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3.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4" r:id="rId1"/>
    <p:sldMasterId id="2147483675" r:id="rId2"/>
    <p:sldMasterId id="2147483676" r:id="rId3"/>
    <p:sldMasterId id="2147483677" r:id="rId4"/>
  </p:sldMasterIdLst>
  <p:notesMasterIdLst>
    <p:notesMasterId r:id="rId43"/>
  </p:notesMasterIdLst>
  <p:sldIdLst>
    <p:sldId id="256"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2" r:id="rId28"/>
    <p:sldId id="284" r:id="rId29"/>
    <p:sldId id="285" r:id="rId30"/>
    <p:sldId id="286" r:id="rId31"/>
    <p:sldId id="287" r:id="rId32"/>
    <p:sldId id="288" r:id="rId33"/>
    <p:sldId id="289" r:id="rId34"/>
    <p:sldId id="290" r:id="rId35"/>
    <p:sldId id="291" r:id="rId36"/>
    <p:sldId id="292" r:id="rId37"/>
    <p:sldId id="293" r:id="rId38"/>
    <p:sldId id="294" r:id="rId39"/>
    <p:sldId id="295" r:id="rId40"/>
    <p:sldId id="296" r:id="rId41"/>
    <p:sldId id="320" r:id="rId42"/>
  </p:sldIdLst>
  <p:sldSz cx="9144000" cy="5143500" type="screen16x9"/>
  <p:notesSz cx="6858000" cy="9144000"/>
  <p:embeddedFontLst>
    <p:embeddedFont>
      <p:font typeface="Amatic SC" panose="00000500000000000000" pitchFamily="2" charset="-79"/>
      <p:regular r:id="rId44"/>
      <p:bold r:id="rId45"/>
    </p:embeddedFont>
    <p:embeddedFont>
      <p:font typeface="Bebas Neue" panose="02010600030101010101" charset="0"/>
      <p:regular r:id="rId46"/>
    </p:embeddedFont>
    <p:embeddedFont>
      <p:font typeface="Bilbo Swash Caps" panose="02010600030101010101" charset="0"/>
      <p:regular r:id="rId47"/>
    </p:embeddedFont>
    <p:embeddedFont>
      <p:font typeface="Calibri" panose="020F0502020204030204" pitchFamily="34" charset="0"/>
      <p:regular r:id="rId48"/>
      <p:bold r:id="rId49"/>
      <p:italic r:id="rId50"/>
      <p:boldItalic r:id="rId51"/>
    </p:embeddedFont>
    <p:embeddedFont>
      <p:font typeface="Proxima Nova" panose="02010600030101010101" charset="0"/>
      <p:regular r:id="rId52"/>
      <p:bold r:id="rId53"/>
      <p:italic r:id="rId54"/>
      <p:boldItalic r:id="rId55"/>
    </p:embeddedFont>
    <p:embeddedFont>
      <p:font typeface="Proxima Nova Semibold" panose="02010600030101010101" charset="0"/>
      <p:regular r:id="rId56"/>
      <p:bold r:id="rId57"/>
      <p:boldItalic r:id="rId58"/>
    </p:embeddedFont>
    <p:embeddedFont>
      <p:font typeface="Quicksand" panose="02010600030101010101" charset="0"/>
      <p:regular r:id="rId59"/>
      <p:bold r:id="rId60"/>
    </p:embeddedFont>
    <p:embeddedFont>
      <p:font typeface="Quicksand Medium" panose="02010600030101010101" charset="0"/>
      <p:regular r:id="rId61"/>
      <p:bold r:id="rId62"/>
    </p:embeddedFont>
    <p:embeddedFont>
      <p:font typeface="Roboto Medium" panose="02000000000000000000" pitchFamily="2" charset="0"/>
      <p:regular r:id="rId63"/>
      <p:bold r:id="rId64"/>
      <p:italic r:id="rId65"/>
      <p:boldItalic r:id="rId66"/>
    </p:embeddedFont>
    <p:embeddedFont>
      <p:font typeface="Sofia" panose="02010600030101010101" charset="0"/>
      <p:regular r:id="rId6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CC68FF4-74FA-4F43-8057-D43A73A86CAB}">
  <a:tblStyle styleId="{FCC68FF4-74FA-4F43-8057-D43A73A86CA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76"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font" Target="fonts/font4.fntdata"/><Relationship Id="rId63" Type="http://schemas.openxmlformats.org/officeDocument/2006/relationships/font" Target="fonts/font20.fntdata"/><Relationship Id="rId68" Type="http://schemas.openxmlformats.org/officeDocument/2006/relationships/presProps" Target="presProps.xml"/><Relationship Id="rId7" Type="http://schemas.openxmlformats.org/officeDocument/2006/relationships/slide" Target="slides/slide3.xml"/><Relationship Id="rId71"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font" Target="fonts/font2.fntdata"/><Relationship Id="rId53" Type="http://schemas.openxmlformats.org/officeDocument/2006/relationships/font" Target="fonts/font10.fntdata"/><Relationship Id="rId58" Type="http://schemas.openxmlformats.org/officeDocument/2006/relationships/font" Target="fonts/font15.fntdata"/><Relationship Id="rId66" Type="http://schemas.openxmlformats.org/officeDocument/2006/relationships/font" Target="fonts/font23.fntdata"/><Relationship Id="rId5" Type="http://schemas.openxmlformats.org/officeDocument/2006/relationships/slide" Target="slides/slide1.xml"/><Relationship Id="rId61" Type="http://schemas.openxmlformats.org/officeDocument/2006/relationships/font" Target="fonts/font18.fntdata"/><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notesMaster" Target="notesMasters/notesMaster1.xml"/><Relationship Id="rId48" Type="http://schemas.openxmlformats.org/officeDocument/2006/relationships/font" Target="fonts/font5.fntdata"/><Relationship Id="rId56" Type="http://schemas.openxmlformats.org/officeDocument/2006/relationships/font" Target="fonts/font13.fntdata"/><Relationship Id="rId64" Type="http://schemas.openxmlformats.org/officeDocument/2006/relationships/font" Target="fonts/font21.fntdata"/><Relationship Id="rId69" Type="http://schemas.openxmlformats.org/officeDocument/2006/relationships/viewProps" Target="viewProps.xml"/><Relationship Id="rId8" Type="http://schemas.openxmlformats.org/officeDocument/2006/relationships/slide" Target="slides/slide4.xml"/><Relationship Id="rId51" Type="http://schemas.openxmlformats.org/officeDocument/2006/relationships/font" Target="fonts/font8.fntdata"/><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font" Target="fonts/font3.fntdata"/><Relationship Id="rId59" Type="http://schemas.openxmlformats.org/officeDocument/2006/relationships/font" Target="fonts/font16.fntdata"/><Relationship Id="rId67" Type="http://schemas.openxmlformats.org/officeDocument/2006/relationships/font" Target="fonts/font24.fntdata"/><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font" Target="fonts/font11.fntdata"/><Relationship Id="rId62" Type="http://schemas.openxmlformats.org/officeDocument/2006/relationships/font" Target="fonts/font19.fntdata"/><Relationship Id="rId7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font" Target="fonts/font6.fntdata"/><Relationship Id="rId57" Type="http://schemas.openxmlformats.org/officeDocument/2006/relationships/font" Target="fonts/font14.fntdata"/><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font" Target="fonts/font1.fntdata"/><Relationship Id="rId52" Type="http://schemas.openxmlformats.org/officeDocument/2006/relationships/font" Target="fonts/font9.fntdata"/><Relationship Id="rId60" Type="http://schemas.openxmlformats.org/officeDocument/2006/relationships/font" Target="fonts/font17.fntdata"/><Relationship Id="rId65" Type="http://schemas.openxmlformats.org/officeDocument/2006/relationships/font" Target="fonts/font22.fntdata"/><Relationship Id="rId4" Type="http://schemas.openxmlformats.org/officeDocument/2006/relationships/slideMaster" Target="slideMasters/slideMaster4.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34" Type="http://schemas.openxmlformats.org/officeDocument/2006/relationships/slide" Target="slides/slide30.xml"/><Relationship Id="rId50" Type="http://schemas.openxmlformats.org/officeDocument/2006/relationships/font" Target="fonts/font7.fntdata"/><Relationship Id="rId55" Type="http://schemas.openxmlformats.org/officeDocument/2006/relationships/font" Target="fonts/font12.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0"/>
        <p:cNvGrpSpPr/>
        <p:nvPr/>
      </p:nvGrpSpPr>
      <p:grpSpPr>
        <a:xfrm>
          <a:off x="0" y="0"/>
          <a:ext cx="0" cy="0"/>
          <a:chOff x="0" y="0"/>
          <a:chExt cx="0" cy="0"/>
        </a:xfrm>
      </p:grpSpPr>
      <p:sp>
        <p:nvSpPr>
          <p:cNvPr id="1071" name="Google Shape;1071;gcfe1a106e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2" name="Google Shape;1072;gcfe1a106e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5"/>
        <p:cNvGrpSpPr/>
        <p:nvPr/>
      </p:nvGrpSpPr>
      <p:grpSpPr>
        <a:xfrm>
          <a:off x="0" y="0"/>
          <a:ext cx="0" cy="0"/>
          <a:chOff x="0" y="0"/>
          <a:chExt cx="0" cy="0"/>
        </a:xfrm>
      </p:grpSpPr>
      <p:sp>
        <p:nvSpPr>
          <p:cNvPr id="2236" name="Google Shape;2236;gf02a322fd6_3_287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7" name="Google Shape;2237;gf02a322fd6_3_287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8"/>
        <p:cNvGrpSpPr/>
        <p:nvPr/>
      </p:nvGrpSpPr>
      <p:grpSpPr>
        <a:xfrm>
          <a:off x="0" y="0"/>
          <a:ext cx="0" cy="0"/>
          <a:chOff x="0" y="0"/>
          <a:chExt cx="0" cy="0"/>
        </a:xfrm>
      </p:grpSpPr>
      <p:sp>
        <p:nvSpPr>
          <p:cNvPr id="2399" name="Google Shape;2399;ge1d838b627_4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0" name="Google Shape;2400;ge1d838b627_4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8"/>
        <p:cNvGrpSpPr/>
        <p:nvPr/>
      </p:nvGrpSpPr>
      <p:grpSpPr>
        <a:xfrm>
          <a:off x="0" y="0"/>
          <a:ext cx="0" cy="0"/>
          <a:chOff x="0" y="0"/>
          <a:chExt cx="0" cy="0"/>
        </a:xfrm>
      </p:grpSpPr>
      <p:sp>
        <p:nvSpPr>
          <p:cNvPr id="2419" name="Google Shape;2419;g108538d8893_0_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0" name="Google Shape;2420;g108538d8893_0_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5"/>
        <p:cNvGrpSpPr/>
        <p:nvPr/>
      </p:nvGrpSpPr>
      <p:grpSpPr>
        <a:xfrm>
          <a:off x="0" y="0"/>
          <a:ext cx="0" cy="0"/>
          <a:chOff x="0" y="0"/>
          <a:chExt cx="0" cy="0"/>
        </a:xfrm>
      </p:grpSpPr>
      <p:sp>
        <p:nvSpPr>
          <p:cNvPr id="2436" name="Google Shape;2436;gf0426a787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7" name="Google Shape;2437;gf0426a787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11"/>
        <p:cNvGrpSpPr/>
        <p:nvPr/>
      </p:nvGrpSpPr>
      <p:grpSpPr>
        <a:xfrm>
          <a:off x="0" y="0"/>
          <a:ext cx="0" cy="0"/>
          <a:chOff x="0" y="0"/>
          <a:chExt cx="0" cy="0"/>
        </a:xfrm>
      </p:grpSpPr>
      <p:sp>
        <p:nvSpPr>
          <p:cNvPr id="6412" name="Google Shape;6412;ge1d838b627_4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13" name="Google Shape;6413;ge1d838b627_4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17"/>
        <p:cNvGrpSpPr/>
        <p:nvPr/>
      </p:nvGrpSpPr>
      <p:grpSpPr>
        <a:xfrm>
          <a:off x="0" y="0"/>
          <a:ext cx="0" cy="0"/>
          <a:chOff x="0" y="0"/>
          <a:chExt cx="0" cy="0"/>
        </a:xfrm>
      </p:grpSpPr>
      <p:sp>
        <p:nvSpPr>
          <p:cNvPr id="6418" name="Google Shape;6418;ge20d9cf87a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19" name="Google Shape;6419;ge20d9cf87a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85"/>
        <p:cNvGrpSpPr/>
        <p:nvPr/>
      </p:nvGrpSpPr>
      <p:grpSpPr>
        <a:xfrm>
          <a:off x="0" y="0"/>
          <a:ext cx="0" cy="0"/>
          <a:chOff x="0" y="0"/>
          <a:chExt cx="0" cy="0"/>
        </a:xfrm>
      </p:grpSpPr>
      <p:sp>
        <p:nvSpPr>
          <p:cNvPr id="6586" name="Google Shape;6586;ge1d838b627_4_2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87" name="Google Shape;6587;ge1d838b627_4_2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95"/>
        <p:cNvGrpSpPr/>
        <p:nvPr/>
      </p:nvGrpSpPr>
      <p:grpSpPr>
        <a:xfrm>
          <a:off x="0" y="0"/>
          <a:ext cx="0" cy="0"/>
          <a:chOff x="0" y="0"/>
          <a:chExt cx="0" cy="0"/>
        </a:xfrm>
      </p:grpSpPr>
      <p:sp>
        <p:nvSpPr>
          <p:cNvPr id="6596" name="Google Shape;6596;ge1d838b627_4_1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97" name="Google Shape;6597;ge1d838b627_4_1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8"/>
        <p:cNvGrpSpPr/>
        <p:nvPr/>
      </p:nvGrpSpPr>
      <p:grpSpPr>
        <a:xfrm>
          <a:off x="0" y="0"/>
          <a:ext cx="0" cy="0"/>
          <a:chOff x="0" y="0"/>
          <a:chExt cx="0" cy="0"/>
        </a:xfrm>
      </p:grpSpPr>
      <p:sp>
        <p:nvSpPr>
          <p:cNvPr id="6629" name="Google Shape;6629;ge1d838b627_4_2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30" name="Google Shape;6630;ge1d838b627_4_2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53"/>
        <p:cNvGrpSpPr/>
        <p:nvPr/>
      </p:nvGrpSpPr>
      <p:grpSpPr>
        <a:xfrm>
          <a:off x="0" y="0"/>
          <a:ext cx="0" cy="0"/>
          <a:chOff x="0" y="0"/>
          <a:chExt cx="0" cy="0"/>
        </a:xfrm>
      </p:grpSpPr>
      <p:sp>
        <p:nvSpPr>
          <p:cNvPr id="6654" name="Google Shape;6654;ge1d838b627_4_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55" name="Google Shape;6655;ge1d838b627_4_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4"/>
        <p:cNvGrpSpPr/>
        <p:nvPr/>
      </p:nvGrpSpPr>
      <p:grpSpPr>
        <a:xfrm>
          <a:off x="0" y="0"/>
          <a:ext cx="0" cy="0"/>
          <a:chOff x="0" y="0"/>
          <a:chExt cx="0" cy="0"/>
        </a:xfrm>
      </p:grpSpPr>
      <p:sp>
        <p:nvSpPr>
          <p:cNvPr id="1595" name="Google Shape;1595;ge1d838b627_0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6" name="Google Shape;1596;ge1d838b627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63"/>
        <p:cNvGrpSpPr/>
        <p:nvPr/>
      </p:nvGrpSpPr>
      <p:grpSpPr>
        <a:xfrm>
          <a:off x="0" y="0"/>
          <a:ext cx="0" cy="0"/>
          <a:chOff x="0" y="0"/>
          <a:chExt cx="0" cy="0"/>
        </a:xfrm>
      </p:grpSpPr>
      <p:sp>
        <p:nvSpPr>
          <p:cNvPr id="6664" name="Google Shape;6664;ge207fd22f2_0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65" name="Google Shape;6665;ge207fd22f2_0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83"/>
        <p:cNvGrpSpPr/>
        <p:nvPr/>
      </p:nvGrpSpPr>
      <p:grpSpPr>
        <a:xfrm>
          <a:off x="0" y="0"/>
          <a:ext cx="0" cy="0"/>
          <a:chOff x="0" y="0"/>
          <a:chExt cx="0" cy="0"/>
        </a:xfrm>
      </p:grpSpPr>
      <p:sp>
        <p:nvSpPr>
          <p:cNvPr id="6684" name="Google Shape;6684;g108613ae739_0_186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85" name="Google Shape;6685;g108613ae739_0_186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32"/>
        <p:cNvGrpSpPr/>
        <p:nvPr/>
      </p:nvGrpSpPr>
      <p:grpSpPr>
        <a:xfrm>
          <a:off x="0" y="0"/>
          <a:ext cx="0" cy="0"/>
          <a:chOff x="0" y="0"/>
          <a:chExt cx="0" cy="0"/>
        </a:xfrm>
      </p:grpSpPr>
      <p:sp>
        <p:nvSpPr>
          <p:cNvPr id="6833" name="Google Shape;6833;ge207fd22f2_0_4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34" name="Google Shape;6834;ge207fd22f2_0_4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30"/>
        <p:cNvGrpSpPr/>
        <p:nvPr/>
      </p:nvGrpSpPr>
      <p:grpSpPr>
        <a:xfrm>
          <a:off x="0" y="0"/>
          <a:ext cx="0" cy="0"/>
          <a:chOff x="0" y="0"/>
          <a:chExt cx="0" cy="0"/>
        </a:xfrm>
      </p:grpSpPr>
      <p:sp>
        <p:nvSpPr>
          <p:cNvPr id="7631" name="Google Shape;7631;ge207fd22f2_0_5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32" name="Google Shape;7632;ge207fd22f2_0_5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50"/>
        <p:cNvGrpSpPr/>
        <p:nvPr/>
      </p:nvGrpSpPr>
      <p:grpSpPr>
        <a:xfrm>
          <a:off x="0" y="0"/>
          <a:ext cx="0" cy="0"/>
          <a:chOff x="0" y="0"/>
          <a:chExt cx="0" cy="0"/>
        </a:xfrm>
      </p:grpSpPr>
      <p:sp>
        <p:nvSpPr>
          <p:cNvPr id="7651" name="Google Shape;7651;g107aace1440_0_281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52" name="Google Shape;7652;g107aace1440_0_281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93"/>
        <p:cNvGrpSpPr/>
        <p:nvPr/>
      </p:nvGrpSpPr>
      <p:grpSpPr>
        <a:xfrm>
          <a:off x="0" y="0"/>
          <a:ext cx="0" cy="0"/>
          <a:chOff x="0" y="0"/>
          <a:chExt cx="0" cy="0"/>
        </a:xfrm>
      </p:grpSpPr>
      <p:sp>
        <p:nvSpPr>
          <p:cNvPr id="7694" name="Google Shape;7694;g108613ae739_0_9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95" name="Google Shape;7695;g108613ae739_0_9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2"/>
        <p:cNvGrpSpPr/>
        <p:nvPr/>
      </p:nvGrpSpPr>
      <p:grpSpPr>
        <a:xfrm>
          <a:off x="0" y="0"/>
          <a:ext cx="0" cy="0"/>
          <a:chOff x="0" y="0"/>
          <a:chExt cx="0" cy="0"/>
        </a:xfrm>
      </p:grpSpPr>
      <p:sp>
        <p:nvSpPr>
          <p:cNvPr id="8033" name="Google Shape;8033;g108613ae739_0_96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4" name="Google Shape;8034;g108613ae739_0_96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19"/>
        <p:cNvGrpSpPr/>
        <p:nvPr/>
      </p:nvGrpSpPr>
      <p:grpSpPr>
        <a:xfrm>
          <a:off x="0" y="0"/>
          <a:ext cx="0" cy="0"/>
          <a:chOff x="0" y="0"/>
          <a:chExt cx="0" cy="0"/>
        </a:xfrm>
      </p:grpSpPr>
      <p:sp>
        <p:nvSpPr>
          <p:cNvPr id="10820" name="Google Shape;10820;g108613ae739_0_124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21" name="Google Shape;10821;g108613ae739_0_124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38"/>
        <p:cNvGrpSpPr/>
        <p:nvPr/>
      </p:nvGrpSpPr>
      <p:grpSpPr>
        <a:xfrm>
          <a:off x="0" y="0"/>
          <a:ext cx="0" cy="0"/>
          <a:chOff x="0" y="0"/>
          <a:chExt cx="0" cy="0"/>
        </a:xfrm>
      </p:grpSpPr>
      <p:sp>
        <p:nvSpPr>
          <p:cNvPr id="11239" name="Google Shape;11239;g108613ae739_0_129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40" name="Google Shape;11240;g108613ae739_0_129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08"/>
        <p:cNvGrpSpPr/>
        <p:nvPr/>
      </p:nvGrpSpPr>
      <p:grpSpPr>
        <a:xfrm>
          <a:off x="0" y="0"/>
          <a:ext cx="0" cy="0"/>
          <a:chOff x="0" y="0"/>
          <a:chExt cx="0" cy="0"/>
        </a:xfrm>
      </p:grpSpPr>
      <p:sp>
        <p:nvSpPr>
          <p:cNvPr id="11409" name="Google Shape;11409;g108613ae739_0_130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10" name="Google Shape;11410;g108613ae739_0_13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5"/>
        <p:cNvGrpSpPr/>
        <p:nvPr/>
      </p:nvGrpSpPr>
      <p:grpSpPr>
        <a:xfrm>
          <a:off x="0" y="0"/>
          <a:ext cx="0" cy="0"/>
          <a:chOff x="0" y="0"/>
          <a:chExt cx="0" cy="0"/>
        </a:xfrm>
      </p:grpSpPr>
      <p:sp>
        <p:nvSpPr>
          <p:cNvPr id="1616" name="Google Shape;1616;ge1d838b627_4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7" name="Google Shape;1617;ge1d838b627_4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13"/>
        <p:cNvGrpSpPr/>
        <p:nvPr/>
      </p:nvGrpSpPr>
      <p:grpSpPr>
        <a:xfrm>
          <a:off x="0" y="0"/>
          <a:ext cx="0" cy="0"/>
          <a:chOff x="0" y="0"/>
          <a:chExt cx="0" cy="0"/>
        </a:xfrm>
      </p:grpSpPr>
      <p:sp>
        <p:nvSpPr>
          <p:cNvPr id="11814" name="Google Shape;11814;g108613ae739_0_134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15" name="Google Shape;11815;g108613ae739_0_134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3"/>
        <p:cNvGrpSpPr/>
        <p:nvPr/>
      </p:nvGrpSpPr>
      <p:grpSpPr>
        <a:xfrm>
          <a:off x="0" y="0"/>
          <a:ext cx="0" cy="0"/>
          <a:chOff x="0" y="0"/>
          <a:chExt cx="0" cy="0"/>
        </a:xfrm>
      </p:grpSpPr>
      <p:sp>
        <p:nvSpPr>
          <p:cNvPr id="12194" name="Google Shape;12194;g108613ae739_0_138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95" name="Google Shape;12195;g108613ae739_0_138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07"/>
        <p:cNvGrpSpPr/>
        <p:nvPr/>
      </p:nvGrpSpPr>
      <p:grpSpPr>
        <a:xfrm>
          <a:off x="0" y="0"/>
          <a:ext cx="0" cy="0"/>
          <a:chOff x="0" y="0"/>
          <a:chExt cx="0" cy="0"/>
        </a:xfrm>
      </p:grpSpPr>
      <p:sp>
        <p:nvSpPr>
          <p:cNvPr id="12608" name="Google Shape;12608;g108613ae739_0_142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09" name="Google Shape;12609;g108613ae739_0_142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68"/>
        <p:cNvGrpSpPr/>
        <p:nvPr/>
      </p:nvGrpSpPr>
      <p:grpSpPr>
        <a:xfrm>
          <a:off x="0" y="0"/>
          <a:ext cx="0" cy="0"/>
          <a:chOff x="0" y="0"/>
          <a:chExt cx="0" cy="0"/>
        </a:xfrm>
      </p:grpSpPr>
      <p:sp>
        <p:nvSpPr>
          <p:cNvPr id="12969" name="Google Shape;12969;g108613ae739_0_146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70" name="Google Shape;12970;g108613ae739_0_146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78"/>
        <p:cNvGrpSpPr/>
        <p:nvPr/>
      </p:nvGrpSpPr>
      <p:grpSpPr>
        <a:xfrm>
          <a:off x="0" y="0"/>
          <a:ext cx="0" cy="0"/>
          <a:chOff x="0" y="0"/>
          <a:chExt cx="0" cy="0"/>
        </a:xfrm>
      </p:grpSpPr>
      <p:sp>
        <p:nvSpPr>
          <p:cNvPr id="13479" name="Google Shape;13479;g108613ae739_0_151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80" name="Google Shape;13480;g108613ae739_0_15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98"/>
        <p:cNvGrpSpPr/>
        <p:nvPr/>
      </p:nvGrpSpPr>
      <p:grpSpPr>
        <a:xfrm>
          <a:off x="0" y="0"/>
          <a:ext cx="0" cy="0"/>
          <a:chOff x="0" y="0"/>
          <a:chExt cx="0" cy="0"/>
        </a:xfrm>
      </p:grpSpPr>
      <p:sp>
        <p:nvSpPr>
          <p:cNvPr id="14099" name="Google Shape;14099;g108613ae739_0_157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0" name="Google Shape;14100;g108613ae739_0_157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92"/>
        <p:cNvGrpSpPr/>
        <p:nvPr/>
      </p:nvGrpSpPr>
      <p:grpSpPr>
        <a:xfrm>
          <a:off x="0" y="0"/>
          <a:ext cx="0" cy="0"/>
          <a:chOff x="0" y="0"/>
          <a:chExt cx="0" cy="0"/>
        </a:xfrm>
      </p:grpSpPr>
      <p:sp>
        <p:nvSpPr>
          <p:cNvPr id="14693" name="Google Shape;14693;g108613ae739_0_163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94" name="Google Shape;14694;g108613ae739_0_163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13"/>
        <p:cNvGrpSpPr/>
        <p:nvPr/>
      </p:nvGrpSpPr>
      <p:grpSpPr>
        <a:xfrm>
          <a:off x="0" y="0"/>
          <a:ext cx="0" cy="0"/>
          <a:chOff x="0" y="0"/>
          <a:chExt cx="0" cy="0"/>
        </a:xfrm>
      </p:grpSpPr>
      <p:sp>
        <p:nvSpPr>
          <p:cNvPr id="15014" name="Google Shape;15014;g108613ae739_0_166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15" name="Google Shape;15015;g108613ae739_0_166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2"/>
        <p:cNvGrpSpPr/>
        <p:nvPr/>
      </p:nvGrpSpPr>
      <p:grpSpPr>
        <a:xfrm>
          <a:off x="0" y="0"/>
          <a:ext cx="0" cy="0"/>
          <a:chOff x="0" y="0"/>
          <a:chExt cx="0" cy="0"/>
        </a:xfrm>
      </p:grpSpPr>
      <p:sp>
        <p:nvSpPr>
          <p:cNvPr id="1803" name="Google Shape;1803;ge207fd22f2_0_250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4" name="Google Shape;1804;ge207fd22f2_0_25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8"/>
        <p:cNvGrpSpPr/>
        <p:nvPr/>
      </p:nvGrpSpPr>
      <p:grpSpPr>
        <a:xfrm>
          <a:off x="0" y="0"/>
          <a:ext cx="0" cy="0"/>
          <a:chOff x="0" y="0"/>
          <a:chExt cx="0" cy="0"/>
        </a:xfrm>
      </p:grpSpPr>
      <p:sp>
        <p:nvSpPr>
          <p:cNvPr id="1809" name="Google Shape;1809;ge1d838b627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0" name="Google Shape;1810;ge1d838b627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9"/>
        <p:cNvGrpSpPr/>
        <p:nvPr/>
      </p:nvGrpSpPr>
      <p:grpSpPr>
        <a:xfrm>
          <a:off x="0" y="0"/>
          <a:ext cx="0" cy="0"/>
          <a:chOff x="0" y="0"/>
          <a:chExt cx="0" cy="0"/>
        </a:xfrm>
      </p:grpSpPr>
      <p:sp>
        <p:nvSpPr>
          <p:cNvPr id="2140" name="Google Shape;2140;ge1d838b627_4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1" name="Google Shape;2141;ge1d838b627_4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6"/>
        <p:cNvGrpSpPr/>
        <p:nvPr/>
      </p:nvGrpSpPr>
      <p:grpSpPr>
        <a:xfrm>
          <a:off x="0" y="0"/>
          <a:ext cx="0" cy="0"/>
          <a:chOff x="0" y="0"/>
          <a:chExt cx="0" cy="0"/>
        </a:xfrm>
      </p:grpSpPr>
      <p:sp>
        <p:nvSpPr>
          <p:cNvPr id="2147" name="Google Shape;2147;g108538d8893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8" name="Google Shape;2148;g108538d8893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6"/>
        <p:cNvGrpSpPr/>
        <p:nvPr/>
      </p:nvGrpSpPr>
      <p:grpSpPr>
        <a:xfrm>
          <a:off x="0" y="0"/>
          <a:ext cx="0" cy="0"/>
          <a:chOff x="0" y="0"/>
          <a:chExt cx="0" cy="0"/>
        </a:xfrm>
      </p:grpSpPr>
      <p:sp>
        <p:nvSpPr>
          <p:cNvPr id="2187" name="Google Shape;2187;ge1d838b627_4_1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8" name="Google Shape;2188;ge1d838b627_4_1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5"/>
        <p:cNvGrpSpPr/>
        <p:nvPr/>
      </p:nvGrpSpPr>
      <p:grpSpPr>
        <a:xfrm>
          <a:off x="0" y="0"/>
          <a:ext cx="0" cy="0"/>
          <a:chOff x="0" y="0"/>
          <a:chExt cx="0" cy="0"/>
        </a:xfrm>
      </p:grpSpPr>
      <p:sp>
        <p:nvSpPr>
          <p:cNvPr id="2206" name="Google Shape;2206;ge1d838b627_4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7" name="Google Shape;2207;ge1d838b627_4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accent6"/>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972361" y="4432143"/>
            <a:ext cx="267710" cy="207597"/>
            <a:chOff x="1482678" y="2529376"/>
            <a:chExt cx="457938" cy="355109"/>
          </a:xfrm>
        </p:grpSpPr>
        <p:sp>
          <p:nvSpPr>
            <p:cNvPr id="10" name="Google Shape;10;p2"/>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4;p2"/>
          <p:cNvGrpSpPr/>
          <p:nvPr/>
        </p:nvGrpSpPr>
        <p:grpSpPr>
          <a:xfrm>
            <a:off x="1350328" y="4235278"/>
            <a:ext cx="172124" cy="135347"/>
            <a:chOff x="1156771" y="2857371"/>
            <a:chExt cx="340706" cy="267907"/>
          </a:xfrm>
        </p:grpSpPr>
        <p:sp>
          <p:nvSpPr>
            <p:cNvPr id="15" name="Google Shape;15;p2"/>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19;p2"/>
          <p:cNvGrpSpPr/>
          <p:nvPr/>
        </p:nvGrpSpPr>
        <p:grpSpPr>
          <a:xfrm>
            <a:off x="3987940" y="782028"/>
            <a:ext cx="172124" cy="135347"/>
            <a:chOff x="1156771" y="2857371"/>
            <a:chExt cx="340706" cy="267907"/>
          </a:xfrm>
        </p:grpSpPr>
        <p:sp>
          <p:nvSpPr>
            <p:cNvPr id="20" name="Google Shape;20;p2"/>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24;p2"/>
          <p:cNvGrpSpPr/>
          <p:nvPr/>
        </p:nvGrpSpPr>
        <p:grpSpPr>
          <a:xfrm>
            <a:off x="4344449" y="926831"/>
            <a:ext cx="267710" cy="207597"/>
            <a:chOff x="1482678" y="2529376"/>
            <a:chExt cx="457938" cy="355109"/>
          </a:xfrm>
        </p:grpSpPr>
        <p:sp>
          <p:nvSpPr>
            <p:cNvPr id="25" name="Google Shape;25;p2"/>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 name="Google Shape;29;p2"/>
          <p:cNvGrpSpPr/>
          <p:nvPr/>
        </p:nvGrpSpPr>
        <p:grpSpPr>
          <a:xfrm>
            <a:off x="8383721" y="201021"/>
            <a:ext cx="340706" cy="267907"/>
            <a:chOff x="1156771" y="2857371"/>
            <a:chExt cx="340706" cy="267907"/>
          </a:xfrm>
        </p:grpSpPr>
        <p:sp>
          <p:nvSpPr>
            <p:cNvPr id="30" name="Google Shape;30;p2"/>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34;p2"/>
          <p:cNvGrpSpPr/>
          <p:nvPr/>
        </p:nvGrpSpPr>
        <p:grpSpPr>
          <a:xfrm>
            <a:off x="7665253" y="609764"/>
            <a:ext cx="457938" cy="355109"/>
            <a:chOff x="1482678" y="2529376"/>
            <a:chExt cx="457938" cy="355109"/>
          </a:xfrm>
        </p:grpSpPr>
        <p:sp>
          <p:nvSpPr>
            <p:cNvPr id="35" name="Google Shape;35;p2"/>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 name="Google Shape;39;p2"/>
          <p:cNvSpPr/>
          <p:nvPr/>
        </p:nvSpPr>
        <p:spPr>
          <a:xfrm>
            <a:off x="5299507" y="410948"/>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839030" y="3862048"/>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3289607" y="4200523"/>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2048507" y="-7466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8198457" y="3732773"/>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 name="Google Shape;44;p2"/>
          <p:cNvGrpSpPr/>
          <p:nvPr/>
        </p:nvGrpSpPr>
        <p:grpSpPr>
          <a:xfrm>
            <a:off x="7913083" y="512174"/>
            <a:ext cx="2437711" cy="892156"/>
            <a:chOff x="5775647" y="595818"/>
            <a:chExt cx="1357905" cy="496995"/>
          </a:xfrm>
        </p:grpSpPr>
        <p:grpSp>
          <p:nvGrpSpPr>
            <p:cNvPr id="45" name="Google Shape;45;p2"/>
            <p:cNvGrpSpPr/>
            <p:nvPr/>
          </p:nvGrpSpPr>
          <p:grpSpPr>
            <a:xfrm>
              <a:off x="5775647" y="595818"/>
              <a:ext cx="1357905" cy="496995"/>
              <a:chOff x="5775647" y="595818"/>
              <a:chExt cx="1357905" cy="496995"/>
            </a:xfrm>
          </p:grpSpPr>
          <p:sp>
            <p:nvSpPr>
              <p:cNvPr id="46" name="Google Shape;46;p2"/>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 name="Google Shape;53;p2"/>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 name="Google Shape;54;p2"/>
          <p:cNvGrpSpPr/>
          <p:nvPr/>
        </p:nvGrpSpPr>
        <p:grpSpPr>
          <a:xfrm>
            <a:off x="-1146367" y="93424"/>
            <a:ext cx="2437711" cy="892156"/>
            <a:chOff x="5775647" y="595818"/>
            <a:chExt cx="1357905" cy="496995"/>
          </a:xfrm>
        </p:grpSpPr>
        <p:grpSp>
          <p:nvGrpSpPr>
            <p:cNvPr id="55" name="Google Shape;55;p2"/>
            <p:cNvGrpSpPr/>
            <p:nvPr/>
          </p:nvGrpSpPr>
          <p:grpSpPr>
            <a:xfrm>
              <a:off x="5775647" y="595818"/>
              <a:ext cx="1357905" cy="496995"/>
              <a:chOff x="5775647" y="595818"/>
              <a:chExt cx="1357905" cy="496995"/>
            </a:xfrm>
          </p:grpSpPr>
          <p:sp>
            <p:nvSpPr>
              <p:cNvPr id="56" name="Google Shape;56;p2"/>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6410531" y="649033"/>
                <a:ext cx="47753" cy="51348"/>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 name="Google Shape;63;p2"/>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 name="Google Shape;64;p2"/>
          <p:cNvGrpSpPr/>
          <p:nvPr/>
        </p:nvGrpSpPr>
        <p:grpSpPr>
          <a:xfrm>
            <a:off x="5822258" y="4426674"/>
            <a:ext cx="2437711" cy="892156"/>
            <a:chOff x="5775647" y="595818"/>
            <a:chExt cx="1357905" cy="496995"/>
          </a:xfrm>
        </p:grpSpPr>
        <p:grpSp>
          <p:nvGrpSpPr>
            <p:cNvPr id="65" name="Google Shape;65;p2"/>
            <p:cNvGrpSpPr/>
            <p:nvPr/>
          </p:nvGrpSpPr>
          <p:grpSpPr>
            <a:xfrm>
              <a:off x="5775647" y="595818"/>
              <a:ext cx="1357905" cy="496995"/>
              <a:chOff x="5775647" y="595818"/>
              <a:chExt cx="1357905" cy="496995"/>
            </a:xfrm>
          </p:grpSpPr>
          <p:sp>
            <p:nvSpPr>
              <p:cNvPr id="66" name="Google Shape;66;p2"/>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 name="Google Shape;73;p2"/>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 name="Google Shape;74;p2"/>
          <p:cNvSpPr txBox="1">
            <a:spLocks noGrp="1"/>
          </p:cNvSpPr>
          <p:nvPr>
            <p:ph type="ctrTitle"/>
          </p:nvPr>
        </p:nvSpPr>
        <p:spPr>
          <a:xfrm>
            <a:off x="4369075" y="1447575"/>
            <a:ext cx="4061700" cy="1298700"/>
          </a:xfrm>
          <a:prstGeom prst="rect">
            <a:avLst/>
          </a:prstGeom>
        </p:spPr>
        <p:txBody>
          <a:bodyPr spcFirstLastPara="1" wrap="square" lIns="91425" tIns="91425" rIns="91425" bIns="91425" anchor="ctr" anchorCtr="0">
            <a:noAutofit/>
          </a:bodyPr>
          <a:lstStyle>
            <a:lvl1pPr lvl="0">
              <a:spcBef>
                <a:spcPts val="0"/>
              </a:spcBef>
              <a:spcAft>
                <a:spcPts val="0"/>
              </a:spcAft>
              <a:buClr>
                <a:schemeClr val="dk2"/>
              </a:buClr>
              <a:buSzPts val="5200"/>
              <a:buNone/>
              <a:defRPr sz="6000">
                <a:solidFill>
                  <a:schemeClr val="dk2"/>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75" name="Google Shape;75;p2"/>
          <p:cNvSpPr txBox="1">
            <a:spLocks noGrp="1"/>
          </p:cNvSpPr>
          <p:nvPr>
            <p:ph type="subTitle" idx="1"/>
          </p:nvPr>
        </p:nvSpPr>
        <p:spPr>
          <a:xfrm>
            <a:off x="4369075" y="3177225"/>
            <a:ext cx="4061700" cy="366300"/>
          </a:xfrm>
          <a:prstGeom prst="rect">
            <a:avLst/>
          </a:prstGeom>
          <a:ln>
            <a:noFill/>
          </a:ln>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1600">
                <a:solidFill>
                  <a:schemeClr val="lt1"/>
                </a:solidFill>
                <a:latin typeface="Quicksand"/>
                <a:ea typeface="Quicksand"/>
                <a:cs typeface="Quicksand"/>
                <a:sym typeface="Quicksand"/>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432"/>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_1_1_1_2">
    <p:spTree>
      <p:nvGrpSpPr>
        <p:cNvPr id="1" name="Shape 433"/>
        <p:cNvGrpSpPr/>
        <p:nvPr/>
      </p:nvGrpSpPr>
      <p:grpSpPr>
        <a:xfrm>
          <a:off x="0" y="0"/>
          <a:ext cx="0" cy="0"/>
          <a:chOff x="0" y="0"/>
          <a:chExt cx="0" cy="0"/>
        </a:xfrm>
      </p:grpSpPr>
      <p:grpSp>
        <p:nvGrpSpPr>
          <p:cNvPr id="434" name="Google Shape;434;p13"/>
          <p:cNvGrpSpPr/>
          <p:nvPr/>
        </p:nvGrpSpPr>
        <p:grpSpPr>
          <a:xfrm>
            <a:off x="7464211" y="539493"/>
            <a:ext cx="267710" cy="207597"/>
            <a:chOff x="1482678" y="2529376"/>
            <a:chExt cx="457938" cy="355109"/>
          </a:xfrm>
        </p:grpSpPr>
        <p:sp>
          <p:nvSpPr>
            <p:cNvPr id="435" name="Google Shape;435;p13"/>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3"/>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3"/>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3"/>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 name="Google Shape;439;p13"/>
          <p:cNvGrpSpPr/>
          <p:nvPr/>
        </p:nvGrpSpPr>
        <p:grpSpPr>
          <a:xfrm>
            <a:off x="159703" y="4217503"/>
            <a:ext cx="172124" cy="135347"/>
            <a:chOff x="1156771" y="2857371"/>
            <a:chExt cx="340706" cy="267907"/>
          </a:xfrm>
        </p:grpSpPr>
        <p:sp>
          <p:nvSpPr>
            <p:cNvPr id="440" name="Google Shape;440;p13"/>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3"/>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13"/>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3"/>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 name="Google Shape;444;p13"/>
          <p:cNvGrpSpPr/>
          <p:nvPr/>
        </p:nvGrpSpPr>
        <p:grpSpPr>
          <a:xfrm>
            <a:off x="8450396" y="4217496"/>
            <a:ext cx="340706" cy="267907"/>
            <a:chOff x="1156771" y="2857371"/>
            <a:chExt cx="340706" cy="267907"/>
          </a:xfrm>
        </p:grpSpPr>
        <p:sp>
          <p:nvSpPr>
            <p:cNvPr id="445" name="Google Shape;445;p13"/>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3"/>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3"/>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13"/>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 name="Google Shape;449;p13"/>
          <p:cNvGrpSpPr/>
          <p:nvPr/>
        </p:nvGrpSpPr>
        <p:grpSpPr>
          <a:xfrm>
            <a:off x="7731928" y="4626239"/>
            <a:ext cx="457938" cy="355109"/>
            <a:chOff x="1482678" y="2529376"/>
            <a:chExt cx="457938" cy="355109"/>
          </a:xfrm>
        </p:grpSpPr>
        <p:sp>
          <p:nvSpPr>
            <p:cNvPr id="450" name="Google Shape;450;p13"/>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3"/>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13"/>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13"/>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 name="Google Shape;454;p13"/>
          <p:cNvSpPr/>
          <p:nvPr/>
        </p:nvSpPr>
        <p:spPr>
          <a:xfrm>
            <a:off x="5048882" y="-20801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 name="Google Shape;455;p13"/>
          <p:cNvGrpSpPr/>
          <p:nvPr/>
        </p:nvGrpSpPr>
        <p:grpSpPr>
          <a:xfrm>
            <a:off x="8236933" y="922974"/>
            <a:ext cx="2437711" cy="892156"/>
            <a:chOff x="5775647" y="595818"/>
            <a:chExt cx="1357905" cy="496995"/>
          </a:xfrm>
        </p:grpSpPr>
        <p:grpSp>
          <p:nvGrpSpPr>
            <p:cNvPr id="456" name="Google Shape;456;p13"/>
            <p:cNvGrpSpPr/>
            <p:nvPr/>
          </p:nvGrpSpPr>
          <p:grpSpPr>
            <a:xfrm>
              <a:off x="5775647" y="595818"/>
              <a:ext cx="1357905" cy="496995"/>
              <a:chOff x="5775647" y="595818"/>
              <a:chExt cx="1357905" cy="496995"/>
            </a:xfrm>
          </p:grpSpPr>
          <p:sp>
            <p:nvSpPr>
              <p:cNvPr id="457" name="Google Shape;457;p13"/>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13"/>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13"/>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3"/>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3"/>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3"/>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3"/>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4" name="Google Shape;464;p13"/>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465;p13"/>
          <p:cNvGrpSpPr/>
          <p:nvPr/>
        </p:nvGrpSpPr>
        <p:grpSpPr>
          <a:xfrm>
            <a:off x="937383" y="4370624"/>
            <a:ext cx="2437711" cy="892156"/>
            <a:chOff x="5775647" y="595818"/>
            <a:chExt cx="1357905" cy="496995"/>
          </a:xfrm>
        </p:grpSpPr>
        <p:grpSp>
          <p:nvGrpSpPr>
            <p:cNvPr id="466" name="Google Shape;466;p13"/>
            <p:cNvGrpSpPr/>
            <p:nvPr/>
          </p:nvGrpSpPr>
          <p:grpSpPr>
            <a:xfrm>
              <a:off x="5775647" y="595818"/>
              <a:ext cx="1357905" cy="496995"/>
              <a:chOff x="5775647" y="595818"/>
              <a:chExt cx="1357905" cy="496995"/>
            </a:xfrm>
          </p:grpSpPr>
          <p:sp>
            <p:nvSpPr>
              <p:cNvPr id="467" name="Google Shape;467;p13"/>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3"/>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3"/>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3"/>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3"/>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3"/>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3"/>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 name="Google Shape;474;p13"/>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5" name="Google Shape;475;p13"/>
          <p:cNvSpPr/>
          <p:nvPr/>
        </p:nvSpPr>
        <p:spPr>
          <a:xfrm>
            <a:off x="-1018543" y="281563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3"/>
          <p:cNvSpPr/>
          <p:nvPr/>
        </p:nvSpPr>
        <p:spPr>
          <a:xfrm>
            <a:off x="8182607" y="263318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13"/>
          <p:cNvSpPr txBox="1">
            <a:spLocks noGrp="1"/>
          </p:cNvSpPr>
          <p:nvPr>
            <p:ph type="title"/>
          </p:nvPr>
        </p:nvSpPr>
        <p:spPr>
          <a:xfrm>
            <a:off x="1737750" y="1593575"/>
            <a:ext cx="2436900" cy="4104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2500"/>
              <a:buNone/>
              <a:defRPr sz="2200" b="1">
                <a:solidFill>
                  <a:schemeClr val="accent3"/>
                </a:solidFill>
                <a:latin typeface="Quicksand"/>
                <a:ea typeface="Quicksand"/>
                <a:cs typeface="Quicksand"/>
                <a:sym typeface="Quicksan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78" name="Google Shape;478;p13"/>
          <p:cNvSpPr txBox="1">
            <a:spLocks noGrp="1"/>
          </p:cNvSpPr>
          <p:nvPr>
            <p:ph type="subTitle" idx="1"/>
          </p:nvPr>
        </p:nvSpPr>
        <p:spPr>
          <a:xfrm>
            <a:off x="1737750" y="1986525"/>
            <a:ext cx="24369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79" name="Google Shape;479;p13"/>
          <p:cNvSpPr txBox="1">
            <a:spLocks noGrp="1"/>
          </p:cNvSpPr>
          <p:nvPr>
            <p:ph type="title" idx="2"/>
          </p:nvPr>
        </p:nvSpPr>
        <p:spPr>
          <a:xfrm>
            <a:off x="720000" y="445025"/>
            <a:ext cx="7704000" cy="5727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3000"/>
              <a:buNone/>
              <a:defRPr sz="3400" i="1"/>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80" name="Google Shape;480;p13"/>
          <p:cNvSpPr txBox="1">
            <a:spLocks noGrp="1"/>
          </p:cNvSpPr>
          <p:nvPr>
            <p:ph type="title" idx="3" hasCustomPrompt="1"/>
          </p:nvPr>
        </p:nvSpPr>
        <p:spPr>
          <a:xfrm>
            <a:off x="861179" y="1799125"/>
            <a:ext cx="749400" cy="44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2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81" name="Google Shape;481;p13"/>
          <p:cNvSpPr txBox="1">
            <a:spLocks noGrp="1"/>
          </p:cNvSpPr>
          <p:nvPr>
            <p:ph type="title" idx="4"/>
          </p:nvPr>
        </p:nvSpPr>
        <p:spPr>
          <a:xfrm>
            <a:off x="5649226" y="1563463"/>
            <a:ext cx="2441400" cy="4116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2500"/>
              <a:buNone/>
              <a:defRPr sz="2200" b="1">
                <a:solidFill>
                  <a:schemeClr val="accent3"/>
                </a:solidFill>
                <a:latin typeface="Quicksand"/>
                <a:ea typeface="Quicksand"/>
                <a:cs typeface="Quicksand"/>
                <a:sym typeface="Quicksan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82" name="Google Shape;482;p13"/>
          <p:cNvSpPr txBox="1">
            <a:spLocks noGrp="1"/>
          </p:cNvSpPr>
          <p:nvPr>
            <p:ph type="subTitle" idx="5"/>
          </p:nvPr>
        </p:nvSpPr>
        <p:spPr>
          <a:xfrm>
            <a:off x="5649226" y="1997588"/>
            <a:ext cx="2441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83" name="Google Shape;483;p13"/>
          <p:cNvSpPr txBox="1">
            <a:spLocks noGrp="1"/>
          </p:cNvSpPr>
          <p:nvPr>
            <p:ph type="title" idx="6" hasCustomPrompt="1"/>
          </p:nvPr>
        </p:nvSpPr>
        <p:spPr>
          <a:xfrm>
            <a:off x="4728322" y="1808650"/>
            <a:ext cx="749400" cy="44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2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84" name="Google Shape;484;p13"/>
          <p:cNvSpPr txBox="1">
            <a:spLocks noGrp="1"/>
          </p:cNvSpPr>
          <p:nvPr>
            <p:ph type="title" idx="7"/>
          </p:nvPr>
        </p:nvSpPr>
        <p:spPr>
          <a:xfrm>
            <a:off x="1735500" y="2973162"/>
            <a:ext cx="2441400" cy="4116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2500"/>
              <a:buNone/>
              <a:defRPr sz="2200" b="1">
                <a:solidFill>
                  <a:schemeClr val="accent3"/>
                </a:solidFill>
                <a:latin typeface="Quicksand"/>
                <a:ea typeface="Quicksand"/>
                <a:cs typeface="Quicksand"/>
                <a:sym typeface="Quicksan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85" name="Google Shape;485;p13"/>
          <p:cNvSpPr txBox="1">
            <a:spLocks noGrp="1"/>
          </p:cNvSpPr>
          <p:nvPr>
            <p:ph type="subTitle" idx="8"/>
          </p:nvPr>
        </p:nvSpPr>
        <p:spPr>
          <a:xfrm>
            <a:off x="1735500" y="3407288"/>
            <a:ext cx="2441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86" name="Google Shape;486;p13"/>
          <p:cNvSpPr txBox="1">
            <a:spLocks noGrp="1"/>
          </p:cNvSpPr>
          <p:nvPr>
            <p:ph type="title" idx="9" hasCustomPrompt="1"/>
          </p:nvPr>
        </p:nvSpPr>
        <p:spPr>
          <a:xfrm>
            <a:off x="861179" y="3227874"/>
            <a:ext cx="749400" cy="44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2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87" name="Google Shape;487;p13"/>
          <p:cNvSpPr txBox="1">
            <a:spLocks noGrp="1"/>
          </p:cNvSpPr>
          <p:nvPr>
            <p:ph type="title" idx="13"/>
          </p:nvPr>
        </p:nvSpPr>
        <p:spPr>
          <a:xfrm>
            <a:off x="5649226" y="2973162"/>
            <a:ext cx="2441400" cy="4116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2500"/>
              <a:buNone/>
              <a:defRPr sz="2200" b="1">
                <a:solidFill>
                  <a:schemeClr val="accent3"/>
                </a:solidFill>
                <a:latin typeface="Quicksand"/>
                <a:ea typeface="Quicksand"/>
                <a:cs typeface="Quicksand"/>
                <a:sym typeface="Quicksan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88" name="Google Shape;488;p13"/>
          <p:cNvSpPr txBox="1">
            <a:spLocks noGrp="1"/>
          </p:cNvSpPr>
          <p:nvPr>
            <p:ph type="subTitle" idx="14"/>
          </p:nvPr>
        </p:nvSpPr>
        <p:spPr>
          <a:xfrm>
            <a:off x="5649226" y="3407288"/>
            <a:ext cx="24414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89" name="Google Shape;489;p13"/>
          <p:cNvSpPr txBox="1">
            <a:spLocks noGrp="1"/>
          </p:cNvSpPr>
          <p:nvPr>
            <p:ph type="title" idx="15" hasCustomPrompt="1"/>
          </p:nvPr>
        </p:nvSpPr>
        <p:spPr>
          <a:xfrm>
            <a:off x="4728322" y="3227874"/>
            <a:ext cx="749400" cy="44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2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1">
  <p:cSld name="CUSTOM_2">
    <p:spTree>
      <p:nvGrpSpPr>
        <p:cNvPr id="1" name="Shape 490"/>
        <p:cNvGrpSpPr/>
        <p:nvPr/>
      </p:nvGrpSpPr>
      <p:grpSpPr>
        <a:xfrm>
          <a:off x="0" y="0"/>
          <a:ext cx="0" cy="0"/>
          <a:chOff x="0" y="0"/>
          <a:chExt cx="0" cy="0"/>
        </a:xfrm>
      </p:grpSpPr>
      <p:grpSp>
        <p:nvGrpSpPr>
          <p:cNvPr id="491" name="Google Shape;491;p14"/>
          <p:cNvGrpSpPr/>
          <p:nvPr/>
        </p:nvGrpSpPr>
        <p:grpSpPr>
          <a:xfrm>
            <a:off x="5009520" y="4599418"/>
            <a:ext cx="2165315" cy="792458"/>
            <a:chOff x="5775647" y="595818"/>
            <a:chExt cx="1357905" cy="496995"/>
          </a:xfrm>
        </p:grpSpPr>
        <p:grpSp>
          <p:nvGrpSpPr>
            <p:cNvPr id="492" name="Google Shape;492;p14"/>
            <p:cNvGrpSpPr/>
            <p:nvPr/>
          </p:nvGrpSpPr>
          <p:grpSpPr>
            <a:xfrm>
              <a:off x="5775647" y="595818"/>
              <a:ext cx="1357905" cy="496995"/>
              <a:chOff x="5775647" y="595818"/>
              <a:chExt cx="1357905" cy="496995"/>
            </a:xfrm>
          </p:grpSpPr>
          <p:sp>
            <p:nvSpPr>
              <p:cNvPr id="493" name="Google Shape;493;p14"/>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4"/>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4"/>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4"/>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4"/>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4"/>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4"/>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 name="Google Shape;500;p14"/>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 name="Google Shape;501;p14"/>
          <p:cNvGrpSpPr/>
          <p:nvPr/>
        </p:nvGrpSpPr>
        <p:grpSpPr>
          <a:xfrm>
            <a:off x="267891" y="3475703"/>
            <a:ext cx="360122" cy="279258"/>
            <a:chOff x="1482678" y="2529376"/>
            <a:chExt cx="457938" cy="355109"/>
          </a:xfrm>
        </p:grpSpPr>
        <p:sp>
          <p:nvSpPr>
            <p:cNvPr id="502" name="Google Shape;502;p14"/>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14"/>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4"/>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4"/>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 name="Google Shape;506;p14"/>
          <p:cNvGrpSpPr/>
          <p:nvPr/>
        </p:nvGrpSpPr>
        <p:grpSpPr>
          <a:xfrm>
            <a:off x="939272" y="4522651"/>
            <a:ext cx="360126" cy="283178"/>
            <a:chOff x="1156771" y="2857371"/>
            <a:chExt cx="340706" cy="267907"/>
          </a:xfrm>
        </p:grpSpPr>
        <p:sp>
          <p:nvSpPr>
            <p:cNvPr id="507" name="Google Shape;507;p14"/>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4"/>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4"/>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14"/>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 name="Google Shape;511;p14"/>
          <p:cNvGrpSpPr/>
          <p:nvPr/>
        </p:nvGrpSpPr>
        <p:grpSpPr>
          <a:xfrm>
            <a:off x="4438149" y="4707456"/>
            <a:ext cx="267710" cy="207597"/>
            <a:chOff x="1482678" y="2529376"/>
            <a:chExt cx="457938" cy="355109"/>
          </a:xfrm>
        </p:grpSpPr>
        <p:sp>
          <p:nvSpPr>
            <p:cNvPr id="512" name="Google Shape;512;p14"/>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4"/>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4"/>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4"/>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6" name="Google Shape;516;p14"/>
          <p:cNvSpPr/>
          <p:nvPr/>
        </p:nvSpPr>
        <p:spPr>
          <a:xfrm>
            <a:off x="8096107" y="3754960"/>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4"/>
          <p:cNvSpPr/>
          <p:nvPr/>
        </p:nvSpPr>
        <p:spPr>
          <a:xfrm>
            <a:off x="-615155" y="228943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8" name="Google Shape;518;p14"/>
          <p:cNvGrpSpPr/>
          <p:nvPr/>
        </p:nvGrpSpPr>
        <p:grpSpPr>
          <a:xfrm>
            <a:off x="627165" y="1477228"/>
            <a:ext cx="172124" cy="135347"/>
            <a:chOff x="1156771" y="2857371"/>
            <a:chExt cx="340706" cy="267907"/>
          </a:xfrm>
        </p:grpSpPr>
        <p:sp>
          <p:nvSpPr>
            <p:cNvPr id="519" name="Google Shape;519;p14"/>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4"/>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4"/>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4"/>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 name="Google Shape;523;p14"/>
          <p:cNvGrpSpPr/>
          <p:nvPr/>
        </p:nvGrpSpPr>
        <p:grpSpPr>
          <a:xfrm>
            <a:off x="8052616" y="1148673"/>
            <a:ext cx="2165315" cy="792458"/>
            <a:chOff x="5775647" y="595818"/>
            <a:chExt cx="1357905" cy="496995"/>
          </a:xfrm>
        </p:grpSpPr>
        <p:grpSp>
          <p:nvGrpSpPr>
            <p:cNvPr id="524" name="Google Shape;524;p14"/>
            <p:cNvGrpSpPr/>
            <p:nvPr/>
          </p:nvGrpSpPr>
          <p:grpSpPr>
            <a:xfrm>
              <a:off x="5775647" y="595818"/>
              <a:ext cx="1357905" cy="496995"/>
              <a:chOff x="5775647" y="595818"/>
              <a:chExt cx="1357905" cy="496995"/>
            </a:xfrm>
          </p:grpSpPr>
          <p:sp>
            <p:nvSpPr>
              <p:cNvPr id="525" name="Google Shape;525;p14"/>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4"/>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4"/>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4"/>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4"/>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4"/>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4"/>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2" name="Google Shape;532;p14"/>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 name="Google Shape;533;p14"/>
          <p:cNvGrpSpPr/>
          <p:nvPr/>
        </p:nvGrpSpPr>
        <p:grpSpPr>
          <a:xfrm>
            <a:off x="7825847" y="397914"/>
            <a:ext cx="360126" cy="283178"/>
            <a:chOff x="1156771" y="2857371"/>
            <a:chExt cx="340706" cy="267907"/>
          </a:xfrm>
        </p:grpSpPr>
        <p:sp>
          <p:nvSpPr>
            <p:cNvPr id="534" name="Google Shape;534;p14"/>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4"/>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4"/>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4"/>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8" name="Google Shape;538;p14"/>
          <p:cNvSpPr txBox="1">
            <a:spLocks noGrp="1"/>
          </p:cNvSpPr>
          <p:nvPr>
            <p:ph type="title"/>
          </p:nvPr>
        </p:nvSpPr>
        <p:spPr>
          <a:xfrm>
            <a:off x="720000" y="445025"/>
            <a:ext cx="7704000" cy="5727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3000"/>
              <a:buNone/>
              <a:defRPr sz="3400" i="1"/>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
  <p:cSld name="CUSTOM_1">
    <p:spTree>
      <p:nvGrpSpPr>
        <p:cNvPr id="1" name="Shape 539"/>
        <p:cNvGrpSpPr/>
        <p:nvPr/>
      </p:nvGrpSpPr>
      <p:grpSpPr>
        <a:xfrm>
          <a:off x="0" y="0"/>
          <a:ext cx="0" cy="0"/>
          <a:chOff x="0" y="0"/>
          <a:chExt cx="0" cy="0"/>
        </a:xfrm>
      </p:grpSpPr>
      <p:grpSp>
        <p:nvGrpSpPr>
          <p:cNvPr id="540" name="Google Shape;540;p15"/>
          <p:cNvGrpSpPr/>
          <p:nvPr/>
        </p:nvGrpSpPr>
        <p:grpSpPr>
          <a:xfrm>
            <a:off x="6485784" y="407336"/>
            <a:ext cx="1678099" cy="614137"/>
            <a:chOff x="5775647" y="595818"/>
            <a:chExt cx="1357905" cy="496995"/>
          </a:xfrm>
        </p:grpSpPr>
        <p:grpSp>
          <p:nvGrpSpPr>
            <p:cNvPr id="541" name="Google Shape;541;p15"/>
            <p:cNvGrpSpPr/>
            <p:nvPr/>
          </p:nvGrpSpPr>
          <p:grpSpPr>
            <a:xfrm>
              <a:off x="5775647" y="595818"/>
              <a:ext cx="1357905" cy="496995"/>
              <a:chOff x="5775647" y="595818"/>
              <a:chExt cx="1357905" cy="496995"/>
            </a:xfrm>
          </p:grpSpPr>
          <p:sp>
            <p:nvSpPr>
              <p:cNvPr id="542" name="Google Shape;542;p15"/>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5"/>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5"/>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5"/>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5"/>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5"/>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5"/>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 name="Google Shape;549;p15"/>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 name="Google Shape;550;p15"/>
          <p:cNvGrpSpPr/>
          <p:nvPr/>
        </p:nvGrpSpPr>
        <p:grpSpPr>
          <a:xfrm>
            <a:off x="141966" y="530428"/>
            <a:ext cx="360122" cy="279258"/>
            <a:chOff x="1482678" y="2529376"/>
            <a:chExt cx="457938" cy="355109"/>
          </a:xfrm>
        </p:grpSpPr>
        <p:sp>
          <p:nvSpPr>
            <p:cNvPr id="551" name="Google Shape;551;p15"/>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5"/>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5"/>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5"/>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 name="Google Shape;555;p15"/>
          <p:cNvGrpSpPr/>
          <p:nvPr/>
        </p:nvGrpSpPr>
        <p:grpSpPr>
          <a:xfrm>
            <a:off x="1148822" y="4703626"/>
            <a:ext cx="360126" cy="283178"/>
            <a:chOff x="1156771" y="2857371"/>
            <a:chExt cx="340706" cy="267907"/>
          </a:xfrm>
        </p:grpSpPr>
        <p:sp>
          <p:nvSpPr>
            <p:cNvPr id="556" name="Google Shape;556;p15"/>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5"/>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5"/>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5"/>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 name="Google Shape;560;p15"/>
          <p:cNvGrpSpPr/>
          <p:nvPr/>
        </p:nvGrpSpPr>
        <p:grpSpPr>
          <a:xfrm>
            <a:off x="8430999" y="283306"/>
            <a:ext cx="267710" cy="207597"/>
            <a:chOff x="1482678" y="2529376"/>
            <a:chExt cx="457938" cy="355109"/>
          </a:xfrm>
        </p:grpSpPr>
        <p:sp>
          <p:nvSpPr>
            <p:cNvPr id="561" name="Google Shape;561;p15"/>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5"/>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5"/>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5"/>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 name="Google Shape;565;p15"/>
          <p:cNvSpPr/>
          <p:nvPr/>
        </p:nvSpPr>
        <p:spPr>
          <a:xfrm>
            <a:off x="8381857" y="2377660"/>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 name="Google Shape;566;p15"/>
          <p:cNvGrpSpPr/>
          <p:nvPr/>
        </p:nvGrpSpPr>
        <p:grpSpPr>
          <a:xfrm>
            <a:off x="8631710" y="1624376"/>
            <a:ext cx="360126" cy="283178"/>
            <a:chOff x="1156771" y="2857371"/>
            <a:chExt cx="340706" cy="267907"/>
          </a:xfrm>
        </p:grpSpPr>
        <p:sp>
          <p:nvSpPr>
            <p:cNvPr id="567" name="Google Shape;567;p15"/>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5"/>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15"/>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5"/>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1" name="Google Shape;571;p15"/>
          <p:cNvSpPr/>
          <p:nvPr/>
        </p:nvSpPr>
        <p:spPr>
          <a:xfrm>
            <a:off x="4257532" y="470363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5"/>
          <p:cNvSpPr/>
          <p:nvPr/>
        </p:nvSpPr>
        <p:spPr>
          <a:xfrm>
            <a:off x="-958055" y="3161260"/>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 name="Google Shape;573;p15"/>
          <p:cNvGrpSpPr/>
          <p:nvPr/>
        </p:nvGrpSpPr>
        <p:grpSpPr>
          <a:xfrm>
            <a:off x="267890" y="1152478"/>
            <a:ext cx="172124" cy="135347"/>
            <a:chOff x="1156771" y="2857371"/>
            <a:chExt cx="340706" cy="267907"/>
          </a:xfrm>
        </p:grpSpPr>
        <p:sp>
          <p:nvSpPr>
            <p:cNvPr id="574" name="Google Shape;574;p15"/>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5"/>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5"/>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5"/>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 name="Google Shape;578;p15"/>
          <p:cNvGrpSpPr/>
          <p:nvPr/>
        </p:nvGrpSpPr>
        <p:grpSpPr>
          <a:xfrm>
            <a:off x="7629525" y="4302213"/>
            <a:ext cx="1870650" cy="684610"/>
            <a:chOff x="5775647" y="595818"/>
            <a:chExt cx="1357905" cy="496995"/>
          </a:xfrm>
        </p:grpSpPr>
        <p:grpSp>
          <p:nvGrpSpPr>
            <p:cNvPr id="579" name="Google Shape;579;p15"/>
            <p:cNvGrpSpPr/>
            <p:nvPr/>
          </p:nvGrpSpPr>
          <p:grpSpPr>
            <a:xfrm>
              <a:off x="5775647" y="595818"/>
              <a:ext cx="1357905" cy="496995"/>
              <a:chOff x="5775647" y="595818"/>
              <a:chExt cx="1357905" cy="496995"/>
            </a:xfrm>
          </p:grpSpPr>
          <p:sp>
            <p:nvSpPr>
              <p:cNvPr id="580" name="Google Shape;580;p15"/>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5"/>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5"/>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5"/>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5"/>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5"/>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5"/>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7" name="Google Shape;587;p15"/>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8" name="Google Shape;588;p15"/>
          <p:cNvSpPr txBox="1">
            <a:spLocks noGrp="1"/>
          </p:cNvSpPr>
          <p:nvPr>
            <p:ph type="subTitle" idx="1"/>
          </p:nvPr>
        </p:nvSpPr>
        <p:spPr>
          <a:xfrm>
            <a:off x="5179163" y="2362200"/>
            <a:ext cx="2758200" cy="987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589" name="Google Shape;589;p15"/>
          <p:cNvSpPr txBox="1">
            <a:spLocks noGrp="1"/>
          </p:cNvSpPr>
          <p:nvPr>
            <p:ph type="title"/>
          </p:nvPr>
        </p:nvSpPr>
        <p:spPr>
          <a:xfrm>
            <a:off x="715100" y="445025"/>
            <a:ext cx="7704000" cy="5727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3000"/>
              <a:buNone/>
              <a:defRPr sz="3400" i="1"/>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1">
  <p:cSld name="TITLE_AND_BODY_1">
    <p:spTree>
      <p:nvGrpSpPr>
        <p:cNvPr id="1" name="Shape 590"/>
        <p:cNvGrpSpPr/>
        <p:nvPr/>
      </p:nvGrpSpPr>
      <p:grpSpPr>
        <a:xfrm>
          <a:off x="0" y="0"/>
          <a:ext cx="0" cy="0"/>
          <a:chOff x="0" y="0"/>
          <a:chExt cx="0" cy="0"/>
        </a:xfrm>
      </p:grpSpPr>
      <p:grpSp>
        <p:nvGrpSpPr>
          <p:cNvPr id="591" name="Google Shape;591;p16"/>
          <p:cNvGrpSpPr/>
          <p:nvPr/>
        </p:nvGrpSpPr>
        <p:grpSpPr>
          <a:xfrm>
            <a:off x="6485784" y="407336"/>
            <a:ext cx="1678099" cy="614137"/>
            <a:chOff x="5775647" y="595818"/>
            <a:chExt cx="1357905" cy="496995"/>
          </a:xfrm>
        </p:grpSpPr>
        <p:grpSp>
          <p:nvGrpSpPr>
            <p:cNvPr id="592" name="Google Shape;592;p16"/>
            <p:cNvGrpSpPr/>
            <p:nvPr/>
          </p:nvGrpSpPr>
          <p:grpSpPr>
            <a:xfrm>
              <a:off x="5775647" y="595818"/>
              <a:ext cx="1357905" cy="496995"/>
              <a:chOff x="5775647" y="595818"/>
              <a:chExt cx="1357905" cy="496995"/>
            </a:xfrm>
          </p:grpSpPr>
          <p:sp>
            <p:nvSpPr>
              <p:cNvPr id="593" name="Google Shape;593;p16"/>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6"/>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16"/>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6"/>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6"/>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6"/>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6"/>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 name="Google Shape;600;p16"/>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 name="Google Shape;601;p16"/>
          <p:cNvGrpSpPr/>
          <p:nvPr/>
        </p:nvGrpSpPr>
        <p:grpSpPr>
          <a:xfrm>
            <a:off x="141966" y="530428"/>
            <a:ext cx="360122" cy="279258"/>
            <a:chOff x="1482678" y="2529376"/>
            <a:chExt cx="457938" cy="355109"/>
          </a:xfrm>
        </p:grpSpPr>
        <p:sp>
          <p:nvSpPr>
            <p:cNvPr id="602" name="Google Shape;602;p16"/>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6"/>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6"/>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6"/>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 name="Google Shape;606;p16"/>
          <p:cNvGrpSpPr/>
          <p:nvPr/>
        </p:nvGrpSpPr>
        <p:grpSpPr>
          <a:xfrm>
            <a:off x="1148822" y="4703626"/>
            <a:ext cx="360126" cy="283178"/>
            <a:chOff x="1156771" y="2857371"/>
            <a:chExt cx="340706" cy="267907"/>
          </a:xfrm>
        </p:grpSpPr>
        <p:sp>
          <p:nvSpPr>
            <p:cNvPr id="607" name="Google Shape;607;p16"/>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6"/>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6"/>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6"/>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 name="Google Shape;611;p16"/>
          <p:cNvGrpSpPr/>
          <p:nvPr/>
        </p:nvGrpSpPr>
        <p:grpSpPr>
          <a:xfrm>
            <a:off x="8430999" y="283306"/>
            <a:ext cx="267710" cy="207597"/>
            <a:chOff x="1482678" y="2529376"/>
            <a:chExt cx="457938" cy="355109"/>
          </a:xfrm>
        </p:grpSpPr>
        <p:sp>
          <p:nvSpPr>
            <p:cNvPr id="612" name="Google Shape;612;p16"/>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6"/>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6"/>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6"/>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 name="Google Shape;616;p16"/>
          <p:cNvSpPr/>
          <p:nvPr/>
        </p:nvSpPr>
        <p:spPr>
          <a:xfrm>
            <a:off x="8381857" y="2377660"/>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 name="Google Shape;617;p16"/>
          <p:cNvGrpSpPr/>
          <p:nvPr/>
        </p:nvGrpSpPr>
        <p:grpSpPr>
          <a:xfrm>
            <a:off x="8631710" y="1624376"/>
            <a:ext cx="360126" cy="283178"/>
            <a:chOff x="1156771" y="2857371"/>
            <a:chExt cx="340706" cy="267907"/>
          </a:xfrm>
        </p:grpSpPr>
        <p:sp>
          <p:nvSpPr>
            <p:cNvPr id="618" name="Google Shape;618;p16"/>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6"/>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6"/>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6"/>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 name="Google Shape;622;p16"/>
          <p:cNvGrpSpPr/>
          <p:nvPr/>
        </p:nvGrpSpPr>
        <p:grpSpPr>
          <a:xfrm>
            <a:off x="8819703" y="4059040"/>
            <a:ext cx="172124" cy="135347"/>
            <a:chOff x="1156771" y="2857371"/>
            <a:chExt cx="340706" cy="267907"/>
          </a:xfrm>
        </p:grpSpPr>
        <p:sp>
          <p:nvSpPr>
            <p:cNvPr id="623" name="Google Shape;623;p16"/>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6"/>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6"/>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6"/>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 name="Google Shape;627;p16"/>
          <p:cNvSpPr/>
          <p:nvPr/>
        </p:nvSpPr>
        <p:spPr>
          <a:xfrm>
            <a:off x="4257532" y="470363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6"/>
          <p:cNvSpPr/>
          <p:nvPr/>
        </p:nvSpPr>
        <p:spPr>
          <a:xfrm>
            <a:off x="-958055" y="3161260"/>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 name="Google Shape;629;p16"/>
          <p:cNvGrpSpPr/>
          <p:nvPr/>
        </p:nvGrpSpPr>
        <p:grpSpPr>
          <a:xfrm>
            <a:off x="267890" y="1152478"/>
            <a:ext cx="172124" cy="135347"/>
            <a:chOff x="1156771" y="2857371"/>
            <a:chExt cx="340706" cy="267907"/>
          </a:xfrm>
        </p:grpSpPr>
        <p:sp>
          <p:nvSpPr>
            <p:cNvPr id="630" name="Google Shape;630;p16"/>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16"/>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6"/>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6"/>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 name="Google Shape;634;p16"/>
          <p:cNvGrpSpPr/>
          <p:nvPr/>
        </p:nvGrpSpPr>
        <p:grpSpPr>
          <a:xfrm>
            <a:off x="7629525" y="4302213"/>
            <a:ext cx="1870650" cy="684610"/>
            <a:chOff x="5775647" y="595818"/>
            <a:chExt cx="1357905" cy="496995"/>
          </a:xfrm>
        </p:grpSpPr>
        <p:grpSp>
          <p:nvGrpSpPr>
            <p:cNvPr id="635" name="Google Shape;635;p16"/>
            <p:cNvGrpSpPr/>
            <p:nvPr/>
          </p:nvGrpSpPr>
          <p:grpSpPr>
            <a:xfrm>
              <a:off x="5775647" y="595818"/>
              <a:ext cx="1357905" cy="496995"/>
              <a:chOff x="5775647" y="595818"/>
              <a:chExt cx="1357905" cy="496995"/>
            </a:xfrm>
          </p:grpSpPr>
          <p:sp>
            <p:nvSpPr>
              <p:cNvPr id="636" name="Google Shape;636;p16"/>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6"/>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16"/>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16"/>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6"/>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6"/>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6"/>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3" name="Google Shape;643;p16"/>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 name="Google Shape;644;p16"/>
          <p:cNvSpPr txBox="1">
            <a:spLocks noGrp="1"/>
          </p:cNvSpPr>
          <p:nvPr>
            <p:ph type="title"/>
          </p:nvPr>
        </p:nvSpPr>
        <p:spPr>
          <a:xfrm>
            <a:off x="720000" y="445025"/>
            <a:ext cx="7704000" cy="5727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3000"/>
              <a:buNone/>
              <a:defRPr sz="38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645" name="Google Shape;645;p16"/>
          <p:cNvSpPr txBox="1">
            <a:spLocks noGrp="1"/>
          </p:cNvSpPr>
          <p:nvPr>
            <p:ph type="body" idx="1"/>
          </p:nvPr>
        </p:nvSpPr>
        <p:spPr>
          <a:xfrm>
            <a:off x="720000" y="1017725"/>
            <a:ext cx="7704000" cy="35862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646"/>
        <p:cNvGrpSpPr/>
        <p:nvPr/>
      </p:nvGrpSpPr>
      <p:grpSpPr>
        <a:xfrm>
          <a:off x="0" y="0"/>
          <a:ext cx="0" cy="0"/>
          <a:chOff x="0" y="0"/>
          <a:chExt cx="0" cy="0"/>
        </a:xfrm>
      </p:grpSpPr>
      <p:grpSp>
        <p:nvGrpSpPr>
          <p:cNvPr id="647" name="Google Shape;647;p17"/>
          <p:cNvGrpSpPr/>
          <p:nvPr/>
        </p:nvGrpSpPr>
        <p:grpSpPr>
          <a:xfrm>
            <a:off x="6485784" y="407336"/>
            <a:ext cx="1678099" cy="614137"/>
            <a:chOff x="5775647" y="595818"/>
            <a:chExt cx="1357905" cy="496995"/>
          </a:xfrm>
        </p:grpSpPr>
        <p:grpSp>
          <p:nvGrpSpPr>
            <p:cNvPr id="648" name="Google Shape;648;p17"/>
            <p:cNvGrpSpPr/>
            <p:nvPr/>
          </p:nvGrpSpPr>
          <p:grpSpPr>
            <a:xfrm>
              <a:off x="5775647" y="595818"/>
              <a:ext cx="1357905" cy="496995"/>
              <a:chOff x="5775647" y="595818"/>
              <a:chExt cx="1357905" cy="496995"/>
            </a:xfrm>
          </p:grpSpPr>
          <p:sp>
            <p:nvSpPr>
              <p:cNvPr id="649" name="Google Shape;649;p17"/>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7"/>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7"/>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17"/>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17"/>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17"/>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7"/>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6" name="Google Shape;656;p17"/>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 name="Google Shape;657;p17"/>
          <p:cNvGrpSpPr/>
          <p:nvPr/>
        </p:nvGrpSpPr>
        <p:grpSpPr>
          <a:xfrm>
            <a:off x="345441" y="1816303"/>
            <a:ext cx="360122" cy="279258"/>
            <a:chOff x="1482678" y="2529376"/>
            <a:chExt cx="457938" cy="355109"/>
          </a:xfrm>
        </p:grpSpPr>
        <p:sp>
          <p:nvSpPr>
            <p:cNvPr id="658" name="Google Shape;658;p17"/>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7"/>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7"/>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7"/>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 name="Google Shape;662;p17"/>
          <p:cNvGrpSpPr/>
          <p:nvPr/>
        </p:nvGrpSpPr>
        <p:grpSpPr>
          <a:xfrm>
            <a:off x="1177397" y="4751251"/>
            <a:ext cx="360126" cy="283178"/>
            <a:chOff x="1156771" y="2857371"/>
            <a:chExt cx="340706" cy="267907"/>
          </a:xfrm>
        </p:grpSpPr>
        <p:sp>
          <p:nvSpPr>
            <p:cNvPr id="663" name="Google Shape;663;p17"/>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7"/>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7"/>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7"/>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 name="Google Shape;667;p17"/>
          <p:cNvGrpSpPr/>
          <p:nvPr/>
        </p:nvGrpSpPr>
        <p:grpSpPr>
          <a:xfrm>
            <a:off x="8430999" y="283306"/>
            <a:ext cx="267710" cy="207597"/>
            <a:chOff x="1482678" y="2529376"/>
            <a:chExt cx="457938" cy="355109"/>
          </a:xfrm>
        </p:grpSpPr>
        <p:sp>
          <p:nvSpPr>
            <p:cNvPr id="668" name="Google Shape;668;p17"/>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7"/>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7"/>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17"/>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 name="Google Shape;672;p17"/>
          <p:cNvSpPr/>
          <p:nvPr/>
        </p:nvSpPr>
        <p:spPr>
          <a:xfrm>
            <a:off x="8573657" y="1673610"/>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 name="Google Shape;673;p17"/>
          <p:cNvGrpSpPr/>
          <p:nvPr/>
        </p:nvGrpSpPr>
        <p:grpSpPr>
          <a:xfrm>
            <a:off x="8725710" y="2983389"/>
            <a:ext cx="360126" cy="283178"/>
            <a:chOff x="1156771" y="2857371"/>
            <a:chExt cx="340706" cy="267907"/>
          </a:xfrm>
        </p:grpSpPr>
        <p:sp>
          <p:nvSpPr>
            <p:cNvPr id="674" name="Google Shape;674;p17"/>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7"/>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7"/>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17"/>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 name="Google Shape;678;p17"/>
          <p:cNvGrpSpPr/>
          <p:nvPr/>
        </p:nvGrpSpPr>
        <p:grpSpPr>
          <a:xfrm>
            <a:off x="173328" y="3474328"/>
            <a:ext cx="172124" cy="135347"/>
            <a:chOff x="1156771" y="2857371"/>
            <a:chExt cx="340706" cy="267907"/>
          </a:xfrm>
        </p:grpSpPr>
        <p:sp>
          <p:nvSpPr>
            <p:cNvPr id="679" name="Google Shape;679;p17"/>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7"/>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7"/>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17"/>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3" name="Google Shape;683;p17"/>
          <p:cNvSpPr/>
          <p:nvPr/>
        </p:nvSpPr>
        <p:spPr>
          <a:xfrm>
            <a:off x="4257532" y="470363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17"/>
          <p:cNvSpPr/>
          <p:nvPr/>
        </p:nvSpPr>
        <p:spPr>
          <a:xfrm>
            <a:off x="-958055" y="4059060"/>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 name="Google Shape;685;p17"/>
          <p:cNvGrpSpPr/>
          <p:nvPr/>
        </p:nvGrpSpPr>
        <p:grpSpPr>
          <a:xfrm>
            <a:off x="173315" y="1247728"/>
            <a:ext cx="172124" cy="135347"/>
            <a:chOff x="1156771" y="2857371"/>
            <a:chExt cx="340706" cy="267907"/>
          </a:xfrm>
        </p:grpSpPr>
        <p:sp>
          <p:nvSpPr>
            <p:cNvPr id="686" name="Google Shape;686;p17"/>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17"/>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17"/>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17"/>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 name="Google Shape;690;p17"/>
          <p:cNvGrpSpPr/>
          <p:nvPr/>
        </p:nvGrpSpPr>
        <p:grpSpPr>
          <a:xfrm>
            <a:off x="7362825" y="4550525"/>
            <a:ext cx="1870650" cy="684610"/>
            <a:chOff x="5775647" y="595818"/>
            <a:chExt cx="1357905" cy="496995"/>
          </a:xfrm>
        </p:grpSpPr>
        <p:grpSp>
          <p:nvGrpSpPr>
            <p:cNvPr id="691" name="Google Shape;691;p17"/>
            <p:cNvGrpSpPr/>
            <p:nvPr/>
          </p:nvGrpSpPr>
          <p:grpSpPr>
            <a:xfrm>
              <a:off x="5775647" y="595818"/>
              <a:ext cx="1357905" cy="496995"/>
              <a:chOff x="5775647" y="595818"/>
              <a:chExt cx="1357905" cy="496995"/>
            </a:xfrm>
          </p:grpSpPr>
          <p:sp>
            <p:nvSpPr>
              <p:cNvPr id="692" name="Google Shape;692;p17"/>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17"/>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17"/>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17"/>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17"/>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17"/>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17"/>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9" name="Google Shape;699;p17"/>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0" name="Google Shape;700;p17"/>
          <p:cNvSpPr txBox="1">
            <a:spLocks noGrp="1"/>
          </p:cNvSpPr>
          <p:nvPr>
            <p:ph type="title"/>
          </p:nvPr>
        </p:nvSpPr>
        <p:spPr>
          <a:xfrm>
            <a:off x="705575" y="2579031"/>
            <a:ext cx="2490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200" b="1">
                <a:solidFill>
                  <a:schemeClr val="accent3"/>
                </a:solidFill>
                <a:latin typeface="Quicksand"/>
                <a:ea typeface="Quicksand"/>
                <a:cs typeface="Quicksand"/>
                <a:sym typeface="Quicksan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01" name="Google Shape;701;p17"/>
          <p:cNvSpPr txBox="1">
            <a:spLocks noGrp="1"/>
          </p:cNvSpPr>
          <p:nvPr>
            <p:ph type="subTitle" idx="1"/>
          </p:nvPr>
        </p:nvSpPr>
        <p:spPr>
          <a:xfrm>
            <a:off x="705575" y="3153803"/>
            <a:ext cx="2490000" cy="7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02" name="Google Shape;702;p17"/>
          <p:cNvSpPr txBox="1">
            <a:spLocks noGrp="1"/>
          </p:cNvSpPr>
          <p:nvPr>
            <p:ph type="title" idx="2"/>
          </p:nvPr>
        </p:nvSpPr>
        <p:spPr>
          <a:xfrm>
            <a:off x="3323175" y="2579031"/>
            <a:ext cx="2490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200" b="1">
                <a:solidFill>
                  <a:schemeClr val="accent3"/>
                </a:solidFill>
                <a:latin typeface="Quicksand"/>
                <a:ea typeface="Quicksand"/>
                <a:cs typeface="Quicksand"/>
                <a:sym typeface="Quicksan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03" name="Google Shape;703;p17"/>
          <p:cNvSpPr txBox="1">
            <a:spLocks noGrp="1"/>
          </p:cNvSpPr>
          <p:nvPr>
            <p:ph type="subTitle" idx="3"/>
          </p:nvPr>
        </p:nvSpPr>
        <p:spPr>
          <a:xfrm>
            <a:off x="3323175" y="3153803"/>
            <a:ext cx="2490000" cy="7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04" name="Google Shape;704;p17"/>
          <p:cNvSpPr txBox="1">
            <a:spLocks noGrp="1"/>
          </p:cNvSpPr>
          <p:nvPr>
            <p:ph type="title" idx="4"/>
          </p:nvPr>
        </p:nvSpPr>
        <p:spPr>
          <a:xfrm>
            <a:off x="5940774" y="2579031"/>
            <a:ext cx="2490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200" b="1">
                <a:solidFill>
                  <a:schemeClr val="accent3"/>
                </a:solidFill>
                <a:latin typeface="Quicksand"/>
                <a:ea typeface="Quicksand"/>
                <a:cs typeface="Quicksand"/>
                <a:sym typeface="Quicksan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05" name="Google Shape;705;p17"/>
          <p:cNvSpPr txBox="1">
            <a:spLocks noGrp="1"/>
          </p:cNvSpPr>
          <p:nvPr>
            <p:ph type="subTitle" idx="5"/>
          </p:nvPr>
        </p:nvSpPr>
        <p:spPr>
          <a:xfrm>
            <a:off x="5940774" y="3153803"/>
            <a:ext cx="2490000" cy="77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06" name="Google Shape;706;p17"/>
          <p:cNvSpPr txBox="1">
            <a:spLocks noGrp="1"/>
          </p:cNvSpPr>
          <p:nvPr>
            <p:ph type="title" idx="6"/>
          </p:nvPr>
        </p:nvSpPr>
        <p:spPr>
          <a:xfrm>
            <a:off x="720000" y="445025"/>
            <a:ext cx="7704000" cy="5727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3000"/>
              <a:buNone/>
              <a:defRPr sz="38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707"/>
        <p:cNvGrpSpPr/>
        <p:nvPr/>
      </p:nvGrpSpPr>
      <p:grpSpPr>
        <a:xfrm>
          <a:off x="0" y="0"/>
          <a:ext cx="0" cy="0"/>
          <a:chOff x="0" y="0"/>
          <a:chExt cx="0" cy="0"/>
        </a:xfrm>
      </p:grpSpPr>
      <p:grpSp>
        <p:nvGrpSpPr>
          <p:cNvPr id="708" name="Google Shape;708;p18"/>
          <p:cNvGrpSpPr/>
          <p:nvPr/>
        </p:nvGrpSpPr>
        <p:grpSpPr>
          <a:xfrm>
            <a:off x="111911" y="3535118"/>
            <a:ext cx="267710" cy="207597"/>
            <a:chOff x="1482678" y="2529376"/>
            <a:chExt cx="457938" cy="355109"/>
          </a:xfrm>
        </p:grpSpPr>
        <p:sp>
          <p:nvSpPr>
            <p:cNvPr id="709" name="Google Shape;709;p18"/>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18"/>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18"/>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18"/>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 name="Google Shape;713;p18"/>
          <p:cNvGrpSpPr/>
          <p:nvPr/>
        </p:nvGrpSpPr>
        <p:grpSpPr>
          <a:xfrm>
            <a:off x="159703" y="4217503"/>
            <a:ext cx="172124" cy="135347"/>
            <a:chOff x="1156771" y="2857371"/>
            <a:chExt cx="340706" cy="267907"/>
          </a:xfrm>
        </p:grpSpPr>
        <p:sp>
          <p:nvSpPr>
            <p:cNvPr id="714" name="Google Shape;714;p18"/>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18"/>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18"/>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18"/>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 name="Google Shape;718;p18"/>
          <p:cNvGrpSpPr/>
          <p:nvPr/>
        </p:nvGrpSpPr>
        <p:grpSpPr>
          <a:xfrm>
            <a:off x="8640896" y="4151221"/>
            <a:ext cx="340706" cy="267907"/>
            <a:chOff x="1156771" y="2857371"/>
            <a:chExt cx="340706" cy="267907"/>
          </a:xfrm>
        </p:grpSpPr>
        <p:sp>
          <p:nvSpPr>
            <p:cNvPr id="719" name="Google Shape;719;p18"/>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18"/>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18"/>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18"/>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 name="Google Shape;723;p18"/>
          <p:cNvGrpSpPr/>
          <p:nvPr/>
        </p:nvGrpSpPr>
        <p:grpSpPr>
          <a:xfrm>
            <a:off x="7331878" y="4494189"/>
            <a:ext cx="457938" cy="355109"/>
            <a:chOff x="1482678" y="2529376"/>
            <a:chExt cx="457938" cy="355109"/>
          </a:xfrm>
        </p:grpSpPr>
        <p:sp>
          <p:nvSpPr>
            <p:cNvPr id="724" name="Google Shape;724;p18"/>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18"/>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18"/>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18"/>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 name="Google Shape;728;p18"/>
          <p:cNvSpPr/>
          <p:nvPr/>
        </p:nvSpPr>
        <p:spPr>
          <a:xfrm>
            <a:off x="5926632" y="-28231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 name="Google Shape;729;p18"/>
          <p:cNvGrpSpPr/>
          <p:nvPr/>
        </p:nvGrpSpPr>
        <p:grpSpPr>
          <a:xfrm>
            <a:off x="638445" y="4599424"/>
            <a:ext cx="2437711" cy="892156"/>
            <a:chOff x="5775647" y="595818"/>
            <a:chExt cx="1357905" cy="496995"/>
          </a:xfrm>
        </p:grpSpPr>
        <p:grpSp>
          <p:nvGrpSpPr>
            <p:cNvPr id="730" name="Google Shape;730;p18"/>
            <p:cNvGrpSpPr/>
            <p:nvPr/>
          </p:nvGrpSpPr>
          <p:grpSpPr>
            <a:xfrm>
              <a:off x="5775647" y="595818"/>
              <a:ext cx="1357905" cy="496995"/>
              <a:chOff x="5775647" y="595818"/>
              <a:chExt cx="1357905" cy="496995"/>
            </a:xfrm>
          </p:grpSpPr>
          <p:sp>
            <p:nvSpPr>
              <p:cNvPr id="731" name="Google Shape;731;p18"/>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18"/>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18"/>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8"/>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18"/>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18"/>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8"/>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8" name="Google Shape;738;p18"/>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 name="Google Shape;739;p18"/>
          <p:cNvGrpSpPr/>
          <p:nvPr/>
        </p:nvGrpSpPr>
        <p:grpSpPr>
          <a:xfrm>
            <a:off x="8189883" y="285299"/>
            <a:ext cx="2437711" cy="892156"/>
            <a:chOff x="5775647" y="595818"/>
            <a:chExt cx="1357905" cy="496995"/>
          </a:xfrm>
        </p:grpSpPr>
        <p:grpSp>
          <p:nvGrpSpPr>
            <p:cNvPr id="740" name="Google Shape;740;p18"/>
            <p:cNvGrpSpPr/>
            <p:nvPr/>
          </p:nvGrpSpPr>
          <p:grpSpPr>
            <a:xfrm>
              <a:off x="5775647" y="595818"/>
              <a:ext cx="1357905" cy="496995"/>
              <a:chOff x="5775647" y="595818"/>
              <a:chExt cx="1357905" cy="496995"/>
            </a:xfrm>
          </p:grpSpPr>
          <p:sp>
            <p:nvSpPr>
              <p:cNvPr id="741" name="Google Shape;741;p18"/>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18"/>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18"/>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18"/>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18"/>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18"/>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8"/>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 name="Google Shape;748;p18"/>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9" name="Google Shape;749;p18"/>
          <p:cNvSpPr/>
          <p:nvPr/>
        </p:nvSpPr>
        <p:spPr>
          <a:xfrm>
            <a:off x="-1039618" y="211258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8"/>
          <p:cNvSpPr/>
          <p:nvPr/>
        </p:nvSpPr>
        <p:spPr>
          <a:xfrm>
            <a:off x="4572007" y="4317110"/>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8"/>
          <p:cNvSpPr txBox="1">
            <a:spLocks noGrp="1"/>
          </p:cNvSpPr>
          <p:nvPr>
            <p:ph type="title"/>
          </p:nvPr>
        </p:nvSpPr>
        <p:spPr>
          <a:xfrm>
            <a:off x="705143" y="1565975"/>
            <a:ext cx="2304300" cy="527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2500"/>
              <a:buNone/>
              <a:defRPr sz="2200" b="1">
                <a:solidFill>
                  <a:schemeClr val="accent3"/>
                </a:solidFill>
                <a:latin typeface="Quicksand"/>
                <a:ea typeface="Quicksand"/>
                <a:cs typeface="Quicksand"/>
                <a:sym typeface="Quicksan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52" name="Google Shape;752;p18"/>
          <p:cNvSpPr txBox="1">
            <a:spLocks noGrp="1"/>
          </p:cNvSpPr>
          <p:nvPr>
            <p:ph type="subTitle" idx="1"/>
          </p:nvPr>
        </p:nvSpPr>
        <p:spPr>
          <a:xfrm>
            <a:off x="705143" y="2152497"/>
            <a:ext cx="23043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3" name="Google Shape;753;p18"/>
          <p:cNvSpPr txBox="1">
            <a:spLocks noGrp="1"/>
          </p:cNvSpPr>
          <p:nvPr>
            <p:ph type="title" idx="2"/>
          </p:nvPr>
        </p:nvSpPr>
        <p:spPr>
          <a:xfrm>
            <a:off x="3243843" y="1565975"/>
            <a:ext cx="2304300" cy="527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2500"/>
              <a:buNone/>
              <a:defRPr sz="2200" b="1">
                <a:solidFill>
                  <a:schemeClr val="accent3"/>
                </a:solidFill>
                <a:latin typeface="Quicksand"/>
                <a:ea typeface="Quicksand"/>
                <a:cs typeface="Quicksand"/>
                <a:sym typeface="Quicksan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54" name="Google Shape;754;p18"/>
          <p:cNvSpPr txBox="1">
            <a:spLocks noGrp="1"/>
          </p:cNvSpPr>
          <p:nvPr>
            <p:ph type="subTitle" idx="3"/>
          </p:nvPr>
        </p:nvSpPr>
        <p:spPr>
          <a:xfrm>
            <a:off x="3243843" y="2152497"/>
            <a:ext cx="23043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5" name="Google Shape;755;p18"/>
          <p:cNvSpPr txBox="1">
            <a:spLocks noGrp="1"/>
          </p:cNvSpPr>
          <p:nvPr>
            <p:ph type="title" idx="4"/>
          </p:nvPr>
        </p:nvSpPr>
        <p:spPr>
          <a:xfrm>
            <a:off x="705143" y="3007428"/>
            <a:ext cx="2304300" cy="527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2500"/>
              <a:buNone/>
              <a:defRPr sz="2200" b="1">
                <a:solidFill>
                  <a:schemeClr val="accent3"/>
                </a:solidFill>
                <a:latin typeface="Quicksand"/>
                <a:ea typeface="Quicksand"/>
                <a:cs typeface="Quicksand"/>
                <a:sym typeface="Quicksan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56" name="Google Shape;756;p18"/>
          <p:cNvSpPr txBox="1">
            <a:spLocks noGrp="1"/>
          </p:cNvSpPr>
          <p:nvPr>
            <p:ph type="subTitle" idx="5"/>
          </p:nvPr>
        </p:nvSpPr>
        <p:spPr>
          <a:xfrm>
            <a:off x="705143" y="3593950"/>
            <a:ext cx="23043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7" name="Google Shape;757;p18"/>
          <p:cNvSpPr txBox="1">
            <a:spLocks noGrp="1"/>
          </p:cNvSpPr>
          <p:nvPr>
            <p:ph type="title" idx="6"/>
          </p:nvPr>
        </p:nvSpPr>
        <p:spPr>
          <a:xfrm>
            <a:off x="3243843" y="3007428"/>
            <a:ext cx="2304300" cy="527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2500"/>
              <a:buNone/>
              <a:defRPr sz="2200" b="1">
                <a:solidFill>
                  <a:schemeClr val="accent3"/>
                </a:solidFill>
                <a:latin typeface="Quicksand"/>
                <a:ea typeface="Quicksand"/>
                <a:cs typeface="Quicksand"/>
                <a:sym typeface="Quicksan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58" name="Google Shape;758;p18"/>
          <p:cNvSpPr txBox="1">
            <a:spLocks noGrp="1"/>
          </p:cNvSpPr>
          <p:nvPr>
            <p:ph type="subTitle" idx="7"/>
          </p:nvPr>
        </p:nvSpPr>
        <p:spPr>
          <a:xfrm>
            <a:off x="3243843" y="3593950"/>
            <a:ext cx="23043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9" name="Google Shape;759;p18"/>
          <p:cNvSpPr txBox="1">
            <a:spLocks noGrp="1"/>
          </p:cNvSpPr>
          <p:nvPr>
            <p:ph type="title" idx="8"/>
          </p:nvPr>
        </p:nvSpPr>
        <p:spPr>
          <a:xfrm>
            <a:off x="720000" y="445025"/>
            <a:ext cx="7710900" cy="5727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3000"/>
              <a:buNone/>
              <a:defRPr sz="3400" i="1"/>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760"/>
        <p:cNvGrpSpPr/>
        <p:nvPr/>
      </p:nvGrpSpPr>
      <p:grpSpPr>
        <a:xfrm>
          <a:off x="0" y="0"/>
          <a:ext cx="0" cy="0"/>
          <a:chOff x="0" y="0"/>
          <a:chExt cx="0" cy="0"/>
        </a:xfrm>
      </p:grpSpPr>
      <p:grpSp>
        <p:nvGrpSpPr>
          <p:cNvPr id="761" name="Google Shape;761;p19"/>
          <p:cNvGrpSpPr/>
          <p:nvPr/>
        </p:nvGrpSpPr>
        <p:grpSpPr>
          <a:xfrm>
            <a:off x="6826520" y="4175518"/>
            <a:ext cx="2165315" cy="792458"/>
            <a:chOff x="5775647" y="595818"/>
            <a:chExt cx="1357905" cy="496995"/>
          </a:xfrm>
        </p:grpSpPr>
        <p:grpSp>
          <p:nvGrpSpPr>
            <p:cNvPr id="762" name="Google Shape;762;p19"/>
            <p:cNvGrpSpPr/>
            <p:nvPr/>
          </p:nvGrpSpPr>
          <p:grpSpPr>
            <a:xfrm>
              <a:off x="5775647" y="595818"/>
              <a:ext cx="1357905" cy="496995"/>
              <a:chOff x="5775647" y="595818"/>
              <a:chExt cx="1357905" cy="496995"/>
            </a:xfrm>
          </p:grpSpPr>
          <p:sp>
            <p:nvSpPr>
              <p:cNvPr id="763" name="Google Shape;763;p19"/>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19"/>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9"/>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9"/>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9"/>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9"/>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9"/>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 name="Google Shape;770;p19"/>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 name="Google Shape;771;p19"/>
          <p:cNvGrpSpPr/>
          <p:nvPr/>
        </p:nvGrpSpPr>
        <p:grpSpPr>
          <a:xfrm>
            <a:off x="267016" y="4124078"/>
            <a:ext cx="360122" cy="279258"/>
            <a:chOff x="1482678" y="2529376"/>
            <a:chExt cx="457938" cy="355109"/>
          </a:xfrm>
        </p:grpSpPr>
        <p:sp>
          <p:nvSpPr>
            <p:cNvPr id="772" name="Google Shape;772;p19"/>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9"/>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9"/>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9"/>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 name="Google Shape;776;p19"/>
          <p:cNvGrpSpPr/>
          <p:nvPr/>
        </p:nvGrpSpPr>
        <p:grpSpPr>
          <a:xfrm>
            <a:off x="1482197" y="4642939"/>
            <a:ext cx="360126" cy="283178"/>
            <a:chOff x="1156771" y="2857371"/>
            <a:chExt cx="340706" cy="267907"/>
          </a:xfrm>
        </p:grpSpPr>
        <p:sp>
          <p:nvSpPr>
            <p:cNvPr id="777" name="Google Shape;777;p19"/>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9"/>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9"/>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9"/>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 name="Google Shape;781;p19"/>
          <p:cNvGrpSpPr/>
          <p:nvPr/>
        </p:nvGrpSpPr>
        <p:grpSpPr>
          <a:xfrm>
            <a:off x="8588274" y="3475706"/>
            <a:ext cx="267710" cy="207597"/>
            <a:chOff x="1482678" y="2529376"/>
            <a:chExt cx="457938" cy="355109"/>
          </a:xfrm>
        </p:grpSpPr>
        <p:sp>
          <p:nvSpPr>
            <p:cNvPr id="782" name="Google Shape;782;p19"/>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9"/>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9"/>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9"/>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 name="Google Shape;786;p19"/>
          <p:cNvSpPr/>
          <p:nvPr/>
        </p:nvSpPr>
        <p:spPr>
          <a:xfrm>
            <a:off x="8366020" y="107118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 name="Google Shape;787;p19"/>
          <p:cNvGrpSpPr/>
          <p:nvPr/>
        </p:nvGrpSpPr>
        <p:grpSpPr>
          <a:xfrm>
            <a:off x="8631710" y="1872026"/>
            <a:ext cx="360126" cy="283178"/>
            <a:chOff x="1156771" y="2857371"/>
            <a:chExt cx="340706" cy="267907"/>
          </a:xfrm>
        </p:grpSpPr>
        <p:sp>
          <p:nvSpPr>
            <p:cNvPr id="788" name="Google Shape;788;p19"/>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9"/>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19"/>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19"/>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 name="Google Shape;792;p19"/>
          <p:cNvGrpSpPr/>
          <p:nvPr/>
        </p:nvGrpSpPr>
        <p:grpSpPr>
          <a:xfrm>
            <a:off x="8201028" y="471828"/>
            <a:ext cx="172124" cy="135347"/>
            <a:chOff x="1156771" y="2857371"/>
            <a:chExt cx="340706" cy="267907"/>
          </a:xfrm>
        </p:grpSpPr>
        <p:sp>
          <p:nvSpPr>
            <p:cNvPr id="793" name="Google Shape;793;p19"/>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9"/>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9"/>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9"/>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7" name="Google Shape;797;p19"/>
          <p:cNvSpPr/>
          <p:nvPr/>
        </p:nvSpPr>
        <p:spPr>
          <a:xfrm>
            <a:off x="4053657" y="440333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9"/>
          <p:cNvSpPr/>
          <p:nvPr/>
        </p:nvSpPr>
        <p:spPr>
          <a:xfrm>
            <a:off x="-615155" y="228943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9" name="Google Shape;799;p19"/>
          <p:cNvGrpSpPr/>
          <p:nvPr/>
        </p:nvGrpSpPr>
        <p:grpSpPr>
          <a:xfrm>
            <a:off x="361028" y="1500478"/>
            <a:ext cx="172124" cy="135347"/>
            <a:chOff x="1156771" y="2857371"/>
            <a:chExt cx="340706" cy="267907"/>
          </a:xfrm>
        </p:grpSpPr>
        <p:sp>
          <p:nvSpPr>
            <p:cNvPr id="800" name="Google Shape;800;p19"/>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9"/>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9"/>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9"/>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 name="Google Shape;804;p19"/>
          <p:cNvGrpSpPr/>
          <p:nvPr/>
        </p:nvGrpSpPr>
        <p:grpSpPr>
          <a:xfrm>
            <a:off x="5426441" y="88223"/>
            <a:ext cx="2165315" cy="792458"/>
            <a:chOff x="5775647" y="595818"/>
            <a:chExt cx="1357905" cy="496995"/>
          </a:xfrm>
        </p:grpSpPr>
        <p:grpSp>
          <p:nvGrpSpPr>
            <p:cNvPr id="805" name="Google Shape;805;p19"/>
            <p:cNvGrpSpPr/>
            <p:nvPr/>
          </p:nvGrpSpPr>
          <p:grpSpPr>
            <a:xfrm>
              <a:off x="5775647" y="595818"/>
              <a:ext cx="1357905" cy="496995"/>
              <a:chOff x="5775647" y="595818"/>
              <a:chExt cx="1357905" cy="496995"/>
            </a:xfrm>
          </p:grpSpPr>
          <p:sp>
            <p:nvSpPr>
              <p:cNvPr id="806" name="Google Shape;806;p19"/>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9"/>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9"/>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9"/>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9"/>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9"/>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9"/>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 name="Google Shape;813;p19"/>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4" name="Google Shape;814;p19"/>
          <p:cNvSpPr txBox="1">
            <a:spLocks noGrp="1"/>
          </p:cNvSpPr>
          <p:nvPr>
            <p:ph type="title"/>
          </p:nvPr>
        </p:nvSpPr>
        <p:spPr>
          <a:xfrm>
            <a:off x="5016669" y="3196291"/>
            <a:ext cx="2815200" cy="373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b="1">
                <a:solidFill>
                  <a:schemeClr val="accent3"/>
                </a:solidFill>
                <a:latin typeface="Quicksand"/>
                <a:ea typeface="Quicksand"/>
                <a:cs typeface="Quicksand"/>
                <a:sym typeface="Quicksan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15" name="Google Shape;815;p19"/>
          <p:cNvSpPr txBox="1">
            <a:spLocks noGrp="1"/>
          </p:cNvSpPr>
          <p:nvPr>
            <p:ph type="subTitle" idx="1"/>
          </p:nvPr>
        </p:nvSpPr>
        <p:spPr>
          <a:xfrm>
            <a:off x="5016680" y="3665676"/>
            <a:ext cx="2815200" cy="373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16" name="Google Shape;816;p19"/>
          <p:cNvSpPr txBox="1">
            <a:spLocks noGrp="1"/>
          </p:cNvSpPr>
          <p:nvPr>
            <p:ph type="title" idx="2"/>
          </p:nvPr>
        </p:nvSpPr>
        <p:spPr>
          <a:xfrm>
            <a:off x="720000" y="445025"/>
            <a:ext cx="7704000" cy="5727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3000"/>
              <a:buNone/>
              <a:defRPr sz="3400" i="1"/>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17" name="Google Shape;817;p19"/>
          <p:cNvSpPr txBox="1">
            <a:spLocks noGrp="1"/>
          </p:cNvSpPr>
          <p:nvPr>
            <p:ph type="title" idx="3"/>
          </p:nvPr>
        </p:nvSpPr>
        <p:spPr>
          <a:xfrm>
            <a:off x="5016669" y="2257520"/>
            <a:ext cx="2815200" cy="373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b="1">
                <a:solidFill>
                  <a:schemeClr val="accent3"/>
                </a:solidFill>
                <a:latin typeface="Quicksand"/>
                <a:ea typeface="Quicksand"/>
                <a:cs typeface="Quicksand"/>
                <a:sym typeface="Quicksan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18" name="Google Shape;818;p19"/>
          <p:cNvSpPr txBox="1">
            <a:spLocks noGrp="1"/>
          </p:cNvSpPr>
          <p:nvPr>
            <p:ph type="subTitle" idx="4"/>
          </p:nvPr>
        </p:nvSpPr>
        <p:spPr>
          <a:xfrm>
            <a:off x="5016680" y="2726905"/>
            <a:ext cx="2815200" cy="373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19" name="Google Shape;819;p19"/>
          <p:cNvSpPr txBox="1">
            <a:spLocks noGrp="1"/>
          </p:cNvSpPr>
          <p:nvPr>
            <p:ph type="title" idx="5"/>
          </p:nvPr>
        </p:nvSpPr>
        <p:spPr>
          <a:xfrm>
            <a:off x="5016669" y="1318750"/>
            <a:ext cx="2815200" cy="373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b="1">
                <a:solidFill>
                  <a:schemeClr val="accent3"/>
                </a:solidFill>
                <a:latin typeface="Quicksand"/>
                <a:ea typeface="Quicksand"/>
                <a:cs typeface="Quicksand"/>
                <a:sym typeface="Quicksan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20" name="Google Shape;820;p19"/>
          <p:cNvSpPr txBox="1">
            <a:spLocks noGrp="1"/>
          </p:cNvSpPr>
          <p:nvPr>
            <p:ph type="subTitle" idx="6"/>
          </p:nvPr>
        </p:nvSpPr>
        <p:spPr>
          <a:xfrm>
            <a:off x="5016680" y="1788135"/>
            <a:ext cx="2815200" cy="373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1" name="Google Shape;821;p19"/>
          <p:cNvSpPr txBox="1">
            <a:spLocks noGrp="1"/>
          </p:cNvSpPr>
          <p:nvPr>
            <p:ph type="title" idx="7"/>
          </p:nvPr>
        </p:nvSpPr>
        <p:spPr>
          <a:xfrm>
            <a:off x="1312120" y="3196291"/>
            <a:ext cx="2815200" cy="373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b="1">
                <a:solidFill>
                  <a:schemeClr val="accent3"/>
                </a:solidFill>
                <a:latin typeface="Quicksand"/>
                <a:ea typeface="Quicksand"/>
                <a:cs typeface="Quicksand"/>
                <a:sym typeface="Quicksan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22" name="Google Shape;822;p19"/>
          <p:cNvSpPr txBox="1">
            <a:spLocks noGrp="1"/>
          </p:cNvSpPr>
          <p:nvPr>
            <p:ph type="subTitle" idx="8"/>
          </p:nvPr>
        </p:nvSpPr>
        <p:spPr>
          <a:xfrm>
            <a:off x="1312131" y="3665676"/>
            <a:ext cx="2815200" cy="373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3" name="Google Shape;823;p19"/>
          <p:cNvSpPr txBox="1">
            <a:spLocks noGrp="1"/>
          </p:cNvSpPr>
          <p:nvPr>
            <p:ph type="title" idx="9"/>
          </p:nvPr>
        </p:nvSpPr>
        <p:spPr>
          <a:xfrm>
            <a:off x="1312120" y="2257520"/>
            <a:ext cx="2815200" cy="373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b="1">
                <a:solidFill>
                  <a:schemeClr val="accent3"/>
                </a:solidFill>
                <a:latin typeface="Quicksand"/>
                <a:ea typeface="Quicksand"/>
                <a:cs typeface="Quicksand"/>
                <a:sym typeface="Quicksan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24" name="Google Shape;824;p19"/>
          <p:cNvSpPr txBox="1">
            <a:spLocks noGrp="1"/>
          </p:cNvSpPr>
          <p:nvPr>
            <p:ph type="subTitle" idx="13"/>
          </p:nvPr>
        </p:nvSpPr>
        <p:spPr>
          <a:xfrm>
            <a:off x="1312131" y="2726905"/>
            <a:ext cx="2815200" cy="373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5" name="Google Shape;825;p19"/>
          <p:cNvSpPr txBox="1">
            <a:spLocks noGrp="1"/>
          </p:cNvSpPr>
          <p:nvPr>
            <p:ph type="title" idx="14"/>
          </p:nvPr>
        </p:nvSpPr>
        <p:spPr>
          <a:xfrm>
            <a:off x="1312120" y="1318750"/>
            <a:ext cx="2815200" cy="3732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b="1">
                <a:solidFill>
                  <a:schemeClr val="accent3"/>
                </a:solidFill>
                <a:latin typeface="Quicksand"/>
                <a:ea typeface="Quicksand"/>
                <a:cs typeface="Quicksand"/>
                <a:sym typeface="Quicksan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26" name="Google Shape;826;p19"/>
          <p:cNvSpPr txBox="1">
            <a:spLocks noGrp="1"/>
          </p:cNvSpPr>
          <p:nvPr>
            <p:ph type="subTitle" idx="15"/>
          </p:nvPr>
        </p:nvSpPr>
        <p:spPr>
          <a:xfrm>
            <a:off x="1312131" y="1788135"/>
            <a:ext cx="2815200" cy="373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827"/>
        <p:cNvGrpSpPr/>
        <p:nvPr/>
      </p:nvGrpSpPr>
      <p:grpSpPr>
        <a:xfrm>
          <a:off x="0" y="0"/>
          <a:ext cx="0" cy="0"/>
          <a:chOff x="0" y="0"/>
          <a:chExt cx="0" cy="0"/>
        </a:xfrm>
      </p:grpSpPr>
      <p:grpSp>
        <p:nvGrpSpPr>
          <p:cNvPr id="828" name="Google Shape;828;p20"/>
          <p:cNvGrpSpPr/>
          <p:nvPr/>
        </p:nvGrpSpPr>
        <p:grpSpPr>
          <a:xfrm>
            <a:off x="7464211" y="539493"/>
            <a:ext cx="267710" cy="207597"/>
            <a:chOff x="1482678" y="2529376"/>
            <a:chExt cx="457938" cy="355109"/>
          </a:xfrm>
        </p:grpSpPr>
        <p:sp>
          <p:nvSpPr>
            <p:cNvPr id="829" name="Google Shape;829;p20"/>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0"/>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0"/>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0"/>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 name="Google Shape;833;p20"/>
          <p:cNvGrpSpPr/>
          <p:nvPr/>
        </p:nvGrpSpPr>
        <p:grpSpPr>
          <a:xfrm>
            <a:off x="159703" y="3465028"/>
            <a:ext cx="172124" cy="135347"/>
            <a:chOff x="1156771" y="2857371"/>
            <a:chExt cx="340706" cy="267907"/>
          </a:xfrm>
        </p:grpSpPr>
        <p:sp>
          <p:nvSpPr>
            <p:cNvPr id="834" name="Google Shape;834;p20"/>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0"/>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0"/>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0"/>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 name="Google Shape;838;p20"/>
          <p:cNvGrpSpPr/>
          <p:nvPr/>
        </p:nvGrpSpPr>
        <p:grpSpPr>
          <a:xfrm>
            <a:off x="8507546" y="3884121"/>
            <a:ext cx="340706" cy="267907"/>
            <a:chOff x="1156771" y="2857371"/>
            <a:chExt cx="340706" cy="267907"/>
          </a:xfrm>
        </p:grpSpPr>
        <p:sp>
          <p:nvSpPr>
            <p:cNvPr id="839" name="Google Shape;839;p20"/>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0"/>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0"/>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0"/>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 name="Google Shape;843;p20"/>
          <p:cNvGrpSpPr/>
          <p:nvPr/>
        </p:nvGrpSpPr>
        <p:grpSpPr>
          <a:xfrm>
            <a:off x="7672728" y="4380964"/>
            <a:ext cx="457938" cy="355109"/>
            <a:chOff x="1482678" y="2529376"/>
            <a:chExt cx="457938" cy="355109"/>
          </a:xfrm>
        </p:grpSpPr>
        <p:sp>
          <p:nvSpPr>
            <p:cNvPr id="844" name="Google Shape;844;p20"/>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0"/>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0"/>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0"/>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8" name="Google Shape;848;p20"/>
          <p:cNvSpPr/>
          <p:nvPr/>
        </p:nvSpPr>
        <p:spPr>
          <a:xfrm>
            <a:off x="6306182" y="-28231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 name="Google Shape;849;p20"/>
          <p:cNvGrpSpPr/>
          <p:nvPr/>
        </p:nvGrpSpPr>
        <p:grpSpPr>
          <a:xfrm>
            <a:off x="7925145" y="1180424"/>
            <a:ext cx="2437711" cy="892156"/>
            <a:chOff x="5775647" y="595818"/>
            <a:chExt cx="1357905" cy="496995"/>
          </a:xfrm>
        </p:grpSpPr>
        <p:grpSp>
          <p:nvGrpSpPr>
            <p:cNvPr id="850" name="Google Shape;850;p20"/>
            <p:cNvGrpSpPr/>
            <p:nvPr/>
          </p:nvGrpSpPr>
          <p:grpSpPr>
            <a:xfrm>
              <a:off x="5775647" y="595818"/>
              <a:ext cx="1357905" cy="496995"/>
              <a:chOff x="5775647" y="595818"/>
              <a:chExt cx="1357905" cy="496995"/>
            </a:xfrm>
          </p:grpSpPr>
          <p:sp>
            <p:nvSpPr>
              <p:cNvPr id="851" name="Google Shape;851;p20"/>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0"/>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0"/>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0"/>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0"/>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0"/>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0"/>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8" name="Google Shape;858;p20"/>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 name="Google Shape;859;p20"/>
          <p:cNvGrpSpPr/>
          <p:nvPr/>
        </p:nvGrpSpPr>
        <p:grpSpPr>
          <a:xfrm>
            <a:off x="159708" y="4043124"/>
            <a:ext cx="2437711" cy="892156"/>
            <a:chOff x="5775647" y="595818"/>
            <a:chExt cx="1357905" cy="496995"/>
          </a:xfrm>
        </p:grpSpPr>
        <p:grpSp>
          <p:nvGrpSpPr>
            <p:cNvPr id="860" name="Google Shape;860;p20"/>
            <p:cNvGrpSpPr/>
            <p:nvPr/>
          </p:nvGrpSpPr>
          <p:grpSpPr>
            <a:xfrm>
              <a:off x="5775647" y="595818"/>
              <a:ext cx="1357905" cy="496995"/>
              <a:chOff x="5775647" y="595818"/>
              <a:chExt cx="1357905" cy="496995"/>
            </a:xfrm>
          </p:grpSpPr>
          <p:sp>
            <p:nvSpPr>
              <p:cNvPr id="861" name="Google Shape;861;p20"/>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0"/>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0"/>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0"/>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0"/>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0"/>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0"/>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8" name="Google Shape;868;p20"/>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 name="Google Shape;869;p20"/>
          <p:cNvSpPr/>
          <p:nvPr/>
        </p:nvSpPr>
        <p:spPr>
          <a:xfrm>
            <a:off x="-958068" y="1524610"/>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0"/>
          <p:cNvSpPr/>
          <p:nvPr/>
        </p:nvSpPr>
        <p:spPr>
          <a:xfrm>
            <a:off x="4448807" y="446588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0"/>
          <p:cNvSpPr txBox="1">
            <a:spLocks noGrp="1"/>
          </p:cNvSpPr>
          <p:nvPr>
            <p:ph type="title"/>
          </p:nvPr>
        </p:nvSpPr>
        <p:spPr>
          <a:xfrm>
            <a:off x="1949288" y="2650250"/>
            <a:ext cx="22569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200" b="1">
                <a:solidFill>
                  <a:schemeClr val="accent3"/>
                </a:solidFill>
                <a:latin typeface="Quicksand"/>
                <a:ea typeface="Quicksand"/>
                <a:cs typeface="Quicksand"/>
                <a:sym typeface="Quicksan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72" name="Google Shape;872;p20"/>
          <p:cNvSpPr txBox="1">
            <a:spLocks noGrp="1"/>
          </p:cNvSpPr>
          <p:nvPr>
            <p:ph type="title" idx="2"/>
          </p:nvPr>
        </p:nvSpPr>
        <p:spPr>
          <a:xfrm>
            <a:off x="4937813" y="2650250"/>
            <a:ext cx="22569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200" b="1">
                <a:solidFill>
                  <a:schemeClr val="accent3"/>
                </a:solidFill>
                <a:latin typeface="Quicksand"/>
                <a:ea typeface="Quicksand"/>
                <a:cs typeface="Quicksand"/>
                <a:sym typeface="Quicksand"/>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73" name="Google Shape;873;p20"/>
          <p:cNvSpPr txBox="1">
            <a:spLocks noGrp="1"/>
          </p:cNvSpPr>
          <p:nvPr>
            <p:ph type="title" idx="3" hasCustomPrompt="1"/>
          </p:nvPr>
        </p:nvSpPr>
        <p:spPr>
          <a:xfrm>
            <a:off x="1949288" y="1708250"/>
            <a:ext cx="2256900" cy="48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2800" b="1"/>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874" name="Google Shape;874;p20"/>
          <p:cNvSpPr txBox="1">
            <a:spLocks noGrp="1"/>
          </p:cNvSpPr>
          <p:nvPr>
            <p:ph type="title" idx="4" hasCustomPrompt="1"/>
          </p:nvPr>
        </p:nvSpPr>
        <p:spPr>
          <a:xfrm>
            <a:off x="4937813" y="1708238"/>
            <a:ext cx="2256900" cy="48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2800" b="1"/>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875" name="Google Shape;875;p20"/>
          <p:cNvSpPr txBox="1">
            <a:spLocks noGrp="1"/>
          </p:cNvSpPr>
          <p:nvPr>
            <p:ph type="title" idx="5"/>
          </p:nvPr>
        </p:nvSpPr>
        <p:spPr>
          <a:xfrm>
            <a:off x="720000" y="445025"/>
            <a:ext cx="7704000" cy="5727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3000"/>
              <a:buNone/>
              <a:defRPr sz="3400" i="1"/>
            </a:lvl1pPr>
            <a:lvl2pPr lvl="1" rtl="0">
              <a:spcBef>
                <a:spcPts val="0"/>
              </a:spcBef>
              <a:spcAft>
                <a:spcPts val="0"/>
              </a:spcAft>
              <a:buSzPts val="3000"/>
              <a:buNone/>
              <a:defRPr b="1"/>
            </a:lvl2pPr>
            <a:lvl3pPr lvl="2" rtl="0">
              <a:spcBef>
                <a:spcPts val="0"/>
              </a:spcBef>
              <a:spcAft>
                <a:spcPts val="0"/>
              </a:spcAft>
              <a:buSzPts val="3000"/>
              <a:buNone/>
              <a:defRPr b="1"/>
            </a:lvl3pPr>
            <a:lvl4pPr lvl="3" rtl="0">
              <a:spcBef>
                <a:spcPts val="0"/>
              </a:spcBef>
              <a:spcAft>
                <a:spcPts val="0"/>
              </a:spcAft>
              <a:buSzPts val="3000"/>
              <a:buNone/>
              <a:defRPr b="1"/>
            </a:lvl4pPr>
            <a:lvl5pPr lvl="4" rtl="0">
              <a:spcBef>
                <a:spcPts val="0"/>
              </a:spcBef>
              <a:spcAft>
                <a:spcPts val="0"/>
              </a:spcAft>
              <a:buSzPts val="3000"/>
              <a:buNone/>
              <a:defRPr b="1"/>
            </a:lvl5pPr>
            <a:lvl6pPr lvl="5" rtl="0">
              <a:spcBef>
                <a:spcPts val="0"/>
              </a:spcBef>
              <a:spcAft>
                <a:spcPts val="0"/>
              </a:spcAft>
              <a:buSzPts val="3000"/>
              <a:buNone/>
              <a:defRPr b="1"/>
            </a:lvl6pPr>
            <a:lvl7pPr lvl="6" rtl="0">
              <a:spcBef>
                <a:spcPts val="0"/>
              </a:spcBef>
              <a:spcAft>
                <a:spcPts val="0"/>
              </a:spcAft>
              <a:buSzPts val="3000"/>
              <a:buNone/>
              <a:defRPr b="1"/>
            </a:lvl7pPr>
            <a:lvl8pPr lvl="7" rtl="0">
              <a:spcBef>
                <a:spcPts val="0"/>
              </a:spcBef>
              <a:spcAft>
                <a:spcPts val="0"/>
              </a:spcAft>
              <a:buSzPts val="3000"/>
              <a:buNone/>
              <a:defRPr b="1"/>
            </a:lvl8pPr>
            <a:lvl9pPr lvl="8" rtl="0">
              <a:spcBef>
                <a:spcPts val="0"/>
              </a:spcBef>
              <a:spcAft>
                <a:spcPts val="0"/>
              </a:spcAft>
              <a:buSzPts val="3000"/>
              <a:buNone/>
              <a:defRPr b="1"/>
            </a:lvl9pPr>
          </a:lstStyle>
          <a:p>
            <a:endParaRPr/>
          </a:p>
        </p:txBody>
      </p:sp>
      <p:sp>
        <p:nvSpPr>
          <p:cNvPr id="876" name="Google Shape;876;p20"/>
          <p:cNvSpPr txBox="1">
            <a:spLocks noGrp="1"/>
          </p:cNvSpPr>
          <p:nvPr>
            <p:ph type="subTitle" idx="1"/>
          </p:nvPr>
        </p:nvSpPr>
        <p:spPr>
          <a:xfrm>
            <a:off x="1949288" y="3190375"/>
            <a:ext cx="22569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77" name="Google Shape;877;p20"/>
          <p:cNvSpPr txBox="1">
            <a:spLocks noGrp="1"/>
          </p:cNvSpPr>
          <p:nvPr>
            <p:ph type="subTitle" idx="6"/>
          </p:nvPr>
        </p:nvSpPr>
        <p:spPr>
          <a:xfrm>
            <a:off x="4937813" y="3190369"/>
            <a:ext cx="22569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hanks">
  <p:cSld name="BLANK_1_1_1_1_1_1_2">
    <p:bg>
      <p:bgPr>
        <a:solidFill>
          <a:schemeClr val="accent6"/>
        </a:solidFill>
        <a:effectLst/>
      </p:bgPr>
    </p:bg>
    <p:spTree>
      <p:nvGrpSpPr>
        <p:cNvPr id="1" name="Shape 878"/>
        <p:cNvGrpSpPr/>
        <p:nvPr/>
      </p:nvGrpSpPr>
      <p:grpSpPr>
        <a:xfrm>
          <a:off x="0" y="0"/>
          <a:ext cx="0" cy="0"/>
          <a:chOff x="0" y="0"/>
          <a:chExt cx="0" cy="0"/>
        </a:xfrm>
      </p:grpSpPr>
      <p:grpSp>
        <p:nvGrpSpPr>
          <p:cNvPr id="879" name="Google Shape;879;p21"/>
          <p:cNvGrpSpPr/>
          <p:nvPr/>
        </p:nvGrpSpPr>
        <p:grpSpPr>
          <a:xfrm>
            <a:off x="1350328" y="4235278"/>
            <a:ext cx="172124" cy="135347"/>
            <a:chOff x="1156771" y="2857371"/>
            <a:chExt cx="340706" cy="267907"/>
          </a:xfrm>
        </p:grpSpPr>
        <p:sp>
          <p:nvSpPr>
            <p:cNvPr id="880" name="Google Shape;880;p21"/>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1"/>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1"/>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1"/>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 name="Google Shape;884;p21"/>
          <p:cNvGrpSpPr/>
          <p:nvPr/>
        </p:nvGrpSpPr>
        <p:grpSpPr>
          <a:xfrm>
            <a:off x="972361" y="4432143"/>
            <a:ext cx="267710" cy="207597"/>
            <a:chOff x="1482678" y="2529376"/>
            <a:chExt cx="457938" cy="355109"/>
          </a:xfrm>
        </p:grpSpPr>
        <p:sp>
          <p:nvSpPr>
            <p:cNvPr id="885" name="Google Shape;885;p21"/>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1"/>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1"/>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1"/>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 name="Google Shape;889;p21"/>
          <p:cNvGrpSpPr/>
          <p:nvPr/>
        </p:nvGrpSpPr>
        <p:grpSpPr>
          <a:xfrm>
            <a:off x="1124278" y="363303"/>
            <a:ext cx="172124" cy="135347"/>
            <a:chOff x="1156771" y="2857371"/>
            <a:chExt cx="340706" cy="267907"/>
          </a:xfrm>
        </p:grpSpPr>
        <p:sp>
          <p:nvSpPr>
            <p:cNvPr id="890" name="Google Shape;890;p21"/>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1"/>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1"/>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1"/>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 name="Google Shape;894;p21"/>
          <p:cNvGrpSpPr/>
          <p:nvPr/>
        </p:nvGrpSpPr>
        <p:grpSpPr>
          <a:xfrm>
            <a:off x="1480786" y="508106"/>
            <a:ext cx="267710" cy="207597"/>
            <a:chOff x="1482678" y="2529376"/>
            <a:chExt cx="457938" cy="355109"/>
          </a:xfrm>
        </p:grpSpPr>
        <p:sp>
          <p:nvSpPr>
            <p:cNvPr id="895" name="Google Shape;895;p21"/>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1"/>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1"/>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1"/>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 name="Google Shape;899;p21"/>
          <p:cNvGrpSpPr/>
          <p:nvPr/>
        </p:nvGrpSpPr>
        <p:grpSpPr>
          <a:xfrm>
            <a:off x="8383721" y="201021"/>
            <a:ext cx="340706" cy="267907"/>
            <a:chOff x="1156771" y="2857371"/>
            <a:chExt cx="340706" cy="267907"/>
          </a:xfrm>
        </p:grpSpPr>
        <p:sp>
          <p:nvSpPr>
            <p:cNvPr id="900" name="Google Shape;900;p21"/>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1"/>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1"/>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1"/>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 name="Google Shape;904;p21"/>
          <p:cNvGrpSpPr/>
          <p:nvPr/>
        </p:nvGrpSpPr>
        <p:grpSpPr>
          <a:xfrm>
            <a:off x="7665253" y="609764"/>
            <a:ext cx="457938" cy="355109"/>
            <a:chOff x="1482678" y="2529376"/>
            <a:chExt cx="457938" cy="355109"/>
          </a:xfrm>
        </p:grpSpPr>
        <p:sp>
          <p:nvSpPr>
            <p:cNvPr id="905" name="Google Shape;905;p21"/>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1"/>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1"/>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1"/>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9" name="Google Shape;909;p21"/>
          <p:cNvSpPr/>
          <p:nvPr/>
        </p:nvSpPr>
        <p:spPr>
          <a:xfrm>
            <a:off x="184582" y="208693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1"/>
          <p:cNvSpPr/>
          <p:nvPr/>
        </p:nvSpPr>
        <p:spPr>
          <a:xfrm>
            <a:off x="-839030" y="3862048"/>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1"/>
          <p:cNvSpPr/>
          <p:nvPr/>
        </p:nvSpPr>
        <p:spPr>
          <a:xfrm>
            <a:off x="2810507" y="-323240"/>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1"/>
          <p:cNvSpPr/>
          <p:nvPr/>
        </p:nvSpPr>
        <p:spPr>
          <a:xfrm>
            <a:off x="8198457" y="3732773"/>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 name="Google Shape;913;p21"/>
          <p:cNvGrpSpPr/>
          <p:nvPr/>
        </p:nvGrpSpPr>
        <p:grpSpPr>
          <a:xfrm>
            <a:off x="7560658" y="1902749"/>
            <a:ext cx="2437711" cy="892156"/>
            <a:chOff x="5775647" y="595818"/>
            <a:chExt cx="1357905" cy="496995"/>
          </a:xfrm>
        </p:grpSpPr>
        <p:grpSp>
          <p:nvGrpSpPr>
            <p:cNvPr id="914" name="Google Shape;914;p21"/>
            <p:cNvGrpSpPr/>
            <p:nvPr/>
          </p:nvGrpSpPr>
          <p:grpSpPr>
            <a:xfrm>
              <a:off x="5775647" y="595818"/>
              <a:ext cx="1357905" cy="496995"/>
              <a:chOff x="5775647" y="595818"/>
              <a:chExt cx="1357905" cy="496995"/>
            </a:xfrm>
          </p:grpSpPr>
          <p:sp>
            <p:nvSpPr>
              <p:cNvPr id="915" name="Google Shape;915;p21"/>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1"/>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1"/>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1"/>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1"/>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1"/>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1"/>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 name="Google Shape;922;p21"/>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 name="Google Shape;923;p21"/>
          <p:cNvGrpSpPr/>
          <p:nvPr/>
        </p:nvGrpSpPr>
        <p:grpSpPr>
          <a:xfrm>
            <a:off x="-1146367" y="499474"/>
            <a:ext cx="2437711" cy="892156"/>
            <a:chOff x="5775647" y="595818"/>
            <a:chExt cx="1357905" cy="496995"/>
          </a:xfrm>
        </p:grpSpPr>
        <p:grpSp>
          <p:nvGrpSpPr>
            <p:cNvPr id="924" name="Google Shape;924;p21"/>
            <p:cNvGrpSpPr/>
            <p:nvPr/>
          </p:nvGrpSpPr>
          <p:grpSpPr>
            <a:xfrm>
              <a:off x="5775647" y="595818"/>
              <a:ext cx="1357905" cy="496995"/>
              <a:chOff x="5775647" y="595818"/>
              <a:chExt cx="1357905" cy="496995"/>
            </a:xfrm>
          </p:grpSpPr>
          <p:sp>
            <p:nvSpPr>
              <p:cNvPr id="925" name="Google Shape;925;p21"/>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1"/>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1"/>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1"/>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1"/>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1"/>
              <p:cNvSpPr/>
              <p:nvPr/>
            </p:nvSpPr>
            <p:spPr>
              <a:xfrm>
                <a:off x="6410531" y="649033"/>
                <a:ext cx="47753" cy="51348"/>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1"/>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 name="Google Shape;932;p21"/>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 name="Google Shape;933;p21"/>
          <p:cNvGrpSpPr/>
          <p:nvPr/>
        </p:nvGrpSpPr>
        <p:grpSpPr>
          <a:xfrm>
            <a:off x="5822258" y="4426674"/>
            <a:ext cx="2437711" cy="892156"/>
            <a:chOff x="5775647" y="595818"/>
            <a:chExt cx="1357905" cy="496995"/>
          </a:xfrm>
        </p:grpSpPr>
        <p:grpSp>
          <p:nvGrpSpPr>
            <p:cNvPr id="934" name="Google Shape;934;p21"/>
            <p:cNvGrpSpPr/>
            <p:nvPr/>
          </p:nvGrpSpPr>
          <p:grpSpPr>
            <a:xfrm>
              <a:off x="5775647" y="595818"/>
              <a:ext cx="1357905" cy="496995"/>
              <a:chOff x="5775647" y="595818"/>
              <a:chExt cx="1357905" cy="496995"/>
            </a:xfrm>
          </p:grpSpPr>
          <p:sp>
            <p:nvSpPr>
              <p:cNvPr id="935" name="Google Shape;935;p21"/>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1"/>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1"/>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1"/>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1"/>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1"/>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1"/>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 name="Google Shape;942;p21"/>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 name="Google Shape;943;p21"/>
          <p:cNvSpPr txBox="1">
            <a:spLocks noGrp="1"/>
          </p:cNvSpPr>
          <p:nvPr>
            <p:ph type="ctrTitle"/>
          </p:nvPr>
        </p:nvSpPr>
        <p:spPr>
          <a:xfrm>
            <a:off x="2201897" y="651875"/>
            <a:ext cx="4764900" cy="99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5200" i="1">
                <a:solidFill>
                  <a:schemeClr val="lt2"/>
                </a:solidFill>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944" name="Google Shape;944;p21"/>
          <p:cNvSpPr txBox="1">
            <a:spLocks noGrp="1"/>
          </p:cNvSpPr>
          <p:nvPr>
            <p:ph type="subTitle" idx="1"/>
          </p:nvPr>
        </p:nvSpPr>
        <p:spPr>
          <a:xfrm>
            <a:off x="2196475" y="1610400"/>
            <a:ext cx="4775700" cy="1284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400"/>
              <a:buNone/>
              <a:defRPr>
                <a:solidFill>
                  <a:schemeClr val="lt1"/>
                </a:solidFill>
              </a:defRPr>
            </a:lvl1pPr>
            <a:lvl2pPr lvl="1" algn="ctr" rtl="0">
              <a:lnSpc>
                <a:spcPct val="100000"/>
              </a:lnSpc>
              <a:spcBef>
                <a:spcPts val="0"/>
              </a:spcBef>
              <a:spcAft>
                <a:spcPts val="0"/>
              </a:spcAft>
              <a:buClr>
                <a:schemeClr val="lt1"/>
              </a:buClr>
              <a:buSzPts val="1800"/>
              <a:buNone/>
              <a:defRPr sz="1800">
                <a:solidFill>
                  <a:schemeClr val="lt1"/>
                </a:solidFill>
              </a:defRPr>
            </a:lvl2pPr>
            <a:lvl3pPr lvl="2" algn="ctr" rtl="0">
              <a:lnSpc>
                <a:spcPct val="100000"/>
              </a:lnSpc>
              <a:spcBef>
                <a:spcPts val="0"/>
              </a:spcBef>
              <a:spcAft>
                <a:spcPts val="0"/>
              </a:spcAft>
              <a:buClr>
                <a:schemeClr val="lt1"/>
              </a:buClr>
              <a:buSzPts val="1800"/>
              <a:buNone/>
              <a:defRPr sz="1800">
                <a:solidFill>
                  <a:schemeClr val="lt1"/>
                </a:solidFill>
              </a:defRPr>
            </a:lvl3pPr>
            <a:lvl4pPr lvl="3" algn="ctr" rtl="0">
              <a:lnSpc>
                <a:spcPct val="100000"/>
              </a:lnSpc>
              <a:spcBef>
                <a:spcPts val="0"/>
              </a:spcBef>
              <a:spcAft>
                <a:spcPts val="0"/>
              </a:spcAft>
              <a:buClr>
                <a:schemeClr val="lt1"/>
              </a:buClr>
              <a:buSzPts val="1800"/>
              <a:buNone/>
              <a:defRPr sz="1800">
                <a:solidFill>
                  <a:schemeClr val="lt1"/>
                </a:solidFill>
              </a:defRPr>
            </a:lvl4pPr>
            <a:lvl5pPr lvl="4" algn="ctr" rtl="0">
              <a:lnSpc>
                <a:spcPct val="100000"/>
              </a:lnSpc>
              <a:spcBef>
                <a:spcPts val="0"/>
              </a:spcBef>
              <a:spcAft>
                <a:spcPts val="0"/>
              </a:spcAft>
              <a:buClr>
                <a:schemeClr val="lt1"/>
              </a:buClr>
              <a:buSzPts val="1800"/>
              <a:buNone/>
              <a:defRPr sz="1800">
                <a:solidFill>
                  <a:schemeClr val="lt1"/>
                </a:solidFill>
              </a:defRPr>
            </a:lvl5pPr>
            <a:lvl6pPr lvl="5" algn="ctr" rtl="0">
              <a:lnSpc>
                <a:spcPct val="100000"/>
              </a:lnSpc>
              <a:spcBef>
                <a:spcPts val="0"/>
              </a:spcBef>
              <a:spcAft>
                <a:spcPts val="0"/>
              </a:spcAft>
              <a:buClr>
                <a:schemeClr val="lt1"/>
              </a:buClr>
              <a:buSzPts val="1800"/>
              <a:buNone/>
              <a:defRPr sz="1800">
                <a:solidFill>
                  <a:schemeClr val="lt1"/>
                </a:solidFill>
              </a:defRPr>
            </a:lvl6pPr>
            <a:lvl7pPr lvl="6" algn="ctr" rtl="0">
              <a:lnSpc>
                <a:spcPct val="100000"/>
              </a:lnSpc>
              <a:spcBef>
                <a:spcPts val="0"/>
              </a:spcBef>
              <a:spcAft>
                <a:spcPts val="0"/>
              </a:spcAft>
              <a:buClr>
                <a:schemeClr val="lt1"/>
              </a:buClr>
              <a:buSzPts val="1800"/>
              <a:buNone/>
              <a:defRPr sz="1800">
                <a:solidFill>
                  <a:schemeClr val="lt1"/>
                </a:solidFill>
              </a:defRPr>
            </a:lvl7pPr>
            <a:lvl8pPr lvl="7" algn="ctr" rtl="0">
              <a:lnSpc>
                <a:spcPct val="100000"/>
              </a:lnSpc>
              <a:spcBef>
                <a:spcPts val="0"/>
              </a:spcBef>
              <a:spcAft>
                <a:spcPts val="0"/>
              </a:spcAft>
              <a:buClr>
                <a:schemeClr val="lt1"/>
              </a:buClr>
              <a:buSzPts val="1800"/>
              <a:buNone/>
              <a:defRPr sz="1800">
                <a:solidFill>
                  <a:schemeClr val="lt1"/>
                </a:solidFill>
              </a:defRPr>
            </a:lvl8pPr>
            <a:lvl9pPr lvl="8" algn="ctr" rtl="0">
              <a:lnSpc>
                <a:spcPct val="100000"/>
              </a:lnSpc>
              <a:spcBef>
                <a:spcPts val="0"/>
              </a:spcBef>
              <a:spcAft>
                <a:spcPts val="0"/>
              </a:spcAft>
              <a:buClr>
                <a:schemeClr val="lt1"/>
              </a:buClr>
              <a:buSzPts val="1800"/>
              <a:buNone/>
              <a:defRPr sz="1800">
                <a:solidFill>
                  <a:schemeClr val="lt1"/>
                </a:solidFill>
              </a:defRPr>
            </a:lvl9pPr>
          </a:lstStyle>
          <a:p>
            <a:endParaRPr/>
          </a:p>
        </p:txBody>
      </p:sp>
      <p:sp>
        <p:nvSpPr>
          <p:cNvPr id="945" name="Google Shape;945;p21"/>
          <p:cNvSpPr txBox="1">
            <a:spLocks noGrp="1"/>
          </p:cNvSpPr>
          <p:nvPr>
            <p:ph type="subTitle" idx="2"/>
          </p:nvPr>
        </p:nvSpPr>
        <p:spPr>
          <a:xfrm>
            <a:off x="2371800" y="3629450"/>
            <a:ext cx="4293900" cy="35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200"/>
              <a:buNone/>
              <a:defRPr sz="1200">
                <a:solidFill>
                  <a:schemeClr val="lt1"/>
                </a:solidFill>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946" name="Google Shape;946;p21"/>
          <p:cNvSpPr txBox="1"/>
          <p:nvPr/>
        </p:nvSpPr>
        <p:spPr>
          <a:xfrm>
            <a:off x="1877725" y="4157900"/>
            <a:ext cx="5388600" cy="4461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300"/>
              </a:spcBef>
              <a:spcAft>
                <a:spcPts val="0"/>
              </a:spcAft>
              <a:buNone/>
            </a:pPr>
            <a:r>
              <a:rPr lang="en" sz="1000">
                <a:solidFill>
                  <a:schemeClr val="lt1"/>
                </a:solidFill>
                <a:latin typeface="Quicksand Medium"/>
                <a:ea typeface="Quicksand Medium"/>
                <a:cs typeface="Quicksand Medium"/>
                <a:sym typeface="Quicksand Medium"/>
              </a:rPr>
              <a:t>CREDITS: This presentation template was created by </a:t>
            </a:r>
            <a:r>
              <a:rPr lang="en" sz="1000">
                <a:solidFill>
                  <a:schemeClr val="lt1"/>
                </a:solidFill>
                <a:uFill>
                  <a:noFill/>
                </a:uFill>
                <a:latin typeface="Quicksand Medium"/>
                <a:ea typeface="Quicksand Medium"/>
                <a:cs typeface="Quicksand Medium"/>
                <a:sym typeface="Quicksand Medium"/>
                <a:hlinkClick r:id="rId2">
                  <a:extLst>
                    <a:ext uri="{A12FA001-AC4F-418D-AE19-62706E023703}">
                      <ahyp:hlinkClr xmlns:ahyp="http://schemas.microsoft.com/office/drawing/2018/hyperlinkcolor" val="tx"/>
                    </a:ext>
                  </a:extLst>
                </a:hlinkClick>
              </a:rPr>
              <a:t>Slidesgo</a:t>
            </a:r>
            <a:r>
              <a:rPr lang="en" sz="1000">
                <a:solidFill>
                  <a:schemeClr val="lt1"/>
                </a:solidFill>
                <a:latin typeface="Quicksand Medium"/>
                <a:ea typeface="Quicksand Medium"/>
                <a:cs typeface="Quicksand Medium"/>
                <a:sym typeface="Quicksand Medium"/>
              </a:rPr>
              <a:t>, including icons by </a:t>
            </a:r>
            <a:r>
              <a:rPr lang="en" sz="1000">
                <a:solidFill>
                  <a:schemeClr val="lt1"/>
                </a:solidFill>
                <a:uFill>
                  <a:noFill/>
                </a:uFill>
                <a:latin typeface="Quicksand Medium"/>
                <a:ea typeface="Quicksand Medium"/>
                <a:cs typeface="Quicksand Medium"/>
                <a:sym typeface="Quicksand Medium"/>
                <a:hlinkClick r:id="rId3">
                  <a:extLst>
                    <a:ext uri="{A12FA001-AC4F-418D-AE19-62706E023703}">
                      <ahyp:hlinkClr xmlns:ahyp="http://schemas.microsoft.com/office/drawing/2018/hyperlinkcolor" val="tx"/>
                    </a:ext>
                  </a:extLst>
                </a:hlinkClick>
              </a:rPr>
              <a:t>Flaticon</a:t>
            </a:r>
            <a:r>
              <a:rPr lang="en" sz="1000">
                <a:solidFill>
                  <a:schemeClr val="lt1"/>
                </a:solidFill>
                <a:latin typeface="Quicksand Medium"/>
                <a:ea typeface="Quicksand Medium"/>
                <a:cs typeface="Quicksand Medium"/>
                <a:sym typeface="Quicksand Medium"/>
              </a:rPr>
              <a:t> and infographics &amp; images by </a:t>
            </a:r>
            <a:r>
              <a:rPr lang="en" sz="1000">
                <a:solidFill>
                  <a:schemeClr val="lt1"/>
                </a:solidFill>
                <a:uFill>
                  <a:noFill/>
                </a:uFill>
                <a:latin typeface="Quicksand Medium"/>
                <a:ea typeface="Quicksand Medium"/>
                <a:cs typeface="Quicksand Medium"/>
                <a:sym typeface="Quicksand Medium"/>
                <a:hlinkClick r:id="rId4">
                  <a:extLst>
                    <a:ext uri="{A12FA001-AC4F-418D-AE19-62706E023703}">
                      <ahyp:hlinkClr xmlns:ahyp="http://schemas.microsoft.com/office/drawing/2018/hyperlinkcolor" val="tx"/>
                    </a:ext>
                  </a:extLst>
                </a:hlinkClick>
              </a:rPr>
              <a:t>Freepik</a:t>
            </a:r>
            <a:endParaRPr sz="1000">
              <a:solidFill>
                <a:schemeClr val="lt1"/>
              </a:solidFill>
              <a:highlight>
                <a:srgbClr val="DFDEFC"/>
              </a:highlight>
              <a:latin typeface="Quicksand Medium"/>
              <a:ea typeface="Quicksand Medium"/>
              <a:cs typeface="Quicksand Medium"/>
              <a:sym typeface="Quicksand Medium"/>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accent6"/>
        </a:solidFill>
        <a:effectLst/>
      </p:bgPr>
    </p:bg>
    <p:spTree>
      <p:nvGrpSpPr>
        <p:cNvPr id="1" name="Shape 76"/>
        <p:cNvGrpSpPr/>
        <p:nvPr/>
      </p:nvGrpSpPr>
      <p:grpSpPr>
        <a:xfrm>
          <a:off x="0" y="0"/>
          <a:ext cx="0" cy="0"/>
          <a:chOff x="0" y="0"/>
          <a:chExt cx="0" cy="0"/>
        </a:xfrm>
      </p:grpSpPr>
      <p:grpSp>
        <p:nvGrpSpPr>
          <p:cNvPr id="77" name="Google Shape;77;p3"/>
          <p:cNvGrpSpPr/>
          <p:nvPr/>
        </p:nvGrpSpPr>
        <p:grpSpPr>
          <a:xfrm>
            <a:off x="8383721" y="201021"/>
            <a:ext cx="340706" cy="267907"/>
            <a:chOff x="1156771" y="2857371"/>
            <a:chExt cx="340706" cy="267907"/>
          </a:xfrm>
        </p:grpSpPr>
        <p:sp>
          <p:nvSpPr>
            <p:cNvPr id="78" name="Google Shape;78;p3"/>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 name="Google Shape;82;p3"/>
          <p:cNvGrpSpPr/>
          <p:nvPr/>
        </p:nvGrpSpPr>
        <p:grpSpPr>
          <a:xfrm>
            <a:off x="7665253" y="609764"/>
            <a:ext cx="457938" cy="355109"/>
            <a:chOff x="1482678" y="2529376"/>
            <a:chExt cx="457938" cy="355109"/>
          </a:xfrm>
        </p:grpSpPr>
        <p:sp>
          <p:nvSpPr>
            <p:cNvPr id="83" name="Google Shape;83;p3"/>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 name="Google Shape;87;p3"/>
          <p:cNvSpPr/>
          <p:nvPr/>
        </p:nvSpPr>
        <p:spPr>
          <a:xfrm>
            <a:off x="3823132" y="52660"/>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923293" y="4317110"/>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 name="Google Shape;89;p3"/>
          <p:cNvGrpSpPr/>
          <p:nvPr/>
        </p:nvGrpSpPr>
        <p:grpSpPr>
          <a:xfrm>
            <a:off x="7989283" y="1804299"/>
            <a:ext cx="2437711" cy="892156"/>
            <a:chOff x="5775647" y="595818"/>
            <a:chExt cx="1357905" cy="496995"/>
          </a:xfrm>
        </p:grpSpPr>
        <p:grpSp>
          <p:nvGrpSpPr>
            <p:cNvPr id="90" name="Google Shape;90;p3"/>
            <p:cNvGrpSpPr/>
            <p:nvPr/>
          </p:nvGrpSpPr>
          <p:grpSpPr>
            <a:xfrm>
              <a:off x="5775647" y="595818"/>
              <a:ext cx="1357905" cy="496995"/>
              <a:chOff x="5775647" y="595818"/>
              <a:chExt cx="1357905" cy="496995"/>
            </a:xfrm>
          </p:grpSpPr>
          <p:sp>
            <p:nvSpPr>
              <p:cNvPr id="91" name="Google Shape;91;p3"/>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3"/>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3"/>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 name="Google Shape;98;p3"/>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 name="Google Shape;99;p3"/>
          <p:cNvGrpSpPr/>
          <p:nvPr/>
        </p:nvGrpSpPr>
        <p:grpSpPr>
          <a:xfrm>
            <a:off x="-1682942" y="1106549"/>
            <a:ext cx="2437711" cy="892156"/>
            <a:chOff x="5775647" y="595818"/>
            <a:chExt cx="1357905" cy="496995"/>
          </a:xfrm>
        </p:grpSpPr>
        <p:grpSp>
          <p:nvGrpSpPr>
            <p:cNvPr id="100" name="Google Shape;100;p3"/>
            <p:cNvGrpSpPr/>
            <p:nvPr/>
          </p:nvGrpSpPr>
          <p:grpSpPr>
            <a:xfrm>
              <a:off x="5775647" y="595818"/>
              <a:ext cx="1357905" cy="496995"/>
              <a:chOff x="5775647" y="595818"/>
              <a:chExt cx="1357905" cy="496995"/>
            </a:xfrm>
          </p:grpSpPr>
          <p:sp>
            <p:nvSpPr>
              <p:cNvPr id="101" name="Google Shape;101;p3"/>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3"/>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3"/>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3"/>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3"/>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p:nvPr/>
            </p:nvSpPr>
            <p:spPr>
              <a:xfrm>
                <a:off x="6410531" y="649033"/>
                <a:ext cx="47753" cy="51348"/>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3"/>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 name="Google Shape;108;p3"/>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 name="Google Shape;109;p3"/>
          <p:cNvGrpSpPr/>
          <p:nvPr/>
        </p:nvGrpSpPr>
        <p:grpSpPr>
          <a:xfrm>
            <a:off x="7439008" y="4385024"/>
            <a:ext cx="2437711" cy="892156"/>
            <a:chOff x="5775647" y="595818"/>
            <a:chExt cx="1357905" cy="496995"/>
          </a:xfrm>
        </p:grpSpPr>
        <p:grpSp>
          <p:nvGrpSpPr>
            <p:cNvPr id="110" name="Google Shape;110;p3"/>
            <p:cNvGrpSpPr/>
            <p:nvPr/>
          </p:nvGrpSpPr>
          <p:grpSpPr>
            <a:xfrm>
              <a:off x="5775647" y="595818"/>
              <a:ext cx="1357905" cy="496995"/>
              <a:chOff x="5775647" y="595818"/>
              <a:chExt cx="1357905" cy="496995"/>
            </a:xfrm>
          </p:grpSpPr>
          <p:sp>
            <p:nvSpPr>
              <p:cNvPr id="111" name="Google Shape;111;p3"/>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3"/>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3"/>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3"/>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3"/>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3"/>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 name="Google Shape;118;p3"/>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 name="Google Shape;119;p3"/>
          <p:cNvGrpSpPr/>
          <p:nvPr/>
        </p:nvGrpSpPr>
        <p:grpSpPr>
          <a:xfrm>
            <a:off x="5329065" y="4426678"/>
            <a:ext cx="172124" cy="135347"/>
            <a:chOff x="1156771" y="2857371"/>
            <a:chExt cx="340706" cy="267907"/>
          </a:xfrm>
        </p:grpSpPr>
        <p:sp>
          <p:nvSpPr>
            <p:cNvPr id="120" name="Google Shape;120;p3"/>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3"/>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3"/>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 name="Google Shape;124;p3"/>
          <p:cNvGrpSpPr/>
          <p:nvPr/>
        </p:nvGrpSpPr>
        <p:grpSpPr>
          <a:xfrm>
            <a:off x="4856724" y="4727306"/>
            <a:ext cx="267710" cy="207597"/>
            <a:chOff x="1482678" y="2529376"/>
            <a:chExt cx="457938" cy="355109"/>
          </a:xfrm>
        </p:grpSpPr>
        <p:sp>
          <p:nvSpPr>
            <p:cNvPr id="125" name="Google Shape;125;p3"/>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3"/>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3"/>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3"/>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 name="Google Shape;129;p3"/>
          <p:cNvSpPr txBox="1">
            <a:spLocks noGrp="1"/>
          </p:cNvSpPr>
          <p:nvPr>
            <p:ph type="title"/>
          </p:nvPr>
        </p:nvSpPr>
        <p:spPr>
          <a:xfrm>
            <a:off x="713225" y="2609850"/>
            <a:ext cx="4411200" cy="885900"/>
          </a:xfrm>
          <a:prstGeom prst="rect">
            <a:avLst/>
          </a:prstGeom>
          <a:ln>
            <a:noFill/>
          </a:ln>
        </p:spPr>
        <p:txBody>
          <a:bodyPr spcFirstLastPara="1" wrap="square" lIns="91425" tIns="91425" rIns="91425" bIns="91425" anchor="ctr" anchorCtr="0">
            <a:noAutofit/>
          </a:bodyPr>
          <a:lstStyle>
            <a:lvl1pPr lvl="0">
              <a:spcBef>
                <a:spcPts val="0"/>
              </a:spcBef>
              <a:spcAft>
                <a:spcPts val="0"/>
              </a:spcAft>
              <a:buSzPts val="3600"/>
              <a:buNone/>
              <a:defRPr sz="4800" i="1">
                <a:solidFill>
                  <a:schemeClr val="dk2"/>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30" name="Google Shape;130;p3"/>
          <p:cNvSpPr txBox="1">
            <a:spLocks noGrp="1"/>
          </p:cNvSpPr>
          <p:nvPr>
            <p:ph type="title" idx="2" hasCustomPrompt="1"/>
          </p:nvPr>
        </p:nvSpPr>
        <p:spPr>
          <a:xfrm>
            <a:off x="1120625" y="1495900"/>
            <a:ext cx="13518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800" b="1"/>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31" name="Google Shape;131;p3"/>
          <p:cNvSpPr txBox="1">
            <a:spLocks noGrp="1"/>
          </p:cNvSpPr>
          <p:nvPr>
            <p:ph type="subTitle" idx="1"/>
          </p:nvPr>
        </p:nvSpPr>
        <p:spPr>
          <a:xfrm>
            <a:off x="713225" y="3591675"/>
            <a:ext cx="4411200" cy="564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p:cSld name="CUSTOM_3">
    <p:spTree>
      <p:nvGrpSpPr>
        <p:cNvPr id="1" name="Shape 947"/>
        <p:cNvGrpSpPr/>
        <p:nvPr/>
      </p:nvGrpSpPr>
      <p:grpSpPr>
        <a:xfrm>
          <a:off x="0" y="0"/>
          <a:ext cx="0" cy="0"/>
          <a:chOff x="0" y="0"/>
          <a:chExt cx="0" cy="0"/>
        </a:xfrm>
      </p:grpSpPr>
      <p:grpSp>
        <p:nvGrpSpPr>
          <p:cNvPr id="948" name="Google Shape;948;p22"/>
          <p:cNvGrpSpPr/>
          <p:nvPr/>
        </p:nvGrpSpPr>
        <p:grpSpPr>
          <a:xfrm>
            <a:off x="6485784" y="407336"/>
            <a:ext cx="1678099" cy="614137"/>
            <a:chOff x="5775647" y="595818"/>
            <a:chExt cx="1357905" cy="496995"/>
          </a:xfrm>
        </p:grpSpPr>
        <p:grpSp>
          <p:nvGrpSpPr>
            <p:cNvPr id="949" name="Google Shape;949;p22"/>
            <p:cNvGrpSpPr/>
            <p:nvPr/>
          </p:nvGrpSpPr>
          <p:grpSpPr>
            <a:xfrm>
              <a:off x="5775647" y="595818"/>
              <a:ext cx="1357905" cy="496995"/>
              <a:chOff x="5775647" y="595818"/>
              <a:chExt cx="1357905" cy="496995"/>
            </a:xfrm>
          </p:grpSpPr>
          <p:sp>
            <p:nvSpPr>
              <p:cNvPr id="950" name="Google Shape;950;p22"/>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2"/>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2"/>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2"/>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2"/>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2"/>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2"/>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 name="Google Shape;957;p22"/>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 name="Google Shape;958;p22"/>
          <p:cNvGrpSpPr/>
          <p:nvPr/>
        </p:nvGrpSpPr>
        <p:grpSpPr>
          <a:xfrm>
            <a:off x="345441" y="1816303"/>
            <a:ext cx="360122" cy="279258"/>
            <a:chOff x="1482678" y="2529376"/>
            <a:chExt cx="457938" cy="355109"/>
          </a:xfrm>
        </p:grpSpPr>
        <p:sp>
          <p:nvSpPr>
            <p:cNvPr id="959" name="Google Shape;959;p22"/>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2"/>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2"/>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2"/>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 name="Google Shape;963;p22"/>
          <p:cNvGrpSpPr/>
          <p:nvPr/>
        </p:nvGrpSpPr>
        <p:grpSpPr>
          <a:xfrm>
            <a:off x="1177397" y="4751251"/>
            <a:ext cx="360126" cy="283178"/>
            <a:chOff x="1156771" y="2857371"/>
            <a:chExt cx="340706" cy="267907"/>
          </a:xfrm>
        </p:grpSpPr>
        <p:sp>
          <p:nvSpPr>
            <p:cNvPr id="964" name="Google Shape;964;p22"/>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2"/>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2"/>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2"/>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 name="Google Shape;968;p22"/>
          <p:cNvGrpSpPr/>
          <p:nvPr/>
        </p:nvGrpSpPr>
        <p:grpSpPr>
          <a:xfrm>
            <a:off x="8430999" y="283306"/>
            <a:ext cx="267710" cy="207597"/>
            <a:chOff x="1482678" y="2529376"/>
            <a:chExt cx="457938" cy="355109"/>
          </a:xfrm>
        </p:grpSpPr>
        <p:sp>
          <p:nvSpPr>
            <p:cNvPr id="969" name="Google Shape;969;p22"/>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2"/>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2"/>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2"/>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 name="Google Shape;973;p22"/>
          <p:cNvSpPr/>
          <p:nvPr/>
        </p:nvSpPr>
        <p:spPr>
          <a:xfrm>
            <a:off x="8573657" y="1673610"/>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 name="Google Shape;974;p22"/>
          <p:cNvGrpSpPr/>
          <p:nvPr/>
        </p:nvGrpSpPr>
        <p:grpSpPr>
          <a:xfrm>
            <a:off x="8725710" y="2983389"/>
            <a:ext cx="360126" cy="283178"/>
            <a:chOff x="1156771" y="2857371"/>
            <a:chExt cx="340706" cy="267907"/>
          </a:xfrm>
        </p:grpSpPr>
        <p:sp>
          <p:nvSpPr>
            <p:cNvPr id="975" name="Google Shape;975;p22"/>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2"/>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2"/>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2"/>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 name="Google Shape;979;p22"/>
          <p:cNvGrpSpPr/>
          <p:nvPr/>
        </p:nvGrpSpPr>
        <p:grpSpPr>
          <a:xfrm>
            <a:off x="173328" y="3474328"/>
            <a:ext cx="172124" cy="135347"/>
            <a:chOff x="1156771" y="2857371"/>
            <a:chExt cx="340706" cy="267907"/>
          </a:xfrm>
        </p:grpSpPr>
        <p:sp>
          <p:nvSpPr>
            <p:cNvPr id="980" name="Google Shape;980;p22"/>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2"/>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2"/>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2"/>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 name="Google Shape;984;p22"/>
          <p:cNvSpPr/>
          <p:nvPr/>
        </p:nvSpPr>
        <p:spPr>
          <a:xfrm>
            <a:off x="4257532" y="470363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2"/>
          <p:cNvSpPr/>
          <p:nvPr/>
        </p:nvSpPr>
        <p:spPr>
          <a:xfrm>
            <a:off x="-958055" y="4059060"/>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 name="Google Shape;986;p22"/>
          <p:cNvGrpSpPr/>
          <p:nvPr/>
        </p:nvGrpSpPr>
        <p:grpSpPr>
          <a:xfrm>
            <a:off x="173315" y="1247728"/>
            <a:ext cx="172124" cy="135347"/>
            <a:chOff x="1156771" y="2857371"/>
            <a:chExt cx="340706" cy="267907"/>
          </a:xfrm>
        </p:grpSpPr>
        <p:sp>
          <p:nvSpPr>
            <p:cNvPr id="987" name="Google Shape;987;p22"/>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2"/>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2"/>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2"/>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 name="Google Shape;991;p22"/>
          <p:cNvGrpSpPr/>
          <p:nvPr/>
        </p:nvGrpSpPr>
        <p:grpSpPr>
          <a:xfrm>
            <a:off x="7362825" y="4550525"/>
            <a:ext cx="1870650" cy="684610"/>
            <a:chOff x="5775647" y="595818"/>
            <a:chExt cx="1357905" cy="496995"/>
          </a:xfrm>
        </p:grpSpPr>
        <p:grpSp>
          <p:nvGrpSpPr>
            <p:cNvPr id="992" name="Google Shape;992;p22"/>
            <p:cNvGrpSpPr/>
            <p:nvPr/>
          </p:nvGrpSpPr>
          <p:grpSpPr>
            <a:xfrm>
              <a:off x="5775647" y="595818"/>
              <a:ext cx="1357905" cy="496995"/>
              <a:chOff x="5775647" y="595818"/>
              <a:chExt cx="1357905" cy="496995"/>
            </a:xfrm>
          </p:grpSpPr>
          <p:sp>
            <p:nvSpPr>
              <p:cNvPr id="993" name="Google Shape;993;p22"/>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2"/>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2"/>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2"/>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2"/>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2"/>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2"/>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0" name="Google Shape;1000;p22"/>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1">
  <p:cSld name="CUSTOM_4">
    <p:bg>
      <p:bgPr>
        <a:solidFill>
          <a:schemeClr val="accent6"/>
        </a:solidFill>
        <a:effectLst/>
      </p:bgPr>
    </p:bg>
    <p:spTree>
      <p:nvGrpSpPr>
        <p:cNvPr id="1" name="Shape 1001"/>
        <p:cNvGrpSpPr/>
        <p:nvPr/>
      </p:nvGrpSpPr>
      <p:grpSpPr>
        <a:xfrm>
          <a:off x="0" y="0"/>
          <a:ext cx="0" cy="0"/>
          <a:chOff x="0" y="0"/>
          <a:chExt cx="0" cy="0"/>
        </a:xfrm>
      </p:grpSpPr>
      <p:sp>
        <p:nvSpPr>
          <p:cNvPr id="1002" name="Google Shape;1002;p23"/>
          <p:cNvSpPr/>
          <p:nvPr/>
        </p:nvSpPr>
        <p:spPr>
          <a:xfrm>
            <a:off x="114300" y="285750"/>
            <a:ext cx="598800" cy="590700"/>
          </a:xfrm>
          <a:prstGeom prst="mathPlus">
            <a:avLst>
              <a:gd name="adj1" fmla="val 23520"/>
            </a:avLst>
          </a:prstGeom>
          <a:solidFill>
            <a:srgbClr val="FF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3" name="Google Shape;1003;p23"/>
          <p:cNvGrpSpPr/>
          <p:nvPr/>
        </p:nvGrpSpPr>
        <p:grpSpPr>
          <a:xfrm>
            <a:off x="4258486" y="582156"/>
            <a:ext cx="267710" cy="207597"/>
            <a:chOff x="1482678" y="2529376"/>
            <a:chExt cx="457938" cy="355109"/>
          </a:xfrm>
        </p:grpSpPr>
        <p:sp>
          <p:nvSpPr>
            <p:cNvPr id="1004" name="Google Shape;1004;p23"/>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3"/>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3"/>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3"/>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 name="Google Shape;1008;p23"/>
          <p:cNvGrpSpPr/>
          <p:nvPr/>
        </p:nvGrpSpPr>
        <p:grpSpPr>
          <a:xfrm>
            <a:off x="5120278" y="337665"/>
            <a:ext cx="172124" cy="135347"/>
            <a:chOff x="1156771" y="2857371"/>
            <a:chExt cx="340706" cy="267907"/>
          </a:xfrm>
        </p:grpSpPr>
        <p:sp>
          <p:nvSpPr>
            <p:cNvPr id="1009" name="Google Shape;1009;p23"/>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3"/>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3"/>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3"/>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 name="Google Shape;1013;p23"/>
          <p:cNvGrpSpPr/>
          <p:nvPr/>
        </p:nvGrpSpPr>
        <p:grpSpPr>
          <a:xfrm>
            <a:off x="1590646" y="4077696"/>
            <a:ext cx="340706" cy="267907"/>
            <a:chOff x="1156771" y="2857371"/>
            <a:chExt cx="340706" cy="267907"/>
          </a:xfrm>
        </p:grpSpPr>
        <p:sp>
          <p:nvSpPr>
            <p:cNvPr id="1014" name="Google Shape;1014;p23"/>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3"/>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3"/>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3"/>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 name="Google Shape;1018;p23"/>
          <p:cNvGrpSpPr/>
          <p:nvPr/>
        </p:nvGrpSpPr>
        <p:grpSpPr>
          <a:xfrm>
            <a:off x="833403" y="4305276"/>
            <a:ext cx="457938" cy="355109"/>
            <a:chOff x="1482678" y="2529376"/>
            <a:chExt cx="457938" cy="355109"/>
          </a:xfrm>
        </p:grpSpPr>
        <p:sp>
          <p:nvSpPr>
            <p:cNvPr id="1019" name="Google Shape;1019;p23"/>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3"/>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3"/>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3"/>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 name="Google Shape;1023;p23"/>
          <p:cNvSpPr/>
          <p:nvPr/>
        </p:nvSpPr>
        <p:spPr>
          <a:xfrm>
            <a:off x="5642407" y="-28231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3"/>
          <p:cNvSpPr/>
          <p:nvPr/>
        </p:nvSpPr>
        <p:spPr>
          <a:xfrm>
            <a:off x="-705705" y="3309598"/>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3"/>
          <p:cNvSpPr/>
          <p:nvPr/>
        </p:nvSpPr>
        <p:spPr>
          <a:xfrm>
            <a:off x="6235007" y="4389098"/>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3"/>
          <p:cNvSpPr/>
          <p:nvPr/>
        </p:nvSpPr>
        <p:spPr>
          <a:xfrm>
            <a:off x="2077657" y="29878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3"/>
          <p:cNvSpPr/>
          <p:nvPr/>
        </p:nvSpPr>
        <p:spPr>
          <a:xfrm>
            <a:off x="7685845" y="3409123"/>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 name="Google Shape;1028;p23"/>
          <p:cNvGrpSpPr/>
          <p:nvPr/>
        </p:nvGrpSpPr>
        <p:grpSpPr>
          <a:xfrm>
            <a:off x="7913083" y="512174"/>
            <a:ext cx="2437711" cy="892156"/>
            <a:chOff x="5775647" y="595818"/>
            <a:chExt cx="1357905" cy="496995"/>
          </a:xfrm>
        </p:grpSpPr>
        <p:grpSp>
          <p:nvGrpSpPr>
            <p:cNvPr id="1029" name="Google Shape;1029;p23"/>
            <p:cNvGrpSpPr/>
            <p:nvPr/>
          </p:nvGrpSpPr>
          <p:grpSpPr>
            <a:xfrm>
              <a:off x="5775647" y="595818"/>
              <a:ext cx="1357905" cy="496995"/>
              <a:chOff x="5775647" y="595818"/>
              <a:chExt cx="1357905" cy="496995"/>
            </a:xfrm>
          </p:grpSpPr>
          <p:sp>
            <p:nvSpPr>
              <p:cNvPr id="1030" name="Google Shape;1030;p23"/>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3"/>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3"/>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3"/>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3"/>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3"/>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3"/>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7" name="Google Shape;1037;p23"/>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 name="Google Shape;1038;p23"/>
          <p:cNvGrpSpPr/>
          <p:nvPr/>
        </p:nvGrpSpPr>
        <p:grpSpPr>
          <a:xfrm>
            <a:off x="-1146367" y="93424"/>
            <a:ext cx="2437711" cy="892156"/>
            <a:chOff x="5775647" y="595818"/>
            <a:chExt cx="1357905" cy="496995"/>
          </a:xfrm>
        </p:grpSpPr>
        <p:grpSp>
          <p:nvGrpSpPr>
            <p:cNvPr id="1039" name="Google Shape;1039;p23"/>
            <p:cNvGrpSpPr/>
            <p:nvPr/>
          </p:nvGrpSpPr>
          <p:grpSpPr>
            <a:xfrm>
              <a:off x="5775647" y="595818"/>
              <a:ext cx="1357905" cy="496995"/>
              <a:chOff x="5775647" y="595818"/>
              <a:chExt cx="1357905" cy="496995"/>
            </a:xfrm>
          </p:grpSpPr>
          <p:sp>
            <p:nvSpPr>
              <p:cNvPr id="1040" name="Google Shape;1040;p23"/>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3"/>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3"/>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3"/>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3"/>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3"/>
              <p:cNvSpPr/>
              <p:nvPr/>
            </p:nvSpPr>
            <p:spPr>
              <a:xfrm>
                <a:off x="6410531" y="649033"/>
                <a:ext cx="47753" cy="51348"/>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3"/>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7" name="Google Shape;1047;p23"/>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 name="Google Shape;1048;p23"/>
          <p:cNvGrpSpPr/>
          <p:nvPr/>
        </p:nvGrpSpPr>
        <p:grpSpPr>
          <a:xfrm>
            <a:off x="2847858" y="3874224"/>
            <a:ext cx="2437711" cy="892156"/>
            <a:chOff x="5775647" y="595818"/>
            <a:chExt cx="1357905" cy="496995"/>
          </a:xfrm>
        </p:grpSpPr>
        <p:grpSp>
          <p:nvGrpSpPr>
            <p:cNvPr id="1049" name="Google Shape;1049;p23"/>
            <p:cNvGrpSpPr/>
            <p:nvPr/>
          </p:nvGrpSpPr>
          <p:grpSpPr>
            <a:xfrm>
              <a:off x="5775647" y="595818"/>
              <a:ext cx="1357905" cy="496995"/>
              <a:chOff x="5775647" y="595818"/>
              <a:chExt cx="1357905" cy="496995"/>
            </a:xfrm>
          </p:grpSpPr>
          <p:sp>
            <p:nvSpPr>
              <p:cNvPr id="1050" name="Google Shape;1050;p23"/>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3"/>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3"/>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3"/>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3"/>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3"/>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3"/>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7" name="Google Shape;1057;p23"/>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061"/>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062"/>
        <p:cNvGrpSpPr/>
        <p:nvPr/>
      </p:nvGrpSpPr>
      <p:grpSpPr>
        <a:xfrm>
          <a:off x="0" y="0"/>
          <a:ext cx="0" cy="0"/>
          <a:chOff x="0" y="0"/>
          <a:chExt cx="0" cy="0"/>
        </a:xfrm>
      </p:grpSpPr>
      <p:sp>
        <p:nvSpPr>
          <p:cNvPr id="1063" name="Google Shape;1063;p2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067"/>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068"/>
        <p:cNvGrpSpPr/>
        <p:nvPr/>
      </p:nvGrpSpPr>
      <p:grpSpPr>
        <a:xfrm>
          <a:off x="0" y="0"/>
          <a:ext cx="0" cy="0"/>
          <a:chOff x="0" y="0"/>
          <a:chExt cx="0" cy="0"/>
        </a:xfrm>
      </p:grpSpPr>
      <p:sp>
        <p:nvSpPr>
          <p:cNvPr id="1069" name="Google Shape;1069;p2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113902477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119312828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88"/>
        <p:cNvGrpSpPr/>
        <p:nvPr/>
      </p:nvGrpSpPr>
      <p:grpSpPr>
        <a:xfrm>
          <a:off x="0" y="0"/>
          <a:ext cx="0" cy="0"/>
          <a:chOff x="0" y="0"/>
          <a:chExt cx="0" cy="0"/>
        </a:xfrm>
      </p:grpSpPr>
      <p:grpSp>
        <p:nvGrpSpPr>
          <p:cNvPr id="189" name="Google Shape;189;p5"/>
          <p:cNvGrpSpPr/>
          <p:nvPr/>
        </p:nvGrpSpPr>
        <p:grpSpPr>
          <a:xfrm>
            <a:off x="-1218855" y="3905374"/>
            <a:ext cx="2437711" cy="892156"/>
            <a:chOff x="5775647" y="595818"/>
            <a:chExt cx="1357905" cy="496995"/>
          </a:xfrm>
        </p:grpSpPr>
        <p:grpSp>
          <p:nvGrpSpPr>
            <p:cNvPr id="190" name="Google Shape;190;p5"/>
            <p:cNvGrpSpPr/>
            <p:nvPr/>
          </p:nvGrpSpPr>
          <p:grpSpPr>
            <a:xfrm>
              <a:off x="5775647" y="595818"/>
              <a:ext cx="1357905" cy="496995"/>
              <a:chOff x="5775647" y="595818"/>
              <a:chExt cx="1357905" cy="496995"/>
            </a:xfrm>
          </p:grpSpPr>
          <p:sp>
            <p:nvSpPr>
              <p:cNvPr id="191" name="Google Shape;191;p5"/>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5"/>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5"/>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5"/>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5"/>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5"/>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5"/>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 name="Google Shape;198;p5"/>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 name="Google Shape;199;p5"/>
          <p:cNvGrpSpPr/>
          <p:nvPr/>
        </p:nvGrpSpPr>
        <p:grpSpPr>
          <a:xfrm>
            <a:off x="8296924" y="672843"/>
            <a:ext cx="267710" cy="207597"/>
            <a:chOff x="1482678" y="2529376"/>
            <a:chExt cx="457938" cy="355109"/>
          </a:xfrm>
        </p:grpSpPr>
        <p:sp>
          <p:nvSpPr>
            <p:cNvPr id="200" name="Google Shape;200;p5"/>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5"/>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5"/>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5"/>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 name="Google Shape;204;p5"/>
          <p:cNvGrpSpPr/>
          <p:nvPr/>
        </p:nvGrpSpPr>
        <p:grpSpPr>
          <a:xfrm>
            <a:off x="197803" y="2788378"/>
            <a:ext cx="172124" cy="135347"/>
            <a:chOff x="1156771" y="2857371"/>
            <a:chExt cx="340706" cy="267907"/>
          </a:xfrm>
        </p:grpSpPr>
        <p:sp>
          <p:nvSpPr>
            <p:cNvPr id="205" name="Google Shape;205;p5"/>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5"/>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5"/>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5"/>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 name="Google Shape;209;p5"/>
          <p:cNvGrpSpPr/>
          <p:nvPr/>
        </p:nvGrpSpPr>
        <p:grpSpPr>
          <a:xfrm>
            <a:off x="8083296" y="4599421"/>
            <a:ext cx="340706" cy="267907"/>
            <a:chOff x="1156771" y="2857371"/>
            <a:chExt cx="340706" cy="267907"/>
          </a:xfrm>
        </p:grpSpPr>
        <p:sp>
          <p:nvSpPr>
            <p:cNvPr id="210" name="Google Shape;210;p5"/>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5"/>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5"/>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5"/>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 name="Google Shape;214;p5"/>
          <p:cNvGrpSpPr/>
          <p:nvPr/>
        </p:nvGrpSpPr>
        <p:grpSpPr>
          <a:xfrm>
            <a:off x="8424003" y="3862389"/>
            <a:ext cx="457938" cy="355109"/>
            <a:chOff x="1482678" y="2529376"/>
            <a:chExt cx="457938" cy="355109"/>
          </a:xfrm>
        </p:grpSpPr>
        <p:sp>
          <p:nvSpPr>
            <p:cNvPr id="215" name="Google Shape;215;p5"/>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5"/>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5"/>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5"/>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 name="Google Shape;219;p5"/>
          <p:cNvSpPr/>
          <p:nvPr/>
        </p:nvSpPr>
        <p:spPr>
          <a:xfrm>
            <a:off x="5687057" y="108210"/>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 name="Google Shape;220;p5"/>
          <p:cNvGrpSpPr/>
          <p:nvPr/>
        </p:nvGrpSpPr>
        <p:grpSpPr>
          <a:xfrm>
            <a:off x="7998808" y="1284924"/>
            <a:ext cx="2437711" cy="892156"/>
            <a:chOff x="5775647" y="595818"/>
            <a:chExt cx="1357905" cy="496995"/>
          </a:xfrm>
        </p:grpSpPr>
        <p:grpSp>
          <p:nvGrpSpPr>
            <p:cNvPr id="221" name="Google Shape;221;p5"/>
            <p:cNvGrpSpPr/>
            <p:nvPr/>
          </p:nvGrpSpPr>
          <p:grpSpPr>
            <a:xfrm>
              <a:off x="5775647" y="595818"/>
              <a:ext cx="1357905" cy="496995"/>
              <a:chOff x="5775647" y="595818"/>
              <a:chExt cx="1357905" cy="496995"/>
            </a:xfrm>
          </p:grpSpPr>
          <p:sp>
            <p:nvSpPr>
              <p:cNvPr id="222" name="Google Shape;222;p5"/>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5"/>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5"/>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5"/>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5"/>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5"/>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5"/>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 name="Google Shape;229;p5"/>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 name="Google Shape;230;p5"/>
          <p:cNvSpPr/>
          <p:nvPr/>
        </p:nvSpPr>
        <p:spPr>
          <a:xfrm>
            <a:off x="4410707" y="452148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5"/>
          <p:cNvSpPr/>
          <p:nvPr/>
        </p:nvSpPr>
        <p:spPr>
          <a:xfrm>
            <a:off x="-839030" y="144868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5"/>
          <p:cNvSpPr txBox="1">
            <a:spLocks noGrp="1"/>
          </p:cNvSpPr>
          <p:nvPr>
            <p:ph type="subTitle" idx="1"/>
          </p:nvPr>
        </p:nvSpPr>
        <p:spPr>
          <a:xfrm>
            <a:off x="1300275" y="2331575"/>
            <a:ext cx="2907600" cy="5727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2200" b="1">
                <a:solidFill>
                  <a:schemeClr val="accent3"/>
                </a:solidFill>
                <a:latin typeface="Quicksand"/>
                <a:ea typeface="Quicksand"/>
                <a:cs typeface="Quicksand"/>
                <a:sym typeface="Quicksand"/>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33" name="Google Shape;233;p5"/>
          <p:cNvSpPr txBox="1">
            <a:spLocks noGrp="1"/>
          </p:cNvSpPr>
          <p:nvPr>
            <p:ph type="subTitle" idx="2"/>
          </p:nvPr>
        </p:nvSpPr>
        <p:spPr>
          <a:xfrm>
            <a:off x="4955150" y="2331575"/>
            <a:ext cx="29076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200" b="1">
                <a:solidFill>
                  <a:schemeClr val="accent3"/>
                </a:solidFill>
                <a:latin typeface="Quicksand"/>
                <a:ea typeface="Quicksand"/>
                <a:cs typeface="Quicksand"/>
                <a:sym typeface="Quicksand"/>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34" name="Google Shape;234;p5"/>
          <p:cNvSpPr txBox="1">
            <a:spLocks noGrp="1"/>
          </p:cNvSpPr>
          <p:nvPr>
            <p:ph type="subTitle" idx="3"/>
          </p:nvPr>
        </p:nvSpPr>
        <p:spPr>
          <a:xfrm>
            <a:off x="1300275" y="2951628"/>
            <a:ext cx="2907600" cy="101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5" name="Google Shape;235;p5"/>
          <p:cNvSpPr txBox="1">
            <a:spLocks noGrp="1"/>
          </p:cNvSpPr>
          <p:nvPr>
            <p:ph type="subTitle" idx="4"/>
          </p:nvPr>
        </p:nvSpPr>
        <p:spPr>
          <a:xfrm>
            <a:off x="4955150" y="2951628"/>
            <a:ext cx="2907600" cy="101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6" name="Google Shape;236;p5"/>
          <p:cNvSpPr txBox="1">
            <a:spLocks noGrp="1"/>
          </p:cNvSpPr>
          <p:nvPr>
            <p:ph type="title"/>
          </p:nvPr>
        </p:nvSpPr>
        <p:spPr>
          <a:xfrm>
            <a:off x="720000" y="445025"/>
            <a:ext cx="7704000" cy="5727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3000"/>
              <a:buNone/>
              <a:defRPr sz="3400" i="1"/>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37"/>
        <p:cNvGrpSpPr/>
        <p:nvPr/>
      </p:nvGrpSpPr>
      <p:grpSpPr>
        <a:xfrm>
          <a:off x="0" y="0"/>
          <a:ext cx="0" cy="0"/>
          <a:chOff x="0" y="0"/>
          <a:chExt cx="0" cy="0"/>
        </a:xfrm>
      </p:grpSpPr>
      <p:sp>
        <p:nvSpPr>
          <p:cNvPr id="238" name="Google Shape;238;p6"/>
          <p:cNvSpPr/>
          <p:nvPr/>
        </p:nvSpPr>
        <p:spPr>
          <a:xfrm>
            <a:off x="7401907" y="-28231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 name="Google Shape;239;p6"/>
          <p:cNvGrpSpPr/>
          <p:nvPr/>
        </p:nvGrpSpPr>
        <p:grpSpPr>
          <a:xfrm>
            <a:off x="-1310517" y="4089199"/>
            <a:ext cx="2437711" cy="892156"/>
            <a:chOff x="5775647" y="595818"/>
            <a:chExt cx="1357905" cy="496995"/>
          </a:xfrm>
        </p:grpSpPr>
        <p:grpSp>
          <p:nvGrpSpPr>
            <p:cNvPr id="240" name="Google Shape;240;p6"/>
            <p:cNvGrpSpPr/>
            <p:nvPr/>
          </p:nvGrpSpPr>
          <p:grpSpPr>
            <a:xfrm>
              <a:off x="5775647" y="595818"/>
              <a:ext cx="1357905" cy="496995"/>
              <a:chOff x="5775647" y="595818"/>
              <a:chExt cx="1357905" cy="496995"/>
            </a:xfrm>
          </p:grpSpPr>
          <p:sp>
            <p:nvSpPr>
              <p:cNvPr id="241" name="Google Shape;241;p6"/>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6"/>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6"/>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6"/>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6"/>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6"/>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6"/>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 name="Google Shape;248;p6"/>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 name="Google Shape;249;p6"/>
          <p:cNvGrpSpPr/>
          <p:nvPr/>
        </p:nvGrpSpPr>
        <p:grpSpPr>
          <a:xfrm>
            <a:off x="8696961" y="3103793"/>
            <a:ext cx="267710" cy="207597"/>
            <a:chOff x="1482678" y="2529376"/>
            <a:chExt cx="457938" cy="355109"/>
          </a:xfrm>
        </p:grpSpPr>
        <p:sp>
          <p:nvSpPr>
            <p:cNvPr id="250" name="Google Shape;250;p6"/>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6"/>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6"/>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6"/>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 name="Google Shape;254;p6"/>
          <p:cNvGrpSpPr/>
          <p:nvPr/>
        </p:nvGrpSpPr>
        <p:grpSpPr>
          <a:xfrm>
            <a:off x="369253" y="282328"/>
            <a:ext cx="172124" cy="135347"/>
            <a:chOff x="1156771" y="2857371"/>
            <a:chExt cx="340706" cy="267907"/>
          </a:xfrm>
        </p:grpSpPr>
        <p:sp>
          <p:nvSpPr>
            <p:cNvPr id="255" name="Google Shape;255;p6"/>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6"/>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6"/>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6"/>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 name="Google Shape;259;p6"/>
          <p:cNvGrpSpPr/>
          <p:nvPr/>
        </p:nvGrpSpPr>
        <p:grpSpPr>
          <a:xfrm>
            <a:off x="6417478" y="4536164"/>
            <a:ext cx="457938" cy="355109"/>
            <a:chOff x="1482678" y="2529376"/>
            <a:chExt cx="457938" cy="355109"/>
          </a:xfrm>
        </p:grpSpPr>
        <p:sp>
          <p:nvSpPr>
            <p:cNvPr id="260" name="Google Shape;260;p6"/>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6"/>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6"/>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6"/>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 name="Google Shape;264;p6"/>
          <p:cNvGrpSpPr/>
          <p:nvPr/>
        </p:nvGrpSpPr>
        <p:grpSpPr>
          <a:xfrm>
            <a:off x="7401895" y="3905374"/>
            <a:ext cx="2437711" cy="892156"/>
            <a:chOff x="5775647" y="595818"/>
            <a:chExt cx="1357905" cy="496995"/>
          </a:xfrm>
        </p:grpSpPr>
        <p:grpSp>
          <p:nvGrpSpPr>
            <p:cNvPr id="265" name="Google Shape;265;p6"/>
            <p:cNvGrpSpPr/>
            <p:nvPr/>
          </p:nvGrpSpPr>
          <p:grpSpPr>
            <a:xfrm>
              <a:off x="5775647" y="595818"/>
              <a:ext cx="1357905" cy="496995"/>
              <a:chOff x="5775647" y="595818"/>
              <a:chExt cx="1357905" cy="496995"/>
            </a:xfrm>
          </p:grpSpPr>
          <p:sp>
            <p:nvSpPr>
              <p:cNvPr id="266" name="Google Shape;266;p6"/>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6"/>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6"/>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6"/>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6"/>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6"/>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6"/>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 name="Google Shape;273;p6"/>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4" name="Google Shape;274;p6"/>
          <p:cNvSpPr/>
          <p:nvPr/>
        </p:nvSpPr>
        <p:spPr>
          <a:xfrm>
            <a:off x="-930693" y="1210210"/>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6"/>
          <p:cNvSpPr/>
          <p:nvPr/>
        </p:nvSpPr>
        <p:spPr>
          <a:xfrm>
            <a:off x="8611232" y="1633060"/>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6" name="Google Shape;276;p6"/>
          <p:cNvGrpSpPr/>
          <p:nvPr/>
        </p:nvGrpSpPr>
        <p:grpSpPr>
          <a:xfrm>
            <a:off x="1510772" y="4698176"/>
            <a:ext cx="360126" cy="283178"/>
            <a:chOff x="1156771" y="2857371"/>
            <a:chExt cx="340706" cy="267907"/>
          </a:xfrm>
        </p:grpSpPr>
        <p:sp>
          <p:nvSpPr>
            <p:cNvPr id="277" name="Google Shape;277;p6"/>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6"/>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6"/>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6"/>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 name="Google Shape;281;p6"/>
          <p:cNvSpPr txBox="1">
            <a:spLocks noGrp="1"/>
          </p:cNvSpPr>
          <p:nvPr>
            <p:ph type="title"/>
          </p:nvPr>
        </p:nvSpPr>
        <p:spPr>
          <a:xfrm>
            <a:off x="720000" y="445025"/>
            <a:ext cx="7704000" cy="5727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3000"/>
              <a:buNone/>
              <a:defRPr sz="3400" i="1"/>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82"/>
        <p:cNvGrpSpPr/>
        <p:nvPr/>
      </p:nvGrpSpPr>
      <p:grpSpPr>
        <a:xfrm>
          <a:off x="0" y="0"/>
          <a:ext cx="0" cy="0"/>
          <a:chOff x="0" y="0"/>
          <a:chExt cx="0" cy="0"/>
        </a:xfrm>
      </p:grpSpPr>
      <p:grpSp>
        <p:nvGrpSpPr>
          <p:cNvPr id="283" name="Google Shape;283;p7"/>
          <p:cNvGrpSpPr/>
          <p:nvPr/>
        </p:nvGrpSpPr>
        <p:grpSpPr>
          <a:xfrm>
            <a:off x="-640367" y="3747599"/>
            <a:ext cx="2437711" cy="892156"/>
            <a:chOff x="5775647" y="595818"/>
            <a:chExt cx="1357905" cy="496995"/>
          </a:xfrm>
        </p:grpSpPr>
        <p:grpSp>
          <p:nvGrpSpPr>
            <p:cNvPr id="284" name="Google Shape;284;p7"/>
            <p:cNvGrpSpPr/>
            <p:nvPr/>
          </p:nvGrpSpPr>
          <p:grpSpPr>
            <a:xfrm>
              <a:off x="5775647" y="595818"/>
              <a:ext cx="1357905" cy="496995"/>
              <a:chOff x="5775647" y="595818"/>
              <a:chExt cx="1357905" cy="496995"/>
            </a:xfrm>
          </p:grpSpPr>
          <p:sp>
            <p:nvSpPr>
              <p:cNvPr id="285" name="Google Shape;285;p7"/>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7"/>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7"/>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7"/>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7"/>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7"/>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7"/>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 name="Google Shape;292;p7"/>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 name="Google Shape;293;p7"/>
          <p:cNvGrpSpPr/>
          <p:nvPr/>
        </p:nvGrpSpPr>
        <p:grpSpPr>
          <a:xfrm>
            <a:off x="1667686" y="475318"/>
            <a:ext cx="267710" cy="207597"/>
            <a:chOff x="1482678" y="2529376"/>
            <a:chExt cx="457938" cy="355109"/>
          </a:xfrm>
        </p:grpSpPr>
        <p:sp>
          <p:nvSpPr>
            <p:cNvPr id="294" name="Google Shape;294;p7"/>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7"/>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7"/>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7"/>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 name="Google Shape;298;p7"/>
          <p:cNvGrpSpPr/>
          <p:nvPr/>
        </p:nvGrpSpPr>
        <p:grpSpPr>
          <a:xfrm>
            <a:off x="264478" y="1396828"/>
            <a:ext cx="172124" cy="135347"/>
            <a:chOff x="1156771" y="2857371"/>
            <a:chExt cx="340706" cy="267907"/>
          </a:xfrm>
        </p:grpSpPr>
        <p:sp>
          <p:nvSpPr>
            <p:cNvPr id="299" name="Google Shape;299;p7"/>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7"/>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7"/>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7"/>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 name="Google Shape;303;p7"/>
          <p:cNvGrpSpPr/>
          <p:nvPr/>
        </p:nvGrpSpPr>
        <p:grpSpPr>
          <a:xfrm>
            <a:off x="7840796" y="341871"/>
            <a:ext cx="340706" cy="267907"/>
            <a:chOff x="1156771" y="2857371"/>
            <a:chExt cx="340706" cy="267907"/>
          </a:xfrm>
        </p:grpSpPr>
        <p:sp>
          <p:nvSpPr>
            <p:cNvPr id="304" name="Google Shape;304;p7"/>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7"/>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7"/>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7"/>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 name="Google Shape;308;p7"/>
          <p:cNvGrpSpPr/>
          <p:nvPr/>
        </p:nvGrpSpPr>
        <p:grpSpPr>
          <a:xfrm>
            <a:off x="8541553" y="861439"/>
            <a:ext cx="457938" cy="355109"/>
            <a:chOff x="1482678" y="2529376"/>
            <a:chExt cx="457938" cy="355109"/>
          </a:xfrm>
        </p:grpSpPr>
        <p:sp>
          <p:nvSpPr>
            <p:cNvPr id="309" name="Google Shape;309;p7"/>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7"/>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7"/>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7"/>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3" name="Google Shape;313;p7"/>
          <p:cNvSpPr/>
          <p:nvPr/>
        </p:nvSpPr>
        <p:spPr>
          <a:xfrm>
            <a:off x="8383732" y="2782673"/>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7"/>
          <p:cNvSpPr/>
          <p:nvPr/>
        </p:nvSpPr>
        <p:spPr>
          <a:xfrm>
            <a:off x="-437993" y="296810"/>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5" name="Google Shape;315;p7"/>
          <p:cNvGrpSpPr/>
          <p:nvPr/>
        </p:nvGrpSpPr>
        <p:grpSpPr>
          <a:xfrm>
            <a:off x="5822258" y="4426674"/>
            <a:ext cx="2437711" cy="892156"/>
            <a:chOff x="5775647" y="595818"/>
            <a:chExt cx="1357905" cy="496995"/>
          </a:xfrm>
        </p:grpSpPr>
        <p:grpSp>
          <p:nvGrpSpPr>
            <p:cNvPr id="316" name="Google Shape;316;p7"/>
            <p:cNvGrpSpPr/>
            <p:nvPr/>
          </p:nvGrpSpPr>
          <p:grpSpPr>
            <a:xfrm>
              <a:off x="5775647" y="595818"/>
              <a:ext cx="1357905" cy="496995"/>
              <a:chOff x="5775647" y="595818"/>
              <a:chExt cx="1357905" cy="496995"/>
            </a:xfrm>
          </p:grpSpPr>
          <p:sp>
            <p:nvSpPr>
              <p:cNvPr id="317" name="Google Shape;317;p7"/>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7"/>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7"/>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7"/>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7"/>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7"/>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7"/>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 name="Google Shape;324;p7"/>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5" name="Google Shape;325;p7"/>
          <p:cNvSpPr txBox="1">
            <a:spLocks noGrp="1"/>
          </p:cNvSpPr>
          <p:nvPr>
            <p:ph type="title"/>
          </p:nvPr>
        </p:nvSpPr>
        <p:spPr>
          <a:xfrm>
            <a:off x="4572000" y="691900"/>
            <a:ext cx="3852900" cy="10116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3000"/>
              <a:buNone/>
              <a:defRPr sz="3400" i="1"/>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26" name="Google Shape;326;p7"/>
          <p:cNvSpPr txBox="1">
            <a:spLocks noGrp="1"/>
          </p:cNvSpPr>
          <p:nvPr>
            <p:ph type="body" idx="1"/>
          </p:nvPr>
        </p:nvSpPr>
        <p:spPr>
          <a:xfrm>
            <a:off x="4572000" y="1830875"/>
            <a:ext cx="3849600" cy="26097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lt2"/>
              </a:buClr>
              <a:buSzPts val="1400"/>
              <a:buChar char="♥"/>
              <a:defRPr sz="1400">
                <a:solidFill>
                  <a:srgbClr val="434343"/>
                </a:solidFill>
              </a:defRPr>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0"/>
              </a:spcBef>
              <a:spcAft>
                <a:spcPts val="0"/>
              </a:spcAft>
              <a:buClr>
                <a:srgbClr val="434343"/>
              </a:buClr>
              <a:buSzPts val="1400"/>
              <a:buChar char="■"/>
              <a:defRPr>
                <a:solidFill>
                  <a:srgbClr val="434343"/>
                </a:solidFill>
              </a:defRPr>
            </a:lvl3pPr>
            <a:lvl4pPr marL="1828800" lvl="3" indent="-317500" rtl="0">
              <a:lnSpc>
                <a:spcPct val="115000"/>
              </a:lnSpc>
              <a:spcBef>
                <a:spcPts val="0"/>
              </a:spcBef>
              <a:spcAft>
                <a:spcPts val="0"/>
              </a:spcAft>
              <a:buClr>
                <a:srgbClr val="434343"/>
              </a:buClr>
              <a:buSzPts val="1400"/>
              <a:buChar char="●"/>
              <a:defRPr>
                <a:solidFill>
                  <a:srgbClr val="434343"/>
                </a:solidFill>
              </a:defRPr>
            </a:lvl4pPr>
            <a:lvl5pPr marL="2286000" lvl="4" indent="-317500" rtl="0">
              <a:lnSpc>
                <a:spcPct val="115000"/>
              </a:lnSpc>
              <a:spcBef>
                <a:spcPts val="0"/>
              </a:spcBef>
              <a:spcAft>
                <a:spcPts val="0"/>
              </a:spcAft>
              <a:buClr>
                <a:srgbClr val="434343"/>
              </a:buClr>
              <a:buSzPts val="1400"/>
              <a:buChar char="○"/>
              <a:defRPr>
                <a:solidFill>
                  <a:srgbClr val="434343"/>
                </a:solidFill>
              </a:defRPr>
            </a:lvl5pPr>
            <a:lvl6pPr marL="2743200" lvl="5" indent="-317500" rtl="0">
              <a:lnSpc>
                <a:spcPct val="115000"/>
              </a:lnSpc>
              <a:spcBef>
                <a:spcPts val="0"/>
              </a:spcBef>
              <a:spcAft>
                <a:spcPts val="0"/>
              </a:spcAft>
              <a:buClr>
                <a:srgbClr val="434343"/>
              </a:buClr>
              <a:buSzPts val="1400"/>
              <a:buChar char="■"/>
              <a:defRPr>
                <a:solidFill>
                  <a:srgbClr val="434343"/>
                </a:solidFill>
              </a:defRPr>
            </a:lvl6pPr>
            <a:lvl7pPr marL="3200400" lvl="6" indent="-317500" rtl="0">
              <a:lnSpc>
                <a:spcPct val="115000"/>
              </a:lnSpc>
              <a:spcBef>
                <a:spcPts val="0"/>
              </a:spcBef>
              <a:spcAft>
                <a:spcPts val="0"/>
              </a:spcAft>
              <a:buClr>
                <a:srgbClr val="434343"/>
              </a:buClr>
              <a:buSzPts val="1400"/>
              <a:buChar char="●"/>
              <a:defRPr>
                <a:solidFill>
                  <a:srgbClr val="434343"/>
                </a:solidFill>
              </a:defRPr>
            </a:lvl7pPr>
            <a:lvl8pPr marL="3657600" lvl="7" indent="-317500" rtl="0">
              <a:lnSpc>
                <a:spcPct val="115000"/>
              </a:lnSpc>
              <a:spcBef>
                <a:spcPts val="0"/>
              </a:spcBef>
              <a:spcAft>
                <a:spcPts val="0"/>
              </a:spcAft>
              <a:buClr>
                <a:srgbClr val="434343"/>
              </a:buClr>
              <a:buSzPts val="1400"/>
              <a:buChar char="○"/>
              <a:defRPr>
                <a:solidFill>
                  <a:srgbClr val="434343"/>
                </a:solidFill>
              </a:defRPr>
            </a:lvl8pPr>
            <a:lvl9pPr marL="4114800" lvl="8" indent="-317500" rtl="0">
              <a:lnSpc>
                <a:spcPct val="115000"/>
              </a:lnSpc>
              <a:spcBef>
                <a:spcPts val="0"/>
              </a:spcBef>
              <a:spcAft>
                <a:spcPts val="0"/>
              </a:spcAft>
              <a:buClr>
                <a:srgbClr val="434343"/>
              </a:buClr>
              <a:buSzPts val="1400"/>
              <a:buChar char="■"/>
              <a:defRPr>
                <a:solidFill>
                  <a:srgbClr val="434343"/>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6"/>
        </a:solidFill>
        <a:effectLst/>
      </p:bgPr>
    </p:bg>
    <p:spTree>
      <p:nvGrpSpPr>
        <p:cNvPr id="1" name="Shape 327"/>
        <p:cNvGrpSpPr/>
        <p:nvPr/>
      </p:nvGrpSpPr>
      <p:grpSpPr>
        <a:xfrm>
          <a:off x="0" y="0"/>
          <a:ext cx="0" cy="0"/>
          <a:chOff x="0" y="0"/>
          <a:chExt cx="0" cy="0"/>
        </a:xfrm>
      </p:grpSpPr>
      <p:sp>
        <p:nvSpPr>
          <p:cNvPr id="328" name="Google Shape;328;p8"/>
          <p:cNvSpPr/>
          <p:nvPr/>
        </p:nvSpPr>
        <p:spPr>
          <a:xfrm>
            <a:off x="5566207" y="917373"/>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8"/>
          <p:cNvSpPr/>
          <p:nvPr/>
        </p:nvSpPr>
        <p:spPr>
          <a:xfrm>
            <a:off x="4213532" y="4200523"/>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8"/>
          <p:cNvSpPr/>
          <p:nvPr/>
        </p:nvSpPr>
        <p:spPr>
          <a:xfrm>
            <a:off x="2583682" y="30528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8"/>
          <p:cNvSpPr/>
          <p:nvPr/>
        </p:nvSpPr>
        <p:spPr>
          <a:xfrm>
            <a:off x="8198457" y="262813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8"/>
          <p:cNvSpPr txBox="1">
            <a:spLocks noGrp="1"/>
          </p:cNvSpPr>
          <p:nvPr>
            <p:ph type="title"/>
          </p:nvPr>
        </p:nvSpPr>
        <p:spPr>
          <a:xfrm>
            <a:off x="2169150" y="1307100"/>
            <a:ext cx="4827900" cy="2529300"/>
          </a:xfrm>
          <a:prstGeom prst="rect">
            <a:avLst/>
          </a:prstGeom>
          <a:ln>
            <a:noFill/>
          </a:ln>
        </p:spPr>
        <p:txBody>
          <a:bodyPr spcFirstLastPara="1" wrap="square" lIns="91425" tIns="91425" rIns="91425" bIns="91425" anchor="ctr" anchorCtr="0">
            <a:noAutofit/>
          </a:bodyPr>
          <a:lstStyle>
            <a:lvl1pPr lvl="0" algn="ctr">
              <a:spcBef>
                <a:spcPts val="0"/>
              </a:spcBef>
              <a:spcAft>
                <a:spcPts val="0"/>
              </a:spcAft>
              <a:buSzPts val="6000"/>
              <a:buNone/>
              <a:defRPr sz="6000">
                <a:solidFill>
                  <a:schemeClr val="dk2"/>
                </a:solidFill>
              </a:defRPr>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
        <p:nvSpPr>
          <p:cNvPr id="333" name="Google Shape;333;p8"/>
          <p:cNvSpPr/>
          <p:nvPr/>
        </p:nvSpPr>
        <p:spPr>
          <a:xfrm>
            <a:off x="-309943" y="262813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34"/>
        <p:cNvGrpSpPr/>
        <p:nvPr/>
      </p:nvGrpSpPr>
      <p:grpSpPr>
        <a:xfrm>
          <a:off x="0" y="0"/>
          <a:ext cx="0" cy="0"/>
          <a:chOff x="0" y="0"/>
          <a:chExt cx="0" cy="0"/>
        </a:xfrm>
      </p:grpSpPr>
      <p:grpSp>
        <p:nvGrpSpPr>
          <p:cNvPr id="335" name="Google Shape;335;p9"/>
          <p:cNvGrpSpPr/>
          <p:nvPr/>
        </p:nvGrpSpPr>
        <p:grpSpPr>
          <a:xfrm>
            <a:off x="6028695" y="4203193"/>
            <a:ext cx="2165315" cy="792458"/>
            <a:chOff x="5775647" y="595818"/>
            <a:chExt cx="1357905" cy="496995"/>
          </a:xfrm>
        </p:grpSpPr>
        <p:grpSp>
          <p:nvGrpSpPr>
            <p:cNvPr id="336" name="Google Shape;336;p9"/>
            <p:cNvGrpSpPr/>
            <p:nvPr/>
          </p:nvGrpSpPr>
          <p:grpSpPr>
            <a:xfrm>
              <a:off x="5775647" y="595818"/>
              <a:ext cx="1357905" cy="496995"/>
              <a:chOff x="5775647" y="595818"/>
              <a:chExt cx="1357905" cy="496995"/>
            </a:xfrm>
          </p:grpSpPr>
          <p:sp>
            <p:nvSpPr>
              <p:cNvPr id="337" name="Google Shape;337;p9"/>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9"/>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9"/>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9"/>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9"/>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9"/>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9"/>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 name="Google Shape;344;p9"/>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 name="Google Shape;345;p9"/>
          <p:cNvGrpSpPr/>
          <p:nvPr/>
        </p:nvGrpSpPr>
        <p:grpSpPr>
          <a:xfrm>
            <a:off x="267891" y="3475703"/>
            <a:ext cx="360122" cy="279258"/>
            <a:chOff x="1482678" y="2529376"/>
            <a:chExt cx="457938" cy="355109"/>
          </a:xfrm>
        </p:grpSpPr>
        <p:sp>
          <p:nvSpPr>
            <p:cNvPr id="346" name="Google Shape;346;p9"/>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9"/>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9"/>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9"/>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 name="Google Shape;350;p9"/>
          <p:cNvGrpSpPr/>
          <p:nvPr/>
        </p:nvGrpSpPr>
        <p:grpSpPr>
          <a:xfrm>
            <a:off x="1148822" y="4703626"/>
            <a:ext cx="360126" cy="283178"/>
            <a:chOff x="1156771" y="2857371"/>
            <a:chExt cx="340706" cy="267907"/>
          </a:xfrm>
        </p:grpSpPr>
        <p:sp>
          <p:nvSpPr>
            <p:cNvPr id="351" name="Google Shape;351;p9"/>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9"/>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9"/>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9"/>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 name="Google Shape;355;p9"/>
          <p:cNvGrpSpPr/>
          <p:nvPr/>
        </p:nvGrpSpPr>
        <p:grpSpPr>
          <a:xfrm>
            <a:off x="8163074" y="539506"/>
            <a:ext cx="267710" cy="207597"/>
            <a:chOff x="1482678" y="2529376"/>
            <a:chExt cx="457938" cy="355109"/>
          </a:xfrm>
        </p:grpSpPr>
        <p:sp>
          <p:nvSpPr>
            <p:cNvPr id="356" name="Google Shape;356;p9"/>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9"/>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9"/>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9"/>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 name="Google Shape;360;p9"/>
          <p:cNvSpPr/>
          <p:nvPr/>
        </p:nvSpPr>
        <p:spPr>
          <a:xfrm>
            <a:off x="7591745" y="2911060"/>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 name="Google Shape;361;p9"/>
          <p:cNvGrpSpPr/>
          <p:nvPr/>
        </p:nvGrpSpPr>
        <p:grpSpPr>
          <a:xfrm>
            <a:off x="8631710" y="1872026"/>
            <a:ext cx="360126" cy="283178"/>
            <a:chOff x="1156771" y="2857371"/>
            <a:chExt cx="340706" cy="267907"/>
          </a:xfrm>
        </p:grpSpPr>
        <p:sp>
          <p:nvSpPr>
            <p:cNvPr id="362" name="Google Shape;362;p9"/>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9"/>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9"/>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9"/>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 name="Google Shape;366;p9"/>
          <p:cNvGrpSpPr/>
          <p:nvPr/>
        </p:nvGrpSpPr>
        <p:grpSpPr>
          <a:xfrm>
            <a:off x="8819703" y="4059040"/>
            <a:ext cx="172124" cy="135347"/>
            <a:chOff x="1156771" y="2857371"/>
            <a:chExt cx="340706" cy="267907"/>
          </a:xfrm>
        </p:grpSpPr>
        <p:sp>
          <p:nvSpPr>
            <p:cNvPr id="367" name="Google Shape;367;p9"/>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9"/>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9"/>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9"/>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1" name="Google Shape;371;p9"/>
          <p:cNvSpPr/>
          <p:nvPr/>
        </p:nvSpPr>
        <p:spPr>
          <a:xfrm>
            <a:off x="2695432" y="470363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9"/>
          <p:cNvSpPr/>
          <p:nvPr/>
        </p:nvSpPr>
        <p:spPr>
          <a:xfrm>
            <a:off x="-615155" y="228943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3" name="Google Shape;373;p9"/>
          <p:cNvGrpSpPr/>
          <p:nvPr/>
        </p:nvGrpSpPr>
        <p:grpSpPr>
          <a:xfrm>
            <a:off x="627153" y="1285828"/>
            <a:ext cx="172124" cy="135347"/>
            <a:chOff x="1156771" y="2857371"/>
            <a:chExt cx="340706" cy="267907"/>
          </a:xfrm>
        </p:grpSpPr>
        <p:sp>
          <p:nvSpPr>
            <p:cNvPr id="374" name="Google Shape;374;p9"/>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9"/>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9"/>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9"/>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 name="Google Shape;378;p9"/>
          <p:cNvGrpSpPr/>
          <p:nvPr/>
        </p:nvGrpSpPr>
        <p:grpSpPr>
          <a:xfrm>
            <a:off x="1508941" y="143273"/>
            <a:ext cx="2165315" cy="792458"/>
            <a:chOff x="5775647" y="595818"/>
            <a:chExt cx="1357905" cy="496995"/>
          </a:xfrm>
        </p:grpSpPr>
        <p:grpSp>
          <p:nvGrpSpPr>
            <p:cNvPr id="379" name="Google Shape;379;p9"/>
            <p:cNvGrpSpPr/>
            <p:nvPr/>
          </p:nvGrpSpPr>
          <p:grpSpPr>
            <a:xfrm>
              <a:off x="5775647" y="595818"/>
              <a:ext cx="1357905" cy="496995"/>
              <a:chOff x="5775647" y="595818"/>
              <a:chExt cx="1357905" cy="496995"/>
            </a:xfrm>
          </p:grpSpPr>
          <p:sp>
            <p:nvSpPr>
              <p:cNvPr id="380" name="Google Shape;380;p9"/>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9"/>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9"/>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9"/>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9"/>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9"/>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9"/>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7" name="Google Shape;387;p9"/>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8" name="Google Shape;388;p9"/>
          <p:cNvSpPr/>
          <p:nvPr/>
        </p:nvSpPr>
        <p:spPr>
          <a:xfrm>
            <a:off x="6105382" y="-28231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9"/>
          <p:cNvSpPr txBox="1">
            <a:spLocks noGrp="1"/>
          </p:cNvSpPr>
          <p:nvPr>
            <p:ph type="title"/>
          </p:nvPr>
        </p:nvSpPr>
        <p:spPr>
          <a:xfrm>
            <a:off x="2370894" y="1547834"/>
            <a:ext cx="4402200" cy="6951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3600"/>
              <a:buNone/>
              <a:defRPr sz="4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90" name="Google Shape;390;p9"/>
          <p:cNvSpPr txBox="1">
            <a:spLocks noGrp="1"/>
          </p:cNvSpPr>
          <p:nvPr>
            <p:ph type="subTitle" idx="1"/>
          </p:nvPr>
        </p:nvSpPr>
        <p:spPr>
          <a:xfrm>
            <a:off x="2370894" y="2242963"/>
            <a:ext cx="4402200" cy="135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91"/>
        <p:cNvGrpSpPr/>
        <p:nvPr/>
      </p:nvGrpSpPr>
      <p:grpSpPr>
        <a:xfrm>
          <a:off x="0" y="0"/>
          <a:ext cx="0" cy="0"/>
          <a:chOff x="0" y="0"/>
          <a:chExt cx="0" cy="0"/>
        </a:xfrm>
      </p:grpSpPr>
      <p:sp>
        <p:nvSpPr>
          <p:cNvPr id="392" name="Google Shape;392;p10"/>
          <p:cNvSpPr txBox="1">
            <a:spLocks noGrp="1"/>
          </p:cNvSpPr>
          <p:nvPr>
            <p:ph type="title"/>
          </p:nvPr>
        </p:nvSpPr>
        <p:spPr>
          <a:xfrm>
            <a:off x="713225" y="3100625"/>
            <a:ext cx="3334200" cy="14988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accent6"/>
        </a:solidFill>
        <a:effectLst/>
      </p:bgPr>
    </p:bg>
    <p:spTree>
      <p:nvGrpSpPr>
        <p:cNvPr id="1" name="Shape 393"/>
        <p:cNvGrpSpPr/>
        <p:nvPr/>
      </p:nvGrpSpPr>
      <p:grpSpPr>
        <a:xfrm>
          <a:off x="0" y="0"/>
          <a:ext cx="0" cy="0"/>
          <a:chOff x="0" y="0"/>
          <a:chExt cx="0" cy="0"/>
        </a:xfrm>
      </p:grpSpPr>
      <p:sp>
        <p:nvSpPr>
          <p:cNvPr id="394" name="Google Shape;394;p11"/>
          <p:cNvSpPr/>
          <p:nvPr/>
        </p:nvSpPr>
        <p:spPr>
          <a:xfrm>
            <a:off x="114300" y="285750"/>
            <a:ext cx="598800" cy="590700"/>
          </a:xfrm>
          <a:prstGeom prst="mathPlus">
            <a:avLst>
              <a:gd name="adj1" fmla="val 23520"/>
            </a:avLst>
          </a:prstGeom>
          <a:solidFill>
            <a:srgbClr val="FF00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 name="Google Shape;395;p11"/>
          <p:cNvGrpSpPr/>
          <p:nvPr/>
        </p:nvGrpSpPr>
        <p:grpSpPr>
          <a:xfrm>
            <a:off x="5120278" y="337665"/>
            <a:ext cx="172124" cy="135347"/>
            <a:chOff x="1156771" y="2857371"/>
            <a:chExt cx="340706" cy="267907"/>
          </a:xfrm>
        </p:grpSpPr>
        <p:sp>
          <p:nvSpPr>
            <p:cNvPr id="396" name="Google Shape;396;p11"/>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1"/>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1"/>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1"/>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 name="Google Shape;400;p11"/>
          <p:cNvGrpSpPr/>
          <p:nvPr/>
        </p:nvGrpSpPr>
        <p:grpSpPr>
          <a:xfrm>
            <a:off x="833403" y="4305276"/>
            <a:ext cx="457938" cy="355109"/>
            <a:chOff x="1482678" y="2529376"/>
            <a:chExt cx="457938" cy="355109"/>
          </a:xfrm>
        </p:grpSpPr>
        <p:sp>
          <p:nvSpPr>
            <p:cNvPr id="401" name="Google Shape;401;p11"/>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1"/>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1"/>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1"/>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5" name="Google Shape;405;p11"/>
          <p:cNvSpPr/>
          <p:nvPr/>
        </p:nvSpPr>
        <p:spPr>
          <a:xfrm>
            <a:off x="5642407" y="-28231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1"/>
          <p:cNvSpPr/>
          <p:nvPr/>
        </p:nvSpPr>
        <p:spPr>
          <a:xfrm>
            <a:off x="-705705" y="3309598"/>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1"/>
          <p:cNvSpPr/>
          <p:nvPr/>
        </p:nvSpPr>
        <p:spPr>
          <a:xfrm>
            <a:off x="6235007" y="4389098"/>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1"/>
          <p:cNvSpPr/>
          <p:nvPr/>
        </p:nvSpPr>
        <p:spPr>
          <a:xfrm>
            <a:off x="2077657" y="298785"/>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11"/>
          <p:cNvSpPr/>
          <p:nvPr/>
        </p:nvSpPr>
        <p:spPr>
          <a:xfrm>
            <a:off x="8101895" y="2775973"/>
            <a:ext cx="1678062" cy="564633"/>
          </a:xfrm>
          <a:custGeom>
            <a:avLst/>
            <a:gdLst/>
            <a:ahLst/>
            <a:cxnLst/>
            <a:rect l="l" t="t" r="r" b="b"/>
            <a:pathLst>
              <a:path w="13350" h="4492" extrusionOk="0">
                <a:moveTo>
                  <a:pt x="7301" y="1"/>
                </a:moveTo>
                <a:cubicBezTo>
                  <a:pt x="6021" y="1"/>
                  <a:pt x="5725" y="1039"/>
                  <a:pt x="5687" y="1188"/>
                </a:cubicBezTo>
                <a:lnTo>
                  <a:pt x="5687" y="1213"/>
                </a:lnTo>
                <a:cubicBezTo>
                  <a:pt x="5620" y="1146"/>
                  <a:pt x="4921" y="351"/>
                  <a:pt x="3815" y="351"/>
                </a:cubicBezTo>
                <a:cubicBezTo>
                  <a:pt x="3479" y="351"/>
                  <a:pt x="3106" y="424"/>
                  <a:pt x="2701" y="613"/>
                </a:cubicBezTo>
                <a:cubicBezTo>
                  <a:pt x="1964" y="963"/>
                  <a:pt x="1726" y="1488"/>
                  <a:pt x="1714" y="2000"/>
                </a:cubicBezTo>
                <a:lnTo>
                  <a:pt x="1714" y="2025"/>
                </a:lnTo>
                <a:lnTo>
                  <a:pt x="1714" y="2150"/>
                </a:lnTo>
                <a:lnTo>
                  <a:pt x="1714" y="2175"/>
                </a:lnTo>
                <a:cubicBezTo>
                  <a:pt x="1714" y="2212"/>
                  <a:pt x="1714" y="2250"/>
                  <a:pt x="1726" y="2287"/>
                </a:cubicBezTo>
                <a:lnTo>
                  <a:pt x="1726" y="2312"/>
                </a:lnTo>
                <a:cubicBezTo>
                  <a:pt x="1751" y="2412"/>
                  <a:pt x="1764" y="2487"/>
                  <a:pt x="1776" y="2587"/>
                </a:cubicBezTo>
                <a:lnTo>
                  <a:pt x="1776" y="2600"/>
                </a:lnTo>
                <a:cubicBezTo>
                  <a:pt x="1789" y="2625"/>
                  <a:pt x="1789" y="2675"/>
                  <a:pt x="1814" y="2712"/>
                </a:cubicBezTo>
                <a:lnTo>
                  <a:pt x="1814" y="2737"/>
                </a:lnTo>
                <a:cubicBezTo>
                  <a:pt x="1826" y="2775"/>
                  <a:pt x="1826" y="2800"/>
                  <a:pt x="1839" y="2837"/>
                </a:cubicBezTo>
                <a:lnTo>
                  <a:pt x="1839" y="2850"/>
                </a:lnTo>
                <a:cubicBezTo>
                  <a:pt x="1876" y="2924"/>
                  <a:pt x="1889" y="2987"/>
                  <a:pt x="1914" y="3049"/>
                </a:cubicBezTo>
                <a:lnTo>
                  <a:pt x="1914" y="3062"/>
                </a:lnTo>
                <a:cubicBezTo>
                  <a:pt x="1939" y="3099"/>
                  <a:pt x="1939" y="3112"/>
                  <a:pt x="1951" y="3149"/>
                </a:cubicBezTo>
                <a:cubicBezTo>
                  <a:pt x="1951" y="3149"/>
                  <a:pt x="1951" y="3162"/>
                  <a:pt x="1964" y="3162"/>
                </a:cubicBezTo>
                <a:cubicBezTo>
                  <a:pt x="1976" y="3174"/>
                  <a:pt x="1976" y="3212"/>
                  <a:pt x="2001" y="3224"/>
                </a:cubicBezTo>
                <a:lnTo>
                  <a:pt x="2001" y="3237"/>
                </a:lnTo>
                <a:cubicBezTo>
                  <a:pt x="2014" y="3287"/>
                  <a:pt x="2039" y="3337"/>
                  <a:pt x="2064" y="3362"/>
                </a:cubicBezTo>
                <a:lnTo>
                  <a:pt x="2064" y="3374"/>
                </a:lnTo>
                <a:cubicBezTo>
                  <a:pt x="2064" y="3399"/>
                  <a:pt x="2076" y="3399"/>
                  <a:pt x="2076" y="3412"/>
                </a:cubicBezTo>
                <a:lnTo>
                  <a:pt x="2076" y="3424"/>
                </a:lnTo>
                <a:cubicBezTo>
                  <a:pt x="2076" y="3424"/>
                  <a:pt x="2076" y="3428"/>
                  <a:pt x="2078" y="3431"/>
                </a:cubicBezTo>
                <a:lnTo>
                  <a:pt x="2078" y="3431"/>
                </a:lnTo>
                <a:cubicBezTo>
                  <a:pt x="2033" y="3406"/>
                  <a:pt x="1997" y="3373"/>
                  <a:pt x="1939" y="3349"/>
                </a:cubicBezTo>
                <a:cubicBezTo>
                  <a:pt x="1901" y="3337"/>
                  <a:pt x="1851" y="3299"/>
                  <a:pt x="1814" y="3287"/>
                </a:cubicBezTo>
                <a:cubicBezTo>
                  <a:pt x="1789" y="3287"/>
                  <a:pt x="1789" y="3274"/>
                  <a:pt x="1776" y="3274"/>
                </a:cubicBezTo>
                <a:cubicBezTo>
                  <a:pt x="1531" y="3156"/>
                  <a:pt x="1281" y="3098"/>
                  <a:pt x="1050" y="3098"/>
                </a:cubicBezTo>
                <a:cubicBezTo>
                  <a:pt x="576" y="3098"/>
                  <a:pt x="186" y="3345"/>
                  <a:pt x="102" y="3824"/>
                </a:cubicBezTo>
                <a:cubicBezTo>
                  <a:pt x="0" y="4398"/>
                  <a:pt x="968" y="4492"/>
                  <a:pt x="1781" y="4492"/>
                </a:cubicBezTo>
                <a:cubicBezTo>
                  <a:pt x="2066" y="4492"/>
                  <a:pt x="2332" y="4480"/>
                  <a:pt x="2526" y="4474"/>
                </a:cubicBezTo>
                <a:lnTo>
                  <a:pt x="2639" y="4474"/>
                </a:lnTo>
                <a:cubicBezTo>
                  <a:pt x="2991" y="4464"/>
                  <a:pt x="3443" y="4461"/>
                  <a:pt x="3960" y="4461"/>
                </a:cubicBezTo>
                <a:cubicBezTo>
                  <a:pt x="4658" y="4461"/>
                  <a:pt x="5474" y="4466"/>
                  <a:pt x="6327" y="4466"/>
                </a:cubicBezTo>
                <a:cubicBezTo>
                  <a:pt x="9575" y="4466"/>
                  <a:pt x="13350" y="4390"/>
                  <a:pt x="13084" y="3662"/>
                </a:cubicBezTo>
                <a:cubicBezTo>
                  <a:pt x="13084" y="3649"/>
                  <a:pt x="13072" y="3624"/>
                  <a:pt x="13072" y="3612"/>
                </a:cubicBezTo>
                <a:cubicBezTo>
                  <a:pt x="12856" y="3115"/>
                  <a:pt x="12378" y="2991"/>
                  <a:pt x="11954" y="2991"/>
                </a:cubicBezTo>
                <a:cubicBezTo>
                  <a:pt x="11887" y="2991"/>
                  <a:pt x="11822" y="2994"/>
                  <a:pt x="11760" y="2999"/>
                </a:cubicBezTo>
                <a:cubicBezTo>
                  <a:pt x="11460" y="3037"/>
                  <a:pt x="11210" y="3112"/>
                  <a:pt x="11160" y="3124"/>
                </a:cubicBezTo>
                <a:lnTo>
                  <a:pt x="11148" y="3124"/>
                </a:lnTo>
                <a:lnTo>
                  <a:pt x="11160" y="3112"/>
                </a:lnTo>
                <a:cubicBezTo>
                  <a:pt x="11185" y="3112"/>
                  <a:pt x="11185" y="3099"/>
                  <a:pt x="11198" y="3087"/>
                </a:cubicBezTo>
                <a:lnTo>
                  <a:pt x="11223" y="3049"/>
                </a:lnTo>
                <a:cubicBezTo>
                  <a:pt x="11260" y="3024"/>
                  <a:pt x="11272" y="2987"/>
                  <a:pt x="11310" y="2937"/>
                </a:cubicBezTo>
                <a:cubicBezTo>
                  <a:pt x="11535" y="2587"/>
                  <a:pt x="11772" y="1837"/>
                  <a:pt x="10810" y="1288"/>
                </a:cubicBezTo>
                <a:cubicBezTo>
                  <a:pt x="10481" y="1102"/>
                  <a:pt x="10198" y="1034"/>
                  <a:pt x="9959" y="1034"/>
                </a:cubicBezTo>
                <a:cubicBezTo>
                  <a:pt x="9409" y="1034"/>
                  <a:pt x="9094" y="1398"/>
                  <a:pt x="8998" y="1538"/>
                </a:cubicBezTo>
                <a:cubicBezTo>
                  <a:pt x="8985" y="1544"/>
                  <a:pt x="8975" y="1551"/>
                  <a:pt x="8969" y="1560"/>
                </a:cubicBezTo>
                <a:lnTo>
                  <a:pt x="8969" y="1560"/>
                </a:lnTo>
                <a:cubicBezTo>
                  <a:pt x="8975" y="1536"/>
                  <a:pt x="8980" y="1515"/>
                  <a:pt x="8998" y="1488"/>
                </a:cubicBezTo>
                <a:lnTo>
                  <a:pt x="8998" y="1475"/>
                </a:lnTo>
                <a:cubicBezTo>
                  <a:pt x="8998" y="1438"/>
                  <a:pt x="9011" y="1413"/>
                  <a:pt x="9011" y="1363"/>
                </a:cubicBezTo>
                <a:lnTo>
                  <a:pt x="9011" y="1350"/>
                </a:lnTo>
                <a:lnTo>
                  <a:pt x="9011" y="1250"/>
                </a:lnTo>
                <a:lnTo>
                  <a:pt x="9011" y="1238"/>
                </a:lnTo>
                <a:cubicBezTo>
                  <a:pt x="9011" y="1213"/>
                  <a:pt x="9011" y="1163"/>
                  <a:pt x="8998" y="1125"/>
                </a:cubicBezTo>
                <a:lnTo>
                  <a:pt x="8998" y="1100"/>
                </a:lnTo>
                <a:cubicBezTo>
                  <a:pt x="8998" y="1063"/>
                  <a:pt x="8973" y="1025"/>
                  <a:pt x="8961" y="988"/>
                </a:cubicBezTo>
                <a:cubicBezTo>
                  <a:pt x="8961" y="975"/>
                  <a:pt x="8961" y="975"/>
                  <a:pt x="8948" y="963"/>
                </a:cubicBezTo>
                <a:cubicBezTo>
                  <a:pt x="8923" y="925"/>
                  <a:pt x="8923" y="900"/>
                  <a:pt x="8911" y="863"/>
                </a:cubicBezTo>
                <a:cubicBezTo>
                  <a:pt x="8911" y="850"/>
                  <a:pt x="8898" y="850"/>
                  <a:pt x="8898" y="838"/>
                </a:cubicBezTo>
                <a:lnTo>
                  <a:pt x="8849" y="738"/>
                </a:lnTo>
                <a:cubicBezTo>
                  <a:pt x="8849" y="725"/>
                  <a:pt x="8836" y="713"/>
                  <a:pt x="8824" y="713"/>
                </a:cubicBezTo>
                <a:cubicBezTo>
                  <a:pt x="8799" y="675"/>
                  <a:pt x="8774" y="650"/>
                  <a:pt x="8761" y="613"/>
                </a:cubicBezTo>
                <a:lnTo>
                  <a:pt x="8724" y="588"/>
                </a:lnTo>
                <a:cubicBezTo>
                  <a:pt x="8711" y="550"/>
                  <a:pt x="8686" y="538"/>
                  <a:pt x="8661" y="501"/>
                </a:cubicBezTo>
                <a:lnTo>
                  <a:pt x="8636" y="476"/>
                </a:lnTo>
                <a:lnTo>
                  <a:pt x="8561" y="401"/>
                </a:lnTo>
                <a:cubicBezTo>
                  <a:pt x="8274" y="176"/>
                  <a:pt x="7886" y="26"/>
                  <a:pt x="7324" y="1"/>
                </a:cubicBezTo>
                <a:cubicBezTo>
                  <a:pt x="7316" y="1"/>
                  <a:pt x="7309" y="1"/>
                  <a:pt x="7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 name="Google Shape;410;p11"/>
          <p:cNvGrpSpPr/>
          <p:nvPr/>
        </p:nvGrpSpPr>
        <p:grpSpPr>
          <a:xfrm>
            <a:off x="7913083" y="512174"/>
            <a:ext cx="2437711" cy="892156"/>
            <a:chOff x="5775647" y="595818"/>
            <a:chExt cx="1357905" cy="496995"/>
          </a:xfrm>
        </p:grpSpPr>
        <p:grpSp>
          <p:nvGrpSpPr>
            <p:cNvPr id="411" name="Google Shape;411;p11"/>
            <p:cNvGrpSpPr/>
            <p:nvPr/>
          </p:nvGrpSpPr>
          <p:grpSpPr>
            <a:xfrm>
              <a:off x="5775647" y="595818"/>
              <a:ext cx="1357905" cy="496995"/>
              <a:chOff x="5775647" y="595818"/>
              <a:chExt cx="1357905" cy="496995"/>
            </a:xfrm>
          </p:grpSpPr>
          <p:sp>
            <p:nvSpPr>
              <p:cNvPr id="412" name="Google Shape;412;p11"/>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11"/>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1"/>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1"/>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11"/>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11"/>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1"/>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9" name="Google Shape;419;p11"/>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 name="Google Shape;420;p11"/>
          <p:cNvGrpSpPr/>
          <p:nvPr/>
        </p:nvGrpSpPr>
        <p:grpSpPr>
          <a:xfrm>
            <a:off x="-1146367" y="93424"/>
            <a:ext cx="2437711" cy="892156"/>
            <a:chOff x="5775647" y="595818"/>
            <a:chExt cx="1357905" cy="496995"/>
          </a:xfrm>
        </p:grpSpPr>
        <p:grpSp>
          <p:nvGrpSpPr>
            <p:cNvPr id="421" name="Google Shape;421;p11"/>
            <p:cNvGrpSpPr/>
            <p:nvPr/>
          </p:nvGrpSpPr>
          <p:grpSpPr>
            <a:xfrm>
              <a:off x="5775647" y="595818"/>
              <a:ext cx="1357905" cy="496995"/>
              <a:chOff x="5775647" y="595818"/>
              <a:chExt cx="1357905" cy="496995"/>
            </a:xfrm>
          </p:grpSpPr>
          <p:sp>
            <p:nvSpPr>
              <p:cNvPr id="422" name="Google Shape;422;p11"/>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1"/>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1"/>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1"/>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1"/>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11"/>
              <p:cNvSpPr/>
              <p:nvPr/>
            </p:nvSpPr>
            <p:spPr>
              <a:xfrm>
                <a:off x="6410531" y="649033"/>
                <a:ext cx="47753" cy="51348"/>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1"/>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9" name="Google Shape;429;p11"/>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0" name="Google Shape;430;p11"/>
          <p:cNvSpPr txBox="1">
            <a:spLocks noGrp="1"/>
          </p:cNvSpPr>
          <p:nvPr>
            <p:ph type="title" hasCustomPrompt="1"/>
          </p:nvPr>
        </p:nvSpPr>
        <p:spPr>
          <a:xfrm>
            <a:off x="1906275" y="1375463"/>
            <a:ext cx="5331600" cy="1695600"/>
          </a:xfrm>
          <a:prstGeom prst="rect">
            <a:avLst/>
          </a:prstGeom>
        </p:spPr>
        <p:txBody>
          <a:bodyPr spcFirstLastPara="1" wrap="square" lIns="91425" tIns="91425" rIns="91425" bIns="91425" anchor="ctr" anchorCtr="0">
            <a:noAutofit/>
          </a:bodyPr>
          <a:lstStyle>
            <a:lvl1pPr lvl="0" algn="ctr">
              <a:spcBef>
                <a:spcPts val="0"/>
              </a:spcBef>
              <a:spcAft>
                <a:spcPts val="0"/>
              </a:spcAft>
              <a:buSzPts val="10000"/>
              <a:buNone/>
              <a:defRPr sz="6000">
                <a:solidFill>
                  <a:schemeClr val="dk2"/>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431" name="Google Shape;431;p11"/>
          <p:cNvSpPr txBox="1">
            <a:spLocks noGrp="1"/>
          </p:cNvSpPr>
          <p:nvPr>
            <p:ph type="subTitle" idx="1"/>
          </p:nvPr>
        </p:nvSpPr>
        <p:spPr>
          <a:xfrm>
            <a:off x="1906275" y="3339338"/>
            <a:ext cx="5331600" cy="4287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800">
                <a:solidFill>
                  <a:schemeClr val="lt1"/>
                </a:solidFill>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3.xml"/><Relationship Id="rId1" Type="http://schemas.openxmlformats.org/officeDocument/2006/relationships/slideLayout" Target="../slideLayouts/slideLayout22.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s>
</file>

<file path=ppt/slideMasters/_rels/slideMaster4.xml.rels><?xml version="1.0" encoding="UTF-8" standalone="yes"?>
<Relationships xmlns="http://schemas.openxmlformats.org/package/2006/relationships"><Relationship Id="rId3" Type="http://schemas.openxmlformats.org/officeDocument/2006/relationships/theme" Target="../theme/theme4.xml"/><Relationship Id="rId2" Type="http://schemas.openxmlformats.org/officeDocument/2006/relationships/slideLayout" Target="../slideLayouts/slideLayout27.xml"/><Relationship Id="rId1"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Sofia"/>
              <a:buNone/>
              <a:defRPr sz="3000">
                <a:solidFill>
                  <a:schemeClr val="dk1"/>
                </a:solidFill>
                <a:latin typeface="Sofia"/>
                <a:ea typeface="Sofia"/>
                <a:cs typeface="Sofia"/>
                <a:sym typeface="Sofia"/>
              </a:defRPr>
            </a:lvl1pPr>
            <a:lvl2pPr lvl="1" rtl="0">
              <a:spcBef>
                <a:spcPts val="0"/>
              </a:spcBef>
              <a:spcAft>
                <a:spcPts val="0"/>
              </a:spcAft>
              <a:buClr>
                <a:schemeClr val="dk1"/>
              </a:buClr>
              <a:buSzPts val="3000"/>
              <a:buFont typeface="Bilbo Swash Caps"/>
              <a:buNone/>
              <a:defRPr sz="3000">
                <a:solidFill>
                  <a:schemeClr val="dk1"/>
                </a:solidFill>
                <a:latin typeface="Bilbo Swash Caps"/>
                <a:ea typeface="Bilbo Swash Caps"/>
                <a:cs typeface="Bilbo Swash Caps"/>
                <a:sym typeface="Bilbo Swash Caps"/>
              </a:defRPr>
            </a:lvl2pPr>
            <a:lvl3pPr lvl="2" rtl="0">
              <a:spcBef>
                <a:spcPts val="0"/>
              </a:spcBef>
              <a:spcAft>
                <a:spcPts val="0"/>
              </a:spcAft>
              <a:buClr>
                <a:schemeClr val="dk1"/>
              </a:buClr>
              <a:buSzPts val="3000"/>
              <a:buFont typeface="Bilbo Swash Caps"/>
              <a:buNone/>
              <a:defRPr sz="3000">
                <a:solidFill>
                  <a:schemeClr val="dk1"/>
                </a:solidFill>
                <a:latin typeface="Bilbo Swash Caps"/>
                <a:ea typeface="Bilbo Swash Caps"/>
                <a:cs typeface="Bilbo Swash Caps"/>
                <a:sym typeface="Bilbo Swash Caps"/>
              </a:defRPr>
            </a:lvl3pPr>
            <a:lvl4pPr lvl="3" rtl="0">
              <a:spcBef>
                <a:spcPts val="0"/>
              </a:spcBef>
              <a:spcAft>
                <a:spcPts val="0"/>
              </a:spcAft>
              <a:buClr>
                <a:schemeClr val="dk1"/>
              </a:buClr>
              <a:buSzPts val="3000"/>
              <a:buFont typeface="Bilbo Swash Caps"/>
              <a:buNone/>
              <a:defRPr sz="3000">
                <a:solidFill>
                  <a:schemeClr val="dk1"/>
                </a:solidFill>
                <a:latin typeface="Bilbo Swash Caps"/>
                <a:ea typeface="Bilbo Swash Caps"/>
                <a:cs typeface="Bilbo Swash Caps"/>
                <a:sym typeface="Bilbo Swash Caps"/>
              </a:defRPr>
            </a:lvl4pPr>
            <a:lvl5pPr lvl="4" rtl="0">
              <a:spcBef>
                <a:spcPts val="0"/>
              </a:spcBef>
              <a:spcAft>
                <a:spcPts val="0"/>
              </a:spcAft>
              <a:buClr>
                <a:schemeClr val="dk1"/>
              </a:buClr>
              <a:buSzPts val="3000"/>
              <a:buFont typeface="Bilbo Swash Caps"/>
              <a:buNone/>
              <a:defRPr sz="3000">
                <a:solidFill>
                  <a:schemeClr val="dk1"/>
                </a:solidFill>
                <a:latin typeface="Bilbo Swash Caps"/>
                <a:ea typeface="Bilbo Swash Caps"/>
                <a:cs typeface="Bilbo Swash Caps"/>
                <a:sym typeface="Bilbo Swash Caps"/>
              </a:defRPr>
            </a:lvl5pPr>
            <a:lvl6pPr lvl="5" rtl="0">
              <a:spcBef>
                <a:spcPts val="0"/>
              </a:spcBef>
              <a:spcAft>
                <a:spcPts val="0"/>
              </a:spcAft>
              <a:buClr>
                <a:schemeClr val="dk1"/>
              </a:buClr>
              <a:buSzPts val="3000"/>
              <a:buFont typeface="Bilbo Swash Caps"/>
              <a:buNone/>
              <a:defRPr sz="3000">
                <a:solidFill>
                  <a:schemeClr val="dk1"/>
                </a:solidFill>
                <a:latin typeface="Bilbo Swash Caps"/>
                <a:ea typeface="Bilbo Swash Caps"/>
                <a:cs typeface="Bilbo Swash Caps"/>
                <a:sym typeface="Bilbo Swash Caps"/>
              </a:defRPr>
            </a:lvl6pPr>
            <a:lvl7pPr lvl="6" rtl="0">
              <a:spcBef>
                <a:spcPts val="0"/>
              </a:spcBef>
              <a:spcAft>
                <a:spcPts val="0"/>
              </a:spcAft>
              <a:buClr>
                <a:schemeClr val="dk1"/>
              </a:buClr>
              <a:buSzPts val="3000"/>
              <a:buFont typeface="Bilbo Swash Caps"/>
              <a:buNone/>
              <a:defRPr sz="3000">
                <a:solidFill>
                  <a:schemeClr val="dk1"/>
                </a:solidFill>
                <a:latin typeface="Bilbo Swash Caps"/>
                <a:ea typeface="Bilbo Swash Caps"/>
                <a:cs typeface="Bilbo Swash Caps"/>
                <a:sym typeface="Bilbo Swash Caps"/>
              </a:defRPr>
            </a:lvl7pPr>
            <a:lvl8pPr lvl="7" rtl="0">
              <a:spcBef>
                <a:spcPts val="0"/>
              </a:spcBef>
              <a:spcAft>
                <a:spcPts val="0"/>
              </a:spcAft>
              <a:buClr>
                <a:schemeClr val="dk1"/>
              </a:buClr>
              <a:buSzPts val="3000"/>
              <a:buFont typeface="Bilbo Swash Caps"/>
              <a:buNone/>
              <a:defRPr sz="3000">
                <a:solidFill>
                  <a:schemeClr val="dk1"/>
                </a:solidFill>
                <a:latin typeface="Bilbo Swash Caps"/>
                <a:ea typeface="Bilbo Swash Caps"/>
                <a:cs typeface="Bilbo Swash Caps"/>
                <a:sym typeface="Bilbo Swash Caps"/>
              </a:defRPr>
            </a:lvl8pPr>
            <a:lvl9pPr lvl="8" rtl="0">
              <a:spcBef>
                <a:spcPts val="0"/>
              </a:spcBef>
              <a:spcAft>
                <a:spcPts val="0"/>
              </a:spcAft>
              <a:buClr>
                <a:schemeClr val="dk1"/>
              </a:buClr>
              <a:buSzPts val="3000"/>
              <a:buFont typeface="Bilbo Swash Caps"/>
              <a:buNone/>
              <a:defRPr sz="3000">
                <a:solidFill>
                  <a:schemeClr val="dk1"/>
                </a:solidFill>
                <a:latin typeface="Bilbo Swash Caps"/>
                <a:ea typeface="Bilbo Swash Caps"/>
                <a:cs typeface="Bilbo Swash Caps"/>
                <a:sym typeface="Bilbo Swash Caps"/>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1pPr>
            <a:lvl2pPr marL="914400" lvl="1" indent="-317500">
              <a:lnSpc>
                <a:spcPct val="115000"/>
              </a:lnSpc>
              <a:spcBef>
                <a:spcPts val="160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2pPr>
            <a:lvl3pPr marL="1371600" lvl="2" indent="-317500">
              <a:lnSpc>
                <a:spcPct val="115000"/>
              </a:lnSpc>
              <a:spcBef>
                <a:spcPts val="160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3pPr>
            <a:lvl4pPr marL="1828800" lvl="3" indent="-317500">
              <a:lnSpc>
                <a:spcPct val="115000"/>
              </a:lnSpc>
              <a:spcBef>
                <a:spcPts val="160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4pPr>
            <a:lvl5pPr marL="2286000" lvl="4" indent="-317500">
              <a:lnSpc>
                <a:spcPct val="115000"/>
              </a:lnSpc>
              <a:spcBef>
                <a:spcPts val="160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5pPr>
            <a:lvl6pPr marL="2743200" lvl="5" indent="-317500">
              <a:lnSpc>
                <a:spcPct val="115000"/>
              </a:lnSpc>
              <a:spcBef>
                <a:spcPts val="160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6pPr>
            <a:lvl7pPr marL="3200400" lvl="6" indent="-317500">
              <a:lnSpc>
                <a:spcPct val="115000"/>
              </a:lnSpc>
              <a:spcBef>
                <a:spcPts val="160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7pPr>
            <a:lvl8pPr marL="3657600" lvl="7" indent="-317500">
              <a:lnSpc>
                <a:spcPct val="115000"/>
              </a:lnSpc>
              <a:spcBef>
                <a:spcPts val="1600"/>
              </a:spcBef>
              <a:spcAft>
                <a:spcPts val="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8pPr>
            <a:lvl9pPr marL="4114800" lvl="8" indent="-317500">
              <a:lnSpc>
                <a:spcPct val="115000"/>
              </a:lnSpc>
              <a:spcBef>
                <a:spcPts val="1600"/>
              </a:spcBef>
              <a:spcAft>
                <a:spcPts val="1600"/>
              </a:spcAft>
              <a:buClr>
                <a:schemeClr val="dk1"/>
              </a:buClr>
              <a:buSzPts val="1400"/>
              <a:buFont typeface="Quicksand Medium"/>
              <a:buChar char="■"/>
              <a:defRPr>
                <a:solidFill>
                  <a:schemeClr val="dk1"/>
                </a:solidFill>
                <a:latin typeface="Quicksand Medium"/>
                <a:ea typeface="Quicksand Medium"/>
                <a:cs typeface="Quicksand Medium"/>
                <a:sym typeface="Quicksand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058"/>
        <p:cNvGrpSpPr/>
        <p:nvPr/>
      </p:nvGrpSpPr>
      <p:grpSpPr>
        <a:xfrm>
          <a:off x="0" y="0"/>
          <a:ext cx="0" cy="0"/>
          <a:chOff x="0" y="0"/>
          <a:chExt cx="0" cy="0"/>
        </a:xfrm>
      </p:grpSpPr>
      <p:sp>
        <p:nvSpPr>
          <p:cNvPr id="1059" name="Google Shape;1059;p24"/>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060" name="Google Shape;1060;p24"/>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0" r:id="rId1"/>
    <p:sldLayoutId id="2147483671"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064"/>
        <p:cNvGrpSpPr/>
        <p:nvPr/>
      </p:nvGrpSpPr>
      <p:grpSpPr>
        <a:xfrm>
          <a:off x="0" y="0"/>
          <a:ext cx="0" cy="0"/>
          <a:chOff x="0" y="0"/>
          <a:chExt cx="0" cy="0"/>
        </a:xfrm>
      </p:grpSpPr>
      <p:sp>
        <p:nvSpPr>
          <p:cNvPr id="1065" name="Google Shape;1065;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066" name="Google Shape;1066;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2" r:id="rId1"/>
    <p:sldLayoutId id="2147483673"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1667367424"/>
      </p:ext>
    </p:extLst>
  </p:cSld>
  <p:clrMap bg1="lt1" tx1="dk1" bg2="dk2" tx2="lt2" accent1="accent1" accent2="accent2" accent3="accent3" accent4="accent4" accent5="accent5" accent6="accent6" hlink="hlink" folHlink="folHlink"/>
  <p:sldLayoutIdLst>
    <p:sldLayoutId id="2147483678" r:id="rId1"/>
    <p:sldLayoutId id="2147483679"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16.xml"/><Relationship Id="rId1" Type="http://schemas.openxmlformats.org/officeDocument/2006/relationships/slideLayout" Target="../slideLayouts/slideLayout12.xml"/><Relationship Id="rId5" Type="http://schemas.openxmlformats.org/officeDocument/2006/relationships/image" Target="../media/image3.png"/><Relationship Id="rId4" Type="http://schemas.openxmlformats.org/officeDocument/2006/relationships/hyperlink" Target="https://docs.google.com/spreadsheets/d/1TwImdz7J-xlN8uQJ8HOVkK6fTnvorKY2vQx43F3BNFg/copy#gid=0" TargetMode="Externa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9.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3" Type="http://schemas.openxmlformats.org/officeDocument/2006/relationships/hyperlink" Target="https://www.freepik.com/free-vector/flat-cupid-characters-collection_19539986.htm#page=1&amp;position=17&amp;from_view=user/?utm_source=slidesgo_template&amp;utm_medium=referral-link&amp;utm_campaign=sg_resources&amp;utm_content=freepik" TargetMode="External"/><Relationship Id="rId2" Type="http://schemas.openxmlformats.org/officeDocument/2006/relationships/notesSlide" Target="../notesSlides/notesSlide22.xml"/><Relationship Id="rId1" Type="http://schemas.openxmlformats.org/officeDocument/2006/relationships/slideLayout" Target="../slideLayouts/slideLayout14.xml"/><Relationship Id="rId4" Type="http://schemas.openxmlformats.org/officeDocument/2006/relationships/hyperlink" Target="https://www.freepik.com/free-vector/flat-cupid-characters-collection_19539987.htm#page=1&amp;query=cupid&amp;position=6&amp;from_view=author/?utm_source=slidesgo_template&amp;utm_medium=referral-link&amp;utm_campaign=sg_resources&amp;utm_content=freepik" TargetMode="External"/></Relationships>
</file>

<file path=ppt/slides/_rels/slide23.xml.rels><?xml version="1.0" encoding="UTF-8" standalone="yes"?>
<Relationships xmlns="http://schemas.openxmlformats.org/package/2006/relationships"><Relationship Id="rId8" Type="http://schemas.openxmlformats.org/officeDocument/2006/relationships/hyperlink" Target="https://www.flaticon.com/packs/valentines-day-9/?utm_source=slidesgo_template&amp;utm_medium=referral-link&amp;utm_campaign=sg_resources&amp;utm_content=flaticon" TargetMode="External"/><Relationship Id="rId3" Type="http://schemas.openxmlformats.org/officeDocument/2006/relationships/hyperlink" Target="https://www.freepik.com/free-vector/flat-cupid-characters-collection_19539986.htm#page=1&amp;position=17&amp;from_view=user/?utm_source=slidesgo_template&amp;utm_medium=referral-link&amp;utm_campaign=sg_resources&amp;utm_content=freepik" TargetMode="External"/><Relationship Id="rId7" Type="http://schemas.openxmlformats.org/officeDocument/2006/relationships/hyperlink" Target="https://www.freepik.com/free-photo/lesbian-couple-being-affectionate-kitchen_17194983.htm#page=1&amp;position=1&amp;from_view=user/?utm_source=slidesgo_template&amp;utm_medium=referral-link&amp;utm_campaign=sg_resources&amp;utm_content=freepik" TargetMode="External"/><Relationship Id="rId2" Type="http://schemas.openxmlformats.org/officeDocument/2006/relationships/notesSlide" Target="../notesSlides/notesSlide23.xml"/><Relationship Id="rId1" Type="http://schemas.openxmlformats.org/officeDocument/2006/relationships/slideLayout" Target="../slideLayouts/slideLayout14.xml"/><Relationship Id="rId6" Type="http://schemas.openxmlformats.org/officeDocument/2006/relationships/hyperlink" Target="https://www.freepik.com/free-photo/beautiful-couple-enjoying-their-time-together_13959468.htm#page=1&amp;position=5&amp;from_view=user/?utm_source=slidesgo_template&amp;utm_medium=referral-link&amp;utm_campaign=sg_resources&amp;utm_content=freepik" TargetMode="External"/><Relationship Id="rId5" Type="http://schemas.openxmlformats.org/officeDocument/2006/relationships/hyperlink" Target="https://www.freepik.com/free-vector/flat-valentine-s-day-background-with-couple-holding-hands_19539992.htm#page=1&amp;position=15&amp;from_view=user/?utm_source=slidesgo_template&amp;utm_medium=referral-link&amp;utm_campaign=sg_resources&amp;utm_content=freepik/?utm_source=slidesgo_template&amp;utm_medium=referral-link&amp;utm_campaign=sg_resources&amp;utm_content=freepik" TargetMode="External"/><Relationship Id="rId4" Type="http://schemas.openxmlformats.org/officeDocument/2006/relationships/hyperlink" Target="https://www.freepik.com/free-vector/flat-valentine-s-day-menu-template_19539989.htm#page=1&amp;position=19&amp;from_view=user/?utm_source=slidesgo_template&amp;utm_medium=referral-link&amp;utm_campaign=sg_resources&amp;utm_content=freepik/?utm_source=slidesgo_template&amp;utm_medium=referral-link&amp;utm_campaign=sg_resources&amp;utm_content=freepik" TargetMode="External"/></Relationships>
</file>

<file path=ppt/slides/_rels/slide24.xml.rels><?xml version="1.0" encoding="UTF-8" standalone="yes"?>
<Relationships xmlns="http://schemas.openxmlformats.org/package/2006/relationships"><Relationship Id="rId3" Type="http://schemas.openxmlformats.org/officeDocument/2006/relationships/hyperlink" Target="https://fonts.google.com/specimen/Sofia" TargetMode="External"/><Relationship Id="rId2" Type="http://schemas.openxmlformats.org/officeDocument/2006/relationships/notesSlide" Target="../notesSlides/notesSlide24.xml"/><Relationship Id="rId1" Type="http://schemas.openxmlformats.org/officeDocument/2006/relationships/slideLayout" Target="../slideLayouts/slideLayout23.xml"/><Relationship Id="rId4" Type="http://schemas.openxmlformats.org/officeDocument/2006/relationships/hyperlink" Target="https://fonts.google.com/specimen/Quicksand" TargetMode="Externa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4.xml"/></Relationships>
</file>

<file path=ppt/slides/_rels/slide3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8.xml"/><Relationship Id="rId1" Type="http://schemas.openxmlformats.org/officeDocument/2006/relationships/slideLayout" Target="../slideLayouts/slideLayout26.xml"/><Relationship Id="rId4" Type="http://schemas.openxmlformats.org/officeDocument/2006/relationships/hyperlink" Target="https://www.greatppt.com/"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611593"/>
        </a:solidFill>
        <a:effectLst/>
      </p:bgPr>
    </p:bg>
    <p:spTree>
      <p:nvGrpSpPr>
        <p:cNvPr id="1" name="Shape 1073"/>
        <p:cNvGrpSpPr/>
        <p:nvPr/>
      </p:nvGrpSpPr>
      <p:grpSpPr>
        <a:xfrm>
          <a:off x="0" y="0"/>
          <a:ext cx="0" cy="0"/>
          <a:chOff x="0" y="0"/>
          <a:chExt cx="0" cy="0"/>
        </a:xfrm>
      </p:grpSpPr>
      <p:sp>
        <p:nvSpPr>
          <p:cNvPr id="1074" name="Google Shape;1074;p30"/>
          <p:cNvSpPr txBox="1">
            <a:spLocks noGrp="1"/>
          </p:cNvSpPr>
          <p:nvPr>
            <p:ph type="ctrTitle"/>
          </p:nvPr>
        </p:nvSpPr>
        <p:spPr>
          <a:xfrm>
            <a:off x="4369075" y="1447575"/>
            <a:ext cx="4061700" cy="12987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sz="4500" i="1" dirty="0">
                <a:solidFill>
                  <a:schemeClr val="dk2"/>
                </a:solidFill>
                <a:latin typeface="Sofia"/>
                <a:ea typeface="Sofia"/>
                <a:cs typeface="Sofia"/>
                <a:sym typeface="Sofia"/>
              </a:rPr>
              <a:t>Valentine's Day</a:t>
            </a:r>
            <a:r>
              <a:rPr lang="en" sz="4800" dirty="0">
                <a:solidFill>
                  <a:srgbClr val="FF83F1"/>
                </a:solidFill>
                <a:latin typeface="Sofia"/>
                <a:ea typeface="Sofia"/>
                <a:cs typeface="Sofia"/>
                <a:sym typeface="Sofia"/>
              </a:rPr>
              <a:t> </a:t>
            </a:r>
            <a:r>
              <a:rPr lang="en" sz="3000" b="1" dirty="0">
                <a:solidFill>
                  <a:schemeClr val="accent3"/>
                </a:solidFill>
                <a:latin typeface="Quicksand"/>
                <a:ea typeface="Quicksand"/>
                <a:cs typeface="Quicksand"/>
                <a:sym typeface="Quicksand"/>
              </a:rPr>
              <a:t>MINITHEME</a:t>
            </a:r>
            <a:endParaRPr sz="3000" b="1" dirty="0">
              <a:solidFill>
                <a:schemeClr val="accent3"/>
              </a:solidFill>
              <a:latin typeface="Quicksand"/>
              <a:ea typeface="Quicksand"/>
              <a:cs typeface="Quicksand"/>
              <a:sym typeface="Quicksand"/>
            </a:endParaRPr>
          </a:p>
        </p:txBody>
      </p:sp>
      <p:sp>
        <p:nvSpPr>
          <p:cNvPr id="1075" name="Google Shape;1075;p30"/>
          <p:cNvSpPr txBox="1">
            <a:spLocks noGrp="1"/>
          </p:cNvSpPr>
          <p:nvPr>
            <p:ph type="subTitle" idx="1"/>
          </p:nvPr>
        </p:nvSpPr>
        <p:spPr>
          <a:xfrm>
            <a:off x="4369075" y="3177225"/>
            <a:ext cx="4061700" cy="366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Quicksand Medium"/>
                <a:ea typeface="Quicksand Medium"/>
                <a:cs typeface="Quicksand Medium"/>
                <a:sym typeface="Quicksand Medium"/>
              </a:rPr>
              <a:t>Here is where your presentation begins</a:t>
            </a:r>
            <a:endParaRPr>
              <a:latin typeface="Quicksand Medium"/>
              <a:ea typeface="Quicksand Medium"/>
              <a:cs typeface="Quicksand Medium"/>
              <a:sym typeface="Quicksand Medium"/>
            </a:endParaRPr>
          </a:p>
        </p:txBody>
      </p:sp>
      <p:grpSp>
        <p:nvGrpSpPr>
          <p:cNvPr id="1076" name="Google Shape;1076;p30"/>
          <p:cNvGrpSpPr/>
          <p:nvPr/>
        </p:nvGrpSpPr>
        <p:grpSpPr>
          <a:xfrm>
            <a:off x="855925" y="1124663"/>
            <a:ext cx="3081314" cy="3046575"/>
            <a:chOff x="855925" y="1124663"/>
            <a:chExt cx="3081314" cy="3046575"/>
          </a:xfrm>
        </p:grpSpPr>
        <p:sp>
          <p:nvSpPr>
            <p:cNvPr id="1077" name="Google Shape;1077;p30"/>
            <p:cNvSpPr/>
            <p:nvPr/>
          </p:nvSpPr>
          <p:spPr>
            <a:xfrm>
              <a:off x="855925" y="1138591"/>
              <a:ext cx="3062445" cy="2856783"/>
            </a:xfrm>
            <a:custGeom>
              <a:avLst/>
              <a:gdLst/>
              <a:ahLst/>
              <a:cxnLst/>
              <a:rect l="l" t="t" r="r" b="b"/>
              <a:pathLst>
                <a:path w="70135" h="65425" extrusionOk="0">
                  <a:moveTo>
                    <a:pt x="57202" y="4523"/>
                  </a:moveTo>
                  <a:lnTo>
                    <a:pt x="57202" y="4523"/>
                  </a:lnTo>
                  <a:cubicBezTo>
                    <a:pt x="57177" y="5085"/>
                    <a:pt x="57327" y="5948"/>
                    <a:pt x="57539" y="6610"/>
                  </a:cubicBezTo>
                  <a:cubicBezTo>
                    <a:pt x="57215" y="5948"/>
                    <a:pt x="56965" y="5273"/>
                    <a:pt x="56802" y="4686"/>
                  </a:cubicBezTo>
                  <a:cubicBezTo>
                    <a:pt x="56952" y="4648"/>
                    <a:pt x="57077" y="4611"/>
                    <a:pt x="57202" y="4523"/>
                  </a:cubicBezTo>
                  <a:close/>
                  <a:moveTo>
                    <a:pt x="48893" y="7559"/>
                  </a:moveTo>
                  <a:cubicBezTo>
                    <a:pt x="48918" y="7559"/>
                    <a:pt x="48930" y="7559"/>
                    <a:pt x="48955" y="7572"/>
                  </a:cubicBezTo>
                  <a:lnTo>
                    <a:pt x="48856" y="7572"/>
                  </a:lnTo>
                  <a:cubicBezTo>
                    <a:pt x="48868" y="7572"/>
                    <a:pt x="48893" y="7559"/>
                    <a:pt x="48893" y="7559"/>
                  </a:cubicBezTo>
                  <a:close/>
                  <a:moveTo>
                    <a:pt x="46606" y="7897"/>
                  </a:moveTo>
                  <a:lnTo>
                    <a:pt x="46606" y="7897"/>
                  </a:lnTo>
                  <a:cubicBezTo>
                    <a:pt x="46769" y="7922"/>
                    <a:pt x="46906" y="7934"/>
                    <a:pt x="47056" y="7934"/>
                  </a:cubicBezTo>
                  <a:lnTo>
                    <a:pt x="46681" y="7934"/>
                  </a:lnTo>
                  <a:cubicBezTo>
                    <a:pt x="46669" y="7934"/>
                    <a:pt x="46644" y="7922"/>
                    <a:pt x="46606" y="7897"/>
                  </a:cubicBezTo>
                  <a:close/>
                  <a:moveTo>
                    <a:pt x="56340" y="8734"/>
                  </a:moveTo>
                  <a:cubicBezTo>
                    <a:pt x="56577" y="8796"/>
                    <a:pt x="56790" y="8859"/>
                    <a:pt x="57027" y="8934"/>
                  </a:cubicBezTo>
                  <a:cubicBezTo>
                    <a:pt x="57052" y="8946"/>
                    <a:pt x="57077" y="8946"/>
                    <a:pt x="57102" y="8959"/>
                  </a:cubicBezTo>
                  <a:cubicBezTo>
                    <a:pt x="57018" y="8956"/>
                    <a:pt x="56932" y="8954"/>
                    <a:pt x="56845" y="8954"/>
                  </a:cubicBezTo>
                  <a:cubicBezTo>
                    <a:pt x="56584" y="8954"/>
                    <a:pt x="56312" y="8968"/>
                    <a:pt x="56040" y="8996"/>
                  </a:cubicBezTo>
                  <a:cubicBezTo>
                    <a:pt x="56040" y="8959"/>
                    <a:pt x="56077" y="8934"/>
                    <a:pt x="56102" y="8896"/>
                  </a:cubicBezTo>
                  <a:cubicBezTo>
                    <a:pt x="56165" y="8821"/>
                    <a:pt x="56240" y="8759"/>
                    <a:pt x="56340" y="8734"/>
                  </a:cubicBezTo>
                  <a:close/>
                  <a:moveTo>
                    <a:pt x="18981" y="9609"/>
                  </a:moveTo>
                  <a:cubicBezTo>
                    <a:pt x="19006" y="9609"/>
                    <a:pt x="19006" y="9609"/>
                    <a:pt x="19030" y="9621"/>
                  </a:cubicBezTo>
                  <a:cubicBezTo>
                    <a:pt x="18993" y="9621"/>
                    <a:pt x="18968" y="9634"/>
                    <a:pt x="18931" y="9634"/>
                  </a:cubicBezTo>
                  <a:cubicBezTo>
                    <a:pt x="18943" y="9621"/>
                    <a:pt x="18968" y="9621"/>
                    <a:pt x="18981" y="9609"/>
                  </a:cubicBezTo>
                  <a:close/>
                  <a:moveTo>
                    <a:pt x="21305" y="9571"/>
                  </a:moveTo>
                  <a:lnTo>
                    <a:pt x="21305" y="9571"/>
                  </a:lnTo>
                  <a:cubicBezTo>
                    <a:pt x="21280" y="9584"/>
                    <a:pt x="21255" y="9609"/>
                    <a:pt x="21230" y="9621"/>
                  </a:cubicBezTo>
                  <a:cubicBezTo>
                    <a:pt x="21100" y="9633"/>
                    <a:pt x="20981" y="9645"/>
                    <a:pt x="20862" y="9678"/>
                  </a:cubicBezTo>
                  <a:lnTo>
                    <a:pt x="20862" y="9678"/>
                  </a:lnTo>
                  <a:cubicBezTo>
                    <a:pt x="20865" y="9674"/>
                    <a:pt x="20867" y="9668"/>
                    <a:pt x="20867" y="9659"/>
                  </a:cubicBezTo>
                  <a:cubicBezTo>
                    <a:pt x="21005" y="9646"/>
                    <a:pt x="21155" y="9609"/>
                    <a:pt x="21305" y="9571"/>
                  </a:cubicBezTo>
                  <a:close/>
                  <a:moveTo>
                    <a:pt x="56836" y="9956"/>
                  </a:moveTo>
                  <a:cubicBezTo>
                    <a:pt x="56825" y="9965"/>
                    <a:pt x="56813" y="9974"/>
                    <a:pt x="56802" y="9983"/>
                  </a:cubicBezTo>
                  <a:cubicBezTo>
                    <a:pt x="56823" y="9987"/>
                    <a:pt x="56846" y="9991"/>
                    <a:pt x="56870" y="9995"/>
                  </a:cubicBezTo>
                  <a:lnTo>
                    <a:pt x="56870" y="9995"/>
                  </a:lnTo>
                  <a:cubicBezTo>
                    <a:pt x="56859" y="9982"/>
                    <a:pt x="56847" y="9969"/>
                    <a:pt x="56836" y="9956"/>
                  </a:cubicBezTo>
                  <a:close/>
                  <a:moveTo>
                    <a:pt x="57339" y="8397"/>
                  </a:moveTo>
                  <a:cubicBezTo>
                    <a:pt x="58014" y="8746"/>
                    <a:pt x="58489" y="8846"/>
                    <a:pt x="58489" y="8846"/>
                  </a:cubicBezTo>
                  <a:lnTo>
                    <a:pt x="58452" y="8759"/>
                  </a:lnTo>
                  <a:lnTo>
                    <a:pt x="58452" y="8759"/>
                  </a:lnTo>
                  <a:cubicBezTo>
                    <a:pt x="58801" y="9221"/>
                    <a:pt x="59176" y="9646"/>
                    <a:pt x="59526" y="10021"/>
                  </a:cubicBezTo>
                  <a:cubicBezTo>
                    <a:pt x="59414" y="9946"/>
                    <a:pt x="59289" y="9871"/>
                    <a:pt x="59164" y="9771"/>
                  </a:cubicBezTo>
                  <a:cubicBezTo>
                    <a:pt x="58801" y="9521"/>
                    <a:pt x="58389" y="9209"/>
                    <a:pt x="57889" y="8946"/>
                  </a:cubicBezTo>
                  <a:cubicBezTo>
                    <a:pt x="57652" y="8809"/>
                    <a:pt x="57389" y="8696"/>
                    <a:pt x="57115" y="8609"/>
                  </a:cubicBezTo>
                  <a:lnTo>
                    <a:pt x="56977" y="8559"/>
                  </a:lnTo>
                  <a:cubicBezTo>
                    <a:pt x="57027" y="8547"/>
                    <a:pt x="57052" y="8522"/>
                    <a:pt x="57102" y="8522"/>
                  </a:cubicBezTo>
                  <a:lnTo>
                    <a:pt x="57115" y="8522"/>
                  </a:lnTo>
                  <a:cubicBezTo>
                    <a:pt x="57152" y="8509"/>
                    <a:pt x="57177" y="8509"/>
                    <a:pt x="57202" y="8497"/>
                  </a:cubicBezTo>
                  <a:cubicBezTo>
                    <a:pt x="57202" y="8497"/>
                    <a:pt x="57215" y="8497"/>
                    <a:pt x="57215" y="8484"/>
                  </a:cubicBezTo>
                  <a:cubicBezTo>
                    <a:pt x="57240" y="8459"/>
                    <a:pt x="57265" y="8459"/>
                    <a:pt x="57277" y="8447"/>
                  </a:cubicBezTo>
                  <a:cubicBezTo>
                    <a:pt x="57289" y="8447"/>
                    <a:pt x="57289" y="8434"/>
                    <a:pt x="57302" y="8434"/>
                  </a:cubicBezTo>
                  <a:cubicBezTo>
                    <a:pt x="57327" y="8434"/>
                    <a:pt x="57339" y="8409"/>
                    <a:pt x="57339" y="8397"/>
                  </a:cubicBezTo>
                  <a:close/>
                  <a:moveTo>
                    <a:pt x="10347" y="7984"/>
                  </a:moveTo>
                  <a:lnTo>
                    <a:pt x="10347" y="7984"/>
                  </a:lnTo>
                  <a:cubicBezTo>
                    <a:pt x="10472" y="8022"/>
                    <a:pt x="10609" y="8059"/>
                    <a:pt x="10746" y="8059"/>
                  </a:cubicBezTo>
                  <a:cubicBezTo>
                    <a:pt x="10684" y="8684"/>
                    <a:pt x="10534" y="9384"/>
                    <a:pt x="10297" y="10083"/>
                  </a:cubicBezTo>
                  <a:cubicBezTo>
                    <a:pt x="10422" y="9396"/>
                    <a:pt x="10434" y="8509"/>
                    <a:pt x="10347" y="7984"/>
                  </a:cubicBezTo>
                  <a:close/>
                  <a:moveTo>
                    <a:pt x="11796" y="11983"/>
                  </a:moveTo>
                  <a:cubicBezTo>
                    <a:pt x="11883" y="11995"/>
                    <a:pt x="11971" y="12045"/>
                    <a:pt x="12046" y="12120"/>
                  </a:cubicBezTo>
                  <a:cubicBezTo>
                    <a:pt x="12071" y="12145"/>
                    <a:pt x="12108" y="12170"/>
                    <a:pt x="12133" y="12195"/>
                  </a:cubicBezTo>
                  <a:cubicBezTo>
                    <a:pt x="11784" y="12233"/>
                    <a:pt x="11409" y="12270"/>
                    <a:pt x="11071" y="12332"/>
                  </a:cubicBezTo>
                  <a:cubicBezTo>
                    <a:pt x="11109" y="12320"/>
                    <a:pt x="11121" y="12307"/>
                    <a:pt x="11159" y="12295"/>
                  </a:cubicBezTo>
                  <a:cubicBezTo>
                    <a:pt x="11359" y="12183"/>
                    <a:pt x="11571" y="12070"/>
                    <a:pt x="11796" y="11983"/>
                  </a:cubicBezTo>
                  <a:close/>
                  <a:moveTo>
                    <a:pt x="39722" y="12133"/>
                  </a:moveTo>
                  <a:cubicBezTo>
                    <a:pt x="39709" y="12145"/>
                    <a:pt x="39684" y="12145"/>
                    <a:pt x="39672" y="12170"/>
                  </a:cubicBezTo>
                  <a:cubicBezTo>
                    <a:pt x="39547" y="12233"/>
                    <a:pt x="39409" y="12307"/>
                    <a:pt x="39272" y="12382"/>
                  </a:cubicBezTo>
                  <a:lnTo>
                    <a:pt x="39310" y="12295"/>
                  </a:lnTo>
                  <a:cubicBezTo>
                    <a:pt x="39459" y="12245"/>
                    <a:pt x="39597" y="12195"/>
                    <a:pt x="39722" y="12133"/>
                  </a:cubicBezTo>
                  <a:close/>
                  <a:moveTo>
                    <a:pt x="28736" y="12622"/>
                  </a:moveTo>
                  <a:cubicBezTo>
                    <a:pt x="28794" y="12634"/>
                    <a:pt x="28842" y="12645"/>
                    <a:pt x="28901" y="12657"/>
                  </a:cubicBezTo>
                  <a:lnTo>
                    <a:pt x="28901" y="12695"/>
                  </a:lnTo>
                  <a:cubicBezTo>
                    <a:pt x="28851" y="12670"/>
                    <a:pt x="28801" y="12645"/>
                    <a:pt x="28776" y="12632"/>
                  </a:cubicBezTo>
                  <a:cubicBezTo>
                    <a:pt x="28758" y="12632"/>
                    <a:pt x="28746" y="12625"/>
                    <a:pt x="28736" y="12622"/>
                  </a:cubicBezTo>
                  <a:close/>
                  <a:moveTo>
                    <a:pt x="40247" y="12370"/>
                  </a:moveTo>
                  <a:lnTo>
                    <a:pt x="40247" y="12370"/>
                  </a:lnTo>
                  <a:cubicBezTo>
                    <a:pt x="40122" y="12495"/>
                    <a:pt x="40022" y="12582"/>
                    <a:pt x="39909" y="12695"/>
                  </a:cubicBezTo>
                  <a:cubicBezTo>
                    <a:pt x="39859" y="12682"/>
                    <a:pt x="39797" y="12657"/>
                    <a:pt x="39747" y="12645"/>
                  </a:cubicBezTo>
                  <a:cubicBezTo>
                    <a:pt x="39797" y="12620"/>
                    <a:pt x="39847" y="12607"/>
                    <a:pt x="39884" y="12570"/>
                  </a:cubicBezTo>
                  <a:cubicBezTo>
                    <a:pt x="40009" y="12507"/>
                    <a:pt x="40134" y="12432"/>
                    <a:pt x="40247" y="12370"/>
                  </a:cubicBezTo>
                  <a:close/>
                  <a:moveTo>
                    <a:pt x="35236" y="12145"/>
                  </a:moveTo>
                  <a:cubicBezTo>
                    <a:pt x="35211" y="12357"/>
                    <a:pt x="35224" y="12557"/>
                    <a:pt x="35286" y="12745"/>
                  </a:cubicBezTo>
                  <a:cubicBezTo>
                    <a:pt x="35174" y="12670"/>
                    <a:pt x="35049" y="12582"/>
                    <a:pt x="34924" y="12507"/>
                  </a:cubicBezTo>
                  <a:cubicBezTo>
                    <a:pt x="34999" y="12420"/>
                    <a:pt x="35111" y="12295"/>
                    <a:pt x="35236" y="12145"/>
                  </a:cubicBezTo>
                  <a:close/>
                  <a:moveTo>
                    <a:pt x="33799" y="13207"/>
                  </a:moveTo>
                  <a:cubicBezTo>
                    <a:pt x="33887" y="13270"/>
                    <a:pt x="34024" y="13320"/>
                    <a:pt x="34162" y="13370"/>
                  </a:cubicBezTo>
                  <a:cubicBezTo>
                    <a:pt x="33862" y="13420"/>
                    <a:pt x="33562" y="13457"/>
                    <a:pt x="33237" y="13482"/>
                  </a:cubicBezTo>
                  <a:cubicBezTo>
                    <a:pt x="33250" y="13445"/>
                    <a:pt x="33250" y="13420"/>
                    <a:pt x="33275" y="13382"/>
                  </a:cubicBezTo>
                  <a:cubicBezTo>
                    <a:pt x="33462" y="13332"/>
                    <a:pt x="33624" y="13270"/>
                    <a:pt x="33799" y="13207"/>
                  </a:cubicBezTo>
                  <a:close/>
                  <a:moveTo>
                    <a:pt x="34649" y="13519"/>
                  </a:moveTo>
                  <a:cubicBezTo>
                    <a:pt x="34799" y="13557"/>
                    <a:pt x="34961" y="13569"/>
                    <a:pt x="35124" y="13607"/>
                  </a:cubicBezTo>
                  <a:cubicBezTo>
                    <a:pt x="35049" y="13644"/>
                    <a:pt x="34974" y="13707"/>
                    <a:pt x="34899" y="13757"/>
                  </a:cubicBezTo>
                  <a:cubicBezTo>
                    <a:pt x="34792" y="13760"/>
                    <a:pt x="34688" y="13762"/>
                    <a:pt x="34587" y="13762"/>
                  </a:cubicBezTo>
                  <a:cubicBezTo>
                    <a:pt x="34312" y="13762"/>
                    <a:pt x="34055" y="13750"/>
                    <a:pt x="33799" y="13732"/>
                  </a:cubicBezTo>
                  <a:cubicBezTo>
                    <a:pt x="34099" y="13669"/>
                    <a:pt x="34374" y="13607"/>
                    <a:pt x="34649" y="13519"/>
                  </a:cubicBezTo>
                  <a:close/>
                  <a:moveTo>
                    <a:pt x="10734" y="11808"/>
                  </a:moveTo>
                  <a:cubicBezTo>
                    <a:pt x="10746" y="11808"/>
                    <a:pt x="10759" y="11820"/>
                    <a:pt x="10784" y="11820"/>
                  </a:cubicBezTo>
                  <a:cubicBezTo>
                    <a:pt x="10796" y="11820"/>
                    <a:pt x="10796" y="11820"/>
                    <a:pt x="10809" y="11833"/>
                  </a:cubicBezTo>
                  <a:cubicBezTo>
                    <a:pt x="10846" y="11858"/>
                    <a:pt x="10859" y="11858"/>
                    <a:pt x="10884" y="11870"/>
                  </a:cubicBezTo>
                  <a:lnTo>
                    <a:pt x="10909" y="11870"/>
                  </a:lnTo>
                  <a:cubicBezTo>
                    <a:pt x="10934" y="11870"/>
                    <a:pt x="10971" y="11883"/>
                    <a:pt x="10996" y="11883"/>
                  </a:cubicBezTo>
                  <a:cubicBezTo>
                    <a:pt x="11046" y="11883"/>
                    <a:pt x="11096" y="11895"/>
                    <a:pt x="11134" y="11895"/>
                  </a:cubicBezTo>
                  <a:cubicBezTo>
                    <a:pt x="11096" y="11933"/>
                    <a:pt x="11059" y="11945"/>
                    <a:pt x="11009" y="11983"/>
                  </a:cubicBezTo>
                  <a:cubicBezTo>
                    <a:pt x="10759" y="12120"/>
                    <a:pt x="10509" y="12270"/>
                    <a:pt x="10284" y="12445"/>
                  </a:cubicBezTo>
                  <a:cubicBezTo>
                    <a:pt x="9809" y="12770"/>
                    <a:pt x="9447" y="13170"/>
                    <a:pt x="9122" y="13482"/>
                  </a:cubicBezTo>
                  <a:lnTo>
                    <a:pt x="8810" y="13794"/>
                  </a:lnTo>
                  <a:cubicBezTo>
                    <a:pt x="9097" y="13357"/>
                    <a:pt x="9385" y="12882"/>
                    <a:pt x="9684" y="12357"/>
                  </a:cubicBezTo>
                  <a:lnTo>
                    <a:pt x="9684" y="12357"/>
                  </a:lnTo>
                  <a:cubicBezTo>
                    <a:pt x="9672" y="12382"/>
                    <a:pt x="9672" y="12420"/>
                    <a:pt x="9659" y="12445"/>
                  </a:cubicBezTo>
                  <a:cubicBezTo>
                    <a:pt x="9659" y="12445"/>
                    <a:pt x="10122" y="12258"/>
                    <a:pt x="10734" y="11808"/>
                  </a:cubicBezTo>
                  <a:close/>
                  <a:moveTo>
                    <a:pt x="28239" y="12957"/>
                  </a:moveTo>
                  <a:lnTo>
                    <a:pt x="28239" y="12957"/>
                  </a:lnTo>
                  <a:cubicBezTo>
                    <a:pt x="28352" y="12995"/>
                    <a:pt x="28477" y="13045"/>
                    <a:pt x="28614" y="13082"/>
                  </a:cubicBezTo>
                  <a:cubicBezTo>
                    <a:pt x="28714" y="13120"/>
                    <a:pt x="28814" y="13145"/>
                    <a:pt x="28926" y="13195"/>
                  </a:cubicBezTo>
                  <a:cubicBezTo>
                    <a:pt x="29026" y="13370"/>
                    <a:pt x="29251" y="13482"/>
                    <a:pt x="29301" y="13669"/>
                  </a:cubicBezTo>
                  <a:cubicBezTo>
                    <a:pt x="29339" y="13757"/>
                    <a:pt x="29301" y="13832"/>
                    <a:pt x="29251" y="13919"/>
                  </a:cubicBezTo>
                  <a:cubicBezTo>
                    <a:pt x="29226" y="13869"/>
                    <a:pt x="29214" y="13819"/>
                    <a:pt x="29189" y="13794"/>
                  </a:cubicBezTo>
                  <a:cubicBezTo>
                    <a:pt x="29064" y="13557"/>
                    <a:pt x="28714" y="13245"/>
                    <a:pt x="28239" y="12957"/>
                  </a:cubicBezTo>
                  <a:close/>
                  <a:moveTo>
                    <a:pt x="33187" y="13807"/>
                  </a:moveTo>
                  <a:cubicBezTo>
                    <a:pt x="33262" y="13832"/>
                    <a:pt x="33362" y="13857"/>
                    <a:pt x="33474" y="13882"/>
                  </a:cubicBezTo>
                  <a:cubicBezTo>
                    <a:pt x="33787" y="13957"/>
                    <a:pt x="34149" y="14007"/>
                    <a:pt x="34537" y="14044"/>
                  </a:cubicBezTo>
                  <a:cubicBezTo>
                    <a:pt x="34299" y="14232"/>
                    <a:pt x="34099" y="14394"/>
                    <a:pt x="33937" y="14544"/>
                  </a:cubicBezTo>
                  <a:cubicBezTo>
                    <a:pt x="33837" y="14444"/>
                    <a:pt x="33737" y="14369"/>
                    <a:pt x="33674" y="14294"/>
                  </a:cubicBezTo>
                  <a:cubicBezTo>
                    <a:pt x="33549" y="14169"/>
                    <a:pt x="33312" y="14057"/>
                    <a:pt x="33037" y="13957"/>
                  </a:cubicBezTo>
                  <a:cubicBezTo>
                    <a:pt x="33037" y="13944"/>
                    <a:pt x="33050" y="13944"/>
                    <a:pt x="33050" y="13932"/>
                  </a:cubicBezTo>
                  <a:cubicBezTo>
                    <a:pt x="33062" y="13907"/>
                    <a:pt x="33062" y="13894"/>
                    <a:pt x="33087" y="13882"/>
                  </a:cubicBezTo>
                  <a:cubicBezTo>
                    <a:pt x="33087" y="13869"/>
                    <a:pt x="33100" y="13869"/>
                    <a:pt x="33100" y="13857"/>
                  </a:cubicBezTo>
                  <a:cubicBezTo>
                    <a:pt x="33100" y="13832"/>
                    <a:pt x="33112" y="13819"/>
                    <a:pt x="33112" y="13807"/>
                  </a:cubicBezTo>
                  <a:close/>
                  <a:moveTo>
                    <a:pt x="10484" y="12657"/>
                  </a:moveTo>
                  <a:cubicBezTo>
                    <a:pt x="10671" y="12807"/>
                    <a:pt x="11009" y="13020"/>
                    <a:pt x="11496" y="13270"/>
                  </a:cubicBezTo>
                  <a:cubicBezTo>
                    <a:pt x="11071" y="13420"/>
                    <a:pt x="9759" y="13869"/>
                    <a:pt x="9260" y="13944"/>
                  </a:cubicBezTo>
                  <a:cubicBezTo>
                    <a:pt x="8997" y="13982"/>
                    <a:pt x="8597" y="14257"/>
                    <a:pt x="8173" y="14632"/>
                  </a:cubicBezTo>
                  <a:cubicBezTo>
                    <a:pt x="8248" y="14519"/>
                    <a:pt x="8347" y="14419"/>
                    <a:pt x="8435" y="14269"/>
                  </a:cubicBezTo>
                  <a:cubicBezTo>
                    <a:pt x="8435" y="14257"/>
                    <a:pt x="8447" y="14257"/>
                    <a:pt x="8447" y="14244"/>
                  </a:cubicBezTo>
                  <a:cubicBezTo>
                    <a:pt x="8547" y="14182"/>
                    <a:pt x="8635" y="14107"/>
                    <a:pt x="8760" y="14019"/>
                  </a:cubicBezTo>
                  <a:cubicBezTo>
                    <a:pt x="8910" y="13907"/>
                    <a:pt x="9060" y="13769"/>
                    <a:pt x="9235" y="13632"/>
                  </a:cubicBezTo>
                  <a:cubicBezTo>
                    <a:pt x="9572" y="13357"/>
                    <a:pt x="9972" y="12995"/>
                    <a:pt x="10422" y="12695"/>
                  </a:cubicBezTo>
                  <a:cubicBezTo>
                    <a:pt x="10434" y="12682"/>
                    <a:pt x="10472" y="12657"/>
                    <a:pt x="10484" y="12657"/>
                  </a:cubicBezTo>
                  <a:close/>
                  <a:moveTo>
                    <a:pt x="31040" y="14192"/>
                  </a:moveTo>
                  <a:cubicBezTo>
                    <a:pt x="31052" y="14192"/>
                    <a:pt x="31064" y="14193"/>
                    <a:pt x="31075" y="14194"/>
                  </a:cubicBezTo>
                  <a:cubicBezTo>
                    <a:pt x="31138" y="14257"/>
                    <a:pt x="31225" y="14319"/>
                    <a:pt x="31300" y="14382"/>
                  </a:cubicBezTo>
                  <a:cubicBezTo>
                    <a:pt x="31138" y="14444"/>
                    <a:pt x="30975" y="14544"/>
                    <a:pt x="30813" y="14644"/>
                  </a:cubicBezTo>
                  <a:cubicBezTo>
                    <a:pt x="30726" y="14706"/>
                    <a:pt x="30626" y="14756"/>
                    <a:pt x="30538" y="14819"/>
                  </a:cubicBezTo>
                  <a:cubicBezTo>
                    <a:pt x="30351" y="14944"/>
                    <a:pt x="30201" y="15081"/>
                    <a:pt x="30126" y="15181"/>
                  </a:cubicBezTo>
                  <a:cubicBezTo>
                    <a:pt x="30113" y="15181"/>
                    <a:pt x="30113" y="15194"/>
                    <a:pt x="30101" y="15194"/>
                  </a:cubicBezTo>
                  <a:cubicBezTo>
                    <a:pt x="30026" y="15081"/>
                    <a:pt x="29938" y="14994"/>
                    <a:pt x="29876" y="14881"/>
                  </a:cubicBezTo>
                  <a:cubicBezTo>
                    <a:pt x="30176" y="14731"/>
                    <a:pt x="30426" y="14444"/>
                    <a:pt x="30726" y="14294"/>
                  </a:cubicBezTo>
                  <a:cubicBezTo>
                    <a:pt x="30838" y="14238"/>
                    <a:pt x="30939" y="14192"/>
                    <a:pt x="31040" y="14192"/>
                  </a:cubicBezTo>
                  <a:close/>
                  <a:moveTo>
                    <a:pt x="56053" y="14244"/>
                  </a:moveTo>
                  <a:cubicBezTo>
                    <a:pt x="56052" y="14244"/>
                    <a:pt x="54903" y="15444"/>
                    <a:pt x="54478" y="15756"/>
                  </a:cubicBezTo>
                  <a:cubicBezTo>
                    <a:pt x="54103" y="16043"/>
                    <a:pt x="53604" y="17305"/>
                    <a:pt x="53466" y="18193"/>
                  </a:cubicBezTo>
                  <a:cubicBezTo>
                    <a:pt x="53429" y="18243"/>
                    <a:pt x="53416" y="18267"/>
                    <a:pt x="53404" y="18305"/>
                  </a:cubicBezTo>
                  <a:cubicBezTo>
                    <a:pt x="53416" y="18292"/>
                    <a:pt x="53429" y="18267"/>
                    <a:pt x="53454" y="18243"/>
                  </a:cubicBezTo>
                  <a:lnTo>
                    <a:pt x="53454" y="18243"/>
                  </a:lnTo>
                  <a:cubicBezTo>
                    <a:pt x="53429" y="18317"/>
                    <a:pt x="53416" y="18392"/>
                    <a:pt x="53416" y="18455"/>
                  </a:cubicBezTo>
                  <a:cubicBezTo>
                    <a:pt x="53416" y="18455"/>
                    <a:pt x="55778" y="17068"/>
                    <a:pt x="56053" y="14244"/>
                  </a:cubicBezTo>
                  <a:close/>
                  <a:moveTo>
                    <a:pt x="20942" y="21266"/>
                  </a:moveTo>
                  <a:cubicBezTo>
                    <a:pt x="20917" y="21304"/>
                    <a:pt x="20917" y="21316"/>
                    <a:pt x="20917" y="21329"/>
                  </a:cubicBezTo>
                  <a:lnTo>
                    <a:pt x="20942" y="21266"/>
                  </a:lnTo>
                  <a:close/>
                  <a:moveTo>
                    <a:pt x="22779" y="18292"/>
                  </a:moveTo>
                  <a:cubicBezTo>
                    <a:pt x="22779" y="18293"/>
                    <a:pt x="21954" y="19180"/>
                    <a:pt x="21667" y="19417"/>
                  </a:cubicBezTo>
                  <a:cubicBezTo>
                    <a:pt x="21392" y="19617"/>
                    <a:pt x="21055" y="20542"/>
                    <a:pt x="20980" y="21191"/>
                  </a:cubicBezTo>
                  <a:cubicBezTo>
                    <a:pt x="20967" y="21229"/>
                    <a:pt x="20942" y="21241"/>
                    <a:pt x="20942" y="21266"/>
                  </a:cubicBezTo>
                  <a:cubicBezTo>
                    <a:pt x="20949" y="21263"/>
                    <a:pt x="20954" y="21260"/>
                    <a:pt x="20957" y="21256"/>
                  </a:cubicBezTo>
                  <a:lnTo>
                    <a:pt x="20957" y="21256"/>
                  </a:lnTo>
                  <a:cubicBezTo>
                    <a:pt x="20942" y="21303"/>
                    <a:pt x="20942" y="21337"/>
                    <a:pt x="20942" y="21379"/>
                  </a:cubicBezTo>
                  <a:cubicBezTo>
                    <a:pt x="20942" y="21379"/>
                    <a:pt x="22629" y="20329"/>
                    <a:pt x="22779" y="18292"/>
                  </a:cubicBezTo>
                  <a:close/>
                  <a:moveTo>
                    <a:pt x="15532" y="22328"/>
                  </a:moveTo>
                  <a:cubicBezTo>
                    <a:pt x="15557" y="22328"/>
                    <a:pt x="15594" y="22353"/>
                    <a:pt x="15607" y="22366"/>
                  </a:cubicBezTo>
                  <a:cubicBezTo>
                    <a:pt x="15619" y="22378"/>
                    <a:pt x="15619" y="22416"/>
                    <a:pt x="15632" y="22428"/>
                  </a:cubicBezTo>
                  <a:lnTo>
                    <a:pt x="15632" y="22478"/>
                  </a:lnTo>
                  <a:cubicBezTo>
                    <a:pt x="15607" y="22428"/>
                    <a:pt x="15569" y="22378"/>
                    <a:pt x="15532" y="22328"/>
                  </a:cubicBezTo>
                  <a:close/>
                  <a:moveTo>
                    <a:pt x="15320" y="17730"/>
                  </a:moveTo>
                  <a:cubicBezTo>
                    <a:pt x="15320" y="17730"/>
                    <a:pt x="15132" y="19380"/>
                    <a:pt x="14982" y="19879"/>
                  </a:cubicBezTo>
                  <a:cubicBezTo>
                    <a:pt x="14845" y="20317"/>
                    <a:pt x="15182" y="21554"/>
                    <a:pt x="15607" y="22341"/>
                  </a:cubicBezTo>
                  <a:cubicBezTo>
                    <a:pt x="15569" y="22328"/>
                    <a:pt x="15557" y="22316"/>
                    <a:pt x="15532" y="22303"/>
                  </a:cubicBezTo>
                  <a:cubicBezTo>
                    <a:pt x="14970" y="21604"/>
                    <a:pt x="13920" y="20741"/>
                    <a:pt x="13433" y="20679"/>
                  </a:cubicBezTo>
                  <a:cubicBezTo>
                    <a:pt x="12921" y="20617"/>
                    <a:pt x="11321" y="20129"/>
                    <a:pt x="11321" y="20129"/>
                  </a:cubicBezTo>
                  <a:lnTo>
                    <a:pt x="11321" y="20129"/>
                  </a:lnTo>
                  <a:cubicBezTo>
                    <a:pt x="12858" y="22353"/>
                    <a:pt x="15432" y="22491"/>
                    <a:pt x="15657" y="22503"/>
                  </a:cubicBezTo>
                  <a:cubicBezTo>
                    <a:pt x="15657" y="22516"/>
                    <a:pt x="15657" y="22541"/>
                    <a:pt x="15669" y="22553"/>
                  </a:cubicBezTo>
                  <a:cubicBezTo>
                    <a:pt x="15682" y="22616"/>
                    <a:pt x="15682" y="22641"/>
                    <a:pt x="15682" y="22641"/>
                  </a:cubicBezTo>
                  <a:lnTo>
                    <a:pt x="15682" y="22553"/>
                  </a:lnTo>
                  <a:cubicBezTo>
                    <a:pt x="15682" y="22542"/>
                    <a:pt x="15682" y="22512"/>
                    <a:pt x="15673" y="22488"/>
                  </a:cubicBezTo>
                  <a:lnTo>
                    <a:pt x="15673" y="22488"/>
                  </a:lnTo>
                  <a:cubicBezTo>
                    <a:pt x="15699" y="22547"/>
                    <a:pt x="15746" y="22606"/>
                    <a:pt x="15782" y="22666"/>
                  </a:cubicBezTo>
                  <a:cubicBezTo>
                    <a:pt x="15782" y="22666"/>
                    <a:pt x="16806" y="20129"/>
                    <a:pt x="15320" y="17730"/>
                  </a:cubicBezTo>
                  <a:close/>
                  <a:moveTo>
                    <a:pt x="1503" y="23594"/>
                  </a:moveTo>
                  <a:cubicBezTo>
                    <a:pt x="1425" y="23693"/>
                    <a:pt x="1376" y="23752"/>
                    <a:pt x="1358" y="23779"/>
                  </a:cubicBezTo>
                  <a:lnTo>
                    <a:pt x="1358" y="23779"/>
                  </a:lnTo>
                  <a:cubicBezTo>
                    <a:pt x="1368" y="23795"/>
                    <a:pt x="1378" y="23811"/>
                    <a:pt x="1388" y="23828"/>
                  </a:cubicBezTo>
                  <a:cubicBezTo>
                    <a:pt x="1392" y="23798"/>
                    <a:pt x="1434" y="23718"/>
                    <a:pt x="1503" y="23594"/>
                  </a:cubicBezTo>
                  <a:close/>
                  <a:moveTo>
                    <a:pt x="54828" y="26889"/>
                  </a:moveTo>
                  <a:cubicBezTo>
                    <a:pt x="54828" y="26926"/>
                    <a:pt x="54841" y="26939"/>
                    <a:pt x="54841" y="26976"/>
                  </a:cubicBezTo>
                  <a:cubicBezTo>
                    <a:pt x="54828" y="26989"/>
                    <a:pt x="54828" y="27014"/>
                    <a:pt x="54803" y="27026"/>
                  </a:cubicBezTo>
                  <a:lnTo>
                    <a:pt x="54778" y="27064"/>
                  </a:lnTo>
                  <a:cubicBezTo>
                    <a:pt x="54791" y="27001"/>
                    <a:pt x="54803" y="26951"/>
                    <a:pt x="54828" y="26889"/>
                  </a:cubicBezTo>
                  <a:close/>
                  <a:moveTo>
                    <a:pt x="54760" y="27094"/>
                  </a:moveTo>
                  <a:lnTo>
                    <a:pt x="54728" y="27126"/>
                  </a:lnTo>
                  <a:lnTo>
                    <a:pt x="54728" y="27126"/>
                  </a:lnTo>
                  <a:lnTo>
                    <a:pt x="54766" y="27101"/>
                  </a:lnTo>
                  <a:cubicBezTo>
                    <a:pt x="54764" y="27099"/>
                    <a:pt x="54762" y="27097"/>
                    <a:pt x="54760" y="27094"/>
                  </a:cubicBezTo>
                  <a:close/>
                  <a:moveTo>
                    <a:pt x="53891" y="22228"/>
                  </a:moveTo>
                  <a:lnTo>
                    <a:pt x="53891" y="22228"/>
                  </a:lnTo>
                  <a:cubicBezTo>
                    <a:pt x="53126" y="24795"/>
                    <a:pt x="54604" y="26875"/>
                    <a:pt x="54760" y="27094"/>
                  </a:cubicBezTo>
                  <a:lnTo>
                    <a:pt x="54760" y="27094"/>
                  </a:lnTo>
                  <a:lnTo>
                    <a:pt x="54791" y="27064"/>
                  </a:lnTo>
                  <a:lnTo>
                    <a:pt x="54791" y="27064"/>
                  </a:lnTo>
                  <a:cubicBezTo>
                    <a:pt x="54766" y="27126"/>
                    <a:pt x="54741" y="27201"/>
                    <a:pt x="54716" y="27264"/>
                  </a:cubicBezTo>
                  <a:cubicBezTo>
                    <a:pt x="54716" y="27264"/>
                    <a:pt x="57339" y="26489"/>
                    <a:pt x="58277" y="23815"/>
                  </a:cubicBezTo>
                  <a:lnTo>
                    <a:pt x="58277" y="23815"/>
                  </a:lnTo>
                  <a:cubicBezTo>
                    <a:pt x="58276" y="23815"/>
                    <a:pt x="56865" y="24702"/>
                    <a:pt x="56390" y="24915"/>
                  </a:cubicBezTo>
                  <a:cubicBezTo>
                    <a:pt x="55965" y="25077"/>
                    <a:pt x="55215" y="26114"/>
                    <a:pt x="54853" y="26939"/>
                  </a:cubicBezTo>
                  <a:cubicBezTo>
                    <a:pt x="54853" y="26914"/>
                    <a:pt x="54853" y="26876"/>
                    <a:pt x="54841" y="26851"/>
                  </a:cubicBezTo>
                  <a:cubicBezTo>
                    <a:pt x="55040" y="25952"/>
                    <a:pt x="55040" y="24615"/>
                    <a:pt x="54791" y="24203"/>
                  </a:cubicBezTo>
                  <a:cubicBezTo>
                    <a:pt x="54516" y="23765"/>
                    <a:pt x="53891" y="22229"/>
                    <a:pt x="53891" y="22228"/>
                  </a:cubicBezTo>
                  <a:close/>
                  <a:moveTo>
                    <a:pt x="32862" y="29288"/>
                  </a:moveTo>
                  <a:lnTo>
                    <a:pt x="32900" y="29350"/>
                  </a:lnTo>
                  <a:lnTo>
                    <a:pt x="32900" y="29363"/>
                  </a:lnTo>
                  <a:cubicBezTo>
                    <a:pt x="32900" y="29375"/>
                    <a:pt x="32900" y="29375"/>
                    <a:pt x="32912" y="29388"/>
                  </a:cubicBezTo>
                  <a:lnTo>
                    <a:pt x="32912" y="29413"/>
                  </a:lnTo>
                  <a:cubicBezTo>
                    <a:pt x="32912" y="29425"/>
                    <a:pt x="32925" y="29438"/>
                    <a:pt x="32925" y="29450"/>
                  </a:cubicBezTo>
                  <a:cubicBezTo>
                    <a:pt x="32937" y="29500"/>
                    <a:pt x="32962" y="29550"/>
                    <a:pt x="32975" y="29613"/>
                  </a:cubicBezTo>
                  <a:lnTo>
                    <a:pt x="32975" y="29625"/>
                  </a:lnTo>
                  <a:cubicBezTo>
                    <a:pt x="32975" y="29638"/>
                    <a:pt x="32987" y="29675"/>
                    <a:pt x="32987" y="29688"/>
                  </a:cubicBezTo>
                  <a:lnTo>
                    <a:pt x="32987" y="29700"/>
                  </a:lnTo>
                  <a:cubicBezTo>
                    <a:pt x="32987" y="29725"/>
                    <a:pt x="33000" y="29750"/>
                    <a:pt x="33000" y="29763"/>
                  </a:cubicBezTo>
                  <a:lnTo>
                    <a:pt x="33000" y="29788"/>
                  </a:lnTo>
                  <a:cubicBezTo>
                    <a:pt x="33000" y="29813"/>
                    <a:pt x="33025" y="29825"/>
                    <a:pt x="33025" y="29863"/>
                  </a:cubicBezTo>
                  <a:lnTo>
                    <a:pt x="33025" y="29875"/>
                  </a:lnTo>
                  <a:cubicBezTo>
                    <a:pt x="33037" y="29938"/>
                    <a:pt x="33050" y="29988"/>
                    <a:pt x="33050" y="30038"/>
                  </a:cubicBezTo>
                  <a:lnTo>
                    <a:pt x="33050" y="30050"/>
                  </a:lnTo>
                  <a:lnTo>
                    <a:pt x="33050" y="30100"/>
                  </a:lnTo>
                  <a:lnTo>
                    <a:pt x="33050" y="30113"/>
                  </a:lnTo>
                  <a:lnTo>
                    <a:pt x="33050" y="30163"/>
                  </a:lnTo>
                  <a:lnTo>
                    <a:pt x="33050" y="30175"/>
                  </a:lnTo>
                  <a:lnTo>
                    <a:pt x="33050" y="30200"/>
                  </a:lnTo>
                  <a:lnTo>
                    <a:pt x="33050" y="30225"/>
                  </a:lnTo>
                  <a:cubicBezTo>
                    <a:pt x="33050" y="30238"/>
                    <a:pt x="33050" y="30250"/>
                    <a:pt x="33037" y="30262"/>
                  </a:cubicBezTo>
                  <a:cubicBezTo>
                    <a:pt x="33037" y="30286"/>
                    <a:pt x="33026" y="30298"/>
                    <a:pt x="33025" y="30310"/>
                  </a:cubicBezTo>
                  <a:lnTo>
                    <a:pt x="33025" y="30310"/>
                  </a:lnTo>
                  <a:cubicBezTo>
                    <a:pt x="33036" y="30136"/>
                    <a:pt x="32949" y="29974"/>
                    <a:pt x="32875" y="29813"/>
                  </a:cubicBezTo>
                  <a:cubicBezTo>
                    <a:pt x="32787" y="29638"/>
                    <a:pt x="32675" y="29488"/>
                    <a:pt x="32562" y="29350"/>
                  </a:cubicBezTo>
                  <a:cubicBezTo>
                    <a:pt x="32637" y="29350"/>
                    <a:pt x="32750" y="29313"/>
                    <a:pt x="32850" y="29288"/>
                  </a:cubicBezTo>
                  <a:close/>
                  <a:moveTo>
                    <a:pt x="8847" y="31262"/>
                  </a:moveTo>
                  <a:cubicBezTo>
                    <a:pt x="8810" y="31300"/>
                    <a:pt x="8810" y="31312"/>
                    <a:pt x="8810" y="31325"/>
                  </a:cubicBezTo>
                  <a:lnTo>
                    <a:pt x="8847" y="31262"/>
                  </a:lnTo>
                  <a:close/>
                  <a:moveTo>
                    <a:pt x="53041" y="31300"/>
                  </a:moveTo>
                  <a:lnTo>
                    <a:pt x="53104" y="31362"/>
                  </a:lnTo>
                  <a:cubicBezTo>
                    <a:pt x="53104" y="31362"/>
                    <a:pt x="53091" y="31325"/>
                    <a:pt x="53041" y="31300"/>
                  </a:cubicBezTo>
                  <a:close/>
                  <a:moveTo>
                    <a:pt x="10671" y="28288"/>
                  </a:moveTo>
                  <a:cubicBezTo>
                    <a:pt x="10671" y="28288"/>
                    <a:pt x="9859" y="29175"/>
                    <a:pt x="9559" y="29413"/>
                  </a:cubicBezTo>
                  <a:cubicBezTo>
                    <a:pt x="9297" y="29613"/>
                    <a:pt x="8947" y="30537"/>
                    <a:pt x="8872" y="31187"/>
                  </a:cubicBezTo>
                  <a:cubicBezTo>
                    <a:pt x="8860" y="31225"/>
                    <a:pt x="8847" y="31237"/>
                    <a:pt x="8847" y="31262"/>
                  </a:cubicBezTo>
                  <a:cubicBezTo>
                    <a:pt x="8851" y="31259"/>
                    <a:pt x="8853" y="31255"/>
                    <a:pt x="8855" y="31252"/>
                  </a:cubicBezTo>
                  <a:lnTo>
                    <a:pt x="8855" y="31252"/>
                  </a:lnTo>
                  <a:cubicBezTo>
                    <a:pt x="8847" y="31299"/>
                    <a:pt x="8847" y="31332"/>
                    <a:pt x="8847" y="31375"/>
                  </a:cubicBezTo>
                  <a:cubicBezTo>
                    <a:pt x="8847" y="31375"/>
                    <a:pt x="10534" y="30325"/>
                    <a:pt x="10671" y="28288"/>
                  </a:cubicBezTo>
                  <a:close/>
                  <a:moveTo>
                    <a:pt x="49493" y="27988"/>
                  </a:moveTo>
                  <a:lnTo>
                    <a:pt x="49493" y="27988"/>
                  </a:lnTo>
                  <a:cubicBezTo>
                    <a:pt x="50430" y="30662"/>
                    <a:pt x="53054" y="31437"/>
                    <a:pt x="53054" y="31437"/>
                  </a:cubicBezTo>
                  <a:cubicBezTo>
                    <a:pt x="53029" y="31375"/>
                    <a:pt x="53016" y="31300"/>
                    <a:pt x="52979" y="31237"/>
                  </a:cubicBezTo>
                  <a:lnTo>
                    <a:pt x="52979" y="31237"/>
                  </a:lnTo>
                  <a:lnTo>
                    <a:pt x="53041" y="31300"/>
                  </a:lnTo>
                  <a:cubicBezTo>
                    <a:pt x="53029" y="31262"/>
                    <a:pt x="53016" y="31237"/>
                    <a:pt x="52966" y="31200"/>
                  </a:cubicBezTo>
                  <a:cubicBezTo>
                    <a:pt x="52604" y="30362"/>
                    <a:pt x="51829" y="29250"/>
                    <a:pt x="51392" y="29075"/>
                  </a:cubicBezTo>
                  <a:cubicBezTo>
                    <a:pt x="50905" y="28876"/>
                    <a:pt x="49493" y="27989"/>
                    <a:pt x="49493" y="27988"/>
                  </a:cubicBezTo>
                  <a:close/>
                  <a:moveTo>
                    <a:pt x="60663" y="29375"/>
                  </a:moveTo>
                  <a:lnTo>
                    <a:pt x="60663" y="29375"/>
                  </a:lnTo>
                  <a:cubicBezTo>
                    <a:pt x="60663" y="29376"/>
                    <a:pt x="59713" y="30375"/>
                    <a:pt x="59351" y="30637"/>
                  </a:cubicBezTo>
                  <a:cubicBezTo>
                    <a:pt x="59039" y="30875"/>
                    <a:pt x="58614" y="31924"/>
                    <a:pt x="58514" y="32649"/>
                  </a:cubicBezTo>
                  <a:lnTo>
                    <a:pt x="58464" y="32749"/>
                  </a:lnTo>
                  <a:lnTo>
                    <a:pt x="58427" y="32811"/>
                  </a:lnTo>
                  <a:cubicBezTo>
                    <a:pt x="58427" y="32811"/>
                    <a:pt x="58452" y="32799"/>
                    <a:pt x="58476" y="32749"/>
                  </a:cubicBezTo>
                  <a:cubicBezTo>
                    <a:pt x="58476" y="32736"/>
                    <a:pt x="58489" y="32699"/>
                    <a:pt x="58514" y="32686"/>
                  </a:cubicBezTo>
                  <a:lnTo>
                    <a:pt x="58514" y="32686"/>
                  </a:lnTo>
                  <a:cubicBezTo>
                    <a:pt x="58514" y="32749"/>
                    <a:pt x="58489" y="32799"/>
                    <a:pt x="58489" y="32861"/>
                  </a:cubicBezTo>
                  <a:cubicBezTo>
                    <a:pt x="58489" y="32861"/>
                    <a:pt x="60451" y="31699"/>
                    <a:pt x="60663" y="29375"/>
                  </a:cubicBezTo>
                  <a:close/>
                  <a:moveTo>
                    <a:pt x="41196" y="35248"/>
                  </a:moveTo>
                  <a:cubicBezTo>
                    <a:pt x="41159" y="35260"/>
                    <a:pt x="41121" y="35285"/>
                    <a:pt x="41071" y="35298"/>
                  </a:cubicBezTo>
                  <a:cubicBezTo>
                    <a:pt x="41109" y="35285"/>
                    <a:pt x="41159" y="35260"/>
                    <a:pt x="41196" y="35248"/>
                  </a:cubicBezTo>
                  <a:close/>
                  <a:moveTo>
                    <a:pt x="41084" y="35298"/>
                  </a:moveTo>
                  <a:cubicBezTo>
                    <a:pt x="41034" y="35310"/>
                    <a:pt x="40996" y="35310"/>
                    <a:pt x="40971" y="35323"/>
                  </a:cubicBezTo>
                  <a:cubicBezTo>
                    <a:pt x="40996" y="35310"/>
                    <a:pt x="41034" y="35298"/>
                    <a:pt x="41084" y="35298"/>
                  </a:cubicBezTo>
                  <a:close/>
                  <a:moveTo>
                    <a:pt x="40959" y="35323"/>
                  </a:moveTo>
                  <a:cubicBezTo>
                    <a:pt x="40921" y="35348"/>
                    <a:pt x="40896" y="35360"/>
                    <a:pt x="40859" y="35360"/>
                  </a:cubicBezTo>
                  <a:cubicBezTo>
                    <a:pt x="40896" y="35348"/>
                    <a:pt x="40921" y="35348"/>
                    <a:pt x="40959" y="35323"/>
                  </a:cubicBezTo>
                  <a:close/>
                  <a:moveTo>
                    <a:pt x="67398" y="33574"/>
                  </a:moveTo>
                  <a:cubicBezTo>
                    <a:pt x="67360" y="33824"/>
                    <a:pt x="67323" y="34348"/>
                    <a:pt x="67198" y="34986"/>
                  </a:cubicBezTo>
                  <a:cubicBezTo>
                    <a:pt x="67085" y="35560"/>
                    <a:pt x="66885" y="36235"/>
                    <a:pt x="66573" y="36910"/>
                  </a:cubicBezTo>
                  <a:cubicBezTo>
                    <a:pt x="66586" y="36847"/>
                    <a:pt x="66586" y="36760"/>
                    <a:pt x="66598" y="36685"/>
                  </a:cubicBezTo>
                  <a:cubicBezTo>
                    <a:pt x="66611" y="36610"/>
                    <a:pt x="66611" y="36535"/>
                    <a:pt x="66636" y="36447"/>
                  </a:cubicBezTo>
                  <a:cubicBezTo>
                    <a:pt x="66636" y="36360"/>
                    <a:pt x="66648" y="36260"/>
                    <a:pt x="66648" y="36173"/>
                  </a:cubicBezTo>
                  <a:lnTo>
                    <a:pt x="66648" y="36010"/>
                  </a:lnTo>
                  <a:cubicBezTo>
                    <a:pt x="66698" y="35610"/>
                    <a:pt x="66711" y="35235"/>
                    <a:pt x="66648" y="35011"/>
                  </a:cubicBezTo>
                  <a:cubicBezTo>
                    <a:pt x="66648" y="34811"/>
                    <a:pt x="66636" y="34598"/>
                    <a:pt x="66636" y="34361"/>
                  </a:cubicBezTo>
                  <a:cubicBezTo>
                    <a:pt x="66711" y="34298"/>
                    <a:pt x="67010" y="34036"/>
                    <a:pt x="67398" y="33574"/>
                  </a:cubicBezTo>
                  <a:close/>
                  <a:moveTo>
                    <a:pt x="12990" y="36985"/>
                  </a:moveTo>
                  <a:cubicBezTo>
                    <a:pt x="13009" y="36996"/>
                    <a:pt x="13025" y="37003"/>
                    <a:pt x="13045" y="37010"/>
                  </a:cubicBezTo>
                  <a:cubicBezTo>
                    <a:pt x="13035" y="36999"/>
                    <a:pt x="13006" y="36988"/>
                    <a:pt x="12990" y="36985"/>
                  </a:cubicBezTo>
                  <a:close/>
                  <a:moveTo>
                    <a:pt x="8735" y="34786"/>
                  </a:moveTo>
                  <a:cubicBezTo>
                    <a:pt x="10359" y="37110"/>
                    <a:pt x="13095" y="37160"/>
                    <a:pt x="13095" y="37160"/>
                  </a:cubicBezTo>
                  <a:cubicBezTo>
                    <a:pt x="13045" y="37097"/>
                    <a:pt x="12996" y="37035"/>
                    <a:pt x="12983" y="36985"/>
                  </a:cubicBezTo>
                  <a:cubicBezTo>
                    <a:pt x="12985" y="36985"/>
                    <a:pt x="12987" y="36985"/>
                    <a:pt x="12990" y="36985"/>
                  </a:cubicBezTo>
                  <a:lnTo>
                    <a:pt x="12990" y="36985"/>
                  </a:lnTo>
                  <a:cubicBezTo>
                    <a:pt x="12974" y="36976"/>
                    <a:pt x="12956" y="36964"/>
                    <a:pt x="12933" y="36947"/>
                  </a:cubicBezTo>
                  <a:cubicBezTo>
                    <a:pt x="12358" y="36235"/>
                    <a:pt x="11309" y="35373"/>
                    <a:pt x="10846" y="35323"/>
                  </a:cubicBezTo>
                  <a:cubicBezTo>
                    <a:pt x="10322" y="35260"/>
                    <a:pt x="8735" y="34786"/>
                    <a:pt x="8735" y="34786"/>
                  </a:cubicBezTo>
                  <a:close/>
                  <a:moveTo>
                    <a:pt x="66511" y="36785"/>
                  </a:moveTo>
                  <a:lnTo>
                    <a:pt x="66511" y="37047"/>
                  </a:lnTo>
                  <a:lnTo>
                    <a:pt x="66323" y="37422"/>
                  </a:lnTo>
                  <a:cubicBezTo>
                    <a:pt x="66386" y="37222"/>
                    <a:pt x="66448" y="36997"/>
                    <a:pt x="66511" y="36785"/>
                  </a:cubicBezTo>
                  <a:close/>
                  <a:moveTo>
                    <a:pt x="5061" y="37722"/>
                  </a:moveTo>
                  <a:cubicBezTo>
                    <a:pt x="5111" y="37997"/>
                    <a:pt x="5136" y="38259"/>
                    <a:pt x="5174" y="38534"/>
                  </a:cubicBezTo>
                  <a:cubicBezTo>
                    <a:pt x="5124" y="38297"/>
                    <a:pt x="5074" y="38059"/>
                    <a:pt x="4999" y="37822"/>
                  </a:cubicBezTo>
                  <a:cubicBezTo>
                    <a:pt x="5011" y="37809"/>
                    <a:pt x="5036" y="37784"/>
                    <a:pt x="5049" y="37747"/>
                  </a:cubicBezTo>
                  <a:cubicBezTo>
                    <a:pt x="5049" y="37734"/>
                    <a:pt x="5061" y="37722"/>
                    <a:pt x="5061" y="37722"/>
                  </a:cubicBezTo>
                  <a:close/>
                  <a:moveTo>
                    <a:pt x="5923" y="41883"/>
                  </a:moveTo>
                  <a:lnTo>
                    <a:pt x="5973" y="41983"/>
                  </a:lnTo>
                  <a:cubicBezTo>
                    <a:pt x="5948" y="41970"/>
                    <a:pt x="5936" y="41933"/>
                    <a:pt x="5923" y="41920"/>
                  </a:cubicBezTo>
                  <a:cubicBezTo>
                    <a:pt x="5911" y="41908"/>
                    <a:pt x="5923" y="41883"/>
                    <a:pt x="5923" y="41883"/>
                  </a:cubicBezTo>
                  <a:close/>
                  <a:moveTo>
                    <a:pt x="20105" y="9834"/>
                  </a:moveTo>
                  <a:cubicBezTo>
                    <a:pt x="20267" y="9871"/>
                    <a:pt x="20442" y="9896"/>
                    <a:pt x="20630" y="9933"/>
                  </a:cubicBezTo>
                  <a:cubicBezTo>
                    <a:pt x="20667" y="9971"/>
                    <a:pt x="20730" y="10121"/>
                    <a:pt x="20830" y="10321"/>
                  </a:cubicBezTo>
                  <a:lnTo>
                    <a:pt x="20830" y="10346"/>
                  </a:lnTo>
                  <a:cubicBezTo>
                    <a:pt x="20830" y="10383"/>
                    <a:pt x="20830" y="10396"/>
                    <a:pt x="20855" y="10433"/>
                  </a:cubicBezTo>
                  <a:lnTo>
                    <a:pt x="20855" y="10458"/>
                  </a:lnTo>
                  <a:cubicBezTo>
                    <a:pt x="20855" y="10496"/>
                    <a:pt x="20867" y="10521"/>
                    <a:pt x="20867" y="10533"/>
                  </a:cubicBezTo>
                  <a:lnTo>
                    <a:pt x="20867" y="10558"/>
                  </a:lnTo>
                  <a:cubicBezTo>
                    <a:pt x="20880" y="10583"/>
                    <a:pt x="20880" y="10621"/>
                    <a:pt x="20892" y="10646"/>
                  </a:cubicBezTo>
                  <a:lnTo>
                    <a:pt x="20892" y="10658"/>
                  </a:lnTo>
                  <a:cubicBezTo>
                    <a:pt x="21005" y="10933"/>
                    <a:pt x="21230" y="11195"/>
                    <a:pt x="21355" y="11458"/>
                  </a:cubicBezTo>
                  <a:cubicBezTo>
                    <a:pt x="21355" y="11470"/>
                    <a:pt x="21367" y="11495"/>
                    <a:pt x="21367" y="11508"/>
                  </a:cubicBezTo>
                  <a:cubicBezTo>
                    <a:pt x="21417" y="11595"/>
                    <a:pt x="21429" y="11695"/>
                    <a:pt x="21429" y="11808"/>
                  </a:cubicBezTo>
                  <a:cubicBezTo>
                    <a:pt x="21429" y="12120"/>
                    <a:pt x="21292" y="12445"/>
                    <a:pt x="21355" y="12757"/>
                  </a:cubicBezTo>
                  <a:cubicBezTo>
                    <a:pt x="21380" y="12975"/>
                    <a:pt x="21557" y="13131"/>
                    <a:pt x="21742" y="13131"/>
                  </a:cubicBezTo>
                  <a:cubicBezTo>
                    <a:pt x="21833" y="13131"/>
                    <a:pt x="21926" y="13094"/>
                    <a:pt x="22004" y="13007"/>
                  </a:cubicBezTo>
                  <a:cubicBezTo>
                    <a:pt x="22104" y="12895"/>
                    <a:pt x="22129" y="12657"/>
                    <a:pt x="22292" y="12632"/>
                  </a:cubicBezTo>
                  <a:cubicBezTo>
                    <a:pt x="22307" y="12628"/>
                    <a:pt x="22322" y="12626"/>
                    <a:pt x="22337" y="12626"/>
                  </a:cubicBezTo>
                  <a:cubicBezTo>
                    <a:pt x="22459" y="12626"/>
                    <a:pt x="22582" y="12746"/>
                    <a:pt x="22704" y="12757"/>
                  </a:cubicBezTo>
                  <a:lnTo>
                    <a:pt x="22791" y="12757"/>
                  </a:lnTo>
                  <a:cubicBezTo>
                    <a:pt x="23629" y="13494"/>
                    <a:pt x="24741" y="14144"/>
                    <a:pt x="26140" y="14432"/>
                  </a:cubicBezTo>
                  <a:cubicBezTo>
                    <a:pt x="26140" y="14432"/>
                    <a:pt x="24603" y="12532"/>
                    <a:pt x="24228" y="11870"/>
                  </a:cubicBezTo>
                  <a:cubicBezTo>
                    <a:pt x="24166" y="11745"/>
                    <a:pt x="24041" y="11595"/>
                    <a:pt x="23866" y="11470"/>
                  </a:cubicBezTo>
                  <a:cubicBezTo>
                    <a:pt x="23866" y="11395"/>
                    <a:pt x="23853" y="11333"/>
                    <a:pt x="23878" y="11258"/>
                  </a:cubicBezTo>
                  <a:cubicBezTo>
                    <a:pt x="23891" y="11195"/>
                    <a:pt x="23928" y="11145"/>
                    <a:pt x="23941" y="11120"/>
                  </a:cubicBezTo>
                  <a:lnTo>
                    <a:pt x="24366" y="11120"/>
                  </a:lnTo>
                  <a:cubicBezTo>
                    <a:pt x="24378" y="11133"/>
                    <a:pt x="24391" y="11133"/>
                    <a:pt x="24416" y="11133"/>
                  </a:cubicBezTo>
                  <a:cubicBezTo>
                    <a:pt x="24666" y="11258"/>
                    <a:pt x="24916" y="11383"/>
                    <a:pt x="25128" y="11508"/>
                  </a:cubicBezTo>
                  <a:cubicBezTo>
                    <a:pt x="25365" y="11633"/>
                    <a:pt x="25578" y="11745"/>
                    <a:pt x="25790" y="11858"/>
                  </a:cubicBezTo>
                  <a:cubicBezTo>
                    <a:pt x="26003" y="11958"/>
                    <a:pt x="26202" y="12070"/>
                    <a:pt x="26377" y="12170"/>
                  </a:cubicBezTo>
                  <a:cubicBezTo>
                    <a:pt x="26440" y="12320"/>
                    <a:pt x="27414" y="14632"/>
                    <a:pt x="29751" y="15606"/>
                  </a:cubicBezTo>
                  <a:cubicBezTo>
                    <a:pt x="29739" y="15631"/>
                    <a:pt x="29701" y="15669"/>
                    <a:pt x="29689" y="15706"/>
                  </a:cubicBezTo>
                  <a:cubicBezTo>
                    <a:pt x="29639" y="15794"/>
                    <a:pt x="29601" y="15881"/>
                    <a:pt x="29551" y="15993"/>
                  </a:cubicBezTo>
                  <a:cubicBezTo>
                    <a:pt x="29476" y="16193"/>
                    <a:pt x="29389" y="16456"/>
                    <a:pt x="29376" y="16743"/>
                  </a:cubicBezTo>
                  <a:cubicBezTo>
                    <a:pt x="29364" y="17018"/>
                    <a:pt x="29376" y="17318"/>
                    <a:pt x="29476" y="17618"/>
                  </a:cubicBezTo>
                  <a:cubicBezTo>
                    <a:pt x="29501" y="17693"/>
                    <a:pt x="29539" y="17793"/>
                    <a:pt x="29564" y="17868"/>
                  </a:cubicBezTo>
                  <a:cubicBezTo>
                    <a:pt x="29564" y="17868"/>
                    <a:pt x="29564" y="17880"/>
                    <a:pt x="29576" y="17880"/>
                  </a:cubicBezTo>
                  <a:cubicBezTo>
                    <a:pt x="29576" y="17880"/>
                    <a:pt x="29576" y="17893"/>
                    <a:pt x="29601" y="17893"/>
                  </a:cubicBezTo>
                  <a:cubicBezTo>
                    <a:pt x="29614" y="17930"/>
                    <a:pt x="29626" y="17980"/>
                    <a:pt x="29639" y="18005"/>
                  </a:cubicBezTo>
                  <a:cubicBezTo>
                    <a:pt x="29639" y="18005"/>
                    <a:pt x="29639" y="18018"/>
                    <a:pt x="29664" y="18018"/>
                  </a:cubicBezTo>
                  <a:cubicBezTo>
                    <a:pt x="29676" y="18055"/>
                    <a:pt x="29689" y="18105"/>
                    <a:pt x="29701" y="18130"/>
                  </a:cubicBezTo>
                  <a:cubicBezTo>
                    <a:pt x="29701" y="18130"/>
                    <a:pt x="29701" y="18143"/>
                    <a:pt x="29726" y="18143"/>
                  </a:cubicBezTo>
                  <a:cubicBezTo>
                    <a:pt x="29739" y="18180"/>
                    <a:pt x="29751" y="18205"/>
                    <a:pt x="29764" y="18255"/>
                  </a:cubicBezTo>
                  <a:cubicBezTo>
                    <a:pt x="29764" y="18255"/>
                    <a:pt x="29764" y="18267"/>
                    <a:pt x="29788" y="18267"/>
                  </a:cubicBezTo>
                  <a:cubicBezTo>
                    <a:pt x="29801" y="18305"/>
                    <a:pt x="29813" y="18330"/>
                    <a:pt x="29851" y="18380"/>
                  </a:cubicBezTo>
                  <a:cubicBezTo>
                    <a:pt x="29951" y="18567"/>
                    <a:pt x="30063" y="18730"/>
                    <a:pt x="30176" y="18855"/>
                  </a:cubicBezTo>
                  <a:cubicBezTo>
                    <a:pt x="30188" y="18867"/>
                    <a:pt x="30201" y="18892"/>
                    <a:pt x="30226" y="18917"/>
                  </a:cubicBezTo>
                  <a:lnTo>
                    <a:pt x="30238" y="18930"/>
                  </a:lnTo>
                  <a:lnTo>
                    <a:pt x="30288" y="18980"/>
                  </a:lnTo>
                  <a:lnTo>
                    <a:pt x="30301" y="18992"/>
                  </a:lnTo>
                  <a:cubicBezTo>
                    <a:pt x="30313" y="19005"/>
                    <a:pt x="30326" y="19017"/>
                    <a:pt x="30326" y="19042"/>
                  </a:cubicBezTo>
                  <a:lnTo>
                    <a:pt x="30351" y="19055"/>
                  </a:lnTo>
                  <a:lnTo>
                    <a:pt x="30376" y="19080"/>
                  </a:lnTo>
                  <a:lnTo>
                    <a:pt x="30401" y="19105"/>
                  </a:lnTo>
                  <a:lnTo>
                    <a:pt x="30426" y="19130"/>
                  </a:lnTo>
                  <a:lnTo>
                    <a:pt x="30438" y="19142"/>
                  </a:lnTo>
                  <a:lnTo>
                    <a:pt x="30463" y="19167"/>
                  </a:lnTo>
                  <a:lnTo>
                    <a:pt x="30476" y="19180"/>
                  </a:lnTo>
                  <a:lnTo>
                    <a:pt x="30488" y="19192"/>
                  </a:lnTo>
                  <a:lnTo>
                    <a:pt x="30501" y="19205"/>
                  </a:lnTo>
                  <a:lnTo>
                    <a:pt x="30526" y="19230"/>
                  </a:lnTo>
                  <a:cubicBezTo>
                    <a:pt x="30526" y="19230"/>
                    <a:pt x="30481" y="19218"/>
                    <a:pt x="30418" y="19218"/>
                  </a:cubicBezTo>
                  <a:cubicBezTo>
                    <a:pt x="30387" y="19218"/>
                    <a:pt x="30351" y="19221"/>
                    <a:pt x="30313" y="19230"/>
                  </a:cubicBezTo>
                  <a:cubicBezTo>
                    <a:pt x="30251" y="19205"/>
                    <a:pt x="30188" y="19205"/>
                    <a:pt x="30113" y="19205"/>
                  </a:cubicBezTo>
                  <a:cubicBezTo>
                    <a:pt x="29976" y="19205"/>
                    <a:pt x="29813" y="19242"/>
                    <a:pt x="29689" y="19317"/>
                  </a:cubicBezTo>
                  <a:cubicBezTo>
                    <a:pt x="29551" y="19392"/>
                    <a:pt x="29439" y="19542"/>
                    <a:pt x="29414" y="19679"/>
                  </a:cubicBezTo>
                  <a:cubicBezTo>
                    <a:pt x="29401" y="19754"/>
                    <a:pt x="29401" y="19817"/>
                    <a:pt x="29401" y="19892"/>
                  </a:cubicBezTo>
                  <a:cubicBezTo>
                    <a:pt x="29414" y="19954"/>
                    <a:pt x="29414" y="20017"/>
                    <a:pt x="29439" y="20079"/>
                  </a:cubicBezTo>
                  <a:cubicBezTo>
                    <a:pt x="29464" y="20129"/>
                    <a:pt x="29489" y="20192"/>
                    <a:pt x="29501" y="20229"/>
                  </a:cubicBezTo>
                  <a:cubicBezTo>
                    <a:pt x="29539" y="20267"/>
                    <a:pt x="29551" y="20304"/>
                    <a:pt x="29564" y="20329"/>
                  </a:cubicBezTo>
                  <a:cubicBezTo>
                    <a:pt x="29601" y="20392"/>
                    <a:pt x="29626" y="20417"/>
                    <a:pt x="29626" y="20417"/>
                  </a:cubicBezTo>
                  <a:lnTo>
                    <a:pt x="29714" y="20492"/>
                  </a:lnTo>
                  <a:cubicBezTo>
                    <a:pt x="29776" y="20542"/>
                    <a:pt x="29838" y="20604"/>
                    <a:pt x="29938" y="20642"/>
                  </a:cubicBezTo>
                  <a:cubicBezTo>
                    <a:pt x="30051" y="20691"/>
                    <a:pt x="30176" y="20729"/>
                    <a:pt x="30313" y="20741"/>
                  </a:cubicBezTo>
                  <a:cubicBezTo>
                    <a:pt x="30463" y="20741"/>
                    <a:pt x="30613" y="20729"/>
                    <a:pt x="30751" y="20691"/>
                  </a:cubicBezTo>
                  <a:cubicBezTo>
                    <a:pt x="30988" y="20629"/>
                    <a:pt x="31213" y="20517"/>
                    <a:pt x="31375" y="20392"/>
                  </a:cubicBezTo>
                  <a:lnTo>
                    <a:pt x="31375" y="20392"/>
                  </a:lnTo>
                  <a:cubicBezTo>
                    <a:pt x="31250" y="21254"/>
                    <a:pt x="31175" y="22453"/>
                    <a:pt x="31538" y="23240"/>
                  </a:cubicBezTo>
                  <a:cubicBezTo>
                    <a:pt x="31838" y="23915"/>
                    <a:pt x="32312" y="24740"/>
                    <a:pt x="32587" y="25514"/>
                  </a:cubicBezTo>
                  <a:cubicBezTo>
                    <a:pt x="32281" y="25271"/>
                    <a:pt x="31966" y="25189"/>
                    <a:pt x="31683" y="25189"/>
                  </a:cubicBezTo>
                  <a:cubicBezTo>
                    <a:pt x="31241" y="25189"/>
                    <a:pt x="30875" y="25390"/>
                    <a:pt x="30738" y="25489"/>
                  </a:cubicBezTo>
                  <a:cubicBezTo>
                    <a:pt x="30726" y="25489"/>
                    <a:pt x="30713" y="25502"/>
                    <a:pt x="30676" y="25502"/>
                  </a:cubicBezTo>
                  <a:cubicBezTo>
                    <a:pt x="30901" y="24640"/>
                    <a:pt x="30301" y="23478"/>
                    <a:pt x="28127" y="23353"/>
                  </a:cubicBezTo>
                  <a:cubicBezTo>
                    <a:pt x="28072" y="23350"/>
                    <a:pt x="28017" y="23348"/>
                    <a:pt x="27962" y="23348"/>
                  </a:cubicBezTo>
                  <a:cubicBezTo>
                    <a:pt x="25819" y="23348"/>
                    <a:pt x="23479" y="25664"/>
                    <a:pt x="23479" y="25664"/>
                  </a:cubicBezTo>
                  <a:cubicBezTo>
                    <a:pt x="22771" y="25471"/>
                    <a:pt x="22112" y="25384"/>
                    <a:pt x="21498" y="25384"/>
                  </a:cubicBezTo>
                  <a:cubicBezTo>
                    <a:pt x="19967" y="25384"/>
                    <a:pt x="18721" y="25931"/>
                    <a:pt x="17731" y="26751"/>
                  </a:cubicBezTo>
                  <a:cubicBezTo>
                    <a:pt x="16981" y="27376"/>
                    <a:pt x="16382" y="28163"/>
                    <a:pt x="15919" y="28988"/>
                  </a:cubicBezTo>
                  <a:cubicBezTo>
                    <a:pt x="15045" y="30512"/>
                    <a:pt x="15257" y="32599"/>
                    <a:pt x="15794" y="34261"/>
                  </a:cubicBezTo>
                  <a:cubicBezTo>
                    <a:pt x="15807" y="34323"/>
                    <a:pt x="15819" y="34386"/>
                    <a:pt x="15857" y="34448"/>
                  </a:cubicBezTo>
                  <a:cubicBezTo>
                    <a:pt x="15857" y="34473"/>
                    <a:pt x="15869" y="34486"/>
                    <a:pt x="15869" y="34498"/>
                  </a:cubicBezTo>
                  <a:cubicBezTo>
                    <a:pt x="15882" y="34561"/>
                    <a:pt x="15907" y="34611"/>
                    <a:pt x="15932" y="34661"/>
                  </a:cubicBezTo>
                  <a:cubicBezTo>
                    <a:pt x="15932" y="34673"/>
                    <a:pt x="15944" y="34686"/>
                    <a:pt x="15944" y="34698"/>
                  </a:cubicBezTo>
                  <a:cubicBezTo>
                    <a:pt x="15969" y="34748"/>
                    <a:pt x="15982" y="34811"/>
                    <a:pt x="16007" y="34861"/>
                  </a:cubicBezTo>
                  <a:cubicBezTo>
                    <a:pt x="16007" y="34873"/>
                    <a:pt x="16032" y="34886"/>
                    <a:pt x="16032" y="34911"/>
                  </a:cubicBezTo>
                  <a:cubicBezTo>
                    <a:pt x="16044" y="34948"/>
                    <a:pt x="16057" y="34998"/>
                    <a:pt x="16094" y="35060"/>
                  </a:cubicBezTo>
                  <a:cubicBezTo>
                    <a:pt x="16094" y="35073"/>
                    <a:pt x="16107" y="35098"/>
                    <a:pt x="16107" y="35110"/>
                  </a:cubicBezTo>
                  <a:cubicBezTo>
                    <a:pt x="16169" y="35260"/>
                    <a:pt x="16232" y="35423"/>
                    <a:pt x="16294" y="35560"/>
                  </a:cubicBezTo>
                  <a:cubicBezTo>
                    <a:pt x="16307" y="35573"/>
                    <a:pt x="16307" y="35610"/>
                    <a:pt x="16319" y="35623"/>
                  </a:cubicBezTo>
                  <a:lnTo>
                    <a:pt x="16369" y="35723"/>
                  </a:lnTo>
                  <a:cubicBezTo>
                    <a:pt x="16382" y="35748"/>
                    <a:pt x="16407" y="35785"/>
                    <a:pt x="16419" y="35798"/>
                  </a:cubicBezTo>
                  <a:lnTo>
                    <a:pt x="16469" y="35885"/>
                  </a:lnTo>
                  <a:lnTo>
                    <a:pt x="16507" y="35985"/>
                  </a:lnTo>
                  <a:cubicBezTo>
                    <a:pt x="16532" y="36010"/>
                    <a:pt x="16544" y="36035"/>
                    <a:pt x="16557" y="36060"/>
                  </a:cubicBezTo>
                  <a:lnTo>
                    <a:pt x="16607" y="36160"/>
                  </a:lnTo>
                  <a:cubicBezTo>
                    <a:pt x="16619" y="36173"/>
                    <a:pt x="16631" y="36198"/>
                    <a:pt x="16631" y="36223"/>
                  </a:cubicBezTo>
                  <a:cubicBezTo>
                    <a:pt x="16656" y="36247"/>
                    <a:pt x="16669" y="36285"/>
                    <a:pt x="16694" y="36310"/>
                  </a:cubicBezTo>
                  <a:cubicBezTo>
                    <a:pt x="16719" y="36322"/>
                    <a:pt x="16719" y="36347"/>
                    <a:pt x="16731" y="36360"/>
                  </a:cubicBezTo>
                  <a:cubicBezTo>
                    <a:pt x="16756" y="36410"/>
                    <a:pt x="16794" y="36447"/>
                    <a:pt x="16806" y="36497"/>
                  </a:cubicBezTo>
                  <a:cubicBezTo>
                    <a:pt x="17756" y="38034"/>
                    <a:pt x="17868" y="39571"/>
                    <a:pt x="17868" y="39571"/>
                  </a:cubicBezTo>
                  <a:lnTo>
                    <a:pt x="17756" y="39571"/>
                  </a:lnTo>
                  <a:cubicBezTo>
                    <a:pt x="17556" y="39571"/>
                    <a:pt x="17069" y="39621"/>
                    <a:pt x="16444" y="39858"/>
                  </a:cubicBezTo>
                  <a:cubicBezTo>
                    <a:pt x="16232" y="39921"/>
                    <a:pt x="15994" y="39983"/>
                    <a:pt x="15757" y="40071"/>
                  </a:cubicBezTo>
                  <a:cubicBezTo>
                    <a:pt x="15782" y="39971"/>
                    <a:pt x="15794" y="39858"/>
                    <a:pt x="15782" y="39746"/>
                  </a:cubicBezTo>
                  <a:cubicBezTo>
                    <a:pt x="15755" y="39414"/>
                    <a:pt x="15490" y="39147"/>
                    <a:pt x="15204" y="39147"/>
                  </a:cubicBezTo>
                  <a:cubicBezTo>
                    <a:pt x="15092" y="39147"/>
                    <a:pt x="14976" y="39188"/>
                    <a:pt x="14870" y="39284"/>
                  </a:cubicBezTo>
                  <a:cubicBezTo>
                    <a:pt x="14720" y="39421"/>
                    <a:pt x="14657" y="39734"/>
                    <a:pt x="14407" y="39759"/>
                  </a:cubicBezTo>
                  <a:cubicBezTo>
                    <a:pt x="14398" y="39760"/>
                    <a:pt x="14389" y="39760"/>
                    <a:pt x="14379" y="39760"/>
                  </a:cubicBezTo>
                  <a:cubicBezTo>
                    <a:pt x="14199" y="39760"/>
                    <a:pt x="13998" y="39544"/>
                    <a:pt x="13820" y="39509"/>
                  </a:cubicBezTo>
                  <a:cubicBezTo>
                    <a:pt x="13789" y="39504"/>
                    <a:pt x="13759" y="39502"/>
                    <a:pt x="13729" y="39502"/>
                  </a:cubicBezTo>
                  <a:cubicBezTo>
                    <a:pt x="13508" y="39502"/>
                    <a:pt x="13325" y="39623"/>
                    <a:pt x="13170" y="39821"/>
                  </a:cubicBezTo>
                  <a:cubicBezTo>
                    <a:pt x="13045" y="40008"/>
                    <a:pt x="12996" y="40183"/>
                    <a:pt x="12946" y="40408"/>
                  </a:cubicBezTo>
                  <a:cubicBezTo>
                    <a:pt x="12871" y="40746"/>
                    <a:pt x="12733" y="40633"/>
                    <a:pt x="12446" y="40696"/>
                  </a:cubicBezTo>
                  <a:cubicBezTo>
                    <a:pt x="12246" y="40746"/>
                    <a:pt x="12033" y="40908"/>
                    <a:pt x="11946" y="41120"/>
                  </a:cubicBezTo>
                  <a:cubicBezTo>
                    <a:pt x="11921" y="41245"/>
                    <a:pt x="11933" y="41358"/>
                    <a:pt x="11883" y="41483"/>
                  </a:cubicBezTo>
                  <a:cubicBezTo>
                    <a:pt x="11734" y="41908"/>
                    <a:pt x="11346" y="41820"/>
                    <a:pt x="11109" y="42158"/>
                  </a:cubicBezTo>
                  <a:cubicBezTo>
                    <a:pt x="10984" y="42307"/>
                    <a:pt x="10971" y="42482"/>
                    <a:pt x="11009" y="42632"/>
                  </a:cubicBezTo>
                  <a:lnTo>
                    <a:pt x="11009" y="42657"/>
                  </a:lnTo>
                  <a:cubicBezTo>
                    <a:pt x="11034" y="42682"/>
                    <a:pt x="11046" y="42720"/>
                    <a:pt x="11059" y="42757"/>
                  </a:cubicBezTo>
                  <a:cubicBezTo>
                    <a:pt x="11059" y="42757"/>
                    <a:pt x="11059" y="42782"/>
                    <a:pt x="11071" y="42782"/>
                  </a:cubicBezTo>
                  <a:cubicBezTo>
                    <a:pt x="11096" y="42807"/>
                    <a:pt x="11109" y="42845"/>
                    <a:pt x="11134" y="42870"/>
                  </a:cubicBezTo>
                  <a:cubicBezTo>
                    <a:pt x="11134" y="42870"/>
                    <a:pt x="11159" y="42882"/>
                    <a:pt x="11159" y="42907"/>
                  </a:cubicBezTo>
                  <a:lnTo>
                    <a:pt x="11246" y="42995"/>
                  </a:lnTo>
                  <a:cubicBezTo>
                    <a:pt x="11734" y="43407"/>
                    <a:pt x="12133" y="43232"/>
                    <a:pt x="12671" y="43345"/>
                  </a:cubicBezTo>
                  <a:cubicBezTo>
                    <a:pt x="13183" y="43432"/>
                    <a:pt x="13608" y="43882"/>
                    <a:pt x="14033" y="44194"/>
                  </a:cubicBezTo>
                  <a:cubicBezTo>
                    <a:pt x="13858" y="44369"/>
                    <a:pt x="13720" y="44569"/>
                    <a:pt x="13608" y="44806"/>
                  </a:cubicBezTo>
                  <a:cubicBezTo>
                    <a:pt x="13533" y="44969"/>
                    <a:pt x="13445" y="45119"/>
                    <a:pt x="13408" y="45281"/>
                  </a:cubicBezTo>
                  <a:cubicBezTo>
                    <a:pt x="12783" y="44319"/>
                    <a:pt x="11858" y="43320"/>
                    <a:pt x="10534" y="42670"/>
                  </a:cubicBezTo>
                  <a:lnTo>
                    <a:pt x="10534" y="42670"/>
                  </a:lnTo>
                  <a:cubicBezTo>
                    <a:pt x="10534" y="42670"/>
                    <a:pt x="11534" y="44781"/>
                    <a:pt x="11721" y="45494"/>
                  </a:cubicBezTo>
                  <a:cubicBezTo>
                    <a:pt x="11821" y="45918"/>
                    <a:pt x="12471" y="46618"/>
                    <a:pt x="13183" y="47218"/>
                  </a:cubicBezTo>
                  <a:cubicBezTo>
                    <a:pt x="13183" y="47243"/>
                    <a:pt x="13183" y="47280"/>
                    <a:pt x="13195" y="47293"/>
                  </a:cubicBezTo>
                  <a:cubicBezTo>
                    <a:pt x="12971" y="47118"/>
                    <a:pt x="12733" y="46993"/>
                    <a:pt x="12533" y="46868"/>
                  </a:cubicBezTo>
                  <a:cubicBezTo>
                    <a:pt x="12296" y="46743"/>
                    <a:pt x="12058" y="46618"/>
                    <a:pt x="11858" y="46506"/>
                  </a:cubicBezTo>
                  <a:cubicBezTo>
                    <a:pt x="11034" y="46056"/>
                    <a:pt x="10497" y="45744"/>
                    <a:pt x="10497" y="45744"/>
                  </a:cubicBezTo>
                  <a:cubicBezTo>
                    <a:pt x="10497" y="45744"/>
                    <a:pt x="10359" y="45669"/>
                    <a:pt x="10134" y="45531"/>
                  </a:cubicBezTo>
                  <a:cubicBezTo>
                    <a:pt x="10034" y="45469"/>
                    <a:pt x="9884" y="45369"/>
                    <a:pt x="9722" y="45256"/>
                  </a:cubicBezTo>
                  <a:cubicBezTo>
                    <a:pt x="9697" y="45244"/>
                    <a:pt x="9684" y="45231"/>
                    <a:pt x="9659" y="45231"/>
                  </a:cubicBezTo>
                  <a:cubicBezTo>
                    <a:pt x="9622" y="44781"/>
                    <a:pt x="9297" y="41745"/>
                    <a:pt x="6761" y="39983"/>
                  </a:cubicBezTo>
                  <a:lnTo>
                    <a:pt x="6761" y="39983"/>
                  </a:lnTo>
                  <a:cubicBezTo>
                    <a:pt x="6761" y="39984"/>
                    <a:pt x="7373" y="41933"/>
                    <a:pt x="7473" y="42595"/>
                  </a:cubicBezTo>
                  <a:cubicBezTo>
                    <a:pt x="7548" y="43132"/>
                    <a:pt x="8422" y="44257"/>
                    <a:pt x="9222" y="44944"/>
                  </a:cubicBezTo>
                  <a:cubicBezTo>
                    <a:pt x="9197" y="44931"/>
                    <a:pt x="9185" y="44931"/>
                    <a:pt x="9172" y="44919"/>
                  </a:cubicBezTo>
                  <a:cubicBezTo>
                    <a:pt x="8385" y="44407"/>
                    <a:pt x="7385" y="43657"/>
                    <a:pt x="6548" y="42695"/>
                  </a:cubicBezTo>
                  <a:lnTo>
                    <a:pt x="6223" y="42320"/>
                  </a:lnTo>
                  <a:cubicBezTo>
                    <a:pt x="6348" y="41858"/>
                    <a:pt x="6898" y="39496"/>
                    <a:pt x="5536" y="37322"/>
                  </a:cubicBezTo>
                  <a:cubicBezTo>
                    <a:pt x="5536" y="37322"/>
                    <a:pt x="5499" y="37884"/>
                    <a:pt x="5449" y="38472"/>
                  </a:cubicBezTo>
                  <a:cubicBezTo>
                    <a:pt x="5424" y="37959"/>
                    <a:pt x="5374" y="37434"/>
                    <a:pt x="5286" y="36885"/>
                  </a:cubicBezTo>
                  <a:cubicBezTo>
                    <a:pt x="5311" y="36672"/>
                    <a:pt x="5336" y="36447"/>
                    <a:pt x="5386" y="36235"/>
                  </a:cubicBezTo>
                  <a:cubicBezTo>
                    <a:pt x="5386" y="36210"/>
                    <a:pt x="5411" y="36198"/>
                    <a:pt x="5411" y="36173"/>
                  </a:cubicBezTo>
                  <a:cubicBezTo>
                    <a:pt x="5436" y="36048"/>
                    <a:pt x="5511" y="35935"/>
                    <a:pt x="5599" y="35823"/>
                  </a:cubicBezTo>
                  <a:cubicBezTo>
                    <a:pt x="5861" y="35510"/>
                    <a:pt x="6261" y="35323"/>
                    <a:pt x="6473" y="34961"/>
                  </a:cubicBezTo>
                  <a:cubicBezTo>
                    <a:pt x="6681" y="34618"/>
                    <a:pt x="6482" y="34085"/>
                    <a:pt x="6065" y="34085"/>
                  </a:cubicBezTo>
                  <a:cubicBezTo>
                    <a:pt x="6055" y="34085"/>
                    <a:pt x="6046" y="34085"/>
                    <a:pt x="6036" y="34086"/>
                  </a:cubicBezTo>
                  <a:cubicBezTo>
                    <a:pt x="5973" y="34086"/>
                    <a:pt x="5923" y="34111"/>
                    <a:pt x="5861" y="34136"/>
                  </a:cubicBezTo>
                  <a:cubicBezTo>
                    <a:pt x="6136" y="32811"/>
                    <a:pt x="6261" y="30962"/>
                    <a:pt x="5449" y="29050"/>
                  </a:cubicBezTo>
                  <a:cubicBezTo>
                    <a:pt x="5449" y="29050"/>
                    <a:pt x="4924" y="31337"/>
                    <a:pt x="4624" y="32024"/>
                  </a:cubicBezTo>
                  <a:cubicBezTo>
                    <a:pt x="4499" y="32312"/>
                    <a:pt x="4499" y="32874"/>
                    <a:pt x="4562" y="33499"/>
                  </a:cubicBezTo>
                  <a:cubicBezTo>
                    <a:pt x="4524" y="33499"/>
                    <a:pt x="4512" y="33511"/>
                    <a:pt x="4487" y="33511"/>
                  </a:cubicBezTo>
                  <a:cubicBezTo>
                    <a:pt x="4437" y="33524"/>
                    <a:pt x="4374" y="33561"/>
                    <a:pt x="4349" y="33574"/>
                  </a:cubicBezTo>
                  <a:cubicBezTo>
                    <a:pt x="4249" y="33336"/>
                    <a:pt x="4174" y="33124"/>
                    <a:pt x="4087" y="32899"/>
                  </a:cubicBezTo>
                  <a:cubicBezTo>
                    <a:pt x="3749" y="31987"/>
                    <a:pt x="3524" y="31362"/>
                    <a:pt x="3524" y="31362"/>
                  </a:cubicBezTo>
                  <a:cubicBezTo>
                    <a:pt x="3524" y="31362"/>
                    <a:pt x="3487" y="31200"/>
                    <a:pt x="3387" y="30937"/>
                  </a:cubicBezTo>
                  <a:cubicBezTo>
                    <a:pt x="3337" y="30800"/>
                    <a:pt x="3300" y="30637"/>
                    <a:pt x="3237" y="30450"/>
                  </a:cubicBezTo>
                  <a:cubicBezTo>
                    <a:pt x="3237" y="30437"/>
                    <a:pt x="3212" y="30400"/>
                    <a:pt x="3212" y="30387"/>
                  </a:cubicBezTo>
                  <a:cubicBezTo>
                    <a:pt x="3462" y="30013"/>
                    <a:pt x="5061" y="27501"/>
                    <a:pt x="4237" y="24390"/>
                  </a:cubicBezTo>
                  <a:lnTo>
                    <a:pt x="4237" y="24390"/>
                  </a:lnTo>
                  <a:cubicBezTo>
                    <a:pt x="4237" y="24390"/>
                    <a:pt x="3499" y="26302"/>
                    <a:pt x="3175" y="26839"/>
                  </a:cubicBezTo>
                  <a:cubicBezTo>
                    <a:pt x="2888" y="27300"/>
                    <a:pt x="2875" y="28765"/>
                    <a:pt x="3060" y="29864"/>
                  </a:cubicBezTo>
                  <a:lnTo>
                    <a:pt x="3060" y="29864"/>
                  </a:lnTo>
                  <a:cubicBezTo>
                    <a:pt x="3057" y="29850"/>
                    <a:pt x="3050" y="29831"/>
                    <a:pt x="3050" y="29813"/>
                  </a:cubicBezTo>
                  <a:cubicBezTo>
                    <a:pt x="2775" y="28876"/>
                    <a:pt x="2462" y="27589"/>
                    <a:pt x="2400" y="26277"/>
                  </a:cubicBezTo>
                  <a:cubicBezTo>
                    <a:pt x="2387" y="26114"/>
                    <a:pt x="2387" y="25939"/>
                    <a:pt x="2387" y="25764"/>
                  </a:cubicBezTo>
                  <a:cubicBezTo>
                    <a:pt x="2762" y="25502"/>
                    <a:pt x="4637" y="24115"/>
                    <a:pt x="4924" y="21504"/>
                  </a:cubicBezTo>
                  <a:lnTo>
                    <a:pt x="4924" y="21504"/>
                  </a:lnTo>
                  <a:cubicBezTo>
                    <a:pt x="4924" y="21504"/>
                    <a:pt x="3799" y="22716"/>
                    <a:pt x="3387" y="23028"/>
                  </a:cubicBezTo>
                  <a:cubicBezTo>
                    <a:pt x="3050" y="23278"/>
                    <a:pt x="2587" y="24402"/>
                    <a:pt x="2400" y="25315"/>
                  </a:cubicBezTo>
                  <a:cubicBezTo>
                    <a:pt x="2450" y="24340"/>
                    <a:pt x="2637" y="23440"/>
                    <a:pt x="2875" y="22753"/>
                  </a:cubicBezTo>
                  <a:cubicBezTo>
                    <a:pt x="3125" y="22003"/>
                    <a:pt x="3387" y="21504"/>
                    <a:pt x="3462" y="21316"/>
                  </a:cubicBezTo>
                  <a:lnTo>
                    <a:pt x="3649" y="21266"/>
                  </a:lnTo>
                  <a:lnTo>
                    <a:pt x="3737" y="21266"/>
                  </a:lnTo>
                  <a:cubicBezTo>
                    <a:pt x="3762" y="21266"/>
                    <a:pt x="3799" y="21266"/>
                    <a:pt x="3824" y="21254"/>
                  </a:cubicBezTo>
                  <a:cubicBezTo>
                    <a:pt x="3837" y="21254"/>
                    <a:pt x="3862" y="21241"/>
                    <a:pt x="3887" y="21241"/>
                  </a:cubicBezTo>
                  <a:cubicBezTo>
                    <a:pt x="3924" y="21241"/>
                    <a:pt x="3949" y="21216"/>
                    <a:pt x="3962" y="21204"/>
                  </a:cubicBezTo>
                  <a:cubicBezTo>
                    <a:pt x="3987" y="21204"/>
                    <a:pt x="3999" y="21191"/>
                    <a:pt x="4012" y="21191"/>
                  </a:cubicBezTo>
                  <a:cubicBezTo>
                    <a:pt x="4049" y="21179"/>
                    <a:pt x="4062" y="21154"/>
                    <a:pt x="4087" y="21154"/>
                  </a:cubicBezTo>
                  <a:cubicBezTo>
                    <a:pt x="4112" y="21141"/>
                    <a:pt x="4124" y="21141"/>
                    <a:pt x="4137" y="21129"/>
                  </a:cubicBezTo>
                  <a:cubicBezTo>
                    <a:pt x="4137" y="21129"/>
                    <a:pt x="4149" y="21129"/>
                    <a:pt x="4149" y="21116"/>
                  </a:cubicBezTo>
                  <a:cubicBezTo>
                    <a:pt x="5499" y="20654"/>
                    <a:pt x="7498" y="19617"/>
                    <a:pt x="8797" y="17268"/>
                  </a:cubicBezTo>
                  <a:lnTo>
                    <a:pt x="8797" y="17268"/>
                  </a:lnTo>
                  <a:cubicBezTo>
                    <a:pt x="8797" y="17268"/>
                    <a:pt x="7448" y="17830"/>
                    <a:pt x="6498" y="18143"/>
                  </a:cubicBezTo>
                  <a:cubicBezTo>
                    <a:pt x="6448" y="18093"/>
                    <a:pt x="6373" y="18055"/>
                    <a:pt x="6298" y="18018"/>
                  </a:cubicBezTo>
                  <a:cubicBezTo>
                    <a:pt x="6241" y="17999"/>
                    <a:pt x="6179" y="17996"/>
                    <a:pt x="6115" y="17996"/>
                  </a:cubicBezTo>
                  <a:cubicBezTo>
                    <a:pt x="6088" y="17996"/>
                    <a:pt x="6060" y="17996"/>
                    <a:pt x="6033" y="17996"/>
                  </a:cubicBezTo>
                  <a:cubicBezTo>
                    <a:pt x="5913" y="17996"/>
                    <a:pt x="5796" y="17986"/>
                    <a:pt x="5711" y="17880"/>
                  </a:cubicBezTo>
                  <a:cubicBezTo>
                    <a:pt x="5636" y="17768"/>
                    <a:pt x="5649" y="17580"/>
                    <a:pt x="5624" y="17430"/>
                  </a:cubicBezTo>
                  <a:cubicBezTo>
                    <a:pt x="5674" y="17368"/>
                    <a:pt x="5736" y="17318"/>
                    <a:pt x="5774" y="17255"/>
                  </a:cubicBezTo>
                  <a:cubicBezTo>
                    <a:pt x="5961" y="17056"/>
                    <a:pt x="6148" y="16881"/>
                    <a:pt x="6323" y="16706"/>
                  </a:cubicBezTo>
                  <a:cubicBezTo>
                    <a:pt x="6511" y="16518"/>
                    <a:pt x="6673" y="16343"/>
                    <a:pt x="6811" y="16206"/>
                  </a:cubicBezTo>
                  <a:cubicBezTo>
                    <a:pt x="6998" y="16193"/>
                    <a:pt x="9872" y="15968"/>
                    <a:pt x="11559" y="13282"/>
                  </a:cubicBezTo>
                  <a:cubicBezTo>
                    <a:pt x="12419" y="13721"/>
                    <a:pt x="13667" y="14165"/>
                    <a:pt x="15133" y="14165"/>
                  </a:cubicBezTo>
                  <a:cubicBezTo>
                    <a:pt x="15839" y="14165"/>
                    <a:pt x="16594" y="14062"/>
                    <a:pt x="17381" y="13807"/>
                  </a:cubicBezTo>
                  <a:cubicBezTo>
                    <a:pt x="17381" y="13807"/>
                    <a:pt x="15132" y="12870"/>
                    <a:pt x="14495" y="12432"/>
                  </a:cubicBezTo>
                  <a:cubicBezTo>
                    <a:pt x="14257" y="12270"/>
                    <a:pt x="13770" y="12183"/>
                    <a:pt x="13208" y="12158"/>
                  </a:cubicBezTo>
                  <a:cubicBezTo>
                    <a:pt x="13170" y="12070"/>
                    <a:pt x="13133" y="11970"/>
                    <a:pt x="13183" y="11883"/>
                  </a:cubicBezTo>
                  <a:cubicBezTo>
                    <a:pt x="13245" y="11758"/>
                    <a:pt x="13445" y="11708"/>
                    <a:pt x="13520" y="11595"/>
                  </a:cubicBezTo>
                  <a:cubicBezTo>
                    <a:pt x="13608" y="11508"/>
                    <a:pt x="13633" y="11383"/>
                    <a:pt x="13633" y="11270"/>
                  </a:cubicBezTo>
                  <a:cubicBezTo>
                    <a:pt x="14108" y="11133"/>
                    <a:pt x="14545" y="11008"/>
                    <a:pt x="14920" y="10908"/>
                  </a:cubicBezTo>
                  <a:cubicBezTo>
                    <a:pt x="15245" y="10833"/>
                    <a:pt x="15519" y="10771"/>
                    <a:pt x="15744" y="10721"/>
                  </a:cubicBezTo>
                  <a:cubicBezTo>
                    <a:pt x="16149" y="11103"/>
                    <a:pt x="17636" y="12339"/>
                    <a:pt x="19710" y="12339"/>
                  </a:cubicBezTo>
                  <a:cubicBezTo>
                    <a:pt x="20005" y="12339"/>
                    <a:pt x="20312" y="12314"/>
                    <a:pt x="20630" y="12258"/>
                  </a:cubicBezTo>
                  <a:cubicBezTo>
                    <a:pt x="20630" y="12258"/>
                    <a:pt x="19080" y="11345"/>
                    <a:pt x="18668" y="10971"/>
                  </a:cubicBezTo>
                  <a:cubicBezTo>
                    <a:pt x="18368" y="10708"/>
                    <a:pt x="17494" y="10558"/>
                    <a:pt x="16669" y="10533"/>
                  </a:cubicBezTo>
                  <a:cubicBezTo>
                    <a:pt x="16919" y="10496"/>
                    <a:pt x="17294" y="10408"/>
                    <a:pt x="17731" y="10321"/>
                  </a:cubicBezTo>
                  <a:cubicBezTo>
                    <a:pt x="18381" y="10183"/>
                    <a:pt x="19230" y="10021"/>
                    <a:pt x="20105" y="9834"/>
                  </a:cubicBezTo>
                  <a:close/>
                  <a:moveTo>
                    <a:pt x="53916" y="45694"/>
                  </a:moveTo>
                  <a:cubicBezTo>
                    <a:pt x="53928" y="45694"/>
                    <a:pt x="53928" y="45719"/>
                    <a:pt x="53953" y="45719"/>
                  </a:cubicBezTo>
                  <a:cubicBezTo>
                    <a:pt x="53966" y="45731"/>
                    <a:pt x="53978" y="45731"/>
                    <a:pt x="53991" y="45744"/>
                  </a:cubicBezTo>
                  <a:cubicBezTo>
                    <a:pt x="54016" y="45756"/>
                    <a:pt x="54041" y="45756"/>
                    <a:pt x="54053" y="45781"/>
                  </a:cubicBezTo>
                  <a:cubicBezTo>
                    <a:pt x="54078" y="45781"/>
                    <a:pt x="54091" y="45794"/>
                    <a:pt x="54103" y="45794"/>
                  </a:cubicBezTo>
                  <a:cubicBezTo>
                    <a:pt x="54141" y="45806"/>
                    <a:pt x="54153" y="45806"/>
                    <a:pt x="54178" y="45806"/>
                  </a:cubicBezTo>
                  <a:cubicBezTo>
                    <a:pt x="54203" y="45806"/>
                    <a:pt x="54216" y="45818"/>
                    <a:pt x="54228" y="45818"/>
                  </a:cubicBezTo>
                  <a:cubicBezTo>
                    <a:pt x="54278" y="45843"/>
                    <a:pt x="54316" y="45843"/>
                    <a:pt x="54366" y="45843"/>
                  </a:cubicBezTo>
                  <a:cubicBezTo>
                    <a:pt x="54478" y="45843"/>
                    <a:pt x="54566" y="45818"/>
                    <a:pt x="54678" y="45794"/>
                  </a:cubicBezTo>
                  <a:lnTo>
                    <a:pt x="54678" y="45794"/>
                  </a:lnTo>
                  <a:cubicBezTo>
                    <a:pt x="54491" y="46243"/>
                    <a:pt x="54316" y="46668"/>
                    <a:pt x="54178" y="47043"/>
                  </a:cubicBezTo>
                  <a:cubicBezTo>
                    <a:pt x="54003" y="47468"/>
                    <a:pt x="53866" y="47818"/>
                    <a:pt x="53753" y="48068"/>
                  </a:cubicBezTo>
                  <a:cubicBezTo>
                    <a:pt x="53741" y="48005"/>
                    <a:pt x="53766" y="47943"/>
                    <a:pt x="53778" y="47880"/>
                  </a:cubicBezTo>
                  <a:cubicBezTo>
                    <a:pt x="53853" y="47443"/>
                    <a:pt x="53903" y="47005"/>
                    <a:pt x="53903" y="46631"/>
                  </a:cubicBezTo>
                  <a:cubicBezTo>
                    <a:pt x="53916" y="46318"/>
                    <a:pt x="53928" y="45993"/>
                    <a:pt x="53916" y="45694"/>
                  </a:cubicBezTo>
                  <a:close/>
                  <a:moveTo>
                    <a:pt x="47906" y="7909"/>
                  </a:moveTo>
                  <a:cubicBezTo>
                    <a:pt x="48793" y="7959"/>
                    <a:pt x="49643" y="7972"/>
                    <a:pt x="50305" y="8009"/>
                  </a:cubicBezTo>
                  <a:cubicBezTo>
                    <a:pt x="50767" y="8022"/>
                    <a:pt x="51142" y="8034"/>
                    <a:pt x="51404" y="8059"/>
                  </a:cubicBezTo>
                  <a:cubicBezTo>
                    <a:pt x="50592" y="8209"/>
                    <a:pt x="49743" y="8509"/>
                    <a:pt x="49480" y="8809"/>
                  </a:cubicBezTo>
                  <a:cubicBezTo>
                    <a:pt x="49105" y="9246"/>
                    <a:pt x="47718" y="10396"/>
                    <a:pt x="47718" y="10396"/>
                  </a:cubicBezTo>
                  <a:cubicBezTo>
                    <a:pt x="47744" y="10396"/>
                    <a:pt x="47770" y="10396"/>
                    <a:pt x="47796" y="10396"/>
                  </a:cubicBezTo>
                  <a:cubicBezTo>
                    <a:pt x="50313" y="10396"/>
                    <a:pt x="51921" y="8591"/>
                    <a:pt x="52329" y="8084"/>
                  </a:cubicBezTo>
                  <a:cubicBezTo>
                    <a:pt x="52554" y="8097"/>
                    <a:pt x="52841" y="8122"/>
                    <a:pt x="53166" y="8134"/>
                  </a:cubicBezTo>
                  <a:cubicBezTo>
                    <a:pt x="53554" y="8159"/>
                    <a:pt x="54016" y="8209"/>
                    <a:pt x="54478" y="8272"/>
                  </a:cubicBezTo>
                  <a:cubicBezTo>
                    <a:pt x="54491" y="8397"/>
                    <a:pt x="54541" y="8509"/>
                    <a:pt x="54641" y="8584"/>
                  </a:cubicBezTo>
                  <a:cubicBezTo>
                    <a:pt x="54741" y="8684"/>
                    <a:pt x="54928" y="8696"/>
                    <a:pt x="55028" y="8809"/>
                  </a:cubicBezTo>
                  <a:cubicBezTo>
                    <a:pt x="55090" y="8884"/>
                    <a:pt x="55053" y="8996"/>
                    <a:pt x="55040" y="9084"/>
                  </a:cubicBezTo>
                  <a:cubicBezTo>
                    <a:pt x="54478" y="9196"/>
                    <a:pt x="54028" y="9371"/>
                    <a:pt x="53803" y="9571"/>
                  </a:cubicBezTo>
                  <a:cubicBezTo>
                    <a:pt x="53229" y="10096"/>
                    <a:pt x="51155" y="11395"/>
                    <a:pt x="51155" y="11395"/>
                  </a:cubicBezTo>
                  <a:cubicBezTo>
                    <a:pt x="51533" y="11454"/>
                    <a:pt x="51900" y="11481"/>
                    <a:pt x="52254" y="11481"/>
                  </a:cubicBezTo>
                  <a:cubicBezTo>
                    <a:pt x="54240" y="11481"/>
                    <a:pt x="55830" y="10646"/>
                    <a:pt x="56827" y="9946"/>
                  </a:cubicBezTo>
                  <a:cubicBezTo>
                    <a:pt x="56830" y="9949"/>
                    <a:pt x="56833" y="9953"/>
                    <a:pt x="56836" y="9956"/>
                  </a:cubicBezTo>
                  <a:lnTo>
                    <a:pt x="56836" y="9956"/>
                  </a:lnTo>
                  <a:cubicBezTo>
                    <a:pt x="57243" y="9619"/>
                    <a:pt x="57544" y="9354"/>
                    <a:pt x="57714" y="9184"/>
                  </a:cubicBezTo>
                  <a:cubicBezTo>
                    <a:pt x="57727" y="9196"/>
                    <a:pt x="57752" y="9196"/>
                    <a:pt x="57789" y="9209"/>
                  </a:cubicBezTo>
                  <a:cubicBezTo>
                    <a:pt x="58277" y="9434"/>
                    <a:pt x="58714" y="9709"/>
                    <a:pt x="59089" y="9946"/>
                  </a:cubicBezTo>
                  <a:cubicBezTo>
                    <a:pt x="59276" y="10058"/>
                    <a:pt x="59439" y="10171"/>
                    <a:pt x="59601" y="10258"/>
                  </a:cubicBezTo>
                  <a:cubicBezTo>
                    <a:pt x="59726" y="10321"/>
                    <a:pt x="59838" y="10383"/>
                    <a:pt x="59926" y="10433"/>
                  </a:cubicBezTo>
                  <a:lnTo>
                    <a:pt x="59963" y="10458"/>
                  </a:lnTo>
                  <a:cubicBezTo>
                    <a:pt x="60076" y="10571"/>
                    <a:pt x="60163" y="10683"/>
                    <a:pt x="60276" y="10771"/>
                  </a:cubicBezTo>
                  <a:cubicBezTo>
                    <a:pt x="59801" y="10483"/>
                    <a:pt x="59364" y="10271"/>
                    <a:pt x="59101" y="10271"/>
                  </a:cubicBezTo>
                  <a:cubicBezTo>
                    <a:pt x="59077" y="10272"/>
                    <a:pt x="59051" y="10273"/>
                    <a:pt x="59022" y="10273"/>
                  </a:cubicBezTo>
                  <a:cubicBezTo>
                    <a:pt x="58507" y="10273"/>
                    <a:pt x="57342" y="10076"/>
                    <a:pt x="56870" y="9995"/>
                  </a:cubicBezTo>
                  <a:lnTo>
                    <a:pt x="56870" y="9995"/>
                  </a:lnTo>
                  <a:cubicBezTo>
                    <a:pt x="58537" y="11875"/>
                    <a:pt x="60696" y="12071"/>
                    <a:pt x="61557" y="12071"/>
                  </a:cubicBezTo>
                  <a:cubicBezTo>
                    <a:pt x="61759" y="12071"/>
                    <a:pt x="61890" y="12060"/>
                    <a:pt x="61925" y="12058"/>
                  </a:cubicBezTo>
                  <a:cubicBezTo>
                    <a:pt x="62087" y="12183"/>
                    <a:pt x="62275" y="12320"/>
                    <a:pt x="62487" y="12470"/>
                  </a:cubicBezTo>
                  <a:cubicBezTo>
                    <a:pt x="62675" y="12620"/>
                    <a:pt x="62887" y="12770"/>
                    <a:pt x="63100" y="12932"/>
                  </a:cubicBezTo>
                  <a:lnTo>
                    <a:pt x="63287" y="13070"/>
                  </a:lnTo>
                  <a:cubicBezTo>
                    <a:pt x="63287" y="13220"/>
                    <a:pt x="63337" y="13407"/>
                    <a:pt x="63274" y="13532"/>
                  </a:cubicBezTo>
                  <a:cubicBezTo>
                    <a:pt x="63162" y="13744"/>
                    <a:pt x="62900" y="13682"/>
                    <a:pt x="62725" y="13769"/>
                  </a:cubicBezTo>
                  <a:cubicBezTo>
                    <a:pt x="62650" y="13819"/>
                    <a:pt x="62587" y="13869"/>
                    <a:pt x="62537" y="13932"/>
                  </a:cubicBezTo>
                  <a:cubicBezTo>
                    <a:pt x="61550" y="13769"/>
                    <a:pt x="60151" y="13432"/>
                    <a:pt x="60151" y="13432"/>
                  </a:cubicBezTo>
                  <a:lnTo>
                    <a:pt x="60151" y="13432"/>
                  </a:lnTo>
                  <a:cubicBezTo>
                    <a:pt x="61763" y="15531"/>
                    <a:pt x="63862" y="16243"/>
                    <a:pt x="65261" y="16468"/>
                  </a:cubicBezTo>
                  <a:cubicBezTo>
                    <a:pt x="65274" y="16493"/>
                    <a:pt x="65299" y="16493"/>
                    <a:pt x="65336" y="16506"/>
                  </a:cubicBezTo>
                  <a:lnTo>
                    <a:pt x="65349" y="16506"/>
                  </a:lnTo>
                  <a:cubicBezTo>
                    <a:pt x="65386" y="16518"/>
                    <a:pt x="65424" y="16531"/>
                    <a:pt x="65461" y="16531"/>
                  </a:cubicBezTo>
                  <a:lnTo>
                    <a:pt x="65474" y="16531"/>
                  </a:lnTo>
                  <a:cubicBezTo>
                    <a:pt x="65524" y="16531"/>
                    <a:pt x="65549" y="16556"/>
                    <a:pt x="65599" y="16556"/>
                  </a:cubicBezTo>
                  <a:lnTo>
                    <a:pt x="65611" y="16556"/>
                  </a:lnTo>
                  <a:cubicBezTo>
                    <a:pt x="65661" y="16556"/>
                    <a:pt x="65711" y="16556"/>
                    <a:pt x="65761" y="16531"/>
                  </a:cubicBezTo>
                  <a:lnTo>
                    <a:pt x="65773" y="16531"/>
                  </a:lnTo>
                  <a:cubicBezTo>
                    <a:pt x="65836" y="16531"/>
                    <a:pt x="65911" y="16556"/>
                    <a:pt x="65973" y="16556"/>
                  </a:cubicBezTo>
                  <a:cubicBezTo>
                    <a:pt x="65985" y="16574"/>
                    <a:pt x="65999" y="16597"/>
                    <a:pt x="66016" y="16623"/>
                  </a:cubicBezTo>
                  <a:lnTo>
                    <a:pt x="66016" y="16623"/>
                  </a:lnTo>
                  <a:cubicBezTo>
                    <a:pt x="65994" y="16621"/>
                    <a:pt x="65971" y="16620"/>
                    <a:pt x="65948" y="16618"/>
                  </a:cubicBezTo>
                  <a:lnTo>
                    <a:pt x="65948" y="16618"/>
                  </a:lnTo>
                  <a:cubicBezTo>
                    <a:pt x="66010" y="16655"/>
                    <a:pt x="66072" y="16741"/>
                    <a:pt x="66158" y="16840"/>
                  </a:cubicBezTo>
                  <a:lnTo>
                    <a:pt x="66158" y="16840"/>
                  </a:lnTo>
                  <a:cubicBezTo>
                    <a:pt x="66100" y="16751"/>
                    <a:pt x="66052" y="16678"/>
                    <a:pt x="66016" y="16623"/>
                  </a:cubicBezTo>
                  <a:lnTo>
                    <a:pt x="66016" y="16623"/>
                  </a:lnTo>
                  <a:cubicBezTo>
                    <a:pt x="66155" y="16631"/>
                    <a:pt x="66272" y="16634"/>
                    <a:pt x="66365" y="16634"/>
                  </a:cubicBezTo>
                  <a:cubicBezTo>
                    <a:pt x="66473" y="16634"/>
                    <a:pt x="66548" y="16631"/>
                    <a:pt x="66586" y="16631"/>
                  </a:cubicBezTo>
                  <a:cubicBezTo>
                    <a:pt x="66823" y="16943"/>
                    <a:pt x="67035" y="17243"/>
                    <a:pt x="67235" y="17505"/>
                  </a:cubicBezTo>
                  <a:cubicBezTo>
                    <a:pt x="67385" y="17693"/>
                    <a:pt x="67523" y="17868"/>
                    <a:pt x="67660" y="18018"/>
                  </a:cubicBezTo>
                  <a:cubicBezTo>
                    <a:pt x="67723" y="18105"/>
                    <a:pt x="67785" y="18168"/>
                    <a:pt x="67848" y="18230"/>
                  </a:cubicBezTo>
                  <a:lnTo>
                    <a:pt x="68023" y="18392"/>
                  </a:lnTo>
                  <a:cubicBezTo>
                    <a:pt x="68210" y="18567"/>
                    <a:pt x="68322" y="18680"/>
                    <a:pt x="68347" y="18692"/>
                  </a:cubicBezTo>
                  <a:cubicBezTo>
                    <a:pt x="68235" y="18942"/>
                    <a:pt x="68147" y="19142"/>
                    <a:pt x="68072" y="19280"/>
                  </a:cubicBezTo>
                  <a:cubicBezTo>
                    <a:pt x="67948" y="19504"/>
                    <a:pt x="67885" y="19967"/>
                    <a:pt x="67860" y="20504"/>
                  </a:cubicBezTo>
                  <a:cubicBezTo>
                    <a:pt x="67648" y="19455"/>
                    <a:pt x="67273" y="18505"/>
                    <a:pt x="66848" y="17830"/>
                  </a:cubicBezTo>
                  <a:cubicBezTo>
                    <a:pt x="66786" y="17718"/>
                    <a:pt x="66723" y="17630"/>
                    <a:pt x="66661" y="17530"/>
                  </a:cubicBezTo>
                  <a:cubicBezTo>
                    <a:pt x="66598" y="17443"/>
                    <a:pt x="66536" y="17368"/>
                    <a:pt x="66473" y="17268"/>
                  </a:cubicBezTo>
                  <a:cubicBezTo>
                    <a:pt x="66411" y="17193"/>
                    <a:pt x="66361" y="17118"/>
                    <a:pt x="66323" y="17031"/>
                  </a:cubicBezTo>
                  <a:cubicBezTo>
                    <a:pt x="66273" y="16968"/>
                    <a:pt x="66211" y="16906"/>
                    <a:pt x="66161" y="16843"/>
                  </a:cubicBezTo>
                  <a:cubicBezTo>
                    <a:pt x="66160" y="16842"/>
                    <a:pt x="66159" y="16841"/>
                    <a:pt x="66158" y="16840"/>
                  </a:cubicBezTo>
                  <a:lnTo>
                    <a:pt x="66158" y="16840"/>
                  </a:lnTo>
                  <a:cubicBezTo>
                    <a:pt x="66313" y="17079"/>
                    <a:pt x="66534" y="17435"/>
                    <a:pt x="66761" y="17880"/>
                  </a:cubicBezTo>
                  <a:cubicBezTo>
                    <a:pt x="67098" y="18517"/>
                    <a:pt x="67398" y="19392"/>
                    <a:pt x="67585" y="20329"/>
                  </a:cubicBezTo>
                  <a:cubicBezTo>
                    <a:pt x="67273" y="19467"/>
                    <a:pt x="66673" y="18442"/>
                    <a:pt x="66298" y="18243"/>
                  </a:cubicBezTo>
                  <a:cubicBezTo>
                    <a:pt x="65848" y="18005"/>
                    <a:pt x="64574" y="16968"/>
                    <a:pt x="64574" y="16968"/>
                  </a:cubicBezTo>
                  <a:lnTo>
                    <a:pt x="64574" y="16968"/>
                  </a:lnTo>
                  <a:cubicBezTo>
                    <a:pt x="65211" y="19504"/>
                    <a:pt x="67235" y="20579"/>
                    <a:pt x="67660" y="20766"/>
                  </a:cubicBezTo>
                  <a:cubicBezTo>
                    <a:pt x="67698" y="20941"/>
                    <a:pt x="67710" y="21116"/>
                    <a:pt x="67723" y="21279"/>
                  </a:cubicBezTo>
                  <a:cubicBezTo>
                    <a:pt x="67847" y="22577"/>
                    <a:pt x="67723" y="23887"/>
                    <a:pt x="67598" y="24873"/>
                  </a:cubicBezTo>
                  <a:lnTo>
                    <a:pt x="67598" y="24873"/>
                  </a:lnTo>
                  <a:cubicBezTo>
                    <a:pt x="67602" y="23771"/>
                    <a:pt x="67391" y="22370"/>
                    <a:pt x="67048" y="21966"/>
                  </a:cubicBezTo>
                  <a:cubicBezTo>
                    <a:pt x="66648" y="21491"/>
                    <a:pt x="65661" y="19717"/>
                    <a:pt x="65661" y="19717"/>
                  </a:cubicBezTo>
                  <a:lnTo>
                    <a:pt x="65661" y="19717"/>
                  </a:lnTo>
                  <a:cubicBezTo>
                    <a:pt x="65286" y="22941"/>
                    <a:pt x="67223" y="25177"/>
                    <a:pt x="67523" y="25489"/>
                  </a:cubicBezTo>
                  <a:cubicBezTo>
                    <a:pt x="67523" y="25502"/>
                    <a:pt x="67523" y="25527"/>
                    <a:pt x="67510" y="25552"/>
                  </a:cubicBezTo>
                  <a:cubicBezTo>
                    <a:pt x="67473" y="25752"/>
                    <a:pt x="67448" y="25927"/>
                    <a:pt x="67410" y="26064"/>
                  </a:cubicBezTo>
                  <a:cubicBezTo>
                    <a:pt x="67360" y="26339"/>
                    <a:pt x="67335" y="26502"/>
                    <a:pt x="67335" y="26502"/>
                  </a:cubicBezTo>
                  <a:cubicBezTo>
                    <a:pt x="67335" y="26502"/>
                    <a:pt x="67223" y="27139"/>
                    <a:pt x="67010" y="28113"/>
                  </a:cubicBezTo>
                  <a:cubicBezTo>
                    <a:pt x="66960" y="28363"/>
                    <a:pt x="66898" y="28613"/>
                    <a:pt x="66835" y="28888"/>
                  </a:cubicBezTo>
                  <a:cubicBezTo>
                    <a:pt x="66773" y="29175"/>
                    <a:pt x="66711" y="29463"/>
                    <a:pt x="66661" y="29775"/>
                  </a:cubicBezTo>
                  <a:cubicBezTo>
                    <a:pt x="66636" y="29900"/>
                    <a:pt x="66611" y="30050"/>
                    <a:pt x="66586" y="30175"/>
                  </a:cubicBezTo>
                  <a:cubicBezTo>
                    <a:pt x="66698" y="29026"/>
                    <a:pt x="66611" y="27751"/>
                    <a:pt x="66348" y="27314"/>
                  </a:cubicBezTo>
                  <a:cubicBezTo>
                    <a:pt x="65973" y="26689"/>
                    <a:pt x="65111" y="24503"/>
                    <a:pt x="65111" y="24502"/>
                  </a:cubicBezTo>
                  <a:lnTo>
                    <a:pt x="65111" y="24502"/>
                  </a:lnTo>
                  <a:cubicBezTo>
                    <a:pt x="64112" y="28388"/>
                    <a:pt x="66386" y="31437"/>
                    <a:pt x="66386" y="31437"/>
                  </a:cubicBezTo>
                  <a:cubicBezTo>
                    <a:pt x="66411" y="31337"/>
                    <a:pt x="66423" y="31250"/>
                    <a:pt x="66448" y="31137"/>
                  </a:cubicBezTo>
                  <a:lnTo>
                    <a:pt x="66448" y="31150"/>
                  </a:lnTo>
                  <a:lnTo>
                    <a:pt x="66448" y="31212"/>
                  </a:lnTo>
                  <a:lnTo>
                    <a:pt x="66411" y="31462"/>
                  </a:lnTo>
                  <a:lnTo>
                    <a:pt x="66398" y="31712"/>
                  </a:lnTo>
                  <a:cubicBezTo>
                    <a:pt x="66361" y="32424"/>
                    <a:pt x="66398" y="33124"/>
                    <a:pt x="66448" y="33774"/>
                  </a:cubicBezTo>
                  <a:cubicBezTo>
                    <a:pt x="66323" y="33211"/>
                    <a:pt x="66198" y="32674"/>
                    <a:pt x="66198" y="32674"/>
                  </a:cubicBezTo>
                  <a:lnTo>
                    <a:pt x="66198" y="32674"/>
                  </a:lnTo>
                  <a:cubicBezTo>
                    <a:pt x="65136" y="35023"/>
                    <a:pt x="66023" y="37272"/>
                    <a:pt x="66211" y="37709"/>
                  </a:cubicBezTo>
                  <a:cubicBezTo>
                    <a:pt x="66136" y="37859"/>
                    <a:pt x="66036" y="37997"/>
                    <a:pt x="65948" y="38134"/>
                  </a:cubicBezTo>
                  <a:cubicBezTo>
                    <a:pt x="65136" y="39296"/>
                    <a:pt x="64237" y="40196"/>
                    <a:pt x="63549" y="40858"/>
                  </a:cubicBezTo>
                  <a:cubicBezTo>
                    <a:pt x="63537" y="40871"/>
                    <a:pt x="63524" y="40883"/>
                    <a:pt x="63512" y="40883"/>
                  </a:cubicBezTo>
                  <a:cubicBezTo>
                    <a:pt x="64199" y="40071"/>
                    <a:pt x="64911" y="38809"/>
                    <a:pt x="64899" y="38259"/>
                  </a:cubicBezTo>
                  <a:cubicBezTo>
                    <a:pt x="64886" y="37609"/>
                    <a:pt x="65224" y="35573"/>
                    <a:pt x="65224" y="35573"/>
                  </a:cubicBezTo>
                  <a:lnTo>
                    <a:pt x="65224" y="35573"/>
                  </a:lnTo>
                  <a:cubicBezTo>
                    <a:pt x="62975" y="37747"/>
                    <a:pt x="63087" y="40796"/>
                    <a:pt x="63112" y="41245"/>
                  </a:cubicBezTo>
                  <a:lnTo>
                    <a:pt x="63075" y="41295"/>
                  </a:lnTo>
                  <a:cubicBezTo>
                    <a:pt x="62925" y="41420"/>
                    <a:pt x="62800" y="41533"/>
                    <a:pt x="62700" y="41620"/>
                  </a:cubicBezTo>
                  <a:cubicBezTo>
                    <a:pt x="62487" y="41795"/>
                    <a:pt x="62362" y="41908"/>
                    <a:pt x="62362" y="41908"/>
                  </a:cubicBezTo>
                  <a:cubicBezTo>
                    <a:pt x="62362" y="41908"/>
                    <a:pt x="61888" y="42307"/>
                    <a:pt x="61138" y="42882"/>
                  </a:cubicBezTo>
                  <a:cubicBezTo>
                    <a:pt x="60950" y="43020"/>
                    <a:pt x="60738" y="43182"/>
                    <a:pt x="60526" y="43357"/>
                  </a:cubicBezTo>
                  <a:cubicBezTo>
                    <a:pt x="60301" y="43532"/>
                    <a:pt x="60088" y="43694"/>
                    <a:pt x="59851" y="43894"/>
                  </a:cubicBezTo>
                  <a:cubicBezTo>
                    <a:pt x="59763" y="43982"/>
                    <a:pt x="59651" y="44069"/>
                    <a:pt x="59551" y="44157"/>
                  </a:cubicBezTo>
                  <a:cubicBezTo>
                    <a:pt x="60338" y="43357"/>
                    <a:pt x="61050" y="42357"/>
                    <a:pt x="61113" y="41820"/>
                  </a:cubicBezTo>
                  <a:cubicBezTo>
                    <a:pt x="61213" y="41083"/>
                    <a:pt x="61900" y="38822"/>
                    <a:pt x="61900" y="38821"/>
                  </a:cubicBezTo>
                  <a:lnTo>
                    <a:pt x="61900" y="38821"/>
                  </a:lnTo>
                  <a:cubicBezTo>
                    <a:pt x="58776" y="41058"/>
                    <a:pt x="58639" y="44944"/>
                    <a:pt x="58639" y="44944"/>
                  </a:cubicBezTo>
                  <a:cubicBezTo>
                    <a:pt x="58714" y="44906"/>
                    <a:pt x="58789" y="44831"/>
                    <a:pt x="58864" y="44781"/>
                  </a:cubicBezTo>
                  <a:lnTo>
                    <a:pt x="58864" y="44781"/>
                  </a:lnTo>
                  <a:cubicBezTo>
                    <a:pt x="58864" y="44781"/>
                    <a:pt x="58864" y="44794"/>
                    <a:pt x="58851" y="44794"/>
                  </a:cubicBezTo>
                  <a:lnTo>
                    <a:pt x="58801" y="44831"/>
                  </a:lnTo>
                  <a:lnTo>
                    <a:pt x="58639" y="45006"/>
                  </a:lnTo>
                  <a:lnTo>
                    <a:pt x="58476" y="45194"/>
                  </a:lnTo>
                  <a:cubicBezTo>
                    <a:pt x="57602" y="46168"/>
                    <a:pt x="56927" y="47305"/>
                    <a:pt x="56365" y="48093"/>
                  </a:cubicBezTo>
                  <a:cubicBezTo>
                    <a:pt x="56077" y="48505"/>
                    <a:pt x="55828" y="48842"/>
                    <a:pt x="55653" y="49055"/>
                  </a:cubicBezTo>
                  <a:cubicBezTo>
                    <a:pt x="55578" y="49067"/>
                    <a:pt x="55490" y="49092"/>
                    <a:pt x="55428" y="49105"/>
                  </a:cubicBezTo>
                  <a:cubicBezTo>
                    <a:pt x="54928" y="49180"/>
                    <a:pt x="53991" y="49942"/>
                    <a:pt x="53229" y="50804"/>
                  </a:cubicBezTo>
                  <a:cubicBezTo>
                    <a:pt x="53266" y="50654"/>
                    <a:pt x="53291" y="50479"/>
                    <a:pt x="53329" y="50304"/>
                  </a:cubicBezTo>
                  <a:lnTo>
                    <a:pt x="53416" y="50117"/>
                  </a:lnTo>
                  <a:cubicBezTo>
                    <a:pt x="53616" y="49692"/>
                    <a:pt x="53778" y="49355"/>
                    <a:pt x="53891" y="49105"/>
                  </a:cubicBezTo>
                  <a:cubicBezTo>
                    <a:pt x="53991" y="48855"/>
                    <a:pt x="54053" y="48705"/>
                    <a:pt x="54053" y="48705"/>
                  </a:cubicBezTo>
                  <a:cubicBezTo>
                    <a:pt x="54053" y="48705"/>
                    <a:pt x="54291" y="48130"/>
                    <a:pt x="54603" y="47268"/>
                  </a:cubicBezTo>
                  <a:lnTo>
                    <a:pt x="54741" y="46893"/>
                  </a:lnTo>
                  <a:cubicBezTo>
                    <a:pt x="55453" y="46706"/>
                    <a:pt x="57589" y="45943"/>
                    <a:pt x="58676" y="43557"/>
                  </a:cubicBezTo>
                  <a:lnTo>
                    <a:pt x="58676" y="43557"/>
                  </a:lnTo>
                  <a:cubicBezTo>
                    <a:pt x="58676" y="43557"/>
                    <a:pt x="57102" y="44369"/>
                    <a:pt x="56577" y="44519"/>
                  </a:cubicBezTo>
                  <a:cubicBezTo>
                    <a:pt x="56215" y="44631"/>
                    <a:pt x="55590" y="45294"/>
                    <a:pt x="55090" y="45993"/>
                  </a:cubicBezTo>
                  <a:cubicBezTo>
                    <a:pt x="55303" y="45406"/>
                    <a:pt x="55553" y="44756"/>
                    <a:pt x="55803" y="44132"/>
                  </a:cubicBezTo>
                  <a:lnTo>
                    <a:pt x="55903" y="43894"/>
                  </a:lnTo>
                  <a:cubicBezTo>
                    <a:pt x="56102" y="43707"/>
                    <a:pt x="56302" y="43582"/>
                    <a:pt x="56390" y="43232"/>
                  </a:cubicBezTo>
                  <a:cubicBezTo>
                    <a:pt x="56402" y="43195"/>
                    <a:pt x="56402" y="43170"/>
                    <a:pt x="56402" y="43132"/>
                  </a:cubicBezTo>
                  <a:lnTo>
                    <a:pt x="56402" y="43120"/>
                  </a:lnTo>
                  <a:lnTo>
                    <a:pt x="56402" y="43045"/>
                  </a:lnTo>
                  <a:lnTo>
                    <a:pt x="56402" y="43020"/>
                  </a:lnTo>
                  <a:cubicBezTo>
                    <a:pt x="56402" y="42995"/>
                    <a:pt x="56390" y="42982"/>
                    <a:pt x="56390" y="42945"/>
                  </a:cubicBezTo>
                  <a:lnTo>
                    <a:pt x="56390" y="42932"/>
                  </a:lnTo>
                  <a:cubicBezTo>
                    <a:pt x="56365" y="42895"/>
                    <a:pt x="56365" y="42870"/>
                    <a:pt x="56352" y="42857"/>
                  </a:cubicBezTo>
                  <a:cubicBezTo>
                    <a:pt x="56615" y="42257"/>
                    <a:pt x="56902" y="41708"/>
                    <a:pt x="57152" y="41245"/>
                  </a:cubicBezTo>
                  <a:cubicBezTo>
                    <a:pt x="57320" y="41332"/>
                    <a:pt x="57507" y="41374"/>
                    <a:pt x="57695" y="41374"/>
                  </a:cubicBezTo>
                  <a:cubicBezTo>
                    <a:pt x="58025" y="41374"/>
                    <a:pt x="58360" y="41246"/>
                    <a:pt x="58614" y="41008"/>
                  </a:cubicBezTo>
                  <a:cubicBezTo>
                    <a:pt x="59026" y="40633"/>
                    <a:pt x="59389" y="40071"/>
                    <a:pt x="59913" y="39871"/>
                  </a:cubicBezTo>
                  <a:cubicBezTo>
                    <a:pt x="60426" y="39684"/>
                    <a:pt x="60851" y="39796"/>
                    <a:pt x="61275" y="39309"/>
                  </a:cubicBezTo>
                  <a:cubicBezTo>
                    <a:pt x="61300" y="39271"/>
                    <a:pt x="61338" y="39234"/>
                    <a:pt x="61350" y="39196"/>
                  </a:cubicBezTo>
                  <a:cubicBezTo>
                    <a:pt x="61350" y="39184"/>
                    <a:pt x="61363" y="39184"/>
                    <a:pt x="61363" y="39171"/>
                  </a:cubicBezTo>
                  <a:lnTo>
                    <a:pt x="61413" y="39071"/>
                  </a:lnTo>
                  <a:cubicBezTo>
                    <a:pt x="61413" y="39071"/>
                    <a:pt x="61413" y="39059"/>
                    <a:pt x="61425" y="39059"/>
                  </a:cubicBezTo>
                  <a:cubicBezTo>
                    <a:pt x="61450" y="39021"/>
                    <a:pt x="61450" y="38984"/>
                    <a:pt x="61463" y="38946"/>
                  </a:cubicBezTo>
                  <a:lnTo>
                    <a:pt x="61463" y="38934"/>
                  </a:lnTo>
                  <a:cubicBezTo>
                    <a:pt x="61488" y="38771"/>
                    <a:pt x="61450" y="38609"/>
                    <a:pt x="61300" y="38459"/>
                  </a:cubicBezTo>
                  <a:cubicBezTo>
                    <a:pt x="61025" y="38184"/>
                    <a:pt x="60663" y="38322"/>
                    <a:pt x="60451" y="37934"/>
                  </a:cubicBezTo>
                  <a:cubicBezTo>
                    <a:pt x="60388" y="37822"/>
                    <a:pt x="60401" y="37697"/>
                    <a:pt x="60338" y="37584"/>
                  </a:cubicBezTo>
                  <a:cubicBezTo>
                    <a:pt x="60238" y="37372"/>
                    <a:pt x="59988" y="37260"/>
                    <a:pt x="59788" y="37247"/>
                  </a:cubicBezTo>
                  <a:cubicBezTo>
                    <a:pt x="59774" y="37246"/>
                    <a:pt x="59761" y="37246"/>
                    <a:pt x="59747" y="37246"/>
                  </a:cubicBezTo>
                  <a:cubicBezTo>
                    <a:pt x="59655" y="37246"/>
                    <a:pt x="59580" y="37260"/>
                    <a:pt x="59517" y="37260"/>
                  </a:cubicBezTo>
                  <a:cubicBezTo>
                    <a:pt x="59412" y="37260"/>
                    <a:pt x="59338" y="37222"/>
                    <a:pt x="59264" y="37022"/>
                  </a:cubicBezTo>
                  <a:cubicBezTo>
                    <a:pt x="59176" y="36822"/>
                    <a:pt x="59101" y="36647"/>
                    <a:pt x="58964" y="36497"/>
                  </a:cubicBezTo>
                  <a:cubicBezTo>
                    <a:pt x="58827" y="36351"/>
                    <a:pt x="58663" y="36258"/>
                    <a:pt x="58482" y="36258"/>
                  </a:cubicBezTo>
                  <a:cubicBezTo>
                    <a:pt x="58415" y="36258"/>
                    <a:pt x="58347" y="36271"/>
                    <a:pt x="58277" y="36297"/>
                  </a:cubicBezTo>
                  <a:cubicBezTo>
                    <a:pt x="58089" y="36360"/>
                    <a:pt x="57927" y="36622"/>
                    <a:pt x="57727" y="36635"/>
                  </a:cubicBezTo>
                  <a:cubicBezTo>
                    <a:pt x="57722" y="36635"/>
                    <a:pt x="57717" y="36635"/>
                    <a:pt x="57712" y="36635"/>
                  </a:cubicBezTo>
                  <a:cubicBezTo>
                    <a:pt x="57485" y="36635"/>
                    <a:pt x="57385" y="36357"/>
                    <a:pt x="57202" y="36235"/>
                  </a:cubicBezTo>
                  <a:cubicBezTo>
                    <a:pt x="57107" y="36174"/>
                    <a:pt x="57011" y="36147"/>
                    <a:pt x="56920" y="36147"/>
                  </a:cubicBezTo>
                  <a:cubicBezTo>
                    <a:pt x="56601" y="36147"/>
                    <a:pt x="56336" y="36476"/>
                    <a:pt x="56365" y="36835"/>
                  </a:cubicBezTo>
                  <a:cubicBezTo>
                    <a:pt x="56415" y="37310"/>
                    <a:pt x="56715" y="37697"/>
                    <a:pt x="56827" y="38134"/>
                  </a:cubicBezTo>
                  <a:cubicBezTo>
                    <a:pt x="56852" y="38272"/>
                    <a:pt x="56865" y="38434"/>
                    <a:pt x="56852" y="38572"/>
                  </a:cubicBezTo>
                  <a:cubicBezTo>
                    <a:pt x="56852" y="38584"/>
                    <a:pt x="56840" y="38621"/>
                    <a:pt x="56840" y="38634"/>
                  </a:cubicBezTo>
                  <a:cubicBezTo>
                    <a:pt x="56727" y="39171"/>
                    <a:pt x="56465" y="39696"/>
                    <a:pt x="56465" y="40196"/>
                  </a:cubicBezTo>
                  <a:lnTo>
                    <a:pt x="56465" y="40271"/>
                  </a:lnTo>
                  <a:lnTo>
                    <a:pt x="56465" y="40296"/>
                  </a:lnTo>
                  <a:lnTo>
                    <a:pt x="56465" y="40358"/>
                  </a:lnTo>
                  <a:lnTo>
                    <a:pt x="56465" y="40371"/>
                  </a:lnTo>
                  <a:cubicBezTo>
                    <a:pt x="56465" y="40383"/>
                    <a:pt x="56465" y="40421"/>
                    <a:pt x="56477" y="40433"/>
                  </a:cubicBezTo>
                  <a:lnTo>
                    <a:pt x="56477" y="40446"/>
                  </a:lnTo>
                  <a:cubicBezTo>
                    <a:pt x="56477" y="40458"/>
                    <a:pt x="56490" y="40496"/>
                    <a:pt x="56490" y="40508"/>
                  </a:cubicBezTo>
                  <a:lnTo>
                    <a:pt x="56490" y="40521"/>
                  </a:lnTo>
                  <a:cubicBezTo>
                    <a:pt x="56490" y="40546"/>
                    <a:pt x="56515" y="40558"/>
                    <a:pt x="56515" y="40583"/>
                  </a:cubicBezTo>
                  <a:lnTo>
                    <a:pt x="56515" y="40608"/>
                  </a:lnTo>
                  <a:cubicBezTo>
                    <a:pt x="56515" y="40621"/>
                    <a:pt x="56527" y="40633"/>
                    <a:pt x="56540" y="40646"/>
                  </a:cubicBezTo>
                  <a:cubicBezTo>
                    <a:pt x="56540" y="40646"/>
                    <a:pt x="56540" y="40671"/>
                    <a:pt x="56552" y="40671"/>
                  </a:cubicBezTo>
                  <a:cubicBezTo>
                    <a:pt x="56577" y="40683"/>
                    <a:pt x="56577" y="40696"/>
                    <a:pt x="56590" y="40708"/>
                  </a:cubicBezTo>
                  <a:lnTo>
                    <a:pt x="56602" y="40733"/>
                  </a:lnTo>
                  <a:cubicBezTo>
                    <a:pt x="56615" y="40746"/>
                    <a:pt x="56615" y="40758"/>
                    <a:pt x="56640" y="40771"/>
                  </a:cubicBezTo>
                  <a:lnTo>
                    <a:pt x="56652" y="40796"/>
                  </a:lnTo>
                  <a:cubicBezTo>
                    <a:pt x="56665" y="40808"/>
                    <a:pt x="56677" y="40821"/>
                    <a:pt x="56677" y="40833"/>
                  </a:cubicBezTo>
                  <a:lnTo>
                    <a:pt x="56702" y="40858"/>
                  </a:lnTo>
                  <a:lnTo>
                    <a:pt x="56740" y="40896"/>
                  </a:lnTo>
                  <a:lnTo>
                    <a:pt x="56765" y="40921"/>
                  </a:lnTo>
                  <a:lnTo>
                    <a:pt x="56802" y="40958"/>
                  </a:lnTo>
                  <a:cubicBezTo>
                    <a:pt x="56827" y="40958"/>
                    <a:pt x="56827" y="40983"/>
                    <a:pt x="56840" y="40983"/>
                  </a:cubicBezTo>
                  <a:cubicBezTo>
                    <a:pt x="56852" y="40996"/>
                    <a:pt x="56890" y="41008"/>
                    <a:pt x="56902" y="41020"/>
                  </a:cubicBezTo>
                  <a:lnTo>
                    <a:pt x="56915" y="41045"/>
                  </a:lnTo>
                  <a:cubicBezTo>
                    <a:pt x="56927" y="41058"/>
                    <a:pt x="56952" y="41058"/>
                    <a:pt x="56965" y="41070"/>
                  </a:cubicBezTo>
                  <a:cubicBezTo>
                    <a:pt x="56677" y="41508"/>
                    <a:pt x="56390" y="42058"/>
                    <a:pt x="56090" y="42632"/>
                  </a:cubicBezTo>
                  <a:cubicBezTo>
                    <a:pt x="56068" y="42629"/>
                    <a:pt x="56045" y="42627"/>
                    <a:pt x="56022" y="42627"/>
                  </a:cubicBezTo>
                  <a:cubicBezTo>
                    <a:pt x="55965" y="42627"/>
                    <a:pt x="55906" y="42636"/>
                    <a:pt x="55853" y="42645"/>
                  </a:cubicBezTo>
                  <a:cubicBezTo>
                    <a:pt x="55990" y="41983"/>
                    <a:pt x="56053" y="41320"/>
                    <a:pt x="55953" y="41020"/>
                  </a:cubicBezTo>
                  <a:cubicBezTo>
                    <a:pt x="55740" y="40483"/>
                    <a:pt x="55428" y="38646"/>
                    <a:pt x="55428" y="38646"/>
                  </a:cubicBezTo>
                  <a:cubicBezTo>
                    <a:pt x="54766" y="40046"/>
                    <a:pt x="54728" y="41395"/>
                    <a:pt x="54866" y="42432"/>
                  </a:cubicBezTo>
                  <a:cubicBezTo>
                    <a:pt x="54853" y="42432"/>
                    <a:pt x="54853" y="42445"/>
                    <a:pt x="54841" y="42445"/>
                  </a:cubicBezTo>
                  <a:cubicBezTo>
                    <a:pt x="54727" y="42510"/>
                    <a:pt x="54676" y="42586"/>
                    <a:pt x="54603" y="42586"/>
                  </a:cubicBezTo>
                  <a:cubicBezTo>
                    <a:pt x="54564" y="42586"/>
                    <a:pt x="54519" y="42564"/>
                    <a:pt x="54453" y="42507"/>
                  </a:cubicBezTo>
                  <a:cubicBezTo>
                    <a:pt x="54341" y="42420"/>
                    <a:pt x="54241" y="42332"/>
                    <a:pt x="54103" y="42295"/>
                  </a:cubicBezTo>
                  <a:cubicBezTo>
                    <a:pt x="54046" y="42279"/>
                    <a:pt x="53991" y="42269"/>
                    <a:pt x="53936" y="42269"/>
                  </a:cubicBezTo>
                  <a:cubicBezTo>
                    <a:pt x="53824" y="42269"/>
                    <a:pt x="53717" y="42310"/>
                    <a:pt x="53616" y="42420"/>
                  </a:cubicBezTo>
                  <a:cubicBezTo>
                    <a:pt x="53554" y="42495"/>
                    <a:pt x="53529" y="42620"/>
                    <a:pt x="53479" y="42732"/>
                  </a:cubicBezTo>
                  <a:cubicBezTo>
                    <a:pt x="53466" y="42695"/>
                    <a:pt x="53466" y="42682"/>
                    <a:pt x="53454" y="42645"/>
                  </a:cubicBezTo>
                  <a:cubicBezTo>
                    <a:pt x="51729" y="37809"/>
                    <a:pt x="48218" y="35235"/>
                    <a:pt x="48218" y="35235"/>
                  </a:cubicBezTo>
                  <a:cubicBezTo>
                    <a:pt x="48093" y="35011"/>
                    <a:pt x="47956" y="34773"/>
                    <a:pt x="47793" y="34548"/>
                  </a:cubicBezTo>
                  <a:cubicBezTo>
                    <a:pt x="47843" y="34461"/>
                    <a:pt x="47868" y="34423"/>
                    <a:pt x="47868" y="34398"/>
                  </a:cubicBezTo>
                  <a:lnTo>
                    <a:pt x="47868" y="34398"/>
                  </a:lnTo>
                  <a:cubicBezTo>
                    <a:pt x="47868" y="34398"/>
                    <a:pt x="47831" y="34436"/>
                    <a:pt x="47768" y="34498"/>
                  </a:cubicBezTo>
                  <a:cubicBezTo>
                    <a:pt x="47494" y="34123"/>
                    <a:pt x="47206" y="33761"/>
                    <a:pt x="46919" y="33436"/>
                  </a:cubicBezTo>
                  <a:cubicBezTo>
                    <a:pt x="46981" y="33336"/>
                    <a:pt x="46994" y="33274"/>
                    <a:pt x="46994" y="33261"/>
                  </a:cubicBezTo>
                  <a:cubicBezTo>
                    <a:pt x="46981" y="33261"/>
                    <a:pt x="46956" y="33311"/>
                    <a:pt x="46894" y="33386"/>
                  </a:cubicBezTo>
                  <a:cubicBezTo>
                    <a:pt x="46469" y="32899"/>
                    <a:pt x="46082" y="32512"/>
                    <a:pt x="45907" y="32337"/>
                  </a:cubicBezTo>
                  <a:lnTo>
                    <a:pt x="45869" y="32312"/>
                  </a:lnTo>
                  <a:lnTo>
                    <a:pt x="45844" y="32274"/>
                  </a:lnTo>
                  <a:lnTo>
                    <a:pt x="45832" y="32262"/>
                  </a:lnTo>
                  <a:cubicBezTo>
                    <a:pt x="45807" y="32299"/>
                    <a:pt x="45794" y="32324"/>
                    <a:pt x="45782" y="32337"/>
                  </a:cubicBezTo>
                  <a:cubicBezTo>
                    <a:pt x="44870" y="30812"/>
                    <a:pt x="43733" y="28763"/>
                    <a:pt x="43220" y="27239"/>
                  </a:cubicBezTo>
                  <a:lnTo>
                    <a:pt x="43220" y="27239"/>
                  </a:lnTo>
                  <a:lnTo>
                    <a:pt x="43595" y="28113"/>
                  </a:lnTo>
                  <a:cubicBezTo>
                    <a:pt x="44845" y="27988"/>
                    <a:pt x="46482" y="24390"/>
                    <a:pt x="46482" y="24390"/>
                  </a:cubicBezTo>
                  <a:cubicBezTo>
                    <a:pt x="47918" y="23528"/>
                    <a:pt x="47606" y="21241"/>
                    <a:pt x="47606" y="21241"/>
                  </a:cubicBezTo>
                  <a:cubicBezTo>
                    <a:pt x="47606" y="21241"/>
                    <a:pt x="50080" y="18267"/>
                    <a:pt x="47456" y="15306"/>
                  </a:cubicBezTo>
                  <a:cubicBezTo>
                    <a:pt x="47394" y="15219"/>
                    <a:pt x="47306" y="15144"/>
                    <a:pt x="47244" y="15081"/>
                  </a:cubicBezTo>
                  <a:lnTo>
                    <a:pt x="47056" y="14894"/>
                  </a:lnTo>
                  <a:cubicBezTo>
                    <a:pt x="45909" y="13776"/>
                    <a:pt x="44792" y="13477"/>
                    <a:pt x="43926" y="13477"/>
                  </a:cubicBezTo>
                  <a:cubicBezTo>
                    <a:pt x="42933" y="13477"/>
                    <a:pt x="42271" y="13869"/>
                    <a:pt x="42271" y="13869"/>
                  </a:cubicBezTo>
                  <a:cubicBezTo>
                    <a:pt x="42271" y="13869"/>
                    <a:pt x="41871" y="13494"/>
                    <a:pt x="41146" y="13132"/>
                  </a:cubicBezTo>
                  <a:cubicBezTo>
                    <a:pt x="41721" y="12195"/>
                    <a:pt x="41933" y="11370"/>
                    <a:pt x="41958" y="11270"/>
                  </a:cubicBezTo>
                  <a:cubicBezTo>
                    <a:pt x="42108" y="11145"/>
                    <a:pt x="42296" y="11021"/>
                    <a:pt x="42496" y="10871"/>
                  </a:cubicBezTo>
                  <a:cubicBezTo>
                    <a:pt x="42683" y="10721"/>
                    <a:pt x="42871" y="10583"/>
                    <a:pt x="43095" y="10408"/>
                  </a:cubicBezTo>
                  <a:cubicBezTo>
                    <a:pt x="43295" y="10258"/>
                    <a:pt x="43533" y="10083"/>
                    <a:pt x="43745" y="9933"/>
                  </a:cubicBezTo>
                  <a:cubicBezTo>
                    <a:pt x="43770" y="9908"/>
                    <a:pt x="43783" y="9908"/>
                    <a:pt x="43795" y="9896"/>
                  </a:cubicBezTo>
                  <a:cubicBezTo>
                    <a:pt x="43933" y="9883"/>
                    <a:pt x="44083" y="9846"/>
                    <a:pt x="44220" y="9821"/>
                  </a:cubicBezTo>
                  <a:cubicBezTo>
                    <a:pt x="44245" y="9846"/>
                    <a:pt x="44282" y="9896"/>
                    <a:pt x="44307" y="9946"/>
                  </a:cubicBezTo>
                  <a:cubicBezTo>
                    <a:pt x="44345" y="10021"/>
                    <a:pt x="44345" y="10083"/>
                    <a:pt x="44357" y="10158"/>
                  </a:cubicBezTo>
                  <a:cubicBezTo>
                    <a:pt x="44220" y="10333"/>
                    <a:pt x="44108" y="10471"/>
                    <a:pt x="44058" y="10621"/>
                  </a:cubicBezTo>
                  <a:cubicBezTo>
                    <a:pt x="43795" y="11345"/>
                    <a:pt x="42533" y="13470"/>
                    <a:pt x="42533" y="13470"/>
                  </a:cubicBezTo>
                  <a:cubicBezTo>
                    <a:pt x="43870" y="12970"/>
                    <a:pt x="44870" y="12133"/>
                    <a:pt x="45607" y="11270"/>
                  </a:cubicBezTo>
                  <a:cubicBezTo>
                    <a:pt x="45644" y="11270"/>
                    <a:pt x="45657" y="11270"/>
                    <a:pt x="45682" y="11258"/>
                  </a:cubicBezTo>
                  <a:cubicBezTo>
                    <a:pt x="45832" y="11220"/>
                    <a:pt x="45957" y="11071"/>
                    <a:pt x="46094" y="11071"/>
                  </a:cubicBezTo>
                  <a:cubicBezTo>
                    <a:pt x="46269" y="11071"/>
                    <a:pt x="46307" y="11308"/>
                    <a:pt x="46419" y="11383"/>
                  </a:cubicBezTo>
                  <a:cubicBezTo>
                    <a:pt x="46487" y="11438"/>
                    <a:pt x="46560" y="11462"/>
                    <a:pt x="46632" y="11462"/>
                  </a:cubicBezTo>
                  <a:cubicBezTo>
                    <a:pt x="46839" y="11462"/>
                    <a:pt x="47035" y="11262"/>
                    <a:pt x="47044" y="11021"/>
                  </a:cubicBezTo>
                  <a:cubicBezTo>
                    <a:pt x="47044" y="10696"/>
                    <a:pt x="46869" y="10396"/>
                    <a:pt x="46831" y="10083"/>
                  </a:cubicBezTo>
                  <a:cubicBezTo>
                    <a:pt x="46806" y="9971"/>
                    <a:pt x="46806" y="9883"/>
                    <a:pt x="46844" y="9784"/>
                  </a:cubicBezTo>
                  <a:cubicBezTo>
                    <a:pt x="46844" y="9771"/>
                    <a:pt x="46856" y="9759"/>
                    <a:pt x="46856" y="9746"/>
                  </a:cubicBezTo>
                  <a:cubicBezTo>
                    <a:pt x="46956" y="9459"/>
                    <a:pt x="47119" y="9159"/>
                    <a:pt x="47206" y="8884"/>
                  </a:cubicBezTo>
                  <a:lnTo>
                    <a:pt x="47206" y="8871"/>
                  </a:lnTo>
                  <a:cubicBezTo>
                    <a:pt x="47206" y="8834"/>
                    <a:pt x="47219" y="8809"/>
                    <a:pt x="47219" y="8771"/>
                  </a:cubicBezTo>
                  <a:lnTo>
                    <a:pt x="47219" y="8746"/>
                  </a:lnTo>
                  <a:cubicBezTo>
                    <a:pt x="47219" y="8709"/>
                    <a:pt x="47219" y="8696"/>
                    <a:pt x="47231" y="8659"/>
                  </a:cubicBezTo>
                  <a:lnTo>
                    <a:pt x="47231" y="8634"/>
                  </a:lnTo>
                  <a:lnTo>
                    <a:pt x="47231" y="8559"/>
                  </a:lnTo>
                  <a:lnTo>
                    <a:pt x="47231" y="8522"/>
                  </a:lnTo>
                  <a:cubicBezTo>
                    <a:pt x="47306" y="8309"/>
                    <a:pt x="47356" y="8147"/>
                    <a:pt x="47394" y="8097"/>
                  </a:cubicBezTo>
                  <a:lnTo>
                    <a:pt x="47906" y="7909"/>
                  </a:lnTo>
                  <a:close/>
                  <a:moveTo>
                    <a:pt x="19355" y="50454"/>
                  </a:moveTo>
                  <a:cubicBezTo>
                    <a:pt x="19568" y="50854"/>
                    <a:pt x="19718" y="51079"/>
                    <a:pt x="19718" y="51079"/>
                  </a:cubicBezTo>
                  <a:cubicBezTo>
                    <a:pt x="19718" y="51079"/>
                    <a:pt x="19793" y="51204"/>
                    <a:pt x="19930" y="51441"/>
                  </a:cubicBezTo>
                  <a:cubicBezTo>
                    <a:pt x="20068" y="51679"/>
                    <a:pt x="20280" y="51991"/>
                    <a:pt x="20542" y="52378"/>
                  </a:cubicBezTo>
                  <a:cubicBezTo>
                    <a:pt x="20755" y="52703"/>
                    <a:pt x="21042" y="53078"/>
                    <a:pt x="21342" y="53478"/>
                  </a:cubicBezTo>
                  <a:cubicBezTo>
                    <a:pt x="20393" y="52591"/>
                    <a:pt x="19044" y="51728"/>
                    <a:pt x="18431" y="51728"/>
                  </a:cubicBezTo>
                  <a:cubicBezTo>
                    <a:pt x="18423" y="51728"/>
                    <a:pt x="18414" y="51728"/>
                    <a:pt x="18406" y="51729"/>
                  </a:cubicBezTo>
                  <a:lnTo>
                    <a:pt x="18181" y="51729"/>
                  </a:lnTo>
                  <a:cubicBezTo>
                    <a:pt x="17968" y="51529"/>
                    <a:pt x="17681" y="51241"/>
                    <a:pt x="17344" y="50879"/>
                  </a:cubicBezTo>
                  <a:cubicBezTo>
                    <a:pt x="18218" y="50841"/>
                    <a:pt x="18981" y="50604"/>
                    <a:pt x="19355" y="50454"/>
                  </a:cubicBezTo>
                  <a:close/>
                  <a:moveTo>
                    <a:pt x="20555" y="50941"/>
                  </a:moveTo>
                  <a:cubicBezTo>
                    <a:pt x="20567" y="50941"/>
                    <a:pt x="20592" y="50954"/>
                    <a:pt x="20605" y="50954"/>
                  </a:cubicBezTo>
                  <a:cubicBezTo>
                    <a:pt x="20817" y="51041"/>
                    <a:pt x="21092" y="51079"/>
                    <a:pt x="21380" y="51116"/>
                  </a:cubicBezTo>
                  <a:cubicBezTo>
                    <a:pt x="21494" y="51125"/>
                    <a:pt x="21603" y="51134"/>
                    <a:pt x="21714" y="51134"/>
                  </a:cubicBezTo>
                  <a:cubicBezTo>
                    <a:pt x="21760" y="51134"/>
                    <a:pt x="21807" y="51132"/>
                    <a:pt x="21854" y="51129"/>
                  </a:cubicBezTo>
                  <a:lnTo>
                    <a:pt x="21854" y="51129"/>
                  </a:lnTo>
                  <a:cubicBezTo>
                    <a:pt x="21817" y="51891"/>
                    <a:pt x="21854" y="52803"/>
                    <a:pt x="22029" y="53678"/>
                  </a:cubicBezTo>
                  <a:cubicBezTo>
                    <a:pt x="21592" y="53115"/>
                    <a:pt x="21217" y="52553"/>
                    <a:pt x="20917" y="52103"/>
                  </a:cubicBezTo>
                  <a:cubicBezTo>
                    <a:pt x="20730" y="51803"/>
                    <a:pt x="20567" y="51554"/>
                    <a:pt x="20442" y="51329"/>
                  </a:cubicBezTo>
                  <a:cubicBezTo>
                    <a:pt x="20480" y="51241"/>
                    <a:pt x="20505" y="51116"/>
                    <a:pt x="20555" y="50941"/>
                  </a:cubicBezTo>
                  <a:close/>
                  <a:moveTo>
                    <a:pt x="33162" y="30862"/>
                  </a:moveTo>
                  <a:lnTo>
                    <a:pt x="33162" y="30862"/>
                  </a:lnTo>
                  <a:cubicBezTo>
                    <a:pt x="33225" y="30887"/>
                    <a:pt x="33300" y="30937"/>
                    <a:pt x="33387" y="30962"/>
                  </a:cubicBezTo>
                  <a:lnTo>
                    <a:pt x="33387" y="31012"/>
                  </a:lnTo>
                  <a:cubicBezTo>
                    <a:pt x="33374" y="31012"/>
                    <a:pt x="33374" y="31075"/>
                    <a:pt x="33374" y="31150"/>
                  </a:cubicBezTo>
                  <a:cubicBezTo>
                    <a:pt x="33374" y="31250"/>
                    <a:pt x="33424" y="31362"/>
                    <a:pt x="33487" y="31462"/>
                  </a:cubicBezTo>
                  <a:cubicBezTo>
                    <a:pt x="33549" y="31574"/>
                    <a:pt x="33624" y="31674"/>
                    <a:pt x="33687" y="31737"/>
                  </a:cubicBezTo>
                  <a:lnTo>
                    <a:pt x="33737" y="31774"/>
                  </a:lnTo>
                  <a:cubicBezTo>
                    <a:pt x="33749" y="31799"/>
                    <a:pt x="33762" y="31799"/>
                    <a:pt x="33787" y="31812"/>
                  </a:cubicBezTo>
                  <a:lnTo>
                    <a:pt x="33812" y="31837"/>
                  </a:lnTo>
                  <a:cubicBezTo>
                    <a:pt x="33812" y="31837"/>
                    <a:pt x="33824" y="31862"/>
                    <a:pt x="33849" y="31862"/>
                  </a:cubicBezTo>
                  <a:lnTo>
                    <a:pt x="33937" y="31899"/>
                  </a:lnTo>
                  <a:cubicBezTo>
                    <a:pt x="34012" y="31937"/>
                    <a:pt x="34124" y="31962"/>
                    <a:pt x="34237" y="32012"/>
                  </a:cubicBezTo>
                  <a:cubicBezTo>
                    <a:pt x="34287" y="32024"/>
                    <a:pt x="34324" y="32062"/>
                    <a:pt x="34374" y="32074"/>
                  </a:cubicBezTo>
                  <a:cubicBezTo>
                    <a:pt x="34574" y="32312"/>
                    <a:pt x="34686" y="32612"/>
                    <a:pt x="34761" y="32811"/>
                  </a:cubicBezTo>
                  <a:cubicBezTo>
                    <a:pt x="34761" y="32824"/>
                    <a:pt x="34786" y="32836"/>
                    <a:pt x="34786" y="32861"/>
                  </a:cubicBezTo>
                  <a:lnTo>
                    <a:pt x="34786" y="32874"/>
                  </a:lnTo>
                  <a:cubicBezTo>
                    <a:pt x="34786" y="32886"/>
                    <a:pt x="34799" y="32924"/>
                    <a:pt x="34799" y="32936"/>
                  </a:cubicBezTo>
                  <a:lnTo>
                    <a:pt x="34799" y="32949"/>
                  </a:lnTo>
                  <a:cubicBezTo>
                    <a:pt x="34799" y="32961"/>
                    <a:pt x="34811" y="32999"/>
                    <a:pt x="34811" y="33024"/>
                  </a:cubicBezTo>
                  <a:cubicBezTo>
                    <a:pt x="34824" y="33074"/>
                    <a:pt x="34824" y="33136"/>
                    <a:pt x="34849" y="33199"/>
                  </a:cubicBezTo>
                  <a:lnTo>
                    <a:pt x="34849" y="33211"/>
                  </a:lnTo>
                  <a:cubicBezTo>
                    <a:pt x="34849" y="33249"/>
                    <a:pt x="34861" y="33274"/>
                    <a:pt x="34874" y="33299"/>
                  </a:cubicBezTo>
                  <a:lnTo>
                    <a:pt x="34874" y="33311"/>
                  </a:lnTo>
                  <a:cubicBezTo>
                    <a:pt x="34886" y="33336"/>
                    <a:pt x="34886" y="33374"/>
                    <a:pt x="34911" y="33399"/>
                  </a:cubicBezTo>
                  <a:lnTo>
                    <a:pt x="34911" y="33424"/>
                  </a:lnTo>
                  <a:cubicBezTo>
                    <a:pt x="34911" y="33436"/>
                    <a:pt x="34924" y="33449"/>
                    <a:pt x="34924" y="33461"/>
                  </a:cubicBezTo>
                  <a:cubicBezTo>
                    <a:pt x="34936" y="33486"/>
                    <a:pt x="34936" y="33511"/>
                    <a:pt x="34949" y="33524"/>
                  </a:cubicBezTo>
                  <a:lnTo>
                    <a:pt x="34949" y="33549"/>
                  </a:lnTo>
                  <a:cubicBezTo>
                    <a:pt x="34974" y="33561"/>
                    <a:pt x="34974" y="33574"/>
                    <a:pt x="34986" y="33586"/>
                  </a:cubicBezTo>
                  <a:lnTo>
                    <a:pt x="34986" y="33611"/>
                  </a:lnTo>
                  <a:cubicBezTo>
                    <a:pt x="34999" y="33636"/>
                    <a:pt x="35011" y="33649"/>
                    <a:pt x="35036" y="33674"/>
                  </a:cubicBezTo>
                  <a:lnTo>
                    <a:pt x="35049" y="33686"/>
                  </a:lnTo>
                  <a:lnTo>
                    <a:pt x="35061" y="33699"/>
                  </a:lnTo>
                  <a:cubicBezTo>
                    <a:pt x="35074" y="33711"/>
                    <a:pt x="35074" y="33736"/>
                    <a:pt x="35099" y="33736"/>
                  </a:cubicBezTo>
                  <a:lnTo>
                    <a:pt x="35111" y="33749"/>
                  </a:lnTo>
                  <a:lnTo>
                    <a:pt x="35124" y="33761"/>
                  </a:lnTo>
                  <a:lnTo>
                    <a:pt x="35136" y="33774"/>
                  </a:lnTo>
                  <a:cubicBezTo>
                    <a:pt x="35161" y="33774"/>
                    <a:pt x="35161" y="33799"/>
                    <a:pt x="35174" y="33799"/>
                  </a:cubicBezTo>
                  <a:cubicBezTo>
                    <a:pt x="35186" y="33811"/>
                    <a:pt x="35224" y="33824"/>
                    <a:pt x="35236" y="33836"/>
                  </a:cubicBezTo>
                  <a:cubicBezTo>
                    <a:pt x="35236" y="33836"/>
                    <a:pt x="35249" y="33836"/>
                    <a:pt x="35249" y="33861"/>
                  </a:cubicBezTo>
                  <a:cubicBezTo>
                    <a:pt x="35261" y="33873"/>
                    <a:pt x="35286" y="33873"/>
                    <a:pt x="35311" y="33886"/>
                  </a:cubicBezTo>
                  <a:cubicBezTo>
                    <a:pt x="35311" y="33886"/>
                    <a:pt x="35324" y="33886"/>
                    <a:pt x="35324" y="33898"/>
                  </a:cubicBezTo>
                  <a:cubicBezTo>
                    <a:pt x="35361" y="33923"/>
                    <a:pt x="35374" y="33923"/>
                    <a:pt x="35411" y="33936"/>
                  </a:cubicBezTo>
                  <a:cubicBezTo>
                    <a:pt x="35424" y="33936"/>
                    <a:pt x="35424" y="33936"/>
                    <a:pt x="35436" y="33948"/>
                  </a:cubicBezTo>
                  <a:lnTo>
                    <a:pt x="35449" y="33948"/>
                  </a:lnTo>
                  <a:cubicBezTo>
                    <a:pt x="35474" y="33948"/>
                    <a:pt x="35486" y="33948"/>
                    <a:pt x="35499" y="33961"/>
                  </a:cubicBezTo>
                  <a:lnTo>
                    <a:pt x="35761" y="33961"/>
                  </a:lnTo>
                  <a:cubicBezTo>
                    <a:pt x="35811" y="33961"/>
                    <a:pt x="35848" y="33961"/>
                    <a:pt x="35886" y="33948"/>
                  </a:cubicBezTo>
                  <a:lnTo>
                    <a:pt x="35936" y="33948"/>
                  </a:lnTo>
                  <a:cubicBezTo>
                    <a:pt x="35973" y="33948"/>
                    <a:pt x="36011" y="33936"/>
                    <a:pt x="36048" y="33936"/>
                  </a:cubicBezTo>
                  <a:lnTo>
                    <a:pt x="36098" y="33936"/>
                  </a:lnTo>
                  <a:cubicBezTo>
                    <a:pt x="36136" y="33923"/>
                    <a:pt x="36198" y="33923"/>
                    <a:pt x="36261" y="33898"/>
                  </a:cubicBezTo>
                  <a:cubicBezTo>
                    <a:pt x="37478" y="33631"/>
                    <a:pt x="38193" y="33027"/>
                    <a:pt x="38438" y="32788"/>
                  </a:cubicBezTo>
                  <a:lnTo>
                    <a:pt x="38438" y="32788"/>
                  </a:lnTo>
                  <a:cubicBezTo>
                    <a:pt x="38460" y="32773"/>
                    <a:pt x="38501" y="32745"/>
                    <a:pt x="38560" y="32711"/>
                  </a:cubicBezTo>
                  <a:cubicBezTo>
                    <a:pt x="38597" y="32749"/>
                    <a:pt x="38635" y="32774"/>
                    <a:pt x="38697" y="32836"/>
                  </a:cubicBezTo>
                  <a:cubicBezTo>
                    <a:pt x="38747" y="32874"/>
                    <a:pt x="38785" y="32924"/>
                    <a:pt x="38847" y="32961"/>
                  </a:cubicBezTo>
                  <a:lnTo>
                    <a:pt x="38860" y="32986"/>
                  </a:lnTo>
                  <a:lnTo>
                    <a:pt x="38922" y="33049"/>
                  </a:lnTo>
                  <a:lnTo>
                    <a:pt x="38947" y="33074"/>
                  </a:lnTo>
                  <a:cubicBezTo>
                    <a:pt x="38985" y="33086"/>
                    <a:pt x="38997" y="33124"/>
                    <a:pt x="39035" y="33136"/>
                  </a:cubicBezTo>
                  <a:lnTo>
                    <a:pt x="39047" y="33149"/>
                  </a:lnTo>
                  <a:cubicBezTo>
                    <a:pt x="39110" y="33199"/>
                    <a:pt x="39160" y="33261"/>
                    <a:pt x="39222" y="33324"/>
                  </a:cubicBezTo>
                  <a:lnTo>
                    <a:pt x="39235" y="33336"/>
                  </a:lnTo>
                  <a:lnTo>
                    <a:pt x="39310" y="33424"/>
                  </a:lnTo>
                  <a:lnTo>
                    <a:pt x="39359" y="33461"/>
                  </a:lnTo>
                  <a:lnTo>
                    <a:pt x="39434" y="33549"/>
                  </a:lnTo>
                  <a:lnTo>
                    <a:pt x="39484" y="33586"/>
                  </a:lnTo>
                  <a:lnTo>
                    <a:pt x="39559" y="33674"/>
                  </a:lnTo>
                  <a:lnTo>
                    <a:pt x="39609" y="33711"/>
                  </a:lnTo>
                  <a:cubicBezTo>
                    <a:pt x="39634" y="33749"/>
                    <a:pt x="39659" y="33761"/>
                    <a:pt x="39672" y="33799"/>
                  </a:cubicBezTo>
                  <a:cubicBezTo>
                    <a:pt x="39684" y="33811"/>
                    <a:pt x="39684" y="33824"/>
                    <a:pt x="39697" y="33824"/>
                  </a:cubicBezTo>
                  <a:cubicBezTo>
                    <a:pt x="39734" y="33861"/>
                    <a:pt x="39747" y="33873"/>
                    <a:pt x="39759" y="33898"/>
                  </a:cubicBezTo>
                  <a:lnTo>
                    <a:pt x="39784" y="33923"/>
                  </a:lnTo>
                  <a:cubicBezTo>
                    <a:pt x="39809" y="33961"/>
                    <a:pt x="39859" y="33998"/>
                    <a:pt x="39884" y="34048"/>
                  </a:cubicBezTo>
                  <a:lnTo>
                    <a:pt x="39922" y="34073"/>
                  </a:lnTo>
                  <a:cubicBezTo>
                    <a:pt x="39947" y="34123"/>
                    <a:pt x="39984" y="34148"/>
                    <a:pt x="40034" y="34198"/>
                  </a:cubicBezTo>
                  <a:lnTo>
                    <a:pt x="40047" y="34211"/>
                  </a:lnTo>
                  <a:cubicBezTo>
                    <a:pt x="40072" y="34261"/>
                    <a:pt x="40109" y="34298"/>
                    <a:pt x="40134" y="34336"/>
                  </a:cubicBezTo>
                  <a:cubicBezTo>
                    <a:pt x="40134" y="34361"/>
                    <a:pt x="40159" y="34361"/>
                    <a:pt x="40159" y="34373"/>
                  </a:cubicBezTo>
                  <a:cubicBezTo>
                    <a:pt x="40184" y="34423"/>
                    <a:pt x="40222" y="34448"/>
                    <a:pt x="40234" y="34498"/>
                  </a:cubicBezTo>
                  <a:lnTo>
                    <a:pt x="40247" y="34511"/>
                  </a:lnTo>
                  <a:cubicBezTo>
                    <a:pt x="40284" y="34548"/>
                    <a:pt x="40297" y="34586"/>
                    <a:pt x="40309" y="34623"/>
                  </a:cubicBezTo>
                  <a:cubicBezTo>
                    <a:pt x="40309" y="34623"/>
                    <a:pt x="40309" y="34636"/>
                    <a:pt x="40322" y="34636"/>
                  </a:cubicBezTo>
                  <a:cubicBezTo>
                    <a:pt x="40347" y="34673"/>
                    <a:pt x="40372" y="34711"/>
                    <a:pt x="40384" y="34748"/>
                  </a:cubicBezTo>
                  <a:cubicBezTo>
                    <a:pt x="40384" y="34761"/>
                    <a:pt x="40384" y="34761"/>
                    <a:pt x="40409" y="34773"/>
                  </a:cubicBezTo>
                  <a:cubicBezTo>
                    <a:pt x="40422" y="34811"/>
                    <a:pt x="40434" y="34861"/>
                    <a:pt x="40447" y="34886"/>
                  </a:cubicBezTo>
                  <a:cubicBezTo>
                    <a:pt x="40472" y="34923"/>
                    <a:pt x="40472" y="34948"/>
                    <a:pt x="40484" y="34998"/>
                  </a:cubicBezTo>
                  <a:cubicBezTo>
                    <a:pt x="40534" y="35060"/>
                    <a:pt x="40546" y="35123"/>
                    <a:pt x="40584" y="35198"/>
                  </a:cubicBezTo>
                  <a:lnTo>
                    <a:pt x="40584" y="35223"/>
                  </a:lnTo>
                  <a:cubicBezTo>
                    <a:pt x="40596" y="35285"/>
                    <a:pt x="40621" y="35359"/>
                    <a:pt x="40646" y="35433"/>
                  </a:cubicBezTo>
                  <a:lnTo>
                    <a:pt x="40646" y="35433"/>
                  </a:lnTo>
                  <a:cubicBezTo>
                    <a:pt x="40613" y="35443"/>
                    <a:pt x="40596" y="35448"/>
                    <a:pt x="40596" y="35448"/>
                  </a:cubicBezTo>
                  <a:cubicBezTo>
                    <a:pt x="40596" y="35448"/>
                    <a:pt x="40609" y="35548"/>
                    <a:pt x="40634" y="35698"/>
                  </a:cubicBezTo>
                  <a:lnTo>
                    <a:pt x="40621" y="35698"/>
                  </a:lnTo>
                  <a:lnTo>
                    <a:pt x="40634" y="35723"/>
                  </a:lnTo>
                  <a:cubicBezTo>
                    <a:pt x="40659" y="35798"/>
                    <a:pt x="40671" y="35885"/>
                    <a:pt x="40684" y="35985"/>
                  </a:cubicBezTo>
                  <a:cubicBezTo>
                    <a:pt x="40796" y="36535"/>
                    <a:pt x="40984" y="37372"/>
                    <a:pt x="41121" y="37872"/>
                  </a:cubicBezTo>
                  <a:cubicBezTo>
                    <a:pt x="41346" y="38621"/>
                    <a:pt x="38760" y="42120"/>
                    <a:pt x="38685" y="44869"/>
                  </a:cubicBezTo>
                  <a:cubicBezTo>
                    <a:pt x="38472" y="45319"/>
                    <a:pt x="38297" y="45843"/>
                    <a:pt x="38222" y="46168"/>
                  </a:cubicBezTo>
                  <a:cubicBezTo>
                    <a:pt x="38110" y="46656"/>
                    <a:pt x="38372" y="47843"/>
                    <a:pt x="38560" y="48605"/>
                  </a:cubicBezTo>
                  <a:cubicBezTo>
                    <a:pt x="38560" y="48617"/>
                    <a:pt x="38560" y="48630"/>
                    <a:pt x="38572" y="48630"/>
                  </a:cubicBezTo>
                  <a:cubicBezTo>
                    <a:pt x="38572" y="48667"/>
                    <a:pt x="38597" y="48692"/>
                    <a:pt x="38597" y="48730"/>
                  </a:cubicBezTo>
                  <a:cubicBezTo>
                    <a:pt x="38597" y="48742"/>
                    <a:pt x="38610" y="48780"/>
                    <a:pt x="38610" y="48792"/>
                  </a:cubicBezTo>
                  <a:cubicBezTo>
                    <a:pt x="38610" y="48805"/>
                    <a:pt x="38622" y="48842"/>
                    <a:pt x="38622" y="48855"/>
                  </a:cubicBezTo>
                  <a:cubicBezTo>
                    <a:pt x="38622" y="48867"/>
                    <a:pt x="38635" y="48880"/>
                    <a:pt x="38635" y="48905"/>
                  </a:cubicBezTo>
                  <a:cubicBezTo>
                    <a:pt x="38660" y="48930"/>
                    <a:pt x="38660" y="48967"/>
                    <a:pt x="38672" y="48992"/>
                  </a:cubicBezTo>
                  <a:cubicBezTo>
                    <a:pt x="38672" y="49005"/>
                    <a:pt x="38672" y="49005"/>
                    <a:pt x="38685" y="49030"/>
                  </a:cubicBezTo>
                  <a:cubicBezTo>
                    <a:pt x="38685" y="49042"/>
                    <a:pt x="38710" y="49067"/>
                    <a:pt x="38710" y="49092"/>
                  </a:cubicBezTo>
                  <a:cubicBezTo>
                    <a:pt x="38710" y="49105"/>
                    <a:pt x="38710" y="49117"/>
                    <a:pt x="38722" y="49117"/>
                  </a:cubicBezTo>
                  <a:cubicBezTo>
                    <a:pt x="38722" y="49130"/>
                    <a:pt x="38735" y="49155"/>
                    <a:pt x="38735" y="49167"/>
                  </a:cubicBezTo>
                  <a:lnTo>
                    <a:pt x="38735" y="49192"/>
                  </a:lnTo>
                  <a:cubicBezTo>
                    <a:pt x="38735" y="49217"/>
                    <a:pt x="38747" y="49230"/>
                    <a:pt x="38747" y="49242"/>
                  </a:cubicBezTo>
                  <a:lnTo>
                    <a:pt x="38747" y="49255"/>
                  </a:lnTo>
                  <a:lnTo>
                    <a:pt x="38747" y="49280"/>
                  </a:lnTo>
                  <a:lnTo>
                    <a:pt x="38747" y="49292"/>
                  </a:lnTo>
                  <a:cubicBezTo>
                    <a:pt x="38747" y="49342"/>
                    <a:pt x="38735" y="49367"/>
                    <a:pt x="38735" y="49417"/>
                  </a:cubicBezTo>
                  <a:cubicBezTo>
                    <a:pt x="38722" y="49467"/>
                    <a:pt x="38722" y="49504"/>
                    <a:pt x="38710" y="49554"/>
                  </a:cubicBezTo>
                  <a:lnTo>
                    <a:pt x="38710" y="49567"/>
                  </a:lnTo>
                  <a:cubicBezTo>
                    <a:pt x="38685" y="49617"/>
                    <a:pt x="38672" y="49654"/>
                    <a:pt x="38672" y="49692"/>
                  </a:cubicBezTo>
                  <a:cubicBezTo>
                    <a:pt x="38672" y="49717"/>
                    <a:pt x="38672" y="49729"/>
                    <a:pt x="38660" y="49729"/>
                  </a:cubicBezTo>
                  <a:cubicBezTo>
                    <a:pt x="38635" y="49779"/>
                    <a:pt x="38622" y="49804"/>
                    <a:pt x="38610" y="49854"/>
                  </a:cubicBezTo>
                  <a:cubicBezTo>
                    <a:pt x="38610" y="49867"/>
                    <a:pt x="38597" y="49879"/>
                    <a:pt x="38597" y="49904"/>
                  </a:cubicBezTo>
                  <a:cubicBezTo>
                    <a:pt x="38572" y="49942"/>
                    <a:pt x="38560" y="49992"/>
                    <a:pt x="38547" y="50054"/>
                  </a:cubicBezTo>
                  <a:cubicBezTo>
                    <a:pt x="38547" y="50067"/>
                    <a:pt x="38535" y="50092"/>
                    <a:pt x="38535" y="50092"/>
                  </a:cubicBezTo>
                  <a:cubicBezTo>
                    <a:pt x="38522" y="50129"/>
                    <a:pt x="38497" y="50192"/>
                    <a:pt x="38472" y="50242"/>
                  </a:cubicBezTo>
                  <a:cubicBezTo>
                    <a:pt x="38472" y="50254"/>
                    <a:pt x="38460" y="50279"/>
                    <a:pt x="38460" y="50279"/>
                  </a:cubicBezTo>
                  <a:cubicBezTo>
                    <a:pt x="38435" y="50317"/>
                    <a:pt x="38410" y="50379"/>
                    <a:pt x="38397" y="50429"/>
                  </a:cubicBezTo>
                  <a:cubicBezTo>
                    <a:pt x="38397" y="50442"/>
                    <a:pt x="38372" y="50467"/>
                    <a:pt x="38372" y="50479"/>
                  </a:cubicBezTo>
                  <a:cubicBezTo>
                    <a:pt x="38360" y="50529"/>
                    <a:pt x="38335" y="50592"/>
                    <a:pt x="38297" y="50654"/>
                  </a:cubicBezTo>
                  <a:cubicBezTo>
                    <a:pt x="38297" y="50666"/>
                    <a:pt x="38285" y="50679"/>
                    <a:pt x="38285" y="50691"/>
                  </a:cubicBezTo>
                  <a:cubicBezTo>
                    <a:pt x="38247" y="50754"/>
                    <a:pt x="38235" y="50804"/>
                    <a:pt x="38210" y="50866"/>
                  </a:cubicBezTo>
                  <a:cubicBezTo>
                    <a:pt x="38210" y="50879"/>
                    <a:pt x="38185" y="50891"/>
                    <a:pt x="38185" y="50916"/>
                  </a:cubicBezTo>
                  <a:cubicBezTo>
                    <a:pt x="38160" y="50979"/>
                    <a:pt x="38147" y="51016"/>
                    <a:pt x="38110" y="51079"/>
                  </a:cubicBezTo>
                  <a:cubicBezTo>
                    <a:pt x="38110" y="51104"/>
                    <a:pt x="38098" y="51116"/>
                    <a:pt x="38098" y="51129"/>
                  </a:cubicBezTo>
                  <a:cubicBezTo>
                    <a:pt x="38060" y="51191"/>
                    <a:pt x="38035" y="51241"/>
                    <a:pt x="38010" y="51304"/>
                  </a:cubicBezTo>
                  <a:cubicBezTo>
                    <a:pt x="38010" y="51316"/>
                    <a:pt x="37998" y="51329"/>
                    <a:pt x="37998" y="51354"/>
                  </a:cubicBezTo>
                  <a:cubicBezTo>
                    <a:pt x="37973" y="51416"/>
                    <a:pt x="37935" y="51479"/>
                    <a:pt x="37910" y="51516"/>
                  </a:cubicBezTo>
                  <a:cubicBezTo>
                    <a:pt x="37885" y="51541"/>
                    <a:pt x="37885" y="51554"/>
                    <a:pt x="37873" y="51566"/>
                  </a:cubicBezTo>
                  <a:cubicBezTo>
                    <a:pt x="37848" y="51629"/>
                    <a:pt x="37810" y="51691"/>
                    <a:pt x="37785" y="51741"/>
                  </a:cubicBezTo>
                  <a:cubicBezTo>
                    <a:pt x="37760" y="51754"/>
                    <a:pt x="37760" y="51766"/>
                    <a:pt x="37748" y="51791"/>
                  </a:cubicBezTo>
                  <a:cubicBezTo>
                    <a:pt x="37723" y="51853"/>
                    <a:pt x="37685" y="51916"/>
                    <a:pt x="37660" y="51953"/>
                  </a:cubicBezTo>
                  <a:cubicBezTo>
                    <a:pt x="37635" y="51978"/>
                    <a:pt x="37635" y="51991"/>
                    <a:pt x="37623" y="52003"/>
                  </a:cubicBezTo>
                  <a:cubicBezTo>
                    <a:pt x="37598" y="52066"/>
                    <a:pt x="37560" y="52128"/>
                    <a:pt x="37535" y="52178"/>
                  </a:cubicBezTo>
                  <a:cubicBezTo>
                    <a:pt x="37510" y="52191"/>
                    <a:pt x="37510" y="52203"/>
                    <a:pt x="37498" y="52228"/>
                  </a:cubicBezTo>
                  <a:cubicBezTo>
                    <a:pt x="37473" y="52291"/>
                    <a:pt x="37435" y="52353"/>
                    <a:pt x="37410" y="52391"/>
                  </a:cubicBezTo>
                  <a:cubicBezTo>
                    <a:pt x="37385" y="52416"/>
                    <a:pt x="37385" y="52428"/>
                    <a:pt x="37373" y="52441"/>
                  </a:cubicBezTo>
                  <a:cubicBezTo>
                    <a:pt x="37348" y="52503"/>
                    <a:pt x="37310" y="52553"/>
                    <a:pt x="37285" y="52616"/>
                  </a:cubicBezTo>
                  <a:cubicBezTo>
                    <a:pt x="37260" y="52628"/>
                    <a:pt x="37260" y="52641"/>
                    <a:pt x="37248" y="52666"/>
                  </a:cubicBezTo>
                  <a:cubicBezTo>
                    <a:pt x="37223" y="52728"/>
                    <a:pt x="37185" y="52766"/>
                    <a:pt x="37160" y="52828"/>
                  </a:cubicBezTo>
                  <a:cubicBezTo>
                    <a:pt x="37135" y="52853"/>
                    <a:pt x="37135" y="52866"/>
                    <a:pt x="37123" y="52878"/>
                  </a:cubicBezTo>
                  <a:cubicBezTo>
                    <a:pt x="37098" y="52941"/>
                    <a:pt x="37060" y="52990"/>
                    <a:pt x="37035" y="53053"/>
                  </a:cubicBezTo>
                  <a:cubicBezTo>
                    <a:pt x="37010" y="53065"/>
                    <a:pt x="37010" y="53078"/>
                    <a:pt x="36998" y="53103"/>
                  </a:cubicBezTo>
                  <a:cubicBezTo>
                    <a:pt x="36973" y="53140"/>
                    <a:pt x="36936" y="53203"/>
                    <a:pt x="36911" y="53253"/>
                  </a:cubicBezTo>
                  <a:cubicBezTo>
                    <a:pt x="36886" y="53265"/>
                    <a:pt x="36886" y="53290"/>
                    <a:pt x="36873" y="53303"/>
                  </a:cubicBezTo>
                  <a:cubicBezTo>
                    <a:pt x="36848" y="53353"/>
                    <a:pt x="36811" y="53415"/>
                    <a:pt x="36786" y="53453"/>
                  </a:cubicBezTo>
                  <a:cubicBezTo>
                    <a:pt x="36761" y="53478"/>
                    <a:pt x="36761" y="53490"/>
                    <a:pt x="36748" y="53503"/>
                  </a:cubicBezTo>
                  <a:cubicBezTo>
                    <a:pt x="36723" y="53553"/>
                    <a:pt x="36686" y="53615"/>
                    <a:pt x="36661" y="53665"/>
                  </a:cubicBezTo>
                  <a:cubicBezTo>
                    <a:pt x="36636" y="53678"/>
                    <a:pt x="36636" y="53690"/>
                    <a:pt x="36623" y="53703"/>
                  </a:cubicBezTo>
                  <a:cubicBezTo>
                    <a:pt x="36598" y="53753"/>
                    <a:pt x="36561" y="53803"/>
                    <a:pt x="36536" y="53865"/>
                  </a:cubicBezTo>
                  <a:cubicBezTo>
                    <a:pt x="36511" y="53878"/>
                    <a:pt x="36511" y="53890"/>
                    <a:pt x="36498" y="53915"/>
                  </a:cubicBezTo>
                  <a:cubicBezTo>
                    <a:pt x="36473" y="53953"/>
                    <a:pt x="36436" y="54003"/>
                    <a:pt x="36423" y="54053"/>
                  </a:cubicBezTo>
                  <a:cubicBezTo>
                    <a:pt x="36423" y="54065"/>
                    <a:pt x="36411" y="54078"/>
                    <a:pt x="36411" y="54078"/>
                  </a:cubicBezTo>
                  <a:cubicBezTo>
                    <a:pt x="36373" y="54128"/>
                    <a:pt x="36361" y="54178"/>
                    <a:pt x="36323" y="54227"/>
                  </a:cubicBezTo>
                  <a:cubicBezTo>
                    <a:pt x="36323" y="54240"/>
                    <a:pt x="36311" y="54240"/>
                    <a:pt x="36311" y="54252"/>
                  </a:cubicBezTo>
                  <a:cubicBezTo>
                    <a:pt x="36286" y="54302"/>
                    <a:pt x="36261" y="54352"/>
                    <a:pt x="36236" y="54377"/>
                  </a:cubicBezTo>
                  <a:cubicBezTo>
                    <a:pt x="36236" y="54390"/>
                    <a:pt x="36223" y="54390"/>
                    <a:pt x="36223" y="54415"/>
                  </a:cubicBezTo>
                  <a:cubicBezTo>
                    <a:pt x="36186" y="54452"/>
                    <a:pt x="36173" y="54490"/>
                    <a:pt x="36136" y="54540"/>
                  </a:cubicBezTo>
                  <a:cubicBezTo>
                    <a:pt x="36136" y="54552"/>
                    <a:pt x="36123" y="54552"/>
                    <a:pt x="36123" y="54565"/>
                  </a:cubicBezTo>
                  <a:cubicBezTo>
                    <a:pt x="36111" y="54602"/>
                    <a:pt x="36073" y="54640"/>
                    <a:pt x="36061" y="54677"/>
                  </a:cubicBezTo>
                  <a:cubicBezTo>
                    <a:pt x="36048" y="54690"/>
                    <a:pt x="36048" y="54702"/>
                    <a:pt x="36036" y="54727"/>
                  </a:cubicBezTo>
                  <a:cubicBezTo>
                    <a:pt x="36011" y="54752"/>
                    <a:pt x="35998" y="54765"/>
                    <a:pt x="35986" y="54802"/>
                  </a:cubicBezTo>
                  <a:cubicBezTo>
                    <a:pt x="35986" y="54815"/>
                    <a:pt x="35973" y="54815"/>
                    <a:pt x="35973" y="54815"/>
                  </a:cubicBezTo>
                  <a:cubicBezTo>
                    <a:pt x="35948" y="54852"/>
                    <a:pt x="35936" y="54877"/>
                    <a:pt x="35923" y="54890"/>
                  </a:cubicBezTo>
                  <a:cubicBezTo>
                    <a:pt x="35911" y="54915"/>
                    <a:pt x="35911" y="54927"/>
                    <a:pt x="35886" y="54940"/>
                  </a:cubicBezTo>
                  <a:cubicBezTo>
                    <a:pt x="35873" y="54977"/>
                    <a:pt x="35848" y="55002"/>
                    <a:pt x="35823" y="55040"/>
                  </a:cubicBezTo>
                  <a:cubicBezTo>
                    <a:pt x="35823" y="55040"/>
                    <a:pt x="35811" y="55052"/>
                    <a:pt x="35811" y="55065"/>
                  </a:cubicBezTo>
                  <a:cubicBezTo>
                    <a:pt x="35798" y="55077"/>
                    <a:pt x="35786" y="55115"/>
                    <a:pt x="35786" y="55127"/>
                  </a:cubicBezTo>
                  <a:cubicBezTo>
                    <a:pt x="35699" y="55252"/>
                    <a:pt x="35611" y="55414"/>
                    <a:pt x="35499" y="55552"/>
                  </a:cubicBezTo>
                  <a:cubicBezTo>
                    <a:pt x="35474" y="55602"/>
                    <a:pt x="35436" y="55639"/>
                    <a:pt x="35411" y="55677"/>
                  </a:cubicBezTo>
                  <a:cubicBezTo>
                    <a:pt x="35386" y="55689"/>
                    <a:pt x="35386" y="55702"/>
                    <a:pt x="35374" y="55727"/>
                  </a:cubicBezTo>
                  <a:cubicBezTo>
                    <a:pt x="35361" y="55752"/>
                    <a:pt x="35324" y="55789"/>
                    <a:pt x="35311" y="55802"/>
                  </a:cubicBezTo>
                  <a:cubicBezTo>
                    <a:pt x="35299" y="55814"/>
                    <a:pt x="35286" y="55827"/>
                    <a:pt x="35286" y="55852"/>
                  </a:cubicBezTo>
                  <a:cubicBezTo>
                    <a:pt x="35261" y="55877"/>
                    <a:pt x="35249" y="55889"/>
                    <a:pt x="35224" y="55927"/>
                  </a:cubicBezTo>
                  <a:cubicBezTo>
                    <a:pt x="35199" y="55939"/>
                    <a:pt x="35186" y="55977"/>
                    <a:pt x="35174" y="55989"/>
                  </a:cubicBezTo>
                  <a:cubicBezTo>
                    <a:pt x="35161" y="56014"/>
                    <a:pt x="35136" y="56039"/>
                    <a:pt x="35111" y="56064"/>
                  </a:cubicBezTo>
                  <a:cubicBezTo>
                    <a:pt x="35099" y="56077"/>
                    <a:pt x="35074" y="56102"/>
                    <a:pt x="35074" y="56114"/>
                  </a:cubicBezTo>
                  <a:cubicBezTo>
                    <a:pt x="35061" y="56127"/>
                    <a:pt x="35049" y="56139"/>
                    <a:pt x="35049" y="56164"/>
                  </a:cubicBezTo>
                  <a:cubicBezTo>
                    <a:pt x="35036" y="56177"/>
                    <a:pt x="35036" y="56189"/>
                    <a:pt x="35011" y="56202"/>
                  </a:cubicBezTo>
                  <a:cubicBezTo>
                    <a:pt x="34999" y="56227"/>
                    <a:pt x="34999" y="56239"/>
                    <a:pt x="34986" y="56252"/>
                  </a:cubicBezTo>
                  <a:cubicBezTo>
                    <a:pt x="34911" y="56264"/>
                    <a:pt x="34811" y="56289"/>
                    <a:pt x="34736" y="56302"/>
                  </a:cubicBezTo>
                  <a:cubicBezTo>
                    <a:pt x="34694" y="56291"/>
                    <a:pt x="34651" y="56289"/>
                    <a:pt x="34640" y="56289"/>
                  </a:cubicBezTo>
                  <a:lnTo>
                    <a:pt x="34640" y="56289"/>
                  </a:lnTo>
                  <a:cubicBezTo>
                    <a:pt x="32087" y="54824"/>
                    <a:pt x="29874" y="49826"/>
                    <a:pt x="29301" y="48730"/>
                  </a:cubicBezTo>
                  <a:cubicBezTo>
                    <a:pt x="29301" y="48705"/>
                    <a:pt x="29289" y="48705"/>
                    <a:pt x="29289" y="48692"/>
                  </a:cubicBezTo>
                  <a:lnTo>
                    <a:pt x="29239" y="48605"/>
                  </a:lnTo>
                  <a:cubicBezTo>
                    <a:pt x="28976" y="48118"/>
                    <a:pt x="28427" y="47668"/>
                    <a:pt x="28014" y="47368"/>
                  </a:cubicBezTo>
                  <a:cubicBezTo>
                    <a:pt x="28002" y="47355"/>
                    <a:pt x="27977" y="47330"/>
                    <a:pt x="27952" y="47318"/>
                  </a:cubicBezTo>
                  <a:cubicBezTo>
                    <a:pt x="27877" y="47255"/>
                    <a:pt x="27802" y="47205"/>
                    <a:pt x="27727" y="47168"/>
                  </a:cubicBezTo>
                  <a:cubicBezTo>
                    <a:pt x="27727" y="47168"/>
                    <a:pt x="27702" y="47168"/>
                    <a:pt x="27702" y="47143"/>
                  </a:cubicBezTo>
                  <a:cubicBezTo>
                    <a:pt x="27677" y="47130"/>
                    <a:pt x="27664" y="47118"/>
                    <a:pt x="27639" y="47105"/>
                  </a:cubicBezTo>
                  <a:cubicBezTo>
                    <a:pt x="27639" y="47105"/>
                    <a:pt x="27627" y="47105"/>
                    <a:pt x="27627" y="47080"/>
                  </a:cubicBezTo>
                  <a:cubicBezTo>
                    <a:pt x="27614" y="47068"/>
                    <a:pt x="27602" y="47055"/>
                    <a:pt x="27577" y="47055"/>
                  </a:cubicBezTo>
                  <a:cubicBezTo>
                    <a:pt x="27577" y="47055"/>
                    <a:pt x="27564" y="47055"/>
                    <a:pt x="27564" y="47043"/>
                  </a:cubicBezTo>
                  <a:cubicBezTo>
                    <a:pt x="27552" y="47018"/>
                    <a:pt x="27539" y="47018"/>
                    <a:pt x="27539" y="47005"/>
                  </a:cubicBezTo>
                  <a:cubicBezTo>
                    <a:pt x="27539" y="47005"/>
                    <a:pt x="27514" y="47005"/>
                    <a:pt x="27514" y="46993"/>
                  </a:cubicBezTo>
                  <a:cubicBezTo>
                    <a:pt x="27502" y="46993"/>
                    <a:pt x="27502" y="46981"/>
                    <a:pt x="27502" y="46981"/>
                  </a:cubicBezTo>
                  <a:lnTo>
                    <a:pt x="27489" y="46981"/>
                  </a:lnTo>
                  <a:cubicBezTo>
                    <a:pt x="27477" y="46881"/>
                    <a:pt x="27477" y="46793"/>
                    <a:pt x="27477" y="46681"/>
                  </a:cubicBezTo>
                  <a:lnTo>
                    <a:pt x="27477" y="46618"/>
                  </a:lnTo>
                  <a:cubicBezTo>
                    <a:pt x="27477" y="46518"/>
                    <a:pt x="27477" y="46431"/>
                    <a:pt x="27489" y="46318"/>
                  </a:cubicBezTo>
                  <a:lnTo>
                    <a:pt x="27489" y="46231"/>
                  </a:lnTo>
                  <a:cubicBezTo>
                    <a:pt x="27489" y="46181"/>
                    <a:pt x="27489" y="46143"/>
                    <a:pt x="27502" y="46106"/>
                  </a:cubicBezTo>
                  <a:cubicBezTo>
                    <a:pt x="27502" y="46068"/>
                    <a:pt x="27502" y="46018"/>
                    <a:pt x="27514" y="45993"/>
                  </a:cubicBezTo>
                  <a:lnTo>
                    <a:pt x="27514" y="45981"/>
                  </a:lnTo>
                  <a:cubicBezTo>
                    <a:pt x="27514" y="45943"/>
                    <a:pt x="27539" y="45893"/>
                    <a:pt x="27539" y="45868"/>
                  </a:cubicBezTo>
                  <a:cubicBezTo>
                    <a:pt x="27539" y="45831"/>
                    <a:pt x="27552" y="45794"/>
                    <a:pt x="27552" y="45756"/>
                  </a:cubicBezTo>
                  <a:lnTo>
                    <a:pt x="27552" y="45744"/>
                  </a:lnTo>
                  <a:cubicBezTo>
                    <a:pt x="27552" y="45706"/>
                    <a:pt x="27564" y="45669"/>
                    <a:pt x="27564" y="45631"/>
                  </a:cubicBezTo>
                  <a:cubicBezTo>
                    <a:pt x="27564" y="45606"/>
                    <a:pt x="27577" y="45556"/>
                    <a:pt x="27577" y="45519"/>
                  </a:cubicBezTo>
                  <a:lnTo>
                    <a:pt x="27577" y="45494"/>
                  </a:lnTo>
                  <a:cubicBezTo>
                    <a:pt x="27577" y="45456"/>
                    <a:pt x="27602" y="45431"/>
                    <a:pt x="27602" y="45394"/>
                  </a:cubicBezTo>
                  <a:cubicBezTo>
                    <a:pt x="27614" y="45369"/>
                    <a:pt x="27614" y="45319"/>
                    <a:pt x="27627" y="45269"/>
                  </a:cubicBezTo>
                  <a:cubicBezTo>
                    <a:pt x="27627" y="45256"/>
                    <a:pt x="27627" y="45244"/>
                    <a:pt x="27639" y="45231"/>
                  </a:cubicBezTo>
                  <a:cubicBezTo>
                    <a:pt x="27664" y="45169"/>
                    <a:pt x="27677" y="45119"/>
                    <a:pt x="27677" y="45056"/>
                  </a:cubicBezTo>
                  <a:cubicBezTo>
                    <a:pt x="27677" y="45019"/>
                    <a:pt x="27689" y="44994"/>
                    <a:pt x="27689" y="44956"/>
                  </a:cubicBezTo>
                  <a:lnTo>
                    <a:pt x="27739" y="44769"/>
                  </a:lnTo>
                  <a:cubicBezTo>
                    <a:pt x="27739" y="44756"/>
                    <a:pt x="27752" y="44731"/>
                    <a:pt x="27752" y="44706"/>
                  </a:cubicBezTo>
                  <a:cubicBezTo>
                    <a:pt x="27802" y="44544"/>
                    <a:pt x="27852" y="44357"/>
                    <a:pt x="27914" y="44169"/>
                  </a:cubicBezTo>
                  <a:cubicBezTo>
                    <a:pt x="27914" y="44144"/>
                    <a:pt x="27927" y="44132"/>
                    <a:pt x="27927" y="44119"/>
                  </a:cubicBezTo>
                  <a:cubicBezTo>
                    <a:pt x="27952" y="44044"/>
                    <a:pt x="27977" y="43957"/>
                    <a:pt x="28002" y="43882"/>
                  </a:cubicBezTo>
                  <a:cubicBezTo>
                    <a:pt x="28014" y="43857"/>
                    <a:pt x="28014" y="43832"/>
                    <a:pt x="28039" y="43807"/>
                  </a:cubicBezTo>
                  <a:cubicBezTo>
                    <a:pt x="28052" y="43744"/>
                    <a:pt x="28077" y="43682"/>
                    <a:pt x="28102" y="43619"/>
                  </a:cubicBezTo>
                  <a:cubicBezTo>
                    <a:pt x="28114" y="43582"/>
                    <a:pt x="28114" y="43557"/>
                    <a:pt x="28127" y="43544"/>
                  </a:cubicBezTo>
                  <a:cubicBezTo>
                    <a:pt x="28139" y="43482"/>
                    <a:pt x="28177" y="43419"/>
                    <a:pt x="28189" y="43357"/>
                  </a:cubicBezTo>
                  <a:cubicBezTo>
                    <a:pt x="28202" y="43320"/>
                    <a:pt x="28202" y="43295"/>
                    <a:pt x="28227" y="43257"/>
                  </a:cubicBezTo>
                  <a:cubicBezTo>
                    <a:pt x="28239" y="43195"/>
                    <a:pt x="28264" y="43145"/>
                    <a:pt x="28289" y="43082"/>
                  </a:cubicBezTo>
                  <a:cubicBezTo>
                    <a:pt x="28302" y="43057"/>
                    <a:pt x="28302" y="43020"/>
                    <a:pt x="28314" y="42995"/>
                  </a:cubicBezTo>
                  <a:cubicBezTo>
                    <a:pt x="28327" y="42932"/>
                    <a:pt x="28364" y="42882"/>
                    <a:pt x="28377" y="42820"/>
                  </a:cubicBezTo>
                  <a:cubicBezTo>
                    <a:pt x="28389" y="42795"/>
                    <a:pt x="28389" y="42757"/>
                    <a:pt x="28414" y="42745"/>
                  </a:cubicBezTo>
                  <a:cubicBezTo>
                    <a:pt x="28427" y="42682"/>
                    <a:pt x="28452" y="42632"/>
                    <a:pt x="28477" y="42570"/>
                  </a:cubicBezTo>
                  <a:cubicBezTo>
                    <a:pt x="28489" y="42545"/>
                    <a:pt x="28489" y="42520"/>
                    <a:pt x="28502" y="42495"/>
                  </a:cubicBezTo>
                  <a:cubicBezTo>
                    <a:pt x="28539" y="42432"/>
                    <a:pt x="28552" y="42370"/>
                    <a:pt x="28577" y="42320"/>
                  </a:cubicBezTo>
                  <a:cubicBezTo>
                    <a:pt x="28601" y="42307"/>
                    <a:pt x="28601" y="42270"/>
                    <a:pt x="28614" y="42257"/>
                  </a:cubicBezTo>
                  <a:cubicBezTo>
                    <a:pt x="28639" y="42195"/>
                    <a:pt x="28664" y="42133"/>
                    <a:pt x="28689" y="42070"/>
                  </a:cubicBezTo>
                  <a:cubicBezTo>
                    <a:pt x="28689" y="42058"/>
                    <a:pt x="28701" y="42045"/>
                    <a:pt x="28701" y="42020"/>
                  </a:cubicBezTo>
                  <a:cubicBezTo>
                    <a:pt x="28801" y="41795"/>
                    <a:pt x="28889" y="41570"/>
                    <a:pt x="28989" y="41383"/>
                  </a:cubicBezTo>
                  <a:cubicBezTo>
                    <a:pt x="28989" y="41370"/>
                    <a:pt x="29001" y="41358"/>
                    <a:pt x="29001" y="41358"/>
                  </a:cubicBezTo>
                  <a:cubicBezTo>
                    <a:pt x="29014" y="41308"/>
                    <a:pt x="29051" y="41258"/>
                    <a:pt x="29064" y="41208"/>
                  </a:cubicBezTo>
                  <a:cubicBezTo>
                    <a:pt x="29076" y="41195"/>
                    <a:pt x="29076" y="41183"/>
                    <a:pt x="29076" y="41170"/>
                  </a:cubicBezTo>
                  <a:lnTo>
                    <a:pt x="29126" y="41070"/>
                  </a:lnTo>
                  <a:cubicBezTo>
                    <a:pt x="29314" y="40671"/>
                    <a:pt x="29451" y="40383"/>
                    <a:pt x="29489" y="40321"/>
                  </a:cubicBezTo>
                  <a:cubicBezTo>
                    <a:pt x="29551" y="40333"/>
                    <a:pt x="29626" y="40358"/>
                    <a:pt x="29676" y="40371"/>
                  </a:cubicBezTo>
                  <a:cubicBezTo>
                    <a:pt x="29726" y="40383"/>
                    <a:pt x="29764" y="40383"/>
                    <a:pt x="29801" y="40383"/>
                  </a:cubicBezTo>
                  <a:cubicBezTo>
                    <a:pt x="29863" y="40396"/>
                    <a:pt x="29926" y="40421"/>
                    <a:pt x="30001" y="40433"/>
                  </a:cubicBezTo>
                  <a:lnTo>
                    <a:pt x="30013" y="40433"/>
                  </a:lnTo>
                  <a:cubicBezTo>
                    <a:pt x="30450" y="40534"/>
                    <a:pt x="31106" y="40625"/>
                    <a:pt x="31839" y="40625"/>
                  </a:cubicBezTo>
                  <a:cubicBezTo>
                    <a:pt x="31925" y="40625"/>
                    <a:pt x="32012" y="40623"/>
                    <a:pt x="32100" y="40621"/>
                  </a:cubicBezTo>
                  <a:cubicBezTo>
                    <a:pt x="32175" y="40621"/>
                    <a:pt x="32237" y="40608"/>
                    <a:pt x="32300" y="40608"/>
                  </a:cubicBezTo>
                  <a:cubicBezTo>
                    <a:pt x="32325" y="40608"/>
                    <a:pt x="32350" y="40608"/>
                    <a:pt x="32375" y="40583"/>
                  </a:cubicBezTo>
                  <a:cubicBezTo>
                    <a:pt x="32412" y="40583"/>
                    <a:pt x="32437" y="40571"/>
                    <a:pt x="32475" y="40571"/>
                  </a:cubicBezTo>
                  <a:cubicBezTo>
                    <a:pt x="32550" y="40558"/>
                    <a:pt x="32625" y="40546"/>
                    <a:pt x="32687" y="40521"/>
                  </a:cubicBezTo>
                  <a:cubicBezTo>
                    <a:pt x="32737" y="40508"/>
                    <a:pt x="32800" y="40496"/>
                    <a:pt x="32850" y="40483"/>
                  </a:cubicBezTo>
                  <a:cubicBezTo>
                    <a:pt x="33499" y="40208"/>
                    <a:pt x="33687" y="39584"/>
                    <a:pt x="34062" y="38759"/>
                  </a:cubicBezTo>
                  <a:cubicBezTo>
                    <a:pt x="34062" y="38746"/>
                    <a:pt x="34074" y="38734"/>
                    <a:pt x="34074" y="38709"/>
                  </a:cubicBezTo>
                  <a:cubicBezTo>
                    <a:pt x="34112" y="38634"/>
                    <a:pt x="34137" y="38572"/>
                    <a:pt x="34174" y="38497"/>
                  </a:cubicBezTo>
                  <a:cubicBezTo>
                    <a:pt x="34199" y="38434"/>
                    <a:pt x="34224" y="38384"/>
                    <a:pt x="34249" y="38322"/>
                  </a:cubicBezTo>
                  <a:cubicBezTo>
                    <a:pt x="34374" y="38297"/>
                    <a:pt x="34474" y="38247"/>
                    <a:pt x="34537" y="38197"/>
                  </a:cubicBezTo>
                  <a:lnTo>
                    <a:pt x="34549" y="38184"/>
                  </a:lnTo>
                  <a:cubicBezTo>
                    <a:pt x="34761" y="37997"/>
                    <a:pt x="34599" y="37622"/>
                    <a:pt x="34561" y="37547"/>
                  </a:cubicBezTo>
                  <a:lnTo>
                    <a:pt x="34561" y="37522"/>
                  </a:lnTo>
                  <a:lnTo>
                    <a:pt x="34574" y="37509"/>
                  </a:lnTo>
                  <a:cubicBezTo>
                    <a:pt x="34661" y="37447"/>
                    <a:pt x="35099" y="36997"/>
                    <a:pt x="34886" y="36797"/>
                  </a:cubicBezTo>
                  <a:cubicBezTo>
                    <a:pt x="34847" y="36745"/>
                    <a:pt x="34808" y="36724"/>
                    <a:pt x="34764" y="36724"/>
                  </a:cubicBezTo>
                  <a:cubicBezTo>
                    <a:pt x="34723" y="36724"/>
                    <a:pt x="34678" y="36742"/>
                    <a:pt x="34624" y="36772"/>
                  </a:cubicBezTo>
                  <a:cubicBezTo>
                    <a:pt x="34674" y="36322"/>
                    <a:pt x="34674" y="35985"/>
                    <a:pt x="34661" y="35835"/>
                  </a:cubicBezTo>
                  <a:cubicBezTo>
                    <a:pt x="34724" y="35798"/>
                    <a:pt x="34786" y="35735"/>
                    <a:pt x="34811" y="35698"/>
                  </a:cubicBezTo>
                  <a:cubicBezTo>
                    <a:pt x="34824" y="35685"/>
                    <a:pt x="34849" y="35685"/>
                    <a:pt x="34849" y="35673"/>
                  </a:cubicBezTo>
                  <a:cubicBezTo>
                    <a:pt x="34861" y="35648"/>
                    <a:pt x="34874" y="35648"/>
                    <a:pt x="34874" y="35635"/>
                  </a:cubicBezTo>
                  <a:cubicBezTo>
                    <a:pt x="34886" y="35623"/>
                    <a:pt x="34924" y="35610"/>
                    <a:pt x="34936" y="35585"/>
                  </a:cubicBezTo>
                  <a:cubicBezTo>
                    <a:pt x="34949" y="35573"/>
                    <a:pt x="34974" y="35573"/>
                    <a:pt x="34974" y="35560"/>
                  </a:cubicBezTo>
                  <a:cubicBezTo>
                    <a:pt x="34986" y="35548"/>
                    <a:pt x="35011" y="35523"/>
                    <a:pt x="35036" y="35510"/>
                  </a:cubicBezTo>
                  <a:lnTo>
                    <a:pt x="35061" y="35485"/>
                  </a:lnTo>
                  <a:cubicBezTo>
                    <a:pt x="35074" y="35460"/>
                    <a:pt x="35099" y="35435"/>
                    <a:pt x="35124" y="35423"/>
                  </a:cubicBezTo>
                  <a:lnTo>
                    <a:pt x="35161" y="35385"/>
                  </a:lnTo>
                  <a:cubicBezTo>
                    <a:pt x="35186" y="35360"/>
                    <a:pt x="35199" y="35323"/>
                    <a:pt x="35236" y="35298"/>
                  </a:cubicBezTo>
                  <a:cubicBezTo>
                    <a:pt x="35249" y="35273"/>
                    <a:pt x="35261" y="35260"/>
                    <a:pt x="35286" y="35235"/>
                  </a:cubicBezTo>
                  <a:cubicBezTo>
                    <a:pt x="35299" y="35210"/>
                    <a:pt x="35299" y="35198"/>
                    <a:pt x="35311" y="35198"/>
                  </a:cubicBezTo>
                  <a:cubicBezTo>
                    <a:pt x="35324" y="35185"/>
                    <a:pt x="35349" y="35148"/>
                    <a:pt x="35361" y="35135"/>
                  </a:cubicBezTo>
                  <a:cubicBezTo>
                    <a:pt x="35361" y="35123"/>
                    <a:pt x="35374" y="35123"/>
                    <a:pt x="35374" y="35110"/>
                  </a:cubicBezTo>
                  <a:cubicBezTo>
                    <a:pt x="35386" y="35073"/>
                    <a:pt x="35411" y="35060"/>
                    <a:pt x="35424" y="35023"/>
                  </a:cubicBezTo>
                  <a:cubicBezTo>
                    <a:pt x="35424" y="35023"/>
                    <a:pt x="35424" y="35011"/>
                    <a:pt x="35436" y="35011"/>
                  </a:cubicBezTo>
                  <a:cubicBezTo>
                    <a:pt x="35561" y="34748"/>
                    <a:pt x="35574" y="34523"/>
                    <a:pt x="35361" y="34523"/>
                  </a:cubicBezTo>
                  <a:cubicBezTo>
                    <a:pt x="35088" y="34523"/>
                    <a:pt x="34884" y="34664"/>
                    <a:pt x="34582" y="34664"/>
                  </a:cubicBezTo>
                  <a:cubicBezTo>
                    <a:pt x="34360" y="34664"/>
                    <a:pt x="34084" y="34588"/>
                    <a:pt x="33687" y="34323"/>
                  </a:cubicBezTo>
                  <a:cubicBezTo>
                    <a:pt x="32975" y="33836"/>
                    <a:pt x="33287" y="32187"/>
                    <a:pt x="33162" y="30862"/>
                  </a:cubicBezTo>
                  <a:close/>
                  <a:moveTo>
                    <a:pt x="30238" y="56539"/>
                  </a:moveTo>
                  <a:cubicBezTo>
                    <a:pt x="30238" y="56539"/>
                    <a:pt x="30401" y="56676"/>
                    <a:pt x="30676" y="56901"/>
                  </a:cubicBezTo>
                  <a:lnTo>
                    <a:pt x="30663" y="56901"/>
                  </a:lnTo>
                  <a:cubicBezTo>
                    <a:pt x="30713" y="56964"/>
                    <a:pt x="30738" y="57039"/>
                    <a:pt x="30776" y="57101"/>
                  </a:cubicBezTo>
                  <a:cubicBezTo>
                    <a:pt x="30613" y="56926"/>
                    <a:pt x="30451" y="56776"/>
                    <a:pt x="30288" y="56626"/>
                  </a:cubicBezTo>
                  <a:lnTo>
                    <a:pt x="30276" y="56614"/>
                  </a:lnTo>
                  <a:cubicBezTo>
                    <a:pt x="30238" y="56601"/>
                    <a:pt x="30226" y="56564"/>
                    <a:pt x="30188" y="56552"/>
                  </a:cubicBezTo>
                  <a:lnTo>
                    <a:pt x="30213" y="56552"/>
                  </a:lnTo>
                  <a:cubicBezTo>
                    <a:pt x="30226" y="56539"/>
                    <a:pt x="30238" y="56539"/>
                    <a:pt x="30238" y="56539"/>
                  </a:cubicBezTo>
                  <a:close/>
                  <a:moveTo>
                    <a:pt x="20817" y="60725"/>
                  </a:moveTo>
                  <a:cubicBezTo>
                    <a:pt x="20825" y="60726"/>
                    <a:pt x="20833" y="60728"/>
                    <a:pt x="20841" y="60730"/>
                  </a:cubicBezTo>
                  <a:lnTo>
                    <a:pt x="20841" y="60730"/>
                  </a:lnTo>
                  <a:cubicBezTo>
                    <a:pt x="20833" y="60728"/>
                    <a:pt x="20825" y="60727"/>
                    <a:pt x="20817" y="60725"/>
                  </a:cubicBezTo>
                  <a:close/>
                  <a:moveTo>
                    <a:pt x="55859" y="0"/>
                  </a:moveTo>
                  <a:cubicBezTo>
                    <a:pt x="55690" y="0"/>
                    <a:pt x="55536" y="71"/>
                    <a:pt x="55415" y="238"/>
                  </a:cubicBezTo>
                  <a:cubicBezTo>
                    <a:pt x="55290" y="387"/>
                    <a:pt x="55290" y="675"/>
                    <a:pt x="55140" y="775"/>
                  </a:cubicBezTo>
                  <a:cubicBezTo>
                    <a:pt x="55090" y="818"/>
                    <a:pt x="55035" y="833"/>
                    <a:pt x="54978" y="833"/>
                  </a:cubicBezTo>
                  <a:cubicBezTo>
                    <a:pt x="54834" y="833"/>
                    <a:pt x="54675" y="737"/>
                    <a:pt x="54541" y="737"/>
                  </a:cubicBezTo>
                  <a:cubicBezTo>
                    <a:pt x="54091" y="750"/>
                    <a:pt x="53916" y="1300"/>
                    <a:pt x="54166" y="1637"/>
                  </a:cubicBezTo>
                  <a:cubicBezTo>
                    <a:pt x="54403" y="1987"/>
                    <a:pt x="54828" y="2137"/>
                    <a:pt x="55103" y="2424"/>
                  </a:cubicBezTo>
                  <a:cubicBezTo>
                    <a:pt x="55203" y="2512"/>
                    <a:pt x="55278" y="2624"/>
                    <a:pt x="55328" y="2749"/>
                  </a:cubicBezTo>
                  <a:cubicBezTo>
                    <a:pt x="55328" y="2761"/>
                    <a:pt x="55340" y="2799"/>
                    <a:pt x="55340" y="2811"/>
                  </a:cubicBezTo>
                  <a:cubicBezTo>
                    <a:pt x="55453" y="3149"/>
                    <a:pt x="55490" y="3524"/>
                    <a:pt x="55590" y="3874"/>
                  </a:cubicBezTo>
                  <a:cubicBezTo>
                    <a:pt x="55603" y="3923"/>
                    <a:pt x="55615" y="3948"/>
                    <a:pt x="55640" y="3998"/>
                  </a:cubicBezTo>
                  <a:cubicBezTo>
                    <a:pt x="55640" y="4011"/>
                    <a:pt x="55640" y="4011"/>
                    <a:pt x="55653" y="4023"/>
                  </a:cubicBezTo>
                  <a:cubicBezTo>
                    <a:pt x="55665" y="4061"/>
                    <a:pt x="55678" y="4111"/>
                    <a:pt x="55703" y="4136"/>
                  </a:cubicBezTo>
                  <a:cubicBezTo>
                    <a:pt x="55703" y="4148"/>
                    <a:pt x="55715" y="4148"/>
                    <a:pt x="55715" y="4173"/>
                  </a:cubicBezTo>
                  <a:lnTo>
                    <a:pt x="55765" y="4261"/>
                  </a:lnTo>
                  <a:cubicBezTo>
                    <a:pt x="55765" y="4273"/>
                    <a:pt x="55778" y="4298"/>
                    <a:pt x="55778" y="4298"/>
                  </a:cubicBezTo>
                  <a:cubicBezTo>
                    <a:pt x="55790" y="4323"/>
                    <a:pt x="55803" y="4336"/>
                    <a:pt x="55840" y="4373"/>
                  </a:cubicBezTo>
                  <a:cubicBezTo>
                    <a:pt x="55853" y="4386"/>
                    <a:pt x="55853" y="4398"/>
                    <a:pt x="55865" y="4398"/>
                  </a:cubicBezTo>
                  <a:lnTo>
                    <a:pt x="55928" y="4461"/>
                  </a:lnTo>
                  <a:cubicBezTo>
                    <a:pt x="55953" y="4486"/>
                    <a:pt x="55965" y="4486"/>
                    <a:pt x="55965" y="4498"/>
                  </a:cubicBezTo>
                  <a:cubicBezTo>
                    <a:pt x="55990" y="4511"/>
                    <a:pt x="56015" y="4523"/>
                    <a:pt x="56040" y="4548"/>
                  </a:cubicBezTo>
                  <a:cubicBezTo>
                    <a:pt x="56053" y="4561"/>
                    <a:pt x="56077" y="4561"/>
                    <a:pt x="56090" y="4573"/>
                  </a:cubicBezTo>
                  <a:cubicBezTo>
                    <a:pt x="56115" y="4586"/>
                    <a:pt x="56152" y="4611"/>
                    <a:pt x="56177" y="4611"/>
                  </a:cubicBezTo>
                  <a:cubicBezTo>
                    <a:pt x="56202" y="4611"/>
                    <a:pt x="56215" y="4623"/>
                    <a:pt x="56227" y="4623"/>
                  </a:cubicBezTo>
                  <a:cubicBezTo>
                    <a:pt x="56265" y="4636"/>
                    <a:pt x="56302" y="4636"/>
                    <a:pt x="56352" y="4648"/>
                  </a:cubicBezTo>
                  <a:cubicBezTo>
                    <a:pt x="56365" y="4648"/>
                    <a:pt x="56390" y="4673"/>
                    <a:pt x="56402" y="4673"/>
                  </a:cubicBezTo>
                  <a:cubicBezTo>
                    <a:pt x="56465" y="4686"/>
                    <a:pt x="56515" y="4686"/>
                    <a:pt x="56577" y="4686"/>
                  </a:cubicBezTo>
                  <a:cubicBezTo>
                    <a:pt x="56702" y="5360"/>
                    <a:pt x="56952" y="6123"/>
                    <a:pt x="57302" y="6860"/>
                  </a:cubicBezTo>
                  <a:cubicBezTo>
                    <a:pt x="57289" y="6835"/>
                    <a:pt x="57265" y="6822"/>
                    <a:pt x="57240" y="6810"/>
                  </a:cubicBezTo>
                  <a:cubicBezTo>
                    <a:pt x="56952" y="6460"/>
                    <a:pt x="56652" y="6198"/>
                    <a:pt x="56427" y="6123"/>
                  </a:cubicBezTo>
                  <a:cubicBezTo>
                    <a:pt x="55865" y="5935"/>
                    <a:pt x="54228" y="4986"/>
                    <a:pt x="54228" y="4986"/>
                  </a:cubicBezTo>
                  <a:lnTo>
                    <a:pt x="54228" y="4986"/>
                  </a:lnTo>
                  <a:cubicBezTo>
                    <a:pt x="54353" y="5298"/>
                    <a:pt x="54491" y="5573"/>
                    <a:pt x="54653" y="5835"/>
                  </a:cubicBezTo>
                  <a:cubicBezTo>
                    <a:pt x="54653" y="5860"/>
                    <a:pt x="54641" y="5873"/>
                    <a:pt x="54641" y="5898"/>
                  </a:cubicBezTo>
                  <a:cubicBezTo>
                    <a:pt x="54591" y="6185"/>
                    <a:pt x="54791" y="6372"/>
                    <a:pt x="54653" y="6647"/>
                  </a:cubicBezTo>
                  <a:cubicBezTo>
                    <a:pt x="54616" y="6735"/>
                    <a:pt x="54541" y="6760"/>
                    <a:pt x="54516" y="6835"/>
                  </a:cubicBezTo>
                  <a:cubicBezTo>
                    <a:pt x="53679" y="5623"/>
                    <a:pt x="52092" y="3886"/>
                    <a:pt x="49555" y="3336"/>
                  </a:cubicBezTo>
                  <a:lnTo>
                    <a:pt x="49555" y="3336"/>
                  </a:lnTo>
                  <a:cubicBezTo>
                    <a:pt x="49555" y="3336"/>
                    <a:pt x="51117" y="5323"/>
                    <a:pt x="51492" y="6023"/>
                  </a:cubicBezTo>
                  <a:cubicBezTo>
                    <a:pt x="51792" y="6585"/>
                    <a:pt x="53204" y="7422"/>
                    <a:pt x="54391" y="7834"/>
                  </a:cubicBezTo>
                  <a:cubicBezTo>
                    <a:pt x="53928" y="7759"/>
                    <a:pt x="53491" y="7697"/>
                    <a:pt x="53116" y="7672"/>
                  </a:cubicBezTo>
                  <a:cubicBezTo>
                    <a:pt x="52679" y="7622"/>
                    <a:pt x="52329" y="7584"/>
                    <a:pt x="52079" y="7572"/>
                  </a:cubicBezTo>
                  <a:cubicBezTo>
                    <a:pt x="51817" y="7559"/>
                    <a:pt x="51667" y="7547"/>
                    <a:pt x="51667" y="7547"/>
                  </a:cubicBezTo>
                  <a:cubicBezTo>
                    <a:pt x="51667" y="7547"/>
                    <a:pt x="51092" y="7522"/>
                    <a:pt x="50230" y="7522"/>
                  </a:cubicBezTo>
                  <a:lnTo>
                    <a:pt x="49855" y="7522"/>
                  </a:lnTo>
                  <a:cubicBezTo>
                    <a:pt x="49793" y="7435"/>
                    <a:pt x="49693" y="7297"/>
                    <a:pt x="49580" y="7147"/>
                  </a:cubicBezTo>
                  <a:cubicBezTo>
                    <a:pt x="49618" y="7122"/>
                    <a:pt x="49630" y="7110"/>
                    <a:pt x="49630" y="7110"/>
                  </a:cubicBezTo>
                  <a:cubicBezTo>
                    <a:pt x="49630" y="7102"/>
                    <a:pt x="49628" y="7099"/>
                    <a:pt x="49623" y="7099"/>
                  </a:cubicBezTo>
                  <a:cubicBezTo>
                    <a:pt x="49611" y="7099"/>
                    <a:pt x="49586" y="7114"/>
                    <a:pt x="49543" y="7122"/>
                  </a:cubicBezTo>
                  <a:cubicBezTo>
                    <a:pt x="48905" y="6322"/>
                    <a:pt x="47544" y="5023"/>
                    <a:pt x="45507" y="4861"/>
                  </a:cubicBezTo>
                  <a:lnTo>
                    <a:pt x="45507" y="4861"/>
                  </a:lnTo>
                  <a:cubicBezTo>
                    <a:pt x="45507" y="4861"/>
                    <a:pt x="46806" y="6135"/>
                    <a:pt x="47131" y="6610"/>
                  </a:cubicBezTo>
                  <a:cubicBezTo>
                    <a:pt x="47344" y="6885"/>
                    <a:pt x="47968" y="7210"/>
                    <a:pt x="48656" y="7435"/>
                  </a:cubicBezTo>
                  <a:lnTo>
                    <a:pt x="48368" y="7522"/>
                  </a:lnTo>
                  <a:cubicBezTo>
                    <a:pt x="47956" y="7522"/>
                    <a:pt x="47519" y="7522"/>
                    <a:pt x="47081" y="7509"/>
                  </a:cubicBezTo>
                  <a:cubicBezTo>
                    <a:pt x="45932" y="7484"/>
                    <a:pt x="44795" y="7372"/>
                    <a:pt x="43933" y="7235"/>
                  </a:cubicBezTo>
                  <a:cubicBezTo>
                    <a:pt x="43870" y="7210"/>
                    <a:pt x="43808" y="7210"/>
                    <a:pt x="43770" y="7197"/>
                  </a:cubicBezTo>
                  <a:cubicBezTo>
                    <a:pt x="43920" y="6760"/>
                    <a:pt x="43858" y="6248"/>
                    <a:pt x="43595" y="5860"/>
                  </a:cubicBezTo>
                  <a:cubicBezTo>
                    <a:pt x="43295" y="5435"/>
                    <a:pt x="42833" y="5048"/>
                    <a:pt x="42683" y="4523"/>
                  </a:cubicBezTo>
                  <a:cubicBezTo>
                    <a:pt x="42546" y="4011"/>
                    <a:pt x="42658" y="3611"/>
                    <a:pt x="42271" y="3149"/>
                  </a:cubicBezTo>
                  <a:lnTo>
                    <a:pt x="42171" y="3061"/>
                  </a:lnTo>
                  <a:lnTo>
                    <a:pt x="42158" y="3049"/>
                  </a:lnTo>
                  <a:cubicBezTo>
                    <a:pt x="42121" y="3024"/>
                    <a:pt x="42108" y="3011"/>
                    <a:pt x="42071" y="2999"/>
                  </a:cubicBezTo>
                  <a:cubicBezTo>
                    <a:pt x="42071" y="2999"/>
                    <a:pt x="42058" y="2999"/>
                    <a:pt x="42058" y="2986"/>
                  </a:cubicBezTo>
                  <a:cubicBezTo>
                    <a:pt x="42033" y="2961"/>
                    <a:pt x="41996" y="2949"/>
                    <a:pt x="41971" y="2949"/>
                  </a:cubicBezTo>
                  <a:lnTo>
                    <a:pt x="41946" y="2949"/>
                  </a:lnTo>
                  <a:cubicBezTo>
                    <a:pt x="41916" y="2943"/>
                    <a:pt x="41885" y="2940"/>
                    <a:pt x="41855" y="2940"/>
                  </a:cubicBezTo>
                  <a:cubicBezTo>
                    <a:pt x="41749" y="2940"/>
                    <a:pt x="41644" y="2979"/>
                    <a:pt x="41546" y="3086"/>
                  </a:cubicBezTo>
                  <a:cubicBezTo>
                    <a:pt x="41296" y="3361"/>
                    <a:pt x="41384" y="3711"/>
                    <a:pt x="41046" y="3923"/>
                  </a:cubicBezTo>
                  <a:cubicBezTo>
                    <a:pt x="40946" y="3986"/>
                    <a:pt x="40846" y="3961"/>
                    <a:pt x="40746" y="4011"/>
                  </a:cubicBezTo>
                  <a:cubicBezTo>
                    <a:pt x="40559" y="4111"/>
                    <a:pt x="40447" y="4336"/>
                    <a:pt x="40434" y="4548"/>
                  </a:cubicBezTo>
                  <a:cubicBezTo>
                    <a:pt x="40409" y="4823"/>
                    <a:pt x="40509" y="4948"/>
                    <a:pt x="40234" y="5061"/>
                  </a:cubicBezTo>
                  <a:cubicBezTo>
                    <a:pt x="40059" y="5123"/>
                    <a:pt x="39909" y="5185"/>
                    <a:pt x="39759" y="5335"/>
                  </a:cubicBezTo>
                  <a:cubicBezTo>
                    <a:pt x="39597" y="5510"/>
                    <a:pt x="39497" y="5748"/>
                    <a:pt x="39559" y="6010"/>
                  </a:cubicBezTo>
                  <a:cubicBezTo>
                    <a:pt x="39609" y="6198"/>
                    <a:pt x="39822" y="6372"/>
                    <a:pt x="39822" y="6560"/>
                  </a:cubicBezTo>
                  <a:cubicBezTo>
                    <a:pt x="39822" y="6797"/>
                    <a:pt x="39559" y="6885"/>
                    <a:pt x="39472" y="7060"/>
                  </a:cubicBezTo>
                  <a:cubicBezTo>
                    <a:pt x="39225" y="7454"/>
                    <a:pt x="39539" y="7922"/>
                    <a:pt x="39943" y="7922"/>
                  </a:cubicBezTo>
                  <a:cubicBezTo>
                    <a:pt x="39949" y="7922"/>
                    <a:pt x="39954" y="7922"/>
                    <a:pt x="39959" y="7922"/>
                  </a:cubicBezTo>
                  <a:cubicBezTo>
                    <a:pt x="40347" y="7897"/>
                    <a:pt x="40709" y="7622"/>
                    <a:pt x="41084" y="7522"/>
                  </a:cubicBezTo>
                  <a:cubicBezTo>
                    <a:pt x="41152" y="7508"/>
                    <a:pt x="41221" y="7498"/>
                    <a:pt x="41289" y="7498"/>
                  </a:cubicBezTo>
                  <a:cubicBezTo>
                    <a:pt x="41346" y="7498"/>
                    <a:pt x="41402" y="7505"/>
                    <a:pt x="41459" y="7522"/>
                  </a:cubicBezTo>
                  <a:cubicBezTo>
                    <a:pt x="41471" y="7522"/>
                    <a:pt x="41484" y="7547"/>
                    <a:pt x="41496" y="7547"/>
                  </a:cubicBezTo>
                  <a:cubicBezTo>
                    <a:pt x="41933" y="7684"/>
                    <a:pt x="42396" y="7959"/>
                    <a:pt x="42808" y="7997"/>
                  </a:cubicBezTo>
                  <a:lnTo>
                    <a:pt x="43033" y="7997"/>
                  </a:lnTo>
                  <a:cubicBezTo>
                    <a:pt x="43045" y="7997"/>
                    <a:pt x="43058" y="7997"/>
                    <a:pt x="43070" y="7984"/>
                  </a:cubicBezTo>
                  <a:lnTo>
                    <a:pt x="43095" y="7984"/>
                  </a:lnTo>
                  <a:cubicBezTo>
                    <a:pt x="43108" y="7984"/>
                    <a:pt x="43120" y="7959"/>
                    <a:pt x="43133" y="7959"/>
                  </a:cubicBezTo>
                  <a:lnTo>
                    <a:pt x="43158" y="7959"/>
                  </a:lnTo>
                  <a:cubicBezTo>
                    <a:pt x="43170" y="7959"/>
                    <a:pt x="43183" y="7947"/>
                    <a:pt x="43195" y="7947"/>
                  </a:cubicBezTo>
                  <a:cubicBezTo>
                    <a:pt x="43220" y="7947"/>
                    <a:pt x="43220" y="7947"/>
                    <a:pt x="43233" y="7934"/>
                  </a:cubicBezTo>
                  <a:cubicBezTo>
                    <a:pt x="43245" y="7934"/>
                    <a:pt x="43258" y="7922"/>
                    <a:pt x="43283" y="7922"/>
                  </a:cubicBezTo>
                  <a:cubicBezTo>
                    <a:pt x="43295" y="7922"/>
                    <a:pt x="43295" y="7897"/>
                    <a:pt x="43308" y="7897"/>
                  </a:cubicBezTo>
                  <a:cubicBezTo>
                    <a:pt x="43320" y="7884"/>
                    <a:pt x="43345" y="7884"/>
                    <a:pt x="43345" y="7872"/>
                  </a:cubicBezTo>
                  <a:cubicBezTo>
                    <a:pt x="43358" y="7872"/>
                    <a:pt x="43358" y="7859"/>
                    <a:pt x="43370" y="7859"/>
                  </a:cubicBezTo>
                  <a:cubicBezTo>
                    <a:pt x="43395" y="7834"/>
                    <a:pt x="43408" y="7834"/>
                    <a:pt x="43408" y="7822"/>
                  </a:cubicBezTo>
                  <a:cubicBezTo>
                    <a:pt x="43420" y="7822"/>
                    <a:pt x="43420" y="7809"/>
                    <a:pt x="43433" y="7809"/>
                  </a:cubicBezTo>
                  <a:cubicBezTo>
                    <a:pt x="43458" y="7797"/>
                    <a:pt x="43470" y="7797"/>
                    <a:pt x="43470" y="7772"/>
                  </a:cubicBezTo>
                  <a:lnTo>
                    <a:pt x="43495" y="7747"/>
                  </a:lnTo>
                  <a:cubicBezTo>
                    <a:pt x="43520" y="7734"/>
                    <a:pt x="43533" y="7709"/>
                    <a:pt x="43533" y="7697"/>
                  </a:cubicBezTo>
                  <a:lnTo>
                    <a:pt x="43558" y="7672"/>
                  </a:lnTo>
                  <a:cubicBezTo>
                    <a:pt x="43583" y="7647"/>
                    <a:pt x="43595" y="7634"/>
                    <a:pt x="43595" y="7622"/>
                  </a:cubicBezTo>
                  <a:lnTo>
                    <a:pt x="43620" y="7584"/>
                  </a:lnTo>
                  <a:cubicBezTo>
                    <a:pt x="43645" y="7559"/>
                    <a:pt x="43670" y="7522"/>
                    <a:pt x="43683" y="7497"/>
                  </a:cubicBezTo>
                  <a:cubicBezTo>
                    <a:pt x="43708" y="7484"/>
                    <a:pt x="43720" y="7447"/>
                    <a:pt x="43720" y="7435"/>
                  </a:cubicBezTo>
                  <a:cubicBezTo>
                    <a:pt x="43795" y="7447"/>
                    <a:pt x="43858" y="7460"/>
                    <a:pt x="43933" y="7497"/>
                  </a:cubicBezTo>
                  <a:cubicBezTo>
                    <a:pt x="44545" y="7647"/>
                    <a:pt x="45332" y="7772"/>
                    <a:pt x="46144" y="7872"/>
                  </a:cubicBezTo>
                  <a:cubicBezTo>
                    <a:pt x="45994" y="7897"/>
                    <a:pt x="45869" y="7947"/>
                    <a:pt x="45769" y="8022"/>
                  </a:cubicBezTo>
                  <a:cubicBezTo>
                    <a:pt x="45744" y="8047"/>
                    <a:pt x="45732" y="8059"/>
                    <a:pt x="45707" y="8072"/>
                  </a:cubicBezTo>
                  <a:cubicBezTo>
                    <a:pt x="45145" y="8184"/>
                    <a:pt x="44620" y="8359"/>
                    <a:pt x="44432" y="8559"/>
                  </a:cubicBezTo>
                  <a:lnTo>
                    <a:pt x="44345" y="8647"/>
                  </a:lnTo>
                  <a:cubicBezTo>
                    <a:pt x="43968" y="8565"/>
                    <a:pt x="43400" y="8473"/>
                    <a:pt x="42723" y="8473"/>
                  </a:cubicBezTo>
                  <a:cubicBezTo>
                    <a:pt x="41544" y="8473"/>
                    <a:pt x="40033" y="8750"/>
                    <a:pt x="38609" y="9840"/>
                  </a:cubicBezTo>
                  <a:lnTo>
                    <a:pt x="38609" y="9840"/>
                  </a:lnTo>
                  <a:cubicBezTo>
                    <a:pt x="38591" y="9838"/>
                    <a:pt x="38576" y="9837"/>
                    <a:pt x="38562" y="9836"/>
                  </a:cubicBezTo>
                  <a:lnTo>
                    <a:pt x="38562" y="9836"/>
                  </a:lnTo>
                  <a:lnTo>
                    <a:pt x="38585" y="9859"/>
                  </a:lnTo>
                  <a:cubicBezTo>
                    <a:pt x="38593" y="9852"/>
                    <a:pt x="38601" y="9846"/>
                    <a:pt x="38609" y="9840"/>
                  </a:cubicBezTo>
                  <a:lnTo>
                    <a:pt x="38609" y="9840"/>
                  </a:lnTo>
                  <a:cubicBezTo>
                    <a:pt x="39044" y="9871"/>
                    <a:pt x="40750" y="9957"/>
                    <a:pt x="41309" y="10108"/>
                  </a:cubicBezTo>
                  <a:cubicBezTo>
                    <a:pt x="41364" y="10121"/>
                    <a:pt x="41428" y="10127"/>
                    <a:pt x="41500" y="10127"/>
                  </a:cubicBezTo>
                  <a:cubicBezTo>
                    <a:pt x="41783" y="10127"/>
                    <a:pt x="42182" y="10033"/>
                    <a:pt x="42621" y="9883"/>
                  </a:cubicBezTo>
                  <a:lnTo>
                    <a:pt x="42621" y="9883"/>
                  </a:lnTo>
                  <a:cubicBezTo>
                    <a:pt x="42583" y="9921"/>
                    <a:pt x="42558" y="9933"/>
                    <a:pt x="42558" y="9933"/>
                  </a:cubicBezTo>
                  <a:cubicBezTo>
                    <a:pt x="42683" y="9946"/>
                    <a:pt x="42808" y="9946"/>
                    <a:pt x="42933" y="9958"/>
                  </a:cubicBezTo>
                  <a:cubicBezTo>
                    <a:pt x="42896" y="9996"/>
                    <a:pt x="42846" y="10021"/>
                    <a:pt x="42808" y="10058"/>
                  </a:cubicBezTo>
                  <a:cubicBezTo>
                    <a:pt x="42596" y="10208"/>
                    <a:pt x="42383" y="10358"/>
                    <a:pt x="42208" y="10496"/>
                  </a:cubicBezTo>
                  <a:cubicBezTo>
                    <a:pt x="41459" y="11021"/>
                    <a:pt x="40959" y="11358"/>
                    <a:pt x="40959" y="11358"/>
                  </a:cubicBezTo>
                  <a:cubicBezTo>
                    <a:pt x="40959" y="11358"/>
                    <a:pt x="40834" y="11433"/>
                    <a:pt x="40609" y="11583"/>
                  </a:cubicBezTo>
                  <a:cubicBezTo>
                    <a:pt x="40497" y="11670"/>
                    <a:pt x="40359" y="11745"/>
                    <a:pt x="40197" y="11833"/>
                  </a:cubicBezTo>
                  <a:cubicBezTo>
                    <a:pt x="40184" y="11858"/>
                    <a:pt x="40172" y="11858"/>
                    <a:pt x="40159" y="11870"/>
                  </a:cubicBezTo>
                  <a:cubicBezTo>
                    <a:pt x="40084" y="11820"/>
                    <a:pt x="39872" y="11745"/>
                    <a:pt x="39597" y="11633"/>
                  </a:cubicBezTo>
                  <a:cubicBezTo>
                    <a:pt x="39572" y="11483"/>
                    <a:pt x="39509" y="11333"/>
                    <a:pt x="39409" y="11208"/>
                  </a:cubicBezTo>
                  <a:cubicBezTo>
                    <a:pt x="39285" y="11058"/>
                    <a:pt x="39122" y="10983"/>
                    <a:pt x="38947" y="10896"/>
                  </a:cubicBezTo>
                  <a:cubicBezTo>
                    <a:pt x="38672" y="10758"/>
                    <a:pt x="38785" y="10646"/>
                    <a:pt x="38785" y="10371"/>
                  </a:cubicBezTo>
                  <a:cubicBezTo>
                    <a:pt x="38785" y="10183"/>
                    <a:pt x="38697" y="9946"/>
                    <a:pt x="38535" y="9834"/>
                  </a:cubicBezTo>
                  <a:lnTo>
                    <a:pt x="38535" y="9834"/>
                  </a:lnTo>
                  <a:cubicBezTo>
                    <a:pt x="38542" y="9834"/>
                    <a:pt x="38552" y="9835"/>
                    <a:pt x="38562" y="9836"/>
                  </a:cubicBezTo>
                  <a:lnTo>
                    <a:pt x="38562" y="9836"/>
                  </a:lnTo>
                  <a:lnTo>
                    <a:pt x="38560" y="9834"/>
                  </a:lnTo>
                  <a:cubicBezTo>
                    <a:pt x="38472" y="9771"/>
                    <a:pt x="38360" y="9796"/>
                    <a:pt x="38272" y="9734"/>
                  </a:cubicBezTo>
                  <a:cubicBezTo>
                    <a:pt x="37935" y="9496"/>
                    <a:pt x="38060" y="9134"/>
                    <a:pt x="37848" y="8859"/>
                  </a:cubicBezTo>
                  <a:cubicBezTo>
                    <a:pt x="37737" y="8726"/>
                    <a:pt x="37627" y="8682"/>
                    <a:pt x="37508" y="8682"/>
                  </a:cubicBezTo>
                  <a:cubicBezTo>
                    <a:pt x="37492" y="8682"/>
                    <a:pt x="37476" y="8683"/>
                    <a:pt x="37460" y="8684"/>
                  </a:cubicBezTo>
                  <a:lnTo>
                    <a:pt x="37435" y="8684"/>
                  </a:lnTo>
                  <a:cubicBezTo>
                    <a:pt x="37410" y="8684"/>
                    <a:pt x="37373" y="8696"/>
                    <a:pt x="37348" y="8709"/>
                  </a:cubicBezTo>
                  <a:cubicBezTo>
                    <a:pt x="37348" y="8709"/>
                    <a:pt x="37335" y="8709"/>
                    <a:pt x="37335" y="8734"/>
                  </a:cubicBezTo>
                  <a:cubicBezTo>
                    <a:pt x="37298" y="8746"/>
                    <a:pt x="37273" y="8759"/>
                    <a:pt x="37248" y="8771"/>
                  </a:cubicBezTo>
                  <a:cubicBezTo>
                    <a:pt x="37235" y="8771"/>
                    <a:pt x="37235" y="8796"/>
                    <a:pt x="37223" y="8796"/>
                  </a:cubicBezTo>
                  <a:cubicBezTo>
                    <a:pt x="37185" y="8809"/>
                    <a:pt x="37160" y="8834"/>
                    <a:pt x="37123" y="8871"/>
                  </a:cubicBezTo>
                  <a:cubicBezTo>
                    <a:pt x="36711" y="9271"/>
                    <a:pt x="36786" y="9696"/>
                    <a:pt x="36611" y="10196"/>
                  </a:cubicBezTo>
                  <a:cubicBezTo>
                    <a:pt x="36473" y="10571"/>
                    <a:pt x="36161" y="10871"/>
                    <a:pt x="35873" y="11145"/>
                  </a:cubicBezTo>
                  <a:cubicBezTo>
                    <a:pt x="35049" y="11295"/>
                    <a:pt x="34374" y="11645"/>
                    <a:pt x="33849" y="12045"/>
                  </a:cubicBezTo>
                  <a:cubicBezTo>
                    <a:pt x="33649" y="11983"/>
                    <a:pt x="33424" y="11933"/>
                    <a:pt x="33187" y="11883"/>
                  </a:cubicBezTo>
                  <a:cubicBezTo>
                    <a:pt x="33524" y="11758"/>
                    <a:pt x="33749" y="11670"/>
                    <a:pt x="33749" y="11670"/>
                  </a:cubicBezTo>
                  <a:cubicBezTo>
                    <a:pt x="33112" y="11433"/>
                    <a:pt x="32500" y="11333"/>
                    <a:pt x="31938" y="11333"/>
                  </a:cubicBezTo>
                  <a:cubicBezTo>
                    <a:pt x="31850" y="11245"/>
                    <a:pt x="31775" y="11133"/>
                    <a:pt x="31713" y="11008"/>
                  </a:cubicBezTo>
                  <a:cubicBezTo>
                    <a:pt x="31463" y="10546"/>
                    <a:pt x="31488" y="10121"/>
                    <a:pt x="31000" y="9771"/>
                  </a:cubicBezTo>
                  <a:cubicBezTo>
                    <a:pt x="30975" y="9746"/>
                    <a:pt x="30926" y="9734"/>
                    <a:pt x="30901" y="9709"/>
                  </a:cubicBezTo>
                  <a:cubicBezTo>
                    <a:pt x="30876" y="9709"/>
                    <a:pt x="30876" y="9709"/>
                    <a:pt x="30863" y="9696"/>
                  </a:cubicBezTo>
                  <a:cubicBezTo>
                    <a:pt x="30838" y="9684"/>
                    <a:pt x="30801" y="9684"/>
                    <a:pt x="30776" y="9671"/>
                  </a:cubicBezTo>
                  <a:lnTo>
                    <a:pt x="30751" y="9671"/>
                  </a:lnTo>
                  <a:cubicBezTo>
                    <a:pt x="30726" y="9671"/>
                    <a:pt x="30688" y="9646"/>
                    <a:pt x="30663" y="9646"/>
                  </a:cubicBezTo>
                  <a:lnTo>
                    <a:pt x="30651" y="9646"/>
                  </a:lnTo>
                  <a:cubicBezTo>
                    <a:pt x="30501" y="9646"/>
                    <a:pt x="30376" y="9734"/>
                    <a:pt x="30288" y="9883"/>
                  </a:cubicBezTo>
                  <a:cubicBezTo>
                    <a:pt x="30101" y="10196"/>
                    <a:pt x="30276" y="10546"/>
                    <a:pt x="29988" y="10821"/>
                  </a:cubicBezTo>
                  <a:cubicBezTo>
                    <a:pt x="29913" y="10896"/>
                    <a:pt x="29801" y="10921"/>
                    <a:pt x="29726" y="10983"/>
                  </a:cubicBezTo>
                  <a:cubicBezTo>
                    <a:pt x="29564" y="11120"/>
                    <a:pt x="29501" y="11370"/>
                    <a:pt x="29539" y="11570"/>
                  </a:cubicBezTo>
                  <a:cubicBezTo>
                    <a:pt x="29551" y="11645"/>
                    <a:pt x="29564" y="11733"/>
                    <a:pt x="29576" y="11770"/>
                  </a:cubicBezTo>
                  <a:cubicBezTo>
                    <a:pt x="28914" y="12045"/>
                    <a:pt x="28477" y="12332"/>
                    <a:pt x="28327" y="12445"/>
                  </a:cubicBezTo>
                  <a:cubicBezTo>
                    <a:pt x="28314" y="12445"/>
                    <a:pt x="28289" y="12432"/>
                    <a:pt x="28264" y="12407"/>
                  </a:cubicBezTo>
                  <a:cubicBezTo>
                    <a:pt x="28102" y="12345"/>
                    <a:pt x="27952" y="12295"/>
                    <a:pt x="27839" y="12220"/>
                  </a:cubicBezTo>
                  <a:cubicBezTo>
                    <a:pt x="27602" y="12120"/>
                    <a:pt x="27464" y="12058"/>
                    <a:pt x="27464" y="12058"/>
                  </a:cubicBezTo>
                  <a:cubicBezTo>
                    <a:pt x="27464" y="12058"/>
                    <a:pt x="26915" y="11820"/>
                    <a:pt x="26103" y="11395"/>
                  </a:cubicBezTo>
                  <a:cubicBezTo>
                    <a:pt x="25903" y="11308"/>
                    <a:pt x="25678" y="11195"/>
                    <a:pt x="25440" y="11071"/>
                  </a:cubicBezTo>
                  <a:cubicBezTo>
                    <a:pt x="25403" y="11058"/>
                    <a:pt x="25353" y="11021"/>
                    <a:pt x="25303" y="11008"/>
                  </a:cubicBezTo>
                  <a:cubicBezTo>
                    <a:pt x="25428" y="10971"/>
                    <a:pt x="25553" y="10958"/>
                    <a:pt x="25678" y="10908"/>
                  </a:cubicBezTo>
                  <a:cubicBezTo>
                    <a:pt x="25678" y="10908"/>
                    <a:pt x="25640" y="10896"/>
                    <a:pt x="25603" y="10883"/>
                  </a:cubicBezTo>
                  <a:lnTo>
                    <a:pt x="25603" y="10883"/>
                  </a:lnTo>
                  <a:cubicBezTo>
                    <a:pt x="25901" y="10930"/>
                    <a:pt x="26186" y="10958"/>
                    <a:pt x="26424" y="10958"/>
                  </a:cubicBezTo>
                  <a:cubicBezTo>
                    <a:pt x="26635" y="10958"/>
                    <a:pt x="26810" y="10936"/>
                    <a:pt x="26927" y="10883"/>
                  </a:cubicBezTo>
                  <a:cubicBezTo>
                    <a:pt x="27552" y="10621"/>
                    <a:pt x="29639" y="10158"/>
                    <a:pt x="29639" y="10158"/>
                  </a:cubicBezTo>
                  <a:cubicBezTo>
                    <a:pt x="28538" y="9564"/>
                    <a:pt x="27457" y="9367"/>
                    <a:pt x="26506" y="9367"/>
                  </a:cubicBezTo>
                  <a:cubicBezTo>
                    <a:pt x="25298" y="9367"/>
                    <a:pt x="24300" y="9685"/>
                    <a:pt x="23741" y="9908"/>
                  </a:cubicBezTo>
                  <a:cubicBezTo>
                    <a:pt x="23691" y="9883"/>
                    <a:pt x="23666" y="9871"/>
                    <a:pt x="23629" y="9834"/>
                  </a:cubicBezTo>
                  <a:cubicBezTo>
                    <a:pt x="23416" y="9659"/>
                    <a:pt x="22879" y="9584"/>
                    <a:pt x="22304" y="9571"/>
                  </a:cubicBezTo>
                  <a:cubicBezTo>
                    <a:pt x="22292" y="9559"/>
                    <a:pt x="22254" y="9534"/>
                    <a:pt x="22242" y="9534"/>
                  </a:cubicBezTo>
                  <a:cubicBezTo>
                    <a:pt x="22117" y="9471"/>
                    <a:pt x="21979" y="9446"/>
                    <a:pt x="21829" y="9446"/>
                  </a:cubicBezTo>
                  <a:cubicBezTo>
                    <a:pt x="22629" y="9221"/>
                    <a:pt x="23379" y="8959"/>
                    <a:pt x="23978" y="8709"/>
                  </a:cubicBezTo>
                  <a:cubicBezTo>
                    <a:pt x="24053" y="8684"/>
                    <a:pt x="24116" y="8647"/>
                    <a:pt x="24191" y="8622"/>
                  </a:cubicBezTo>
                  <a:cubicBezTo>
                    <a:pt x="24203" y="8634"/>
                    <a:pt x="24228" y="8659"/>
                    <a:pt x="24241" y="8684"/>
                  </a:cubicBezTo>
                  <a:lnTo>
                    <a:pt x="24316" y="8759"/>
                  </a:lnTo>
                  <a:lnTo>
                    <a:pt x="24328" y="8771"/>
                  </a:lnTo>
                  <a:lnTo>
                    <a:pt x="24378" y="8821"/>
                  </a:lnTo>
                  <a:cubicBezTo>
                    <a:pt x="24391" y="8834"/>
                    <a:pt x="24391" y="8834"/>
                    <a:pt x="24416" y="8834"/>
                  </a:cubicBezTo>
                  <a:cubicBezTo>
                    <a:pt x="24428" y="8846"/>
                    <a:pt x="24441" y="8871"/>
                    <a:pt x="24453" y="8871"/>
                  </a:cubicBezTo>
                  <a:cubicBezTo>
                    <a:pt x="24478" y="8871"/>
                    <a:pt x="24478" y="8884"/>
                    <a:pt x="24491" y="8884"/>
                  </a:cubicBezTo>
                  <a:cubicBezTo>
                    <a:pt x="24503" y="8896"/>
                    <a:pt x="24516" y="8896"/>
                    <a:pt x="24541" y="8909"/>
                  </a:cubicBezTo>
                  <a:cubicBezTo>
                    <a:pt x="24553" y="8909"/>
                    <a:pt x="24553" y="8934"/>
                    <a:pt x="24566" y="8934"/>
                  </a:cubicBezTo>
                  <a:cubicBezTo>
                    <a:pt x="24578" y="8946"/>
                    <a:pt x="24603" y="8946"/>
                    <a:pt x="24616" y="8959"/>
                  </a:cubicBezTo>
                  <a:cubicBezTo>
                    <a:pt x="24628" y="8959"/>
                    <a:pt x="24628" y="8971"/>
                    <a:pt x="24641" y="8971"/>
                  </a:cubicBezTo>
                  <a:cubicBezTo>
                    <a:pt x="24666" y="8971"/>
                    <a:pt x="24678" y="8996"/>
                    <a:pt x="24691" y="8996"/>
                  </a:cubicBezTo>
                  <a:cubicBezTo>
                    <a:pt x="24703" y="8996"/>
                    <a:pt x="24703" y="8996"/>
                    <a:pt x="24728" y="9009"/>
                  </a:cubicBezTo>
                  <a:cubicBezTo>
                    <a:pt x="24741" y="9009"/>
                    <a:pt x="24753" y="9021"/>
                    <a:pt x="24766" y="9021"/>
                  </a:cubicBezTo>
                  <a:lnTo>
                    <a:pt x="24791" y="9021"/>
                  </a:lnTo>
                  <a:cubicBezTo>
                    <a:pt x="24803" y="9021"/>
                    <a:pt x="24816" y="9034"/>
                    <a:pt x="24828" y="9034"/>
                  </a:cubicBezTo>
                  <a:lnTo>
                    <a:pt x="24853" y="9034"/>
                  </a:lnTo>
                  <a:cubicBezTo>
                    <a:pt x="24866" y="9034"/>
                    <a:pt x="24878" y="9034"/>
                    <a:pt x="24891" y="9059"/>
                  </a:cubicBezTo>
                  <a:lnTo>
                    <a:pt x="25103" y="9059"/>
                  </a:lnTo>
                  <a:cubicBezTo>
                    <a:pt x="25115" y="9059"/>
                    <a:pt x="25140" y="9059"/>
                    <a:pt x="25165" y="9034"/>
                  </a:cubicBezTo>
                  <a:cubicBezTo>
                    <a:pt x="25565" y="8946"/>
                    <a:pt x="25978" y="8584"/>
                    <a:pt x="26390" y="8384"/>
                  </a:cubicBezTo>
                  <a:cubicBezTo>
                    <a:pt x="26415" y="8372"/>
                    <a:pt x="26427" y="8372"/>
                    <a:pt x="26440" y="8347"/>
                  </a:cubicBezTo>
                  <a:cubicBezTo>
                    <a:pt x="26521" y="8320"/>
                    <a:pt x="26608" y="8299"/>
                    <a:pt x="26698" y="8299"/>
                  </a:cubicBezTo>
                  <a:cubicBezTo>
                    <a:pt x="26732" y="8299"/>
                    <a:pt x="26767" y="8302"/>
                    <a:pt x="26802" y="8309"/>
                  </a:cubicBezTo>
                  <a:cubicBezTo>
                    <a:pt x="27151" y="8332"/>
                    <a:pt x="27500" y="8516"/>
                    <a:pt x="27858" y="8516"/>
                  </a:cubicBezTo>
                  <a:cubicBezTo>
                    <a:pt x="27897" y="8516"/>
                    <a:pt x="27937" y="8514"/>
                    <a:pt x="27977" y="8509"/>
                  </a:cubicBezTo>
                  <a:cubicBezTo>
                    <a:pt x="28377" y="8459"/>
                    <a:pt x="28626" y="7947"/>
                    <a:pt x="28327" y="7584"/>
                  </a:cubicBezTo>
                  <a:cubicBezTo>
                    <a:pt x="28202" y="7435"/>
                    <a:pt x="27927" y="7385"/>
                    <a:pt x="27889" y="7147"/>
                  </a:cubicBezTo>
                  <a:cubicBezTo>
                    <a:pt x="27877" y="6960"/>
                    <a:pt x="28052" y="6760"/>
                    <a:pt x="28077" y="6560"/>
                  </a:cubicBezTo>
                  <a:cubicBezTo>
                    <a:pt x="28114" y="6285"/>
                    <a:pt x="27989" y="6073"/>
                    <a:pt x="27789" y="5935"/>
                  </a:cubicBezTo>
                  <a:cubicBezTo>
                    <a:pt x="27627" y="5810"/>
                    <a:pt x="27477" y="5773"/>
                    <a:pt x="27290" y="5723"/>
                  </a:cubicBezTo>
                  <a:cubicBezTo>
                    <a:pt x="26990" y="5660"/>
                    <a:pt x="27065" y="5523"/>
                    <a:pt x="27002" y="5260"/>
                  </a:cubicBezTo>
                  <a:cubicBezTo>
                    <a:pt x="26952" y="5061"/>
                    <a:pt x="26815" y="4848"/>
                    <a:pt x="26615" y="4786"/>
                  </a:cubicBezTo>
                  <a:cubicBezTo>
                    <a:pt x="26502" y="4761"/>
                    <a:pt x="26415" y="4786"/>
                    <a:pt x="26302" y="4748"/>
                  </a:cubicBezTo>
                  <a:cubicBezTo>
                    <a:pt x="25940" y="4598"/>
                    <a:pt x="25978" y="4211"/>
                    <a:pt x="25690" y="4011"/>
                  </a:cubicBezTo>
                  <a:cubicBezTo>
                    <a:pt x="25607" y="3942"/>
                    <a:pt x="25514" y="3911"/>
                    <a:pt x="25425" y="3911"/>
                  </a:cubicBezTo>
                  <a:cubicBezTo>
                    <a:pt x="25369" y="3911"/>
                    <a:pt x="25314" y="3924"/>
                    <a:pt x="25265" y="3948"/>
                  </a:cubicBezTo>
                  <a:lnTo>
                    <a:pt x="25253" y="3948"/>
                  </a:lnTo>
                  <a:cubicBezTo>
                    <a:pt x="25228" y="3961"/>
                    <a:pt x="25190" y="3973"/>
                    <a:pt x="25178" y="3998"/>
                  </a:cubicBezTo>
                  <a:lnTo>
                    <a:pt x="25165" y="4011"/>
                  </a:lnTo>
                  <a:cubicBezTo>
                    <a:pt x="25128" y="4023"/>
                    <a:pt x="25115" y="4061"/>
                    <a:pt x="25078" y="4073"/>
                  </a:cubicBezTo>
                  <a:lnTo>
                    <a:pt x="25065" y="4086"/>
                  </a:lnTo>
                  <a:cubicBezTo>
                    <a:pt x="25040" y="4123"/>
                    <a:pt x="25015" y="4148"/>
                    <a:pt x="24991" y="4198"/>
                  </a:cubicBezTo>
                  <a:cubicBezTo>
                    <a:pt x="24666" y="4698"/>
                    <a:pt x="24828" y="5085"/>
                    <a:pt x="24766" y="5623"/>
                  </a:cubicBezTo>
                  <a:cubicBezTo>
                    <a:pt x="24703" y="6160"/>
                    <a:pt x="24303" y="6622"/>
                    <a:pt x="24066" y="7085"/>
                  </a:cubicBezTo>
                  <a:cubicBezTo>
                    <a:pt x="23853" y="7509"/>
                    <a:pt x="23866" y="8034"/>
                    <a:pt x="24078" y="8447"/>
                  </a:cubicBezTo>
                  <a:cubicBezTo>
                    <a:pt x="24016" y="8459"/>
                    <a:pt x="23978" y="8484"/>
                    <a:pt x="23916" y="8509"/>
                  </a:cubicBezTo>
                  <a:cubicBezTo>
                    <a:pt x="23104" y="8784"/>
                    <a:pt x="21979" y="9084"/>
                    <a:pt x="20855" y="9309"/>
                  </a:cubicBezTo>
                  <a:cubicBezTo>
                    <a:pt x="20417" y="9384"/>
                    <a:pt x="19993" y="9459"/>
                    <a:pt x="19568" y="9534"/>
                  </a:cubicBezTo>
                  <a:cubicBezTo>
                    <a:pt x="19455" y="9521"/>
                    <a:pt x="19368" y="9509"/>
                    <a:pt x="19268" y="9496"/>
                  </a:cubicBezTo>
                  <a:cubicBezTo>
                    <a:pt x="19918" y="9146"/>
                    <a:pt x="20505" y="8734"/>
                    <a:pt x="20667" y="8422"/>
                  </a:cubicBezTo>
                  <a:cubicBezTo>
                    <a:pt x="20930" y="7884"/>
                    <a:pt x="22017" y="6423"/>
                    <a:pt x="22017" y="6422"/>
                  </a:cubicBezTo>
                  <a:lnTo>
                    <a:pt x="22017" y="6422"/>
                  </a:lnTo>
                  <a:cubicBezTo>
                    <a:pt x="20018" y="6922"/>
                    <a:pt x="18868" y="8422"/>
                    <a:pt x="18356" y="9309"/>
                  </a:cubicBezTo>
                  <a:cubicBezTo>
                    <a:pt x="18331" y="9302"/>
                    <a:pt x="18309" y="9299"/>
                    <a:pt x="18292" y="9299"/>
                  </a:cubicBezTo>
                  <a:cubicBezTo>
                    <a:pt x="18275" y="9299"/>
                    <a:pt x="18262" y="9302"/>
                    <a:pt x="18256" y="9309"/>
                  </a:cubicBezTo>
                  <a:cubicBezTo>
                    <a:pt x="18256" y="9309"/>
                    <a:pt x="18268" y="9321"/>
                    <a:pt x="18318" y="9359"/>
                  </a:cubicBezTo>
                  <a:cubicBezTo>
                    <a:pt x="18231" y="9521"/>
                    <a:pt x="18143" y="9671"/>
                    <a:pt x="18081" y="9771"/>
                  </a:cubicBezTo>
                  <a:cubicBezTo>
                    <a:pt x="17956" y="9796"/>
                    <a:pt x="17831" y="9821"/>
                    <a:pt x="17706" y="9834"/>
                  </a:cubicBezTo>
                  <a:cubicBezTo>
                    <a:pt x="16856" y="9983"/>
                    <a:pt x="16294" y="10083"/>
                    <a:pt x="16294" y="10083"/>
                  </a:cubicBezTo>
                  <a:cubicBezTo>
                    <a:pt x="16294" y="10083"/>
                    <a:pt x="16144" y="10121"/>
                    <a:pt x="15894" y="10183"/>
                  </a:cubicBezTo>
                  <a:cubicBezTo>
                    <a:pt x="15644" y="10246"/>
                    <a:pt x="15295" y="10321"/>
                    <a:pt x="14870" y="10446"/>
                  </a:cubicBezTo>
                  <a:cubicBezTo>
                    <a:pt x="14495" y="10558"/>
                    <a:pt x="14083" y="10683"/>
                    <a:pt x="13633" y="10833"/>
                  </a:cubicBezTo>
                  <a:cubicBezTo>
                    <a:pt x="14757" y="10208"/>
                    <a:pt x="16019" y="9184"/>
                    <a:pt x="16244" y="8572"/>
                  </a:cubicBezTo>
                  <a:cubicBezTo>
                    <a:pt x="16507" y="7809"/>
                    <a:pt x="17793" y="5610"/>
                    <a:pt x="17794" y="5610"/>
                  </a:cubicBezTo>
                  <a:lnTo>
                    <a:pt x="17794" y="5610"/>
                  </a:lnTo>
                  <a:cubicBezTo>
                    <a:pt x="15370" y="6560"/>
                    <a:pt x="14045" y="8522"/>
                    <a:pt x="13383" y="9871"/>
                  </a:cubicBezTo>
                  <a:cubicBezTo>
                    <a:pt x="13333" y="9809"/>
                    <a:pt x="13258" y="9771"/>
                    <a:pt x="13208" y="9696"/>
                  </a:cubicBezTo>
                  <a:cubicBezTo>
                    <a:pt x="13045" y="9446"/>
                    <a:pt x="13208" y="9234"/>
                    <a:pt x="13133" y="8959"/>
                  </a:cubicBezTo>
                  <a:cubicBezTo>
                    <a:pt x="13133" y="8946"/>
                    <a:pt x="13120" y="8934"/>
                    <a:pt x="13120" y="8921"/>
                  </a:cubicBezTo>
                  <a:cubicBezTo>
                    <a:pt x="13233" y="8634"/>
                    <a:pt x="13333" y="8322"/>
                    <a:pt x="13420" y="7997"/>
                  </a:cubicBezTo>
                  <a:lnTo>
                    <a:pt x="13420" y="7997"/>
                  </a:lnTo>
                  <a:cubicBezTo>
                    <a:pt x="13420" y="7997"/>
                    <a:pt x="11921" y="9196"/>
                    <a:pt x="11384" y="9484"/>
                  </a:cubicBezTo>
                  <a:cubicBezTo>
                    <a:pt x="11184" y="9584"/>
                    <a:pt x="10934" y="9883"/>
                    <a:pt x="10684" y="10296"/>
                  </a:cubicBezTo>
                  <a:cubicBezTo>
                    <a:pt x="10671" y="10308"/>
                    <a:pt x="10646" y="10321"/>
                    <a:pt x="10634" y="10358"/>
                  </a:cubicBezTo>
                  <a:cubicBezTo>
                    <a:pt x="10884" y="9571"/>
                    <a:pt x="11009" y="8771"/>
                    <a:pt x="11046" y="8084"/>
                  </a:cubicBezTo>
                  <a:cubicBezTo>
                    <a:pt x="11109" y="8072"/>
                    <a:pt x="11171" y="8059"/>
                    <a:pt x="11209" y="8047"/>
                  </a:cubicBezTo>
                  <a:cubicBezTo>
                    <a:pt x="11234" y="8047"/>
                    <a:pt x="11246" y="8022"/>
                    <a:pt x="11259" y="8022"/>
                  </a:cubicBezTo>
                  <a:cubicBezTo>
                    <a:pt x="11296" y="8009"/>
                    <a:pt x="11334" y="7997"/>
                    <a:pt x="11371" y="7984"/>
                  </a:cubicBezTo>
                  <a:cubicBezTo>
                    <a:pt x="11384" y="7959"/>
                    <a:pt x="11396" y="7959"/>
                    <a:pt x="11421" y="7947"/>
                  </a:cubicBezTo>
                  <a:lnTo>
                    <a:pt x="11509" y="7897"/>
                  </a:lnTo>
                  <a:cubicBezTo>
                    <a:pt x="11521" y="7884"/>
                    <a:pt x="11546" y="7872"/>
                    <a:pt x="11559" y="7872"/>
                  </a:cubicBezTo>
                  <a:cubicBezTo>
                    <a:pt x="11584" y="7859"/>
                    <a:pt x="11609" y="7822"/>
                    <a:pt x="11621" y="7809"/>
                  </a:cubicBezTo>
                  <a:cubicBezTo>
                    <a:pt x="11634" y="7797"/>
                    <a:pt x="11634" y="7772"/>
                    <a:pt x="11646" y="7759"/>
                  </a:cubicBezTo>
                  <a:cubicBezTo>
                    <a:pt x="11671" y="7747"/>
                    <a:pt x="11696" y="7709"/>
                    <a:pt x="11709" y="7684"/>
                  </a:cubicBezTo>
                  <a:cubicBezTo>
                    <a:pt x="11734" y="7672"/>
                    <a:pt x="11734" y="7647"/>
                    <a:pt x="11746" y="7634"/>
                  </a:cubicBezTo>
                  <a:cubicBezTo>
                    <a:pt x="11759" y="7609"/>
                    <a:pt x="11771" y="7584"/>
                    <a:pt x="11796" y="7559"/>
                  </a:cubicBezTo>
                  <a:cubicBezTo>
                    <a:pt x="11796" y="7547"/>
                    <a:pt x="11809" y="7522"/>
                    <a:pt x="11809" y="7509"/>
                  </a:cubicBezTo>
                  <a:cubicBezTo>
                    <a:pt x="11821" y="7484"/>
                    <a:pt x="11834" y="7447"/>
                    <a:pt x="11834" y="7422"/>
                  </a:cubicBezTo>
                  <a:cubicBezTo>
                    <a:pt x="11834" y="7397"/>
                    <a:pt x="11834" y="7385"/>
                    <a:pt x="11858" y="7385"/>
                  </a:cubicBezTo>
                  <a:cubicBezTo>
                    <a:pt x="11871" y="7360"/>
                    <a:pt x="11871" y="7310"/>
                    <a:pt x="11883" y="7272"/>
                  </a:cubicBezTo>
                  <a:lnTo>
                    <a:pt x="11883" y="7247"/>
                  </a:lnTo>
                  <a:cubicBezTo>
                    <a:pt x="11896" y="7197"/>
                    <a:pt x="11896" y="7147"/>
                    <a:pt x="11921" y="7122"/>
                  </a:cubicBezTo>
                  <a:cubicBezTo>
                    <a:pt x="11958" y="6772"/>
                    <a:pt x="11958" y="6385"/>
                    <a:pt x="12008" y="6023"/>
                  </a:cubicBezTo>
                  <a:cubicBezTo>
                    <a:pt x="12008" y="6010"/>
                    <a:pt x="12008" y="5985"/>
                    <a:pt x="12021" y="5960"/>
                  </a:cubicBezTo>
                  <a:cubicBezTo>
                    <a:pt x="12058" y="5835"/>
                    <a:pt x="12108" y="5710"/>
                    <a:pt x="12196" y="5610"/>
                  </a:cubicBezTo>
                  <a:cubicBezTo>
                    <a:pt x="12433" y="5273"/>
                    <a:pt x="12821" y="5061"/>
                    <a:pt x="13008" y="4686"/>
                  </a:cubicBezTo>
                  <a:cubicBezTo>
                    <a:pt x="13185" y="4331"/>
                    <a:pt x="12971" y="3831"/>
                    <a:pt x="12577" y="3831"/>
                  </a:cubicBezTo>
                  <a:cubicBezTo>
                    <a:pt x="12555" y="3831"/>
                    <a:pt x="12532" y="3833"/>
                    <a:pt x="12508" y="3836"/>
                  </a:cubicBezTo>
                  <a:cubicBezTo>
                    <a:pt x="12356" y="3866"/>
                    <a:pt x="12204" y="4012"/>
                    <a:pt x="12045" y="4012"/>
                  </a:cubicBezTo>
                  <a:cubicBezTo>
                    <a:pt x="12008" y="4012"/>
                    <a:pt x="11971" y="4005"/>
                    <a:pt x="11933" y="3986"/>
                  </a:cubicBezTo>
                  <a:cubicBezTo>
                    <a:pt x="11771" y="3886"/>
                    <a:pt x="11709" y="3611"/>
                    <a:pt x="11584" y="3486"/>
                  </a:cubicBezTo>
                  <a:cubicBezTo>
                    <a:pt x="11469" y="3379"/>
                    <a:pt x="11341" y="3333"/>
                    <a:pt x="11204" y="3333"/>
                  </a:cubicBezTo>
                  <a:cubicBezTo>
                    <a:pt x="11117" y="3333"/>
                    <a:pt x="11026" y="3352"/>
                    <a:pt x="10934" y="3386"/>
                  </a:cubicBezTo>
                  <a:cubicBezTo>
                    <a:pt x="10746" y="3461"/>
                    <a:pt x="10634" y="3574"/>
                    <a:pt x="10497" y="3711"/>
                  </a:cubicBezTo>
                  <a:cubicBezTo>
                    <a:pt x="10408" y="3805"/>
                    <a:pt x="10345" y="3838"/>
                    <a:pt x="10286" y="3838"/>
                  </a:cubicBezTo>
                  <a:cubicBezTo>
                    <a:pt x="10197" y="3838"/>
                    <a:pt x="10121" y="3759"/>
                    <a:pt x="9984" y="3699"/>
                  </a:cubicBezTo>
                  <a:cubicBezTo>
                    <a:pt x="9915" y="3669"/>
                    <a:pt x="9834" y="3653"/>
                    <a:pt x="9752" y="3653"/>
                  </a:cubicBezTo>
                  <a:cubicBezTo>
                    <a:pt x="9626" y="3653"/>
                    <a:pt x="9495" y="3690"/>
                    <a:pt x="9397" y="3774"/>
                  </a:cubicBezTo>
                  <a:cubicBezTo>
                    <a:pt x="9322" y="3861"/>
                    <a:pt x="9297" y="3961"/>
                    <a:pt x="9197" y="4023"/>
                  </a:cubicBezTo>
                  <a:cubicBezTo>
                    <a:pt x="9085" y="4113"/>
                    <a:pt x="8978" y="4137"/>
                    <a:pt x="8873" y="4137"/>
                  </a:cubicBezTo>
                  <a:cubicBezTo>
                    <a:pt x="8752" y="4137"/>
                    <a:pt x="8634" y="4106"/>
                    <a:pt x="8512" y="4106"/>
                  </a:cubicBezTo>
                  <a:cubicBezTo>
                    <a:pt x="8442" y="4106"/>
                    <a:pt x="8371" y="4116"/>
                    <a:pt x="8297" y="4148"/>
                  </a:cubicBezTo>
                  <a:cubicBezTo>
                    <a:pt x="8123" y="4211"/>
                    <a:pt x="8023" y="4336"/>
                    <a:pt x="7998" y="4498"/>
                  </a:cubicBezTo>
                  <a:lnTo>
                    <a:pt x="7998" y="4511"/>
                  </a:lnTo>
                  <a:cubicBezTo>
                    <a:pt x="7998" y="4548"/>
                    <a:pt x="7985" y="4573"/>
                    <a:pt x="7985" y="4623"/>
                  </a:cubicBezTo>
                  <a:lnTo>
                    <a:pt x="7985" y="4636"/>
                  </a:lnTo>
                  <a:cubicBezTo>
                    <a:pt x="7985" y="4673"/>
                    <a:pt x="7985" y="4698"/>
                    <a:pt x="7998" y="4736"/>
                  </a:cubicBezTo>
                  <a:lnTo>
                    <a:pt x="7998" y="4761"/>
                  </a:lnTo>
                  <a:cubicBezTo>
                    <a:pt x="8010" y="4811"/>
                    <a:pt x="8010" y="4836"/>
                    <a:pt x="8023" y="4886"/>
                  </a:cubicBezTo>
                  <a:cubicBezTo>
                    <a:pt x="8235" y="5460"/>
                    <a:pt x="8622" y="5523"/>
                    <a:pt x="8997" y="5885"/>
                  </a:cubicBezTo>
                  <a:cubicBezTo>
                    <a:pt x="9110" y="5998"/>
                    <a:pt x="9197" y="6135"/>
                    <a:pt x="9272" y="6273"/>
                  </a:cubicBezTo>
                  <a:cubicBezTo>
                    <a:pt x="8960" y="8459"/>
                    <a:pt x="9984" y="10183"/>
                    <a:pt x="10209" y="10546"/>
                  </a:cubicBezTo>
                  <a:cubicBezTo>
                    <a:pt x="10147" y="10696"/>
                    <a:pt x="10084" y="10858"/>
                    <a:pt x="10009" y="11008"/>
                  </a:cubicBezTo>
                  <a:cubicBezTo>
                    <a:pt x="9490" y="12170"/>
                    <a:pt x="8763" y="13221"/>
                    <a:pt x="8167" y="13969"/>
                  </a:cubicBezTo>
                  <a:lnTo>
                    <a:pt x="8167" y="13969"/>
                  </a:lnTo>
                  <a:cubicBezTo>
                    <a:pt x="8712" y="13047"/>
                    <a:pt x="9195" y="11731"/>
                    <a:pt x="9110" y="11208"/>
                  </a:cubicBezTo>
                  <a:cubicBezTo>
                    <a:pt x="8997" y="10571"/>
                    <a:pt x="9010" y="8509"/>
                    <a:pt x="9010" y="8509"/>
                  </a:cubicBezTo>
                  <a:lnTo>
                    <a:pt x="9010" y="8509"/>
                  </a:lnTo>
                  <a:cubicBezTo>
                    <a:pt x="7123" y="11046"/>
                    <a:pt x="7685" y="14019"/>
                    <a:pt x="7773" y="14457"/>
                  </a:cubicBezTo>
                  <a:lnTo>
                    <a:pt x="7735" y="14507"/>
                  </a:lnTo>
                  <a:cubicBezTo>
                    <a:pt x="7610" y="14669"/>
                    <a:pt x="7498" y="14794"/>
                    <a:pt x="7398" y="14894"/>
                  </a:cubicBezTo>
                  <a:cubicBezTo>
                    <a:pt x="7210" y="15106"/>
                    <a:pt x="7123" y="15231"/>
                    <a:pt x="7123" y="15231"/>
                  </a:cubicBezTo>
                  <a:cubicBezTo>
                    <a:pt x="7123" y="15231"/>
                    <a:pt x="6711" y="15706"/>
                    <a:pt x="6061" y="16418"/>
                  </a:cubicBezTo>
                  <a:cubicBezTo>
                    <a:pt x="5898" y="16581"/>
                    <a:pt x="5711" y="16793"/>
                    <a:pt x="5524" y="16993"/>
                  </a:cubicBezTo>
                  <a:lnTo>
                    <a:pt x="5436" y="17080"/>
                  </a:lnTo>
                  <a:cubicBezTo>
                    <a:pt x="5386" y="17056"/>
                    <a:pt x="5324" y="17018"/>
                    <a:pt x="5274" y="17006"/>
                  </a:cubicBezTo>
                  <a:cubicBezTo>
                    <a:pt x="5636" y="16356"/>
                    <a:pt x="5898" y="15731"/>
                    <a:pt x="5886" y="15369"/>
                  </a:cubicBezTo>
                  <a:cubicBezTo>
                    <a:pt x="5873" y="14619"/>
                    <a:pt x="6198" y="12270"/>
                    <a:pt x="6198" y="12270"/>
                  </a:cubicBezTo>
                  <a:lnTo>
                    <a:pt x="6198" y="12270"/>
                  </a:lnTo>
                  <a:cubicBezTo>
                    <a:pt x="4774" y="13694"/>
                    <a:pt x="4212" y="15394"/>
                    <a:pt x="3999" y="16743"/>
                  </a:cubicBezTo>
                  <a:cubicBezTo>
                    <a:pt x="3906" y="16669"/>
                    <a:pt x="3786" y="16629"/>
                    <a:pt x="3668" y="16629"/>
                  </a:cubicBezTo>
                  <a:cubicBezTo>
                    <a:pt x="3628" y="16629"/>
                    <a:pt x="3588" y="16634"/>
                    <a:pt x="3549" y="16643"/>
                  </a:cubicBezTo>
                  <a:cubicBezTo>
                    <a:pt x="3437" y="16681"/>
                    <a:pt x="3375" y="16756"/>
                    <a:pt x="3262" y="16793"/>
                  </a:cubicBezTo>
                  <a:cubicBezTo>
                    <a:pt x="3226" y="16800"/>
                    <a:pt x="3192" y="16804"/>
                    <a:pt x="3160" y="16804"/>
                  </a:cubicBezTo>
                  <a:cubicBezTo>
                    <a:pt x="2856" y="16804"/>
                    <a:pt x="2704" y="16516"/>
                    <a:pt x="2387" y="16493"/>
                  </a:cubicBezTo>
                  <a:cubicBezTo>
                    <a:pt x="2375" y="16492"/>
                    <a:pt x="2362" y="16492"/>
                    <a:pt x="2350" y="16492"/>
                  </a:cubicBezTo>
                  <a:cubicBezTo>
                    <a:pt x="2193" y="16492"/>
                    <a:pt x="2070" y="16564"/>
                    <a:pt x="2000" y="16668"/>
                  </a:cubicBezTo>
                  <a:lnTo>
                    <a:pt x="2000" y="16681"/>
                  </a:lnTo>
                  <a:lnTo>
                    <a:pt x="1950" y="16768"/>
                  </a:lnTo>
                  <a:cubicBezTo>
                    <a:pt x="1950" y="16768"/>
                    <a:pt x="1950" y="16793"/>
                    <a:pt x="1938" y="16793"/>
                  </a:cubicBezTo>
                  <a:cubicBezTo>
                    <a:pt x="1925" y="16818"/>
                    <a:pt x="1925" y="16856"/>
                    <a:pt x="1900" y="16881"/>
                  </a:cubicBezTo>
                  <a:lnTo>
                    <a:pt x="1900" y="16918"/>
                  </a:lnTo>
                  <a:cubicBezTo>
                    <a:pt x="1888" y="16956"/>
                    <a:pt x="1888" y="17006"/>
                    <a:pt x="1888" y="17043"/>
                  </a:cubicBezTo>
                  <a:cubicBezTo>
                    <a:pt x="1863" y="17643"/>
                    <a:pt x="2188" y="17893"/>
                    <a:pt x="2375" y="18380"/>
                  </a:cubicBezTo>
                  <a:cubicBezTo>
                    <a:pt x="2575" y="18880"/>
                    <a:pt x="2450" y="19504"/>
                    <a:pt x="2462" y="20017"/>
                  </a:cubicBezTo>
                  <a:cubicBezTo>
                    <a:pt x="2487" y="20367"/>
                    <a:pt x="2612" y="20691"/>
                    <a:pt x="2825" y="20929"/>
                  </a:cubicBezTo>
                  <a:cubicBezTo>
                    <a:pt x="2575" y="21454"/>
                    <a:pt x="2337" y="21978"/>
                    <a:pt x="2138" y="22391"/>
                  </a:cubicBezTo>
                  <a:cubicBezTo>
                    <a:pt x="1880" y="22930"/>
                    <a:pt x="1640" y="23348"/>
                    <a:pt x="1503" y="23594"/>
                  </a:cubicBezTo>
                  <a:lnTo>
                    <a:pt x="1503" y="23594"/>
                  </a:lnTo>
                  <a:cubicBezTo>
                    <a:pt x="1535" y="23554"/>
                    <a:pt x="1571" y="23507"/>
                    <a:pt x="1613" y="23453"/>
                  </a:cubicBezTo>
                  <a:lnTo>
                    <a:pt x="1750" y="23265"/>
                  </a:lnTo>
                  <a:cubicBezTo>
                    <a:pt x="1800" y="23190"/>
                    <a:pt x="1850" y="23115"/>
                    <a:pt x="1913" y="23041"/>
                  </a:cubicBezTo>
                  <a:cubicBezTo>
                    <a:pt x="2013" y="22866"/>
                    <a:pt x="2138" y="22678"/>
                    <a:pt x="2250" y="22453"/>
                  </a:cubicBezTo>
                  <a:cubicBezTo>
                    <a:pt x="2425" y="22166"/>
                    <a:pt x="2600" y="21829"/>
                    <a:pt x="2787" y="21491"/>
                  </a:cubicBezTo>
                  <a:cubicBezTo>
                    <a:pt x="2862" y="21466"/>
                    <a:pt x="3075" y="21441"/>
                    <a:pt x="3412" y="21366"/>
                  </a:cubicBezTo>
                  <a:lnTo>
                    <a:pt x="3412" y="21366"/>
                  </a:lnTo>
                  <a:cubicBezTo>
                    <a:pt x="3362" y="21429"/>
                    <a:pt x="3300" y="21516"/>
                    <a:pt x="3237" y="21629"/>
                  </a:cubicBezTo>
                  <a:cubicBezTo>
                    <a:pt x="3200" y="21691"/>
                    <a:pt x="3150" y="21754"/>
                    <a:pt x="3112" y="21829"/>
                  </a:cubicBezTo>
                  <a:cubicBezTo>
                    <a:pt x="3062" y="21916"/>
                    <a:pt x="3025" y="21991"/>
                    <a:pt x="2987" y="22078"/>
                  </a:cubicBezTo>
                  <a:lnTo>
                    <a:pt x="2837" y="22366"/>
                  </a:lnTo>
                  <a:lnTo>
                    <a:pt x="2700" y="22691"/>
                  </a:lnTo>
                  <a:cubicBezTo>
                    <a:pt x="2387" y="23428"/>
                    <a:pt x="2163" y="24427"/>
                    <a:pt x="2075" y="25489"/>
                  </a:cubicBezTo>
                  <a:cubicBezTo>
                    <a:pt x="1988" y="24952"/>
                    <a:pt x="1863" y="24502"/>
                    <a:pt x="1700" y="24315"/>
                  </a:cubicBezTo>
                  <a:cubicBezTo>
                    <a:pt x="1613" y="24203"/>
                    <a:pt x="1488" y="24003"/>
                    <a:pt x="1350" y="23790"/>
                  </a:cubicBezTo>
                  <a:cubicBezTo>
                    <a:pt x="1352" y="23787"/>
                    <a:pt x="1354" y="23783"/>
                    <a:pt x="1358" y="23779"/>
                  </a:cubicBezTo>
                  <a:lnTo>
                    <a:pt x="1358" y="23779"/>
                  </a:lnTo>
                  <a:cubicBezTo>
                    <a:pt x="939" y="23095"/>
                    <a:pt x="438" y="22166"/>
                    <a:pt x="438" y="22166"/>
                  </a:cubicBezTo>
                  <a:lnTo>
                    <a:pt x="438" y="22166"/>
                  </a:lnTo>
                  <a:cubicBezTo>
                    <a:pt x="1" y="25552"/>
                    <a:pt x="2213" y="27851"/>
                    <a:pt x="2213" y="27851"/>
                  </a:cubicBezTo>
                  <a:cubicBezTo>
                    <a:pt x="2213" y="27814"/>
                    <a:pt x="2238" y="27789"/>
                    <a:pt x="2238" y="27739"/>
                  </a:cubicBezTo>
                  <a:cubicBezTo>
                    <a:pt x="2337" y="28601"/>
                    <a:pt x="2512" y="29388"/>
                    <a:pt x="2675" y="30038"/>
                  </a:cubicBezTo>
                  <a:cubicBezTo>
                    <a:pt x="2700" y="30188"/>
                    <a:pt x="2750" y="30325"/>
                    <a:pt x="2775" y="30475"/>
                  </a:cubicBezTo>
                  <a:cubicBezTo>
                    <a:pt x="2525" y="29950"/>
                    <a:pt x="2250" y="29513"/>
                    <a:pt x="2025" y="29375"/>
                  </a:cubicBezTo>
                  <a:cubicBezTo>
                    <a:pt x="1525" y="29051"/>
                    <a:pt x="126" y="27726"/>
                    <a:pt x="126" y="27726"/>
                  </a:cubicBezTo>
                  <a:lnTo>
                    <a:pt x="126" y="27726"/>
                  </a:lnTo>
                  <a:cubicBezTo>
                    <a:pt x="688" y="30987"/>
                    <a:pt x="3300" y="32412"/>
                    <a:pt x="3462" y="32499"/>
                  </a:cubicBezTo>
                  <a:cubicBezTo>
                    <a:pt x="3549" y="32699"/>
                    <a:pt x="3637" y="32924"/>
                    <a:pt x="3737" y="33174"/>
                  </a:cubicBezTo>
                  <a:cubicBezTo>
                    <a:pt x="3824" y="33411"/>
                    <a:pt x="3924" y="33636"/>
                    <a:pt x="4024" y="33911"/>
                  </a:cubicBezTo>
                  <a:lnTo>
                    <a:pt x="4024" y="33923"/>
                  </a:lnTo>
                  <a:cubicBezTo>
                    <a:pt x="3979" y="33959"/>
                    <a:pt x="3941" y="33973"/>
                    <a:pt x="3905" y="33973"/>
                  </a:cubicBezTo>
                  <a:cubicBezTo>
                    <a:pt x="3814" y="33973"/>
                    <a:pt x="3736" y="33879"/>
                    <a:pt x="3574" y="33799"/>
                  </a:cubicBezTo>
                  <a:cubicBezTo>
                    <a:pt x="3487" y="33761"/>
                    <a:pt x="3381" y="33736"/>
                    <a:pt x="3278" y="33736"/>
                  </a:cubicBezTo>
                  <a:cubicBezTo>
                    <a:pt x="3175" y="33736"/>
                    <a:pt x="3075" y="33761"/>
                    <a:pt x="3000" y="33824"/>
                  </a:cubicBezTo>
                  <a:cubicBezTo>
                    <a:pt x="2900" y="33886"/>
                    <a:pt x="2875" y="33998"/>
                    <a:pt x="2775" y="34061"/>
                  </a:cubicBezTo>
                  <a:cubicBezTo>
                    <a:pt x="2762" y="34073"/>
                    <a:pt x="2737" y="34098"/>
                    <a:pt x="2712" y="34098"/>
                  </a:cubicBezTo>
                  <a:cubicBezTo>
                    <a:pt x="2013" y="33436"/>
                    <a:pt x="1263" y="32637"/>
                    <a:pt x="1263" y="32636"/>
                  </a:cubicBezTo>
                  <a:lnTo>
                    <a:pt x="1263" y="32636"/>
                  </a:lnTo>
                  <a:cubicBezTo>
                    <a:pt x="1338" y="33224"/>
                    <a:pt x="1463" y="33761"/>
                    <a:pt x="1625" y="34248"/>
                  </a:cubicBezTo>
                  <a:cubicBezTo>
                    <a:pt x="1588" y="34298"/>
                    <a:pt x="1563" y="34348"/>
                    <a:pt x="1550" y="34411"/>
                  </a:cubicBezTo>
                  <a:lnTo>
                    <a:pt x="1550" y="34423"/>
                  </a:lnTo>
                  <a:cubicBezTo>
                    <a:pt x="1525" y="34448"/>
                    <a:pt x="1525" y="34486"/>
                    <a:pt x="1525" y="34511"/>
                  </a:cubicBezTo>
                  <a:lnTo>
                    <a:pt x="1525" y="34548"/>
                  </a:lnTo>
                  <a:lnTo>
                    <a:pt x="1525" y="34636"/>
                  </a:lnTo>
                  <a:lnTo>
                    <a:pt x="1525" y="34673"/>
                  </a:lnTo>
                  <a:cubicBezTo>
                    <a:pt x="1525" y="34723"/>
                    <a:pt x="1550" y="34761"/>
                    <a:pt x="1563" y="34798"/>
                  </a:cubicBezTo>
                  <a:cubicBezTo>
                    <a:pt x="1688" y="35260"/>
                    <a:pt x="1963" y="35423"/>
                    <a:pt x="2238" y="35673"/>
                  </a:cubicBezTo>
                  <a:cubicBezTo>
                    <a:pt x="2425" y="36010"/>
                    <a:pt x="2625" y="36347"/>
                    <a:pt x="2825" y="36635"/>
                  </a:cubicBezTo>
                  <a:cubicBezTo>
                    <a:pt x="2900" y="36910"/>
                    <a:pt x="2962" y="37172"/>
                    <a:pt x="3062" y="37385"/>
                  </a:cubicBezTo>
                  <a:cubicBezTo>
                    <a:pt x="3259" y="37900"/>
                    <a:pt x="3733" y="38247"/>
                    <a:pt x="4247" y="38247"/>
                  </a:cubicBezTo>
                  <a:cubicBezTo>
                    <a:pt x="4256" y="38247"/>
                    <a:pt x="4265" y="38247"/>
                    <a:pt x="4274" y="38247"/>
                  </a:cubicBezTo>
                  <a:cubicBezTo>
                    <a:pt x="4312" y="38259"/>
                    <a:pt x="4324" y="38297"/>
                    <a:pt x="4362" y="38309"/>
                  </a:cubicBezTo>
                  <a:cubicBezTo>
                    <a:pt x="4362" y="38321"/>
                    <a:pt x="4362" y="38334"/>
                    <a:pt x="4363" y="38347"/>
                  </a:cubicBezTo>
                  <a:lnTo>
                    <a:pt x="4363" y="38347"/>
                  </a:lnTo>
                  <a:cubicBezTo>
                    <a:pt x="4362" y="38347"/>
                    <a:pt x="4362" y="38347"/>
                    <a:pt x="4362" y="38347"/>
                  </a:cubicBezTo>
                  <a:lnTo>
                    <a:pt x="4362" y="38347"/>
                  </a:lnTo>
                  <a:cubicBezTo>
                    <a:pt x="4362" y="38348"/>
                    <a:pt x="4362" y="38350"/>
                    <a:pt x="4363" y="38351"/>
                  </a:cubicBezTo>
                  <a:lnTo>
                    <a:pt x="4363" y="38351"/>
                  </a:lnTo>
                  <a:cubicBezTo>
                    <a:pt x="4363" y="38350"/>
                    <a:pt x="4363" y="38349"/>
                    <a:pt x="4363" y="38347"/>
                  </a:cubicBezTo>
                  <a:lnTo>
                    <a:pt x="4363" y="38347"/>
                  </a:lnTo>
                  <a:cubicBezTo>
                    <a:pt x="4812" y="38722"/>
                    <a:pt x="5136" y="38934"/>
                    <a:pt x="5236" y="38984"/>
                  </a:cubicBezTo>
                  <a:cubicBezTo>
                    <a:pt x="5261" y="39196"/>
                    <a:pt x="5286" y="39421"/>
                    <a:pt x="5311" y="39634"/>
                  </a:cubicBezTo>
                  <a:cubicBezTo>
                    <a:pt x="5286" y="39858"/>
                    <a:pt x="5349" y="40221"/>
                    <a:pt x="5449" y="40621"/>
                  </a:cubicBezTo>
                  <a:cubicBezTo>
                    <a:pt x="5474" y="40683"/>
                    <a:pt x="5474" y="40733"/>
                    <a:pt x="5486" y="40783"/>
                  </a:cubicBezTo>
                  <a:lnTo>
                    <a:pt x="5536" y="41058"/>
                  </a:lnTo>
                  <a:cubicBezTo>
                    <a:pt x="5549" y="41133"/>
                    <a:pt x="5561" y="41195"/>
                    <a:pt x="5574" y="41283"/>
                  </a:cubicBezTo>
                  <a:cubicBezTo>
                    <a:pt x="5536" y="41245"/>
                    <a:pt x="5486" y="41220"/>
                    <a:pt x="5449" y="41183"/>
                  </a:cubicBezTo>
                  <a:cubicBezTo>
                    <a:pt x="5136" y="40671"/>
                    <a:pt x="4911" y="40171"/>
                    <a:pt x="4749" y="39721"/>
                  </a:cubicBezTo>
                  <a:cubicBezTo>
                    <a:pt x="4538" y="39112"/>
                    <a:pt x="4425" y="38615"/>
                    <a:pt x="4363" y="38351"/>
                  </a:cubicBezTo>
                  <a:lnTo>
                    <a:pt x="4363" y="38351"/>
                  </a:lnTo>
                  <a:cubicBezTo>
                    <a:pt x="4366" y="38423"/>
                    <a:pt x="4376" y="38518"/>
                    <a:pt x="4387" y="38621"/>
                  </a:cubicBezTo>
                  <a:cubicBezTo>
                    <a:pt x="4399" y="38696"/>
                    <a:pt x="4399" y="38784"/>
                    <a:pt x="4424" y="38859"/>
                  </a:cubicBezTo>
                  <a:cubicBezTo>
                    <a:pt x="4437" y="38946"/>
                    <a:pt x="4449" y="39046"/>
                    <a:pt x="4487" y="39134"/>
                  </a:cubicBezTo>
                  <a:cubicBezTo>
                    <a:pt x="4499" y="39234"/>
                    <a:pt x="4524" y="39346"/>
                    <a:pt x="4549" y="39446"/>
                  </a:cubicBezTo>
                  <a:cubicBezTo>
                    <a:pt x="4574" y="39559"/>
                    <a:pt x="4612" y="39671"/>
                    <a:pt x="4637" y="39796"/>
                  </a:cubicBezTo>
                  <a:cubicBezTo>
                    <a:pt x="4736" y="40133"/>
                    <a:pt x="4874" y="40508"/>
                    <a:pt x="5049" y="40908"/>
                  </a:cubicBezTo>
                  <a:lnTo>
                    <a:pt x="5024" y="40908"/>
                  </a:lnTo>
                  <a:cubicBezTo>
                    <a:pt x="5011" y="40883"/>
                    <a:pt x="4999" y="40883"/>
                    <a:pt x="4999" y="40871"/>
                  </a:cubicBezTo>
                  <a:cubicBezTo>
                    <a:pt x="4936" y="40821"/>
                    <a:pt x="4874" y="40746"/>
                    <a:pt x="4836" y="40658"/>
                  </a:cubicBezTo>
                  <a:cubicBezTo>
                    <a:pt x="4711" y="40383"/>
                    <a:pt x="4711" y="40058"/>
                    <a:pt x="4549" y="39821"/>
                  </a:cubicBezTo>
                  <a:cubicBezTo>
                    <a:pt x="4470" y="39719"/>
                    <a:pt x="4349" y="39663"/>
                    <a:pt x="4231" y="39663"/>
                  </a:cubicBezTo>
                  <a:cubicBezTo>
                    <a:pt x="4090" y="39663"/>
                    <a:pt x="3954" y="39744"/>
                    <a:pt x="3899" y="39921"/>
                  </a:cubicBezTo>
                  <a:cubicBezTo>
                    <a:pt x="3862" y="40058"/>
                    <a:pt x="3937" y="40246"/>
                    <a:pt x="3812" y="40358"/>
                  </a:cubicBezTo>
                  <a:cubicBezTo>
                    <a:pt x="3712" y="40433"/>
                    <a:pt x="3524" y="40383"/>
                    <a:pt x="3425" y="40446"/>
                  </a:cubicBezTo>
                  <a:cubicBezTo>
                    <a:pt x="3262" y="40533"/>
                    <a:pt x="3187" y="40683"/>
                    <a:pt x="3175" y="40858"/>
                  </a:cubicBezTo>
                  <a:cubicBezTo>
                    <a:pt x="3150" y="40996"/>
                    <a:pt x="3187" y="41120"/>
                    <a:pt x="3237" y="41245"/>
                  </a:cubicBezTo>
                  <a:cubicBezTo>
                    <a:pt x="2825" y="41108"/>
                    <a:pt x="2512" y="40996"/>
                    <a:pt x="2512" y="40996"/>
                  </a:cubicBezTo>
                  <a:lnTo>
                    <a:pt x="2512" y="40996"/>
                  </a:lnTo>
                  <a:cubicBezTo>
                    <a:pt x="2675" y="41245"/>
                    <a:pt x="2825" y="41470"/>
                    <a:pt x="3000" y="41683"/>
                  </a:cubicBezTo>
                  <a:cubicBezTo>
                    <a:pt x="2950" y="41783"/>
                    <a:pt x="2925" y="41908"/>
                    <a:pt x="2937" y="41995"/>
                  </a:cubicBezTo>
                  <a:cubicBezTo>
                    <a:pt x="2950" y="42070"/>
                    <a:pt x="3012" y="42120"/>
                    <a:pt x="3012" y="42220"/>
                  </a:cubicBezTo>
                  <a:cubicBezTo>
                    <a:pt x="3062" y="42495"/>
                    <a:pt x="2825" y="42607"/>
                    <a:pt x="2812" y="42870"/>
                  </a:cubicBezTo>
                  <a:cubicBezTo>
                    <a:pt x="2800" y="43007"/>
                    <a:pt x="2837" y="43107"/>
                    <a:pt x="2925" y="43170"/>
                  </a:cubicBezTo>
                  <a:cubicBezTo>
                    <a:pt x="2937" y="43182"/>
                    <a:pt x="2950" y="43195"/>
                    <a:pt x="2987" y="43195"/>
                  </a:cubicBezTo>
                  <a:lnTo>
                    <a:pt x="3000" y="43195"/>
                  </a:lnTo>
                  <a:cubicBezTo>
                    <a:pt x="3012" y="43220"/>
                    <a:pt x="3050" y="43220"/>
                    <a:pt x="3062" y="43232"/>
                  </a:cubicBezTo>
                  <a:lnTo>
                    <a:pt x="3075" y="43232"/>
                  </a:lnTo>
                  <a:cubicBezTo>
                    <a:pt x="3112" y="43232"/>
                    <a:pt x="3137" y="43245"/>
                    <a:pt x="3150" y="43245"/>
                  </a:cubicBezTo>
                  <a:cubicBezTo>
                    <a:pt x="3177" y="43247"/>
                    <a:pt x="3203" y="43248"/>
                    <a:pt x="3228" y="43248"/>
                  </a:cubicBezTo>
                  <a:cubicBezTo>
                    <a:pt x="3572" y="43248"/>
                    <a:pt x="3733" y="43022"/>
                    <a:pt x="4024" y="42882"/>
                  </a:cubicBezTo>
                  <a:cubicBezTo>
                    <a:pt x="4087" y="42857"/>
                    <a:pt x="4137" y="42845"/>
                    <a:pt x="4199" y="42845"/>
                  </a:cubicBezTo>
                  <a:cubicBezTo>
                    <a:pt x="5736" y="43932"/>
                    <a:pt x="7298" y="44032"/>
                    <a:pt x="7298" y="44032"/>
                  </a:cubicBezTo>
                  <a:lnTo>
                    <a:pt x="7248" y="43932"/>
                  </a:lnTo>
                  <a:lnTo>
                    <a:pt x="7248" y="43932"/>
                  </a:lnTo>
                  <a:cubicBezTo>
                    <a:pt x="7860" y="44507"/>
                    <a:pt x="8460" y="44981"/>
                    <a:pt x="8985" y="45356"/>
                  </a:cubicBezTo>
                  <a:cubicBezTo>
                    <a:pt x="9110" y="45444"/>
                    <a:pt x="9210" y="45531"/>
                    <a:pt x="9335" y="45606"/>
                  </a:cubicBezTo>
                  <a:cubicBezTo>
                    <a:pt x="8898" y="45414"/>
                    <a:pt x="8497" y="45295"/>
                    <a:pt x="8234" y="45295"/>
                  </a:cubicBezTo>
                  <a:cubicBezTo>
                    <a:pt x="8188" y="45295"/>
                    <a:pt x="8147" y="45299"/>
                    <a:pt x="8110" y="45306"/>
                  </a:cubicBezTo>
                  <a:cubicBezTo>
                    <a:pt x="7523" y="45419"/>
                    <a:pt x="5649" y="45419"/>
                    <a:pt x="5649" y="45419"/>
                  </a:cubicBezTo>
                  <a:cubicBezTo>
                    <a:pt x="7010" y="46583"/>
                    <a:pt x="8516" y="46847"/>
                    <a:pt x="9597" y="46847"/>
                  </a:cubicBezTo>
                  <a:cubicBezTo>
                    <a:pt x="10431" y="46847"/>
                    <a:pt x="11013" y="46690"/>
                    <a:pt x="11084" y="46668"/>
                  </a:cubicBezTo>
                  <a:cubicBezTo>
                    <a:pt x="11271" y="46756"/>
                    <a:pt x="11484" y="46868"/>
                    <a:pt x="11696" y="46981"/>
                  </a:cubicBezTo>
                  <a:cubicBezTo>
                    <a:pt x="11896" y="47093"/>
                    <a:pt x="12133" y="47193"/>
                    <a:pt x="12371" y="47318"/>
                  </a:cubicBezTo>
                  <a:cubicBezTo>
                    <a:pt x="12608" y="47443"/>
                    <a:pt x="12858" y="47568"/>
                    <a:pt x="13120" y="47718"/>
                  </a:cubicBezTo>
                  <a:cubicBezTo>
                    <a:pt x="13195" y="47743"/>
                    <a:pt x="13270" y="47793"/>
                    <a:pt x="13333" y="47843"/>
                  </a:cubicBezTo>
                  <a:cubicBezTo>
                    <a:pt x="13358" y="47868"/>
                    <a:pt x="13358" y="47918"/>
                    <a:pt x="13370" y="47943"/>
                  </a:cubicBezTo>
                  <a:lnTo>
                    <a:pt x="13370" y="47968"/>
                  </a:lnTo>
                  <a:cubicBezTo>
                    <a:pt x="13395" y="48055"/>
                    <a:pt x="13433" y="48168"/>
                    <a:pt x="13458" y="48255"/>
                  </a:cubicBezTo>
                  <a:cubicBezTo>
                    <a:pt x="13458" y="48280"/>
                    <a:pt x="13483" y="48305"/>
                    <a:pt x="13483" y="48317"/>
                  </a:cubicBezTo>
                  <a:cubicBezTo>
                    <a:pt x="13495" y="48380"/>
                    <a:pt x="13520" y="48442"/>
                    <a:pt x="13558" y="48505"/>
                  </a:cubicBezTo>
                  <a:cubicBezTo>
                    <a:pt x="13266" y="48404"/>
                    <a:pt x="13015" y="48344"/>
                    <a:pt x="12817" y="48344"/>
                  </a:cubicBezTo>
                  <a:cubicBezTo>
                    <a:pt x="12769" y="48344"/>
                    <a:pt x="12724" y="48348"/>
                    <a:pt x="12683" y="48355"/>
                  </a:cubicBezTo>
                  <a:cubicBezTo>
                    <a:pt x="12479" y="48386"/>
                    <a:pt x="12151" y="48397"/>
                    <a:pt x="11782" y="48397"/>
                  </a:cubicBezTo>
                  <a:cubicBezTo>
                    <a:pt x="10798" y="48397"/>
                    <a:pt x="9522" y="48317"/>
                    <a:pt x="9522" y="48317"/>
                  </a:cubicBezTo>
                  <a:lnTo>
                    <a:pt x="9522" y="48317"/>
                  </a:lnTo>
                  <a:cubicBezTo>
                    <a:pt x="11393" y="50082"/>
                    <a:pt x="13521" y="50432"/>
                    <a:pt x="14941" y="50432"/>
                  </a:cubicBezTo>
                  <a:cubicBezTo>
                    <a:pt x="15019" y="50432"/>
                    <a:pt x="15096" y="50431"/>
                    <a:pt x="15170" y="50429"/>
                  </a:cubicBezTo>
                  <a:cubicBezTo>
                    <a:pt x="15769" y="50779"/>
                    <a:pt x="16457" y="50904"/>
                    <a:pt x="17081" y="50916"/>
                  </a:cubicBezTo>
                  <a:cubicBezTo>
                    <a:pt x="17131" y="50966"/>
                    <a:pt x="17181" y="51004"/>
                    <a:pt x="17231" y="51041"/>
                  </a:cubicBezTo>
                  <a:cubicBezTo>
                    <a:pt x="17394" y="51216"/>
                    <a:pt x="17569" y="51354"/>
                    <a:pt x="17731" y="51479"/>
                  </a:cubicBezTo>
                  <a:cubicBezTo>
                    <a:pt x="17806" y="51541"/>
                    <a:pt x="17868" y="51604"/>
                    <a:pt x="17931" y="51654"/>
                  </a:cubicBezTo>
                  <a:cubicBezTo>
                    <a:pt x="17956" y="51666"/>
                    <a:pt x="17993" y="51691"/>
                    <a:pt x="18018" y="51716"/>
                  </a:cubicBezTo>
                  <a:cubicBezTo>
                    <a:pt x="17044" y="51629"/>
                    <a:pt x="15307" y="51304"/>
                    <a:pt x="15307" y="51304"/>
                  </a:cubicBezTo>
                  <a:lnTo>
                    <a:pt x="15307" y="51304"/>
                  </a:lnTo>
                  <a:cubicBezTo>
                    <a:pt x="17470" y="53899"/>
                    <a:pt x="20391" y="54164"/>
                    <a:pt x="21526" y="54164"/>
                  </a:cubicBezTo>
                  <a:cubicBezTo>
                    <a:pt x="21703" y="54164"/>
                    <a:pt x="21836" y="54158"/>
                    <a:pt x="21917" y="54153"/>
                  </a:cubicBezTo>
                  <a:cubicBezTo>
                    <a:pt x="22054" y="54302"/>
                    <a:pt x="22192" y="54477"/>
                    <a:pt x="22329" y="54627"/>
                  </a:cubicBezTo>
                  <a:cubicBezTo>
                    <a:pt x="22379" y="54752"/>
                    <a:pt x="22429" y="54865"/>
                    <a:pt x="22479" y="54990"/>
                  </a:cubicBezTo>
                  <a:cubicBezTo>
                    <a:pt x="22429" y="55402"/>
                    <a:pt x="22691" y="56189"/>
                    <a:pt x="23066" y="57051"/>
                  </a:cubicBezTo>
                  <a:cubicBezTo>
                    <a:pt x="23116" y="57164"/>
                    <a:pt x="23166" y="57251"/>
                    <a:pt x="23204" y="57364"/>
                  </a:cubicBezTo>
                  <a:cubicBezTo>
                    <a:pt x="23204" y="57376"/>
                    <a:pt x="23229" y="57401"/>
                    <a:pt x="23229" y="57414"/>
                  </a:cubicBezTo>
                  <a:cubicBezTo>
                    <a:pt x="23266" y="57526"/>
                    <a:pt x="23316" y="57614"/>
                    <a:pt x="23379" y="57726"/>
                  </a:cubicBezTo>
                  <a:cubicBezTo>
                    <a:pt x="23391" y="57739"/>
                    <a:pt x="23391" y="57751"/>
                    <a:pt x="23416" y="57788"/>
                  </a:cubicBezTo>
                  <a:cubicBezTo>
                    <a:pt x="23429" y="57801"/>
                    <a:pt x="23429" y="57838"/>
                    <a:pt x="23441" y="57851"/>
                  </a:cubicBezTo>
                  <a:cubicBezTo>
                    <a:pt x="23454" y="57963"/>
                    <a:pt x="23516" y="58188"/>
                    <a:pt x="23629" y="58426"/>
                  </a:cubicBezTo>
                  <a:cubicBezTo>
                    <a:pt x="23704" y="58563"/>
                    <a:pt x="23791" y="58726"/>
                    <a:pt x="23866" y="58813"/>
                  </a:cubicBezTo>
                  <a:cubicBezTo>
                    <a:pt x="23941" y="58913"/>
                    <a:pt x="23991" y="58988"/>
                    <a:pt x="23991" y="58988"/>
                  </a:cubicBezTo>
                  <a:lnTo>
                    <a:pt x="24041" y="59038"/>
                  </a:lnTo>
                  <a:lnTo>
                    <a:pt x="24141" y="59150"/>
                  </a:lnTo>
                  <a:cubicBezTo>
                    <a:pt x="24178" y="59175"/>
                    <a:pt x="24228" y="59225"/>
                    <a:pt x="24266" y="59250"/>
                  </a:cubicBezTo>
                  <a:cubicBezTo>
                    <a:pt x="24291" y="59288"/>
                    <a:pt x="24316" y="59313"/>
                    <a:pt x="24328" y="59350"/>
                  </a:cubicBezTo>
                  <a:cubicBezTo>
                    <a:pt x="24353" y="59363"/>
                    <a:pt x="24353" y="59375"/>
                    <a:pt x="24366" y="59375"/>
                  </a:cubicBezTo>
                  <a:cubicBezTo>
                    <a:pt x="24428" y="59463"/>
                    <a:pt x="24478" y="59538"/>
                    <a:pt x="24541" y="59613"/>
                  </a:cubicBezTo>
                  <a:cubicBezTo>
                    <a:pt x="25103" y="60337"/>
                    <a:pt x="26690" y="60712"/>
                    <a:pt x="28177" y="60912"/>
                  </a:cubicBezTo>
                  <a:cubicBezTo>
                    <a:pt x="28389" y="61237"/>
                    <a:pt x="28851" y="61649"/>
                    <a:pt x="29376" y="62037"/>
                  </a:cubicBezTo>
                  <a:cubicBezTo>
                    <a:pt x="28564" y="61737"/>
                    <a:pt x="27789" y="61524"/>
                    <a:pt x="27140" y="61350"/>
                  </a:cubicBezTo>
                  <a:cubicBezTo>
                    <a:pt x="26690" y="61237"/>
                    <a:pt x="26302" y="61150"/>
                    <a:pt x="26040" y="61100"/>
                  </a:cubicBezTo>
                  <a:cubicBezTo>
                    <a:pt x="25765" y="61050"/>
                    <a:pt x="25615" y="61025"/>
                    <a:pt x="25615" y="61025"/>
                  </a:cubicBezTo>
                  <a:cubicBezTo>
                    <a:pt x="25615" y="61025"/>
                    <a:pt x="25003" y="60912"/>
                    <a:pt x="24066" y="60787"/>
                  </a:cubicBezTo>
                  <a:cubicBezTo>
                    <a:pt x="23941" y="60775"/>
                    <a:pt x="23803" y="60750"/>
                    <a:pt x="23666" y="60725"/>
                  </a:cubicBezTo>
                  <a:cubicBezTo>
                    <a:pt x="23304" y="60038"/>
                    <a:pt x="22004" y="57976"/>
                    <a:pt x="19418" y="57401"/>
                  </a:cubicBezTo>
                  <a:lnTo>
                    <a:pt x="19418" y="57401"/>
                  </a:lnTo>
                  <a:cubicBezTo>
                    <a:pt x="19418" y="57401"/>
                    <a:pt x="20605" y="58863"/>
                    <a:pt x="20880" y="59375"/>
                  </a:cubicBezTo>
                  <a:cubicBezTo>
                    <a:pt x="21067" y="59738"/>
                    <a:pt x="21879" y="60237"/>
                    <a:pt x="22679" y="60587"/>
                  </a:cubicBezTo>
                  <a:cubicBezTo>
                    <a:pt x="22054" y="60487"/>
                    <a:pt x="21367" y="60400"/>
                    <a:pt x="20680" y="60275"/>
                  </a:cubicBezTo>
                  <a:cubicBezTo>
                    <a:pt x="19518" y="60088"/>
                    <a:pt x="18393" y="59800"/>
                    <a:pt x="17544" y="59538"/>
                  </a:cubicBezTo>
                  <a:cubicBezTo>
                    <a:pt x="17644" y="58976"/>
                    <a:pt x="17419" y="58401"/>
                    <a:pt x="16944" y="58051"/>
                  </a:cubicBezTo>
                  <a:cubicBezTo>
                    <a:pt x="16482" y="57726"/>
                    <a:pt x="15832" y="57464"/>
                    <a:pt x="15519" y="56976"/>
                  </a:cubicBezTo>
                  <a:cubicBezTo>
                    <a:pt x="15207" y="56489"/>
                    <a:pt x="15207" y="56027"/>
                    <a:pt x="14632" y="55677"/>
                  </a:cubicBezTo>
                  <a:cubicBezTo>
                    <a:pt x="14582" y="55652"/>
                    <a:pt x="14545" y="55627"/>
                    <a:pt x="14507" y="55614"/>
                  </a:cubicBezTo>
                  <a:cubicBezTo>
                    <a:pt x="14495" y="55614"/>
                    <a:pt x="14495" y="55614"/>
                    <a:pt x="14482" y="55602"/>
                  </a:cubicBezTo>
                  <a:cubicBezTo>
                    <a:pt x="14445" y="55589"/>
                    <a:pt x="14395" y="55589"/>
                    <a:pt x="14370" y="55564"/>
                  </a:cubicBezTo>
                  <a:lnTo>
                    <a:pt x="14232" y="55564"/>
                  </a:lnTo>
                  <a:cubicBezTo>
                    <a:pt x="14058" y="55589"/>
                    <a:pt x="13920" y="55664"/>
                    <a:pt x="13808" y="55852"/>
                  </a:cubicBezTo>
                  <a:cubicBezTo>
                    <a:pt x="13608" y="56189"/>
                    <a:pt x="13833" y="56564"/>
                    <a:pt x="13508" y="56876"/>
                  </a:cubicBezTo>
                  <a:cubicBezTo>
                    <a:pt x="13420" y="56976"/>
                    <a:pt x="13308" y="56989"/>
                    <a:pt x="13195" y="57064"/>
                  </a:cubicBezTo>
                  <a:cubicBezTo>
                    <a:pt x="13008" y="57226"/>
                    <a:pt x="12958" y="57501"/>
                    <a:pt x="13008" y="57726"/>
                  </a:cubicBezTo>
                  <a:cubicBezTo>
                    <a:pt x="13070" y="58026"/>
                    <a:pt x="13233" y="58113"/>
                    <a:pt x="12933" y="58338"/>
                  </a:cubicBezTo>
                  <a:cubicBezTo>
                    <a:pt x="12758" y="58463"/>
                    <a:pt x="12608" y="58588"/>
                    <a:pt x="12496" y="58776"/>
                  </a:cubicBezTo>
                  <a:cubicBezTo>
                    <a:pt x="12358" y="59025"/>
                    <a:pt x="12321" y="59288"/>
                    <a:pt x="12458" y="59538"/>
                  </a:cubicBezTo>
                  <a:cubicBezTo>
                    <a:pt x="12571" y="59725"/>
                    <a:pt x="12871" y="59813"/>
                    <a:pt x="12933" y="60025"/>
                  </a:cubicBezTo>
                  <a:cubicBezTo>
                    <a:pt x="13008" y="60275"/>
                    <a:pt x="12746" y="60437"/>
                    <a:pt x="12683" y="60662"/>
                  </a:cubicBezTo>
                  <a:cubicBezTo>
                    <a:pt x="12544" y="61091"/>
                    <a:pt x="12911" y="61428"/>
                    <a:pt x="13302" y="61428"/>
                  </a:cubicBezTo>
                  <a:cubicBezTo>
                    <a:pt x="13366" y="61428"/>
                    <a:pt x="13432" y="61419"/>
                    <a:pt x="13495" y="61399"/>
                  </a:cubicBezTo>
                  <a:cubicBezTo>
                    <a:pt x="13933" y="61237"/>
                    <a:pt x="14245" y="60837"/>
                    <a:pt x="14632" y="60612"/>
                  </a:cubicBezTo>
                  <a:cubicBezTo>
                    <a:pt x="14770" y="60537"/>
                    <a:pt x="14895" y="60487"/>
                    <a:pt x="15045" y="60487"/>
                  </a:cubicBezTo>
                  <a:lnTo>
                    <a:pt x="15107" y="60487"/>
                  </a:lnTo>
                  <a:cubicBezTo>
                    <a:pt x="15501" y="60487"/>
                    <a:pt x="15917" y="60561"/>
                    <a:pt x="16299" y="60561"/>
                  </a:cubicBezTo>
                  <a:cubicBezTo>
                    <a:pt x="16413" y="60561"/>
                    <a:pt x="16525" y="60555"/>
                    <a:pt x="16631" y="60537"/>
                  </a:cubicBezTo>
                  <a:cubicBezTo>
                    <a:pt x="16669" y="60537"/>
                    <a:pt x="16681" y="60525"/>
                    <a:pt x="16706" y="60525"/>
                  </a:cubicBezTo>
                  <a:lnTo>
                    <a:pt x="16731" y="60525"/>
                  </a:lnTo>
                  <a:cubicBezTo>
                    <a:pt x="16744" y="60525"/>
                    <a:pt x="16769" y="60500"/>
                    <a:pt x="16794" y="60500"/>
                  </a:cubicBezTo>
                  <a:lnTo>
                    <a:pt x="16806" y="60500"/>
                  </a:lnTo>
                  <a:cubicBezTo>
                    <a:pt x="16819" y="60500"/>
                    <a:pt x="16856" y="60487"/>
                    <a:pt x="16869" y="60487"/>
                  </a:cubicBezTo>
                  <a:lnTo>
                    <a:pt x="16881" y="60487"/>
                  </a:lnTo>
                  <a:cubicBezTo>
                    <a:pt x="16894" y="60475"/>
                    <a:pt x="16919" y="60475"/>
                    <a:pt x="16944" y="60462"/>
                  </a:cubicBezTo>
                  <a:lnTo>
                    <a:pt x="16956" y="60462"/>
                  </a:lnTo>
                  <a:cubicBezTo>
                    <a:pt x="16981" y="60437"/>
                    <a:pt x="16994" y="60437"/>
                    <a:pt x="17006" y="60425"/>
                  </a:cubicBezTo>
                  <a:cubicBezTo>
                    <a:pt x="17006" y="60425"/>
                    <a:pt x="17019" y="60425"/>
                    <a:pt x="17019" y="60412"/>
                  </a:cubicBezTo>
                  <a:cubicBezTo>
                    <a:pt x="17044" y="60400"/>
                    <a:pt x="17056" y="60400"/>
                    <a:pt x="17069" y="60375"/>
                  </a:cubicBezTo>
                  <a:lnTo>
                    <a:pt x="17081" y="60362"/>
                  </a:lnTo>
                  <a:cubicBezTo>
                    <a:pt x="17106" y="60350"/>
                    <a:pt x="17119" y="60337"/>
                    <a:pt x="17131" y="60337"/>
                  </a:cubicBezTo>
                  <a:lnTo>
                    <a:pt x="17144" y="60312"/>
                  </a:lnTo>
                  <a:lnTo>
                    <a:pt x="17194" y="60275"/>
                  </a:lnTo>
                  <a:lnTo>
                    <a:pt x="17206" y="60250"/>
                  </a:lnTo>
                  <a:lnTo>
                    <a:pt x="17256" y="60212"/>
                  </a:lnTo>
                  <a:lnTo>
                    <a:pt x="17269" y="60187"/>
                  </a:lnTo>
                  <a:lnTo>
                    <a:pt x="17319" y="60150"/>
                  </a:lnTo>
                  <a:lnTo>
                    <a:pt x="17331" y="60125"/>
                  </a:lnTo>
                  <a:cubicBezTo>
                    <a:pt x="17356" y="60113"/>
                    <a:pt x="17369" y="60088"/>
                    <a:pt x="17369" y="60063"/>
                  </a:cubicBezTo>
                  <a:cubicBezTo>
                    <a:pt x="17369" y="60050"/>
                    <a:pt x="17381" y="60050"/>
                    <a:pt x="17381" y="60038"/>
                  </a:cubicBezTo>
                  <a:cubicBezTo>
                    <a:pt x="17394" y="60025"/>
                    <a:pt x="17419" y="59988"/>
                    <a:pt x="17419" y="59975"/>
                  </a:cubicBezTo>
                  <a:cubicBezTo>
                    <a:pt x="17419" y="59963"/>
                    <a:pt x="17431" y="59963"/>
                    <a:pt x="17431" y="59938"/>
                  </a:cubicBezTo>
                  <a:cubicBezTo>
                    <a:pt x="17444" y="59913"/>
                    <a:pt x="17456" y="59875"/>
                    <a:pt x="17456" y="59863"/>
                  </a:cubicBezTo>
                  <a:cubicBezTo>
                    <a:pt x="17456" y="59863"/>
                    <a:pt x="17456" y="59850"/>
                    <a:pt x="17481" y="59850"/>
                  </a:cubicBezTo>
                  <a:cubicBezTo>
                    <a:pt x="17481" y="59838"/>
                    <a:pt x="17494" y="59813"/>
                    <a:pt x="17494" y="59788"/>
                  </a:cubicBezTo>
                  <a:cubicBezTo>
                    <a:pt x="18356" y="60113"/>
                    <a:pt x="19480" y="60437"/>
                    <a:pt x="20630" y="60675"/>
                  </a:cubicBezTo>
                  <a:cubicBezTo>
                    <a:pt x="20655" y="60675"/>
                    <a:pt x="20667" y="60675"/>
                    <a:pt x="20680" y="60687"/>
                  </a:cubicBezTo>
                  <a:cubicBezTo>
                    <a:pt x="20293" y="60615"/>
                    <a:pt x="19830" y="60578"/>
                    <a:pt x="19382" y="60578"/>
                  </a:cubicBezTo>
                  <a:cubicBezTo>
                    <a:pt x="18671" y="60578"/>
                    <a:pt x="17999" y="60671"/>
                    <a:pt x="17731" y="60862"/>
                  </a:cubicBezTo>
                  <a:cubicBezTo>
                    <a:pt x="17244" y="61187"/>
                    <a:pt x="15544" y="61962"/>
                    <a:pt x="15544" y="61962"/>
                  </a:cubicBezTo>
                  <a:cubicBezTo>
                    <a:pt x="16042" y="62085"/>
                    <a:pt x="16520" y="62137"/>
                    <a:pt x="16973" y="62137"/>
                  </a:cubicBezTo>
                  <a:cubicBezTo>
                    <a:pt x="19230" y="62137"/>
                    <a:pt x="20845" y="60850"/>
                    <a:pt x="20961" y="60755"/>
                  </a:cubicBezTo>
                  <a:lnTo>
                    <a:pt x="20961" y="60755"/>
                  </a:lnTo>
                  <a:cubicBezTo>
                    <a:pt x="22073" y="60990"/>
                    <a:pt x="23164" y="61168"/>
                    <a:pt x="23991" y="61312"/>
                  </a:cubicBezTo>
                  <a:cubicBezTo>
                    <a:pt x="24478" y="61412"/>
                    <a:pt x="24878" y="61474"/>
                    <a:pt x="25153" y="61524"/>
                  </a:cubicBezTo>
                  <a:cubicBezTo>
                    <a:pt x="24253" y="61537"/>
                    <a:pt x="23304" y="61712"/>
                    <a:pt x="22991" y="61974"/>
                  </a:cubicBezTo>
                  <a:cubicBezTo>
                    <a:pt x="22542" y="62349"/>
                    <a:pt x="20880" y="63274"/>
                    <a:pt x="20880" y="63274"/>
                  </a:cubicBezTo>
                  <a:cubicBezTo>
                    <a:pt x="21210" y="63327"/>
                    <a:pt x="21530" y="63350"/>
                    <a:pt x="21838" y="63350"/>
                  </a:cubicBezTo>
                  <a:cubicBezTo>
                    <a:pt x="24080" y="63350"/>
                    <a:pt x="25688" y="62096"/>
                    <a:pt x="26128" y="61712"/>
                  </a:cubicBezTo>
                  <a:cubicBezTo>
                    <a:pt x="26377" y="61749"/>
                    <a:pt x="26677" y="61812"/>
                    <a:pt x="27027" y="61899"/>
                  </a:cubicBezTo>
                  <a:cubicBezTo>
                    <a:pt x="27927" y="62099"/>
                    <a:pt x="29114" y="62412"/>
                    <a:pt x="30251" y="62861"/>
                  </a:cubicBezTo>
                  <a:cubicBezTo>
                    <a:pt x="30538" y="62986"/>
                    <a:pt x="30813" y="63099"/>
                    <a:pt x="31100" y="63236"/>
                  </a:cubicBezTo>
                  <a:cubicBezTo>
                    <a:pt x="31125" y="63249"/>
                    <a:pt x="31163" y="63274"/>
                    <a:pt x="31175" y="63286"/>
                  </a:cubicBezTo>
                  <a:cubicBezTo>
                    <a:pt x="30575" y="63182"/>
                    <a:pt x="29897" y="63125"/>
                    <a:pt x="29277" y="63125"/>
                  </a:cubicBezTo>
                  <a:cubicBezTo>
                    <a:pt x="28491" y="63125"/>
                    <a:pt x="27798" y="63216"/>
                    <a:pt x="27477" y="63411"/>
                  </a:cubicBezTo>
                  <a:cubicBezTo>
                    <a:pt x="26790" y="63848"/>
                    <a:pt x="24366" y="64798"/>
                    <a:pt x="24366" y="64798"/>
                  </a:cubicBezTo>
                  <a:cubicBezTo>
                    <a:pt x="25194" y="65049"/>
                    <a:pt x="25992" y="65149"/>
                    <a:pt x="26739" y="65149"/>
                  </a:cubicBezTo>
                  <a:cubicBezTo>
                    <a:pt x="29268" y="65149"/>
                    <a:pt x="31212" y="63994"/>
                    <a:pt x="31800" y="63599"/>
                  </a:cubicBezTo>
                  <a:cubicBezTo>
                    <a:pt x="31813" y="63611"/>
                    <a:pt x="31850" y="63624"/>
                    <a:pt x="31875" y="63624"/>
                  </a:cubicBezTo>
                  <a:cubicBezTo>
                    <a:pt x="32362" y="63923"/>
                    <a:pt x="32787" y="64273"/>
                    <a:pt x="33162" y="64548"/>
                  </a:cubicBezTo>
                  <a:cubicBezTo>
                    <a:pt x="33350" y="64686"/>
                    <a:pt x="33524" y="64811"/>
                    <a:pt x="33674" y="64936"/>
                  </a:cubicBezTo>
                  <a:cubicBezTo>
                    <a:pt x="33837" y="65048"/>
                    <a:pt x="33974" y="65148"/>
                    <a:pt x="34087" y="65223"/>
                  </a:cubicBezTo>
                  <a:cubicBezTo>
                    <a:pt x="34293" y="65349"/>
                    <a:pt x="34436" y="65412"/>
                    <a:pt x="34468" y="65412"/>
                  </a:cubicBezTo>
                  <a:cubicBezTo>
                    <a:pt x="34471" y="65412"/>
                    <a:pt x="34473" y="65411"/>
                    <a:pt x="34474" y="65410"/>
                  </a:cubicBezTo>
                  <a:cubicBezTo>
                    <a:pt x="34487" y="65398"/>
                    <a:pt x="34362" y="65298"/>
                    <a:pt x="34149" y="65123"/>
                  </a:cubicBezTo>
                  <a:cubicBezTo>
                    <a:pt x="34037" y="65035"/>
                    <a:pt x="33912" y="64936"/>
                    <a:pt x="33774" y="64811"/>
                  </a:cubicBezTo>
                  <a:cubicBezTo>
                    <a:pt x="33624" y="64686"/>
                    <a:pt x="33474" y="64548"/>
                    <a:pt x="33300" y="64398"/>
                  </a:cubicBezTo>
                  <a:cubicBezTo>
                    <a:pt x="32962" y="64086"/>
                    <a:pt x="32550" y="63711"/>
                    <a:pt x="32050" y="63374"/>
                  </a:cubicBezTo>
                  <a:cubicBezTo>
                    <a:pt x="31925" y="63299"/>
                    <a:pt x="31788" y="63224"/>
                    <a:pt x="31650" y="63149"/>
                  </a:cubicBezTo>
                  <a:cubicBezTo>
                    <a:pt x="31500" y="62786"/>
                    <a:pt x="31188" y="62024"/>
                    <a:pt x="30626" y="61175"/>
                  </a:cubicBezTo>
                  <a:cubicBezTo>
                    <a:pt x="30813" y="61175"/>
                    <a:pt x="30963" y="61187"/>
                    <a:pt x="31038" y="61187"/>
                  </a:cubicBezTo>
                  <a:cubicBezTo>
                    <a:pt x="31000" y="61287"/>
                    <a:pt x="30988" y="61350"/>
                    <a:pt x="30988" y="61350"/>
                  </a:cubicBezTo>
                  <a:cubicBezTo>
                    <a:pt x="30988" y="61350"/>
                    <a:pt x="31000" y="61350"/>
                    <a:pt x="31025" y="61362"/>
                  </a:cubicBezTo>
                  <a:lnTo>
                    <a:pt x="31063" y="61362"/>
                  </a:lnTo>
                  <a:cubicBezTo>
                    <a:pt x="31088" y="61362"/>
                    <a:pt x="31088" y="61362"/>
                    <a:pt x="31100" y="61374"/>
                  </a:cubicBezTo>
                  <a:lnTo>
                    <a:pt x="31113" y="61374"/>
                  </a:lnTo>
                  <a:cubicBezTo>
                    <a:pt x="31125" y="61374"/>
                    <a:pt x="31125" y="61374"/>
                    <a:pt x="31150" y="61399"/>
                  </a:cubicBezTo>
                  <a:cubicBezTo>
                    <a:pt x="31813" y="61599"/>
                    <a:pt x="34611" y="62412"/>
                    <a:pt x="37973" y="62537"/>
                  </a:cubicBezTo>
                  <a:cubicBezTo>
                    <a:pt x="37848" y="62799"/>
                    <a:pt x="37773" y="62999"/>
                    <a:pt x="37710" y="63161"/>
                  </a:cubicBezTo>
                  <a:cubicBezTo>
                    <a:pt x="37560" y="63236"/>
                    <a:pt x="37435" y="63311"/>
                    <a:pt x="37298" y="63399"/>
                  </a:cubicBezTo>
                  <a:cubicBezTo>
                    <a:pt x="36798" y="63724"/>
                    <a:pt x="36398" y="64098"/>
                    <a:pt x="36048" y="64411"/>
                  </a:cubicBezTo>
                  <a:cubicBezTo>
                    <a:pt x="35873" y="64561"/>
                    <a:pt x="35724" y="64711"/>
                    <a:pt x="35586" y="64836"/>
                  </a:cubicBezTo>
                  <a:cubicBezTo>
                    <a:pt x="35436" y="64961"/>
                    <a:pt x="35311" y="65048"/>
                    <a:pt x="35211" y="65148"/>
                  </a:cubicBezTo>
                  <a:cubicBezTo>
                    <a:pt x="34986" y="65298"/>
                    <a:pt x="34861" y="65410"/>
                    <a:pt x="34874" y="65423"/>
                  </a:cubicBezTo>
                  <a:cubicBezTo>
                    <a:pt x="34876" y="65424"/>
                    <a:pt x="34879" y="65424"/>
                    <a:pt x="34882" y="65424"/>
                  </a:cubicBezTo>
                  <a:cubicBezTo>
                    <a:pt x="34922" y="65424"/>
                    <a:pt x="35056" y="65361"/>
                    <a:pt x="35274" y="65235"/>
                  </a:cubicBezTo>
                  <a:cubicBezTo>
                    <a:pt x="35399" y="65160"/>
                    <a:pt x="35524" y="65060"/>
                    <a:pt x="35674" y="64961"/>
                  </a:cubicBezTo>
                  <a:cubicBezTo>
                    <a:pt x="35836" y="64848"/>
                    <a:pt x="35998" y="64723"/>
                    <a:pt x="36186" y="64561"/>
                  </a:cubicBezTo>
                  <a:cubicBezTo>
                    <a:pt x="36561" y="64286"/>
                    <a:pt x="36973" y="63923"/>
                    <a:pt x="37473" y="63649"/>
                  </a:cubicBezTo>
                  <a:cubicBezTo>
                    <a:pt x="37485" y="63624"/>
                    <a:pt x="37523" y="63611"/>
                    <a:pt x="37548" y="63611"/>
                  </a:cubicBezTo>
                  <a:cubicBezTo>
                    <a:pt x="38137" y="64007"/>
                    <a:pt x="40077" y="65157"/>
                    <a:pt x="42612" y="65157"/>
                  </a:cubicBezTo>
                  <a:cubicBezTo>
                    <a:pt x="43357" y="65157"/>
                    <a:pt x="44153" y="65057"/>
                    <a:pt x="44982" y="64811"/>
                  </a:cubicBezTo>
                  <a:cubicBezTo>
                    <a:pt x="44982" y="64811"/>
                    <a:pt x="42558" y="63861"/>
                    <a:pt x="41871" y="63424"/>
                  </a:cubicBezTo>
                  <a:cubicBezTo>
                    <a:pt x="41558" y="63222"/>
                    <a:pt x="40870" y="63129"/>
                    <a:pt x="40086" y="63129"/>
                  </a:cubicBezTo>
                  <a:cubicBezTo>
                    <a:pt x="39461" y="63129"/>
                    <a:pt x="38776" y="63188"/>
                    <a:pt x="38172" y="63299"/>
                  </a:cubicBezTo>
                  <a:cubicBezTo>
                    <a:pt x="38210" y="63286"/>
                    <a:pt x="38235" y="63274"/>
                    <a:pt x="38247" y="63249"/>
                  </a:cubicBezTo>
                  <a:cubicBezTo>
                    <a:pt x="38522" y="63111"/>
                    <a:pt x="38810" y="62999"/>
                    <a:pt x="39097" y="62874"/>
                  </a:cubicBezTo>
                  <a:cubicBezTo>
                    <a:pt x="39434" y="62736"/>
                    <a:pt x="39797" y="62611"/>
                    <a:pt x="40159" y="62499"/>
                  </a:cubicBezTo>
                  <a:cubicBezTo>
                    <a:pt x="41271" y="62424"/>
                    <a:pt x="42396" y="62249"/>
                    <a:pt x="43483" y="61937"/>
                  </a:cubicBezTo>
                  <a:cubicBezTo>
                    <a:pt x="44139" y="62453"/>
                    <a:pt x="45591" y="63377"/>
                    <a:pt x="47513" y="63377"/>
                  </a:cubicBezTo>
                  <a:cubicBezTo>
                    <a:pt x="47824" y="63377"/>
                    <a:pt x="48147" y="63353"/>
                    <a:pt x="48481" y="63299"/>
                  </a:cubicBezTo>
                  <a:cubicBezTo>
                    <a:pt x="48481" y="63299"/>
                    <a:pt x="46831" y="62374"/>
                    <a:pt x="46369" y="61999"/>
                  </a:cubicBezTo>
                  <a:cubicBezTo>
                    <a:pt x="46107" y="61787"/>
                    <a:pt x="45369" y="61624"/>
                    <a:pt x="44607" y="61587"/>
                  </a:cubicBezTo>
                  <a:cubicBezTo>
                    <a:pt x="44745" y="61537"/>
                    <a:pt x="44895" y="61474"/>
                    <a:pt x="45032" y="61412"/>
                  </a:cubicBezTo>
                  <a:cubicBezTo>
                    <a:pt x="45145" y="61399"/>
                    <a:pt x="45270" y="61362"/>
                    <a:pt x="45394" y="61350"/>
                  </a:cubicBezTo>
                  <a:cubicBezTo>
                    <a:pt x="46269" y="61187"/>
                    <a:pt x="47406" y="61000"/>
                    <a:pt x="48556" y="60750"/>
                  </a:cubicBezTo>
                  <a:lnTo>
                    <a:pt x="48556" y="60750"/>
                  </a:lnTo>
                  <a:cubicBezTo>
                    <a:pt x="48518" y="60775"/>
                    <a:pt x="48468" y="60775"/>
                    <a:pt x="48418" y="60787"/>
                  </a:cubicBezTo>
                  <a:cubicBezTo>
                    <a:pt x="48418" y="60787"/>
                    <a:pt x="50065" y="62163"/>
                    <a:pt x="52405" y="62163"/>
                  </a:cubicBezTo>
                  <a:cubicBezTo>
                    <a:pt x="52860" y="62163"/>
                    <a:pt x="53341" y="62111"/>
                    <a:pt x="53841" y="61987"/>
                  </a:cubicBezTo>
                  <a:cubicBezTo>
                    <a:pt x="53841" y="61987"/>
                    <a:pt x="52142" y="61225"/>
                    <a:pt x="51654" y="60900"/>
                  </a:cubicBezTo>
                  <a:cubicBezTo>
                    <a:pt x="51383" y="60713"/>
                    <a:pt x="50696" y="60619"/>
                    <a:pt x="49975" y="60619"/>
                  </a:cubicBezTo>
                  <a:cubicBezTo>
                    <a:pt x="49547" y="60619"/>
                    <a:pt x="49106" y="60652"/>
                    <a:pt x="48733" y="60720"/>
                  </a:cubicBezTo>
                  <a:lnTo>
                    <a:pt x="48733" y="60720"/>
                  </a:lnTo>
                  <a:cubicBezTo>
                    <a:pt x="48737" y="60718"/>
                    <a:pt x="48740" y="60715"/>
                    <a:pt x="48743" y="60712"/>
                  </a:cubicBezTo>
                  <a:cubicBezTo>
                    <a:pt x="49893" y="60475"/>
                    <a:pt x="51030" y="60150"/>
                    <a:pt x="51892" y="59813"/>
                  </a:cubicBezTo>
                  <a:cubicBezTo>
                    <a:pt x="51892" y="59838"/>
                    <a:pt x="51904" y="59863"/>
                    <a:pt x="51904" y="59875"/>
                  </a:cubicBezTo>
                  <a:cubicBezTo>
                    <a:pt x="51904" y="59875"/>
                    <a:pt x="51904" y="59900"/>
                    <a:pt x="51917" y="59900"/>
                  </a:cubicBezTo>
                  <a:cubicBezTo>
                    <a:pt x="51929" y="59925"/>
                    <a:pt x="51954" y="59963"/>
                    <a:pt x="51954" y="59975"/>
                  </a:cubicBezTo>
                  <a:cubicBezTo>
                    <a:pt x="51954" y="59988"/>
                    <a:pt x="51967" y="59988"/>
                    <a:pt x="51967" y="60000"/>
                  </a:cubicBezTo>
                  <a:cubicBezTo>
                    <a:pt x="51979" y="60038"/>
                    <a:pt x="51992" y="60050"/>
                    <a:pt x="51992" y="60063"/>
                  </a:cubicBezTo>
                  <a:cubicBezTo>
                    <a:pt x="51992" y="60088"/>
                    <a:pt x="52017" y="60088"/>
                    <a:pt x="52017" y="60100"/>
                  </a:cubicBezTo>
                  <a:cubicBezTo>
                    <a:pt x="52029" y="60113"/>
                    <a:pt x="52042" y="60150"/>
                    <a:pt x="52042" y="60163"/>
                  </a:cubicBezTo>
                  <a:lnTo>
                    <a:pt x="52054" y="60175"/>
                  </a:lnTo>
                  <a:lnTo>
                    <a:pt x="52104" y="60225"/>
                  </a:lnTo>
                  <a:lnTo>
                    <a:pt x="52117" y="60237"/>
                  </a:lnTo>
                  <a:lnTo>
                    <a:pt x="52167" y="60287"/>
                  </a:lnTo>
                  <a:lnTo>
                    <a:pt x="52179" y="60300"/>
                  </a:lnTo>
                  <a:lnTo>
                    <a:pt x="52229" y="60350"/>
                  </a:lnTo>
                  <a:lnTo>
                    <a:pt x="52242" y="60362"/>
                  </a:lnTo>
                  <a:cubicBezTo>
                    <a:pt x="52267" y="60375"/>
                    <a:pt x="52279" y="60400"/>
                    <a:pt x="52292" y="60400"/>
                  </a:cubicBezTo>
                  <a:lnTo>
                    <a:pt x="52304" y="60412"/>
                  </a:lnTo>
                  <a:cubicBezTo>
                    <a:pt x="52329" y="60425"/>
                    <a:pt x="52342" y="60425"/>
                    <a:pt x="52354" y="60437"/>
                  </a:cubicBezTo>
                  <a:cubicBezTo>
                    <a:pt x="52354" y="60437"/>
                    <a:pt x="52367" y="60437"/>
                    <a:pt x="52367" y="60462"/>
                  </a:cubicBezTo>
                  <a:cubicBezTo>
                    <a:pt x="52392" y="60475"/>
                    <a:pt x="52404" y="60475"/>
                    <a:pt x="52417" y="60487"/>
                  </a:cubicBezTo>
                  <a:lnTo>
                    <a:pt x="52429" y="60487"/>
                  </a:lnTo>
                  <a:cubicBezTo>
                    <a:pt x="52454" y="60500"/>
                    <a:pt x="52467" y="60500"/>
                    <a:pt x="52491" y="60525"/>
                  </a:cubicBezTo>
                  <a:lnTo>
                    <a:pt x="52516" y="60525"/>
                  </a:lnTo>
                  <a:cubicBezTo>
                    <a:pt x="52529" y="60537"/>
                    <a:pt x="52554" y="60537"/>
                    <a:pt x="52579" y="60537"/>
                  </a:cubicBezTo>
                  <a:lnTo>
                    <a:pt x="52591" y="60537"/>
                  </a:lnTo>
                  <a:cubicBezTo>
                    <a:pt x="52604" y="60537"/>
                    <a:pt x="52641" y="60550"/>
                    <a:pt x="52654" y="60550"/>
                  </a:cubicBezTo>
                  <a:lnTo>
                    <a:pt x="52666" y="60550"/>
                  </a:lnTo>
                  <a:cubicBezTo>
                    <a:pt x="52704" y="60550"/>
                    <a:pt x="52716" y="60562"/>
                    <a:pt x="52741" y="60562"/>
                  </a:cubicBezTo>
                  <a:cubicBezTo>
                    <a:pt x="52851" y="60582"/>
                    <a:pt x="52964" y="60590"/>
                    <a:pt x="53080" y="60590"/>
                  </a:cubicBezTo>
                  <a:cubicBezTo>
                    <a:pt x="53428" y="60590"/>
                    <a:pt x="53799" y="60522"/>
                    <a:pt x="54157" y="60522"/>
                  </a:cubicBezTo>
                  <a:cubicBezTo>
                    <a:pt x="54197" y="60522"/>
                    <a:pt x="54238" y="60523"/>
                    <a:pt x="54278" y="60525"/>
                  </a:cubicBezTo>
                  <a:lnTo>
                    <a:pt x="54341" y="60525"/>
                  </a:lnTo>
                  <a:cubicBezTo>
                    <a:pt x="54478" y="60525"/>
                    <a:pt x="54616" y="60587"/>
                    <a:pt x="54741" y="60650"/>
                  </a:cubicBezTo>
                  <a:cubicBezTo>
                    <a:pt x="55153" y="60862"/>
                    <a:pt x="55453" y="61275"/>
                    <a:pt x="55890" y="61424"/>
                  </a:cubicBezTo>
                  <a:cubicBezTo>
                    <a:pt x="55962" y="61451"/>
                    <a:pt x="56036" y="61463"/>
                    <a:pt x="56108" y="61463"/>
                  </a:cubicBezTo>
                  <a:cubicBezTo>
                    <a:pt x="56484" y="61463"/>
                    <a:pt x="56818" y="61128"/>
                    <a:pt x="56702" y="60687"/>
                  </a:cubicBezTo>
                  <a:cubicBezTo>
                    <a:pt x="56640" y="60475"/>
                    <a:pt x="56365" y="60300"/>
                    <a:pt x="56452" y="60050"/>
                  </a:cubicBezTo>
                  <a:cubicBezTo>
                    <a:pt x="56515" y="59850"/>
                    <a:pt x="56802" y="59738"/>
                    <a:pt x="56915" y="59563"/>
                  </a:cubicBezTo>
                  <a:cubicBezTo>
                    <a:pt x="57077" y="59313"/>
                    <a:pt x="57040" y="59050"/>
                    <a:pt x="56890" y="58801"/>
                  </a:cubicBezTo>
                  <a:cubicBezTo>
                    <a:pt x="56765" y="58601"/>
                    <a:pt x="56615" y="58488"/>
                    <a:pt x="56452" y="58363"/>
                  </a:cubicBezTo>
                  <a:cubicBezTo>
                    <a:pt x="56165" y="58163"/>
                    <a:pt x="56302" y="58051"/>
                    <a:pt x="56365" y="57751"/>
                  </a:cubicBezTo>
                  <a:cubicBezTo>
                    <a:pt x="56415" y="57539"/>
                    <a:pt x="56352" y="57251"/>
                    <a:pt x="56177" y="57101"/>
                  </a:cubicBezTo>
                  <a:cubicBezTo>
                    <a:pt x="56090" y="57026"/>
                    <a:pt x="55965" y="57001"/>
                    <a:pt x="55865" y="56914"/>
                  </a:cubicBezTo>
                  <a:cubicBezTo>
                    <a:pt x="55553" y="56601"/>
                    <a:pt x="55778" y="56239"/>
                    <a:pt x="55578" y="55877"/>
                  </a:cubicBezTo>
                  <a:cubicBezTo>
                    <a:pt x="55465" y="55689"/>
                    <a:pt x="55328" y="55614"/>
                    <a:pt x="55153" y="55602"/>
                  </a:cubicBezTo>
                  <a:lnTo>
                    <a:pt x="54990" y="55602"/>
                  </a:lnTo>
                  <a:cubicBezTo>
                    <a:pt x="54965" y="55602"/>
                    <a:pt x="54915" y="55614"/>
                    <a:pt x="54890" y="55627"/>
                  </a:cubicBezTo>
                  <a:cubicBezTo>
                    <a:pt x="54866" y="55627"/>
                    <a:pt x="54866" y="55627"/>
                    <a:pt x="54853" y="55652"/>
                  </a:cubicBezTo>
                  <a:cubicBezTo>
                    <a:pt x="54803" y="55664"/>
                    <a:pt x="54766" y="55677"/>
                    <a:pt x="54728" y="55714"/>
                  </a:cubicBezTo>
                  <a:cubicBezTo>
                    <a:pt x="54153" y="56039"/>
                    <a:pt x="54153" y="56502"/>
                    <a:pt x="53841" y="57001"/>
                  </a:cubicBezTo>
                  <a:cubicBezTo>
                    <a:pt x="53529" y="57501"/>
                    <a:pt x="52866" y="57751"/>
                    <a:pt x="52417" y="58088"/>
                  </a:cubicBezTo>
                  <a:cubicBezTo>
                    <a:pt x="51954" y="58426"/>
                    <a:pt x="51717" y="59000"/>
                    <a:pt x="51829" y="59563"/>
                  </a:cubicBezTo>
                  <a:cubicBezTo>
                    <a:pt x="50967" y="59838"/>
                    <a:pt x="49830" y="60100"/>
                    <a:pt x="48681" y="60300"/>
                  </a:cubicBezTo>
                  <a:cubicBezTo>
                    <a:pt x="48018" y="60425"/>
                    <a:pt x="47331" y="60525"/>
                    <a:pt x="46681" y="60612"/>
                  </a:cubicBezTo>
                  <a:cubicBezTo>
                    <a:pt x="47494" y="60275"/>
                    <a:pt x="48293" y="59775"/>
                    <a:pt x="48481" y="59413"/>
                  </a:cubicBezTo>
                  <a:cubicBezTo>
                    <a:pt x="48643" y="59113"/>
                    <a:pt x="49105" y="58501"/>
                    <a:pt x="49468" y="58038"/>
                  </a:cubicBezTo>
                  <a:cubicBezTo>
                    <a:pt x="50930" y="56314"/>
                    <a:pt x="52079" y="54215"/>
                    <a:pt x="52841" y="52041"/>
                  </a:cubicBezTo>
                  <a:cubicBezTo>
                    <a:pt x="52866" y="52041"/>
                    <a:pt x="52904" y="52028"/>
                    <a:pt x="52954" y="52028"/>
                  </a:cubicBezTo>
                  <a:cubicBezTo>
                    <a:pt x="52891" y="52303"/>
                    <a:pt x="52829" y="52541"/>
                    <a:pt x="52766" y="52741"/>
                  </a:cubicBezTo>
                  <a:cubicBezTo>
                    <a:pt x="52704" y="52978"/>
                    <a:pt x="52654" y="53153"/>
                    <a:pt x="52616" y="53278"/>
                  </a:cubicBezTo>
                  <a:lnTo>
                    <a:pt x="52579" y="53465"/>
                  </a:lnTo>
                  <a:cubicBezTo>
                    <a:pt x="52579" y="53465"/>
                    <a:pt x="52604" y="53403"/>
                    <a:pt x="52641" y="53278"/>
                  </a:cubicBezTo>
                  <a:cubicBezTo>
                    <a:pt x="52679" y="53153"/>
                    <a:pt x="52729" y="52978"/>
                    <a:pt x="52804" y="52753"/>
                  </a:cubicBezTo>
                  <a:cubicBezTo>
                    <a:pt x="52866" y="52553"/>
                    <a:pt x="52954" y="52291"/>
                    <a:pt x="53016" y="52003"/>
                  </a:cubicBezTo>
                  <a:cubicBezTo>
                    <a:pt x="54241" y="51779"/>
                    <a:pt x="56852" y="50966"/>
                    <a:pt x="58526" y="48217"/>
                  </a:cubicBezTo>
                  <a:lnTo>
                    <a:pt x="58526" y="48217"/>
                  </a:lnTo>
                  <a:cubicBezTo>
                    <a:pt x="58526" y="48218"/>
                    <a:pt x="56852" y="48817"/>
                    <a:pt x="55903" y="49055"/>
                  </a:cubicBezTo>
                  <a:lnTo>
                    <a:pt x="55978" y="48980"/>
                  </a:lnTo>
                  <a:cubicBezTo>
                    <a:pt x="56040" y="48917"/>
                    <a:pt x="56102" y="48855"/>
                    <a:pt x="56165" y="48780"/>
                  </a:cubicBezTo>
                  <a:cubicBezTo>
                    <a:pt x="56290" y="48630"/>
                    <a:pt x="56452" y="48467"/>
                    <a:pt x="56590" y="48255"/>
                  </a:cubicBezTo>
                  <a:cubicBezTo>
                    <a:pt x="56790" y="48005"/>
                    <a:pt x="57027" y="47718"/>
                    <a:pt x="57265" y="47380"/>
                  </a:cubicBezTo>
                  <a:cubicBezTo>
                    <a:pt x="57303" y="47383"/>
                    <a:pt x="57390" y="47388"/>
                    <a:pt x="57516" y="47388"/>
                  </a:cubicBezTo>
                  <a:cubicBezTo>
                    <a:pt x="58455" y="47388"/>
                    <a:pt x="61600" y="47147"/>
                    <a:pt x="63824" y="44307"/>
                  </a:cubicBezTo>
                  <a:lnTo>
                    <a:pt x="63824" y="44307"/>
                  </a:lnTo>
                  <a:cubicBezTo>
                    <a:pt x="63824" y="44307"/>
                    <a:pt x="61463" y="44844"/>
                    <a:pt x="60713" y="44856"/>
                  </a:cubicBezTo>
                  <a:cubicBezTo>
                    <a:pt x="60038" y="44869"/>
                    <a:pt x="58452" y="46031"/>
                    <a:pt x="57539" y="47043"/>
                  </a:cubicBezTo>
                  <a:cubicBezTo>
                    <a:pt x="57927" y="46531"/>
                    <a:pt x="58352" y="45993"/>
                    <a:pt x="58826" y="45506"/>
                  </a:cubicBezTo>
                  <a:lnTo>
                    <a:pt x="58976" y="45344"/>
                  </a:lnTo>
                  <a:lnTo>
                    <a:pt x="59151" y="45181"/>
                  </a:lnTo>
                  <a:cubicBezTo>
                    <a:pt x="59264" y="45069"/>
                    <a:pt x="59389" y="44981"/>
                    <a:pt x="59489" y="44869"/>
                  </a:cubicBezTo>
                  <a:cubicBezTo>
                    <a:pt x="59726" y="44681"/>
                    <a:pt x="59963" y="44482"/>
                    <a:pt x="60201" y="44294"/>
                  </a:cubicBezTo>
                  <a:cubicBezTo>
                    <a:pt x="60426" y="44107"/>
                    <a:pt x="60651" y="43932"/>
                    <a:pt x="60863" y="43782"/>
                  </a:cubicBezTo>
                  <a:cubicBezTo>
                    <a:pt x="61088" y="43619"/>
                    <a:pt x="61288" y="43469"/>
                    <a:pt x="61488" y="43320"/>
                  </a:cubicBezTo>
                  <a:cubicBezTo>
                    <a:pt x="61700" y="43170"/>
                    <a:pt x="61888" y="43032"/>
                    <a:pt x="62050" y="42920"/>
                  </a:cubicBezTo>
                  <a:cubicBezTo>
                    <a:pt x="62089" y="42922"/>
                    <a:pt x="62249" y="42938"/>
                    <a:pt x="62496" y="42938"/>
                  </a:cubicBezTo>
                  <a:cubicBezTo>
                    <a:pt x="63427" y="42938"/>
                    <a:pt x="65596" y="42721"/>
                    <a:pt x="67235" y="40796"/>
                  </a:cubicBezTo>
                  <a:lnTo>
                    <a:pt x="67235" y="40796"/>
                  </a:lnTo>
                  <a:cubicBezTo>
                    <a:pt x="67235" y="40796"/>
                    <a:pt x="65470" y="41096"/>
                    <a:pt x="64836" y="41096"/>
                  </a:cubicBezTo>
                  <a:cubicBezTo>
                    <a:pt x="64823" y="41096"/>
                    <a:pt x="64811" y="41096"/>
                    <a:pt x="64799" y="41095"/>
                  </a:cubicBezTo>
                  <a:cubicBezTo>
                    <a:pt x="64785" y="41094"/>
                    <a:pt x="64770" y="41093"/>
                    <a:pt x="64755" y="41093"/>
                  </a:cubicBezTo>
                  <a:cubicBezTo>
                    <a:pt x="64489" y="41093"/>
                    <a:pt x="64074" y="41298"/>
                    <a:pt x="63637" y="41570"/>
                  </a:cubicBezTo>
                  <a:cubicBezTo>
                    <a:pt x="63724" y="41483"/>
                    <a:pt x="63837" y="41383"/>
                    <a:pt x="63949" y="41283"/>
                  </a:cubicBezTo>
                  <a:cubicBezTo>
                    <a:pt x="64399" y="40821"/>
                    <a:pt x="64949" y="40258"/>
                    <a:pt x="65461" y="39596"/>
                  </a:cubicBezTo>
                  <a:lnTo>
                    <a:pt x="65461" y="39596"/>
                  </a:lnTo>
                  <a:lnTo>
                    <a:pt x="65411" y="39684"/>
                  </a:lnTo>
                  <a:cubicBezTo>
                    <a:pt x="65411" y="39684"/>
                    <a:pt x="68410" y="39009"/>
                    <a:pt x="69722" y="35910"/>
                  </a:cubicBezTo>
                  <a:lnTo>
                    <a:pt x="69722" y="35910"/>
                  </a:lnTo>
                  <a:cubicBezTo>
                    <a:pt x="69722" y="35910"/>
                    <a:pt x="68072" y="36822"/>
                    <a:pt x="67510" y="37010"/>
                  </a:cubicBezTo>
                  <a:cubicBezTo>
                    <a:pt x="67273" y="37097"/>
                    <a:pt x="66948" y="37410"/>
                    <a:pt x="66598" y="37797"/>
                  </a:cubicBezTo>
                  <a:cubicBezTo>
                    <a:pt x="67073" y="36860"/>
                    <a:pt x="67360" y="35860"/>
                    <a:pt x="67473" y="35060"/>
                  </a:cubicBezTo>
                  <a:cubicBezTo>
                    <a:pt x="67485" y="34936"/>
                    <a:pt x="67510" y="34811"/>
                    <a:pt x="67523" y="34698"/>
                  </a:cubicBezTo>
                  <a:cubicBezTo>
                    <a:pt x="67523" y="34598"/>
                    <a:pt x="67535" y="34486"/>
                    <a:pt x="67535" y="34373"/>
                  </a:cubicBezTo>
                  <a:cubicBezTo>
                    <a:pt x="67535" y="34261"/>
                    <a:pt x="67548" y="34173"/>
                    <a:pt x="67548" y="34098"/>
                  </a:cubicBezTo>
                  <a:lnTo>
                    <a:pt x="67548" y="33848"/>
                  </a:lnTo>
                  <a:cubicBezTo>
                    <a:pt x="67548" y="33699"/>
                    <a:pt x="67548" y="33611"/>
                    <a:pt x="67535" y="33536"/>
                  </a:cubicBezTo>
                  <a:cubicBezTo>
                    <a:pt x="68472" y="32437"/>
                    <a:pt x="69822" y="30325"/>
                    <a:pt x="69772" y="27426"/>
                  </a:cubicBezTo>
                  <a:cubicBezTo>
                    <a:pt x="69771" y="27426"/>
                    <a:pt x="69770" y="27425"/>
                    <a:pt x="69769" y="27425"/>
                  </a:cubicBezTo>
                  <a:cubicBezTo>
                    <a:pt x="69662" y="27425"/>
                    <a:pt x="68228" y="29457"/>
                    <a:pt x="67673" y="30000"/>
                  </a:cubicBezTo>
                  <a:cubicBezTo>
                    <a:pt x="67173" y="30487"/>
                    <a:pt x="66673" y="32474"/>
                    <a:pt x="66611" y="33886"/>
                  </a:cubicBezTo>
                  <a:cubicBezTo>
                    <a:pt x="66598" y="33236"/>
                    <a:pt x="66586" y="32537"/>
                    <a:pt x="66648" y="31849"/>
                  </a:cubicBezTo>
                  <a:lnTo>
                    <a:pt x="66661" y="31599"/>
                  </a:lnTo>
                  <a:lnTo>
                    <a:pt x="66698" y="31350"/>
                  </a:lnTo>
                  <a:cubicBezTo>
                    <a:pt x="66711" y="31187"/>
                    <a:pt x="66736" y="31012"/>
                    <a:pt x="66761" y="30862"/>
                  </a:cubicBezTo>
                  <a:cubicBezTo>
                    <a:pt x="66823" y="30550"/>
                    <a:pt x="66860" y="30238"/>
                    <a:pt x="66948" y="29938"/>
                  </a:cubicBezTo>
                  <a:cubicBezTo>
                    <a:pt x="67010" y="29638"/>
                    <a:pt x="67073" y="29350"/>
                    <a:pt x="67148" y="29075"/>
                  </a:cubicBezTo>
                  <a:cubicBezTo>
                    <a:pt x="67210" y="28801"/>
                    <a:pt x="67273" y="28551"/>
                    <a:pt x="67335" y="28301"/>
                  </a:cubicBezTo>
                  <a:cubicBezTo>
                    <a:pt x="67398" y="28026"/>
                    <a:pt x="67460" y="27801"/>
                    <a:pt x="67510" y="27601"/>
                  </a:cubicBezTo>
                  <a:cubicBezTo>
                    <a:pt x="67660" y="27489"/>
                    <a:pt x="70034" y="25627"/>
                    <a:pt x="70134" y="22316"/>
                  </a:cubicBezTo>
                  <a:lnTo>
                    <a:pt x="70134" y="22316"/>
                  </a:lnTo>
                  <a:cubicBezTo>
                    <a:pt x="70134" y="22316"/>
                    <a:pt x="68922" y="23865"/>
                    <a:pt x="68472" y="24252"/>
                  </a:cubicBezTo>
                  <a:cubicBezTo>
                    <a:pt x="68272" y="24427"/>
                    <a:pt x="68072" y="24890"/>
                    <a:pt x="67885" y="25452"/>
                  </a:cubicBezTo>
                  <a:cubicBezTo>
                    <a:pt x="67898" y="25315"/>
                    <a:pt x="67910" y="25177"/>
                    <a:pt x="67923" y="25002"/>
                  </a:cubicBezTo>
                  <a:cubicBezTo>
                    <a:pt x="68010" y="24352"/>
                    <a:pt x="68047" y="23540"/>
                    <a:pt x="68035" y="22666"/>
                  </a:cubicBezTo>
                  <a:lnTo>
                    <a:pt x="68035" y="22666"/>
                  </a:lnTo>
                  <a:cubicBezTo>
                    <a:pt x="68047" y="22691"/>
                    <a:pt x="68047" y="22728"/>
                    <a:pt x="68072" y="22753"/>
                  </a:cubicBezTo>
                  <a:cubicBezTo>
                    <a:pt x="68072" y="22753"/>
                    <a:pt x="69922" y="20129"/>
                    <a:pt x="69022" y="16856"/>
                  </a:cubicBezTo>
                  <a:lnTo>
                    <a:pt x="69022" y="16856"/>
                  </a:lnTo>
                  <a:cubicBezTo>
                    <a:pt x="69022" y="16856"/>
                    <a:pt x="68635" y="17893"/>
                    <a:pt x="68322" y="18667"/>
                  </a:cubicBezTo>
                  <a:cubicBezTo>
                    <a:pt x="68285" y="18567"/>
                    <a:pt x="67885" y="18118"/>
                    <a:pt x="67385" y="17368"/>
                  </a:cubicBezTo>
                  <a:cubicBezTo>
                    <a:pt x="67110" y="16981"/>
                    <a:pt x="66823" y="16518"/>
                    <a:pt x="66486" y="16018"/>
                  </a:cubicBezTo>
                  <a:cubicBezTo>
                    <a:pt x="66661" y="15744"/>
                    <a:pt x="66761" y="15419"/>
                    <a:pt x="66723" y="15069"/>
                  </a:cubicBezTo>
                  <a:cubicBezTo>
                    <a:pt x="66661" y="14557"/>
                    <a:pt x="66461" y="13957"/>
                    <a:pt x="66586" y="13432"/>
                  </a:cubicBezTo>
                  <a:cubicBezTo>
                    <a:pt x="66711" y="12920"/>
                    <a:pt x="67010" y="12620"/>
                    <a:pt x="66885" y="12020"/>
                  </a:cubicBezTo>
                  <a:cubicBezTo>
                    <a:pt x="66860" y="11983"/>
                    <a:pt x="66860" y="11933"/>
                    <a:pt x="66848" y="11895"/>
                  </a:cubicBezTo>
                  <a:cubicBezTo>
                    <a:pt x="66848" y="11883"/>
                    <a:pt x="66848" y="11883"/>
                    <a:pt x="66835" y="11870"/>
                  </a:cubicBezTo>
                  <a:lnTo>
                    <a:pt x="66786" y="11770"/>
                  </a:lnTo>
                  <a:lnTo>
                    <a:pt x="66773" y="11758"/>
                  </a:lnTo>
                  <a:cubicBezTo>
                    <a:pt x="66761" y="11733"/>
                    <a:pt x="66723" y="11695"/>
                    <a:pt x="66711" y="11683"/>
                  </a:cubicBezTo>
                  <a:lnTo>
                    <a:pt x="66698" y="11670"/>
                  </a:lnTo>
                  <a:cubicBezTo>
                    <a:pt x="66615" y="11587"/>
                    <a:pt x="66519" y="11538"/>
                    <a:pt x="66404" y="11538"/>
                  </a:cubicBezTo>
                  <a:cubicBezTo>
                    <a:pt x="66363" y="11538"/>
                    <a:pt x="66319" y="11545"/>
                    <a:pt x="66273" y="11558"/>
                  </a:cubicBezTo>
                  <a:cubicBezTo>
                    <a:pt x="65954" y="11632"/>
                    <a:pt x="65840" y="11995"/>
                    <a:pt x="65479" y="11995"/>
                  </a:cubicBezTo>
                  <a:cubicBezTo>
                    <a:pt x="65473" y="11995"/>
                    <a:pt x="65467" y="11995"/>
                    <a:pt x="65461" y="11995"/>
                  </a:cubicBezTo>
                  <a:cubicBezTo>
                    <a:pt x="65349" y="11995"/>
                    <a:pt x="65274" y="11920"/>
                    <a:pt x="65161" y="11895"/>
                  </a:cubicBezTo>
                  <a:cubicBezTo>
                    <a:pt x="65150" y="11894"/>
                    <a:pt x="65139" y="11894"/>
                    <a:pt x="65128" y="11894"/>
                  </a:cubicBezTo>
                  <a:cubicBezTo>
                    <a:pt x="64988" y="11894"/>
                    <a:pt x="64840" y="11966"/>
                    <a:pt x="64724" y="12070"/>
                  </a:cubicBezTo>
                  <a:cubicBezTo>
                    <a:pt x="64324" y="10783"/>
                    <a:pt x="63524" y="9196"/>
                    <a:pt x="61925" y="8022"/>
                  </a:cubicBezTo>
                  <a:lnTo>
                    <a:pt x="61925" y="8022"/>
                  </a:lnTo>
                  <a:cubicBezTo>
                    <a:pt x="61925" y="8022"/>
                    <a:pt x="62600" y="10296"/>
                    <a:pt x="62675" y="11021"/>
                  </a:cubicBezTo>
                  <a:cubicBezTo>
                    <a:pt x="62725" y="11383"/>
                    <a:pt x="63050" y="11958"/>
                    <a:pt x="63512" y="12545"/>
                  </a:cubicBezTo>
                  <a:cubicBezTo>
                    <a:pt x="63449" y="12570"/>
                    <a:pt x="63399" y="12607"/>
                    <a:pt x="63362" y="12645"/>
                  </a:cubicBezTo>
                  <a:cubicBezTo>
                    <a:pt x="63337" y="12620"/>
                    <a:pt x="63299" y="12582"/>
                    <a:pt x="63262" y="12570"/>
                  </a:cubicBezTo>
                  <a:cubicBezTo>
                    <a:pt x="63037" y="12395"/>
                    <a:pt x="62837" y="12245"/>
                    <a:pt x="62650" y="12083"/>
                  </a:cubicBezTo>
                  <a:cubicBezTo>
                    <a:pt x="61900" y="11495"/>
                    <a:pt x="61425" y="11083"/>
                    <a:pt x="61425" y="11083"/>
                  </a:cubicBezTo>
                  <a:cubicBezTo>
                    <a:pt x="61425" y="11083"/>
                    <a:pt x="61300" y="10983"/>
                    <a:pt x="61100" y="10808"/>
                  </a:cubicBezTo>
                  <a:cubicBezTo>
                    <a:pt x="60988" y="10708"/>
                    <a:pt x="60863" y="10608"/>
                    <a:pt x="60726" y="10483"/>
                  </a:cubicBezTo>
                  <a:lnTo>
                    <a:pt x="60676" y="10433"/>
                  </a:lnTo>
                  <a:cubicBezTo>
                    <a:pt x="60713" y="9983"/>
                    <a:pt x="60851" y="6935"/>
                    <a:pt x="58639" y="4748"/>
                  </a:cubicBezTo>
                  <a:lnTo>
                    <a:pt x="58639" y="4748"/>
                  </a:lnTo>
                  <a:cubicBezTo>
                    <a:pt x="58639" y="4748"/>
                    <a:pt x="58951" y="6797"/>
                    <a:pt x="58926" y="7435"/>
                  </a:cubicBezTo>
                  <a:cubicBezTo>
                    <a:pt x="58914" y="7984"/>
                    <a:pt x="59614" y="9246"/>
                    <a:pt x="60301" y="10071"/>
                  </a:cubicBezTo>
                  <a:cubicBezTo>
                    <a:pt x="60288" y="10058"/>
                    <a:pt x="60276" y="10058"/>
                    <a:pt x="60276" y="10046"/>
                  </a:cubicBezTo>
                  <a:cubicBezTo>
                    <a:pt x="59589" y="9384"/>
                    <a:pt x="58714" y="8484"/>
                    <a:pt x="58027" y="7397"/>
                  </a:cubicBezTo>
                  <a:cubicBezTo>
                    <a:pt x="57927" y="7260"/>
                    <a:pt x="57839" y="7122"/>
                    <a:pt x="57764" y="6960"/>
                  </a:cubicBezTo>
                  <a:cubicBezTo>
                    <a:pt x="57927" y="6572"/>
                    <a:pt x="58701" y="4698"/>
                    <a:pt x="58077" y="2587"/>
                  </a:cubicBezTo>
                  <a:cubicBezTo>
                    <a:pt x="58139" y="2437"/>
                    <a:pt x="58202" y="2299"/>
                    <a:pt x="58289" y="2174"/>
                  </a:cubicBezTo>
                  <a:cubicBezTo>
                    <a:pt x="58601" y="1762"/>
                    <a:pt x="58976" y="1624"/>
                    <a:pt x="59101" y="1025"/>
                  </a:cubicBezTo>
                  <a:cubicBezTo>
                    <a:pt x="59114" y="987"/>
                    <a:pt x="59114" y="937"/>
                    <a:pt x="59114" y="900"/>
                  </a:cubicBezTo>
                  <a:lnTo>
                    <a:pt x="59114" y="875"/>
                  </a:lnTo>
                  <a:lnTo>
                    <a:pt x="59114" y="762"/>
                  </a:lnTo>
                  <a:lnTo>
                    <a:pt x="59114" y="750"/>
                  </a:lnTo>
                  <a:cubicBezTo>
                    <a:pt x="59114" y="712"/>
                    <a:pt x="59101" y="687"/>
                    <a:pt x="59089" y="650"/>
                  </a:cubicBezTo>
                  <a:lnTo>
                    <a:pt x="59089" y="637"/>
                  </a:lnTo>
                  <a:cubicBezTo>
                    <a:pt x="59039" y="500"/>
                    <a:pt x="58926" y="387"/>
                    <a:pt x="58739" y="362"/>
                  </a:cubicBezTo>
                  <a:cubicBezTo>
                    <a:pt x="58694" y="351"/>
                    <a:pt x="58651" y="346"/>
                    <a:pt x="58609" y="346"/>
                  </a:cubicBezTo>
                  <a:cubicBezTo>
                    <a:pt x="58415" y="346"/>
                    <a:pt x="58249" y="450"/>
                    <a:pt x="58067" y="450"/>
                  </a:cubicBezTo>
                  <a:cubicBezTo>
                    <a:pt x="57994" y="450"/>
                    <a:pt x="57920" y="434"/>
                    <a:pt x="57839" y="387"/>
                  </a:cubicBezTo>
                  <a:cubicBezTo>
                    <a:pt x="57739" y="337"/>
                    <a:pt x="57702" y="238"/>
                    <a:pt x="57602" y="175"/>
                  </a:cubicBezTo>
                  <a:cubicBezTo>
                    <a:pt x="57522" y="124"/>
                    <a:pt x="57432" y="101"/>
                    <a:pt x="57341" y="101"/>
                  </a:cubicBezTo>
                  <a:cubicBezTo>
                    <a:pt x="57232" y="101"/>
                    <a:pt x="57122" y="133"/>
                    <a:pt x="57027" y="188"/>
                  </a:cubicBezTo>
                  <a:cubicBezTo>
                    <a:pt x="56875" y="280"/>
                    <a:pt x="56809" y="385"/>
                    <a:pt x="56704" y="385"/>
                  </a:cubicBezTo>
                  <a:cubicBezTo>
                    <a:pt x="56655" y="385"/>
                    <a:pt x="56596" y="361"/>
                    <a:pt x="56515" y="300"/>
                  </a:cubicBezTo>
                  <a:cubicBezTo>
                    <a:pt x="56352" y="175"/>
                    <a:pt x="56227" y="75"/>
                    <a:pt x="56040" y="25"/>
                  </a:cubicBezTo>
                  <a:cubicBezTo>
                    <a:pt x="55978" y="9"/>
                    <a:pt x="55918" y="0"/>
                    <a:pt x="55859" y="0"/>
                  </a:cubicBezTo>
                  <a:close/>
                </a:path>
              </a:pathLst>
            </a:custGeom>
            <a:solidFill>
              <a:srgbClr val="3E0673">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0"/>
            <p:cNvSpPr/>
            <p:nvPr/>
          </p:nvSpPr>
          <p:spPr>
            <a:xfrm>
              <a:off x="2221905" y="1882137"/>
              <a:ext cx="647564" cy="791841"/>
            </a:xfrm>
            <a:custGeom>
              <a:avLst/>
              <a:gdLst/>
              <a:ahLst/>
              <a:cxnLst/>
              <a:rect l="l" t="t" r="r" b="b"/>
              <a:pathLst>
                <a:path w="14807" h="18106" extrusionOk="0">
                  <a:moveTo>
                    <a:pt x="4901" y="1"/>
                  </a:moveTo>
                  <a:cubicBezTo>
                    <a:pt x="2983" y="1"/>
                    <a:pt x="821" y="1154"/>
                    <a:pt x="625" y="2037"/>
                  </a:cubicBezTo>
                  <a:cubicBezTo>
                    <a:pt x="625" y="2037"/>
                    <a:pt x="0" y="4574"/>
                    <a:pt x="600" y="5911"/>
                  </a:cubicBezTo>
                  <a:cubicBezTo>
                    <a:pt x="1187" y="7248"/>
                    <a:pt x="2462" y="9109"/>
                    <a:pt x="1500" y="10284"/>
                  </a:cubicBezTo>
                  <a:cubicBezTo>
                    <a:pt x="1275" y="10559"/>
                    <a:pt x="988" y="10771"/>
                    <a:pt x="650" y="10859"/>
                  </a:cubicBezTo>
                  <a:cubicBezTo>
                    <a:pt x="375" y="10934"/>
                    <a:pt x="50" y="10921"/>
                    <a:pt x="113" y="11296"/>
                  </a:cubicBezTo>
                  <a:cubicBezTo>
                    <a:pt x="229" y="11828"/>
                    <a:pt x="937" y="11978"/>
                    <a:pt x="1494" y="11978"/>
                  </a:cubicBezTo>
                  <a:cubicBezTo>
                    <a:pt x="1657" y="11978"/>
                    <a:pt x="1806" y="11965"/>
                    <a:pt x="1925" y="11946"/>
                  </a:cubicBezTo>
                  <a:cubicBezTo>
                    <a:pt x="1925" y="11946"/>
                    <a:pt x="2237" y="12758"/>
                    <a:pt x="2162" y="12958"/>
                  </a:cubicBezTo>
                  <a:cubicBezTo>
                    <a:pt x="2087" y="13158"/>
                    <a:pt x="1775" y="13420"/>
                    <a:pt x="2474" y="13707"/>
                  </a:cubicBezTo>
                  <a:cubicBezTo>
                    <a:pt x="2474" y="13707"/>
                    <a:pt x="2499" y="14295"/>
                    <a:pt x="3024" y="14482"/>
                  </a:cubicBezTo>
                  <a:cubicBezTo>
                    <a:pt x="3536" y="14669"/>
                    <a:pt x="3724" y="15232"/>
                    <a:pt x="3836" y="15544"/>
                  </a:cubicBezTo>
                  <a:cubicBezTo>
                    <a:pt x="3944" y="15814"/>
                    <a:pt x="3884" y="16674"/>
                    <a:pt x="4862" y="16674"/>
                  </a:cubicBezTo>
                  <a:cubicBezTo>
                    <a:pt x="5014" y="16674"/>
                    <a:pt x="5191" y="16653"/>
                    <a:pt x="5398" y="16606"/>
                  </a:cubicBezTo>
                  <a:cubicBezTo>
                    <a:pt x="6923" y="16269"/>
                    <a:pt x="7660" y="15394"/>
                    <a:pt x="7660" y="15394"/>
                  </a:cubicBezTo>
                  <a:cubicBezTo>
                    <a:pt x="7660" y="15394"/>
                    <a:pt x="9247" y="16769"/>
                    <a:pt x="9534" y="17581"/>
                  </a:cubicBezTo>
                  <a:cubicBezTo>
                    <a:pt x="9584" y="17718"/>
                    <a:pt x="9646" y="17906"/>
                    <a:pt x="9709" y="18106"/>
                  </a:cubicBezTo>
                  <a:cubicBezTo>
                    <a:pt x="10171" y="17968"/>
                    <a:pt x="13920" y="16769"/>
                    <a:pt x="14807" y="15044"/>
                  </a:cubicBezTo>
                  <a:cubicBezTo>
                    <a:pt x="13782" y="13308"/>
                    <a:pt x="12470" y="10921"/>
                    <a:pt x="12083" y="9372"/>
                  </a:cubicBezTo>
                  <a:cubicBezTo>
                    <a:pt x="12083" y="9372"/>
                    <a:pt x="13020" y="8909"/>
                    <a:pt x="13207" y="7185"/>
                  </a:cubicBezTo>
                  <a:cubicBezTo>
                    <a:pt x="13379" y="5618"/>
                    <a:pt x="12451" y="3621"/>
                    <a:pt x="11267" y="3621"/>
                  </a:cubicBezTo>
                  <a:cubicBezTo>
                    <a:pt x="11158" y="3621"/>
                    <a:pt x="11046" y="3638"/>
                    <a:pt x="10933" y="3674"/>
                  </a:cubicBezTo>
                  <a:cubicBezTo>
                    <a:pt x="9609" y="4099"/>
                    <a:pt x="9534" y="5623"/>
                    <a:pt x="9534" y="5623"/>
                  </a:cubicBezTo>
                  <a:cubicBezTo>
                    <a:pt x="9534" y="5623"/>
                    <a:pt x="8434" y="1225"/>
                    <a:pt x="6373" y="288"/>
                  </a:cubicBezTo>
                  <a:cubicBezTo>
                    <a:pt x="5930" y="87"/>
                    <a:pt x="5425" y="1"/>
                    <a:pt x="4901"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0"/>
            <p:cNvSpPr/>
            <p:nvPr/>
          </p:nvSpPr>
          <p:spPr>
            <a:xfrm>
              <a:off x="3292951" y="2582144"/>
              <a:ext cx="526815" cy="701838"/>
            </a:xfrm>
            <a:custGeom>
              <a:avLst/>
              <a:gdLst/>
              <a:ahLst/>
              <a:cxnLst/>
              <a:rect l="l" t="t" r="r" b="b"/>
              <a:pathLst>
                <a:path w="12046" h="16048" extrusionOk="0">
                  <a:moveTo>
                    <a:pt x="12020" y="0"/>
                  </a:moveTo>
                  <a:cubicBezTo>
                    <a:pt x="11970" y="0"/>
                    <a:pt x="11970" y="663"/>
                    <a:pt x="11808" y="1637"/>
                  </a:cubicBezTo>
                  <a:cubicBezTo>
                    <a:pt x="11620" y="2587"/>
                    <a:pt x="11171" y="3824"/>
                    <a:pt x="10446" y="4886"/>
                  </a:cubicBezTo>
                  <a:cubicBezTo>
                    <a:pt x="9746" y="5960"/>
                    <a:pt x="8859" y="6860"/>
                    <a:pt x="8172" y="7510"/>
                  </a:cubicBezTo>
                  <a:cubicBezTo>
                    <a:pt x="7997" y="7672"/>
                    <a:pt x="7822" y="7822"/>
                    <a:pt x="7684" y="7947"/>
                  </a:cubicBezTo>
                  <a:cubicBezTo>
                    <a:pt x="7547" y="8085"/>
                    <a:pt x="7422" y="8172"/>
                    <a:pt x="7310" y="8272"/>
                  </a:cubicBezTo>
                  <a:cubicBezTo>
                    <a:pt x="7110" y="8459"/>
                    <a:pt x="6985" y="8547"/>
                    <a:pt x="6985" y="8547"/>
                  </a:cubicBezTo>
                  <a:cubicBezTo>
                    <a:pt x="6985" y="8547"/>
                    <a:pt x="6497" y="8959"/>
                    <a:pt x="5748" y="9534"/>
                  </a:cubicBezTo>
                  <a:cubicBezTo>
                    <a:pt x="5560" y="9671"/>
                    <a:pt x="5360" y="9834"/>
                    <a:pt x="5136" y="10009"/>
                  </a:cubicBezTo>
                  <a:cubicBezTo>
                    <a:pt x="4923" y="10171"/>
                    <a:pt x="4698" y="10359"/>
                    <a:pt x="4473" y="10546"/>
                  </a:cubicBezTo>
                  <a:cubicBezTo>
                    <a:pt x="4236" y="10733"/>
                    <a:pt x="3999" y="10958"/>
                    <a:pt x="3761" y="11158"/>
                  </a:cubicBezTo>
                  <a:cubicBezTo>
                    <a:pt x="3661" y="11283"/>
                    <a:pt x="3536" y="11396"/>
                    <a:pt x="3424" y="11508"/>
                  </a:cubicBezTo>
                  <a:lnTo>
                    <a:pt x="3249" y="11671"/>
                  </a:lnTo>
                  <a:lnTo>
                    <a:pt x="3099" y="11858"/>
                  </a:lnTo>
                  <a:cubicBezTo>
                    <a:pt x="2224" y="12833"/>
                    <a:pt x="1550" y="13970"/>
                    <a:pt x="987" y="14757"/>
                  </a:cubicBezTo>
                  <a:cubicBezTo>
                    <a:pt x="438" y="15544"/>
                    <a:pt x="0" y="16019"/>
                    <a:pt x="38" y="16044"/>
                  </a:cubicBezTo>
                  <a:cubicBezTo>
                    <a:pt x="38" y="16046"/>
                    <a:pt x="39" y="16048"/>
                    <a:pt x="41" y="16048"/>
                  </a:cubicBezTo>
                  <a:cubicBezTo>
                    <a:pt x="64" y="16048"/>
                    <a:pt x="183" y="15949"/>
                    <a:pt x="363" y="15769"/>
                  </a:cubicBezTo>
                  <a:lnTo>
                    <a:pt x="537" y="15594"/>
                  </a:lnTo>
                  <a:cubicBezTo>
                    <a:pt x="600" y="15531"/>
                    <a:pt x="662" y="15469"/>
                    <a:pt x="725" y="15394"/>
                  </a:cubicBezTo>
                  <a:cubicBezTo>
                    <a:pt x="850" y="15232"/>
                    <a:pt x="1000" y="15069"/>
                    <a:pt x="1150" y="14882"/>
                  </a:cubicBezTo>
                  <a:cubicBezTo>
                    <a:pt x="1749" y="14132"/>
                    <a:pt x="2474" y="13032"/>
                    <a:pt x="3349" y="12133"/>
                  </a:cubicBezTo>
                  <a:lnTo>
                    <a:pt x="3499" y="11958"/>
                  </a:lnTo>
                  <a:lnTo>
                    <a:pt x="3674" y="11796"/>
                  </a:lnTo>
                  <a:cubicBezTo>
                    <a:pt x="3786" y="11696"/>
                    <a:pt x="3911" y="11596"/>
                    <a:pt x="4024" y="11483"/>
                  </a:cubicBezTo>
                  <a:cubicBezTo>
                    <a:pt x="4248" y="11283"/>
                    <a:pt x="4486" y="11083"/>
                    <a:pt x="4723" y="10908"/>
                  </a:cubicBezTo>
                  <a:cubicBezTo>
                    <a:pt x="4936" y="10721"/>
                    <a:pt x="5173" y="10546"/>
                    <a:pt x="5398" y="10396"/>
                  </a:cubicBezTo>
                  <a:cubicBezTo>
                    <a:pt x="5610" y="10234"/>
                    <a:pt x="5835" y="10084"/>
                    <a:pt x="6023" y="9946"/>
                  </a:cubicBezTo>
                  <a:cubicBezTo>
                    <a:pt x="6785" y="9384"/>
                    <a:pt x="7285" y="8972"/>
                    <a:pt x="7285" y="8972"/>
                  </a:cubicBezTo>
                  <a:cubicBezTo>
                    <a:pt x="7285" y="8972"/>
                    <a:pt x="7397" y="8872"/>
                    <a:pt x="7610" y="8672"/>
                  </a:cubicBezTo>
                  <a:cubicBezTo>
                    <a:pt x="7722" y="8584"/>
                    <a:pt x="7847" y="8472"/>
                    <a:pt x="7984" y="8334"/>
                  </a:cubicBezTo>
                  <a:cubicBezTo>
                    <a:pt x="8122" y="8210"/>
                    <a:pt x="8284" y="8047"/>
                    <a:pt x="8459" y="7885"/>
                  </a:cubicBezTo>
                  <a:cubicBezTo>
                    <a:pt x="9146" y="7210"/>
                    <a:pt x="10033" y="6235"/>
                    <a:pt x="10721" y="5098"/>
                  </a:cubicBezTo>
                  <a:cubicBezTo>
                    <a:pt x="11420" y="3974"/>
                    <a:pt x="11845" y="2662"/>
                    <a:pt x="11970" y="1662"/>
                  </a:cubicBezTo>
                  <a:cubicBezTo>
                    <a:pt x="11983" y="1537"/>
                    <a:pt x="11995" y="1412"/>
                    <a:pt x="12020" y="1312"/>
                  </a:cubicBezTo>
                  <a:cubicBezTo>
                    <a:pt x="12020" y="1175"/>
                    <a:pt x="12033" y="1087"/>
                    <a:pt x="12033" y="975"/>
                  </a:cubicBezTo>
                  <a:cubicBezTo>
                    <a:pt x="12033" y="888"/>
                    <a:pt x="12045" y="788"/>
                    <a:pt x="12045" y="700"/>
                  </a:cubicBezTo>
                  <a:lnTo>
                    <a:pt x="12045" y="450"/>
                  </a:lnTo>
                  <a:cubicBezTo>
                    <a:pt x="12045" y="163"/>
                    <a:pt x="12033" y="0"/>
                    <a:pt x="120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0"/>
            <p:cNvSpPr/>
            <p:nvPr/>
          </p:nvSpPr>
          <p:spPr>
            <a:xfrm>
              <a:off x="3368873" y="3059196"/>
              <a:ext cx="287505" cy="135268"/>
            </a:xfrm>
            <a:custGeom>
              <a:avLst/>
              <a:gdLst/>
              <a:ahLst/>
              <a:cxnLst/>
              <a:rect l="l" t="t" r="r" b="b"/>
              <a:pathLst>
                <a:path w="6574" h="3093" extrusionOk="0">
                  <a:moveTo>
                    <a:pt x="6573" y="0"/>
                  </a:moveTo>
                  <a:cubicBezTo>
                    <a:pt x="6573" y="0"/>
                    <a:pt x="4224" y="538"/>
                    <a:pt x="3475" y="550"/>
                  </a:cubicBezTo>
                  <a:cubicBezTo>
                    <a:pt x="2725" y="563"/>
                    <a:pt x="813" y="2000"/>
                    <a:pt x="1" y="3087"/>
                  </a:cubicBezTo>
                  <a:cubicBezTo>
                    <a:pt x="1" y="3087"/>
                    <a:pt x="85" y="3093"/>
                    <a:pt x="236" y="3093"/>
                  </a:cubicBezTo>
                  <a:cubicBezTo>
                    <a:pt x="1122" y="3093"/>
                    <a:pt x="4331" y="2883"/>
                    <a:pt x="65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0"/>
            <p:cNvSpPr/>
            <p:nvPr/>
          </p:nvSpPr>
          <p:spPr>
            <a:xfrm>
              <a:off x="3368348" y="3076689"/>
              <a:ext cx="248145" cy="109859"/>
            </a:xfrm>
            <a:custGeom>
              <a:avLst/>
              <a:gdLst/>
              <a:ahLst/>
              <a:cxnLst/>
              <a:rect l="l" t="t" r="r" b="b"/>
              <a:pathLst>
                <a:path w="5674" h="2512" extrusionOk="0">
                  <a:moveTo>
                    <a:pt x="5673" y="0"/>
                  </a:moveTo>
                  <a:cubicBezTo>
                    <a:pt x="5673" y="0"/>
                    <a:pt x="5643" y="8"/>
                    <a:pt x="5594" y="23"/>
                  </a:cubicBezTo>
                  <a:lnTo>
                    <a:pt x="5594" y="23"/>
                  </a:lnTo>
                  <a:cubicBezTo>
                    <a:pt x="5640" y="17"/>
                    <a:pt x="5673" y="0"/>
                    <a:pt x="5673" y="0"/>
                  </a:cubicBezTo>
                  <a:close/>
                  <a:moveTo>
                    <a:pt x="5594" y="23"/>
                  </a:moveTo>
                  <a:cubicBezTo>
                    <a:pt x="5584" y="24"/>
                    <a:pt x="5572" y="25"/>
                    <a:pt x="5561" y="25"/>
                  </a:cubicBezTo>
                  <a:cubicBezTo>
                    <a:pt x="5503" y="54"/>
                    <a:pt x="5424" y="83"/>
                    <a:pt x="5328" y="122"/>
                  </a:cubicBezTo>
                  <a:lnTo>
                    <a:pt x="5328" y="122"/>
                  </a:lnTo>
                  <a:cubicBezTo>
                    <a:pt x="5417" y="91"/>
                    <a:pt x="5486" y="64"/>
                    <a:pt x="5548" y="38"/>
                  </a:cubicBezTo>
                  <a:cubicBezTo>
                    <a:pt x="5565" y="32"/>
                    <a:pt x="5580" y="27"/>
                    <a:pt x="5594" y="23"/>
                  </a:cubicBezTo>
                  <a:close/>
                  <a:moveTo>
                    <a:pt x="5328" y="122"/>
                  </a:moveTo>
                  <a:cubicBezTo>
                    <a:pt x="5293" y="135"/>
                    <a:pt x="5254" y="148"/>
                    <a:pt x="5211" y="163"/>
                  </a:cubicBezTo>
                  <a:cubicBezTo>
                    <a:pt x="4948" y="275"/>
                    <a:pt x="4586" y="413"/>
                    <a:pt x="4236" y="550"/>
                  </a:cubicBezTo>
                  <a:cubicBezTo>
                    <a:pt x="3512" y="850"/>
                    <a:pt x="2799" y="1137"/>
                    <a:pt x="2799" y="1137"/>
                  </a:cubicBezTo>
                  <a:cubicBezTo>
                    <a:pt x="2799" y="1137"/>
                    <a:pt x="2087" y="1462"/>
                    <a:pt x="1375" y="1774"/>
                  </a:cubicBezTo>
                  <a:cubicBezTo>
                    <a:pt x="1025" y="1962"/>
                    <a:pt x="688" y="2149"/>
                    <a:pt x="425" y="2274"/>
                  </a:cubicBezTo>
                  <a:cubicBezTo>
                    <a:pt x="300" y="2349"/>
                    <a:pt x="188" y="2399"/>
                    <a:pt x="113" y="2449"/>
                  </a:cubicBezTo>
                  <a:cubicBezTo>
                    <a:pt x="25" y="2499"/>
                    <a:pt x="0" y="2512"/>
                    <a:pt x="0" y="2512"/>
                  </a:cubicBezTo>
                  <a:cubicBezTo>
                    <a:pt x="0" y="2512"/>
                    <a:pt x="50" y="2499"/>
                    <a:pt x="125" y="2462"/>
                  </a:cubicBezTo>
                  <a:cubicBezTo>
                    <a:pt x="200" y="2437"/>
                    <a:pt x="313" y="2374"/>
                    <a:pt x="438" y="2312"/>
                  </a:cubicBezTo>
                  <a:cubicBezTo>
                    <a:pt x="700" y="2187"/>
                    <a:pt x="1038" y="2012"/>
                    <a:pt x="1387" y="1824"/>
                  </a:cubicBezTo>
                  <a:cubicBezTo>
                    <a:pt x="2112" y="1512"/>
                    <a:pt x="2812" y="1200"/>
                    <a:pt x="2812" y="1200"/>
                  </a:cubicBezTo>
                  <a:cubicBezTo>
                    <a:pt x="2812" y="1200"/>
                    <a:pt x="3524" y="900"/>
                    <a:pt x="4249" y="587"/>
                  </a:cubicBezTo>
                  <a:cubicBezTo>
                    <a:pt x="4611" y="438"/>
                    <a:pt x="4961" y="275"/>
                    <a:pt x="5236" y="163"/>
                  </a:cubicBezTo>
                  <a:cubicBezTo>
                    <a:pt x="5268" y="148"/>
                    <a:pt x="5299" y="135"/>
                    <a:pt x="5328" y="12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0"/>
            <p:cNvSpPr/>
            <p:nvPr/>
          </p:nvSpPr>
          <p:spPr>
            <a:xfrm>
              <a:off x="3578709" y="2905645"/>
              <a:ext cx="227371" cy="93852"/>
            </a:xfrm>
            <a:custGeom>
              <a:avLst/>
              <a:gdLst/>
              <a:ahLst/>
              <a:cxnLst/>
              <a:rect l="l" t="t" r="r" b="b"/>
              <a:pathLst>
                <a:path w="5199" h="2146" extrusionOk="0">
                  <a:moveTo>
                    <a:pt x="5199" y="0"/>
                  </a:moveTo>
                  <a:lnTo>
                    <a:pt x="5199" y="0"/>
                  </a:lnTo>
                  <a:cubicBezTo>
                    <a:pt x="5199" y="0"/>
                    <a:pt x="3433" y="301"/>
                    <a:pt x="2799" y="301"/>
                  </a:cubicBezTo>
                  <a:cubicBezTo>
                    <a:pt x="2786" y="301"/>
                    <a:pt x="2774" y="300"/>
                    <a:pt x="2762" y="300"/>
                  </a:cubicBezTo>
                  <a:cubicBezTo>
                    <a:pt x="2759" y="300"/>
                    <a:pt x="2755" y="300"/>
                    <a:pt x="2752" y="300"/>
                  </a:cubicBezTo>
                  <a:cubicBezTo>
                    <a:pt x="2169" y="300"/>
                    <a:pt x="672" y="1317"/>
                    <a:pt x="1" y="2124"/>
                  </a:cubicBezTo>
                  <a:cubicBezTo>
                    <a:pt x="1" y="2124"/>
                    <a:pt x="170" y="2146"/>
                    <a:pt x="458" y="2146"/>
                  </a:cubicBezTo>
                  <a:cubicBezTo>
                    <a:pt x="1388" y="2146"/>
                    <a:pt x="3556" y="1920"/>
                    <a:pt x="5199"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0"/>
            <p:cNvSpPr/>
            <p:nvPr/>
          </p:nvSpPr>
          <p:spPr>
            <a:xfrm>
              <a:off x="3578709" y="2905645"/>
              <a:ext cx="227371" cy="93852"/>
            </a:xfrm>
            <a:custGeom>
              <a:avLst/>
              <a:gdLst/>
              <a:ahLst/>
              <a:cxnLst/>
              <a:rect l="l" t="t" r="r" b="b"/>
              <a:pathLst>
                <a:path w="5199" h="2146" extrusionOk="0">
                  <a:moveTo>
                    <a:pt x="5199" y="0"/>
                  </a:moveTo>
                  <a:lnTo>
                    <a:pt x="5199" y="0"/>
                  </a:lnTo>
                  <a:cubicBezTo>
                    <a:pt x="5199" y="0"/>
                    <a:pt x="3433" y="301"/>
                    <a:pt x="2799" y="301"/>
                  </a:cubicBezTo>
                  <a:cubicBezTo>
                    <a:pt x="2786" y="301"/>
                    <a:pt x="2774" y="300"/>
                    <a:pt x="2762" y="300"/>
                  </a:cubicBezTo>
                  <a:cubicBezTo>
                    <a:pt x="2759" y="300"/>
                    <a:pt x="2755" y="300"/>
                    <a:pt x="2752" y="300"/>
                  </a:cubicBezTo>
                  <a:cubicBezTo>
                    <a:pt x="2169" y="300"/>
                    <a:pt x="672" y="1317"/>
                    <a:pt x="1" y="2124"/>
                  </a:cubicBezTo>
                  <a:cubicBezTo>
                    <a:pt x="1" y="2124"/>
                    <a:pt x="170" y="2146"/>
                    <a:pt x="458" y="2146"/>
                  </a:cubicBezTo>
                  <a:cubicBezTo>
                    <a:pt x="1388" y="2146"/>
                    <a:pt x="3556" y="1920"/>
                    <a:pt x="51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0"/>
            <p:cNvSpPr/>
            <p:nvPr/>
          </p:nvSpPr>
          <p:spPr>
            <a:xfrm>
              <a:off x="3577091" y="2917104"/>
              <a:ext cx="196758" cy="76534"/>
            </a:xfrm>
            <a:custGeom>
              <a:avLst/>
              <a:gdLst/>
              <a:ahLst/>
              <a:cxnLst/>
              <a:rect l="l" t="t" r="r" b="b"/>
              <a:pathLst>
                <a:path w="4499" h="1750" extrusionOk="0">
                  <a:moveTo>
                    <a:pt x="4499" y="1"/>
                  </a:moveTo>
                  <a:cubicBezTo>
                    <a:pt x="4497" y="2"/>
                    <a:pt x="4472" y="26"/>
                    <a:pt x="4411" y="38"/>
                  </a:cubicBezTo>
                  <a:cubicBezTo>
                    <a:pt x="4349" y="51"/>
                    <a:pt x="4249" y="88"/>
                    <a:pt x="4136" y="113"/>
                  </a:cubicBezTo>
                  <a:cubicBezTo>
                    <a:pt x="3924" y="188"/>
                    <a:pt x="3636" y="288"/>
                    <a:pt x="3362" y="376"/>
                  </a:cubicBezTo>
                  <a:cubicBezTo>
                    <a:pt x="2799" y="588"/>
                    <a:pt x="2225" y="775"/>
                    <a:pt x="2225" y="775"/>
                  </a:cubicBezTo>
                  <a:cubicBezTo>
                    <a:pt x="2225" y="775"/>
                    <a:pt x="1662" y="988"/>
                    <a:pt x="1100" y="1225"/>
                  </a:cubicBezTo>
                  <a:cubicBezTo>
                    <a:pt x="825" y="1350"/>
                    <a:pt x="550" y="1488"/>
                    <a:pt x="350" y="1588"/>
                  </a:cubicBezTo>
                  <a:cubicBezTo>
                    <a:pt x="238" y="1625"/>
                    <a:pt x="163" y="1675"/>
                    <a:pt x="100" y="1713"/>
                  </a:cubicBezTo>
                  <a:lnTo>
                    <a:pt x="0" y="1750"/>
                  </a:lnTo>
                  <a:cubicBezTo>
                    <a:pt x="0" y="1750"/>
                    <a:pt x="38" y="1738"/>
                    <a:pt x="100" y="1725"/>
                  </a:cubicBezTo>
                  <a:cubicBezTo>
                    <a:pt x="163" y="1688"/>
                    <a:pt x="238" y="1663"/>
                    <a:pt x="350" y="1613"/>
                  </a:cubicBezTo>
                  <a:cubicBezTo>
                    <a:pt x="550" y="1513"/>
                    <a:pt x="838" y="1388"/>
                    <a:pt x="1100" y="1288"/>
                  </a:cubicBezTo>
                  <a:cubicBezTo>
                    <a:pt x="1662" y="1063"/>
                    <a:pt x="2225" y="863"/>
                    <a:pt x="2225" y="863"/>
                  </a:cubicBezTo>
                  <a:lnTo>
                    <a:pt x="3349" y="451"/>
                  </a:lnTo>
                  <a:cubicBezTo>
                    <a:pt x="3624" y="351"/>
                    <a:pt x="3911" y="251"/>
                    <a:pt x="4124" y="176"/>
                  </a:cubicBezTo>
                  <a:cubicBezTo>
                    <a:pt x="4236" y="126"/>
                    <a:pt x="4311" y="101"/>
                    <a:pt x="4374" y="76"/>
                  </a:cubicBezTo>
                  <a:cubicBezTo>
                    <a:pt x="4471" y="27"/>
                    <a:pt x="4497" y="2"/>
                    <a:pt x="4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0"/>
            <p:cNvSpPr/>
            <p:nvPr/>
          </p:nvSpPr>
          <p:spPr>
            <a:xfrm>
              <a:off x="3726267" y="2691961"/>
              <a:ext cx="188579" cy="165095"/>
            </a:xfrm>
            <a:custGeom>
              <a:avLst/>
              <a:gdLst/>
              <a:ahLst/>
              <a:cxnLst/>
              <a:rect l="l" t="t" r="r" b="b"/>
              <a:pathLst>
                <a:path w="4312" h="3775" extrusionOk="0">
                  <a:moveTo>
                    <a:pt x="4311" y="1"/>
                  </a:moveTo>
                  <a:lnTo>
                    <a:pt x="4311" y="1"/>
                  </a:lnTo>
                  <a:cubicBezTo>
                    <a:pt x="4311" y="1"/>
                    <a:pt x="2649" y="926"/>
                    <a:pt x="2087" y="1113"/>
                  </a:cubicBezTo>
                  <a:cubicBezTo>
                    <a:pt x="1550" y="1300"/>
                    <a:pt x="400" y="2800"/>
                    <a:pt x="1" y="3774"/>
                  </a:cubicBezTo>
                  <a:cubicBezTo>
                    <a:pt x="1" y="3774"/>
                    <a:pt x="2999" y="3112"/>
                    <a:pt x="4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0"/>
            <p:cNvSpPr/>
            <p:nvPr/>
          </p:nvSpPr>
          <p:spPr>
            <a:xfrm>
              <a:off x="3723556" y="2713828"/>
              <a:ext cx="164482" cy="138286"/>
            </a:xfrm>
            <a:custGeom>
              <a:avLst/>
              <a:gdLst/>
              <a:ahLst/>
              <a:cxnLst/>
              <a:rect l="l" t="t" r="r" b="b"/>
              <a:pathLst>
                <a:path w="3761" h="3162" extrusionOk="0">
                  <a:moveTo>
                    <a:pt x="3761" y="1"/>
                  </a:moveTo>
                  <a:lnTo>
                    <a:pt x="3761" y="1"/>
                  </a:lnTo>
                  <a:cubicBezTo>
                    <a:pt x="3761" y="1"/>
                    <a:pt x="3736" y="13"/>
                    <a:pt x="3674" y="63"/>
                  </a:cubicBezTo>
                  <a:cubicBezTo>
                    <a:pt x="3736" y="26"/>
                    <a:pt x="3761" y="1"/>
                    <a:pt x="3761" y="1"/>
                  </a:cubicBezTo>
                  <a:close/>
                  <a:moveTo>
                    <a:pt x="3674" y="63"/>
                  </a:moveTo>
                  <a:lnTo>
                    <a:pt x="3674" y="63"/>
                  </a:lnTo>
                  <a:cubicBezTo>
                    <a:pt x="3639" y="84"/>
                    <a:pt x="3605" y="112"/>
                    <a:pt x="3564" y="148"/>
                  </a:cubicBezTo>
                  <a:lnTo>
                    <a:pt x="3564" y="148"/>
                  </a:lnTo>
                  <a:cubicBezTo>
                    <a:pt x="3609" y="116"/>
                    <a:pt x="3645" y="91"/>
                    <a:pt x="3674" y="63"/>
                  </a:cubicBezTo>
                  <a:close/>
                  <a:moveTo>
                    <a:pt x="3564" y="148"/>
                  </a:moveTo>
                  <a:cubicBezTo>
                    <a:pt x="3530" y="172"/>
                    <a:pt x="3492" y="200"/>
                    <a:pt x="3449" y="238"/>
                  </a:cubicBezTo>
                  <a:cubicBezTo>
                    <a:pt x="3261" y="376"/>
                    <a:pt x="3024" y="563"/>
                    <a:pt x="2799" y="750"/>
                  </a:cubicBezTo>
                  <a:lnTo>
                    <a:pt x="1824" y="1500"/>
                  </a:lnTo>
                  <a:cubicBezTo>
                    <a:pt x="1824" y="1500"/>
                    <a:pt x="1350" y="1900"/>
                    <a:pt x="887" y="2300"/>
                  </a:cubicBezTo>
                  <a:cubicBezTo>
                    <a:pt x="675" y="2512"/>
                    <a:pt x="450" y="2737"/>
                    <a:pt x="275" y="2887"/>
                  </a:cubicBezTo>
                  <a:lnTo>
                    <a:pt x="75" y="3087"/>
                  </a:lnTo>
                  <a:lnTo>
                    <a:pt x="0" y="3162"/>
                  </a:lnTo>
                  <a:cubicBezTo>
                    <a:pt x="0" y="3162"/>
                    <a:pt x="25" y="3149"/>
                    <a:pt x="75" y="3099"/>
                  </a:cubicBezTo>
                  <a:cubicBezTo>
                    <a:pt x="125" y="3062"/>
                    <a:pt x="200" y="2999"/>
                    <a:pt x="275" y="2912"/>
                  </a:cubicBezTo>
                  <a:cubicBezTo>
                    <a:pt x="450" y="2762"/>
                    <a:pt x="675" y="2562"/>
                    <a:pt x="900" y="2337"/>
                  </a:cubicBezTo>
                  <a:lnTo>
                    <a:pt x="1837" y="1563"/>
                  </a:lnTo>
                  <a:cubicBezTo>
                    <a:pt x="1837" y="1563"/>
                    <a:pt x="2312" y="1163"/>
                    <a:pt x="2799" y="775"/>
                  </a:cubicBezTo>
                  <a:cubicBezTo>
                    <a:pt x="3024" y="588"/>
                    <a:pt x="3261" y="388"/>
                    <a:pt x="3449" y="251"/>
                  </a:cubicBezTo>
                  <a:cubicBezTo>
                    <a:pt x="3494" y="211"/>
                    <a:pt x="3531" y="177"/>
                    <a:pt x="3564" y="1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0"/>
            <p:cNvSpPr/>
            <p:nvPr/>
          </p:nvSpPr>
          <p:spPr>
            <a:xfrm>
              <a:off x="3433905" y="2820932"/>
              <a:ext cx="142659" cy="267825"/>
            </a:xfrm>
            <a:custGeom>
              <a:avLst/>
              <a:gdLst/>
              <a:ahLst/>
              <a:cxnLst/>
              <a:rect l="l" t="t" r="r" b="b"/>
              <a:pathLst>
                <a:path w="3262" h="6124" extrusionOk="0">
                  <a:moveTo>
                    <a:pt x="3262" y="1"/>
                  </a:moveTo>
                  <a:cubicBezTo>
                    <a:pt x="151" y="2237"/>
                    <a:pt x="1" y="6123"/>
                    <a:pt x="1" y="6123"/>
                  </a:cubicBezTo>
                  <a:cubicBezTo>
                    <a:pt x="988" y="5436"/>
                    <a:pt x="2400" y="3737"/>
                    <a:pt x="2487" y="2999"/>
                  </a:cubicBezTo>
                  <a:cubicBezTo>
                    <a:pt x="2575" y="2250"/>
                    <a:pt x="3262" y="1"/>
                    <a:pt x="3262"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0"/>
            <p:cNvSpPr/>
            <p:nvPr/>
          </p:nvSpPr>
          <p:spPr>
            <a:xfrm>
              <a:off x="3433905" y="2820932"/>
              <a:ext cx="142659" cy="267825"/>
            </a:xfrm>
            <a:custGeom>
              <a:avLst/>
              <a:gdLst/>
              <a:ahLst/>
              <a:cxnLst/>
              <a:rect l="l" t="t" r="r" b="b"/>
              <a:pathLst>
                <a:path w="3262" h="6124" extrusionOk="0">
                  <a:moveTo>
                    <a:pt x="3262" y="1"/>
                  </a:moveTo>
                  <a:cubicBezTo>
                    <a:pt x="151" y="2237"/>
                    <a:pt x="1" y="6123"/>
                    <a:pt x="1" y="6123"/>
                  </a:cubicBezTo>
                  <a:cubicBezTo>
                    <a:pt x="988" y="5436"/>
                    <a:pt x="2400" y="3737"/>
                    <a:pt x="2487" y="2999"/>
                  </a:cubicBezTo>
                  <a:cubicBezTo>
                    <a:pt x="2575" y="2250"/>
                    <a:pt x="3262" y="1"/>
                    <a:pt x="3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0"/>
            <p:cNvSpPr/>
            <p:nvPr/>
          </p:nvSpPr>
          <p:spPr>
            <a:xfrm>
              <a:off x="3438847" y="2859200"/>
              <a:ext cx="119174" cy="231745"/>
            </a:xfrm>
            <a:custGeom>
              <a:avLst/>
              <a:gdLst/>
              <a:ahLst/>
              <a:cxnLst/>
              <a:rect l="l" t="t" r="r" b="b"/>
              <a:pathLst>
                <a:path w="2725" h="5299" extrusionOk="0">
                  <a:moveTo>
                    <a:pt x="2724" y="0"/>
                  </a:moveTo>
                  <a:cubicBezTo>
                    <a:pt x="2724" y="0"/>
                    <a:pt x="2699" y="38"/>
                    <a:pt x="2649" y="113"/>
                  </a:cubicBezTo>
                  <a:cubicBezTo>
                    <a:pt x="2599" y="175"/>
                    <a:pt x="2562" y="288"/>
                    <a:pt x="2499" y="400"/>
                  </a:cubicBezTo>
                  <a:cubicBezTo>
                    <a:pt x="2374" y="663"/>
                    <a:pt x="2212" y="1000"/>
                    <a:pt x="2037" y="1325"/>
                  </a:cubicBezTo>
                  <a:lnTo>
                    <a:pt x="1387" y="2674"/>
                  </a:lnTo>
                  <a:cubicBezTo>
                    <a:pt x="1387" y="2674"/>
                    <a:pt x="1037" y="3324"/>
                    <a:pt x="712" y="3999"/>
                  </a:cubicBezTo>
                  <a:cubicBezTo>
                    <a:pt x="525" y="4323"/>
                    <a:pt x="350" y="4636"/>
                    <a:pt x="213" y="4886"/>
                  </a:cubicBezTo>
                  <a:cubicBezTo>
                    <a:pt x="150" y="5011"/>
                    <a:pt x="88" y="5111"/>
                    <a:pt x="63" y="5186"/>
                  </a:cubicBezTo>
                  <a:cubicBezTo>
                    <a:pt x="13" y="5248"/>
                    <a:pt x="0" y="5298"/>
                    <a:pt x="0" y="5298"/>
                  </a:cubicBezTo>
                  <a:cubicBezTo>
                    <a:pt x="13" y="5298"/>
                    <a:pt x="25" y="5248"/>
                    <a:pt x="75" y="5186"/>
                  </a:cubicBezTo>
                  <a:cubicBezTo>
                    <a:pt x="125" y="5123"/>
                    <a:pt x="163" y="5036"/>
                    <a:pt x="250" y="4911"/>
                  </a:cubicBezTo>
                  <a:cubicBezTo>
                    <a:pt x="400" y="4673"/>
                    <a:pt x="588" y="4348"/>
                    <a:pt x="775" y="4036"/>
                  </a:cubicBezTo>
                  <a:lnTo>
                    <a:pt x="1462" y="2724"/>
                  </a:lnTo>
                  <a:cubicBezTo>
                    <a:pt x="1462" y="2724"/>
                    <a:pt x="1787" y="2049"/>
                    <a:pt x="2099" y="1375"/>
                  </a:cubicBezTo>
                  <a:cubicBezTo>
                    <a:pt x="2262" y="1025"/>
                    <a:pt x="2412" y="688"/>
                    <a:pt x="2537" y="438"/>
                  </a:cubicBezTo>
                  <a:cubicBezTo>
                    <a:pt x="2599" y="313"/>
                    <a:pt x="2649" y="200"/>
                    <a:pt x="2687" y="125"/>
                  </a:cubicBezTo>
                  <a:cubicBezTo>
                    <a:pt x="2712" y="50"/>
                    <a:pt x="2724" y="0"/>
                    <a:pt x="27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0"/>
            <p:cNvSpPr/>
            <p:nvPr/>
          </p:nvSpPr>
          <p:spPr>
            <a:xfrm>
              <a:off x="3616451" y="2678884"/>
              <a:ext cx="106579" cy="250856"/>
            </a:xfrm>
            <a:custGeom>
              <a:avLst/>
              <a:gdLst/>
              <a:ahLst/>
              <a:cxnLst/>
              <a:rect l="l" t="t" r="r" b="b"/>
              <a:pathLst>
                <a:path w="2437" h="5736" extrusionOk="0">
                  <a:moveTo>
                    <a:pt x="2437" y="0"/>
                  </a:moveTo>
                  <a:lnTo>
                    <a:pt x="2437" y="0"/>
                  </a:lnTo>
                  <a:cubicBezTo>
                    <a:pt x="0" y="2362"/>
                    <a:pt x="325" y="5735"/>
                    <a:pt x="325" y="5735"/>
                  </a:cubicBezTo>
                  <a:cubicBezTo>
                    <a:pt x="1087" y="5010"/>
                    <a:pt x="2099" y="3361"/>
                    <a:pt x="2099" y="2686"/>
                  </a:cubicBezTo>
                  <a:cubicBezTo>
                    <a:pt x="2099" y="2024"/>
                    <a:pt x="2437" y="0"/>
                    <a:pt x="2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0"/>
            <p:cNvSpPr/>
            <p:nvPr/>
          </p:nvSpPr>
          <p:spPr>
            <a:xfrm>
              <a:off x="3635563" y="2714921"/>
              <a:ext cx="74916" cy="215344"/>
            </a:xfrm>
            <a:custGeom>
              <a:avLst/>
              <a:gdLst/>
              <a:ahLst/>
              <a:cxnLst/>
              <a:rect l="l" t="t" r="r" b="b"/>
              <a:pathLst>
                <a:path w="1713" h="4924" extrusionOk="0">
                  <a:moveTo>
                    <a:pt x="1712" y="1"/>
                  </a:moveTo>
                  <a:lnTo>
                    <a:pt x="1662" y="101"/>
                  </a:lnTo>
                  <a:cubicBezTo>
                    <a:pt x="1650" y="163"/>
                    <a:pt x="1625" y="276"/>
                    <a:pt x="1575" y="376"/>
                  </a:cubicBezTo>
                  <a:cubicBezTo>
                    <a:pt x="1500" y="613"/>
                    <a:pt x="1400" y="925"/>
                    <a:pt x="1287" y="1238"/>
                  </a:cubicBezTo>
                  <a:cubicBezTo>
                    <a:pt x="1087" y="1850"/>
                    <a:pt x="888" y="2475"/>
                    <a:pt x="888" y="2475"/>
                  </a:cubicBezTo>
                  <a:cubicBezTo>
                    <a:pt x="888" y="2475"/>
                    <a:pt x="663" y="3087"/>
                    <a:pt x="463" y="3712"/>
                  </a:cubicBezTo>
                  <a:cubicBezTo>
                    <a:pt x="338" y="3999"/>
                    <a:pt x="225" y="4299"/>
                    <a:pt x="138" y="4536"/>
                  </a:cubicBezTo>
                  <a:cubicBezTo>
                    <a:pt x="88" y="4661"/>
                    <a:pt x="63" y="4749"/>
                    <a:pt x="25" y="4811"/>
                  </a:cubicBezTo>
                  <a:cubicBezTo>
                    <a:pt x="13" y="4874"/>
                    <a:pt x="0" y="4924"/>
                    <a:pt x="0" y="4924"/>
                  </a:cubicBezTo>
                  <a:lnTo>
                    <a:pt x="38" y="4836"/>
                  </a:lnTo>
                  <a:cubicBezTo>
                    <a:pt x="75" y="4761"/>
                    <a:pt x="125" y="4674"/>
                    <a:pt x="163" y="4561"/>
                  </a:cubicBezTo>
                  <a:cubicBezTo>
                    <a:pt x="263" y="4324"/>
                    <a:pt x="388" y="4036"/>
                    <a:pt x="513" y="3737"/>
                  </a:cubicBezTo>
                  <a:cubicBezTo>
                    <a:pt x="725" y="3112"/>
                    <a:pt x="950" y="2500"/>
                    <a:pt x="950" y="2500"/>
                  </a:cubicBezTo>
                  <a:cubicBezTo>
                    <a:pt x="950" y="2500"/>
                    <a:pt x="1137" y="1875"/>
                    <a:pt x="1337" y="1250"/>
                  </a:cubicBezTo>
                  <a:cubicBezTo>
                    <a:pt x="1437" y="938"/>
                    <a:pt x="1525" y="625"/>
                    <a:pt x="1600" y="401"/>
                  </a:cubicBezTo>
                  <a:cubicBezTo>
                    <a:pt x="1637" y="288"/>
                    <a:pt x="1662" y="176"/>
                    <a:pt x="1687" y="113"/>
                  </a:cubicBezTo>
                  <a:cubicBezTo>
                    <a:pt x="1712" y="51"/>
                    <a:pt x="1712" y="1"/>
                    <a:pt x="17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0"/>
            <p:cNvSpPr/>
            <p:nvPr/>
          </p:nvSpPr>
          <p:spPr>
            <a:xfrm>
              <a:off x="3707680" y="2556472"/>
              <a:ext cx="84187" cy="224091"/>
            </a:xfrm>
            <a:custGeom>
              <a:avLst/>
              <a:gdLst/>
              <a:ahLst/>
              <a:cxnLst/>
              <a:rect l="l" t="t" r="r" b="b"/>
              <a:pathLst>
                <a:path w="1925" h="5124" extrusionOk="0">
                  <a:moveTo>
                    <a:pt x="1175" y="0"/>
                  </a:moveTo>
                  <a:lnTo>
                    <a:pt x="1175" y="0"/>
                  </a:lnTo>
                  <a:cubicBezTo>
                    <a:pt x="1" y="2624"/>
                    <a:pt x="1238" y="5123"/>
                    <a:pt x="1238" y="5123"/>
                  </a:cubicBezTo>
                  <a:cubicBezTo>
                    <a:pt x="1625" y="4298"/>
                    <a:pt x="1925" y="2674"/>
                    <a:pt x="1725" y="2187"/>
                  </a:cubicBezTo>
                  <a:cubicBezTo>
                    <a:pt x="1513" y="1687"/>
                    <a:pt x="1175" y="0"/>
                    <a:pt x="1175"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0"/>
            <p:cNvSpPr/>
            <p:nvPr/>
          </p:nvSpPr>
          <p:spPr>
            <a:xfrm>
              <a:off x="3707680" y="2556472"/>
              <a:ext cx="84187" cy="224091"/>
            </a:xfrm>
            <a:custGeom>
              <a:avLst/>
              <a:gdLst/>
              <a:ahLst/>
              <a:cxnLst/>
              <a:rect l="l" t="t" r="r" b="b"/>
              <a:pathLst>
                <a:path w="1925" h="5124" extrusionOk="0">
                  <a:moveTo>
                    <a:pt x="1175" y="0"/>
                  </a:moveTo>
                  <a:lnTo>
                    <a:pt x="1175" y="0"/>
                  </a:lnTo>
                  <a:cubicBezTo>
                    <a:pt x="1" y="2624"/>
                    <a:pt x="1238" y="5123"/>
                    <a:pt x="1238" y="5123"/>
                  </a:cubicBezTo>
                  <a:cubicBezTo>
                    <a:pt x="1625" y="4298"/>
                    <a:pt x="1925" y="2674"/>
                    <a:pt x="1725" y="2187"/>
                  </a:cubicBezTo>
                  <a:cubicBezTo>
                    <a:pt x="1513" y="1687"/>
                    <a:pt x="1175" y="0"/>
                    <a:pt x="1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0"/>
            <p:cNvSpPr/>
            <p:nvPr/>
          </p:nvSpPr>
          <p:spPr>
            <a:xfrm>
              <a:off x="3760161" y="2587611"/>
              <a:ext cx="7129" cy="191291"/>
            </a:xfrm>
            <a:custGeom>
              <a:avLst/>
              <a:gdLst/>
              <a:ahLst/>
              <a:cxnLst/>
              <a:rect l="l" t="t" r="r" b="b"/>
              <a:pathLst>
                <a:path w="163" h="4374" extrusionOk="0">
                  <a:moveTo>
                    <a:pt x="0" y="0"/>
                  </a:moveTo>
                  <a:lnTo>
                    <a:pt x="0" y="88"/>
                  </a:lnTo>
                  <a:lnTo>
                    <a:pt x="0" y="338"/>
                  </a:lnTo>
                  <a:cubicBezTo>
                    <a:pt x="13" y="538"/>
                    <a:pt x="13" y="813"/>
                    <a:pt x="38" y="1087"/>
                  </a:cubicBezTo>
                  <a:cubicBezTo>
                    <a:pt x="50" y="1637"/>
                    <a:pt x="75" y="2187"/>
                    <a:pt x="75" y="2187"/>
                  </a:cubicBezTo>
                  <a:lnTo>
                    <a:pt x="113" y="3274"/>
                  </a:lnTo>
                  <a:cubicBezTo>
                    <a:pt x="100" y="3536"/>
                    <a:pt x="100" y="3824"/>
                    <a:pt x="100" y="4024"/>
                  </a:cubicBezTo>
                  <a:lnTo>
                    <a:pt x="100" y="4274"/>
                  </a:lnTo>
                  <a:lnTo>
                    <a:pt x="100" y="4374"/>
                  </a:lnTo>
                  <a:cubicBezTo>
                    <a:pt x="113" y="4374"/>
                    <a:pt x="113" y="4336"/>
                    <a:pt x="113" y="4274"/>
                  </a:cubicBezTo>
                  <a:cubicBezTo>
                    <a:pt x="113" y="4211"/>
                    <a:pt x="125" y="4136"/>
                    <a:pt x="125" y="4024"/>
                  </a:cubicBezTo>
                  <a:cubicBezTo>
                    <a:pt x="150" y="3824"/>
                    <a:pt x="150" y="3561"/>
                    <a:pt x="163" y="3274"/>
                  </a:cubicBezTo>
                  <a:cubicBezTo>
                    <a:pt x="163" y="2724"/>
                    <a:pt x="150" y="2187"/>
                    <a:pt x="150" y="2187"/>
                  </a:cubicBezTo>
                  <a:lnTo>
                    <a:pt x="88" y="1087"/>
                  </a:lnTo>
                  <a:cubicBezTo>
                    <a:pt x="63" y="825"/>
                    <a:pt x="50" y="538"/>
                    <a:pt x="38" y="338"/>
                  </a:cubicBezTo>
                  <a:cubicBezTo>
                    <a:pt x="38" y="225"/>
                    <a:pt x="25" y="150"/>
                    <a:pt x="25" y="88"/>
                  </a:cubicBezTo>
                  <a:cubicBezTo>
                    <a:pt x="0" y="25"/>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0"/>
            <p:cNvSpPr/>
            <p:nvPr/>
          </p:nvSpPr>
          <p:spPr>
            <a:xfrm>
              <a:off x="3747566" y="1847018"/>
              <a:ext cx="102249" cy="902356"/>
            </a:xfrm>
            <a:custGeom>
              <a:avLst/>
              <a:gdLst/>
              <a:ahLst/>
              <a:cxnLst/>
              <a:rect l="l" t="t" r="r" b="b"/>
              <a:pathLst>
                <a:path w="2338" h="20633" extrusionOk="0">
                  <a:moveTo>
                    <a:pt x="31" y="1"/>
                  </a:moveTo>
                  <a:cubicBezTo>
                    <a:pt x="29" y="1"/>
                    <a:pt x="27" y="2"/>
                    <a:pt x="26" y="4"/>
                  </a:cubicBezTo>
                  <a:cubicBezTo>
                    <a:pt x="1" y="29"/>
                    <a:pt x="401" y="529"/>
                    <a:pt x="850" y="1428"/>
                  </a:cubicBezTo>
                  <a:cubicBezTo>
                    <a:pt x="1313" y="2290"/>
                    <a:pt x="1700" y="3552"/>
                    <a:pt x="1813" y="4852"/>
                  </a:cubicBezTo>
                  <a:cubicBezTo>
                    <a:pt x="1938" y="6151"/>
                    <a:pt x="1813" y="7476"/>
                    <a:pt x="1688" y="8450"/>
                  </a:cubicBezTo>
                  <a:cubicBezTo>
                    <a:pt x="1650" y="8700"/>
                    <a:pt x="1625" y="8913"/>
                    <a:pt x="1588" y="9113"/>
                  </a:cubicBezTo>
                  <a:cubicBezTo>
                    <a:pt x="1563" y="9325"/>
                    <a:pt x="1525" y="9487"/>
                    <a:pt x="1500" y="9637"/>
                  </a:cubicBezTo>
                  <a:cubicBezTo>
                    <a:pt x="1450" y="9912"/>
                    <a:pt x="1413" y="10075"/>
                    <a:pt x="1413" y="10075"/>
                  </a:cubicBezTo>
                  <a:cubicBezTo>
                    <a:pt x="1413" y="10075"/>
                    <a:pt x="1313" y="10712"/>
                    <a:pt x="1088" y="11674"/>
                  </a:cubicBezTo>
                  <a:cubicBezTo>
                    <a:pt x="1038" y="11911"/>
                    <a:pt x="975" y="12174"/>
                    <a:pt x="913" y="12461"/>
                  </a:cubicBezTo>
                  <a:cubicBezTo>
                    <a:pt x="863" y="12736"/>
                    <a:pt x="801" y="13036"/>
                    <a:pt x="751" y="13348"/>
                  </a:cubicBezTo>
                  <a:cubicBezTo>
                    <a:pt x="688" y="13648"/>
                    <a:pt x="638" y="13973"/>
                    <a:pt x="588" y="14298"/>
                  </a:cubicBezTo>
                  <a:cubicBezTo>
                    <a:pt x="576" y="14473"/>
                    <a:pt x="563" y="14635"/>
                    <a:pt x="538" y="14798"/>
                  </a:cubicBezTo>
                  <a:lnTo>
                    <a:pt x="513" y="15048"/>
                  </a:lnTo>
                  <a:lnTo>
                    <a:pt x="488" y="15298"/>
                  </a:lnTo>
                  <a:cubicBezTo>
                    <a:pt x="413" y="16659"/>
                    <a:pt x="588" y="17984"/>
                    <a:pt x="651" y="18971"/>
                  </a:cubicBezTo>
                  <a:cubicBezTo>
                    <a:pt x="713" y="19958"/>
                    <a:pt x="663" y="20633"/>
                    <a:pt x="713" y="20633"/>
                  </a:cubicBezTo>
                  <a:cubicBezTo>
                    <a:pt x="726" y="20633"/>
                    <a:pt x="763" y="20470"/>
                    <a:pt x="788" y="20171"/>
                  </a:cubicBezTo>
                  <a:cubicBezTo>
                    <a:pt x="801" y="20108"/>
                    <a:pt x="825" y="20033"/>
                    <a:pt x="825" y="19946"/>
                  </a:cubicBezTo>
                  <a:cubicBezTo>
                    <a:pt x="825" y="19858"/>
                    <a:pt x="838" y="19771"/>
                    <a:pt x="838" y="19658"/>
                  </a:cubicBezTo>
                  <a:cubicBezTo>
                    <a:pt x="850" y="19458"/>
                    <a:pt x="850" y="19221"/>
                    <a:pt x="850" y="18971"/>
                  </a:cubicBezTo>
                  <a:cubicBezTo>
                    <a:pt x="850" y="17971"/>
                    <a:pt x="751" y="16635"/>
                    <a:pt x="850" y="15335"/>
                  </a:cubicBezTo>
                  <a:lnTo>
                    <a:pt x="875" y="15085"/>
                  </a:lnTo>
                  <a:lnTo>
                    <a:pt x="900" y="14835"/>
                  </a:lnTo>
                  <a:cubicBezTo>
                    <a:pt x="913" y="14660"/>
                    <a:pt x="950" y="14510"/>
                    <a:pt x="963" y="14348"/>
                  </a:cubicBezTo>
                  <a:cubicBezTo>
                    <a:pt x="1025" y="14036"/>
                    <a:pt x="1075" y="13723"/>
                    <a:pt x="1150" y="13436"/>
                  </a:cubicBezTo>
                  <a:cubicBezTo>
                    <a:pt x="1213" y="13136"/>
                    <a:pt x="1288" y="12849"/>
                    <a:pt x="1350" y="12574"/>
                  </a:cubicBezTo>
                  <a:cubicBezTo>
                    <a:pt x="1413" y="12286"/>
                    <a:pt x="1475" y="12024"/>
                    <a:pt x="1538" y="11787"/>
                  </a:cubicBezTo>
                  <a:cubicBezTo>
                    <a:pt x="1775" y="10824"/>
                    <a:pt x="1913" y="10162"/>
                    <a:pt x="1913" y="10162"/>
                  </a:cubicBezTo>
                  <a:cubicBezTo>
                    <a:pt x="1913" y="10162"/>
                    <a:pt x="1950" y="10012"/>
                    <a:pt x="2000" y="9712"/>
                  </a:cubicBezTo>
                  <a:cubicBezTo>
                    <a:pt x="2025" y="9562"/>
                    <a:pt x="2037" y="9388"/>
                    <a:pt x="2075" y="9188"/>
                  </a:cubicBezTo>
                  <a:cubicBezTo>
                    <a:pt x="2100" y="8975"/>
                    <a:pt x="2125" y="8750"/>
                    <a:pt x="2150" y="8500"/>
                  </a:cubicBezTo>
                  <a:cubicBezTo>
                    <a:pt x="2262" y="7501"/>
                    <a:pt x="2337" y="6139"/>
                    <a:pt x="2162" y="4789"/>
                  </a:cubicBezTo>
                  <a:cubicBezTo>
                    <a:pt x="2013" y="3440"/>
                    <a:pt x="1538" y="2153"/>
                    <a:pt x="1025" y="1316"/>
                  </a:cubicBezTo>
                  <a:cubicBezTo>
                    <a:pt x="963" y="1216"/>
                    <a:pt x="900" y="1103"/>
                    <a:pt x="838" y="1016"/>
                  </a:cubicBezTo>
                  <a:cubicBezTo>
                    <a:pt x="776" y="916"/>
                    <a:pt x="713" y="829"/>
                    <a:pt x="651" y="754"/>
                  </a:cubicBezTo>
                  <a:cubicBezTo>
                    <a:pt x="601" y="654"/>
                    <a:pt x="538" y="579"/>
                    <a:pt x="501" y="516"/>
                  </a:cubicBezTo>
                  <a:cubicBezTo>
                    <a:pt x="438" y="441"/>
                    <a:pt x="388" y="379"/>
                    <a:pt x="338" y="329"/>
                  </a:cubicBezTo>
                  <a:cubicBezTo>
                    <a:pt x="167" y="123"/>
                    <a:pt x="5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0"/>
            <p:cNvSpPr/>
            <p:nvPr/>
          </p:nvSpPr>
          <p:spPr>
            <a:xfrm>
              <a:off x="3780366" y="2320921"/>
              <a:ext cx="140472" cy="305523"/>
            </a:xfrm>
            <a:custGeom>
              <a:avLst/>
              <a:gdLst/>
              <a:ahLst/>
              <a:cxnLst/>
              <a:rect l="l" t="t" r="r" b="b"/>
              <a:pathLst>
                <a:path w="3212" h="6986" extrusionOk="0">
                  <a:moveTo>
                    <a:pt x="3137" y="1"/>
                  </a:moveTo>
                  <a:lnTo>
                    <a:pt x="3137" y="1"/>
                  </a:lnTo>
                  <a:cubicBezTo>
                    <a:pt x="3137" y="1"/>
                    <a:pt x="1687" y="2063"/>
                    <a:pt x="1125" y="2612"/>
                  </a:cubicBezTo>
                  <a:cubicBezTo>
                    <a:pt x="563" y="3175"/>
                    <a:pt x="1" y="5599"/>
                    <a:pt x="38" y="6986"/>
                  </a:cubicBezTo>
                  <a:cubicBezTo>
                    <a:pt x="38" y="6986"/>
                    <a:pt x="3212" y="4424"/>
                    <a:pt x="3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0"/>
            <p:cNvSpPr/>
            <p:nvPr/>
          </p:nvSpPr>
          <p:spPr>
            <a:xfrm>
              <a:off x="3777655" y="2363561"/>
              <a:ext cx="119130" cy="258510"/>
            </a:xfrm>
            <a:custGeom>
              <a:avLst/>
              <a:gdLst/>
              <a:ahLst/>
              <a:cxnLst/>
              <a:rect l="l" t="t" r="r" b="b"/>
              <a:pathLst>
                <a:path w="2724" h="5911" extrusionOk="0">
                  <a:moveTo>
                    <a:pt x="2724" y="1"/>
                  </a:moveTo>
                  <a:cubicBezTo>
                    <a:pt x="2724" y="1"/>
                    <a:pt x="2699" y="38"/>
                    <a:pt x="2661" y="125"/>
                  </a:cubicBezTo>
                  <a:cubicBezTo>
                    <a:pt x="2624" y="200"/>
                    <a:pt x="2574" y="313"/>
                    <a:pt x="2499" y="450"/>
                  </a:cubicBezTo>
                  <a:cubicBezTo>
                    <a:pt x="2349" y="713"/>
                    <a:pt x="2162" y="1088"/>
                    <a:pt x="1974" y="1450"/>
                  </a:cubicBezTo>
                  <a:cubicBezTo>
                    <a:pt x="1599" y="2187"/>
                    <a:pt x="1250" y="2899"/>
                    <a:pt x="1250" y="2899"/>
                  </a:cubicBezTo>
                  <a:cubicBezTo>
                    <a:pt x="1250" y="2899"/>
                    <a:pt x="900" y="3649"/>
                    <a:pt x="575" y="4386"/>
                  </a:cubicBezTo>
                  <a:cubicBezTo>
                    <a:pt x="437" y="4774"/>
                    <a:pt x="275" y="5148"/>
                    <a:pt x="162" y="5436"/>
                  </a:cubicBezTo>
                  <a:cubicBezTo>
                    <a:pt x="125" y="5573"/>
                    <a:pt x="75" y="5698"/>
                    <a:pt x="38" y="5773"/>
                  </a:cubicBezTo>
                  <a:cubicBezTo>
                    <a:pt x="13" y="5848"/>
                    <a:pt x="0" y="5898"/>
                    <a:pt x="0" y="5911"/>
                  </a:cubicBezTo>
                  <a:cubicBezTo>
                    <a:pt x="0" y="5911"/>
                    <a:pt x="25" y="5873"/>
                    <a:pt x="63" y="5786"/>
                  </a:cubicBezTo>
                  <a:cubicBezTo>
                    <a:pt x="88" y="5711"/>
                    <a:pt x="137" y="5586"/>
                    <a:pt x="200" y="5448"/>
                  </a:cubicBezTo>
                  <a:cubicBezTo>
                    <a:pt x="325" y="5161"/>
                    <a:pt x="475" y="4786"/>
                    <a:pt x="637" y="4411"/>
                  </a:cubicBezTo>
                  <a:cubicBezTo>
                    <a:pt x="975" y="3674"/>
                    <a:pt x="1337" y="2949"/>
                    <a:pt x="1337" y="2949"/>
                  </a:cubicBezTo>
                  <a:cubicBezTo>
                    <a:pt x="1337" y="2949"/>
                    <a:pt x="1699" y="2212"/>
                    <a:pt x="2037" y="1475"/>
                  </a:cubicBezTo>
                  <a:cubicBezTo>
                    <a:pt x="2212" y="1100"/>
                    <a:pt x="2399" y="750"/>
                    <a:pt x="2524" y="463"/>
                  </a:cubicBezTo>
                  <a:cubicBezTo>
                    <a:pt x="2586" y="325"/>
                    <a:pt x="2649" y="213"/>
                    <a:pt x="2686" y="138"/>
                  </a:cubicBezTo>
                  <a:lnTo>
                    <a:pt x="272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0"/>
            <p:cNvSpPr/>
            <p:nvPr/>
          </p:nvSpPr>
          <p:spPr>
            <a:xfrm>
              <a:off x="3821914" y="2099626"/>
              <a:ext cx="115326" cy="231176"/>
            </a:xfrm>
            <a:custGeom>
              <a:avLst/>
              <a:gdLst/>
              <a:ahLst/>
              <a:cxnLst/>
              <a:rect l="l" t="t" r="r" b="b"/>
              <a:pathLst>
                <a:path w="2637" h="5286" extrusionOk="0">
                  <a:moveTo>
                    <a:pt x="2637" y="1"/>
                  </a:moveTo>
                  <a:lnTo>
                    <a:pt x="2637" y="1"/>
                  </a:lnTo>
                  <a:cubicBezTo>
                    <a:pt x="2636" y="1"/>
                    <a:pt x="1437" y="1550"/>
                    <a:pt x="975" y="1937"/>
                  </a:cubicBezTo>
                  <a:cubicBezTo>
                    <a:pt x="512" y="2350"/>
                    <a:pt x="13" y="4199"/>
                    <a:pt x="0" y="5286"/>
                  </a:cubicBezTo>
                  <a:cubicBezTo>
                    <a:pt x="0" y="5286"/>
                    <a:pt x="2524" y="3424"/>
                    <a:pt x="2637"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0"/>
            <p:cNvSpPr/>
            <p:nvPr/>
          </p:nvSpPr>
          <p:spPr>
            <a:xfrm>
              <a:off x="3821914" y="2099626"/>
              <a:ext cx="115326" cy="231176"/>
            </a:xfrm>
            <a:custGeom>
              <a:avLst/>
              <a:gdLst/>
              <a:ahLst/>
              <a:cxnLst/>
              <a:rect l="l" t="t" r="r" b="b"/>
              <a:pathLst>
                <a:path w="2637" h="5286" extrusionOk="0">
                  <a:moveTo>
                    <a:pt x="2637" y="1"/>
                  </a:moveTo>
                  <a:lnTo>
                    <a:pt x="2637" y="1"/>
                  </a:lnTo>
                  <a:cubicBezTo>
                    <a:pt x="2636" y="1"/>
                    <a:pt x="1437" y="1550"/>
                    <a:pt x="975" y="1937"/>
                  </a:cubicBezTo>
                  <a:cubicBezTo>
                    <a:pt x="512" y="2350"/>
                    <a:pt x="13" y="4199"/>
                    <a:pt x="0" y="5286"/>
                  </a:cubicBezTo>
                  <a:cubicBezTo>
                    <a:pt x="0" y="5286"/>
                    <a:pt x="2524" y="3424"/>
                    <a:pt x="2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0"/>
            <p:cNvSpPr/>
            <p:nvPr/>
          </p:nvSpPr>
          <p:spPr>
            <a:xfrm>
              <a:off x="3817540" y="2131334"/>
              <a:ext cx="102206" cy="195664"/>
            </a:xfrm>
            <a:custGeom>
              <a:avLst/>
              <a:gdLst/>
              <a:ahLst/>
              <a:cxnLst/>
              <a:rect l="l" t="t" r="r" b="b"/>
              <a:pathLst>
                <a:path w="2337" h="4474" extrusionOk="0">
                  <a:moveTo>
                    <a:pt x="2337" y="0"/>
                  </a:moveTo>
                  <a:cubicBezTo>
                    <a:pt x="2336" y="1"/>
                    <a:pt x="2311" y="26"/>
                    <a:pt x="2274" y="88"/>
                  </a:cubicBezTo>
                  <a:cubicBezTo>
                    <a:pt x="2237" y="150"/>
                    <a:pt x="2187" y="225"/>
                    <a:pt x="2124" y="338"/>
                  </a:cubicBezTo>
                  <a:cubicBezTo>
                    <a:pt x="2024" y="538"/>
                    <a:pt x="1862" y="825"/>
                    <a:pt x="1712" y="1087"/>
                  </a:cubicBezTo>
                  <a:lnTo>
                    <a:pt x="1087" y="2187"/>
                  </a:lnTo>
                  <a:cubicBezTo>
                    <a:pt x="1087" y="2187"/>
                    <a:pt x="800" y="2749"/>
                    <a:pt x="500" y="3311"/>
                  </a:cubicBezTo>
                  <a:cubicBezTo>
                    <a:pt x="375" y="3599"/>
                    <a:pt x="250" y="3886"/>
                    <a:pt x="163" y="4099"/>
                  </a:cubicBezTo>
                  <a:cubicBezTo>
                    <a:pt x="113" y="4211"/>
                    <a:pt x="88" y="4311"/>
                    <a:pt x="50" y="4373"/>
                  </a:cubicBezTo>
                  <a:cubicBezTo>
                    <a:pt x="13" y="4436"/>
                    <a:pt x="0" y="4461"/>
                    <a:pt x="13" y="4473"/>
                  </a:cubicBezTo>
                  <a:lnTo>
                    <a:pt x="63" y="4386"/>
                  </a:lnTo>
                  <a:cubicBezTo>
                    <a:pt x="100" y="4323"/>
                    <a:pt x="138" y="4223"/>
                    <a:pt x="188" y="4124"/>
                  </a:cubicBezTo>
                  <a:cubicBezTo>
                    <a:pt x="288" y="3899"/>
                    <a:pt x="425" y="3624"/>
                    <a:pt x="562" y="3336"/>
                  </a:cubicBezTo>
                  <a:cubicBezTo>
                    <a:pt x="862" y="2774"/>
                    <a:pt x="1162" y="2224"/>
                    <a:pt x="1162" y="2224"/>
                  </a:cubicBezTo>
                  <a:cubicBezTo>
                    <a:pt x="1162" y="2224"/>
                    <a:pt x="1450" y="1687"/>
                    <a:pt x="1749" y="1125"/>
                  </a:cubicBezTo>
                  <a:cubicBezTo>
                    <a:pt x="1912" y="837"/>
                    <a:pt x="2049" y="563"/>
                    <a:pt x="2162" y="350"/>
                  </a:cubicBezTo>
                  <a:cubicBezTo>
                    <a:pt x="2199" y="250"/>
                    <a:pt x="2249" y="163"/>
                    <a:pt x="2287" y="100"/>
                  </a:cubicBezTo>
                  <a:cubicBezTo>
                    <a:pt x="2311" y="26"/>
                    <a:pt x="2336" y="1"/>
                    <a:pt x="2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0"/>
            <p:cNvSpPr/>
            <p:nvPr/>
          </p:nvSpPr>
          <p:spPr>
            <a:xfrm>
              <a:off x="3831185" y="1861363"/>
              <a:ext cx="97307" cy="257985"/>
            </a:xfrm>
            <a:custGeom>
              <a:avLst/>
              <a:gdLst/>
              <a:ahLst/>
              <a:cxnLst/>
              <a:rect l="l" t="t" r="r" b="b"/>
              <a:pathLst>
                <a:path w="2225" h="5899" extrusionOk="0">
                  <a:moveTo>
                    <a:pt x="1312" y="1"/>
                  </a:moveTo>
                  <a:cubicBezTo>
                    <a:pt x="1312" y="1"/>
                    <a:pt x="625" y="1875"/>
                    <a:pt x="313" y="2400"/>
                  </a:cubicBezTo>
                  <a:cubicBezTo>
                    <a:pt x="1" y="2950"/>
                    <a:pt x="63" y="4886"/>
                    <a:pt x="363" y="5898"/>
                  </a:cubicBezTo>
                  <a:cubicBezTo>
                    <a:pt x="363" y="5898"/>
                    <a:pt x="2225" y="3274"/>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0"/>
            <p:cNvSpPr/>
            <p:nvPr/>
          </p:nvSpPr>
          <p:spPr>
            <a:xfrm>
              <a:off x="3842119" y="1897444"/>
              <a:ext cx="39929" cy="220811"/>
            </a:xfrm>
            <a:custGeom>
              <a:avLst/>
              <a:gdLst/>
              <a:ahLst/>
              <a:cxnLst/>
              <a:rect l="l" t="t" r="r" b="b"/>
              <a:pathLst>
                <a:path w="913" h="5049" extrusionOk="0">
                  <a:moveTo>
                    <a:pt x="913" y="0"/>
                  </a:moveTo>
                  <a:cubicBezTo>
                    <a:pt x="913" y="1"/>
                    <a:pt x="900" y="38"/>
                    <a:pt x="875" y="113"/>
                  </a:cubicBezTo>
                  <a:cubicBezTo>
                    <a:pt x="863" y="175"/>
                    <a:pt x="850" y="288"/>
                    <a:pt x="813" y="388"/>
                  </a:cubicBezTo>
                  <a:cubicBezTo>
                    <a:pt x="775" y="625"/>
                    <a:pt x="688" y="938"/>
                    <a:pt x="625" y="1250"/>
                  </a:cubicBezTo>
                  <a:cubicBezTo>
                    <a:pt x="500" y="1875"/>
                    <a:pt x="363" y="2499"/>
                    <a:pt x="363" y="2499"/>
                  </a:cubicBezTo>
                  <a:cubicBezTo>
                    <a:pt x="363" y="2499"/>
                    <a:pt x="250" y="3124"/>
                    <a:pt x="150" y="3761"/>
                  </a:cubicBezTo>
                  <a:cubicBezTo>
                    <a:pt x="113" y="4074"/>
                    <a:pt x="63" y="4411"/>
                    <a:pt x="50" y="4636"/>
                  </a:cubicBezTo>
                  <a:cubicBezTo>
                    <a:pt x="38" y="4761"/>
                    <a:pt x="38" y="4861"/>
                    <a:pt x="13" y="4936"/>
                  </a:cubicBezTo>
                  <a:cubicBezTo>
                    <a:pt x="13" y="4998"/>
                    <a:pt x="0" y="5048"/>
                    <a:pt x="13" y="5048"/>
                  </a:cubicBezTo>
                  <a:cubicBezTo>
                    <a:pt x="13" y="5048"/>
                    <a:pt x="38" y="4998"/>
                    <a:pt x="38" y="4936"/>
                  </a:cubicBezTo>
                  <a:cubicBezTo>
                    <a:pt x="50" y="4873"/>
                    <a:pt x="63" y="4761"/>
                    <a:pt x="75" y="4661"/>
                  </a:cubicBezTo>
                  <a:cubicBezTo>
                    <a:pt x="113" y="4424"/>
                    <a:pt x="163" y="4099"/>
                    <a:pt x="200" y="3786"/>
                  </a:cubicBezTo>
                  <a:cubicBezTo>
                    <a:pt x="313" y="3162"/>
                    <a:pt x="438" y="2537"/>
                    <a:pt x="438" y="2537"/>
                  </a:cubicBezTo>
                  <a:lnTo>
                    <a:pt x="688" y="1287"/>
                  </a:lnTo>
                  <a:cubicBezTo>
                    <a:pt x="750" y="975"/>
                    <a:pt x="813" y="663"/>
                    <a:pt x="850" y="425"/>
                  </a:cubicBezTo>
                  <a:cubicBezTo>
                    <a:pt x="863" y="300"/>
                    <a:pt x="875" y="200"/>
                    <a:pt x="888" y="138"/>
                  </a:cubicBezTo>
                  <a:cubicBezTo>
                    <a:pt x="913" y="38"/>
                    <a:pt x="913" y="1"/>
                    <a:pt x="9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0"/>
            <p:cNvSpPr/>
            <p:nvPr/>
          </p:nvSpPr>
          <p:spPr>
            <a:xfrm>
              <a:off x="3668888" y="2197984"/>
              <a:ext cx="113139" cy="303337"/>
            </a:xfrm>
            <a:custGeom>
              <a:avLst/>
              <a:gdLst/>
              <a:ahLst/>
              <a:cxnLst/>
              <a:rect l="l" t="t" r="r" b="b"/>
              <a:pathLst>
                <a:path w="2587" h="6936" extrusionOk="0">
                  <a:moveTo>
                    <a:pt x="988" y="1"/>
                  </a:moveTo>
                  <a:lnTo>
                    <a:pt x="988" y="1"/>
                  </a:lnTo>
                  <a:cubicBezTo>
                    <a:pt x="1" y="3886"/>
                    <a:pt x="2250" y="6935"/>
                    <a:pt x="2250" y="6935"/>
                  </a:cubicBezTo>
                  <a:cubicBezTo>
                    <a:pt x="2575" y="5723"/>
                    <a:pt x="2587" y="3437"/>
                    <a:pt x="2212" y="2812"/>
                  </a:cubicBezTo>
                  <a:cubicBezTo>
                    <a:pt x="1837" y="2187"/>
                    <a:pt x="988" y="1"/>
                    <a:pt x="988"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0"/>
            <p:cNvSpPr/>
            <p:nvPr/>
          </p:nvSpPr>
          <p:spPr>
            <a:xfrm>
              <a:off x="3668888" y="2197984"/>
              <a:ext cx="113139" cy="303337"/>
            </a:xfrm>
            <a:custGeom>
              <a:avLst/>
              <a:gdLst/>
              <a:ahLst/>
              <a:cxnLst/>
              <a:rect l="l" t="t" r="r" b="b"/>
              <a:pathLst>
                <a:path w="2587" h="6936" extrusionOk="0">
                  <a:moveTo>
                    <a:pt x="988" y="1"/>
                  </a:moveTo>
                  <a:lnTo>
                    <a:pt x="988" y="1"/>
                  </a:lnTo>
                  <a:cubicBezTo>
                    <a:pt x="1" y="3886"/>
                    <a:pt x="2250" y="6935"/>
                    <a:pt x="2250" y="6935"/>
                  </a:cubicBezTo>
                  <a:cubicBezTo>
                    <a:pt x="2575" y="5723"/>
                    <a:pt x="2587" y="3437"/>
                    <a:pt x="2212" y="2812"/>
                  </a:cubicBezTo>
                  <a:cubicBezTo>
                    <a:pt x="1837" y="2187"/>
                    <a:pt x="988" y="1"/>
                    <a:pt x="9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0"/>
            <p:cNvSpPr/>
            <p:nvPr/>
          </p:nvSpPr>
          <p:spPr>
            <a:xfrm>
              <a:off x="3720801" y="2240625"/>
              <a:ext cx="51431" cy="258510"/>
            </a:xfrm>
            <a:custGeom>
              <a:avLst/>
              <a:gdLst/>
              <a:ahLst/>
              <a:cxnLst/>
              <a:rect l="l" t="t" r="r" b="b"/>
              <a:pathLst>
                <a:path w="1176" h="5911" extrusionOk="0">
                  <a:moveTo>
                    <a:pt x="1" y="0"/>
                  </a:moveTo>
                  <a:cubicBezTo>
                    <a:pt x="1" y="1"/>
                    <a:pt x="13" y="39"/>
                    <a:pt x="26" y="138"/>
                  </a:cubicBezTo>
                  <a:cubicBezTo>
                    <a:pt x="51" y="213"/>
                    <a:pt x="63" y="325"/>
                    <a:pt x="88" y="463"/>
                  </a:cubicBezTo>
                  <a:cubicBezTo>
                    <a:pt x="151" y="750"/>
                    <a:pt x="238" y="1100"/>
                    <a:pt x="313" y="1475"/>
                  </a:cubicBezTo>
                  <a:lnTo>
                    <a:pt x="625" y="2949"/>
                  </a:lnTo>
                  <a:cubicBezTo>
                    <a:pt x="625" y="2949"/>
                    <a:pt x="763" y="3674"/>
                    <a:pt x="925" y="4411"/>
                  </a:cubicBezTo>
                  <a:cubicBezTo>
                    <a:pt x="963" y="4786"/>
                    <a:pt x="1025" y="5161"/>
                    <a:pt x="1075" y="5448"/>
                  </a:cubicBezTo>
                  <a:cubicBezTo>
                    <a:pt x="1100" y="5585"/>
                    <a:pt x="1125" y="5710"/>
                    <a:pt x="1138" y="5785"/>
                  </a:cubicBezTo>
                  <a:cubicBezTo>
                    <a:pt x="1150" y="5873"/>
                    <a:pt x="1175" y="5910"/>
                    <a:pt x="1175" y="5910"/>
                  </a:cubicBezTo>
                  <a:cubicBezTo>
                    <a:pt x="1175" y="5910"/>
                    <a:pt x="1175" y="5873"/>
                    <a:pt x="1150" y="5785"/>
                  </a:cubicBezTo>
                  <a:cubicBezTo>
                    <a:pt x="1138" y="5710"/>
                    <a:pt x="1125" y="5585"/>
                    <a:pt x="1113" y="5448"/>
                  </a:cubicBezTo>
                  <a:cubicBezTo>
                    <a:pt x="1063" y="5161"/>
                    <a:pt x="1013" y="4786"/>
                    <a:pt x="963" y="4411"/>
                  </a:cubicBezTo>
                  <a:cubicBezTo>
                    <a:pt x="825" y="3674"/>
                    <a:pt x="688" y="2936"/>
                    <a:pt x="688" y="2936"/>
                  </a:cubicBezTo>
                  <a:lnTo>
                    <a:pt x="338" y="1462"/>
                  </a:lnTo>
                  <a:cubicBezTo>
                    <a:pt x="263" y="1087"/>
                    <a:pt x="176" y="725"/>
                    <a:pt x="113" y="450"/>
                  </a:cubicBezTo>
                  <a:cubicBezTo>
                    <a:pt x="76" y="313"/>
                    <a:pt x="51" y="200"/>
                    <a:pt x="26" y="125"/>
                  </a:cubicBezTo>
                  <a:cubicBezTo>
                    <a:pt x="13" y="39"/>
                    <a:pt x="1" y="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0"/>
            <p:cNvSpPr/>
            <p:nvPr/>
          </p:nvSpPr>
          <p:spPr>
            <a:xfrm>
              <a:off x="3718089" y="1988148"/>
              <a:ext cx="106579" cy="254136"/>
            </a:xfrm>
            <a:custGeom>
              <a:avLst/>
              <a:gdLst/>
              <a:ahLst/>
              <a:cxnLst/>
              <a:rect l="l" t="t" r="r" b="b"/>
              <a:pathLst>
                <a:path w="2437" h="5811" extrusionOk="0">
                  <a:moveTo>
                    <a:pt x="400" y="1"/>
                  </a:moveTo>
                  <a:cubicBezTo>
                    <a:pt x="0" y="3487"/>
                    <a:pt x="2299" y="5811"/>
                    <a:pt x="2299" y="5811"/>
                  </a:cubicBezTo>
                  <a:cubicBezTo>
                    <a:pt x="2437" y="4724"/>
                    <a:pt x="2199" y="2749"/>
                    <a:pt x="1787" y="2250"/>
                  </a:cubicBezTo>
                  <a:cubicBezTo>
                    <a:pt x="1387" y="1775"/>
                    <a:pt x="400"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0"/>
            <p:cNvSpPr/>
            <p:nvPr/>
          </p:nvSpPr>
          <p:spPr>
            <a:xfrm>
              <a:off x="3748134" y="2023135"/>
              <a:ext cx="76009" cy="216438"/>
            </a:xfrm>
            <a:custGeom>
              <a:avLst/>
              <a:gdLst/>
              <a:ahLst/>
              <a:cxnLst/>
              <a:rect l="l" t="t" r="r" b="b"/>
              <a:pathLst>
                <a:path w="1738" h="4949" extrusionOk="0">
                  <a:moveTo>
                    <a:pt x="13" y="0"/>
                  </a:moveTo>
                  <a:lnTo>
                    <a:pt x="13" y="0"/>
                  </a:lnTo>
                  <a:cubicBezTo>
                    <a:pt x="0" y="13"/>
                    <a:pt x="13" y="50"/>
                    <a:pt x="63" y="113"/>
                  </a:cubicBezTo>
                  <a:cubicBezTo>
                    <a:pt x="25" y="38"/>
                    <a:pt x="13" y="0"/>
                    <a:pt x="13" y="0"/>
                  </a:cubicBezTo>
                  <a:close/>
                  <a:moveTo>
                    <a:pt x="63" y="113"/>
                  </a:moveTo>
                  <a:lnTo>
                    <a:pt x="63" y="113"/>
                  </a:lnTo>
                  <a:cubicBezTo>
                    <a:pt x="75" y="175"/>
                    <a:pt x="113" y="288"/>
                    <a:pt x="150" y="388"/>
                  </a:cubicBezTo>
                  <a:cubicBezTo>
                    <a:pt x="238" y="625"/>
                    <a:pt x="338" y="925"/>
                    <a:pt x="450" y="1237"/>
                  </a:cubicBezTo>
                  <a:cubicBezTo>
                    <a:pt x="688" y="1862"/>
                    <a:pt x="900" y="2474"/>
                    <a:pt x="900" y="2474"/>
                  </a:cubicBezTo>
                  <a:cubicBezTo>
                    <a:pt x="900" y="2474"/>
                    <a:pt x="1125" y="3099"/>
                    <a:pt x="1337" y="3699"/>
                  </a:cubicBezTo>
                  <a:cubicBezTo>
                    <a:pt x="1437" y="4011"/>
                    <a:pt x="1525" y="4323"/>
                    <a:pt x="1612" y="4561"/>
                  </a:cubicBezTo>
                  <a:cubicBezTo>
                    <a:pt x="1632" y="4620"/>
                    <a:pt x="1652" y="4679"/>
                    <a:pt x="1668" y="4729"/>
                  </a:cubicBezTo>
                  <a:lnTo>
                    <a:pt x="1668" y="4729"/>
                  </a:lnTo>
                  <a:cubicBezTo>
                    <a:pt x="1653" y="4682"/>
                    <a:pt x="1637" y="4624"/>
                    <a:pt x="1625" y="4561"/>
                  </a:cubicBezTo>
                  <a:cubicBezTo>
                    <a:pt x="1562" y="4323"/>
                    <a:pt x="1487" y="3999"/>
                    <a:pt x="1387" y="3686"/>
                  </a:cubicBezTo>
                  <a:cubicBezTo>
                    <a:pt x="1175" y="3074"/>
                    <a:pt x="962" y="2449"/>
                    <a:pt x="962" y="2449"/>
                  </a:cubicBezTo>
                  <a:lnTo>
                    <a:pt x="500" y="1237"/>
                  </a:lnTo>
                  <a:cubicBezTo>
                    <a:pt x="375" y="925"/>
                    <a:pt x="263" y="625"/>
                    <a:pt x="175" y="388"/>
                  </a:cubicBezTo>
                  <a:cubicBezTo>
                    <a:pt x="125" y="263"/>
                    <a:pt x="88" y="175"/>
                    <a:pt x="63" y="113"/>
                  </a:cubicBezTo>
                  <a:close/>
                  <a:moveTo>
                    <a:pt x="1668" y="4729"/>
                  </a:moveTo>
                  <a:lnTo>
                    <a:pt x="1668" y="4729"/>
                  </a:lnTo>
                  <a:cubicBezTo>
                    <a:pt x="1681" y="4775"/>
                    <a:pt x="1693" y="4811"/>
                    <a:pt x="1700" y="4836"/>
                  </a:cubicBezTo>
                  <a:cubicBezTo>
                    <a:pt x="1694" y="4812"/>
                    <a:pt x="1682" y="4774"/>
                    <a:pt x="1668" y="4729"/>
                  </a:cubicBezTo>
                  <a:close/>
                  <a:moveTo>
                    <a:pt x="1700" y="4836"/>
                  </a:moveTo>
                  <a:cubicBezTo>
                    <a:pt x="1712" y="4923"/>
                    <a:pt x="1737" y="4948"/>
                    <a:pt x="1737" y="4948"/>
                  </a:cubicBezTo>
                  <a:cubicBezTo>
                    <a:pt x="1737" y="4948"/>
                    <a:pt x="1712" y="4898"/>
                    <a:pt x="1700" y="48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0"/>
            <p:cNvSpPr/>
            <p:nvPr/>
          </p:nvSpPr>
          <p:spPr>
            <a:xfrm>
              <a:off x="3688569" y="1869585"/>
              <a:ext cx="138854" cy="167237"/>
            </a:xfrm>
            <a:custGeom>
              <a:avLst/>
              <a:gdLst/>
              <a:ahLst/>
              <a:cxnLst/>
              <a:rect l="l" t="t" r="r" b="b"/>
              <a:pathLst>
                <a:path w="3175" h="3824" extrusionOk="0">
                  <a:moveTo>
                    <a:pt x="0" y="0"/>
                  </a:moveTo>
                  <a:lnTo>
                    <a:pt x="0" y="0"/>
                  </a:lnTo>
                  <a:cubicBezTo>
                    <a:pt x="725" y="2824"/>
                    <a:pt x="3174" y="3824"/>
                    <a:pt x="3174" y="3824"/>
                  </a:cubicBezTo>
                  <a:cubicBezTo>
                    <a:pt x="2949" y="2924"/>
                    <a:pt x="2187" y="1487"/>
                    <a:pt x="1737" y="1262"/>
                  </a:cubicBezTo>
                  <a:cubicBezTo>
                    <a:pt x="1287" y="1025"/>
                    <a:pt x="1" y="0"/>
                    <a:pt x="0"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0"/>
            <p:cNvSpPr/>
            <p:nvPr/>
          </p:nvSpPr>
          <p:spPr>
            <a:xfrm>
              <a:off x="3688569" y="1869585"/>
              <a:ext cx="138854" cy="167237"/>
            </a:xfrm>
            <a:custGeom>
              <a:avLst/>
              <a:gdLst/>
              <a:ahLst/>
              <a:cxnLst/>
              <a:rect l="l" t="t" r="r" b="b"/>
              <a:pathLst>
                <a:path w="3175" h="3824" extrusionOk="0">
                  <a:moveTo>
                    <a:pt x="0" y="0"/>
                  </a:moveTo>
                  <a:lnTo>
                    <a:pt x="0" y="0"/>
                  </a:lnTo>
                  <a:cubicBezTo>
                    <a:pt x="725" y="2824"/>
                    <a:pt x="3174" y="3824"/>
                    <a:pt x="3174" y="3824"/>
                  </a:cubicBezTo>
                  <a:cubicBezTo>
                    <a:pt x="2949" y="2924"/>
                    <a:pt x="2187" y="1487"/>
                    <a:pt x="1737" y="1262"/>
                  </a:cubicBezTo>
                  <a:cubicBezTo>
                    <a:pt x="1287" y="1025"/>
                    <a:pt x="1"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0"/>
            <p:cNvSpPr/>
            <p:nvPr/>
          </p:nvSpPr>
          <p:spPr>
            <a:xfrm>
              <a:off x="3708249" y="1891977"/>
              <a:ext cx="121361" cy="141566"/>
            </a:xfrm>
            <a:custGeom>
              <a:avLst/>
              <a:gdLst/>
              <a:ahLst/>
              <a:cxnLst/>
              <a:rect l="l" t="t" r="r" b="b"/>
              <a:pathLst>
                <a:path w="2775" h="3237" extrusionOk="0">
                  <a:moveTo>
                    <a:pt x="0" y="1"/>
                  </a:moveTo>
                  <a:cubicBezTo>
                    <a:pt x="1" y="1"/>
                    <a:pt x="38" y="13"/>
                    <a:pt x="50" y="75"/>
                  </a:cubicBezTo>
                  <a:cubicBezTo>
                    <a:pt x="88" y="125"/>
                    <a:pt x="150" y="188"/>
                    <a:pt x="213" y="263"/>
                  </a:cubicBezTo>
                  <a:cubicBezTo>
                    <a:pt x="350" y="400"/>
                    <a:pt x="525" y="613"/>
                    <a:pt x="687" y="813"/>
                  </a:cubicBezTo>
                  <a:cubicBezTo>
                    <a:pt x="1050" y="1213"/>
                    <a:pt x="1400" y="1612"/>
                    <a:pt x="1400" y="1612"/>
                  </a:cubicBezTo>
                  <a:cubicBezTo>
                    <a:pt x="1400" y="1612"/>
                    <a:pt x="1749" y="2000"/>
                    <a:pt x="2099" y="2400"/>
                  </a:cubicBezTo>
                  <a:cubicBezTo>
                    <a:pt x="2274" y="2624"/>
                    <a:pt x="2424" y="2824"/>
                    <a:pt x="2549" y="2987"/>
                  </a:cubicBezTo>
                  <a:cubicBezTo>
                    <a:pt x="2612" y="3062"/>
                    <a:pt x="2674" y="3124"/>
                    <a:pt x="2712" y="3174"/>
                  </a:cubicBezTo>
                  <a:lnTo>
                    <a:pt x="2774" y="3237"/>
                  </a:lnTo>
                  <a:cubicBezTo>
                    <a:pt x="2774" y="3237"/>
                    <a:pt x="2749" y="3199"/>
                    <a:pt x="2724" y="3149"/>
                  </a:cubicBezTo>
                  <a:cubicBezTo>
                    <a:pt x="2687" y="3099"/>
                    <a:pt x="2649" y="3037"/>
                    <a:pt x="2587" y="2949"/>
                  </a:cubicBezTo>
                  <a:cubicBezTo>
                    <a:pt x="2462" y="2787"/>
                    <a:pt x="2299" y="2574"/>
                    <a:pt x="2149" y="2362"/>
                  </a:cubicBezTo>
                  <a:lnTo>
                    <a:pt x="1462" y="1550"/>
                  </a:lnTo>
                  <a:lnTo>
                    <a:pt x="737" y="763"/>
                  </a:lnTo>
                  <a:cubicBezTo>
                    <a:pt x="550" y="575"/>
                    <a:pt x="375" y="375"/>
                    <a:pt x="238" y="238"/>
                  </a:cubicBezTo>
                  <a:cubicBezTo>
                    <a:pt x="163" y="175"/>
                    <a:pt x="113" y="113"/>
                    <a:pt x="63" y="63"/>
                  </a:cubicBezTo>
                  <a:cubicBezTo>
                    <a:pt x="38" y="13"/>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0"/>
            <p:cNvSpPr/>
            <p:nvPr/>
          </p:nvSpPr>
          <p:spPr>
            <a:xfrm>
              <a:off x="3336641" y="1234042"/>
              <a:ext cx="523011" cy="706080"/>
            </a:xfrm>
            <a:custGeom>
              <a:avLst/>
              <a:gdLst/>
              <a:ahLst/>
              <a:cxnLst/>
              <a:rect l="l" t="t" r="r" b="b"/>
              <a:pathLst>
                <a:path w="11959" h="16145" extrusionOk="0">
                  <a:moveTo>
                    <a:pt x="51" y="1"/>
                  </a:moveTo>
                  <a:cubicBezTo>
                    <a:pt x="38" y="1"/>
                    <a:pt x="26" y="176"/>
                    <a:pt x="1" y="463"/>
                  </a:cubicBezTo>
                  <a:lnTo>
                    <a:pt x="1" y="713"/>
                  </a:lnTo>
                  <a:cubicBezTo>
                    <a:pt x="1" y="800"/>
                    <a:pt x="26" y="900"/>
                    <a:pt x="26" y="988"/>
                  </a:cubicBezTo>
                  <a:cubicBezTo>
                    <a:pt x="26" y="1100"/>
                    <a:pt x="38" y="1188"/>
                    <a:pt x="38" y="1313"/>
                  </a:cubicBezTo>
                  <a:cubicBezTo>
                    <a:pt x="51" y="1425"/>
                    <a:pt x="63" y="1550"/>
                    <a:pt x="88" y="1675"/>
                  </a:cubicBezTo>
                  <a:cubicBezTo>
                    <a:pt x="213" y="2675"/>
                    <a:pt x="613" y="3987"/>
                    <a:pt x="1300" y="5124"/>
                  </a:cubicBezTo>
                  <a:cubicBezTo>
                    <a:pt x="1975" y="6273"/>
                    <a:pt x="2862" y="7248"/>
                    <a:pt x="3537" y="7922"/>
                  </a:cubicBezTo>
                  <a:lnTo>
                    <a:pt x="3999" y="8397"/>
                  </a:lnTo>
                  <a:cubicBezTo>
                    <a:pt x="4149" y="8535"/>
                    <a:pt x="4274" y="8647"/>
                    <a:pt x="4374" y="8735"/>
                  </a:cubicBezTo>
                  <a:cubicBezTo>
                    <a:pt x="4574" y="8922"/>
                    <a:pt x="4711" y="9035"/>
                    <a:pt x="4711" y="9035"/>
                  </a:cubicBezTo>
                  <a:cubicBezTo>
                    <a:pt x="4711" y="9035"/>
                    <a:pt x="5211" y="9434"/>
                    <a:pt x="5973" y="9997"/>
                  </a:cubicBezTo>
                  <a:cubicBezTo>
                    <a:pt x="6161" y="10147"/>
                    <a:pt x="6361" y="10297"/>
                    <a:pt x="6586" y="10459"/>
                  </a:cubicBezTo>
                  <a:cubicBezTo>
                    <a:pt x="6798" y="10609"/>
                    <a:pt x="7023" y="10784"/>
                    <a:pt x="7248" y="10971"/>
                  </a:cubicBezTo>
                  <a:cubicBezTo>
                    <a:pt x="7485" y="11146"/>
                    <a:pt x="7698" y="11346"/>
                    <a:pt x="7960" y="11546"/>
                  </a:cubicBezTo>
                  <a:cubicBezTo>
                    <a:pt x="8060" y="11658"/>
                    <a:pt x="8172" y="11771"/>
                    <a:pt x="8297" y="11858"/>
                  </a:cubicBezTo>
                  <a:lnTo>
                    <a:pt x="8472" y="12021"/>
                  </a:lnTo>
                  <a:lnTo>
                    <a:pt x="8622" y="12183"/>
                  </a:lnTo>
                  <a:cubicBezTo>
                    <a:pt x="9497" y="13095"/>
                    <a:pt x="10209" y="14207"/>
                    <a:pt x="10809" y="14957"/>
                  </a:cubicBezTo>
                  <a:cubicBezTo>
                    <a:pt x="10959" y="15144"/>
                    <a:pt x="11109" y="15307"/>
                    <a:pt x="11234" y="15469"/>
                  </a:cubicBezTo>
                  <a:cubicBezTo>
                    <a:pt x="11296" y="15544"/>
                    <a:pt x="11359" y="15607"/>
                    <a:pt x="11421" y="15669"/>
                  </a:cubicBezTo>
                  <a:lnTo>
                    <a:pt x="11596" y="15844"/>
                  </a:lnTo>
                  <a:cubicBezTo>
                    <a:pt x="11796" y="16044"/>
                    <a:pt x="11908" y="16144"/>
                    <a:pt x="11921" y="16144"/>
                  </a:cubicBezTo>
                  <a:cubicBezTo>
                    <a:pt x="11958" y="16107"/>
                    <a:pt x="11521" y="15619"/>
                    <a:pt x="10984" y="14832"/>
                  </a:cubicBezTo>
                  <a:cubicBezTo>
                    <a:pt x="10434" y="14032"/>
                    <a:pt x="9784" y="12908"/>
                    <a:pt x="8910" y="11921"/>
                  </a:cubicBezTo>
                  <a:lnTo>
                    <a:pt x="8747" y="11733"/>
                  </a:lnTo>
                  <a:lnTo>
                    <a:pt x="8585" y="11558"/>
                  </a:lnTo>
                  <a:lnTo>
                    <a:pt x="8235" y="11221"/>
                  </a:lnTo>
                  <a:cubicBezTo>
                    <a:pt x="7997" y="11009"/>
                    <a:pt x="7773" y="10784"/>
                    <a:pt x="7535" y="10596"/>
                  </a:cubicBezTo>
                  <a:cubicBezTo>
                    <a:pt x="7298" y="10384"/>
                    <a:pt x="7085" y="10222"/>
                    <a:pt x="6860" y="10047"/>
                  </a:cubicBezTo>
                  <a:cubicBezTo>
                    <a:pt x="6648" y="9872"/>
                    <a:pt x="6436" y="9722"/>
                    <a:pt x="6248" y="9559"/>
                  </a:cubicBezTo>
                  <a:cubicBezTo>
                    <a:pt x="5498" y="8972"/>
                    <a:pt x="5036" y="8560"/>
                    <a:pt x="5036" y="8560"/>
                  </a:cubicBezTo>
                  <a:cubicBezTo>
                    <a:pt x="5036" y="8560"/>
                    <a:pt x="4911" y="8447"/>
                    <a:pt x="4711" y="8285"/>
                  </a:cubicBezTo>
                  <a:cubicBezTo>
                    <a:pt x="4599" y="8185"/>
                    <a:pt x="4474" y="8085"/>
                    <a:pt x="4336" y="7947"/>
                  </a:cubicBezTo>
                  <a:cubicBezTo>
                    <a:pt x="4187" y="7835"/>
                    <a:pt x="4037" y="7673"/>
                    <a:pt x="3862" y="7523"/>
                  </a:cubicBezTo>
                  <a:cubicBezTo>
                    <a:pt x="3174" y="6860"/>
                    <a:pt x="2300" y="5961"/>
                    <a:pt x="1613" y="4874"/>
                  </a:cubicBezTo>
                  <a:cubicBezTo>
                    <a:pt x="913" y="3812"/>
                    <a:pt x="463" y="2575"/>
                    <a:pt x="288" y="1613"/>
                  </a:cubicBezTo>
                  <a:cubicBezTo>
                    <a:pt x="88" y="676"/>
                    <a:pt x="101"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0"/>
            <p:cNvSpPr/>
            <p:nvPr/>
          </p:nvSpPr>
          <p:spPr>
            <a:xfrm>
              <a:off x="3496226" y="1713280"/>
              <a:ext cx="285799" cy="137980"/>
            </a:xfrm>
            <a:custGeom>
              <a:avLst/>
              <a:gdLst/>
              <a:ahLst/>
              <a:cxnLst/>
              <a:rect l="l" t="t" r="r" b="b"/>
              <a:pathLst>
                <a:path w="6535" h="3155" extrusionOk="0">
                  <a:moveTo>
                    <a:pt x="0" y="1"/>
                  </a:moveTo>
                  <a:lnTo>
                    <a:pt x="0" y="1"/>
                  </a:lnTo>
                  <a:cubicBezTo>
                    <a:pt x="2242" y="2957"/>
                    <a:pt x="5506" y="3154"/>
                    <a:pt x="6337" y="3154"/>
                  </a:cubicBezTo>
                  <a:cubicBezTo>
                    <a:pt x="6465" y="3154"/>
                    <a:pt x="6535" y="3149"/>
                    <a:pt x="6535" y="3149"/>
                  </a:cubicBezTo>
                  <a:cubicBezTo>
                    <a:pt x="5748" y="2075"/>
                    <a:pt x="3849" y="600"/>
                    <a:pt x="3099" y="575"/>
                  </a:cubicBezTo>
                  <a:cubicBezTo>
                    <a:pt x="2349" y="563"/>
                    <a:pt x="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0"/>
            <p:cNvSpPr/>
            <p:nvPr/>
          </p:nvSpPr>
          <p:spPr>
            <a:xfrm>
              <a:off x="3536112" y="1730773"/>
              <a:ext cx="247008" cy="114232"/>
            </a:xfrm>
            <a:custGeom>
              <a:avLst/>
              <a:gdLst/>
              <a:ahLst/>
              <a:cxnLst/>
              <a:rect l="l" t="t" r="r" b="b"/>
              <a:pathLst>
                <a:path w="5648" h="2612" extrusionOk="0">
                  <a:moveTo>
                    <a:pt x="0" y="1"/>
                  </a:moveTo>
                  <a:cubicBezTo>
                    <a:pt x="0" y="1"/>
                    <a:pt x="50" y="38"/>
                    <a:pt x="100" y="76"/>
                  </a:cubicBezTo>
                  <a:cubicBezTo>
                    <a:pt x="175" y="113"/>
                    <a:pt x="300" y="151"/>
                    <a:pt x="425" y="213"/>
                  </a:cubicBezTo>
                  <a:cubicBezTo>
                    <a:pt x="688" y="338"/>
                    <a:pt x="1050" y="500"/>
                    <a:pt x="1412" y="650"/>
                  </a:cubicBezTo>
                  <a:cubicBezTo>
                    <a:pt x="2112" y="963"/>
                    <a:pt x="2837" y="1275"/>
                    <a:pt x="2837" y="1275"/>
                  </a:cubicBezTo>
                  <a:cubicBezTo>
                    <a:pt x="2837" y="1275"/>
                    <a:pt x="3549" y="1612"/>
                    <a:pt x="4249" y="1925"/>
                  </a:cubicBezTo>
                  <a:cubicBezTo>
                    <a:pt x="4598" y="2087"/>
                    <a:pt x="4936" y="2262"/>
                    <a:pt x="5211" y="2400"/>
                  </a:cubicBezTo>
                  <a:cubicBezTo>
                    <a:pt x="5336" y="2462"/>
                    <a:pt x="5436" y="2525"/>
                    <a:pt x="5523" y="2562"/>
                  </a:cubicBezTo>
                  <a:cubicBezTo>
                    <a:pt x="5598" y="2587"/>
                    <a:pt x="5648" y="2612"/>
                    <a:pt x="5648" y="2612"/>
                  </a:cubicBezTo>
                  <a:cubicBezTo>
                    <a:pt x="5648" y="2587"/>
                    <a:pt x="5611" y="2574"/>
                    <a:pt x="5536" y="2525"/>
                  </a:cubicBezTo>
                  <a:cubicBezTo>
                    <a:pt x="5461" y="2487"/>
                    <a:pt x="5348" y="2437"/>
                    <a:pt x="5223" y="2362"/>
                  </a:cubicBezTo>
                  <a:cubicBezTo>
                    <a:pt x="4973" y="2212"/>
                    <a:pt x="4623" y="2025"/>
                    <a:pt x="4286" y="1837"/>
                  </a:cubicBezTo>
                  <a:cubicBezTo>
                    <a:pt x="3586" y="1500"/>
                    <a:pt x="2874" y="1175"/>
                    <a:pt x="2874" y="1175"/>
                  </a:cubicBezTo>
                  <a:lnTo>
                    <a:pt x="1437" y="575"/>
                  </a:lnTo>
                  <a:cubicBezTo>
                    <a:pt x="1087" y="425"/>
                    <a:pt x="725" y="275"/>
                    <a:pt x="463" y="175"/>
                  </a:cubicBezTo>
                  <a:cubicBezTo>
                    <a:pt x="313" y="126"/>
                    <a:pt x="213" y="76"/>
                    <a:pt x="125" y="51"/>
                  </a:cubicBezTo>
                  <a:cubicBezTo>
                    <a:pt x="50" y="13"/>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0"/>
            <p:cNvSpPr/>
            <p:nvPr/>
          </p:nvSpPr>
          <p:spPr>
            <a:xfrm>
              <a:off x="3347050" y="1557542"/>
              <a:ext cx="226803" cy="96389"/>
            </a:xfrm>
            <a:custGeom>
              <a:avLst/>
              <a:gdLst/>
              <a:ahLst/>
              <a:cxnLst/>
              <a:rect l="l" t="t" r="r" b="b"/>
              <a:pathLst>
                <a:path w="5186" h="2204" extrusionOk="0">
                  <a:moveTo>
                    <a:pt x="0" y="1"/>
                  </a:moveTo>
                  <a:cubicBezTo>
                    <a:pt x="1675" y="1989"/>
                    <a:pt x="3910" y="2204"/>
                    <a:pt x="4798" y="2204"/>
                  </a:cubicBezTo>
                  <a:cubicBezTo>
                    <a:pt x="5043" y="2204"/>
                    <a:pt x="5186" y="2187"/>
                    <a:pt x="5186" y="2187"/>
                  </a:cubicBezTo>
                  <a:cubicBezTo>
                    <a:pt x="4536" y="1388"/>
                    <a:pt x="3036" y="326"/>
                    <a:pt x="2424" y="326"/>
                  </a:cubicBezTo>
                  <a:cubicBezTo>
                    <a:pt x="2413" y="326"/>
                    <a:pt x="2402" y="326"/>
                    <a:pt x="2391" y="326"/>
                  </a:cubicBezTo>
                  <a:cubicBezTo>
                    <a:pt x="1771" y="326"/>
                    <a:pt x="0" y="1"/>
                    <a:pt x="0"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0"/>
            <p:cNvSpPr/>
            <p:nvPr/>
          </p:nvSpPr>
          <p:spPr>
            <a:xfrm>
              <a:off x="3347050" y="1557542"/>
              <a:ext cx="226803" cy="96389"/>
            </a:xfrm>
            <a:custGeom>
              <a:avLst/>
              <a:gdLst/>
              <a:ahLst/>
              <a:cxnLst/>
              <a:rect l="l" t="t" r="r" b="b"/>
              <a:pathLst>
                <a:path w="5186" h="2204" extrusionOk="0">
                  <a:moveTo>
                    <a:pt x="0" y="1"/>
                  </a:moveTo>
                  <a:cubicBezTo>
                    <a:pt x="1675" y="1989"/>
                    <a:pt x="3910" y="2204"/>
                    <a:pt x="4798" y="2204"/>
                  </a:cubicBezTo>
                  <a:cubicBezTo>
                    <a:pt x="5043" y="2204"/>
                    <a:pt x="5186" y="2187"/>
                    <a:pt x="5186" y="2187"/>
                  </a:cubicBezTo>
                  <a:cubicBezTo>
                    <a:pt x="4536" y="1388"/>
                    <a:pt x="3036" y="326"/>
                    <a:pt x="2424" y="326"/>
                  </a:cubicBezTo>
                  <a:cubicBezTo>
                    <a:pt x="2413" y="326"/>
                    <a:pt x="2402" y="326"/>
                    <a:pt x="2391" y="326"/>
                  </a:cubicBezTo>
                  <a:cubicBezTo>
                    <a:pt x="1771" y="326"/>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0"/>
            <p:cNvSpPr/>
            <p:nvPr/>
          </p:nvSpPr>
          <p:spPr>
            <a:xfrm>
              <a:off x="3379806" y="1570138"/>
              <a:ext cx="194571" cy="78721"/>
            </a:xfrm>
            <a:custGeom>
              <a:avLst/>
              <a:gdLst/>
              <a:ahLst/>
              <a:cxnLst/>
              <a:rect l="l" t="t" r="r" b="b"/>
              <a:pathLst>
                <a:path w="4449" h="1800" extrusionOk="0">
                  <a:moveTo>
                    <a:pt x="1" y="0"/>
                  </a:moveTo>
                  <a:cubicBezTo>
                    <a:pt x="1" y="0"/>
                    <a:pt x="39" y="25"/>
                    <a:pt x="101" y="63"/>
                  </a:cubicBezTo>
                  <a:cubicBezTo>
                    <a:pt x="163" y="75"/>
                    <a:pt x="238" y="113"/>
                    <a:pt x="351" y="163"/>
                  </a:cubicBezTo>
                  <a:cubicBezTo>
                    <a:pt x="551" y="237"/>
                    <a:pt x="826" y="350"/>
                    <a:pt x="1113" y="450"/>
                  </a:cubicBezTo>
                  <a:cubicBezTo>
                    <a:pt x="1675" y="662"/>
                    <a:pt x="2237" y="875"/>
                    <a:pt x="2237" y="875"/>
                  </a:cubicBezTo>
                  <a:lnTo>
                    <a:pt x="3362" y="1312"/>
                  </a:lnTo>
                  <a:cubicBezTo>
                    <a:pt x="3624" y="1437"/>
                    <a:pt x="3912" y="1562"/>
                    <a:pt x="4112" y="1662"/>
                  </a:cubicBezTo>
                  <a:cubicBezTo>
                    <a:pt x="4224" y="1699"/>
                    <a:pt x="4299" y="1737"/>
                    <a:pt x="4362" y="1762"/>
                  </a:cubicBezTo>
                  <a:cubicBezTo>
                    <a:pt x="4424" y="1787"/>
                    <a:pt x="4449" y="1799"/>
                    <a:pt x="4449" y="1799"/>
                  </a:cubicBezTo>
                  <a:lnTo>
                    <a:pt x="4362" y="1749"/>
                  </a:lnTo>
                  <a:lnTo>
                    <a:pt x="4112" y="1624"/>
                  </a:lnTo>
                  <a:cubicBezTo>
                    <a:pt x="3912" y="1537"/>
                    <a:pt x="3624" y="1400"/>
                    <a:pt x="3362" y="1275"/>
                  </a:cubicBezTo>
                  <a:cubicBezTo>
                    <a:pt x="2812" y="1050"/>
                    <a:pt x="2250" y="812"/>
                    <a:pt x="2250" y="812"/>
                  </a:cubicBezTo>
                  <a:lnTo>
                    <a:pt x="1125" y="412"/>
                  </a:lnTo>
                  <a:cubicBezTo>
                    <a:pt x="851" y="300"/>
                    <a:pt x="563" y="213"/>
                    <a:pt x="351" y="125"/>
                  </a:cubicBezTo>
                  <a:cubicBezTo>
                    <a:pt x="251" y="88"/>
                    <a:pt x="163" y="50"/>
                    <a:pt x="101" y="38"/>
                  </a:cubicBezTo>
                  <a:cubicBezTo>
                    <a:pt x="39" y="25"/>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0"/>
            <p:cNvSpPr/>
            <p:nvPr/>
          </p:nvSpPr>
          <p:spPr>
            <a:xfrm>
              <a:off x="3240470" y="1342808"/>
              <a:ext cx="187486" cy="168331"/>
            </a:xfrm>
            <a:custGeom>
              <a:avLst/>
              <a:gdLst/>
              <a:ahLst/>
              <a:cxnLst/>
              <a:rect l="l" t="t" r="r" b="b"/>
              <a:pathLst>
                <a:path w="4287" h="3849" extrusionOk="0">
                  <a:moveTo>
                    <a:pt x="1" y="0"/>
                  </a:moveTo>
                  <a:lnTo>
                    <a:pt x="1" y="0"/>
                  </a:lnTo>
                  <a:cubicBezTo>
                    <a:pt x="1288" y="3136"/>
                    <a:pt x="4286" y="3849"/>
                    <a:pt x="4286" y="3849"/>
                  </a:cubicBezTo>
                  <a:cubicBezTo>
                    <a:pt x="3912" y="2849"/>
                    <a:pt x="2787" y="1325"/>
                    <a:pt x="2200" y="1137"/>
                  </a:cubicBezTo>
                  <a:cubicBezTo>
                    <a:pt x="1663" y="95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0"/>
            <p:cNvSpPr/>
            <p:nvPr/>
          </p:nvSpPr>
          <p:spPr>
            <a:xfrm>
              <a:off x="3267804" y="1365200"/>
              <a:ext cx="163433" cy="141041"/>
            </a:xfrm>
            <a:custGeom>
              <a:avLst/>
              <a:gdLst/>
              <a:ahLst/>
              <a:cxnLst/>
              <a:rect l="l" t="t" r="r" b="b"/>
              <a:pathLst>
                <a:path w="3737" h="3225" extrusionOk="0">
                  <a:moveTo>
                    <a:pt x="0" y="1"/>
                  </a:moveTo>
                  <a:lnTo>
                    <a:pt x="0" y="1"/>
                  </a:lnTo>
                  <a:cubicBezTo>
                    <a:pt x="0" y="1"/>
                    <a:pt x="31" y="31"/>
                    <a:pt x="102" y="65"/>
                  </a:cubicBezTo>
                  <a:lnTo>
                    <a:pt x="102" y="65"/>
                  </a:lnTo>
                  <a:cubicBezTo>
                    <a:pt x="101" y="64"/>
                    <a:pt x="101" y="64"/>
                    <a:pt x="100" y="63"/>
                  </a:cubicBezTo>
                  <a:cubicBezTo>
                    <a:pt x="38" y="26"/>
                    <a:pt x="0" y="1"/>
                    <a:pt x="0" y="1"/>
                  </a:cubicBezTo>
                  <a:close/>
                  <a:moveTo>
                    <a:pt x="102" y="65"/>
                  </a:moveTo>
                  <a:cubicBezTo>
                    <a:pt x="124" y="93"/>
                    <a:pt x="161" y="121"/>
                    <a:pt x="205" y="154"/>
                  </a:cubicBezTo>
                  <a:lnTo>
                    <a:pt x="205" y="154"/>
                  </a:lnTo>
                  <a:cubicBezTo>
                    <a:pt x="175" y="125"/>
                    <a:pt x="149" y="99"/>
                    <a:pt x="125" y="76"/>
                  </a:cubicBezTo>
                  <a:cubicBezTo>
                    <a:pt x="117" y="72"/>
                    <a:pt x="109" y="68"/>
                    <a:pt x="102" y="65"/>
                  </a:cubicBezTo>
                  <a:close/>
                  <a:moveTo>
                    <a:pt x="205" y="154"/>
                  </a:moveTo>
                  <a:cubicBezTo>
                    <a:pt x="239" y="187"/>
                    <a:pt x="279" y="223"/>
                    <a:pt x="325" y="263"/>
                  </a:cubicBezTo>
                  <a:cubicBezTo>
                    <a:pt x="500" y="425"/>
                    <a:pt x="738" y="613"/>
                    <a:pt x="975" y="813"/>
                  </a:cubicBezTo>
                  <a:lnTo>
                    <a:pt x="1912" y="1600"/>
                  </a:lnTo>
                  <a:cubicBezTo>
                    <a:pt x="1912" y="1600"/>
                    <a:pt x="2374" y="2000"/>
                    <a:pt x="2849" y="2387"/>
                  </a:cubicBezTo>
                  <a:cubicBezTo>
                    <a:pt x="3062" y="2599"/>
                    <a:pt x="3287" y="2812"/>
                    <a:pt x="3449" y="2974"/>
                  </a:cubicBezTo>
                  <a:cubicBezTo>
                    <a:pt x="3536" y="3049"/>
                    <a:pt x="3611" y="3112"/>
                    <a:pt x="3661" y="3162"/>
                  </a:cubicBezTo>
                  <a:cubicBezTo>
                    <a:pt x="3699" y="3199"/>
                    <a:pt x="3736" y="3224"/>
                    <a:pt x="3736" y="3224"/>
                  </a:cubicBezTo>
                  <a:lnTo>
                    <a:pt x="3661" y="3137"/>
                  </a:lnTo>
                  <a:lnTo>
                    <a:pt x="3449" y="2937"/>
                  </a:lnTo>
                  <a:cubicBezTo>
                    <a:pt x="3287" y="2787"/>
                    <a:pt x="3062" y="2562"/>
                    <a:pt x="2849" y="2350"/>
                  </a:cubicBezTo>
                  <a:cubicBezTo>
                    <a:pt x="2387" y="1937"/>
                    <a:pt x="1925" y="1537"/>
                    <a:pt x="1925" y="1537"/>
                  </a:cubicBezTo>
                  <a:cubicBezTo>
                    <a:pt x="1925" y="1537"/>
                    <a:pt x="1450" y="1163"/>
                    <a:pt x="975" y="775"/>
                  </a:cubicBezTo>
                  <a:cubicBezTo>
                    <a:pt x="738" y="563"/>
                    <a:pt x="488" y="375"/>
                    <a:pt x="313" y="238"/>
                  </a:cubicBezTo>
                  <a:cubicBezTo>
                    <a:pt x="276" y="206"/>
                    <a:pt x="238" y="179"/>
                    <a:pt x="205" y="15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0"/>
            <p:cNvSpPr/>
            <p:nvPr/>
          </p:nvSpPr>
          <p:spPr>
            <a:xfrm>
              <a:off x="3578709" y="1475585"/>
              <a:ext cx="139948" cy="269443"/>
            </a:xfrm>
            <a:custGeom>
              <a:avLst/>
              <a:gdLst/>
              <a:ahLst/>
              <a:cxnLst/>
              <a:rect l="l" t="t" r="r" b="b"/>
              <a:pathLst>
                <a:path w="3200" h="6161" extrusionOk="0">
                  <a:moveTo>
                    <a:pt x="1" y="0"/>
                  </a:moveTo>
                  <a:lnTo>
                    <a:pt x="1" y="0"/>
                  </a:lnTo>
                  <a:cubicBezTo>
                    <a:pt x="1" y="1"/>
                    <a:pt x="676" y="2262"/>
                    <a:pt x="751" y="2999"/>
                  </a:cubicBezTo>
                  <a:cubicBezTo>
                    <a:pt x="826" y="3749"/>
                    <a:pt x="2213" y="5473"/>
                    <a:pt x="3200" y="6160"/>
                  </a:cubicBezTo>
                  <a:cubicBezTo>
                    <a:pt x="3200" y="6160"/>
                    <a:pt x="3087" y="2262"/>
                    <a:pt x="1"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0"/>
            <p:cNvSpPr/>
            <p:nvPr/>
          </p:nvSpPr>
          <p:spPr>
            <a:xfrm>
              <a:off x="3578709" y="1475585"/>
              <a:ext cx="139948" cy="269443"/>
            </a:xfrm>
            <a:custGeom>
              <a:avLst/>
              <a:gdLst/>
              <a:ahLst/>
              <a:cxnLst/>
              <a:rect l="l" t="t" r="r" b="b"/>
              <a:pathLst>
                <a:path w="3200" h="6161" extrusionOk="0">
                  <a:moveTo>
                    <a:pt x="1" y="0"/>
                  </a:moveTo>
                  <a:lnTo>
                    <a:pt x="1" y="0"/>
                  </a:lnTo>
                  <a:cubicBezTo>
                    <a:pt x="1" y="1"/>
                    <a:pt x="676" y="2262"/>
                    <a:pt x="751" y="2999"/>
                  </a:cubicBezTo>
                  <a:cubicBezTo>
                    <a:pt x="826" y="3749"/>
                    <a:pt x="2213" y="5473"/>
                    <a:pt x="3200" y="6160"/>
                  </a:cubicBezTo>
                  <a:cubicBezTo>
                    <a:pt x="3200" y="6160"/>
                    <a:pt x="3087" y="226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0"/>
            <p:cNvSpPr/>
            <p:nvPr/>
          </p:nvSpPr>
          <p:spPr>
            <a:xfrm>
              <a:off x="3596202" y="1514377"/>
              <a:ext cx="113707" cy="227896"/>
            </a:xfrm>
            <a:custGeom>
              <a:avLst/>
              <a:gdLst/>
              <a:ahLst/>
              <a:cxnLst/>
              <a:rect l="l" t="t" r="r" b="b"/>
              <a:pathLst>
                <a:path w="2600" h="5211" extrusionOk="0">
                  <a:moveTo>
                    <a:pt x="1" y="1"/>
                  </a:moveTo>
                  <a:cubicBezTo>
                    <a:pt x="1" y="1"/>
                    <a:pt x="17" y="32"/>
                    <a:pt x="36" y="83"/>
                  </a:cubicBezTo>
                  <a:lnTo>
                    <a:pt x="36" y="83"/>
                  </a:lnTo>
                  <a:cubicBezTo>
                    <a:pt x="27" y="18"/>
                    <a:pt x="1" y="1"/>
                    <a:pt x="1" y="1"/>
                  </a:cubicBezTo>
                  <a:close/>
                  <a:moveTo>
                    <a:pt x="36" y="83"/>
                  </a:moveTo>
                  <a:cubicBezTo>
                    <a:pt x="37" y="95"/>
                    <a:pt x="38" y="110"/>
                    <a:pt x="38" y="126"/>
                  </a:cubicBezTo>
                  <a:cubicBezTo>
                    <a:pt x="60" y="162"/>
                    <a:pt x="86" y="214"/>
                    <a:pt x="116" y="277"/>
                  </a:cubicBezTo>
                  <a:lnTo>
                    <a:pt x="116" y="277"/>
                  </a:lnTo>
                  <a:cubicBezTo>
                    <a:pt x="91" y="218"/>
                    <a:pt x="71" y="166"/>
                    <a:pt x="51" y="126"/>
                  </a:cubicBezTo>
                  <a:cubicBezTo>
                    <a:pt x="46" y="110"/>
                    <a:pt x="41" y="96"/>
                    <a:pt x="36" y="83"/>
                  </a:cubicBezTo>
                  <a:close/>
                  <a:moveTo>
                    <a:pt x="116" y="277"/>
                  </a:moveTo>
                  <a:cubicBezTo>
                    <a:pt x="136" y="326"/>
                    <a:pt x="160" y="381"/>
                    <a:pt x="188" y="438"/>
                  </a:cubicBezTo>
                  <a:cubicBezTo>
                    <a:pt x="301" y="688"/>
                    <a:pt x="463" y="1025"/>
                    <a:pt x="613" y="1375"/>
                  </a:cubicBezTo>
                  <a:cubicBezTo>
                    <a:pt x="925" y="2050"/>
                    <a:pt x="1238" y="2737"/>
                    <a:pt x="1238" y="2737"/>
                  </a:cubicBezTo>
                  <a:cubicBezTo>
                    <a:pt x="1238" y="2737"/>
                    <a:pt x="1588" y="3387"/>
                    <a:pt x="1912" y="4061"/>
                  </a:cubicBezTo>
                  <a:cubicBezTo>
                    <a:pt x="2100" y="4386"/>
                    <a:pt x="2287" y="4699"/>
                    <a:pt x="2425" y="4936"/>
                  </a:cubicBezTo>
                  <a:cubicBezTo>
                    <a:pt x="2500" y="5061"/>
                    <a:pt x="2550" y="5148"/>
                    <a:pt x="2600" y="5211"/>
                  </a:cubicBezTo>
                  <a:cubicBezTo>
                    <a:pt x="2562" y="5136"/>
                    <a:pt x="2500" y="5049"/>
                    <a:pt x="2437" y="4924"/>
                  </a:cubicBezTo>
                  <a:cubicBezTo>
                    <a:pt x="2300" y="4674"/>
                    <a:pt x="2125" y="4361"/>
                    <a:pt x="1937" y="4024"/>
                  </a:cubicBezTo>
                  <a:lnTo>
                    <a:pt x="1288" y="2687"/>
                  </a:lnTo>
                  <a:cubicBezTo>
                    <a:pt x="1288" y="2687"/>
                    <a:pt x="950" y="2012"/>
                    <a:pt x="638" y="1338"/>
                  </a:cubicBezTo>
                  <a:cubicBezTo>
                    <a:pt x="488" y="1013"/>
                    <a:pt x="313" y="675"/>
                    <a:pt x="188" y="425"/>
                  </a:cubicBezTo>
                  <a:cubicBezTo>
                    <a:pt x="162" y="373"/>
                    <a:pt x="138" y="322"/>
                    <a:pt x="116" y="2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0"/>
            <p:cNvSpPr/>
            <p:nvPr/>
          </p:nvSpPr>
          <p:spPr>
            <a:xfrm>
              <a:off x="3433905" y="1332399"/>
              <a:ext cx="104961" cy="251425"/>
            </a:xfrm>
            <a:custGeom>
              <a:avLst/>
              <a:gdLst/>
              <a:ahLst/>
              <a:cxnLst/>
              <a:rect l="l" t="t" r="r" b="b"/>
              <a:pathLst>
                <a:path w="2400" h="5749" extrusionOk="0">
                  <a:moveTo>
                    <a:pt x="1" y="1"/>
                  </a:moveTo>
                  <a:cubicBezTo>
                    <a:pt x="1" y="1"/>
                    <a:pt x="313" y="2050"/>
                    <a:pt x="301" y="2687"/>
                  </a:cubicBezTo>
                  <a:cubicBezTo>
                    <a:pt x="276" y="3349"/>
                    <a:pt x="1275" y="5024"/>
                    <a:pt x="2050" y="5748"/>
                  </a:cubicBezTo>
                  <a:cubicBezTo>
                    <a:pt x="2050" y="5748"/>
                    <a:pt x="2400" y="23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0"/>
            <p:cNvSpPr/>
            <p:nvPr/>
          </p:nvSpPr>
          <p:spPr>
            <a:xfrm>
              <a:off x="3445407" y="1367955"/>
              <a:ext cx="73254" cy="215432"/>
            </a:xfrm>
            <a:custGeom>
              <a:avLst/>
              <a:gdLst/>
              <a:ahLst/>
              <a:cxnLst/>
              <a:rect l="l" t="t" r="r" b="b"/>
              <a:pathLst>
                <a:path w="1675" h="4926" extrusionOk="0">
                  <a:moveTo>
                    <a:pt x="0" y="0"/>
                  </a:moveTo>
                  <a:cubicBezTo>
                    <a:pt x="0" y="0"/>
                    <a:pt x="0" y="50"/>
                    <a:pt x="38" y="112"/>
                  </a:cubicBezTo>
                  <a:cubicBezTo>
                    <a:pt x="50" y="175"/>
                    <a:pt x="75" y="287"/>
                    <a:pt x="113" y="400"/>
                  </a:cubicBezTo>
                  <a:cubicBezTo>
                    <a:pt x="175" y="625"/>
                    <a:pt x="263" y="937"/>
                    <a:pt x="363" y="1250"/>
                  </a:cubicBezTo>
                  <a:lnTo>
                    <a:pt x="737" y="2499"/>
                  </a:lnTo>
                  <a:cubicBezTo>
                    <a:pt x="737" y="2499"/>
                    <a:pt x="950" y="3124"/>
                    <a:pt x="1175" y="3736"/>
                  </a:cubicBezTo>
                  <a:cubicBezTo>
                    <a:pt x="1300" y="4036"/>
                    <a:pt x="1425" y="4348"/>
                    <a:pt x="1512" y="4561"/>
                  </a:cubicBezTo>
                  <a:cubicBezTo>
                    <a:pt x="1562" y="4673"/>
                    <a:pt x="1612" y="4773"/>
                    <a:pt x="1625" y="4836"/>
                  </a:cubicBezTo>
                  <a:cubicBezTo>
                    <a:pt x="1657" y="4890"/>
                    <a:pt x="1671" y="4925"/>
                    <a:pt x="1674" y="4925"/>
                  </a:cubicBezTo>
                  <a:cubicBezTo>
                    <a:pt x="1674" y="4925"/>
                    <a:pt x="1675" y="4925"/>
                    <a:pt x="1675" y="4923"/>
                  </a:cubicBezTo>
                  <a:cubicBezTo>
                    <a:pt x="1675" y="4923"/>
                    <a:pt x="1662" y="4873"/>
                    <a:pt x="1637" y="4811"/>
                  </a:cubicBezTo>
                  <a:cubicBezTo>
                    <a:pt x="1612" y="4748"/>
                    <a:pt x="1575" y="4661"/>
                    <a:pt x="1537" y="4536"/>
                  </a:cubicBezTo>
                  <a:cubicBezTo>
                    <a:pt x="1437" y="4298"/>
                    <a:pt x="1325" y="3998"/>
                    <a:pt x="1225" y="3686"/>
                  </a:cubicBezTo>
                  <a:cubicBezTo>
                    <a:pt x="1012" y="3061"/>
                    <a:pt x="812" y="2461"/>
                    <a:pt x="812" y="2461"/>
                  </a:cubicBezTo>
                  <a:lnTo>
                    <a:pt x="413" y="1212"/>
                  </a:lnTo>
                  <a:cubicBezTo>
                    <a:pt x="313" y="900"/>
                    <a:pt x="200" y="587"/>
                    <a:pt x="125" y="350"/>
                  </a:cubicBezTo>
                  <a:cubicBezTo>
                    <a:pt x="100" y="237"/>
                    <a:pt x="50" y="125"/>
                    <a:pt x="38" y="62"/>
                  </a:cubicBezTo>
                  <a:cubicBezTo>
                    <a:pt x="13" y="5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0"/>
            <p:cNvSpPr/>
            <p:nvPr/>
          </p:nvSpPr>
          <p:spPr>
            <a:xfrm>
              <a:off x="3365068" y="1208938"/>
              <a:ext cx="83662" cy="224047"/>
            </a:xfrm>
            <a:custGeom>
              <a:avLst/>
              <a:gdLst/>
              <a:ahLst/>
              <a:cxnLst/>
              <a:rect l="l" t="t" r="r" b="b"/>
              <a:pathLst>
                <a:path w="1913" h="5123" extrusionOk="0">
                  <a:moveTo>
                    <a:pt x="763" y="0"/>
                  </a:moveTo>
                  <a:cubicBezTo>
                    <a:pt x="763" y="0"/>
                    <a:pt x="400" y="1674"/>
                    <a:pt x="200" y="2174"/>
                  </a:cubicBezTo>
                  <a:cubicBezTo>
                    <a:pt x="1" y="2674"/>
                    <a:pt x="275" y="4298"/>
                    <a:pt x="650" y="5123"/>
                  </a:cubicBezTo>
                  <a:cubicBezTo>
                    <a:pt x="650" y="5123"/>
                    <a:pt x="1912" y="2636"/>
                    <a:pt x="763"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0"/>
            <p:cNvSpPr/>
            <p:nvPr/>
          </p:nvSpPr>
          <p:spPr>
            <a:xfrm>
              <a:off x="3365068" y="1208938"/>
              <a:ext cx="83662" cy="224047"/>
            </a:xfrm>
            <a:custGeom>
              <a:avLst/>
              <a:gdLst/>
              <a:ahLst/>
              <a:cxnLst/>
              <a:rect l="l" t="t" r="r" b="b"/>
              <a:pathLst>
                <a:path w="1913" h="5123" extrusionOk="0">
                  <a:moveTo>
                    <a:pt x="763" y="0"/>
                  </a:moveTo>
                  <a:cubicBezTo>
                    <a:pt x="763" y="0"/>
                    <a:pt x="400" y="1674"/>
                    <a:pt x="200" y="2174"/>
                  </a:cubicBezTo>
                  <a:cubicBezTo>
                    <a:pt x="1" y="2674"/>
                    <a:pt x="275" y="4298"/>
                    <a:pt x="650" y="5123"/>
                  </a:cubicBezTo>
                  <a:cubicBezTo>
                    <a:pt x="650" y="5123"/>
                    <a:pt x="1912" y="2636"/>
                    <a:pt x="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0"/>
            <p:cNvSpPr/>
            <p:nvPr/>
          </p:nvSpPr>
          <p:spPr>
            <a:xfrm>
              <a:off x="3387460" y="1244450"/>
              <a:ext cx="8266" cy="183069"/>
            </a:xfrm>
            <a:custGeom>
              <a:avLst/>
              <a:gdLst/>
              <a:ahLst/>
              <a:cxnLst/>
              <a:rect l="l" t="t" r="r" b="b"/>
              <a:pathLst>
                <a:path w="189" h="4186" extrusionOk="0">
                  <a:moveTo>
                    <a:pt x="188" y="0"/>
                  </a:moveTo>
                  <a:cubicBezTo>
                    <a:pt x="176" y="63"/>
                    <a:pt x="176" y="138"/>
                    <a:pt x="176" y="250"/>
                  </a:cubicBezTo>
                  <a:cubicBezTo>
                    <a:pt x="176" y="138"/>
                    <a:pt x="188" y="63"/>
                    <a:pt x="188" y="0"/>
                  </a:cubicBezTo>
                  <a:close/>
                  <a:moveTo>
                    <a:pt x="176" y="250"/>
                  </a:moveTo>
                  <a:lnTo>
                    <a:pt x="176" y="250"/>
                  </a:lnTo>
                  <a:cubicBezTo>
                    <a:pt x="151" y="450"/>
                    <a:pt x="138" y="737"/>
                    <a:pt x="113" y="1000"/>
                  </a:cubicBezTo>
                  <a:cubicBezTo>
                    <a:pt x="76" y="1550"/>
                    <a:pt x="26" y="2099"/>
                    <a:pt x="26" y="2099"/>
                  </a:cubicBezTo>
                  <a:lnTo>
                    <a:pt x="1" y="3186"/>
                  </a:lnTo>
                  <a:cubicBezTo>
                    <a:pt x="1" y="3474"/>
                    <a:pt x="13" y="3736"/>
                    <a:pt x="13" y="3936"/>
                  </a:cubicBezTo>
                  <a:cubicBezTo>
                    <a:pt x="13" y="4049"/>
                    <a:pt x="13" y="4123"/>
                    <a:pt x="26" y="4186"/>
                  </a:cubicBezTo>
                  <a:lnTo>
                    <a:pt x="26" y="3936"/>
                  </a:lnTo>
                  <a:lnTo>
                    <a:pt x="26" y="3186"/>
                  </a:lnTo>
                  <a:cubicBezTo>
                    <a:pt x="63" y="2637"/>
                    <a:pt x="76" y="2099"/>
                    <a:pt x="76" y="2099"/>
                  </a:cubicBezTo>
                  <a:lnTo>
                    <a:pt x="138" y="1000"/>
                  </a:lnTo>
                  <a:cubicBezTo>
                    <a:pt x="151" y="725"/>
                    <a:pt x="176" y="450"/>
                    <a:pt x="176" y="25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0"/>
            <p:cNvSpPr/>
            <p:nvPr/>
          </p:nvSpPr>
          <p:spPr>
            <a:xfrm>
              <a:off x="2270537" y="1436093"/>
              <a:ext cx="769450" cy="302243"/>
            </a:xfrm>
            <a:custGeom>
              <a:avLst/>
              <a:gdLst/>
              <a:ahLst/>
              <a:cxnLst/>
              <a:rect l="l" t="t" r="r" b="b"/>
              <a:pathLst>
                <a:path w="17594" h="6911" extrusionOk="0">
                  <a:moveTo>
                    <a:pt x="17582" y="0"/>
                  </a:moveTo>
                  <a:cubicBezTo>
                    <a:pt x="17497" y="0"/>
                    <a:pt x="16975" y="246"/>
                    <a:pt x="16169" y="491"/>
                  </a:cubicBezTo>
                  <a:cubicBezTo>
                    <a:pt x="15307" y="766"/>
                    <a:pt x="14132" y="1041"/>
                    <a:pt x="13008" y="1553"/>
                  </a:cubicBezTo>
                  <a:lnTo>
                    <a:pt x="12808" y="1653"/>
                  </a:lnTo>
                  <a:lnTo>
                    <a:pt x="12608" y="1753"/>
                  </a:lnTo>
                  <a:cubicBezTo>
                    <a:pt x="12470" y="1841"/>
                    <a:pt x="12345" y="1903"/>
                    <a:pt x="12195" y="1978"/>
                  </a:cubicBezTo>
                  <a:cubicBezTo>
                    <a:pt x="11945" y="2128"/>
                    <a:pt x="11683" y="2290"/>
                    <a:pt x="11446" y="2440"/>
                  </a:cubicBezTo>
                  <a:cubicBezTo>
                    <a:pt x="11221" y="2603"/>
                    <a:pt x="10983" y="2753"/>
                    <a:pt x="10758" y="2915"/>
                  </a:cubicBezTo>
                  <a:cubicBezTo>
                    <a:pt x="10546" y="3065"/>
                    <a:pt x="10346" y="3215"/>
                    <a:pt x="10159" y="3352"/>
                  </a:cubicBezTo>
                  <a:cubicBezTo>
                    <a:pt x="9409" y="3877"/>
                    <a:pt x="8909" y="4202"/>
                    <a:pt x="8909" y="4202"/>
                  </a:cubicBezTo>
                  <a:cubicBezTo>
                    <a:pt x="8909" y="4202"/>
                    <a:pt x="8784" y="4290"/>
                    <a:pt x="8559" y="4440"/>
                  </a:cubicBezTo>
                  <a:cubicBezTo>
                    <a:pt x="8447" y="4514"/>
                    <a:pt x="8309" y="4602"/>
                    <a:pt x="8160" y="4689"/>
                  </a:cubicBezTo>
                  <a:cubicBezTo>
                    <a:pt x="7997" y="4789"/>
                    <a:pt x="7822" y="4889"/>
                    <a:pt x="7622" y="5002"/>
                  </a:cubicBezTo>
                  <a:cubicBezTo>
                    <a:pt x="6848" y="5452"/>
                    <a:pt x="5786" y="6026"/>
                    <a:pt x="4636" y="6339"/>
                  </a:cubicBezTo>
                  <a:cubicBezTo>
                    <a:pt x="3928" y="6541"/>
                    <a:pt x="3201" y="6627"/>
                    <a:pt x="2542" y="6627"/>
                  </a:cubicBezTo>
                  <a:cubicBezTo>
                    <a:pt x="2143" y="6627"/>
                    <a:pt x="1768" y="6595"/>
                    <a:pt x="1437" y="6539"/>
                  </a:cubicBezTo>
                  <a:cubicBezTo>
                    <a:pt x="655" y="6414"/>
                    <a:pt x="120" y="6207"/>
                    <a:pt x="18" y="6207"/>
                  </a:cubicBezTo>
                  <a:cubicBezTo>
                    <a:pt x="8" y="6207"/>
                    <a:pt x="2" y="6209"/>
                    <a:pt x="0" y="6214"/>
                  </a:cubicBezTo>
                  <a:cubicBezTo>
                    <a:pt x="0" y="6226"/>
                    <a:pt x="125" y="6289"/>
                    <a:pt x="375" y="6401"/>
                  </a:cubicBezTo>
                  <a:cubicBezTo>
                    <a:pt x="438" y="6426"/>
                    <a:pt x="500" y="6464"/>
                    <a:pt x="575" y="6489"/>
                  </a:cubicBezTo>
                  <a:cubicBezTo>
                    <a:pt x="663" y="6526"/>
                    <a:pt x="738" y="6539"/>
                    <a:pt x="825" y="6564"/>
                  </a:cubicBezTo>
                  <a:lnTo>
                    <a:pt x="1113" y="6664"/>
                  </a:lnTo>
                  <a:cubicBezTo>
                    <a:pt x="1200" y="6689"/>
                    <a:pt x="1312" y="6714"/>
                    <a:pt x="1425" y="6739"/>
                  </a:cubicBezTo>
                  <a:cubicBezTo>
                    <a:pt x="1852" y="6848"/>
                    <a:pt x="2368" y="6910"/>
                    <a:pt x="2923" y="6910"/>
                  </a:cubicBezTo>
                  <a:cubicBezTo>
                    <a:pt x="3504" y="6910"/>
                    <a:pt x="4128" y="6842"/>
                    <a:pt x="4736" y="6689"/>
                  </a:cubicBezTo>
                  <a:cubicBezTo>
                    <a:pt x="5923" y="6414"/>
                    <a:pt x="7048" y="5876"/>
                    <a:pt x="7847" y="5439"/>
                  </a:cubicBezTo>
                  <a:cubicBezTo>
                    <a:pt x="8047" y="5339"/>
                    <a:pt x="8235" y="5227"/>
                    <a:pt x="8384" y="5127"/>
                  </a:cubicBezTo>
                  <a:cubicBezTo>
                    <a:pt x="8547" y="5039"/>
                    <a:pt x="8684" y="4964"/>
                    <a:pt x="8809" y="4877"/>
                  </a:cubicBezTo>
                  <a:cubicBezTo>
                    <a:pt x="9047" y="4739"/>
                    <a:pt x="9172" y="4664"/>
                    <a:pt x="9172" y="4664"/>
                  </a:cubicBezTo>
                  <a:cubicBezTo>
                    <a:pt x="9172" y="4664"/>
                    <a:pt x="9684" y="4302"/>
                    <a:pt x="10421" y="3752"/>
                  </a:cubicBezTo>
                  <a:cubicBezTo>
                    <a:pt x="10609" y="3615"/>
                    <a:pt x="10796" y="3477"/>
                    <a:pt x="11008" y="3302"/>
                  </a:cubicBezTo>
                  <a:cubicBezTo>
                    <a:pt x="11208" y="3153"/>
                    <a:pt x="11446" y="2978"/>
                    <a:pt x="11671" y="2815"/>
                  </a:cubicBezTo>
                  <a:cubicBezTo>
                    <a:pt x="11908" y="2653"/>
                    <a:pt x="12133" y="2490"/>
                    <a:pt x="12383" y="2340"/>
                  </a:cubicBezTo>
                  <a:cubicBezTo>
                    <a:pt x="12508" y="2253"/>
                    <a:pt x="12633" y="2178"/>
                    <a:pt x="12783" y="2103"/>
                  </a:cubicBezTo>
                  <a:lnTo>
                    <a:pt x="12970" y="1991"/>
                  </a:lnTo>
                  <a:lnTo>
                    <a:pt x="13170" y="1903"/>
                  </a:lnTo>
                  <a:cubicBezTo>
                    <a:pt x="14232" y="1353"/>
                    <a:pt x="15382" y="1028"/>
                    <a:pt x="16231" y="691"/>
                  </a:cubicBezTo>
                  <a:cubicBezTo>
                    <a:pt x="16444" y="616"/>
                    <a:pt x="16631" y="529"/>
                    <a:pt x="16806" y="466"/>
                  </a:cubicBezTo>
                  <a:cubicBezTo>
                    <a:pt x="16881" y="429"/>
                    <a:pt x="16968" y="379"/>
                    <a:pt x="17043" y="354"/>
                  </a:cubicBezTo>
                  <a:cubicBezTo>
                    <a:pt x="17118" y="316"/>
                    <a:pt x="17181" y="279"/>
                    <a:pt x="17231" y="241"/>
                  </a:cubicBezTo>
                  <a:cubicBezTo>
                    <a:pt x="17468" y="116"/>
                    <a:pt x="17593" y="29"/>
                    <a:pt x="17593" y="4"/>
                  </a:cubicBezTo>
                  <a:cubicBezTo>
                    <a:pt x="17591" y="1"/>
                    <a:pt x="17588" y="0"/>
                    <a:pt x="17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0"/>
            <p:cNvSpPr/>
            <p:nvPr/>
          </p:nvSpPr>
          <p:spPr>
            <a:xfrm>
              <a:off x="2726814" y="1479390"/>
              <a:ext cx="212633" cy="234500"/>
            </a:xfrm>
            <a:custGeom>
              <a:avLst/>
              <a:gdLst/>
              <a:ahLst/>
              <a:cxnLst/>
              <a:rect l="l" t="t" r="r" b="b"/>
              <a:pathLst>
                <a:path w="4862" h="5362" extrusionOk="0">
                  <a:moveTo>
                    <a:pt x="4861" y="1"/>
                  </a:moveTo>
                  <a:lnTo>
                    <a:pt x="4861" y="1"/>
                  </a:lnTo>
                  <a:cubicBezTo>
                    <a:pt x="3674" y="426"/>
                    <a:pt x="1800" y="1788"/>
                    <a:pt x="1525" y="2500"/>
                  </a:cubicBezTo>
                  <a:cubicBezTo>
                    <a:pt x="1250" y="3237"/>
                    <a:pt x="1" y="5361"/>
                    <a:pt x="1" y="5361"/>
                  </a:cubicBezTo>
                  <a:cubicBezTo>
                    <a:pt x="3749" y="3949"/>
                    <a:pt x="4861" y="1"/>
                    <a:pt x="48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0"/>
            <p:cNvSpPr/>
            <p:nvPr/>
          </p:nvSpPr>
          <p:spPr>
            <a:xfrm>
              <a:off x="2755766" y="1476110"/>
              <a:ext cx="178215" cy="204455"/>
            </a:xfrm>
            <a:custGeom>
              <a:avLst/>
              <a:gdLst/>
              <a:ahLst/>
              <a:cxnLst/>
              <a:rect l="l" t="t" r="r" b="b"/>
              <a:pathLst>
                <a:path w="4075" h="4675" extrusionOk="0">
                  <a:moveTo>
                    <a:pt x="4074" y="1"/>
                  </a:moveTo>
                  <a:lnTo>
                    <a:pt x="3974" y="88"/>
                  </a:lnTo>
                  <a:cubicBezTo>
                    <a:pt x="3912" y="151"/>
                    <a:pt x="3837" y="251"/>
                    <a:pt x="3724" y="338"/>
                  </a:cubicBezTo>
                  <a:lnTo>
                    <a:pt x="2975" y="1088"/>
                  </a:lnTo>
                  <a:lnTo>
                    <a:pt x="1950" y="2250"/>
                  </a:lnTo>
                  <a:cubicBezTo>
                    <a:pt x="1950" y="2250"/>
                    <a:pt x="1450" y="2837"/>
                    <a:pt x="963" y="3450"/>
                  </a:cubicBezTo>
                  <a:cubicBezTo>
                    <a:pt x="713" y="3749"/>
                    <a:pt x="476" y="4049"/>
                    <a:pt x="288" y="4274"/>
                  </a:cubicBezTo>
                  <a:cubicBezTo>
                    <a:pt x="201" y="4399"/>
                    <a:pt x="126" y="4499"/>
                    <a:pt x="76" y="4562"/>
                  </a:cubicBezTo>
                  <a:cubicBezTo>
                    <a:pt x="138" y="4499"/>
                    <a:pt x="213" y="4399"/>
                    <a:pt x="301" y="4299"/>
                  </a:cubicBezTo>
                  <a:cubicBezTo>
                    <a:pt x="488" y="4074"/>
                    <a:pt x="738" y="3774"/>
                    <a:pt x="988" y="3487"/>
                  </a:cubicBezTo>
                  <a:lnTo>
                    <a:pt x="1987" y="2300"/>
                  </a:lnTo>
                  <a:cubicBezTo>
                    <a:pt x="1987" y="2300"/>
                    <a:pt x="2512" y="1713"/>
                    <a:pt x="3012" y="1126"/>
                  </a:cubicBezTo>
                  <a:cubicBezTo>
                    <a:pt x="3274" y="838"/>
                    <a:pt x="3537" y="563"/>
                    <a:pt x="3737" y="363"/>
                  </a:cubicBezTo>
                  <a:cubicBezTo>
                    <a:pt x="3837" y="263"/>
                    <a:pt x="3912" y="176"/>
                    <a:pt x="3974" y="113"/>
                  </a:cubicBezTo>
                  <a:cubicBezTo>
                    <a:pt x="4037" y="51"/>
                    <a:pt x="4074" y="1"/>
                    <a:pt x="4074" y="1"/>
                  </a:cubicBezTo>
                  <a:close/>
                  <a:moveTo>
                    <a:pt x="76" y="4562"/>
                  </a:moveTo>
                  <a:cubicBezTo>
                    <a:pt x="26" y="4624"/>
                    <a:pt x="1" y="4674"/>
                    <a:pt x="1" y="4674"/>
                  </a:cubicBezTo>
                  <a:cubicBezTo>
                    <a:pt x="1" y="4674"/>
                    <a:pt x="26" y="4637"/>
                    <a:pt x="76" y="45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0"/>
            <p:cNvSpPr/>
            <p:nvPr/>
          </p:nvSpPr>
          <p:spPr>
            <a:xfrm>
              <a:off x="2546498" y="1617677"/>
              <a:ext cx="156304" cy="189629"/>
            </a:xfrm>
            <a:custGeom>
              <a:avLst/>
              <a:gdLst/>
              <a:ahLst/>
              <a:cxnLst/>
              <a:rect l="l" t="t" r="r" b="b"/>
              <a:pathLst>
                <a:path w="3574" h="4336" extrusionOk="0">
                  <a:moveTo>
                    <a:pt x="3574" y="0"/>
                  </a:moveTo>
                  <a:cubicBezTo>
                    <a:pt x="2674" y="375"/>
                    <a:pt x="1262" y="1500"/>
                    <a:pt x="1100" y="2074"/>
                  </a:cubicBezTo>
                  <a:cubicBezTo>
                    <a:pt x="912" y="2649"/>
                    <a:pt x="0" y="4336"/>
                    <a:pt x="0" y="4336"/>
                  </a:cubicBezTo>
                  <a:cubicBezTo>
                    <a:pt x="2862" y="3099"/>
                    <a:pt x="3574" y="0"/>
                    <a:pt x="3574"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0"/>
            <p:cNvSpPr/>
            <p:nvPr/>
          </p:nvSpPr>
          <p:spPr>
            <a:xfrm>
              <a:off x="2546498" y="1617677"/>
              <a:ext cx="156304" cy="189629"/>
            </a:xfrm>
            <a:custGeom>
              <a:avLst/>
              <a:gdLst/>
              <a:ahLst/>
              <a:cxnLst/>
              <a:rect l="l" t="t" r="r" b="b"/>
              <a:pathLst>
                <a:path w="3574" h="4336" extrusionOk="0">
                  <a:moveTo>
                    <a:pt x="3574" y="0"/>
                  </a:moveTo>
                  <a:cubicBezTo>
                    <a:pt x="2674" y="375"/>
                    <a:pt x="1262" y="1500"/>
                    <a:pt x="1100" y="2074"/>
                  </a:cubicBezTo>
                  <a:cubicBezTo>
                    <a:pt x="912" y="2649"/>
                    <a:pt x="0" y="4336"/>
                    <a:pt x="0" y="4336"/>
                  </a:cubicBezTo>
                  <a:cubicBezTo>
                    <a:pt x="2862" y="3099"/>
                    <a:pt x="3574" y="0"/>
                    <a:pt x="3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0"/>
            <p:cNvSpPr/>
            <p:nvPr/>
          </p:nvSpPr>
          <p:spPr>
            <a:xfrm>
              <a:off x="2567272" y="1614922"/>
              <a:ext cx="131726" cy="165095"/>
            </a:xfrm>
            <a:custGeom>
              <a:avLst/>
              <a:gdLst/>
              <a:ahLst/>
              <a:cxnLst/>
              <a:rect l="l" t="t" r="r" b="b"/>
              <a:pathLst>
                <a:path w="3012" h="3775" extrusionOk="0">
                  <a:moveTo>
                    <a:pt x="3011" y="1"/>
                  </a:moveTo>
                  <a:lnTo>
                    <a:pt x="2936" y="76"/>
                  </a:lnTo>
                  <a:cubicBezTo>
                    <a:pt x="2886" y="126"/>
                    <a:pt x="2824" y="201"/>
                    <a:pt x="2749" y="276"/>
                  </a:cubicBezTo>
                  <a:cubicBezTo>
                    <a:pt x="2587" y="450"/>
                    <a:pt x="2387" y="663"/>
                    <a:pt x="2187" y="888"/>
                  </a:cubicBezTo>
                  <a:cubicBezTo>
                    <a:pt x="1787" y="1350"/>
                    <a:pt x="1412" y="1825"/>
                    <a:pt x="1412" y="1825"/>
                  </a:cubicBezTo>
                  <a:lnTo>
                    <a:pt x="700" y="2787"/>
                  </a:lnTo>
                  <a:cubicBezTo>
                    <a:pt x="525" y="3037"/>
                    <a:pt x="350" y="3274"/>
                    <a:pt x="213" y="3462"/>
                  </a:cubicBezTo>
                  <a:cubicBezTo>
                    <a:pt x="150" y="3562"/>
                    <a:pt x="88" y="3637"/>
                    <a:pt x="63" y="3687"/>
                  </a:cubicBezTo>
                  <a:cubicBezTo>
                    <a:pt x="100" y="3624"/>
                    <a:pt x="163" y="3562"/>
                    <a:pt x="225" y="3462"/>
                  </a:cubicBezTo>
                  <a:cubicBezTo>
                    <a:pt x="375" y="3287"/>
                    <a:pt x="562" y="3037"/>
                    <a:pt x="750" y="2812"/>
                  </a:cubicBezTo>
                  <a:cubicBezTo>
                    <a:pt x="1100" y="2337"/>
                    <a:pt x="1475" y="1850"/>
                    <a:pt x="1475" y="1850"/>
                  </a:cubicBezTo>
                  <a:cubicBezTo>
                    <a:pt x="1475" y="1850"/>
                    <a:pt x="1849" y="1375"/>
                    <a:pt x="2224" y="900"/>
                  </a:cubicBezTo>
                  <a:cubicBezTo>
                    <a:pt x="2437" y="663"/>
                    <a:pt x="2637" y="450"/>
                    <a:pt x="2774" y="276"/>
                  </a:cubicBezTo>
                  <a:cubicBezTo>
                    <a:pt x="2836" y="201"/>
                    <a:pt x="2899" y="126"/>
                    <a:pt x="2949" y="76"/>
                  </a:cubicBezTo>
                  <a:cubicBezTo>
                    <a:pt x="2999" y="26"/>
                    <a:pt x="3011" y="1"/>
                    <a:pt x="3011" y="1"/>
                  </a:cubicBezTo>
                  <a:close/>
                  <a:moveTo>
                    <a:pt x="63" y="3687"/>
                  </a:moveTo>
                  <a:lnTo>
                    <a:pt x="63" y="3687"/>
                  </a:lnTo>
                  <a:cubicBezTo>
                    <a:pt x="13" y="3749"/>
                    <a:pt x="0" y="3774"/>
                    <a:pt x="0" y="3774"/>
                  </a:cubicBezTo>
                  <a:cubicBezTo>
                    <a:pt x="13" y="3774"/>
                    <a:pt x="25" y="3749"/>
                    <a:pt x="63" y="368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0"/>
            <p:cNvSpPr/>
            <p:nvPr/>
          </p:nvSpPr>
          <p:spPr>
            <a:xfrm>
              <a:off x="2330102" y="1712186"/>
              <a:ext cx="203318" cy="127396"/>
            </a:xfrm>
            <a:custGeom>
              <a:avLst/>
              <a:gdLst/>
              <a:ahLst/>
              <a:cxnLst/>
              <a:rect l="l" t="t" r="r" b="b"/>
              <a:pathLst>
                <a:path w="4649" h="2913" extrusionOk="0">
                  <a:moveTo>
                    <a:pt x="4648" y="1"/>
                  </a:moveTo>
                  <a:lnTo>
                    <a:pt x="4648" y="1"/>
                  </a:lnTo>
                  <a:cubicBezTo>
                    <a:pt x="3686" y="51"/>
                    <a:pt x="2025" y="650"/>
                    <a:pt x="1700" y="1125"/>
                  </a:cubicBezTo>
                  <a:cubicBezTo>
                    <a:pt x="1337" y="1613"/>
                    <a:pt x="0" y="2912"/>
                    <a:pt x="0" y="2912"/>
                  </a:cubicBezTo>
                  <a:cubicBezTo>
                    <a:pt x="3062" y="2712"/>
                    <a:pt x="4648" y="1"/>
                    <a:pt x="4648"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0"/>
            <p:cNvSpPr/>
            <p:nvPr/>
          </p:nvSpPr>
          <p:spPr>
            <a:xfrm>
              <a:off x="2357436" y="1709475"/>
              <a:ext cx="172704" cy="111521"/>
            </a:xfrm>
            <a:custGeom>
              <a:avLst/>
              <a:gdLst/>
              <a:ahLst/>
              <a:cxnLst/>
              <a:rect l="l" t="t" r="r" b="b"/>
              <a:pathLst>
                <a:path w="3949" h="2550" extrusionOk="0">
                  <a:moveTo>
                    <a:pt x="3948" y="0"/>
                  </a:moveTo>
                  <a:lnTo>
                    <a:pt x="3861" y="50"/>
                  </a:lnTo>
                  <a:cubicBezTo>
                    <a:pt x="3799" y="88"/>
                    <a:pt x="3711" y="125"/>
                    <a:pt x="3624" y="175"/>
                  </a:cubicBezTo>
                  <a:cubicBezTo>
                    <a:pt x="3436" y="288"/>
                    <a:pt x="3174" y="425"/>
                    <a:pt x="2924" y="563"/>
                  </a:cubicBezTo>
                  <a:lnTo>
                    <a:pt x="1924" y="1187"/>
                  </a:lnTo>
                  <a:cubicBezTo>
                    <a:pt x="1924" y="1187"/>
                    <a:pt x="1437" y="1525"/>
                    <a:pt x="950" y="1862"/>
                  </a:cubicBezTo>
                  <a:cubicBezTo>
                    <a:pt x="712" y="2037"/>
                    <a:pt x="487" y="2212"/>
                    <a:pt x="288" y="2337"/>
                  </a:cubicBezTo>
                  <a:cubicBezTo>
                    <a:pt x="200" y="2399"/>
                    <a:pt x="125" y="2462"/>
                    <a:pt x="75" y="2487"/>
                  </a:cubicBezTo>
                  <a:cubicBezTo>
                    <a:pt x="25" y="2524"/>
                    <a:pt x="0" y="2549"/>
                    <a:pt x="0" y="2549"/>
                  </a:cubicBezTo>
                  <a:lnTo>
                    <a:pt x="88" y="2499"/>
                  </a:lnTo>
                  <a:cubicBezTo>
                    <a:pt x="138" y="2474"/>
                    <a:pt x="213" y="2424"/>
                    <a:pt x="313" y="2362"/>
                  </a:cubicBezTo>
                  <a:cubicBezTo>
                    <a:pt x="500" y="2237"/>
                    <a:pt x="737" y="2062"/>
                    <a:pt x="987" y="1912"/>
                  </a:cubicBezTo>
                  <a:cubicBezTo>
                    <a:pt x="1487" y="1587"/>
                    <a:pt x="1962" y="1250"/>
                    <a:pt x="1962" y="1250"/>
                  </a:cubicBezTo>
                  <a:cubicBezTo>
                    <a:pt x="1962" y="1250"/>
                    <a:pt x="2462" y="937"/>
                    <a:pt x="2949" y="613"/>
                  </a:cubicBezTo>
                  <a:cubicBezTo>
                    <a:pt x="3199" y="475"/>
                    <a:pt x="3449" y="313"/>
                    <a:pt x="3636" y="213"/>
                  </a:cubicBezTo>
                  <a:cubicBezTo>
                    <a:pt x="3736" y="150"/>
                    <a:pt x="3824" y="100"/>
                    <a:pt x="3874" y="63"/>
                  </a:cubicBezTo>
                  <a:cubicBezTo>
                    <a:pt x="3923" y="25"/>
                    <a:pt x="3948" y="0"/>
                    <a:pt x="3948" y="0"/>
                  </a:cubicBezTo>
                  <a:close/>
                </a:path>
              </a:pathLst>
            </a:custGeom>
            <a:solidFill>
              <a:srgbClr val="B57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0"/>
            <p:cNvSpPr/>
            <p:nvPr/>
          </p:nvSpPr>
          <p:spPr>
            <a:xfrm>
              <a:off x="2554677" y="1493122"/>
              <a:ext cx="273816" cy="73604"/>
            </a:xfrm>
            <a:custGeom>
              <a:avLst/>
              <a:gdLst/>
              <a:ahLst/>
              <a:cxnLst/>
              <a:rect l="l" t="t" r="r" b="b"/>
              <a:pathLst>
                <a:path w="6261" h="1683" extrusionOk="0">
                  <a:moveTo>
                    <a:pt x="4144" y="0"/>
                  </a:moveTo>
                  <a:cubicBezTo>
                    <a:pt x="2958" y="0"/>
                    <a:pt x="1433" y="283"/>
                    <a:pt x="1" y="1386"/>
                  </a:cubicBezTo>
                  <a:cubicBezTo>
                    <a:pt x="1" y="1386"/>
                    <a:pt x="2125" y="1499"/>
                    <a:pt x="2775" y="1661"/>
                  </a:cubicBezTo>
                  <a:cubicBezTo>
                    <a:pt x="2834" y="1676"/>
                    <a:pt x="2903" y="1683"/>
                    <a:pt x="2982" y="1683"/>
                  </a:cubicBezTo>
                  <a:cubicBezTo>
                    <a:pt x="3766" y="1683"/>
                    <a:pt x="5431" y="982"/>
                    <a:pt x="6261" y="312"/>
                  </a:cubicBezTo>
                  <a:cubicBezTo>
                    <a:pt x="6261" y="312"/>
                    <a:pt x="5389" y="0"/>
                    <a:pt x="4144"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0"/>
            <p:cNvSpPr/>
            <p:nvPr/>
          </p:nvSpPr>
          <p:spPr>
            <a:xfrm>
              <a:off x="2554677" y="1493122"/>
              <a:ext cx="273816" cy="73604"/>
            </a:xfrm>
            <a:custGeom>
              <a:avLst/>
              <a:gdLst/>
              <a:ahLst/>
              <a:cxnLst/>
              <a:rect l="l" t="t" r="r" b="b"/>
              <a:pathLst>
                <a:path w="6261" h="1683" extrusionOk="0">
                  <a:moveTo>
                    <a:pt x="4144" y="0"/>
                  </a:moveTo>
                  <a:cubicBezTo>
                    <a:pt x="2958" y="0"/>
                    <a:pt x="1433" y="283"/>
                    <a:pt x="1" y="1386"/>
                  </a:cubicBezTo>
                  <a:cubicBezTo>
                    <a:pt x="1" y="1386"/>
                    <a:pt x="2125" y="1499"/>
                    <a:pt x="2775" y="1661"/>
                  </a:cubicBezTo>
                  <a:cubicBezTo>
                    <a:pt x="2834" y="1676"/>
                    <a:pt x="2903" y="1683"/>
                    <a:pt x="2982" y="1683"/>
                  </a:cubicBezTo>
                  <a:cubicBezTo>
                    <a:pt x="3766" y="1683"/>
                    <a:pt x="5431" y="982"/>
                    <a:pt x="6261" y="312"/>
                  </a:cubicBezTo>
                  <a:cubicBezTo>
                    <a:pt x="6261" y="312"/>
                    <a:pt x="5389" y="0"/>
                    <a:pt x="4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0"/>
            <p:cNvSpPr/>
            <p:nvPr/>
          </p:nvSpPr>
          <p:spPr>
            <a:xfrm>
              <a:off x="2592944" y="1512759"/>
              <a:ext cx="235025" cy="36649"/>
            </a:xfrm>
            <a:custGeom>
              <a:avLst/>
              <a:gdLst/>
              <a:ahLst/>
              <a:cxnLst/>
              <a:rect l="l" t="t" r="r" b="b"/>
              <a:pathLst>
                <a:path w="5374" h="838" extrusionOk="0">
                  <a:moveTo>
                    <a:pt x="5373" y="0"/>
                  </a:moveTo>
                  <a:cubicBezTo>
                    <a:pt x="5373" y="0"/>
                    <a:pt x="5323" y="0"/>
                    <a:pt x="5261" y="25"/>
                  </a:cubicBezTo>
                  <a:cubicBezTo>
                    <a:pt x="5186" y="38"/>
                    <a:pt x="5098" y="50"/>
                    <a:pt x="4973" y="88"/>
                  </a:cubicBezTo>
                  <a:cubicBezTo>
                    <a:pt x="4723" y="125"/>
                    <a:pt x="4386" y="188"/>
                    <a:pt x="4049" y="275"/>
                  </a:cubicBezTo>
                  <a:lnTo>
                    <a:pt x="2699" y="462"/>
                  </a:lnTo>
                  <a:lnTo>
                    <a:pt x="1362" y="650"/>
                  </a:lnTo>
                  <a:cubicBezTo>
                    <a:pt x="1012" y="687"/>
                    <a:pt x="688" y="737"/>
                    <a:pt x="438" y="775"/>
                  </a:cubicBezTo>
                  <a:cubicBezTo>
                    <a:pt x="313" y="787"/>
                    <a:pt x="200" y="800"/>
                    <a:pt x="125" y="812"/>
                  </a:cubicBezTo>
                  <a:cubicBezTo>
                    <a:pt x="50" y="812"/>
                    <a:pt x="0" y="812"/>
                    <a:pt x="0" y="837"/>
                  </a:cubicBezTo>
                  <a:lnTo>
                    <a:pt x="113" y="837"/>
                  </a:lnTo>
                  <a:cubicBezTo>
                    <a:pt x="188" y="837"/>
                    <a:pt x="300" y="812"/>
                    <a:pt x="425" y="800"/>
                  </a:cubicBezTo>
                  <a:cubicBezTo>
                    <a:pt x="675" y="775"/>
                    <a:pt x="1012" y="737"/>
                    <a:pt x="1350" y="687"/>
                  </a:cubicBezTo>
                  <a:cubicBezTo>
                    <a:pt x="2012" y="612"/>
                    <a:pt x="2699" y="537"/>
                    <a:pt x="2699" y="537"/>
                  </a:cubicBezTo>
                  <a:lnTo>
                    <a:pt x="4049" y="313"/>
                  </a:lnTo>
                  <a:cubicBezTo>
                    <a:pt x="4374" y="238"/>
                    <a:pt x="4723" y="163"/>
                    <a:pt x="4973" y="113"/>
                  </a:cubicBezTo>
                  <a:cubicBezTo>
                    <a:pt x="5098" y="88"/>
                    <a:pt x="5198" y="50"/>
                    <a:pt x="5261" y="38"/>
                  </a:cubicBezTo>
                  <a:cubicBezTo>
                    <a:pt x="5348" y="25"/>
                    <a:pt x="5373" y="0"/>
                    <a:pt x="53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0"/>
            <p:cNvSpPr/>
            <p:nvPr/>
          </p:nvSpPr>
          <p:spPr>
            <a:xfrm>
              <a:off x="2385820" y="1616321"/>
              <a:ext cx="242153" cy="60615"/>
            </a:xfrm>
            <a:custGeom>
              <a:avLst/>
              <a:gdLst/>
              <a:ahLst/>
              <a:cxnLst/>
              <a:rect l="l" t="t" r="r" b="b"/>
              <a:pathLst>
                <a:path w="5537" h="1386" extrusionOk="0">
                  <a:moveTo>
                    <a:pt x="2780" y="1"/>
                  </a:moveTo>
                  <a:cubicBezTo>
                    <a:pt x="1937" y="1"/>
                    <a:pt x="974" y="178"/>
                    <a:pt x="1" y="718"/>
                  </a:cubicBezTo>
                  <a:cubicBezTo>
                    <a:pt x="1" y="718"/>
                    <a:pt x="1838" y="1093"/>
                    <a:pt x="2362" y="1318"/>
                  </a:cubicBezTo>
                  <a:cubicBezTo>
                    <a:pt x="2470" y="1365"/>
                    <a:pt x="2624" y="1386"/>
                    <a:pt x="2807" y="1386"/>
                  </a:cubicBezTo>
                  <a:cubicBezTo>
                    <a:pt x="3557" y="1386"/>
                    <a:pt x="4813" y="1033"/>
                    <a:pt x="5536" y="631"/>
                  </a:cubicBezTo>
                  <a:cubicBezTo>
                    <a:pt x="5536" y="631"/>
                    <a:pt x="4372" y="1"/>
                    <a:pt x="2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0"/>
            <p:cNvSpPr/>
            <p:nvPr/>
          </p:nvSpPr>
          <p:spPr>
            <a:xfrm>
              <a:off x="2419714" y="1648247"/>
              <a:ext cx="206598" cy="4986"/>
            </a:xfrm>
            <a:custGeom>
              <a:avLst/>
              <a:gdLst/>
              <a:ahLst/>
              <a:cxnLst/>
              <a:rect l="l" t="t" r="r" b="b"/>
              <a:pathLst>
                <a:path w="4724" h="114" extrusionOk="0">
                  <a:moveTo>
                    <a:pt x="1" y="1"/>
                  </a:moveTo>
                  <a:cubicBezTo>
                    <a:pt x="1" y="1"/>
                    <a:pt x="26" y="1"/>
                    <a:pt x="101" y="13"/>
                  </a:cubicBezTo>
                  <a:cubicBezTo>
                    <a:pt x="163" y="13"/>
                    <a:pt x="263" y="26"/>
                    <a:pt x="375" y="26"/>
                  </a:cubicBezTo>
                  <a:cubicBezTo>
                    <a:pt x="588" y="51"/>
                    <a:pt x="888" y="63"/>
                    <a:pt x="1188" y="63"/>
                  </a:cubicBezTo>
                  <a:cubicBezTo>
                    <a:pt x="1775" y="88"/>
                    <a:pt x="2375" y="113"/>
                    <a:pt x="2375" y="113"/>
                  </a:cubicBezTo>
                  <a:lnTo>
                    <a:pt x="3562" y="113"/>
                  </a:lnTo>
                  <a:cubicBezTo>
                    <a:pt x="3849" y="88"/>
                    <a:pt x="4149" y="63"/>
                    <a:pt x="4374" y="51"/>
                  </a:cubicBezTo>
                  <a:cubicBezTo>
                    <a:pt x="4474" y="26"/>
                    <a:pt x="4574" y="26"/>
                    <a:pt x="4636" y="26"/>
                  </a:cubicBezTo>
                  <a:cubicBezTo>
                    <a:pt x="4699" y="26"/>
                    <a:pt x="4724" y="13"/>
                    <a:pt x="4724" y="13"/>
                  </a:cubicBezTo>
                  <a:lnTo>
                    <a:pt x="4624" y="13"/>
                  </a:lnTo>
                  <a:cubicBezTo>
                    <a:pt x="4561" y="13"/>
                    <a:pt x="4461" y="13"/>
                    <a:pt x="4349" y="26"/>
                  </a:cubicBezTo>
                  <a:cubicBezTo>
                    <a:pt x="4136" y="51"/>
                    <a:pt x="3836" y="51"/>
                    <a:pt x="3537" y="63"/>
                  </a:cubicBezTo>
                  <a:cubicBezTo>
                    <a:pt x="2949" y="63"/>
                    <a:pt x="2350" y="51"/>
                    <a:pt x="2350" y="51"/>
                  </a:cubicBezTo>
                  <a:lnTo>
                    <a:pt x="1163" y="13"/>
                  </a:lnTo>
                  <a:cubicBezTo>
                    <a:pt x="875" y="13"/>
                    <a:pt x="575" y="1"/>
                    <a:pt x="350" y="1"/>
                  </a:cubicBezTo>
                  <a:close/>
                </a:path>
              </a:pathLst>
            </a:custGeom>
            <a:solidFill>
              <a:srgbClr val="B57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0"/>
            <p:cNvSpPr/>
            <p:nvPr/>
          </p:nvSpPr>
          <p:spPr>
            <a:xfrm>
              <a:off x="2269443" y="1639763"/>
              <a:ext cx="186918" cy="81563"/>
            </a:xfrm>
            <a:custGeom>
              <a:avLst/>
              <a:gdLst/>
              <a:ahLst/>
              <a:cxnLst/>
              <a:rect l="l" t="t" r="r" b="b"/>
              <a:pathLst>
                <a:path w="4274" h="1865" extrusionOk="0">
                  <a:moveTo>
                    <a:pt x="417" y="1"/>
                  </a:moveTo>
                  <a:cubicBezTo>
                    <a:pt x="281" y="1"/>
                    <a:pt x="142" y="7"/>
                    <a:pt x="0" y="20"/>
                  </a:cubicBezTo>
                  <a:cubicBezTo>
                    <a:pt x="0" y="20"/>
                    <a:pt x="1287" y="945"/>
                    <a:pt x="1637" y="1307"/>
                  </a:cubicBezTo>
                  <a:cubicBezTo>
                    <a:pt x="1939" y="1609"/>
                    <a:pt x="3079" y="1864"/>
                    <a:pt x="3908" y="1864"/>
                  </a:cubicBezTo>
                  <a:cubicBezTo>
                    <a:pt x="4039" y="1864"/>
                    <a:pt x="4163" y="1858"/>
                    <a:pt x="4274" y="1844"/>
                  </a:cubicBezTo>
                  <a:cubicBezTo>
                    <a:pt x="4274" y="1844"/>
                    <a:pt x="2777" y="1"/>
                    <a:pt x="417"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0"/>
            <p:cNvSpPr/>
            <p:nvPr/>
          </p:nvSpPr>
          <p:spPr>
            <a:xfrm>
              <a:off x="2269443" y="1639763"/>
              <a:ext cx="186918" cy="81563"/>
            </a:xfrm>
            <a:custGeom>
              <a:avLst/>
              <a:gdLst/>
              <a:ahLst/>
              <a:cxnLst/>
              <a:rect l="l" t="t" r="r" b="b"/>
              <a:pathLst>
                <a:path w="4274" h="1865" extrusionOk="0">
                  <a:moveTo>
                    <a:pt x="417" y="1"/>
                  </a:moveTo>
                  <a:cubicBezTo>
                    <a:pt x="281" y="1"/>
                    <a:pt x="142" y="7"/>
                    <a:pt x="0" y="20"/>
                  </a:cubicBezTo>
                  <a:cubicBezTo>
                    <a:pt x="0" y="20"/>
                    <a:pt x="1287" y="945"/>
                    <a:pt x="1637" y="1307"/>
                  </a:cubicBezTo>
                  <a:cubicBezTo>
                    <a:pt x="1939" y="1609"/>
                    <a:pt x="3079" y="1864"/>
                    <a:pt x="3908" y="1864"/>
                  </a:cubicBezTo>
                  <a:cubicBezTo>
                    <a:pt x="4039" y="1864"/>
                    <a:pt x="4163" y="1858"/>
                    <a:pt x="4274" y="1844"/>
                  </a:cubicBezTo>
                  <a:cubicBezTo>
                    <a:pt x="4274" y="1844"/>
                    <a:pt x="2777" y="1"/>
                    <a:pt x="4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0"/>
            <p:cNvSpPr/>
            <p:nvPr/>
          </p:nvSpPr>
          <p:spPr>
            <a:xfrm>
              <a:off x="2295115" y="1653189"/>
              <a:ext cx="156348" cy="71067"/>
            </a:xfrm>
            <a:custGeom>
              <a:avLst/>
              <a:gdLst/>
              <a:ahLst/>
              <a:cxnLst/>
              <a:rect l="l" t="t" r="r" b="b"/>
              <a:pathLst>
                <a:path w="3575" h="1625" extrusionOk="0">
                  <a:moveTo>
                    <a:pt x="1" y="0"/>
                  </a:moveTo>
                  <a:cubicBezTo>
                    <a:pt x="1" y="0"/>
                    <a:pt x="39" y="13"/>
                    <a:pt x="101" y="75"/>
                  </a:cubicBezTo>
                  <a:cubicBezTo>
                    <a:pt x="138" y="100"/>
                    <a:pt x="213" y="138"/>
                    <a:pt x="301" y="163"/>
                  </a:cubicBezTo>
                  <a:cubicBezTo>
                    <a:pt x="359" y="190"/>
                    <a:pt x="425" y="220"/>
                    <a:pt x="496" y="252"/>
                  </a:cubicBezTo>
                  <a:lnTo>
                    <a:pt x="496" y="252"/>
                  </a:lnTo>
                  <a:cubicBezTo>
                    <a:pt x="418" y="214"/>
                    <a:pt x="343" y="179"/>
                    <a:pt x="276" y="150"/>
                  </a:cubicBezTo>
                  <a:cubicBezTo>
                    <a:pt x="201" y="100"/>
                    <a:pt x="126" y="75"/>
                    <a:pt x="76" y="38"/>
                  </a:cubicBezTo>
                  <a:cubicBezTo>
                    <a:pt x="38" y="13"/>
                    <a:pt x="1" y="0"/>
                    <a:pt x="1" y="0"/>
                  </a:cubicBezTo>
                  <a:close/>
                  <a:moveTo>
                    <a:pt x="496" y="252"/>
                  </a:moveTo>
                  <a:cubicBezTo>
                    <a:pt x="622" y="314"/>
                    <a:pt x="757" y="386"/>
                    <a:pt x="888" y="463"/>
                  </a:cubicBezTo>
                  <a:lnTo>
                    <a:pt x="1800" y="900"/>
                  </a:lnTo>
                  <a:cubicBezTo>
                    <a:pt x="1800" y="900"/>
                    <a:pt x="2250" y="1100"/>
                    <a:pt x="2712" y="1312"/>
                  </a:cubicBezTo>
                  <a:cubicBezTo>
                    <a:pt x="2950" y="1387"/>
                    <a:pt x="3187" y="1475"/>
                    <a:pt x="3362" y="1537"/>
                  </a:cubicBezTo>
                  <a:cubicBezTo>
                    <a:pt x="3449" y="1575"/>
                    <a:pt x="3512" y="1600"/>
                    <a:pt x="3574" y="1625"/>
                  </a:cubicBezTo>
                  <a:cubicBezTo>
                    <a:pt x="3524" y="1600"/>
                    <a:pt x="3449" y="1575"/>
                    <a:pt x="3374" y="1537"/>
                  </a:cubicBezTo>
                  <a:cubicBezTo>
                    <a:pt x="3199" y="1475"/>
                    <a:pt x="2962" y="1387"/>
                    <a:pt x="2737" y="1287"/>
                  </a:cubicBezTo>
                  <a:cubicBezTo>
                    <a:pt x="2275" y="1087"/>
                    <a:pt x="1825" y="862"/>
                    <a:pt x="1825" y="862"/>
                  </a:cubicBezTo>
                  <a:cubicBezTo>
                    <a:pt x="1825" y="862"/>
                    <a:pt x="1375" y="650"/>
                    <a:pt x="925" y="450"/>
                  </a:cubicBezTo>
                  <a:cubicBezTo>
                    <a:pt x="773" y="378"/>
                    <a:pt x="625" y="311"/>
                    <a:pt x="496" y="252"/>
                  </a:cubicBezTo>
                  <a:close/>
                </a:path>
              </a:pathLst>
            </a:custGeom>
            <a:solidFill>
              <a:srgbClr val="B57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0"/>
            <p:cNvSpPr/>
            <p:nvPr/>
          </p:nvSpPr>
          <p:spPr>
            <a:xfrm>
              <a:off x="2976010" y="2861868"/>
              <a:ext cx="428983" cy="723092"/>
            </a:xfrm>
            <a:custGeom>
              <a:avLst/>
              <a:gdLst/>
              <a:ahLst/>
              <a:cxnLst/>
              <a:rect l="l" t="t" r="r" b="b"/>
              <a:pathLst>
                <a:path w="9809" h="16534" extrusionOk="0">
                  <a:moveTo>
                    <a:pt x="9782" y="1"/>
                  </a:moveTo>
                  <a:cubicBezTo>
                    <a:pt x="9750" y="1"/>
                    <a:pt x="9358" y="458"/>
                    <a:pt x="8847" y="1189"/>
                  </a:cubicBezTo>
                  <a:cubicBezTo>
                    <a:pt x="8347" y="1951"/>
                    <a:pt x="7772" y="3050"/>
                    <a:pt x="7260" y="4175"/>
                  </a:cubicBezTo>
                  <a:cubicBezTo>
                    <a:pt x="6772" y="5300"/>
                    <a:pt x="6310" y="6449"/>
                    <a:pt x="5973" y="7299"/>
                  </a:cubicBezTo>
                  <a:cubicBezTo>
                    <a:pt x="5623" y="8136"/>
                    <a:pt x="5385" y="8698"/>
                    <a:pt x="5385" y="8698"/>
                  </a:cubicBezTo>
                  <a:cubicBezTo>
                    <a:pt x="5385" y="8698"/>
                    <a:pt x="5323" y="8848"/>
                    <a:pt x="5236" y="9098"/>
                  </a:cubicBezTo>
                  <a:cubicBezTo>
                    <a:pt x="5123" y="9348"/>
                    <a:pt x="4986" y="9685"/>
                    <a:pt x="4798" y="10110"/>
                  </a:cubicBezTo>
                  <a:cubicBezTo>
                    <a:pt x="4423" y="10935"/>
                    <a:pt x="3874" y="12034"/>
                    <a:pt x="3224" y="13034"/>
                  </a:cubicBezTo>
                  <a:cubicBezTo>
                    <a:pt x="3049" y="13259"/>
                    <a:pt x="2899" y="13509"/>
                    <a:pt x="2712" y="13746"/>
                  </a:cubicBezTo>
                  <a:cubicBezTo>
                    <a:pt x="2537" y="13983"/>
                    <a:pt x="2362" y="14221"/>
                    <a:pt x="2174" y="14421"/>
                  </a:cubicBezTo>
                  <a:cubicBezTo>
                    <a:pt x="1799" y="14846"/>
                    <a:pt x="1412" y="15158"/>
                    <a:pt x="1062" y="15445"/>
                  </a:cubicBezTo>
                  <a:cubicBezTo>
                    <a:pt x="900" y="15595"/>
                    <a:pt x="750" y="15733"/>
                    <a:pt x="612" y="15858"/>
                  </a:cubicBezTo>
                  <a:lnTo>
                    <a:pt x="275" y="16195"/>
                  </a:lnTo>
                  <a:cubicBezTo>
                    <a:pt x="100" y="16382"/>
                    <a:pt x="0" y="16507"/>
                    <a:pt x="13" y="16532"/>
                  </a:cubicBezTo>
                  <a:cubicBezTo>
                    <a:pt x="14" y="16533"/>
                    <a:pt x="16" y="16533"/>
                    <a:pt x="18" y="16533"/>
                  </a:cubicBezTo>
                  <a:cubicBezTo>
                    <a:pt x="52" y="16533"/>
                    <a:pt x="173" y="16436"/>
                    <a:pt x="350" y="16282"/>
                  </a:cubicBezTo>
                  <a:cubicBezTo>
                    <a:pt x="438" y="16195"/>
                    <a:pt x="562" y="16095"/>
                    <a:pt x="700" y="15983"/>
                  </a:cubicBezTo>
                  <a:cubicBezTo>
                    <a:pt x="850" y="15870"/>
                    <a:pt x="1012" y="15745"/>
                    <a:pt x="1187" y="15620"/>
                  </a:cubicBezTo>
                  <a:cubicBezTo>
                    <a:pt x="1550" y="15358"/>
                    <a:pt x="1974" y="15058"/>
                    <a:pt x="2374" y="14658"/>
                  </a:cubicBezTo>
                  <a:cubicBezTo>
                    <a:pt x="2562" y="14446"/>
                    <a:pt x="2774" y="14233"/>
                    <a:pt x="2961" y="13996"/>
                  </a:cubicBezTo>
                  <a:cubicBezTo>
                    <a:pt x="3161" y="13784"/>
                    <a:pt x="3336" y="13534"/>
                    <a:pt x="3524" y="13284"/>
                  </a:cubicBezTo>
                  <a:cubicBezTo>
                    <a:pt x="4236" y="12284"/>
                    <a:pt x="4811" y="11185"/>
                    <a:pt x="5223" y="10360"/>
                  </a:cubicBezTo>
                  <a:cubicBezTo>
                    <a:pt x="5423" y="9935"/>
                    <a:pt x="5585" y="9598"/>
                    <a:pt x="5685" y="9348"/>
                  </a:cubicBezTo>
                  <a:cubicBezTo>
                    <a:pt x="5798" y="9098"/>
                    <a:pt x="5860" y="8948"/>
                    <a:pt x="5860" y="8948"/>
                  </a:cubicBezTo>
                  <a:cubicBezTo>
                    <a:pt x="5860" y="8948"/>
                    <a:pt x="6085" y="8373"/>
                    <a:pt x="6410" y="7511"/>
                  </a:cubicBezTo>
                  <a:cubicBezTo>
                    <a:pt x="6735" y="6661"/>
                    <a:pt x="7160" y="5499"/>
                    <a:pt x="7610" y="4362"/>
                  </a:cubicBezTo>
                  <a:cubicBezTo>
                    <a:pt x="8059" y="3225"/>
                    <a:pt x="8597" y="2126"/>
                    <a:pt x="9034" y="1326"/>
                  </a:cubicBezTo>
                  <a:cubicBezTo>
                    <a:pt x="9471" y="539"/>
                    <a:pt x="9809" y="39"/>
                    <a:pt x="9784" y="2"/>
                  </a:cubicBezTo>
                  <a:cubicBezTo>
                    <a:pt x="9783" y="1"/>
                    <a:pt x="9783" y="1"/>
                    <a:pt x="9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0"/>
            <p:cNvSpPr/>
            <p:nvPr/>
          </p:nvSpPr>
          <p:spPr>
            <a:xfrm>
              <a:off x="3007149" y="3162452"/>
              <a:ext cx="126259" cy="337755"/>
            </a:xfrm>
            <a:custGeom>
              <a:avLst/>
              <a:gdLst/>
              <a:ahLst/>
              <a:cxnLst/>
              <a:rect l="l" t="t" r="r" b="b"/>
              <a:pathLst>
                <a:path w="2887" h="7723" extrusionOk="0">
                  <a:moveTo>
                    <a:pt x="2062" y="1"/>
                  </a:moveTo>
                  <a:cubicBezTo>
                    <a:pt x="0" y="3812"/>
                    <a:pt x="1600" y="7723"/>
                    <a:pt x="1600" y="7723"/>
                  </a:cubicBezTo>
                  <a:cubicBezTo>
                    <a:pt x="2262" y="6536"/>
                    <a:pt x="2887" y="4112"/>
                    <a:pt x="2637" y="3349"/>
                  </a:cubicBezTo>
                  <a:cubicBezTo>
                    <a:pt x="2399" y="2575"/>
                    <a:pt x="2062" y="1"/>
                    <a:pt x="2062"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0"/>
            <p:cNvSpPr/>
            <p:nvPr/>
          </p:nvSpPr>
          <p:spPr>
            <a:xfrm>
              <a:off x="3083640" y="3215458"/>
              <a:ext cx="12070" cy="283656"/>
            </a:xfrm>
            <a:custGeom>
              <a:avLst/>
              <a:gdLst/>
              <a:ahLst/>
              <a:cxnLst/>
              <a:rect l="l" t="t" r="r" b="b"/>
              <a:pathLst>
                <a:path w="276" h="6486" extrusionOk="0">
                  <a:moveTo>
                    <a:pt x="276" y="1"/>
                  </a:moveTo>
                  <a:cubicBezTo>
                    <a:pt x="276" y="101"/>
                    <a:pt x="263" y="226"/>
                    <a:pt x="263" y="376"/>
                  </a:cubicBezTo>
                  <a:cubicBezTo>
                    <a:pt x="263" y="688"/>
                    <a:pt x="251" y="1113"/>
                    <a:pt x="226" y="1525"/>
                  </a:cubicBezTo>
                  <a:cubicBezTo>
                    <a:pt x="201" y="2350"/>
                    <a:pt x="188" y="3175"/>
                    <a:pt x="188" y="3175"/>
                  </a:cubicBezTo>
                  <a:lnTo>
                    <a:pt x="126" y="4836"/>
                  </a:lnTo>
                  <a:cubicBezTo>
                    <a:pt x="88" y="5249"/>
                    <a:pt x="63" y="5661"/>
                    <a:pt x="26" y="5973"/>
                  </a:cubicBezTo>
                  <a:cubicBezTo>
                    <a:pt x="13" y="6123"/>
                    <a:pt x="1" y="6248"/>
                    <a:pt x="1" y="6348"/>
                  </a:cubicBezTo>
                  <a:lnTo>
                    <a:pt x="1" y="6486"/>
                  </a:lnTo>
                  <a:cubicBezTo>
                    <a:pt x="1" y="6486"/>
                    <a:pt x="1" y="6436"/>
                    <a:pt x="13" y="6348"/>
                  </a:cubicBezTo>
                  <a:cubicBezTo>
                    <a:pt x="26" y="6248"/>
                    <a:pt x="38" y="6123"/>
                    <a:pt x="63" y="5973"/>
                  </a:cubicBezTo>
                  <a:cubicBezTo>
                    <a:pt x="88" y="5661"/>
                    <a:pt x="138" y="5236"/>
                    <a:pt x="188" y="4836"/>
                  </a:cubicBezTo>
                  <a:cubicBezTo>
                    <a:pt x="213" y="3999"/>
                    <a:pt x="263" y="3175"/>
                    <a:pt x="263" y="3175"/>
                  </a:cubicBezTo>
                  <a:cubicBezTo>
                    <a:pt x="263" y="3175"/>
                    <a:pt x="263" y="2350"/>
                    <a:pt x="276" y="1525"/>
                  </a:cubicBezTo>
                  <a:lnTo>
                    <a:pt x="276" y="376"/>
                  </a:lnTo>
                  <a:lnTo>
                    <a:pt x="276" y="13"/>
                  </a:lnTo>
                  <a:lnTo>
                    <a:pt x="276" y="1"/>
                  </a:lnTo>
                  <a:close/>
                </a:path>
              </a:pathLst>
            </a:custGeom>
            <a:solidFill>
              <a:srgbClr val="B57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0"/>
            <p:cNvSpPr/>
            <p:nvPr/>
          </p:nvSpPr>
          <p:spPr>
            <a:xfrm>
              <a:off x="3139925" y="3028582"/>
              <a:ext cx="92409" cy="245958"/>
            </a:xfrm>
            <a:custGeom>
              <a:avLst/>
              <a:gdLst/>
              <a:ahLst/>
              <a:cxnLst/>
              <a:rect l="l" t="t" r="r" b="b"/>
              <a:pathLst>
                <a:path w="2113" h="5624" extrusionOk="0">
                  <a:moveTo>
                    <a:pt x="1163" y="1"/>
                  </a:moveTo>
                  <a:lnTo>
                    <a:pt x="1163" y="1"/>
                  </a:lnTo>
                  <a:cubicBezTo>
                    <a:pt x="1" y="2974"/>
                    <a:pt x="1500" y="5623"/>
                    <a:pt x="1500" y="5623"/>
                  </a:cubicBezTo>
                  <a:cubicBezTo>
                    <a:pt x="1875" y="4699"/>
                    <a:pt x="2112" y="2912"/>
                    <a:pt x="1875" y="2362"/>
                  </a:cubicBezTo>
                  <a:cubicBezTo>
                    <a:pt x="1625" y="1825"/>
                    <a:pt x="1163" y="1"/>
                    <a:pt x="1163"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0"/>
            <p:cNvSpPr/>
            <p:nvPr/>
          </p:nvSpPr>
          <p:spPr>
            <a:xfrm>
              <a:off x="3193500" y="3063569"/>
              <a:ext cx="16400" cy="210403"/>
            </a:xfrm>
            <a:custGeom>
              <a:avLst/>
              <a:gdLst/>
              <a:ahLst/>
              <a:cxnLst/>
              <a:rect l="l" t="t" r="r" b="b"/>
              <a:pathLst>
                <a:path w="375" h="4811" extrusionOk="0">
                  <a:moveTo>
                    <a:pt x="13" y="0"/>
                  </a:moveTo>
                  <a:cubicBezTo>
                    <a:pt x="0" y="0"/>
                    <a:pt x="0" y="25"/>
                    <a:pt x="0" y="113"/>
                  </a:cubicBezTo>
                  <a:cubicBezTo>
                    <a:pt x="0" y="175"/>
                    <a:pt x="0" y="263"/>
                    <a:pt x="13" y="375"/>
                  </a:cubicBezTo>
                  <a:cubicBezTo>
                    <a:pt x="38" y="613"/>
                    <a:pt x="63" y="900"/>
                    <a:pt x="88" y="1200"/>
                  </a:cubicBezTo>
                  <a:cubicBezTo>
                    <a:pt x="138" y="1812"/>
                    <a:pt x="200" y="2399"/>
                    <a:pt x="200" y="2399"/>
                  </a:cubicBezTo>
                  <a:cubicBezTo>
                    <a:pt x="200" y="2399"/>
                    <a:pt x="263" y="3012"/>
                    <a:pt x="313" y="3611"/>
                  </a:cubicBezTo>
                  <a:cubicBezTo>
                    <a:pt x="325" y="3899"/>
                    <a:pt x="325" y="4211"/>
                    <a:pt x="338" y="4436"/>
                  </a:cubicBezTo>
                  <a:cubicBezTo>
                    <a:pt x="338" y="4548"/>
                    <a:pt x="362" y="4636"/>
                    <a:pt x="362" y="4698"/>
                  </a:cubicBezTo>
                  <a:cubicBezTo>
                    <a:pt x="375" y="4773"/>
                    <a:pt x="375" y="4811"/>
                    <a:pt x="375" y="4811"/>
                  </a:cubicBezTo>
                  <a:lnTo>
                    <a:pt x="375" y="4698"/>
                  </a:lnTo>
                  <a:lnTo>
                    <a:pt x="375" y="4436"/>
                  </a:lnTo>
                  <a:cubicBezTo>
                    <a:pt x="375" y="4211"/>
                    <a:pt x="362" y="3899"/>
                    <a:pt x="362" y="3611"/>
                  </a:cubicBezTo>
                  <a:cubicBezTo>
                    <a:pt x="325" y="3012"/>
                    <a:pt x="275" y="2399"/>
                    <a:pt x="275" y="2399"/>
                  </a:cubicBezTo>
                  <a:cubicBezTo>
                    <a:pt x="275" y="2399"/>
                    <a:pt x="213" y="1800"/>
                    <a:pt x="150" y="1200"/>
                  </a:cubicBezTo>
                  <a:cubicBezTo>
                    <a:pt x="125" y="887"/>
                    <a:pt x="88" y="588"/>
                    <a:pt x="63" y="375"/>
                  </a:cubicBezTo>
                  <a:cubicBezTo>
                    <a:pt x="50" y="263"/>
                    <a:pt x="50" y="175"/>
                    <a:pt x="25" y="113"/>
                  </a:cubicBezTo>
                  <a:cubicBezTo>
                    <a:pt x="25" y="25"/>
                    <a:pt x="13" y="0"/>
                    <a:pt x="13" y="0"/>
                  </a:cubicBezTo>
                  <a:close/>
                </a:path>
              </a:pathLst>
            </a:custGeom>
            <a:solidFill>
              <a:srgbClr val="B57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0"/>
            <p:cNvSpPr/>
            <p:nvPr/>
          </p:nvSpPr>
          <p:spPr>
            <a:xfrm>
              <a:off x="3253065" y="3027488"/>
              <a:ext cx="181451" cy="148694"/>
            </a:xfrm>
            <a:custGeom>
              <a:avLst/>
              <a:gdLst/>
              <a:ahLst/>
              <a:cxnLst/>
              <a:rect l="l" t="t" r="r" b="b"/>
              <a:pathLst>
                <a:path w="4149" h="3400" extrusionOk="0">
                  <a:moveTo>
                    <a:pt x="4148" y="1"/>
                  </a:moveTo>
                  <a:cubicBezTo>
                    <a:pt x="4148" y="1"/>
                    <a:pt x="2574" y="813"/>
                    <a:pt x="2037" y="963"/>
                  </a:cubicBezTo>
                  <a:cubicBezTo>
                    <a:pt x="1512" y="1100"/>
                    <a:pt x="400" y="2475"/>
                    <a:pt x="0" y="3399"/>
                  </a:cubicBezTo>
                  <a:cubicBezTo>
                    <a:pt x="0" y="3399"/>
                    <a:pt x="2836" y="2887"/>
                    <a:pt x="4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0"/>
            <p:cNvSpPr/>
            <p:nvPr/>
          </p:nvSpPr>
          <p:spPr>
            <a:xfrm>
              <a:off x="3251403" y="3047169"/>
              <a:ext cx="157966" cy="124072"/>
            </a:xfrm>
            <a:custGeom>
              <a:avLst/>
              <a:gdLst/>
              <a:ahLst/>
              <a:cxnLst/>
              <a:rect l="l" t="t" r="r" b="b"/>
              <a:pathLst>
                <a:path w="3612" h="2837" extrusionOk="0">
                  <a:moveTo>
                    <a:pt x="3612" y="0"/>
                  </a:moveTo>
                  <a:lnTo>
                    <a:pt x="3612" y="0"/>
                  </a:lnTo>
                  <a:cubicBezTo>
                    <a:pt x="3611" y="1"/>
                    <a:pt x="3574" y="13"/>
                    <a:pt x="3537" y="50"/>
                  </a:cubicBezTo>
                  <a:cubicBezTo>
                    <a:pt x="3487" y="75"/>
                    <a:pt x="3412" y="138"/>
                    <a:pt x="3312" y="200"/>
                  </a:cubicBezTo>
                  <a:cubicBezTo>
                    <a:pt x="3137" y="325"/>
                    <a:pt x="2912" y="500"/>
                    <a:pt x="2674" y="675"/>
                  </a:cubicBezTo>
                  <a:cubicBezTo>
                    <a:pt x="2200" y="1013"/>
                    <a:pt x="1750" y="1337"/>
                    <a:pt x="1750" y="1337"/>
                  </a:cubicBezTo>
                  <a:cubicBezTo>
                    <a:pt x="1750" y="1337"/>
                    <a:pt x="1300" y="1700"/>
                    <a:pt x="863" y="2062"/>
                  </a:cubicBezTo>
                  <a:cubicBezTo>
                    <a:pt x="638" y="2250"/>
                    <a:pt x="438" y="2449"/>
                    <a:pt x="263" y="2587"/>
                  </a:cubicBezTo>
                  <a:cubicBezTo>
                    <a:pt x="188" y="2662"/>
                    <a:pt x="126" y="2724"/>
                    <a:pt x="76" y="2762"/>
                  </a:cubicBezTo>
                  <a:cubicBezTo>
                    <a:pt x="38" y="2812"/>
                    <a:pt x="1" y="2824"/>
                    <a:pt x="13" y="2837"/>
                  </a:cubicBezTo>
                  <a:cubicBezTo>
                    <a:pt x="13" y="2837"/>
                    <a:pt x="51" y="2824"/>
                    <a:pt x="101" y="2774"/>
                  </a:cubicBezTo>
                  <a:cubicBezTo>
                    <a:pt x="138" y="2737"/>
                    <a:pt x="225" y="2687"/>
                    <a:pt x="300" y="2612"/>
                  </a:cubicBezTo>
                  <a:cubicBezTo>
                    <a:pt x="450" y="2462"/>
                    <a:pt x="675" y="2275"/>
                    <a:pt x="888" y="2087"/>
                  </a:cubicBezTo>
                  <a:cubicBezTo>
                    <a:pt x="1338" y="1737"/>
                    <a:pt x="1800" y="1387"/>
                    <a:pt x="1800" y="1387"/>
                  </a:cubicBezTo>
                  <a:lnTo>
                    <a:pt x="2699" y="700"/>
                  </a:lnTo>
                  <a:cubicBezTo>
                    <a:pt x="2937" y="525"/>
                    <a:pt x="3149" y="363"/>
                    <a:pt x="3324" y="213"/>
                  </a:cubicBezTo>
                  <a:cubicBezTo>
                    <a:pt x="3399" y="150"/>
                    <a:pt x="3487" y="88"/>
                    <a:pt x="3524" y="63"/>
                  </a:cubicBezTo>
                  <a:cubicBezTo>
                    <a:pt x="3574" y="13"/>
                    <a:pt x="3611" y="1"/>
                    <a:pt x="36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0"/>
            <p:cNvSpPr/>
            <p:nvPr/>
          </p:nvSpPr>
          <p:spPr>
            <a:xfrm>
              <a:off x="3233910" y="2814941"/>
              <a:ext cx="90747" cy="243203"/>
            </a:xfrm>
            <a:custGeom>
              <a:avLst/>
              <a:gdLst/>
              <a:ahLst/>
              <a:cxnLst/>
              <a:rect l="l" t="t" r="r" b="b"/>
              <a:pathLst>
                <a:path w="2075" h="5561" extrusionOk="0">
                  <a:moveTo>
                    <a:pt x="1350" y="0"/>
                  </a:moveTo>
                  <a:cubicBezTo>
                    <a:pt x="1" y="2812"/>
                    <a:pt x="1263" y="5560"/>
                    <a:pt x="1263" y="5560"/>
                  </a:cubicBezTo>
                  <a:cubicBezTo>
                    <a:pt x="1700" y="4686"/>
                    <a:pt x="2075" y="2936"/>
                    <a:pt x="1875" y="2374"/>
                  </a:cubicBezTo>
                  <a:cubicBezTo>
                    <a:pt x="1688" y="1824"/>
                    <a:pt x="1350" y="0"/>
                    <a:pt x="1350"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0"/>
            <p:cNvSpPr/>
            <p:nvPr/>
          </p:nvSpPr>
          <p:spPr>
            <a:xfrm>
              <a:off x="3233910" y="2814941"/>
              <a:ext cx="90747" cy="243203"/>
            </a:xfrm>
            <a:custGeom>
              <a:avLst/>
              <a:gdLst/>
              <a:ahLst/>
              <a:cxnLst/>
              <a:rect l="l" t="t" r="r" b="b"/>
              <a:pathLst>
                <a:path w="2075" h="5561" extrusionOk="0">
                  <a:moveTo>
                    <a:pt x="1350" y="0"/>
                  </a:moveTo>
                  <a:cubicBezTo>
                    <a:pt x="1" y="2812"/>
                    <a:pt x="1263" y="5560"/>
                    <a:pt x="1263" y="5560"/>
                  </a:cubicBezTo>
                  <a:cubicBezTo>
                    <a:pt x="1700" y="4686"/>
                    <a:pt x="2075" y="2936"/>
                    <a:pt x="1875" y="2374"/>
                  </a:cubicBezTo>
                  <a:cubicBezTo>
                    <a:pt x="1688" y="1824"/>
                    <a:pt x="1350" y="0"/>
                    <a:pt x="1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0"/>
            <p:cNvSpPr/>
            <p:nvPr/>
          </p:nvSpPr>
          <p:spPr>
            <a:xfrm>
              <a:off x="3292951" y="2848791"/>
              <a:ext cx="4942" cy="207691"/>
            </a:xfrm>
            <a:custGeom>
              <a:avLst/>
              <a:gdLst/>
              <a:ahLst/>
              <a:cxnLst/>
              <a:rect l="l" t="t" r="r" b="b"/>
              <a:pathLst>
                <a:path w="113" h="4749" extrusionOk="0">
                  <a:moveTo>
                    <a:pt x="25" y="1"/>
                  </a:moveTo>
                  <a:cubicBezTo>
                    <a:pt x="25" y="1"/>
                    <a:pt x="25" y="51"/>
                    <a:pt x="0" y="113"/>
                  </a:cubicBezTo>
                  <a:lnTo>
                    <a:pt x="0" y="376"/>
                  </a:lnTo>
                  <a:cubicBezTo>
                    <a:pt x="25" y="601"/>
                    <a:pt x="25" y="901"/>
                    <a:pt x="25" y="1188"/>
                  </a:cubicBezTo>
                  <a:cubicBezTo>
                    <a:pt x="25" y="1788"/>
                    <a:pt x="38" y="2375"/>
                    <a:pt x="38" y="2375"/>
                  </a:cubicBezTo>
                  <a:cubicBezTo>
                    <a:pt x="38" y="2375"/>
                    <a:pt x="50" y="2975"/>
                    <a:pt x="50" y="3562"/>
                  </a:cubicBezTo>
                  <a:cubicBezTo>
                    <a:pt x="38" y="3862"/>
                    <a:pt x="38" y="4162"/>
                    <a:pt x="25" y="4374"/>
                  </a:cubicBezTo>
                  <a:lnTo>
                    <a:pt x="25" y="4649"/>
                  </a:lnTo>
                  <a:lnTo>
                    <a:pt x="25" y="4749"/>
                  </a:lnTo>
                  <a:cubicBezTo>
                    <a:pt x="25" y="4749"/>
                    <a:pt x="38" y="4711"/>
                    <a:pt x="38" y="4649"/>
                  </a:cubicBezTo>
                  <a:cubicBezTo>
                    <a:pt x="38" y="4586"/>
                    <a:pt x="38" y="4487"/>
                    <a:pt x="50" y="4374"/>
                  </a:cubicBezTo>
                  <a:cubicBezTo>
                    <a:pt x="63" y="4162"/>
                    <a:pt x="88" y="3862"/>
                    <a:pt x="100" y="3562"/>
                  </a:cubicBezTo>
                  <a:cubicBezTo>
                    <a:pt x="113" y="2975"/>
                    <a:pt x="113" y="2375"/>
                    <a:pt x="113" y="2375"/>
                  </a:cubicBezTo>
                  <a:lnTo>
                    <a:pt x="88" y="1188"/>
                  </a:lnTo>
                  <a:cubicBezTo>
                    <a:pt x="63" y="901"/>
                    <a:pt x="50" y="601"/>
                    <a:pt x="50" y="376"/>
                  </a:cubicBezTo>
                  <a:cubicBezTo>
                    <a:pt x="38" y="276"/>
                    <a:pt x="38" y="176"/>
                    <a:pt x="38" y="113"/>
                  </a:cubicBezTo>
                  <a:cubicBezTo>
                    <a:pt x="25" y="38"/>
                    <a:pt x="25" y="1"/>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0"/>
            <p:cNvSpPr/>
            <p:nvPr/>
          </p:nvSpPr>
          <p:spPr>
            <a:xfrm>
              <a:off x="3155232" y="3229671"/>
              <a:ext cx="271061" cy="169993"/>
            </a:xfrm>
            <a:custGeom>
              <a:avLst/>
              <a:gdLst/>
              <a:ahLst/>
              <a:cxnLst/>
              <a:rect l="l" t="t" r="r" b="b"/>
              <a:pathLst>
                <a:path w="6198" h="3887" extrusionOk="0">
                  <a:moveTo>
                    <a:pt x="6198" y="1"/>
                  </a:moveTo>
                  <a:lnTo>
                    <a:pt x="6198" y="1"/>
                  </a:lnTo>
                  <a:cubicBezTo>
                    <a:pt x="6198" y="1"/>
                    <a:pt x="3924" y="825"/>
                    <a:pt x="3174" y="938"/>
                  </a:cubicBezTo>
                  <a:cubicBezTo>
                    <a:pt x="2400" y="1038"/>
                    <a:pt x="688" y="2712"/>
                    <a:pt x="1" y="3887"/>
                  </a:cubicBezTo>
                  <a:cubicBezTo>
                    <a:pt x="1" y="3887"/>
                    <a:pt x="3949" y="3687"/>
                    <a:pt x="6198"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0"/>
            <p:cNvSpPr/>
            <p:nvPr/>
          </p:nvSpPr>
          <p:spPr>
            <a:xfrm>
              <a:off x="3155232" y="3229671"/>
              <a:ext cx="271061" cy="169993"/>
            </a:xfrm>
            <a:custGeom>
              <a:avLst/>
              <a:gdLst/>
              <a:ahLst/>
              <a:cxnLst/>
              <a:rect l="l" t="t" r="r" b="b"/>
              <a:pathLst>
                <a:path w="6198" h="3887" extrusionOk="0">
                  <a:moveTo>
                    <a:pt x="6198" y="1"/>
                  </a:moveTo>
                  <a:lnTo>
                    <a:pt x="6198" y="1"/>
                  </a:lnTo>
                  <a:cubicBezTo>
                    <a:pt x="6198" y="1"/>
                    <a:pt x="3924" y="825"/>
                    <a:pt x="3174" y="938"/>
                  </a:cubicBezTo>
                  <a:cubicBezTo>
                    <a:pt x="2400" y="1038"/>
                    <a:pt x="688" y="2712"/>
                    <a:pt x="1" y="3887"/>
                  </a:cubicBezTo>
                  <a:cubicBezTo>
                    <a:pt x="1" y="3887"/>
                    <a:pt x="3949" y="3687"/>
                    <a:pt x="6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0"/>
            <p:cNvSpPr/>
            <p:nvPr/>
          </p:nvSpPr>
          <p:spPr>
            <a:xfrm>
              <a:off x="3153046" y="3252107"/>
              <a:ext cx="234456" cy="142091"/>
            </a:xfrm>
            <a:custGeom>
              <a:avLst/>
              <a:gdLst/>
              <a:ahLst/>
              <a:cxnLst/>
              <a:rect l="l" t="t" r="r" b="b"/>
              <a:pathLst>
                <a:path w="5361" h="3249" extrusionOk="0">
                  <a:moveTo>
                    <a:pt x="5361" y="0"/>
                  </a:moveTo>
                  <a:cubicBezTo>
                    <a:pt x="5361" y="0"/>
                    <a:pt x="5311" y="13"/>
                    <a:pt x="5236" y="63"/>
                  </a:cubicBezTo>
                  <a:cubicBezTo>
                    <a:pt x="5161" y="112"/>
                    <a:pt x="5048" y="150"/>
                    <a:pt x="4923" y="237"/>
                  </a:cubicBezTo>
                  <a:cubicBezTo>
                    <a:pt x="4674" y="375"/>
                    <a:pt x="4324" y="562"/>
                    <a:pt x="3986" y="750"/>
                  </a:cubicBezTo>
                  <a:cubicBezTo>
                    <a:pt x="3299" y="1125"/>
                    <a:pt x="2624" y="1512"/>
                    <a:pt x="2624" y="1512"/>
                  </a:cubicBezTo>
                  <a:cubicBezTo>
                    <a:pt x="2624" y="1512"/>
                    <a:pt x="1950" y="1924"/>
                    <a:pt x="1300" y="2337"/>
                  </a:cubicBezTo>
                  <a:cubicBezTo>
                    <a:pt x="975" y="2574"/>
                    <a:pt x="663" y="2799"/>
                    <a:pt x="413" y="2961"/>
                  </a:cubicBezTo>
                  <a:cubicBezTo>
                    <a:pt x="288" y="3061"/>
                    <a:pt x="188" y="3124"/>
                    <a:pt x="113" y="3174"/>
                  </a:cubicBezTo>
                  <a:cubicBezTo>
                    <a:pt x="51" y="3211"/>
                    <a:pt x="1" y="3249"/>
                    <a:pt x="1" y="3249"/>
                  </a:cubicBezTo>
                  <a:cubicBezTo>
                    <a:pt x="1" y="3249"/>
                    <a:pt x="51" y="3236"/>
                    <a:pt x="113" y="3186"/>
                  </a:cubicBezTo>
                  <a:cubicBezTo>
                    <a:pt x="188" y="3136"/>
                    <a:pt x="288" y="3074"/>
                    <a:pt x="413" y="2999"/>
                  </a:cubicBezTo>
                  <a:cubicBezTo>
                    <a:pt x="663" y="2836"/>
                    <a:pt x="988" y="2624"/>
                    <a:pt x="1312" y="2399"/>
                  </a:cubicBezTo>
                  <a:cubicBezTo>
                    <a:pt x="1987" y="1999"/>
                    <a:pt x="2662" y="1599"/>
                    <a:pt x="2662" y="1599"/>
                  </a:cubicBezTo>
                  <a:cubicBezTo>
                    <a:pt x="2662" y="1599"/>
                    <a:pt x="3324" y="1212"/>
                    <a:pt x="4011" y="825"/>
                  </a:cubicBezTo>
                  <a:cubicBezTo>
                    <a:pt x="4361" y="625"/>
                    <a:pt x="4686" y="437"/>
                    <a:pt x="4936" y="275"/>
                  </a:cubicBezTo>
                  <a:cubicBezTo>
                    <a:pt x="5061" y="200"/>
                    <a:pt x="5173" y="137"/>
                    <a:pt x="5236" y="88"/>
                  </a:cubicBezTo>
                  <a:cubicBezTo>
                    <a:pt x="5311" y="25"/>
                    <a:pt x="5361" y="0"/>
                    <a:pt x="53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0"/>
            <p:cNvSpPr/>
            <p:nvPr/>
          </p:nvSpPr>
          <p:spPr>
            <a:xfrm>
              <a:off x="3316436" y="2701976"/>
              <a:ext cx="244296" cy="228989"/>
            </a:xfrm>
            <a:custGeom>
              <a:avLst/>
              <a:gdLst/>
              <a:ahLst/>
              <a:cxnLst/>
              <a:rect l="l" t="t" r="r" b="b"/>
              <a:pathLst>
                <a:path w="5586" h="5236" extrusionOk="0">
                  <a:moveTo>
                    <a:pt x="960" y="1"/>
                  </a:moveTo>
                  <a:cubicBezTo>
                    <a:pt x="639" y="1"/>
                    <a:pt x="371" y="326"/>
                    <a:pt x="400" y="697"/>
                  </a:cubicBezTo>
                  <a:cubicBezTo>
                    <a:pt x="425" y="1196"/>
                    <a:pt x="713" y="1584"/>
                    <a:pt x="838" y="2021"/>
                  </a:cubicBezTo>
                  <a:cubicBezTo>
                    <a:pt x="875" y="2158"/>
                    <a:pt x="888" y="2321"/>
                    <a:pt x="875" y="2458"/>
                  </a:cubicBezTo>
                  <a:cubicBezTo>
                    <a:pt x="700" y="3370"/>
                    <a:pt x="0" y="4332"/>
                    <a:pt x="1050" y="5032"/>
                  </a:cubicBezTo>
                  <a:cubicBezTo>
                    <a:pt x="1261" y="5170"/>
                    <a:pt x="1500" y="5235"/>
                    <a:pt x="1738" y="5235"/>
                  </a:cubicBezTo>
                  <a:cubicBezTo>
                    <a:pt x="2064" y="5235"/>
                    <a:pt x="2390" y="5113"/>
                    <a:pt x="2649" y="4882"/>
                  </a:cubicBezTo>
                  <a:cubicBezTo>
                    <a:pt x="3062" y="4507"/>
                    <a:pt x="3424" y="3945"/>
                    <a:pt x="3949" y="3733"/>
                  </a:cubicBezTo>
                  <a:cubicBezTo>
                    <a:pt x="4461" y="3545"/>
                    <a:pt x="4886" y="3658"/>
                    <a:pt x="5311" y="3170"/>
                  </a:cubicBezTo>
                  <a:cubicBezTo>
                    <a:pt x="5548" y="2908"/>
                    <a:pt x="5586" y="2583"/>
                    <a:pt x="5336" y="2321"/>
                  </a:cubicBezTo>
                  <a:cubicBezTo>
                    <a:pt x="5061" y="2033"/>
                    <a:pt x="4699" y="2171"/>
                    <a:pt x="4486" y="1784"/>
                  </a:cubicBezTo>
                  <a:cubicBezTo>
                    <a:pt x="4424" y="1671"/>
                    <a:pt x="4436" y="1546"/>
                    <a:pt x="4374" y="1446"/>
                  </a:cubicBezTo>
                  <a:cubicBezTo>
                    <a:pt x="4274" y="1221"/>
                    <a:pt x="4024" y="1109"/>
                    <a:pt x="3824" y="1096"/>
                  </a:cubicBezTo>
                  <a:cubicBezTo>
                    <a:pt x="3810" y="1096"/>
                    <a:pt x="3796" y="1095"/>
                    <a:pt x="3783" y="1095"/>
                  </a:cubicBezTo>
                  <a:cubicBezTo>
                    <a:pt x="3690" y="1095"/>
                    <a:pt x="3616" y="1109"/>
                    <a:pt x="3553" y="1109"/>
                  </a:cubicBezTo>
                  <a:cubicBezTo>
                    <a:pt x="3447" y="1109"/>
                    <a:pt x="3373" y="1071"/>
                    <a:pt x="3299" y="871"/>
                  </a:cubicBezTo>
                  <a:cubicBezTo>
                    <a:pt x="3212" y="672"/>
                    <a:pt x="3137" y="509"/>
                    <a:pt x="2999" y="347"/>
                  </a:cubicBezTo>
                  <a:cubicBezTo>
                    <a:pt x="2862" y="200"/>
                    <a:pt x="2698" y="108"/>
                    <a:pt x="2517" y="108"/>
                  </a:cubicBezTo>
                  <a:cubicBezTo>
                    <a:pt x="2451" y="108"/>
                    <a:pt x="2382" y="120"/>
                    <a:pt x="2312" y="147"/>
                  </a:cubicBezTo>
                  <a:cubicBezTo>
                    <a:pt x="2125" y="209"/>
                    <a:pt x="1962" y="472"/>
                    <a:pt x="1762" y="484"/>
                  </a:cubicBezTo>
                  <a:cubicBezTo>
                    <a:pt x="1753" y="485"/>
                    <a:pt x="1744" y="486"/>
                    <a:pt x="1735" y="486"/>
                  </a:cubicBezTo>
                  <a:cubicBezTo>
                    <a:pt x="1517" y="486"/>
                    <a:pt x="1417" y="204"/>
                    <a:pt x="1237" y="84"/>
                  </a:cubicBezTo>
                  <a:cubicBezTo>
                    <a:pt x="1144" y="27"/>
                    <a:pt x="1050" y="1"/>
                    <a:pt x="9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0"/>
            <p:cNvSpPr/>
            <p:nvPr/>
          </p:nvSpPr>
          <p:spPr>
            <a:xfrm>
              <a:off x="3316436" y="2716277"/>
              <a:ext cx="240491" cy="215301"/>
            </a:xfrm>
            <a:custGeom>
              <a:avLst/>
              <a:gdLst/>
              <a:ahLst/>
              <a:cxnLst/>
              <a:rect l="l" t="t" r="r" b="b"/>
              <a:pathLst>
                <a:path w="5499" h="4923" extrusionOk="0">
                  <a:moveTo>
                    <a:pt x="1092" y="1"/>
                  </a:moveTo>
                  <a:cubicBezTo>
                    <a:pt x="859" y="1"/>
                    <a:pt x="838" y="345"/>
                    <a:pt x="838" y="345"/>
                  </a:cubicBezTo>
                  <a:cubicBezTo>
                    <a:pt x="883" y="293"/>
                    <a:pt x="957" y="268"/>
                    <a:pt x="1044" y="268"/>
                  </a:cubicBezTo>
                  <a:cubicBezTo>
                    <a:pt x="1316" y="268"/>
                    <a:pt x="1721" y="512"/>
                    <a:pt x="1825" y="957"/>
                  </a:cubicBezTo>
                  <a:cubicBezTo>
                    <a:pt x="1937" y="1447"/>
                    <a:pt x="2183" y="1754"/>
                    <a:pt x="2556" y="1754"/>
                  </a:cubicBezTo>
                  <a:cubicBezTo>
                    <a:pt x="2639" y="1754"/>
                    <a:pt x="2729" y="1738"/>
                    <a:pt x="2824" y="1706"/>
                  </a:cubicBezTo>
                  <a:cubicBezTo>
                    <a:pt x="2929" y="1672"/>
                    <a:pt x="3014" y="1659"/>
                    <a:pt x="3083" y="1659"/>
                  </a:cubicBezTo>
                  <a:cubicBezTo>
                    <a:pt x="3370" y="1659"/>
                    <a:pt x="3387" y="1894"/>
                    <a:pt x="3387" y="1894"/>
                  </a:cubicBezTo>
                  <a:cubicBezTo>
                    <a:pt x="3425" y="2817"/>
                    <a:pt x="2543" y="4026"/>
                    <a:pt x="1726" y="4026"/>
                  </a:cubicBezTo>
                  <a:cubicBezTo>
                    <a:pt x="1492" y="4026"/>
                    <a:pt x="1263" y="3927"/>
                    <a:pt x="1063" y="3693"/>
                  </a:cubicBezTo>
                  <a:cubicBezTo>
                    <a:pt x="750" y="3306"/>
                    <a:pt x="863" y="2719"/>
                    <a:pt x="838" y="2181"/>
                  </a:cubicBezTo>
                  <a:lnTo>
                    <a:pt x="838" y="2181"/>
                  </a:lnTo>
                  <a:cubicBezTo>
                    <a:pt x="650" y="3081"/>
                    <a:pt x="0" y="4005"/>
                    <a:pt x="1025" y="4705"/>
                  </a:cubicBezTo>
                  <a:cubicBezTo>
                    <a:pt x="1236" y="4853"/>
                    <a:pt x="1479" y="4923"/>
                    <a:pt x="1722" y="4923"/>
                  </a:cubicBezTo>
                  <a:cubicBezTo>
                    <a:pt x="2053" y="4923"/>
                    <a:pt x="2385" y="4793"/>
                    <a:pt x="2637" y="4555"/>
                  </a:cubicBezTo>
                  <a:cubicBezTo>
                    <a:pt x="3049" y="4180"/>
                    <a:pt x="3399" y="3618"/>
                    <a:pt x="3936" y="3406"/>
                  </a:cubicBezTo>
                  <a:cubicBezTo>
                    <a:pt x="4449" y="3218"/>
                    <a:pt x="4873" y="3331"/>
                    <a:pt x="5298" y="2843"/>
                  </a:cubicBezTo>
                  <a:cubicBezTo>
                    <a:pt x="5436" y="2694"/>
                    <a:pt x="5498" y="2519"/>
                    <a:pt x="5486" y="2344"/>
                  </a:cubicBezTo>
                  <a:lnTo>
                    <a:pt x="5486" y="2344"/>
                  </a:lnTo>
                  <a:cubicBezTo>
                    <a:pt x="5421" y="2457"/>
                    <a:pt x="5372" y="2555"/>
                    <a:pt x="5342" y="2555"/>
                  </a:cubicBezTo>
                  <a:cubicBezTo>
                    <a:pt x="5326" y="2555"/>
                    <a:pt x="5315" y="2526"/>
                    <a:pt x="5311" y="2456"/>
                  </a:cubicBezTo>
                  <a:cubicBezTo>
                    <a:pt x="5273" y="2131"/>
                    <a:pt x="5011" y="2069"/>
                    <a:pt x="4624" y="1969"/>
                  </a:cubicBezTo>
                  <a:cubicBezTo>
                    <a:pt x="4236" y="1881"/>
                    <a:pt x="4211" y="1494"/>
                    <a:pt x="4086" y="1257"/>
                  </a:cubicBezTo>
                  <a:cubicBezTo>
                    <a:pt x="3961" y="1019"/>
                    <a:pt x="3636" y="1094"/>
                    <a:pt x="3324" y="1069"/>
                  </a:cubicBezTo>
                  <a:cubicBezTo>
                    <a:pt x="3012" y="1019"/>
                    <a:pt x="3024" y="569"/>
                    <a:pt x="2749" y="307"/>
                  </a:cubicBezTo>
                  <a:cubicBezTo>
                    <a:pt x="2655" y="225"/>
                    <a:pt x="2577" y="193"/>
                    <a:pt x="2503" y="193"/>
                  </a:cubicBezTo>
                  <a:cubicBezTo>
                    <a:pt x="2354" y="193"/>
                    <a:pt x="2226" y="327"/>
                    <a:pt x="2025" y="444"/>
                  </a:cubicBezTo>
                  <a:cubicBezTo>
                    <a:pt x="1989" y="463"/>
                    <a:pt x="1953" y="471"/>
                    <a:pt x="1918" y="471"/>
                  </a:cubicBezTo>
                  <a:cubicBezTo>
                    <a:pt x="1666" y="471"/>
                    <a:pt x="1413" y="62"/>
                    <a:pt x="1150" y="7"/>
                  </a:cubicBezTo>
                  <a:cubicBezTo>
                    <a:pt x="1129" y="3"/>
                    <a:pt x="1110" y="1"/>
                    <a:pt x="10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0"/>
            <p:cNvSpPr/>
            <p:nvPr/>
          </p:nvSpPr>
          <p:spPr>
            <a:xfrm>
              <a:off x="3344863" y="2725723"/>
              <a:ext cx="172179" cy="124772"/>
            </a:xfrm>
            <a:custGeom>
              <a:avLst/>
              <a:gdLst/>
              <a:ahLst/>
              <a:cxnLst/>
              <a:rect l="l" t="t" r="r" b="b"/>
              <a:pathLst>
                <a:path w="3937" h="2853" extrusionOk="0">
                  <a:moveTo>
                    <a:pt x="514" y="0"/>
                  </a:moveTo>
                  <a:cubicBezTo>
                    <a:pt x="347" y="0"/>
                    <a:pt x="205" y="114"/>
                    <a:pt x="125" y="228"/>
                  </a:cubicBezTo>
                  <a:cubicBezTo>
                    <a:pt x="50" y="353"/>
                    <a:pt x="0" y="478"/>
                    <a:pt x="0" y="566"/>
                  </a:cubicBezTo>
                  <a:cubicBezTo>
                    <a:pt x="0" y="666"/>
                    <a:pt x="25" y="716"/>
                    <a:pt x="25" y="716"/>
                  </a:cubicBezTo>
                  <a:cubicBezTo>
                    <a:pt x="25" y="716"/>
                    <a:pt x="25" y="653"/>
                    <a:pt x="38" y="566"/>
                  </a:cubicBezTo>
                  <a:cubicBezTo>
                    <a:pt x="50" y="478"/>
                    <a:pt x="88" y="366"/>
                    <a:pt x="175" y="253"/>
                  </a:cubicBezTo>
                  <a:cubicBezTo>
                    <a:pt x="260" y="168"/>
                    <a:pt x="373" y="83"/>
                    <a:pt x="497" y="83"/>
                  </a:cubicBezTo>
                  <a:cubicBezTo>
                    <a:pt x="519" y="83"/>
                    <a:pt x="540" y="86"/>
                    <a:pt x="562" y="91"/>
                  </a:cubicBezTo>
                  <a:cubicBezTo>
                    <a:pt x="725" y="129"/>
                    <a:pt x="875" y="241"/>
                    <a:pt x="975" y="403"/>
                  </a:cubicBezTo>
                  <a:cubicBezTo>
                    <a:pt x="1062" y="553"/>
                    <a:pt x="1125" y="741"/>
                    <a:pt x="1187" y="916"/>
                  </a:cubicBezTo>
                  <a:cubicBezTo>
                    <a:pt x="1237" y="1091"/>
                    <a:pt x="1312" y="1278"/>
                    <a:pt x="1437" y="1378"/>
                  </a:cubicBezTo>
                  <a:cubicBezTo>
                    <a:pt x="1562" y="1503"/>
                    <a:pt x="1687" y="1540"/>
                    <a:pt x="1787" y="1540"/>
                  </a:cubicBezTo>
                  <a:cubicBezTo>
                    <a:pt x="1816" y="1545"/>
                    <a:pt x="1841" y="1546"/>
                    <a:pt x="1861" y="1546"/>
                  </a:cubicBezTo>
                  <a:cubicBezTo>
                    <a:pt x="1902" y="1546"/>
                    <a:pt x="1924" y="1540"/>
                    <a:pt x="1924" y="1540"/>
                  </a:cubicBezTo>
                  <a:lnTo>
                    <a:pt x="1962" y="1540"/>
                  </a:lnTo>
                  <a:cubicBezTo>
                    <a:pt x="1974" y="1540"/>
                    <a:pt x="1999" y="1540"/>
                    <a:pt x="2049" y="1528"/>
                  </a:cubicBezTo>
                  <a:cubicBezTo>
                    <a:pt x="2087" y="1528"/>
                    <a:pt x="2124" y="1503"/>
                    <a:pt x="2187" y="1490"/>
                  </a:cubicBezTo>
                  <a:cubicBezTo>
                    <a:pt x="2237" y="1478"/>
                    <a:pt x="2299" y="1465"/>
                    <a:pt x="2362" y="1465"/>
                  </a:cubicBezTo>
                  <a:cubicBezTo>
                    <a:pt x="2383" y="1461"/>
                    <a:pt x="2404" y="1459"/>
                    <a:pt x="2425" y="1459"/>
                  </a:cubicBezTo>
                  <a:cubicBezTo>
                    <a:pt x="2532" y="1459"/>
                    <a:pt x="2643" y="1511"/>
                    <a:pt x="2737" y="1615"/>
                  </a:cubicBezTo>
                  <a:cubicBezTo>
                    <a:pt x="2787" y="1678"/>
                    <a:pt x="2837" y="1753"/>
                    <a:pt x="2861" y="1853"/>
                  </a:cubicBezTo>
                  <a:cubicBezTo>
                    <a:pt x="2911" y="1940"/>
                    <a:pt x="2911" y="2028"/>
                    <a:pt x="2936" y="2128"/>
                  </a:cubicBezTo>
                  <a:cubicBezTo>
                    <a:pt x="2961" y="2228"/>
                    <a:pt x="2986" y="2340"/>
                    <a:pt x="3086" y="2415"/>
                  </a:cubicBezTo>
                  <a:cubicBezTo>
                    <a:pt x="3099" y="2428"/>
                    <a:pt x="3111" y="2440"/>
                    <a:pt x="3149" y="2465"/>
                  </a:cubicBezTo>
                  <a:cubicBezTo>
                    <a:pt x="3174" y="2478"/>
                    <a:pt x="3186" y="2478"/>
                    <a:pt x="3224" y="2478"/>
                  </a:cubicBezTo>
                  <a:cubicBezTo>
                    <a:pt x="3286" y="2478"/>
                    <a:pt x="3336" y="2465"/>
                    <a:pt x="3374" y="2440"/>
                  </a:cubicBezTo>
                  <a:cubicBezTo>
                    <a:pt x="3461" y="2403"/>
                    <a:pt x="3536" y="2353"/>
                    <a:pt x="3599" y="2340"/>
                  </a:cubicBezTo>
                  <a:cubicBezTo>
                    <a:pt x="3661" y="2340"/>
                    <a:pt x="3724" y="2365"/>
                    <a:pt x="3774" y="2415"/>
                  </a:cubicBezTo>
                  <a:cubicBezTo>
                    <a:pt x="3849" y="2528"/>
                    <a:pt x="3874" y="2652"/>
                    <a:pt x="3911" y="2727"/>
                  </a:cubicBezTo>
                  <a:cubicBezTo>
                    <a:pt x="3924" y="2802"/>
                    <a:pt x="3936" y="2852"/>
                    <a:pt x="3936" y="2852"/>
                  </a:cubicBezTo>
                  <a:lnTo>
                    <a:pt x="3936" y="2727"/>
                  </a:lnTo>
                  <a:cubicBezTo>
                    <a:pt x="3924" y="2652"/>
                    <a:pt x="3911" y="2503"/>
                    <a:pt x="3811" y="2378"/>
                  </a:cubicBezTo>
                  <a:cubicBezTo>
                    <a:pt x="3769" y="2325"/>
                    <a:pt x="3709" y="2272"/>
                    <a:pt x="3638" y="2272"/>
                  </a:cubicBezTo>
                  <a:cubicBezTo>
                    <a:pt x="3625" y="2272"/>
                    <a:pt x="3612" y="2274"/>
                    <a:pt x="3599" y="2278"/>
                  </a:cubicBezTo>
                  <a:cubicBezTo>
                    <a:pt x="3511" y="2290"/>
                    <a:pt x="3436" y="2340"/>
                    <a:pt x="3361" y="2365"/>
                  </a:cubicBezTo>
                  <a:cubicBezTo>
                    <a:pt x="3335" y="2378"/>
                    <a:pt x="3311" y="2384"/>
                    <a:pt x="3287" y="2384"/>
                  </a:cubicBezTo>
                  <a:cubicBezTo>
                    <a:pt x="3243" y="2384"/>
                    <a:pt x="3202" y="2365"/>
                    <a:pt x="3161" y="2340"/>
                  </a:cubicBezTo>
                  <a:cubicBezTo>
                    <a:pt x="3099" y="2290"/>
                    <a:pt x="3061" y="2190"/>
                    <a:pt x="3049" y="2103"/>
                  </a:cubicBezTo>
                  <a:cubicBezTo>
                    <a:pt x="3036" y="2003"/>
                    <a:pt x="3036" y="1903"/>
                    <a:pt x="2986" y="1803"/>
                  </a:cubicBezTo>
                  <a:cubicBezTo>
                    <a:pt x="2961" y="1715"/>
                    <a:pt x="2911" y="1615"/>
                    <a:pt x="2849" y="1540"/>
                  </a:cubicBezTo>
                  <a:cubicBezTo>
                    <a:pt x="2812" y="1490"/>
                    <a:pt x="2787" y="1465"/>
                    <a:pt x="2737" y="1428"/>
                  </a:cubicBezTo>
                  <a:cubicBezTo>
                    <a:pt x="2712" y="1415"/>
                    <a:pt x="2687" y="1403"/>
                    <a:pt x="2674" y="1378"/>
                  </a:cubicBezTo>
                  <a:cubicBezTo>
                    <a:pt x="2662" y="1365"/>
                    <a:pt x="2624" y="1365"/>
                    <a:pt x="2612" y="1353"/>
                  </a:cubicBezTo>
                  <a:cubicBezTo>
                    <a:pt x="2562" y="1341"/>
                    <a:pt x="2537" y="1316"/>
                    <a:pt x="2487" y="1316"/>
                  </a:cubicBezTo>
                  <a:cubicBezTo>
                    <a:pt x="2474" y="1303"/>
                    <a:pt x="2437" y="1303"/>
                    <a:pt x="2424" y="1303"/>
                  </a:cubicBezTo>
                  <a:lnTo>
                    <a:pt x="2362" y="1303"/>
                  </a:lnTo>
                  <a:cubicBezTo>
                    <a:pt x="2287" y="1303"/>
                    <a:pt x="2224" y="1316"/>
                    <a:pt x="2162" y="1341"/>
                  </a:cubicBezTo>
                  <a:cubicBezTo>
                    <a:pt x="2112" y="1353"/>
                    <a:pt x="2049" y="1353"/>
                    <a:pt x="2024" y="1365"/>
                  </a:cubicBezTo>
                  <a:cubicBezTo>
                    <a:pt x="1974" y="1378"/>
                    <a:pt x="1937" y="1378"/>
                    <a:pt x="1924" y="1378"/>
                  </a:cubicBezTo>
                  <a:lnTo>
                    <a:pt x="1787" y="1378"/>
                  </a:lnTo>
                  <a:cubicBezTo>
                    <a:pt x="1712" y="1378"/>
                    <a:pt x="1612" y="1353"/>
                    <a:pt x="1525" y="1278"/>
                  </a:cubicBezTo>
                  <a:cubicBezTo>
                    <a:pt x="1312" y="1116"/>
                    <a:pt x="1262" y="666"/>
                    <a:pt x="1037" y="341"/>
                  </a:cubicBezTo>
                  <a:cubicBezTo>
                    <a:pt x="925" y="166"/>
                    <a:pt x="750" y="41"/>
                    <a:pt x="562" y="4"/>
                  </a:cubicBezTo>
                  <a:cubicBezTo>
                    <a:pt x="546" y="1"/>
                    <a:pt x="530" y="0"/>
                    <a:pt x="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0"/>
            <p:cNvSpPr/>
            <p:nvPr/>
          </p:nvSpPr>
          <p:spPr>
            <a:xfrm>
              <a:off x="3360695" y="2791193"/>
              <a:ext cx="21911" cy="38223"/>
            </a:xfrm>
            <a:custGeom>
              <a:avLst/>
              <a:gdLst/>
              <a:ahLst/>
              <a:cxnLst/>
              <a:rect l="l" t="t" r="r" b="b"/>
              <a:pathLst>
                <a:path w="501" h="874" extrusionOk="0">
                  <a:moveTo>
                    <a:pt x="361" y="1"/>
                  </a:moveTo>
                  <a:cubicBezTo>
                    <a:pt x="270" y="1"/>
                    <a:pt x="132" y="154"/>
                    <a:pt x="76" y="368"/>
                  </a:cubicBezTo>
                  <a:cubicBezTo>
                    <a:pt x="1" y="606"/>
                    <a:pt x="13" y="843"/>
                    <a:pt x="113" y="868"/>
                  </a:cubicBezTo>
                  <a:cubicBezTo>
                    <a:pt x="121" y="872"/>
                    <a:pt x="130" y="873"/>
                    <a:pt x="140" y="873"/>
                  </a:cubicBezTo>
                  <a:cubicBezTo>
                    <a:pt x="229" y="873"/>
                    <a:pt x="358" y="720"/>
                    <a:pt x="425" y="506"/>
                  </a:cubicBezTo>
                  <a:cubicBezTo>
                    <a:pt x="500" y="281"/>
                    <a:pt x="488" y="43"/>
                    <a:pt x="388" y="6"/>
                  </a:cubicBezTo>
                  <a:cubicBezTo>
                    <a:pt x="379" y="2"/>
                    <a:pt x="370" y="1"/>
                    <a:pt x="3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0"/>
            <p:cNvSpPr/>
            <p:nvPr/>
          </p:nvSpPr>
          <p:spPr>
            <a:xfrm>
              <a:off x="3356890" y="2839519"/>
              <a:ext cx="12027" cy="25191"/>
            </a:xfrm>
            <a:custGeom>
              <a:avLst/>
              <a:gdLst/>
              <a:ahLst/>
              <a:cxnLst/>
              <a:rect l="l" t="t" r="r" b="b"/>
              <a:pathLst>
                <a:path w="275" h="576" extrusionOk="0">
                  <a:moveTo>
                    <a:pt x="125" y="0"/>
                  </a:moveTo>
                  <a:cubicBezTo>
                    <a:pt x="63" y="0"/>
                    <a:pt x="0" y="125"/>
                    <a:pt x="13" y="300"/>
                  </a:cubicBezTo>
                  <a:cubicBezTo>
                    <a:pt x="25" y="450"/>
                    <a:pt x="88" y="575"/>
                    <a:pt x="150" y="575"/>
                  </a:cubicBezTo>
                  <a:cubicBezTo>
                    <a:pt x="212" y="575"/>
                    <a:pt x="275" y="438"/>
                    <a:pt x="262" y="275"/>
                  </a:cubicBezTo>
                  <a:cubicBezTo>
                    <a:pt x="250" y="125"/>
                    <a:pt x="188"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0"/>
            <p:cNvSpPr/>
            <p:nvPr/>
          </p:nvSpPr>
          <p:spPr>
            <a:xfrm>
              <a:off x="3590211" y="1629354"/>
              <a:ext cx="209309" cy="221292"/>
            </a:xfrm>
            <a:custGeom>
              <a:avLst/>
              <a:gdLst/>
              <a:ahLst/>
              <a:cxnLst/>
              <a:rect l="l" t="t" r="r" b="b"/>
              <a:pathLst>
                <a:path w="4786" h="5060" extrusionOk="0">
                  <a:moveTo>
                    <a:pt x="4198" y="1"/>
                  </a:moveTo>
                  <a:cubicBezTo>
                    <a:pt x="4154" y="1"/>
                    <a:pt x="4109" y="7"/>
                    <a:pt x="4061" y="21"/>
                  </a:cubicBezTo>
                  <a:cubicBezTo>
                    <a:pt x="3747" y="105"/>
                    <a:pt x="3631" y="459"/>
                    <a:pt x="3284" y="459"/>
                  </a:cubicBezTo>
                  <a:cubicBezTo>
                    <a:pt x="3273" y="459"/>
                    <a:pt x="3261" y="459"/>
                    <a:pt x="3249" y="458"/>
                  </a:cubicBezTo>
                  <a:cubicBezTo>
                    <a:pt x="3137" y="458"/>
                    <a:pt x="3062" y="383"/>
                    <a:pt x="2949" y="370"/>
                  </a:cubicBezTo>
                  <a:cubicBezTo>
                    <a:pt x="2928" y="366"/>
                    <a:pt x="2907" y="365"/>
                    <a:pt x="2886" y="365"/>
                  </a:cubicBezTo>
                  <a:cubicBezTo>
                    <a:pt x="2708" y="365"/>
                    <a:pt x="2537" y="500"/>
                    <a:pt x="2437" y="645"/>
                  </a:cubicBezTo>
                  <a:cubicBezTo>
                    <a:pt x="2305" y="843"/>
                    <a:pt x="2308" y="992"/>
                    <a:pt x="2109" y="992"/>
                  </a:cubicBezTo>
                  <a:cubicBezTo>
                    <a:pt x="2081" y="992"/>
                    <a:pt x="2049" y="989"/>
                    <a:pt x="2012" y="983"/>
                  </a:cubicBezTo>
                  <a:cubicBezTo>
                    <a:pt x="1899" y="952"/>
                    <a:pt x="1799" y="936"/>
                    <a:pt x="1696" y="936"/>
                  </a:cubicBezTo>
                  <a:cubicBezTo>
                    <a:pt x="1629" y="936"/>
                    <a:pt x="1561" y="943"/>
                    <a:pt x="1487" y="958"/>
                  </a:cubicBezTo>
                  <a:cubicBezTo>
                    <a:pt x="1250" y="1008"/>
                    <a:pt x="1062" y="1158"/>
                    <a:pt x="987" y="1407"/>
                  </a:cubicBezTo>
                  <a:cubicBezTo>
                    <a:pt x="937" y="1607"/>
                    <a:pt x="1025" y="1870"/>
                    <a:pt x="950" y="2032"/>
                  </a:cubicBezTo>
                  <a:cubicBezTo>
                    <a:pt x="837" y="2245"/>
                    <a:pt x="575" y="2182"/>
                    <a:pt x="400" y="2270"/>
                  </a:cubicBezTo>
                  <a:cubicBezTo>
                    <a:pt x="0" y="2494"/>
                    <a:pt x="63" y="3069"/>
                    <a:pt x="425" y="3269"/>
                  </a:cubicBezTo>
                  <a:cubicBezTo>
                    <a:pt x="763" y="3457"/>
                    <a:pt x="1187" y="3419"/>
                    <a:pt x="1562" y="3544"/>
                  </a:cubicBezTo>
                  <a:cubicBezTo>
                    <a:pt x="1687" y="3582"/>
                    <a:pt x="1800" y="3644"/>
                    <a:pt x="1875" y="3744"/>
                  </a:cubicBezTo>
                  <a:cubicBezTo>
                    <a:pt x="2336" y="4246"/>
                    <a:pt x="2629" y="5060"/>
                    <a:pt x="3299" y="5060"/>
                  </a:cubicBezTo>
                  <a:cubicBezTo>
                    <a:pt x="3446" y="5060"/>
                    <a:pt x="3610" y="5021"/>
                    <a:pt x="3799" y="4931"/>
                  </a:cubicBezTo>
                  <a:cubicBezTo>
                    <a:pt x="4286" y="4694"/>
                    <a:pt x="4561" y="4106"/>
                    <a:pt x="4498" y="3519"/>
                  </a:cubicBezTo>
                  <a:cubicBezTo>
                    <a:pt x="4436" y="3007"/>
                    <a:pt x="4236" y="2420"/>
                    <a:pt x="4361" y="1882"/>
                  </a:cubicBezTo>
                  <a:cubicBezTo>
                    <a:pt x="4486" y="1370"/>
                    <a:pt x="4786" y="1070"/>
                    <a:pt x="4661" y="483"/>
                  </a:cubicBezTo>
                  <a:cubicBezTo>
                    <a:pt x="4608" y="197"/>
                    <a:pt x="4438" y="1"/>
                    <a:pt x="41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0"/>
            <p:cNvSpPr/>
            <p:nvPr/>
          </p:nvSpPr>
          <p:spPr>
            <a:xfrm>
              <a:off x="3605518" y="1631890"/>
              <a:ext cx="194571" cy="219543"/>
            </a:xfrm>
            <a:custGeom>
              <a:avLst/>
              <a:gdLst/>
              <a:ahLst/>
              <a:cxnLst/>
              <a:rect l="l" t="t" r="r" b="b"/>
              <a:pathLst>
                <a:path w="4449" h="5020" extrusionOk="0">
                  <a:moveTo>
                    <a:pt x="4049" y="0"/>
                  </a:moveTo>
                  <a:lnTo>
                    <a:pt x="4049" y="0"/>
                  </a:lnTo>
                  <a:cubicBezTo>
                    <a:pt x="4118" y="119"/>
                    <a:pt x="4172" y="222"/>
                    <a:pt x="4110" y="222"/>
                  </a:cubicBezTo>
                  <a:cubicBezTo>
                    <a:pt x="4093" y="222"/>
                    <a:pt x="4069" y="215"/>
                    <a:pt x="4036" y="200"/>
                  </a:cubicBezTo>
                  <a:cubicBezTo>
                    <a:pt x="3978" y="168"/>
                    <a:pt x="3924" y="154"/>
                    <a:pt x="3871" y="154"/>
                  </a:cubicBezTo>
                  <a:cubicBezTo>
                    <a:pt x="3696" y="154"/>
                    <a:pt x="3541" y="313"/>
                    <a:pt x="3349" y="525"/>
                  </a:cubicBezTo>
                  <a:cubicBezTo>
                    <a:pt x="3242" y="642"/>
                    <a:pt x="3131" y="678"/>
                    <a:pt x="3021" y="678"/>
                  </a:cubicBezTo>
                  <a:cubicBezTo>
                    <a:pt x="2862" y="678"/>
                    <a:pt x="2707" y="602"/>
                    <a:pt x="2574" y="587"/>
                  </a:cubicBezTo>
                  <a:cubicBezTo>
                    <a:pt x="2570" y="587"/>
                    <a:pt x="2565" y="587"/>
                    <a:pt x="2560" y="587"/>
                  </a:cubicBezTo>
                  <a:cubicBezTo>
                    <a:pt x="2332" y="587"/>
                    <a:pt x="2221" y="892"/>
                    <a:pt x="2037" y="1125"/>
                  </a:cubicBezTo>
                  <a:cubicBezTo>
                    <a:pt x="1974" y="1200"/>
                    <a:pt x="1897" y="1222"/>
                    <a:pt x="1809" y="1222"/>
                  </a:cubicBezTo>
                  <a:cubicBezTo>
                    <a:pt x="1682" y="1222"/>
                    <a:pt x="1534" y="1175"/>
                    <a:pt x="1383" y="1175"/>
                  </a:cubicBezTo>
                  <a:cubicBezTo>
                    <a:pt x="1326" y="1175"/>
                    <a:pt x="1269" y="1181"/>
                    <a:pt x="1212" y="1200"/>
                  </a:cubicBezTo>
                  <a:cubicBezTo>
                    <a:pt x="887" y="1287"/>
                    <a:pt x="975" y="1549"/>
                    <a:pt x="950" y="1862"/>
                  </a:cubicBezTo>
                  <a:cubicBezTo>
                    <a:pt x="912" y="2174"/>
                    <a:pt x="400" y="2137"/>
                    <a:pt x="200" y="2362"/>
                  </a:cubicBezTo>
                  <a:cubicBezTo>
                    <a:pt x="0" y="2574"/>
                    <a:pt x="288" y="2799"/>
                    <a:pt x="288" y="2799"/>
                  </a:cubicBezTo>
                  <a:cubicBezTo>
                    <a:pt x="235" y="2570"/>
                    <a:pt x="575" y="2245"/>
                    <a:pt x="978" y="2245"/>
                  </a:cubicBezTo>
                  <a:cubicBezTo>
                    <a:pt x="1059" y="2245"/>
                    <a:pt x="1142" y="2258"/>
                    <a:pt x="1225" y="2287"/>
                  </a:cubicBezTo>
                  <a:cubicBezTo>
                    <a:pt x="1381" y="2349"/>
                    <a:pt x="1528" y="2382"/>
                    <a:pt x="1660" y="2382"/>
                  </a:cubicBezTo>
                  <a:cubicBezTo>
                    <a:pt x="1949" y="2382"/>
                    <a:pt x="2167" y="2222"/>
                    <a:pt x="2262" y="1862"/>
                  </a:cubicBezTo>
                  <a:cubicBezTo>
                    <a:pt x="2353" y="1536"/>
                    <a:pt x="2489" y="1472"/>
                    <a:pt x="2583" y="1472"/>
                  </a:cubicBezTo>
                  <a:cubicBezTo>
                    <a:pt x="2644" y="1472"/>
                    <a:pt x="2687" y="1499"/>
                    <a:pt x="2687" y="1499"/>
                  </a:cubicBezTo>
                  <a:cubicBezTo>
                    <a:pt x="3536" y="2074"/>
                    <a:pt x="3974" y="4123"/>
                    <a:pt x="2762" y="4336"/>
                  </a:cubicBezTo>
                  <a:cubicBezTo>
                    <a:pt x="2730" y="4340"/>
                    <a:pt x="2698" y="4342"/>
                    <a:pt x="2667" y="4342"/>
                  </a:cubicBezTo>
                  <a:cubicBezTo>
                    <a:pt x="2271" y="4342"/>
                    <a:pt x="1934" y="3992"/>
                    <a:pt x="1575" y="3748"/>
                  </a:cubicBezTo>
                  <a:lnTo>
                    <a:pt x="1575" y="3748"/>
                  </a:lnTo>
                  <a:cubicBezTo>
                    <a:pt x="2001" y="4256"/>
                    <a:pt x="2304" y="5020"/>
                    <a:pt x="2952" y="5020"/>
                  </a:cubicBezTo>
                  <a:cubicBezTo>
                    <a:pt x="3102" y="5020"/>
                    <a:pt x="3269" y="4979"/>
                    <a:pt x="3461" y="4885"/>
                  </a:cubicBezTo>
                  <a:cubicBezTo>
                    <a:pt x="3949" y="4623"/>
                    <a:pt x="4223" y="4048"/>
                    <a:pt x="4161" y="3461"/>
                  </a:cubicBezTo>
                  <a:cubicBezTo>
                    <a:pt x="4098" y="2949"/>
                    <a:pt x="3899" y="2362"/>
                    <a:pt x="4024" y="1824"/>
                  </a:cubicBezTo>
                  <a:cubicBezTo>
                    <a:pt x="4148" y="1312"/>
                    <a:pt x="4448" y="1012"/>
                    <a:pt x="4323" y="425"/>
                  </a:cubicBezTo>
                  <a:cubicBezTo>
                    <a:pt x="4273" y="237"/>
                    <a:pt x="4198" y="75"/>
                    <a:pt x="40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0"/>
            <p:cNvSpPr/>
            <p:nvPr/>
          </p:nvSpPr>
          <p:spPr>
            <a:xfrm>
              <a:off x="3619163" y="1672782"/>
              <a:ext cx="165619" cy="101200"/>
            </a:xfrm>
            <a:custGeom>
              <a:avLst/>
              <a:gdLst/>
              <a:ahLst/>
              <a:cxnLst/>
              <a:rect l="l" t="t" r="r" b="b"/>
              <a:pathLst>
                <a:path w="3787" h="2314" extrusionOk="0">
                  <a:moveTo>
                    <a:pt x="3492" y="0"/>
                  </a:moveTo>
                  <a:cubicBezTo>
                    <a:pt x="3478" y="0"/>
                    <a:pt x="3464" y="1"/>
                    <a:pt x="3449" y="2"/>
                  </a:cubicBezTo>
                  <a:cubicBezTo>
                    <a:pt x="3387" y="2"/>
                    <a:pt x="3287" y="40"/>
                    <a:pt x="3262" y="127"/>
                  </a:cubicBezTo>
                  <a:cubicBezTo>
                    <a:pt x="3212" y="202"/>
                    <a:pt x="3212" y="302"/>
                    <a:pt x="3199" y="377"/>
                  </a:cubicBezTo>
                  <a:cubicBezTo>
                    <a:pt x="3187" y="452"/>
                    <a:pt x="3137" y="514"/>
                    <a:pt x="3074" y="527"/>
                  </a:cubicBezTo>
                  <a:cubicBezTo>
                    <a:pt x="3055" y="538"/>
                    <a:pt x="3035" y="543"/>
                    <a:pt x="3014" y="543"/>
                  </a:cubicBezTo>
                  <a:cubicBezTo>
                    <a:pt x="2965" y="543"/>
                    <a:pt x="2910" y="519"/>
                    <a:pt x="2849" y="502"/>
                  </a:cubicBezTo>
                  <a:cubicBezTo>
                    <a:pt x="2774" y="464"/>
                    <a:pt x="2699" y="414"/>
                    <a:pt x="2599" y="402"/>
                  </a:cubicBezTo>
                  <a:cubicBezTo>
                    <a:pt x="2538" y="393"/>
                    <a:pt x="2482" y="384"/>
                    <a:pt x="2419" y="384"/>
                  </a:cubicBezTo>
                  <a:cubicBezTo>
                    <a:pt x="2394" y="384"/>
                    <a:pt x="2366" y="386"/>
                    <a:pt x="2337" y="389"/>
                  </a:cubicBezTo>
                  <a:cubicBezTo>
                    <a:pt x="2287" y="389"/>
                    <a:pt x="2262" y="402"/>
                    <a:pt x="2212" y="414"/>
                  </a:cubicBezTo>
                  <a:cubicBezTo>
                    <a:pt x="2200" y="439"/>
                    <a:pt x="2162" y="439"/>
                    <a:pt x="2150" y="452"/>
                  </a:cubicBezTo>
                  <a:cubicBezTo>
                    <a:pt x="2137" y="452"/>
                    <a:pt x="2125" y="464"/>
                    <a:pt x="2100" y="489"/>
                  </a:cubicBezTo>
                  <a:cubicBezTo>
                    <a:pt x="2062" y="502"/>
                    <a:pt x="2037" y="527"/>
                    <a:pt x="2012" y="564"/>
                  </a:cubicBezTo>
                  <a:cubicBezTo>
                    <a:pt x="2012" y="577"/>
                    <a:pt x="2000" y="589"/>
                    <a:pt x="1975" y="614"/>
                  </a:cubicBezTo>
                  <a:cubicBezTo>
                    <a:pt x="1962" y="627"/>
                    <a:pt x="1962" y="639"/>
                    <a:pt x="1950" y="652"/>
                  </a:cubicBezTo>
                  <a:cubicBezTo>
                    <a:pt x="1912" y="727"/>
                    <a:pt x="1887" y="777"/>
                    <a:pt x="1875" y="839"/>
                  </a:cubicBezTo>
                  <a:cubicBezTo>
                    <a:pt x="1850" y="889"/>
                    <a:pt x="1837" y="939"/>
                    <a:pt x="1825" y="964"/>
                  </a:cubicBezTo>
                  <a:cubicBezTo>
                    <a:pt x="1825" y="1002"/>
                    <a:pt x="1812" y="1027"/>
                    <a:pt x="1787" y="1039"/>
                  </a:cubicBezTo>
                  <a:cubicBezTo>
                    <a:pt x="1775" y="1064"/>
                    <a:pt x="1775" y="1077"/>
                    <a:pt x="1775" y="1077"/>
                  </a:cubicBezTo>
                  <a:cubicBezTo>
                    <a:pt x="1775" y="1077"/>
                    <a:pt x="1762" y="1114"/>
                    <a:pt x="1712" y="1177"/>
                  </a:cubicBezTo>
                  <a:cubicBezTo>
                    <a:pt x="1662" y="1239"/>
                    <a:pt x="1600" y="1314"/>
                    <a:pt x="1500" y="1339"/>
                  </a:cubicBezTo>
                  <a:cubicBezTo>
                    <a:pt x="1452" y="1360"/>
                    <a:pt x="1400" y="1369"/>
                    <a:pt x="1344" y="1369"/>
                  </a:cubicBezTo>
                  <a:cubicBezTo>
                    <a:pt x="1144" y="1369"/>
                    <a:pt x="895" y="1263"/>
                    <a:pt x="623" y="1263"/>
                  </a:cubicBezTo>
                  <a:cubicBezTo>
                    <a:pt x="611" y="1263"/>
                    <a:pt x="600" y="1264"/>
                    <a:pt x="588" y="1264"/>
                  </a:cubicBezTo>
                  <a:cubicBezTo>
                    <a:pt x="400" y="1264"/>
                    <a:pt x="225" y="1339"/>
                    <a:pt x="101" y="1489"/>
                  </a:cubicBezTo>
                  <a:cubicBezTo>
                    <a:pt x="1" y="1639"/>
                    <a:pt x="1" y="1839"/>
                    <a:pt x="38" y="1964"/>
                  </a:cubicBezTo>
                  <a:cubicBezTo>
                    <a:pt x="76" y="2114"/>
                    <a:pt x="151" y="2201"/>
                    <a:pt x="213" y="2251"/>
                  </a:cubicBezTo>
                  <a:cubicBezTo>
                    <a:pt x="275" y="2289"/>
                    <a:pt x="325" y="2314"/>
                    <a:pt x="325" y="2314"/>
                  </a:cubicBezTo>
                  <a:cubicBezTo>
                    <a:pt x="325" y="2314"/>
                    <a:pt x="275" y="2289"/>
                    <a:pt x="225" y="2226"/>
                  </a:cubicBezTo>
                  <a:cubicBezTo>
                    <a:pt x="188" y="2176"/>
                    <a:pt x="126" y="2076"/>
                    <a:pt x="88" y="1951"/>
                  </a:cubicBezTo>
                  <a:cubicBezTo>
                    <a:pt x="63" y="1826"/>
                    <a:pt x="76" y="1651"/>
                    <a:pt x="163" y="1551"/>
                  </a:cubicBezTo>
                  <a:cubicBezTo>
                    <a:pt x="275" y="1439"/>
                    <a:pt x="438" y="1377"/>
                    <a:pt x="588" y="1377"/>
                  </a:cubicBezTo>
                  <a:cubicBezTo>
                    <a:pt x="763" y="1377"/>
                    <a:pt x="913" y="1402"/>
                    <a:pt x="1075" y="1452"/>
                  </a:cubicBezTo>
                  <a:cubicBezTo>
                    <a:pt x="1167" y="1485"/>
                    <a:pt x="1275" y="1507"/>
                    <a:pt x="1378" y="1507"/>
                  </a:cubicBezTo>
                  <a:cubicBezTo>
                    <a:pt x="1429" y="1507"/>
                    <a:pt x="1479" y="1501"/>
                    <a:pt x="1525" y="1489"/>
                  </a:cubicBezTo>
                  <a:cubicBezTo>
                    <a:pt x="1662" y="1452"/>
                    <a:pt x="1762" y="1339"/>
                    <a:pt x="1812" y="1277"/>
                  </a:cubicBezTo>
                  <a:cubicBezTo>
                    <a:pt x="1850" y="1214"/>
                    <a:pt x="1875" y="1177"/>
                    <a:pt x="1875" y="1177"/>
                  </a:cubicBezTo>
                  <a:cubicBezTo>
                    <a:pt x="1875" y="1177"/>
                    <a:pt x="1875" y="1152"/>
                    <a:pt x="1887" y="1139"/>
                  </a:cubicBezTo>
                  <a:cubicBezTo>
                    <a:pt x="1887" y="1102"/>
                    <a:pt x="1900" y="1089"/>
                    <a:pt x="1912" y="1039"/>
                  </a:cubicBezTo>
                  <a:lnTo>
                    <a:pt x="1962" y="902"/>
                  </a:lnTo>
                  <a:cubicBezTo>
                    <a:pt x="1975" y="864"/>
                    <a:pt x="2000" y="789"/>
                    <a:pt x="2025" y="752"/>
                  </a:cubicBezTo>
                  <a:cubicBezTo>
                    <a:pt x="2075" y="639"/>
                    <a:pt x="2187" y="527"/>
                    <a:pt x="2325" y="514"/>
                  </a:cubicBezTo>
                  <a:cubicBezTo>
                    <a:pt x="2343" y="511"/>
                    <a:pt x="2362" y="509"/>
                    <a:pt x="2382" y="509"/>
                  </a:cubicBezTo>
                  <a:cubicBezTo>
                    <a:pt x="2431" y="509"/>
                    <a:pt x="2484" y="518"/>
                    <a:pt x="2537" y="527"/>
                  </a:cubicBezTo>
                  <a:cubicBezTo>
                    <a:pt x="2624" y="527"/>
                    <a:pt x="2699" y="577"/>
                    <a:pt x="2774" y="614"/>
                  </a:cubicBezTo>
                  <a:cubicBezTo>
                    <a:pt x="2827" y="632"/>
                    <a:pt x="2897" y="655"/>
                    <a:pt x="2969" y="655"/>
                  </a:cubicBezTo>
                  <a:cubicBezTo>
                    <a:pt x="3000" y="655"/>
                    <a:pt x="3031" y="651"/>
                    <a:pt x="3062" y="639"/>
                  </a:cubicBezTo>
                  <a:cubicBezTo>
                    <a:pt x="3074" y="639"/>
                    <a:pt x="3099" y="627"/>
                    <a:pt x="3124" y="614"/>
                  </a:cubicBezTo>
                  <a:cubicBezTo>
                    <a:pt x="3137" y="614"/>
                    <a:pt x="3149" y="577"/>
                    <a:pt x="3162" y="564"/>
                  </a:cubicBezTo>
                  <a:cubicBezTo>
                    <a:pt x="3199" y="514"/>
                    <a:pt x="3199" y="464"/>
                    <a:pt x="3212" y="427"/>
                  </a:cubicBezTo>
                  <a:cubicBezTo>
                    <a:pt x="3212" y="327"/>
                    <a:pt x="3212" y="252"/>
                    <a:pt x="3249" y="190"/>
                  </a:cubicBezTo>
                  <a:cubicBezTo>
                    <a:pt x="3274" y="127"/>
                    <a:pt x="3324" y="90"/>
                    <a:pt x="3387" y="77"/>
                  </a:cubicBezTo>
                  <a:cubicBezTo>
                    <a:pt x="3404" y="75"/>
                    <a:pt x="3421" y="75"/>
                    <a:pt x="3437" y="75"/>
                  </a:cubicBezTo>
                  <a:cubicBezTo>
                    <a:pt x="3541" y="75"/>
                    <a:pt x="3633" y="105"/>
                    <a:pt x="3687" y="127"/>
                  </a:cubicBezTo>
                  <a:cubicBezTo>
                    <a:pt x="3749" y="140"/>
                    <a:pt x="3786" y="152"/>
                    <a:pt x="3786" y="152"/>
                  </a:cubicBezTo>
                  <a:cubicBezTo>
                    <a:pt x="3786" y="152"/>
                    <a:pt x="3761" y="127"/>
                    <a:pt x="3761" y="65"/>
                  </a:cubicBezTo>
                  <a:cubicBezTo>
                    <a:pt x="3695" y="42"/>
                    <a:pt x="3608" y="0"/>
                    <a:pt x="34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0"/>
            <p:cNvSpPr/>
            <p:nvPr/>
          </p:nvSpPr>
          <p:spPr>
            <a:xfrm>
              <a:off x="3668364" y="1763355"/>
              <a:ext cx="26240" cy="31051"/>
            </a:xfrm>
            <a:custGeom>
              <a:avLst/>
              <a:gdLst/>
              <a:ahLst/>
              <a:cxnLst/>
              <a:rect l="l" t="t" r="r" b="b"/>
              <a:pathLst>
                <a:path w="600" h="710" extrusionOk="0">
                  <a:moveTo>
                    <a:pt x="126" y="0"/>
                  </a:moveTo>
                  <a:cubicBezTo>
                    <a:pt x="106" y="0"/>
                    <a:pt x="89" y="6"/>
                    <a:pt x="75" y="18"/>
                  </a:cubicBezTo>
                  <a:cubicBezTo>
                    <a:pt x="0" y="80"/>
                    <a:pt x="38" y="293"/>
                    <a:pt x="163" y="455"/>
                  </a:cubicBezTo>
                  <a:cubicBezTo>
                    <a:pt x="264" y="607"/>
                    <a:pt x="390" y="710"/>
                    <a:pt x="474" y="710"/>
                  </a:cubicBezTo>
                  <a:cubicBezTo>
                    <a:pt x="493" y="710"/>
                    <a:pt x="511" y="704"/>
                    <a:pt x="525" y="692"/>
                  </a:cubicBezTo>
                  <a:cubicBezTo>
                    <a:pt x="600" y="642"/>
                    <a:pt x="550" y="443"/>
                    <a:pt x="425" y="255"/>
                  </a:cubicBezTo>
                  <a:cubicBezTo>
                    <a:pt x="334" y="103"/>
                    <a:pt x="210" y="0"/>
                    <a:pt x="1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0"/>
            <p:cNvSpPr/>
            <p:nvPr/>
          </p:nvSpPr>
          <p:spPr>
            <a:xfrm>
              <a:off x="3696222" y="1800092"/>
              <a:ext cx="21911" cy="15875"/>
            </a:xfrm>
            <a:custGeom>
              <a:avLst/>
              <a:gdLst/>
              <a:ahLst/>
              <a:cxnLst/>
              <a:rect l="l" t="t" r="r" b="b"/>
              <a:pathLst>
                <a:path w="501" h="363" extrusionOk="0">
                  <a:moveTo>
                    <a:pt x="111" y="1"/>
                  </a:moveTo>
                  <a:cubicBezTo>
                    <a:pt x="72" y="1"/>
                    <a:pt x="41" y="14"/>
                    <a:pt x="25" y="40"/>
                  </a:cubicBezTo>
                  <a:cubicBezTo>
                    <a:pt x="0" y="90"/>
                    <a:pt x="75" y="202"/>
                    <a:pt x="200" y="290"/>
                  </a:cubicBezTo>
                  <a:cubicBezTo>
                    <a:pt x="269" y="336"/>
                    <a:pt x="342" y="363"/>
                    <a:pt x="395" y="363"/>
                  </a:cubicBezTo>
                  <a:cubicBezTo>
                    <a:pt x="428" y="363"/>
                    <a:pt x="453" y="352"/>
                    <a:pt x="463" y="327"/>
                  </a:cubicBezTo>
                  <a:cubicBezTo>
                    <a:pt x="500" y="265"/>
                    <a:pt x="438" y="152"/>
                    <a:pt x="313" y="77"/>
                  </a:cubicBezTo>
                  <a:cubicBezTo>
                    <a:pt x="240" y="26"/>
                    <a:pt x="167" y="1"/>
                    <a:pt x="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0"/>
            <p:cNvSpPr/>
            <p:nvPr/>
          </p:nvSpPr>
          <p:spPr>
            <a:xfrm>
              <a:off x="3226825" y="1124663"/>
              <a:ext cx="229558" cy="205067"/>
            </a:xfrm>
            <a:custGeom>
              <a:avLst/>
              <a:gdLst/>
              <a:ahLst/>
              <a:cxnLst/>
              <a:rect l="l" t="t" r="r" b="b"/>
              <a:pathLst>
                <a:path w="5249" h="4689" extrusionOk="0">
                  <a:moveTo>
                    <a:pt x="1930" y="1"/>
                  </a:moveTo>
                  <a:cubicBezTo>
                    <a:pt x="1767" y="1"/>
                    <a:pt x="1617" y="65"/>
                    <a:pt x="1500" y="228"/>
                  </a:cubicBezTo>
                  <a:cubicBezTo>
                    <a:pt x="1375" y="378"/>
                    <a:pt x="1375" y="665"/>
                    <a:pt x="1225" y="778"/>
                  </a:cubicBezTo>
                  <a:cubicBezTo>
                    <a:pt x="1178" y="814"/>
                    <a:pt x="1126" y="828"/>
                    <a:pt x="1073" y="828"/>
                  </a:cubicBezTo>
                  <a:cubicBezTo>
                    <a:pt x="926" y="828"/>
                    <a:pt x="762" y="728"/>
                    <a:pt x="625" y="728"/>
                  </a:cubicBezTo>
                  <a:cubicBezTo>
                    <a:pt x="175" y="740"/>
                    <a:pt x="0" y="1290"/>
                    <a:pt x="250" y="1627"/>
                  </a:cubicBezTo>
                  <a:cubicBezTo>
                    <a:pt x="500" y="1990"/>
                    <a:pt x="912" y="2127"/>
                    <a:pt x="1187" y="2427"/>
                  </a:cubicBezTo>
                  <a:cubicBezTo>
                    <a:pt x="1287" y="2527"/>
                    <a:pt x="1362" y="2627"/>
                    <a:pt x="1412" y="2752"/>
                  </a:cubicBezTo>
                  <a:cubicBezTo>
                    <a:pt x="1675" y="3564"/>
                    <a:pt x="1550" y="4676"/>
                    <a:pt x="2687" y="4688"/>
                  </a:cubicBezTo>
                  <a:cubicBezTo>
                    <a:pt x="3224" y="4688"/>
                    <a:pt x="3699" y="4289"/>
                    <a:pt x="3874" y="3739"/>
                  </a:cubicBezTo>
                  <a:cubicBezTo>
                    <a:pt x="4036" y="3239"/>
                    <a:pt x="4061" y="2602"/>
                    <a:pt x="4373" y="2177"/>
                  </a:cubicBezTo>
                  <a:cubicBezTo>
                    <a:pt x="4686" y="1777"/>
                    <a:pt x="5061" y="1627"/>
                    <a:pt x="5186" y="1040"/>
                  </a:cubicBezTo>
                  <a:cubicBezTo>
                    <a:pt x="5248" y="715"/>
                    <a:pt x="5136" y="428"/>
                    <a:pt x="4823" y="353"/>
                  </a:cubicBezTo>
                  <a:cubicBezTo>
                    <a:pt x="4783" y="344"/>
                    <a:pt x="4744" y="340"/>
                    <a:pt x="4706" y="340"/>
                  </a:cubicBezTo>
                  <a:cubicBezTo>
                    <a:pt x="4508" y="340"/>
                    <a:pt x="4341" y="442"/>
                    <a:pt x="4158" y="442"/>
                  </a:cubicBezTo>
                  <a:cubicBezTo>
                    <a:pt x="4083" y="442"/>
                    <a:pt x="4006" y="425"/>
                    <a:pt x="3924" y="378"/>
                  </a:cubicBezTo>
                  <a:cubicBezTo>
                    <a:pt x="3824" y="340"/>
                    <a:pt x="3786" y="228"/>
                    <a:pt x="3686" y="165"/>
                  </a:cubicBezTo>
                  <a:cubicBezTo>
                    <a:pt x="3609" y="116"/>
                    <a:pt x="3523" y="95"/>
                    <a:pt x="3435" y="95"/>
                  </a:cubicBezTo>
                  <a:cubicBezTo>
                    <a:pt x="3323" y="95"/>
                    <a:pt x="3210" y="129"/>
                    <a:pt x="3112" y="178"/>
                  </a:cubicBezTo>
                  <a:cubicBezTo>
                    <a:pt x="2960" y="271"/>
                    <a:pt x="2893" y="375"/>
                    <a:pt x="2789" y="375"/>
                  </a:cubicBezTo>
                  <a:cubicBezTo>
                    <a:pt x="2739" y="375"/>
                    <a:pt x="2680" y="351"/>
                    <a:pt x="2599" y="290"/>
                  </a:cubicBezTo>
                  <a:cubicBezTo>
                    <a:pt x="2437" y="165"/>
                    <a:pt x="2312" y="65"/>
                    <a:pt x="2124" y="28"/>
                  </a:cubicBezTo>
                  <a:cubicBezTo>
                    <a:pt x="2058" y="10"/>
                    <a:pt x="1993" y="1"/>
                    <a:pt x="1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0"/>
            <p:cNvSpPr/>
            <p:nvPr/>
          </p:nvSpPr>
          <p:spPr>
            <a:xfrm>
              <a:off x="3245412" y="1139663"/>
              <a:ext cx="209878" cy="189542"/>
            </a:xfrm>
            <a:custGeom>
              <a:avLst/>
              <a:gdLst/>
              <a:ahLst/>
              <a:cxnLst/>
              <a:rect l="l" t="t" r="r" b="b"/>
              <a:pathLst>
                <a:path w="4799" h="4334" extrusionOk="0">
                  <a:moveTo>
                    <a:pt x="1547" y="0"/>
                  </a:moveTo>
                  <a:cubicBezTo>
                    <a:pt x="1308" y="0"/>
                    <a:pt x="1283" y="236"/>
                    <a:pt x="1137" y="472"/>
                  </a:cubicBezTo>
                  <a:cubicBezTo>
                    <a:pt x="1083" y="575"/>
                    <a:pt x="989" y="604"/>
                    <a:pt x="878" y="604"/>
                  </a:cubicBezTo>
                  <a:cubicBezTo>
                    <a:pt x="736" y="604"/>
                    <a:pt x="567" y="557"/>
                    <a:pt x="421" y="557"/>
                  </a:cubicBezTo>
                  <a:cubicBezTo>
                    <a:pt x="364" y="557"/>
                    <a:pt x="310" y="564"/>
                    <a:pt x="263" y="584"/>
                  </a:cubicBezTo>
                  <a:cubicBezTo>
                    <a:pt x="0" y="697"/>
                    <a:pt x="188" y="1022"/>
                    <a:pt x="188" y="1022"/>
                  </a:cubicBezTo>
                  <a:cubicBezTo>
                    <a:pt x="216" y="867"/>
                    <a:pt x="418" y="752"/>
                    <a:pt x="660" y="752"/>
                  </a:cubicBezTo>
                  <a:cubicBezTo>
                    <a:pt x="849" y="752"/>
                    <a:pt x="1062" y="822"/>
                    <a:pt x="1237" y="997"/>
                  </a:cubicBezTo>
                  <a:cubicBezTo>
                    <a:pt x="1442" y="1208"/>
                    <a:pt x="1650" y="1331"/>
                    <a:pt x="1853" y="1331"/>
                  </a:cubicBezTo>
                  <a:cubicBezTo>
                    <a:pt x="2020" y="1331"/>
                    <a:pt x="2184" y="1246"/>
                    <a:pt x="2337" y="1059"/>
                  </a:cubicBezTo>
                  <a:cubicBezTo>
                    <a:pt x="2489" y="874"/>
                    <a:pt x="2611" y="822"/>
                    <a:pt x="2700" y="822"/>
                  </a:cubicBezTo>
                  <a:cubicBezTo>
                    <a:pt x="2814" y="822"/>
                    <a:pt x="2874" y="909"/>
                    <a:pt x="2874" y="909"/>
                  </a:cubicBezTo>
                  <a:cubicBezTo>
                    <a:pt x="3392" y="1749"/>
                    <a:pt x="3083" y="3563"/>
                    <a:pt x="2105" y="3563"/>
                  </a:cubicBezTo>
                  <a:cubicBezTo>
                    <a:pt x="2020" y="3563"/>
                    <a:pt x="1931" y="3550"/>
                    <a:pt x="1837" y="3521"/>
                  </a:cubicBezTo>
                  <a:cubicBezTo>
                    <a:pt x="1425" y="3383"/>
                    <a:pt x="1250" y="2871"/>
                    <a:pt x="1000" y="2459"/>
                  </a:cubicBezTo>
                  <a:lnTo>
                    <a:pt x="1000" y="2459"/>
                  </a:lnTo>
                  <a:cubicBezTo>
                    <a:pt x="1250" y="3258"/>
                    <a:pt x="1150" y="4333"/>
                    <a:pt x="2262" y="4333"/>
                  </a:cubicBezTo>
                  <a:cubicBezTo>
                    <a:pt x="2270" y="4333"/>
                    <a:pt x="2278" y="4333"/>
                    <a:pt x="2287" y="4333"/>
                  </a:cubicBezTo>
                  <a:cubicBezTo>
                    <a:pt x="2825" y="4333"/>
                    <a:pt x="3276" y="3937"/>
                    <a:pt x="3449" y="3396"/>
                  </a:cubicBezTo>
                  <a:cubicBezTo>
                    <a:pt x="3611" y="2896"/>
                    <a:pt x="3636" y="2259"/>
                    <a:pt x="3948" y="1834"/>
                  </a:cubicBezTo>
                  <a:cubicBezTo>
                    <a:pt x="4261" y="1434"/>
                    <a:pt x="4636" y="1284"/>
                    <a:pt x="4761" y="697"/>
                  </a:cubicBezTo>
                  <a:cubicBezTo>
                    <a:pt x="4798" y="509"/>
                    <a:pt x="4773" y="322"/>
                    <a:pt x="4686" y="197"/>
                  </a:cubicBezTo>
                  <a:lnTo>
                    <a:pt x="4686" y="197"/>
                  </a:lnTo>
                  <a:cubicBezTo>
                    <a:pt x="4695" y="322"/>
                    <a:pt x="4697" y="428"/>
                    <a:pt x="4666" y="428"/>
                  </a:cubicBezTo>
                  <a:cubicBezTo>
                    <a:pt x="4653" y="428"/>
                    <a:pt x="4636" y="411"/>
                    <a:pt x="4611" y="372"/>
                  </a:cubicBezTo>
                  <a:cubicBezTo>
                    <a:pt x="4529" y="261"/>
                    <a:pt x="4434" y="218"/>
                    <a:pt x="4321" y="218"/>
                  </a:cubicBezTo>
                  <a:cubicBezTo>
                    <a:pt x="4192" y="218"/>
                    <a:pt x="4041" y="274"/>
                    <a:pt x="3861" y="347"/>
                  </a:cubicBezTo>
                  <a:cubicBezTo>
                    <a:pt x="3796" y="375"/>
                    <a:pt x="3736" y="387"/>
                    <a:pt x="3681" y="387"/>
                  </a:cubicBezTo>
                  <a:cubicBezTo>
                    <a:pt x="3441" y="387"/>
                    <a:pt x="3286" y="161"/>
                    <a:pt x="3124" y="60"/>
                  </a:cubicBezTo>
                  <a:cubicBezTo>
                    <a:pt x="3086" y="36"/>
                    <a:pt x="3047" y="26"/>
                    <a:pt x="3006" y="26"/>
                  </a:cubicBezTo>
                  <a:cubicBezTo>
                    <a:pt x="2837" y="26"/>
                    <a:pt x="2649" y="208"/>
                    <a:pt x="2437" y="310"/>
                  </a:cubicBezTo>
                  <a:cubicBezTo>
                    <a:pt x="2399" y="328"/>
                    <a:pt x="2361" y="336"/>
                    <a:pt x="2325" y="336"/>
                  </a:cubicBezTo>
                  <a:cubicBezTo>
                    <a:pt x="2110" y="336"/>
                    <a:pt x="1915" y="63"/>
                    <a:pt x="1637" y="10"/>
                  </a:cubicBezTo>
                  <a:cubicBezTo>
                    <a:pt x="1604" y="3"/>
                    <a:pt x="1574" y="0"/>
                    <a:pt x="15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0"/>
            <p:cNvSpPr/>
            <p:nvPr/>
          </p:nvSpPr>
          <p:spPr>
            <a:xfrm>
              <a:off x="3250879" y="1171414"/>
              <a:ext cx="183069" cy="39185"/>
            </a:xfrm>
            <a:custGeom>
              <a:avLst/>
              <a:gdLst/>
              <a:ahLst/>
              <a:cxnLst/>
              <a:rect l="l" t="t" r="r" b="b"/>
              <a:pathLst>
                <a:path w="4186" h="896" extrusionOk="0">
                  <a:moveTo>
                    <a:pt x="3954" y="297"/>
                  </a:moveTo>
                  <a:cubicBezTo>
                    <a:pt x="4006" y="338"/>
                    <a:pt x="4044" y="384"/>
                    <a:pt x="4073" y="421"/>
                  </a:cubicBezTo>
                  <a:cubicBezTo>
                    <a:pt x="4088" y="423"/>
                    <a:pt x="4100" y="425"/>
                    <a:pt x="4111" y="428"/>
                  </a:cubicBezTo>
                  <a:lnTo>
                    <a:pt x="4111" y="428"/>
                  </a:lnTo>
                  <a:cubicBezTo>
                    <a:pt x="4103" y="422"/>
                    <a:pt x="4095" y="415"/>
                    <a:pt x="4086" y="408"/>
                  </a:cubicBezTo>
                  <a:cubicBezTo>
                    <a:pt x="4062" y="377"/>
                    <a:pt x="4014" y="336"/>
                    <a:pt x="3954" y="297"/>
                  </a:cubicBezTo>
                  <a:close/>
                  <a:moveTo>
                    <a:pt x="4111" y="428"/>
                  </a:moveTo>
                  <a:cubicBezTo>
                    <a:pt x="4158" y="465"/>
                    <a:pt x="4186" y="483"/>
                    <a:pt x="4186" y="483"/>
                  </a:cubicBezTo>
                  <a:cubicBezTo>
                    <a:pt x="4186" y="483"/>
                    <a:pt x="4177" y="446"/>
                    <a:pt x="4111" y="428"/>
                  </a:cubicBezTo>
                  <a:close/>
                  <a:moveTo>
                    <a:pt x="511" y="0"/>
                  </a:moveTo>
                  <a:cubicBezTo>
                    <a:pt x="426" y="0"/>
                    <a:pt x="340" y="16"/>
                    <a:pt x="262" y="46"/>
                  </a:cubicBezTo>
                  <a:cubicBezTo>
                    <a:pt x="88" y="121"/>
                    <a:pt x="25" y="308"/>
                    <a:pt x="13" y="458"/>
                  </a:cubicBezTo>
                  <a:cubicBezTo>
                    <a:pt x="0" y="596"/>
                    <a:pt x="25" y="708"/>
                    <a:pt x="63" y="783"/>
                  </a:cubicBezTo>
                  <a:cubicBezTo>
                    <a:pt x="100" y="858"/>
                    <a:pt x="138" y="896"/>
                    <a:pt x="138" y="896"/>
                  </a:cubicBezTo>
                  <a:cubicBezTo>
                    <a:pt x="138" y="896"/>
                    <a:pt x="125" y="858"/>
                    <a:pt x="88" y="783"/>
                  </a:cubicBezTo>
                  <a:cubicBezTo>
                    <a:pt x="63" y="721"/>
                    <a:pt x="38" y="596"/>
                    <a:pt x="63" y="471"/>
                  </a:cubicBezTo>
                  <a:cubicBezTo>
                    <a:pt x="75" y="333"/>
                    <a:pt x="138" y="183"/>
                    <a:pt x="275" y="121"/>
                  </a:cubicBezTo>
                  <a:cubicBezTo>
                    <a:pt x="332" y="105"/>
                    <a:pt x="395" y="96"/>
                    <a:pt x="460" y="96"/>
                  </a:cubicBezTo>
                  <a:cubicBezTo>
                    <a:pt x="551" y="96"/>
                    <a:pt x="644" y="114"/>
                    <a:pt x="725" y="158"/>
                  </a:cubicBezTo>
                  <a:cubicBezTo>
                    <a:pt x="887" y="221"/>
                    <a:pt x="1012" y="333"/>
                    <a:pt x="1137" y="433"/>
                  </a:cubicBezTo>
                  <a:cubicBezTo>
                    <a:pt x="1262" y="546"/>
                    <a:pt x="1400" y="658"/>
                    <a:pt x="1537" y="671"/>
                  </a:cubicBezTo>
                  <a:cubicBezTo>
                    <a:pt x="1577" y="680"/>
                    <a:pt x="1614" y="684"/>
                    <a:pt x="1649" y="684"/>
                  </a:cubicBezTo>
                  <a:cubicBezTo>
                    <a:pt x="1757" y="684"/>
                    <a:pt x="1840" y="646"/>
                    <a:pt x="1887" y="608"/>
                  </a:cubicBezTo>
                  <a:cubicBezTo>
                    <a:pt x="1962" y="558"/>
                    <a:pt x="1999" y="533"/>
                    <a:pt x="1999" y="533"/>
                  </a:cubicBezTo>
                  <a:cubicBezTo>
                    <a:pt x="1999" y="533"/>
                    <a:pt x="2012" y="533"/>
                    <a:pt x="2024" y="521"/>
                  </a:cubicBezTo>
                  <a:lnTo>
                    <a:pt x="2087" y="458"/>
                  </a:lnTo>
                  <a:cubicBezTo>
                    <a:pt x="2124" y="421"/>
                    <a:pt x="2149" y="396"/>
                    <a:pt x="2187" y="346"/>
                  </a:cubicBezTo>
                  <a:cubicBezTo>
                    <a:pt x="2212" y="308"/>
                    <a:pt x="2262" y="271"/>
                    <a:pt x="2312" y="233"/>
                  </a:cubicBezTo>
                  <a:cubicBezTo>
                    <a:pt x="2375" y="179"/>
                    <a:pt x="2457" y="138"/>
                    <a:pt x="2554" y="138"/>
                  </a:cubicBezTo>
                  <a:cubicBezTo>
                    <a:pt x="2592" y="138"/>
                    <a:pt x="2632" y="144"/>
                    <a:pt x="2674" y="158"/>
                  </a:cubicBezTo>
                  <a:cubicBezTo>
                    <a:pt x="2749" y="171"/>
                    <a:pt x="2811" y="221"/>
                    <a:pt x="2874" y="271"/>
                  </a:cubicBezTo>
                  <a:cubicBezTo>
                    <a:pt x="2949" y="296"/>
                    <a:pt x="2999" y="371"/>
                    <a:pt x="3061" y="433"/>
                  </a:cubicBezTo>
                  <a:cubicBezTo>
                    <a:pt x="3099" y="496"/>
                    <a:pt x="3199" y="558"/>
                    <a:pt x="3299" y="583"/>
                  </a:cubicBezTo>
                  <a:lnTo>
                    <a:pt x="3374" y="583"/>
                  </a:lnTo>
                  <a:cubicBezTo>
                    <a:pt x="3386" y="558"/>
                    <a:pt x="3411" y="558"/>
                    <a:pt x="3436" y="546"/>
                  </a:cubicBezTo>
                  <a:cubicBezTo>
                    <a:pt x="3486" y="533"/>
                    <a:pt x="3511" y="483"/>
                    <a:pt x="3549" y="458"/>
                  </a:cubicBezTo>
                  <a:cubicBezTo>
                    <a:pt x="3586" y="396"/>
                    <a:pt x="3624" y="308"/>
                    <a:pt x="3674" y="271"/>
                  </a:cubicBezTo>
                  <a:cubicBezTo>
                    <a:pt x="3699" y="237"/>
                    <a:pt x="3735" y="226"/>
                    <a:pt x="3774" y="226"/>
                  </a:cubicBezTo>
                  <a:cubicBezTo>
                    <a:pt x="3794" y="226"/>
                    <a:pt x="3815" y="229"/>
                    <a:pt x="3836" y="233"/>
                  </a:cubicBezTo>
                  <a:cubicBezTo>
                    <a:pt x="3878" y="252"/>
                    <a:pt x="3918" y="274"/>
                    <a:pt x="3954" y="297"/>
                  </a:cubicBezTo>
                  <a:lnTo>
                    <a:pt x="3954" y="297"/>
                  </a:lnTo>
                  <a:cubicBezTo>
                    <a:pt x="3917" y="268"/>
                    <a:pt x="3875" y="241"/>
                    <a:pt x="3823" y="221"/>
                  </a:cubicBezTo>
                  <a:cubicBezTo>
                    <a:pt x="3796" y="204"/>
                    <a:pt x="3764" y="195"/>
                    <a:pt x="3732" y="195"/>
                  </a:cubicBezTo>
                  <a:cubicBezTo>
                    <a:pt x="3689" y="195"/>
                    <a:pt x="3646" y="211"/>
                    <a:pt x="3611" y="246"/>
                  </a:cubicBezTo>
                  <a:cubicBezTo>
                    <a:pt x="3549" y="308"/>
                    <a:pt x="3511" y="396"/>
                    <a:pt x="3461" y="458"/>
                  </a:cubicBezTo>
                  <a:cubicBezTo>
                    <a:pt x="3419" y="510"/>
                    <a:pt x="3378" y="536"/>
                    <a:pt x="3329" y="536"/>
                  </a:cubicBezTo>
                  <a:cubicBezTo>
                    <a:pt x="3319" y="536"/>
                    <a:pt x="3309" y="535"/>
                    <a:pt x="3299" y="533"/>
                  </a:cubicBezTo>
                  <a:cubicBezTo>
                    <a:pt x="3211" y="533"/>
                    <a:pt x="3161" y="471"/>
                    <a:pt x="3099" y="408"/>
                  </a:cubicBezTo>
                  <a:cubicBezTo>
                    <a:pt x="3036" y="346"/>
                    <a:pt x="2999" y="246"/>
                    <a:pt x="2911" y="208"/>
                  </a:cubicBezTo>
                  <a:cubicBezTo>
                    <a:pt x="2836" y="146"/>
                    <a:pt x="2761" y="96"/>
                    <a:pt x="2686" y="58"/>
                  </a:cubicBezTo>
                  <a:cubicBezTo>
                    <a:pt x="2636" y="46"/>
                    <a:pt x="2599" y="33"/>
                    <a:pt x="2562" y="33"/>
                  </a:cubicBezTo>
                  <a:lnTo>
                    <a:pt x="2499" y="33"/>
                  </a:lnTo>
                  <a:cubicBezTo>
                    <a:pt x="2474" y="46"/>
                    <a:pt x="2449" y="46"/>
                    <a:pt x="2437" y="46"/>
                  </a:cubicBezTo>
                  <a:cubicBezTo>
                    <a:pt x="2399" y="46"/>
                    <a:pt x="2362" y="58"/>
                    <a:pt x="2324" y="83"/>
                  </a:cubicBezTo>
                  <a:cubicBezTo>
                    <a:pt x="2312" y="96"/>
                    <a:pt x="2299" y="96"/>
                    <a:pt x="2274" y="108"/>
                  </a:cubicBezTo>
                  <a:cubicBezTo>
                    <a:pt x="2262" y="121"/>
                    <a:pt x="2249" y="121"/>
                    <a:pt x="2237" y="146"/>
                  </a:cubicBezTo>
                  <a:cubicBezTo>
                    <a:pt x="2174" y="171"/>
                    <a:pt x="2137" y="221"/>
                    <a:pt x="2087" y="271"/>
                  </a:cubicBezTo>
                  <a:lnTo>
                    <a:pt x="1999" y="358"/>
                  </a:lnTo>
                  <a:lnTo>
                    <a:pt x="1937" y="421"/>
                  </a:lnTo>
                  <a:cubicBezTo>
                    <a:pt x="1937" y="433"/>
                    <a:pt x="1924" y="433"/>
                    <a:pt x="1924" y="433"/>
                  </a:cubicBezTo>
                  <a:cubicBezTo>
                    <a:pt x="1924" y="433"/>
                    <a:pt x="1887" y="471"/>
                    <a:pt x="1824" y="496"/>
                  </a:cubicBezTo>
                  <a:cubicBezTo>
                    <a:pt x="1783" y="527"/>
                    <a:pt x="1717" y="549"/>
                    <a:pt x="1632" y="549"/>
                  </a:cubicBezTo>
                  <a:cubicBezTo>
                    <a:pt x="1613" y="549"/>
                    <a:pt x="1594" y="548"/>
                    <a:pt x="1574" y="546"/>
                  </a:cubicBezTo>
                  <a:cubicBezTo>
                    <a:pt x="1337" y="533"/>
                    <a:pt x="1112" y="208"/>
                    <a:pt x="775" y="58"/>
                  </a:cubicBezTo>
                  <a:cubicBezTo>
                    <a:pt x="696" y="19"/>
                    <a:pt x="604" y="0"/>
                    <a:pt x="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0"/>
            <p:cNvSpPr/>
            <p:nvPr/>
          </p:nvSpPr>
          <p:spPr>
            <a:xfrm>
              <a:off x="3292382" y="1218647"/>
              <a:ext cx="19155" cy="35249"/>
            </a:xfrm>
            <a:custGeom>
              <a:avLst/>
              <a:gdLst/>
              <a:ahLst/>
              <a:cxnLst/>
              <a:rect l="l" t="t" r="r" b="b"/>
              <a:pathLst>
                <a:path w="438" h="806" extrusionOk="0">
                  <a:moveTo>
                    <a:pt x="159" y="0"/>
                  </a:moveTo>
                  <a:cubicBezTo>
                    <a:pt x="152" y="0"/>
                    <a:pt x="145" y="1"/>
                    <a:pt x="138" y="3"/>
                  </a:cubicBezTo>
                  <a:cubicBezTo>
                    <a:pt x="51" y="15"/>
                    <a:pt x="1" y="215"/>
                    <a:pt x="51" y="428"/>
                  </a:cubicBezTo>
                  <a:cubicBezTo>
                    <a:pt x="97" y="649"/>
                    <a:pt x="187" y="805"/>
                    <a:pt x="280" y="805"/>
                  </a:cubicBezTo>
                  <a:cubicBezTo>
                    <a:pt x="287" y="805"/>
                    <a:pt x="294" y="804"/>
                    <a:pt x="301" y="803"/>
                  </a:cubicBezTo>
                  <a:cubicBezTo>
                    <a:pt x="388" y="790"/>
                    <a:pt x="438" y="590"/>
                    <a:pt x="388" y="378"/>
                  </a:cubicBezTo>
                  <a:cubicBezTo>
                    <a:pt x="353" y="157"/>
                    <a:pt x="253" y="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0"/>
            <p:cNvSpPr/>
            <p:nvPr/>
          </p:nvSpPr>
          <p:spPr>
            <a:xfrm>
              <a:off x="3305502" y="1263868"/>
              <a:ext cx="16444" cy="20730"/>
            </a:xfrm>
            <a:custGeom>
              <a:avLst/>
              <a:gdLst/>
              <a:ahLst/>
              <a:cxnLst/>
              <a:rect l="l" t="t" r="r" b="b"/>
              <a:pathLst>
                <a:path w="376" h="474" extrusionOk="0">
                  <a:moveTo>
                    <a:pt x="71" y="1"/>
                  </a:moveTo>
                  <a:cubicBezTo>
                    <a:pt x="63" y="1"/>
                    <a:pt x="56" y="2"/>
                    <a:pt x="51" y="6"/>
                  </a:cubicBezTo>
                  <a:cubicBezTo>
                    <a:pt x="1" y="44"/>
                    <a:pt x="13" y="181"/>
                    <a:pt x="88" y="306"/>
                  </a:cubicBezTo>
                  <a:cubicBezTo>
                    <a:pt x="163" y="413"/>
                    <a:pt x="247" y="474"/>
                    <a:pt x="301" y="474"/>
                  </a:cubicBezTo>
                  <a:cubicBezTo>
                    <a:pt x="310" y="474"/>
                    <a:pt x="318" y="472"/>
                    <a:pt x="325" y="468"/>
                  </a:cubicBezTo>
                  <a:cubicBezTo>
                    <a:pt x="375" y="418"/>
                    <a:pt x="363" y="293"/>
                    <a:pt x="275" y="168"/>
                  </a:cubicBezTo>
                  <a:cubicBezTo>
                    <a:pt x="211" y="62"/>
                    <a:pt x="120" y="1"/>
                    <a:pt x="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0"/>
            <p:cNvSpPr/>
            <p:nvPr/>
          </p:nvSpPr>
          <p:spPr>
            <a:xfrm>
              <a:off x="2729000" y="1429839"/>
              <a:ext cx="781476" cy="157878"/>
            </a:xfrm>
            <a:custGeom>
              <a:avLst/>
              <a:gdLst/>
              <a:ahLst/>
              <a:cxnLst/>
              <a:rect l="l" t="t" r="r" b="b"/>
              <a:pathLst>
                <a:path w="17869" h="3610" extrusionOk="0">
                  <a:moveTo>
                    <a:pt x="31" y="0"/>
                  </a:moveTo>
                  <a:cubicBezTo>
                    <a:pt x="12" y="0"/>
                    <a:pt x="2" y="3"/>
                    <a:pt x="1" y="9"/>
                  </a:cubicBezTo>
                  <a:cubicBezTo>
                    <a:pt x="1" y="47"/>
                    <a:pt x="525" y="259"/>
                    <a:pt x="1375" y="484"/>
                  </a:cubicBezTo>
                  <a:cubicBezTo>
                    <a:pt x="2212" y="697"/>
                    <a:pt x="3374" y="872"/>
                    <a:pt x="4524" y="947"/>
                  </a:cubicBezTo>
                  <a:cubicBezTo>
                    <a:pt x="5686" y="1046"/>
                    <a:pt x="6835" y="1059"/>
                    <a:pt x="7697" y="1084"/>
                  </a:cubicBezTo>
                  <a:cubicBezTo>
                    <a:pt x="8560" y="1121"/>
                    <a:pt x="9134" y="1146"/>
                    <a:pt x="9134" y="1146"/>
                  </a:cubicBezTo>
                  <a:cubicBezTo>
                    <a:pt x="9134" y="1146"/>
                    <a:pt x="9272" y="1171"/>
                    <a:pt x="9522" y="1171"/>
                  </a:cubicBezTo>
                  <a:cubicBezTo>
                    <a:pt x="9771" y="1171"/>
                    <a:pt x="10134" y="1184"/>
                    <a:pt x="10559" y="1209"/>
                  </a:cubicBezTo>
                  <a:cubicBezTo>
                    <a:pt x="11396" y="1271"/>
                    <a:pt x="12545" y="1396"/>
                    <a:pt x="13645" y="1696"/>
                  </a:cubicBezTo>
                  <a:cubicBezTo>
                    <a:pt x="13920" y="1771"/>
                    <a:pt x="14195" y="1859"/>
                    <a:pt x="14457" y="1946"/>
                  </a:cubicBezTo>
                  <a:cubicBezTo>
                    <a:pt x="14744" y="2046"/>
                    <a:pt x="14994" y="2121"/>
                    <a:pt x="15244" y="2234"/>
                  </a:cubicBezTo>
                  <a:cubicBezTo>
                    <a:pt x="15732" y="2446"/>
                    <a:pt x="16169" y="2733"/>
                    <a:pt x="16544" y="2958"/>
                  </a:cubicBezTo>
                  <a:cubicBezTo>
                    <a:pt x="16731" y="3083"/>
                    <a:pt x="16894" y="3183"/>
                    <a:pt x="17056" y="3271"/>
                  </a:cubicBezTo>
                  <a:cubicBezTo>
                    <a:pt x="17231" y="3358"/>
                    <a:pt x="17356" y="3433"/>
                    <a:pt x="17481" y="3483"/>
                  </a:cubicBezTo>
                  <a:cubicBezTo>
                    <a:pt x="17705" y="3562"/>
                    <a:pt x="17839" y="3610"/>
                    <a:pt x="17864" y="3610"/>
                  </a:cubicBezTo>
                  <a:cubicBezTo>
                    <a:pt x="17867" y="3610"/>
                    <a:pt x="17868" y="3609"/>
                    <a:pt x="17868" y="3608"/>
                  </a:cubicBezTo>
                  <a:cubicBezTo>
                    <a:pt x="17868" y="3570"/>
                    <a:pt x="17743" y="3495"/>
                    <a:pt x="17518" y="3371"/>
                  </a:cubicBezTo>
                  <a:cubicBezTo>
                    <a:pt x="17418" y="3308"/>
                    <a:pt x="17293" y="3208"/>
                    <a:pt x="17131" y="3121"/>
                  </a:cubicBezTo>
                  <a:cubicBezTo>
                    <a:pt x="16993" y="3021"/>
                    <a:pt x="16831" y="2896"/>
                    <a:pt x="16644" y="2771"/>
                  </a:cubicBezTo>
                  <a:cubicBezTo>
                    <a:pt x="16294" y="2508"/>
                    <a:pt x="15869" y="2196"/>
                    <a:pt x="15369" y="1946"/>
                  </a:cubicBezTo>
                  <a:cubicBezTo>
                    <a:pt x="15119" y="1821"/>
                    <a:pt x="14857" y="1709"/>
                    <a:pt x="14582" y="1609"/>
                  </a:cubicBezTo>
                  <a:cubicBezTo>
                    <a:pt x="14320" y="1484"/>
                    <a:pt x="14045" y="1396"/>
                    <a:pt x="13757" y="1309"/>
                  </a:cubicBezTo>
                  <a:cubicBezTo>
                    <a:pt x="12633" y="959"/>
                    <a:pt x="11483" y="797"/>
                    <a:pt x="10609" y="697"/>
                  </a:cubicBezTo>
                  <a:cubicBezTo>
                    <a:pt x="10171" y="647"/>
                    <a:pt x="9809" y="622"/>
                    <a:pt x="9559" y="609"/>
                  </a:cubicBezTo>
                  <a:cubicBezTo>
                    <a:pt x="9297" y="584"/>
                    <a:pt x="9147" y="572"/>
                    <a:pt x="9147" y="572"/>
                  </a:cubicBezTo>
                  <a:cubicBezTo>
                    <a:pt x="9147" y="572"/>
                    <a:pt x="8572" y="559"/>
                    <a:pt x="7710" y="559"/>
                  </a:cubicBezTo>
                  <a:cubicBezTo>
                    <a:pt x="7285" y="559"/>
                    <a:pt x="6782" y="562"/>
                    <a:pt x="6243" y="562"/>
                  </a:cubicBezTo>
                  <a:cubicBezTo>
                    <a:pt x="5704" y="562"/>
                    <a:pt x="5130" y="559"/>
                    <a:pt x="4561" y="547"/>
                  </a:cubicBezTo>
                  <a:cubicBezTo>
                    <a:pt x="3399" y="522"/>
                    <a:pt x="2262" y="397"/>
                    <a:pt x="1425" y="259"/>
                  </a:cubicBezTo>
                  <a:cubicBezTo>
                    <a:pt x="672" y="139"/>
                    <a:pt x="157"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0"/>
            <p:cNvSpPr/>
            <p:nvPr/>
          </p:nvSpPr>
          <p:spPr>
            <a:xfrm>
              <a:off x="3102795" y="1515208"/>
              <a:ext cx="297826" cy="112877"/>
            </a:xfrm>
            <a:custGeom>
              <a:avLst/>
              <a:gdLst/>
              <a:ahLst/>
              <a:cxnLst/>
              <a:rect l="l" t="t" r="r" b="b"/>
              <a:pathLst>
                <a:path w="6810" h="2581" extrusionOk="0">
                  <a:moveTo>
                    <a:pt x="5834" y="0"/>
                  </a:moveTo>
                  <a:cubicBezTo>
                    <a:pt x="4588" y="0"/>
                    <a:pt x="3096" y="270"/>
                    <a:pt x="2649" y="669"/>
                  </a:cubicBezTo>
                  <a:cubicBezTo>
                    <a:pt x="2087" y="1194"/>
                    <a:pt x="0" y="2493"/>
                    <a:pt x="0" y="2493"/>
                  </a:cubicBezTo>
                  <a:cubicBezTo>
                    <a:pt x="380" y="2553"/>
                    <a:pt x="750" y="2580"/>
                    <a:pt x="1106" y="2580"/>
                  </a:cubicBezTo>
                  <a:cubicBezTo>
                    <a:pt x="4534" y="2580"/>
                    <a:pt x="6810" y="69"/>
                    <a:pt x="6810" y="69"/>
                  </a:cubicBezTo>
                  <a:cubicBezTo>
                    <a:pt x="6524" y="22"/>
                    <a:pt x="6189" y="0"/>
                    <a:pt x="5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0"/>
            <p:cNvSpPr/>
            <p:nvPr/>
          </p:nvSpPr>
          <p:spPr>
            <a:xfrm>
              <a:off x="3143774" y="1513852"/>
              <a:ext cx="254136" cy="94552"/>
            </a:xfrm>
            <a:custGeom>
              <a:avLst/>
              <a:gdLst/>
              <a:ahLst/>
              <a:cxnLst/>
              <a:rect l="l" t="t" r="r" b="b"/>
              <a:pathLst>
                <a:path w="5811" h="2162" extrusionOk="0">
                  <a:moveTo>
                    <a:pt x="5810" y="0"/>
                  </a:moveTo>
                  <a:cubicBezTo>
                    <a:pt x="5809" y="0"/>
                    <a:pt x="5760" y="13"/>
                    <a:pt x="5685" y="25"/>
                  </a:cubicBezTo>
                  <a:cubicBezTo>
                    <a:pt x="5585" y="38"/>
                    <a:pt x="5473" y="75"/>
                    <a:pt x="5335" y="125"/>
                  </a:cubicBezTo>
                  <a:cubicBezTo>
                    <a:pt x="5061" y="200"/>
                    <a:pt x="4698" y="313"/>
                    <a:pt x="4323" y="412"/>
                  </a:cubicBezTo>
                  <a:cubicBezTo>
                    <a:pt x="3599" y="687"/>
                    <a:pt x="2874" y="950"/>
                    <a:pt x="2874" y="950"/>
                  </a:cubicBezTo>
                  <a:lnTo>
                    <a:pt x="1437" y="1537"/>
                  </a:lnTo>
                  <a:cubicBezTo>
                    <a:pt x="1075" y="1699"/>
                    <a:pt x="712" y="1849"/>
                    <a:pt x="450" y="1962"/>
                  </a:cubicBezTo>
                  <a:cubicBezTo>
                    <a:pt x="312" y="2024"/>
                    <a:pt x="200" y="2074"/>
                    <a:pt x="125" y="2099"/>
                  </a:cubicBezTo>
                  <a:cubicBezTo>
                    <a:pt x="38" y="2137"/>
                    <a:pt x="0" y="2162"/>
                    <a:pt x="0" y="2162"/>
                  </a:cubicBezTo>
                  <a:cubicBezTo>
                    <a:pt x="0" y="2162"/>
                    <a:pt x="38" y="2149"/>
                    <a:pt x="138" y="2137"/>
                  </a:cubicBezTo>
                  <a:cubicBezTo>
                    <a:pt x="213" y="2099"/>
                    <a:pt x="325" y="2062"/>
                    <a:pt x="462" y="2012"/>
                  </a:cubicBezTo>
                  <a:cubicBezTo>
                    <a:pt x="737" y="1899"/>
                    <a:pt x="1100" y="1762"/>
                    <a:pt x="1462" y="1624"/>
                  </a:cubicBezTo>
                  <a:cubicBezTo>
                    <a:pt x="2174" y="1325"/>
                    <a:pt x="2899" y="1037"/>
                    <a:pt x="2899" y="1037"/>
                  </a:cubicBezTo>
                  <a:lnTo>
                    <a:pt x="4336" y="475"/>
                  </a:lnTo>
                  <a:cubicBezTo>
                    <a:pt x="4711" y="350"/>
                    <a:pt x="5073" y="250"/>
                    <a:pt x="5348" y="150"/>
                  </a:cubicBezTo>
                  <a:cubicBezTo>
                    <a:pt x="5498" y="100"/>
                    <a:pt x="5598" y="75"/>
                    <a:pt x="5685" y="38"/>
                  </a:cubicBezTo>
                  <a:cubicBezTo>
                    <a:pt x="5760" y="13"/>
                    <a:pt x="5809" y="0"/>
                    <a:pt x="5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0"/>
            <p:cNvSpPr/>
            <p:nvPr/>
          </p:nvSpPr>
          <p:spPr>
            <a:xfrm>
              <a:off x="2953050" y="1473923"/>
              <a:ext cx="205504" cy="106666"/>
            </a:xfrm>
            <a:custGeom>
              <a:avLst/>
              <a:gdLst/>
              <a:ahLst/>
              <a:cxnLst/>
              <a:rect l="l" t="t" r="r" b="b"/>
              <a:pathLst>
                <a:path w="4699" h="2439" extrusionOk="0">
                  <a:moveTo>
                    <a:pt x="4659" y="1"/>
                  </a:moveTo>
                  <a:cubicBezTo>
                    <a:pt x="3716" y="1"/>
                    <a:pt x="2119" y="432"/>
                    <a:pt x="1762" y="851"/>
                  </a:cubicBezTo>
                  <a:cubicBezTo>
                    <a:pt x="1387" y="1288"/>
                    <a:pt x="0" y="2437"/>
                    <a:pt x="0" y="2437"/>
                  </a:cubicBezTo>
                  <a:cubicBezTo>
                    <a:pt x="30" y="2438"/>
                    <a:pt x="60" y="2438"/>
                    <a:pt x="89" y="2438"/>
                  </a:cubicBezTo>
                  <a:cubicBezTo>
                    <a:pt x="3021" y="2438"/>
                    <a:pt x="4698" y="1"/>
                    <a:pt x="4698" y="1"/>
                  </a:cubicBezTo>
                  <a:cubicBezTo>
                    <a:pt x="4685" y="1"/>
                    <a:pt x="4672" y="1"/>
                    <a:pt x="46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0"/>
            <p:cNvSpPr/>
            <p:nvPr/>
          </p:nvSpPr>
          <p:spPr>
            <a:xfrm>
              <a:off x="2980908" y="1469593"/>
              <a:ext cx="174366" cy="96214"/>
            </a:xfrm>
            <a:custGeom>
              <a:avLst/>
              <a:gdLst/>
              <a:ahLst/>
              <a:cxnLst/>
              <a:rect l="l" t="t" r="r" b="b"/>
              <a:pathLst>
                <a:path w="3987" h="2200" extrusionOk="0">
                  <a:moveTo>
                    <a:pt x="3987" y="0"/>
                  </a:moveTo>
                  <a:cubicBezTo>
                    <a:pt x="3986" y="0"/>
                    <a:pt x="3949" y="0"/>
                    <a:pt x="3887" y="38"/>
                  </a:cubicBezTo>
                  <a:cubicBezTo>
                    <a:pt x="3824" y="75"/>
                    <a:pt x="3749" y="100"/>
                    <a:pt x="3649" y="150"/>
                  </a:cubicBezTo>
                  <a:cubicBezTo>
                    <a:pt x="3462" y="237"/>
                    <a:pt x="3224" y="362"/>
                    <a:pt x="2949" y="475"/>
                  </a:cubicBezTo>
                  <a:lnTo>
                    <a:pt x="1950" y="1012"/>
                  </a:lnTo>
                  <a:cubicBezTo>
                    <a:pt x="1950" y="1012"/>
                    <a:pt x="1450" y="1287"/>
                    <a:pt x="975" y="1587"/>
                  </a:cubicBezTo>
                  <a:cubicBezTo>
                    <a:pt x="725" y="1737"/>
                    <a:pt x="488" y="1887"/>
                    <a:pt x="301" y="1987"/>
                  </a:cubicBezTo>
                  <a:cubicBezTo>
                    <a:pt x="488" y="1899"/>
                    <a:pt x="738" y="1762"/>
                    <a:pt x="988" y="1612"/>
                  </a:cubicBezTo>
                  <a:cubicBezTo>
                    <a:pt x="1463" y="1337"/>
                    <a:pt x="1975" y="1050"/>
                    <a:pt x="1975" y="1050"/>
                  </a:cubicBezTo>
                  <a:cubicBezTo>
                    <a:pt x="1975" y="1050"/>
                    <a:pt x="2462" y="787"/>
                    <a:pt x="2974" y="512"/>
                  </a:cubicBezTo>
                  <a:cubicBezTo>
                    <a:pt x="3237" y="375"/>
                    <a:pt x="3487" y="262"/>
                    <a:pt x="3674" y="162"/>
                  </a:cubicBezTo>
                  <a:cubicBezTo>
                    <a:pt x="3762" y="113"/>
                    <a:pt x="3849" y="88"/>
                    <a:pt x="3912" y="50"/>
                  </a:cubicBezTo>
                  <a:cubicBezTo>
                    <a:pt x="3949" y="25"/>
                    <a:pt x="3987" y="0"/>
                    <a:pt x="3987" y="0"/>
                  </a:cubicBezTo>
                  <a:close/>
                  <a:moveTo>
                    <a:pt x="301" y="1987"/>
                  </a:moveTo>
                  <a:lnTo>
                    <a:pt x="301" y="1987"/>
                  </a:lnTo>
                  <a:cubicBezTo>
                    <a:pt x="201" y="2037"/>
                    <a:pt x="126" y="2087"/>
                    <a:pt x="76" y="2112"/>
                  </a:cubicBezTo>
                  <a:cubicBezTo>
                    <a:pt x="38" y="2174"/>
                    <a:pt x="1" y="2199"/>
                    <a:pt x="1" y="2199"/>
                  </a:cubicBezTo>
                  <a:cubicBezTo>
                    <a:pt x="1" y="2199"/>
                    <a:pt x="38" y="2174"/>
                    <a:pt x="76" y="2137"/>
                  </a:cubicBezTo>
                  <a:cubicBezTo>
                    <a:pt x="126" y="2099"/>
                    <a:pt x="201" y="2049"/>
                    <a:pt x="301" y="198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0"/>
            <p:cNvSpPr/>
            <p:nvPr/>
          </p:nvSpPr>
          <p:spPr>
            <a:xfrm>
              <a:off x="2859590" y="1337341"/>
              <a:ext cx="195664" cy="126259"/>
            </a:xfrm>
            <a:custGeom>
              <a:avLst/>
              <a:gdLst/>
              <a:ahLst/>
              <a:cxnLst/>
              <a:rect l="l" t="t" r="r" b="b"/>
              <a:pathLst>
                <a:path w="4474" h="2887" extrusionOk="0">
                  <a:moveTo>
                    <a:pt x="1" y="0"/>
                  </a:moveTo>
                  <a:cubicBezTo>
                    <a:pt x="1" y="0"/>
                    <a:pt x="1288" y="1287"/>
                    <a:pt x="1625" y="1750"/>
                  </a:cubicBezTo>
                  <a:cubicBezTo>
                    <a:pt x="1950" y="2237"/>
                    <a:pt x="3562" y="2824"/>
                    <a:pt x="4474" y="2887"/>
                  </a:cubicBezTo>
                  <a:cubicBezTo>
                    <a:pt x="4474" y="2887"/>
                    <a:pt x="2962" y="2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0"/>
            <p:cNvSpPr/>
            <p:nvPr/>
          </p:nvSpPr>
          <p:spPr>
            <a:xfrm>
              <a:off x="2886924" y="1355928"/>
              <a:ext cx="165051" cy="110952"/>
            </a:xfrm>
            <a:custGeom>
              <a:avLst/>
              <a:gdLst/>
              <a:ahLst/>
              <a:cxnLst/>
              <a:rect l="l" t="t" r="r" b="b"/>
              <a:pathLst>
                <a:path w="3774" h="2537" extrusionOk="0">
                  <a:moveTo>
                    <a:pt x="1" y="0"/>
                  </a:moveTo>
                  <a:lnTo>
                    <a:pt x="1" y="0"/>
                  </a:lnTo>
                  <a:cubicBezTo>
                    <a:pt x="1" y="1"/>
                    <a:pt x="26" y="25"/>
                    <a:pt x="76" y="63"/>
                  </a:cubicBezTo>
                  <a:cubicBezTo>
                    <a:pt x="113" y="88"/>
                    <a:pt x="200" y="150"/>
                    <a:pt x="275" y="213"/>
                  </a:cubicBezTo>
                  <a:cubicBezTo>
                    <a:pt x="450" y="337"/>
                    <a:pt x="675" y="512"/>
                    <a:pt x="913" y="687"/>
                  </a:cubicBezTo>
                  <a:cubicBezTo>
                    <a:pt x="1387" y="1012"/>
                    <a:pt x="1837" y="1350"/>
                    <a:pt x="1837" y="1350"/>
                  </a:cubicBezTo>
                  <a:cubicBezTo>
                    <a:pt x="1837" y="1350"/>
                    <a:pt x="2325" y="1662"/>
                    <a:pt x="2787" y="1974"/>
                  </a:cubicBezTo>
                  <a:cubicBezTo>
                    <a:pt x="3037" y="2124"/>
                    <a:pt x="3287" y="2262"/>
                    <a:pt x="3462" y="2374"/>
                  </a:cubicBezTo>
                  <a:cubicBezTo>
                    <a:pt x="3562" y="2412"/>
                    <a:pt x="3637" y="2462"/>
                    <a:pt x="3674" y="2499"/>
                  </a:cubicBezTo>
                  <a:cubicBezTo>
                    <a:pt x="3724" y="2524"/>
                    <a:pt x="3774" y="2537"/>
                    <a:pt x="3774" y="2537"/>
                  </a:cubicBezTo>
                  <a:cubicBezTo>
                    <a:pt x="3774" y="2537"/>
                    <a:pt x="3737" y="2524"/>
                    <a:pt x="3699" y="2474"/>
                  </a:cubicBezTo>
                  <a:cubicBezTo>
                    <a:pt x="3649" y="2449"/>
                    <a:pt x="3574" y="2399"/>
                    <a:pt x="3474" y="2337"/>
                  </a:cubicBezTo>
                  <a:cubicBezTo>
                    <a:pt x="3287" y="2224"/>
                    <a:pt x="3049" y="2074"/>
                    <a:pt x="2812" y="1937"/>
                  </a:cubicBezTo>
                  <a:cubicBezTo>
                    <a:pt x="2337" y="1599"/>
                    <a:pt x="1875" y="1287"/>
                    <a:pt x="1875" y="1287"/>
                  </a:cubicBezTo>
                  <a:lnTo>
                    <a:pt x="938" y="637"/>
                  </a:lnTo>
                  <a:cubicBezTo>
                    <a:pt x="700" y="475"/>
                    <a:pt x="463" y="313"/>
                    <a:pt x="288" y="188"/>
                  </a:cubicBezTo>
                  <a:cubicBezTo>
                    <a:pt x="200" y="125"/>
                    <a:pt x="138" y="75"/>
                    <a:pt x="76" y="38"/>
                  </a:cubicBezTo>
                  <a:cubicBezTo>
                    <a:pt x="26" y="25"/>
                    <a:pt x="1" y="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0"/>
            <p:cNvSpPr/>
            <p:nvPr/>
          </p:nvSpPr>
          <p:spPr>
            <a:xfrm>
              <a:off x="2730094" y="1470862"/>
              <a:ext cx="210446" cy="89085"/>
            </a:xfrm>
            <a:custGeom>
              <a:avLst/>
              <a:gdLst/>
              <a:ahLst/>
              <a:cxnLst/>
              <a:rect l="l" t="t" r="r" b="b"/>
              <a:pathLst>
                <a:path w="4812" h="2037" extrusionOk="0">
                  <a:moveTo>
                    <a:pt x="4392" y="0"/>
                  </a:moveTo>
                  <a:cubicBezTo>
                    <a:pt x="3463" y="0"/>
                    <a:pt x="2196" y="253"/>
                    <a:pt x="1862" y="608"/>
                  </a:cubicBezTo>
                  <a:cubicBezTo>
                    <a:pt x="1450" y="1008"/>
                    <a:pt x="1" y="2008"/>
                    <a:pt x="1" y="2008"/>
                  </a:cubicBezTo>
                  <a:cubicBezTo>
                    <a:pt x="187" y="2028"/>
                    <a:pt x="368" y="2037"/>
                    <a:pt x="546" y="2037"/>
                  </a:cubicBezTo>
                  <a:cubicBezTo>
                    <a:pt x="3157" y="2037"/>
                    <a:pt x="4811" y="21"/>
                    <a:pt x="4811" y="21"/>
                  </a:cubicBezTo>
                  <a:cubicBezTo>
                    <a:pt x="4684" y="7"/>
                    <a:pt x="4542" y="0"/>
                    <a:pt x="4392"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0"/>
            <p:cNvSpPr/>
            <p:nvPr/>
          </p:nvSpPr>
          <p:spPr>
            <a:xfrm>
              <a:off x="2730094" y="1470862"/>
              <a:ext cx="210446" cy="89085"/>
            </a:xfrm>
            <a:custGeom>
              <a:avLst/>
              <a:gdLst/>
              <a:ahLst/>
              <a:cxnLst/>
              <a:rect l="l" t="t" r="r" b="b"/>
              <a:pathLst>
                <a:path w="4812" h="2037" extrusionOk="0">
                  <a:moveTo>
                    <a:pt x="4392" y="0"/>
                  </a:moveTo>
                  <a:cubicBezTo>
                    <a:pt x="3463" y="0"/>
                    <a:pt x="2196" y="253"/>
                    <a:pt x="1862" y="608"/>
                  </a:cubicBezTo>
                  <a:cubicBezTo>
                    <a:pt x="1450" y="1008"/>
                    <a:pt x="1" y="2008"/>
                    <a:pt x="1" y="2008"/>
                  </a:cubicBezTo>
                  <a:cubicBezTo>
                    <a:pt x="187" y="2028"/>
                    <a:pt x="368" y="2037"/>
                    <a:pt x="546" y="2037"/>
                  </a:cubicBezTo>
                  <a:cubicBezTo>
                    <a:pt x="3157" y="2037"/>
                    <a:pt x="4811" y="21"/>
                    <a:pt x="4811" y="21"/>
                  </a:cubicBezTo>
                  <a:cubicBezTo>
                    <a:pt x="4684" y="7"/>
                    <a:pt x="4542" y="0"/>
                    <a:pt x="4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0"/>
            <p:cNvSpPr/>
            <p:nvPr/>
          </p:nvSpPr>
          <p:spPr>
            <a:xfrm>
              <a:off x="2759614" y="1467931"/>
              <a:ext cx="179264" cy="77321"/>
            </a:xfrm>
            <a:custGeom>
              <a:avLst/>
              <a:gdLst/>
              <a:ahLst/>
              <a:cxnLst/>
              <a:rect l="l" t="t" r="r" b="b"/>
              <a:pathLst>
                <a:path w="4099" h="1768" extrusionOk="0">
                  <a:moveTo>
                    <a:pt x="4099" y="1"/>
                  </a:moveTo>
                  <a:cubicBezTo>
                    <a:pt x="4098" y="1"/>
                    <a:pt x="4061" y="13"/>
                    <a:pt x="3999" y="26"/>
                  </a:cubicBezTo>
                  <a:lnTo>
                    <a:pt x="3761" y="113"/>
                  </a:lnTo>
                  <a:cubicBezTo>
                    <a:pt x="3574" y="175"/>
                    <a:pt x="3311" y="263"/>
                    <a:pt x="3049" y="363"/>
                  </a:cubicBezTo>
                  <a:lnTo>
                    <a:pt x="2012" y="800"/>
                  </a:lnTo>
                  <a:cubicBezTo>
                    <a:pt x="2012" y="800"/>
                    <a:pt x="1500" y="1050"/>
                    <a:pt x="1000" y="1275"/>
                  </a:cubicBezTo>
                  <a:cubicBezTo>
                    <a:pt x="750" y="1387"/>
                    <a:pt x="500" y="1512"/>
                    <a:pt x="313" y="1612"/>
                  </a:cubicBezTo>
                  <a:cubicBezTo>
                    <a:pt x="200" y="1650"/>
                    <a:pt x="125" y="1687"/>
                    <a:pt x="75" y="1712"/>
                  </a:cubicBezTo>
                  <a:cubicBezTo>
                    <a:pt x="38" y="1750"/>
                    <a:pt x="0" y="1762"/>
                    <a:pt x="0" y="1762"/>
                  </a:cubicBezTo>
                  <a:cubicBezTo>
                    <a:pt x="0" y="1766"/>
                    <a:pt x="3" y="1767"/>
                    <a:pt x="8" y="1767"/>
                  </a:cubicBezTo>
                  <a:cubicBezTo>
                    <a:pt x="20" y="1767"/>
                    <a:pt x="48" y="1756"/>
                    <a:pt x="75" y="1737"/>
                  </a:cubicBezTo>
                  <a:cubicBezTo>
                    <a:pt x="138" y="1712"/>
                    <a:pt x="213" y="1687"/>
                    <a:pt x="313" y="1637"/>
                  </a:cubicBezTo>
                  <a:cubicBezTo>
                    <a:pt x="500" y="1562"/>
                    <a:pt x="762" y="1437"/>
                    <a:pt x="1012" y="1325"/>
                  </a:cubicBezTo>
                  <a:cubicBezTo>
                    <a:pt x="1525" y="1088"/>
                    <a:pt x="2024" y="863"/>
                    <a:pt x="2024" y="863"/>
                  </a:cubicBezTo>
                  <a:cubicBezTo>
                    <a:pt x="2024" y="863"/>
                    <a:pt x="2537" y="625"/>
                    <a:pt x="3049" y="400"/>
                  </a:cubicBezTo>
                  <a:cubicBezTo>
                    <a:pt x="3311" y="313"/>
                    <a:pt x="3574" y="213"/>
                    <a:pt x="3761" y="138"/>
                  </a:cubicBezTo>
                  <a:cubicBezTo>
                    <a:pt x="3861" y="101"/>
                    <a:pt x="3936" y="63"/>
                    <a:pt x="3999" y="38"/>
                  </a:cubicBezTo>
                  <a:lnTo>
                    <a:pt x="40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0"/>
            <p:cNvSpPr/>
            <p:nvPr/>
          </p:nvSpPr>
          <p:spPr>
            <a:xfrm>
              <a:off x="3037194" y="1271215"/>
              <a:ext cx="247576" cy="207691"/>
            </a:xfrm>
            <a:custGeom>
              <a:avLst/>
              <a:gdLst/>
              <a:ahLst/>
              <a:cxnLst/>
              <a:rect l="l" t="t" r="r" b="b"/>
              <a:pathLst>
                <a:path w="5661" h="4749" extrusionOk="0">
                  <a:moveTo>
                    <a:pt x="1" y="0"/>
                  </a:moveTo>
                  <a:cubicBezTo>
                    <a:pt x="1" y="1"/>
                    <a:pt x="1562" y="1987"/>
                    <a:pt x="1937" y="2687"/>
                  </a:cubicBezTo>
                  <a:cubicBezTo>
                    <a:pt x="2325" y="3387"/>
                    <a:pt x="4399" y="4486"/>
                    <a:pt x="5661" y="4748"/>
                  </a:cubicBezTo>
                  <a:cubicBezTo>
                    <a:pt x="5661" y="4748"/>
                    <a:pt x="4011" y="875"/>
                    <a:pt x="1"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0"/>
            <p:cNvSpPr/>
            <p:nvPr/>
          </p:nvSpPr>
          <p:spPr>
            <a:xfrm>
              <a:off x="3037194" y="1271215"/>
              <a:ext cx="247576" cy="207691"/>
            </a:xfrm>
            <a:custGeom>
              <a:avLst/>
              <a:gdLst/>
              <a:ahLst/>
              <a:cxnLst/>
              <a:rect l="l" t="t" r="r" b="b"/>
              <a:pathLst>
                <a:path w="5661" h="4749" extrusionOk="0">
                  <a:moveTo>
                    <a:pt x="1" y="0"/>
                  </a:moveTo>
                  <a:cubicBezTo>
                    <a:pt x="1" y="1"/>
                    <a:pt x="1562" y="1987"/>
                    <a:pt x="1937" y="2687"/>
                  </a:cubicBezTo>
                  <a:cubicBezTo>
                    <a:pt x="2325" y="3387"/>
                    <a:pt x="4399" y="4486"/>
                    <a:pt x="5661" y="4748"/>
                  </a:cubicBezTo>
                  <a:cubicBezTo>
                    <a:pt x="5661" y="4748"/>
                    <a:pt x="4011" y="87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0"/>
            <p:cNvSpPr/>
            <p:nvPr/>
          </p:nvSpPr>
          <p:spPr>
            <a:xfrm>
              <a:off x="3071088" y="1301261"/>
              <a:ext cx="209309" cy="181451"/>
            </a:xfrm>
            <a:custGeom>
              <a:avLst/>
              <a:gdLst/>
              <a:ahLst/>
              <a:cxnLst/>
              <a:rect l="l" t="t" r="r" b="b"/>
              <a:pathLst>
                <a:path w="4786" h="4149" extrusionOk="0">
                  <a:moveTo>
                    <a:pt x="0" y="1"/>
                  </a:moveTo>
                  <a:lnTo>
                    <a:pt x="113" y="113"/>
                  </a:lnTo>
                  <a:cubicBezTo>
                    <a:pt x="155" y="155"/>
                    <a:pt x="209" y="203"/>
                    <a:pt x="274" y="257"/>
                  </a:cubicBezTo>
                  <a:lnTo>
                    <a:pt x="274" y="257"/>
                  </a:lnTo>
                  <a:cubicBezTo>
                    <a:pt x="203" y="191"/>
                    <a:pt x="145" y="133"/>
                    <a:pt x="100" y="88"/>
                  </a:cubicBezTo>
                  <a:lnTo>
                    <a:pt x="0" y="1"/>
                  </a:lnTo>
                  <a:close/>
                  <a:moveTo>
                    <a:pt x="274" y="257"/>
                  </a:moveTo>
                  <a:cubicBezTo>
                    <a:pt x="301" y="283"/>
                    <a:pt x="331" y="310"/>
                    <a:pt x="363" y="338"/>
                  </a:cubicBezTo>
                  <a:cubicBezTo>
                    <a:pt x="575" y="550"/>
                    <a:pt x="862" y="813"/>
                    <a:pt x="1162" y="1088"/>
                  </a:cubicBezTo>
                  <a:cubicBezTo>
                    <a:pt x="1737" y="1637"/>
                    <a:pt x="2312" y="2175"/>
                    <a:pt x="2312" y="2175"/>
                  </a:cubicBezTo>
                  <a:cubicBezTo>
                    <a:pt x="2312" y="2175"/>
                    <a:pt x="2924" y="2687"/>
                    <a:pt x="3511" y="3199"/>
                  </a:cubicBezTo>
                  <a:lnTo>
                    <a:pt x="4386" y="3862"/>
                  </a:lnTo>
                  <a:cubicBezTo>
                    <a:pt x="4511" y="3949"/>
                    <a:pt x="4611" y="4011"/>
                    <a:pt x="4673" y="4074"/>
                  </a:cubicBezTo>
                  <a:cubicBezTo>
                    <a:pt x="4736" y="4124"/>
                    <a:pt x="4786" y="4149"/>
                    <a:pt x="4786" y="4149"/>
                  </a:cubicBezTo>
                  <a:cubicBezTo>
                    <a:pt x="4786" y="4149"/>
                    <a:pt x="4748" y="4124"/>
                    <a:pt x="4673" y="4061"/>
                  </a:cubicBezTo>
                  <a:cubicBezTo>
                    <a:pt x="4611" y="3999"/>
                    <a:pt x="4511" y="3924"/>
                    <a:pt x="4386" y="3837"/>
                  </a:cubicBezTo>
                  <a:cubicBezTo>
                    <a:pt x="4161" y="3649"/>
                    <a:pt x="3849" y="3399"/>
                    <a:pt x="3549" y="3174"/>
                  </a:cubicBezTo>
                  <a:cubicBezTo>
                    <a:pt x="2949" y="2637"/>
                    <a:pt x="2362" y="2125"/>
                    <a:pt x="2362" y="2125"/>
                  </a:cubicBezTo>
                  <a:cubicBezTo>
                    <a:pt x="2362" y="2125"/>
                    <a:pt x="1762" y="1587"/>
                    <a:pt x="1187" y="1063"/>
                  </a:cubicBezTo>
                  <a:cubicBezTo>
                    <a:pt x="887" y="800"/>
                    <a:pt x="600" y="525"/>
                    <a:pt x="375" y="338"/>
                  </a:cubicBezTo>
                  <a:cubicBezTo>
                    <a:pt x="339" y="310"/>
                    <a:pt x="305" y="283"/>
                    <a:pt x="274" y="25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0"/>
            <p:cNvSpPr/>
            <p:nvPr/>
          </p:nvSpPr>
          <p:spPr>
            <a:xfrm>
              <a:off x="2584460" y="1254028"/>
              <a:ext cx="207429" cy="220155"/>
            </a:xfrm>
            <a:custGeom>
              <a:avLst/>
              <a:gdLst/>
              <a:ahLst/>
              <a:cxnLst/>
              <a:rect l="l" t="t" r="r" b="b"/>
              <a:pathLst>
                <a:path w="4743" h="5034" extrusionOk="0">
                  <a:moveTo>
                    <a:pt x="2638" y="1"/>
                  </a:moveTo>
                  <a:cubicBezTo>
                    <a:pt x="2530" y="1"/>
                    <a:pt x="2421" y="48"/>
                    <a:pt x="2318" y="156"/>
                  </a:cubicBezTo>
                  <a:cubicBezTo>
                    <a:pt x="2069" y="418"/>
                    <a:pt x="2169" y="781"/>
                    <a:pt x="1819" y="981"/>
                  </a:cubicBezTo>
                  <a:cubicBezTo>
                    <a:pt x="1719" y="1043"/>
                    <a:pt x="1619" y="1031"/>
                    <a:pt x="1519" y="1081"/>
                  </a:cubicBezTo>
                  <a:cubicBezTo>
                    <a:pt x="1331" y="1168"/>
                    <a:pt x="1231" y="1406"/>
                    <a:pt x="1206" y="1605"/>
                  </a:cubicBezTo>
                  <a:cubicBezTo>
                    <a:pt x="1181" y="1893"/>
                    <a:pt x="1294" y="2018"/>
                    <a:pt x="1007" y="2130"/>
                  </a:cubicBezTo>
                  <a:cubicBezTo>
                    <a:pt x="832" y="2193"/>
                    <a:pt x="682" y="2255"/>
                    <a:pt x="544" y="2405"/>
                  </a:cubicBezTo>
                  <a:cubicBezTo>
                    <a:pt x="369" y="2580"/>
                    <a:pt x="269" y="2817"/>
                    <a:pt x="332" y="3080"/>
                  </a:cubicBezTo>
                  <a:cubicBezTo>
                    <a:pt x="382" y="3267"/>
                    <a:pt x="607" y="3430"/>
                    <a:pt x="607" y="3630"/>
                  </a:cubicBezTo>
                  <a:cubicBezTo>
                    <a:pt x="607" y="3855"/>
                    <a:pt x="332" y="3954"/>
                    <a:pt x="244" y="4129"/>
                  </a:cubicBezTo>
                  <a:cubicBezTo>
                    <a:pt x="1" y="4519"/>
                    <a:pt x="303" y="4980"/>
                    <a:pt x="700" y="4980"/>
                  </a:cubicBezTo>
                  <a:cubicBezTo>
                    <a:pt x="711" y="4980"/>
                    <a:pt x="721" y="4980"/>
                    <a:pt x="732" y="4979"/>
                  </a:cubicBezTo>
                  <a:cubicBezTo>
                    <a:pt x="1119" y="4942"/>
                    <a:pt x="1481" y="4654"/>
                    <a:pt x="1856" y="4567"/>
                  </a:cubicBezTo>
                  <a:cubicBezTo>
                    <a:pt x="1916" y="4547"/>
                    <a:pt x="1984" y="4534"/>
                    <a:pt x="2052" y="4534"/>
                  </a:cubicBezTo>
                  <a:cubicBezTo>
                    <a:pt x="2112" y="4534"/>
                    <a:pt x="2173" y="4543"/>
                    <a:pt x="2231" y="4567"/>
                  </a:cubicBezTo>
                  <a:cubicBezTo>
                    <a:pt x="2701" y="4698"/>
                    <a:pt x="3186" y="5033"/>
                    <a:pt x="3638" y="5033"/>
                  </a:cubicBezTo>
                  <a:cubicBezTo>
                    <a:pt x="3918" y="5033"/>
                    <a:pt x="4186" y="4904"/>
                    <a:pt x="4430" y="4517"/>
                  </a:cubicBezTo>
                  <a:cubicBezTo>
                    <a:pt x="4742" y="4042"/>
                    <a:pt x="4693" y="3380"/>
                    <a:pt x="4368" y="2917"/>
                  </a:cubicBezTo>
                  <a:cubicBezTo>
                    <a:pt x="4068" y="2505"/>
                    <a:pt x="3605" y="2105"/>
                    <a:pt x="3456" y="1593"/>
                  </a:cubicBezTo>
                  <a:cubicBezTo>
                    <a:pt x="3318" y="1081"/>
                    <a:pt x="3431" y="668"/>
                    <a:pt x="3043" y="219"/>
                  </a:cubicBezTo>
                  <a:cubicBezTo>
                    <a:pt x="2922" y="83"/>
                    <a:pt x="2781" y="1"/>
                    <a:pt x="26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0"/>
            <p:cNvSpPr/>
            <p:nvPr/>
          </p:nvSpPr>
          <p:spPr>
            <a:xfrm>
              <a:off x="2600029" y="1253197"/>
              <a:ext cx="191859" cy="220068"/>
            </a:xfrm>
            <a:custGeom>
              <a:avLst/>
              <a:gdLst/>
              <a:ahLst/>
              <a:cxnLst/>
              <a:rect l="l" t="t" r="r" b="b"/>
              <a:pathLst>
                <a:path w="4387" h="5032" extrusionOk="0">
                  <a:moveTo>
                    <a:pt x="2262" y="0"/>
                  </a:moveTo>
                  <a:cubicBezTo>
                    <a:pt x="2400" y="100"/>
                    <a:pt x="2512" y="163"/>
                    <a:pt x="2350" y="175"/>
                  </a:cubicBezTo>
                  <a:cubicBezTo>
                    <a:pt x="2075" y="188"/>
                    <a:pt x="2012" y="462"/>
                    <a:pt x="1913" y="837"/>
                  </a:cubicBezTo>
                  <a:cubicBezTo>
                    <a:pt x="1825" y="1225"/>
                    <a:pt x="1500" y="1212"/>
                    <a:pt x="1275" y="1312"/>
                  </a:cubicBezTo>
                  <a:cubicBezTo>
                    <a:pt x="1075" y="1425"/>
                    <a:pt x="1125" y="1749"/>
                    <a:pt x="1075" y="2062"/>
                  </a:cubicBezTo>
                  <a:cubicBezTo>
                    <a:pt x="1025" y="2374"/>
                    <a:pt x="626" y="2349"/>
                    <a:pt x="401" y="2599"/>
                  </a:cubicBezTo>
                  <a:cubicBezTo>
                    <a:pt x="163" y="2861"/>
                    <a:pt x="351" y="3024"/>
                    <a:pt x="476" y="3311"/>
                  </a:cubicBezTo>
                  <a:cubicBezTo>
                    <a:pt x="601" y="3611"/>
                    <a:pt x="138" y="3861"/>
                    <a:pt x="76" y="4161"/>
                  </a:cubicBezTo>
                  <a:cubicBezTo>
                    <a:pt x="1" y="4461"/>
                    <a:pt x="351" y="4486"/>
                    <a:pt x="351" y="4486"/>
                  </a:cubicBezTo>
                  <a:cubicBezTo>
                    <a:pt x="163" y="4286"/>
                    <a:pt x="401" y="3661"/>
                    <a:pt x="913" y="3549"/>
                  </a:cubicBezTo>
                  <a:cubicBezTo>
                    <a:pt x="1438" y="3436"/>
                    <a:pt x="1725" y="3149"/>
                    <a:pt x="1600" y="2599"/>
                  </a:cubicBezTo>
                  <a:cubicBezTo>
                    <a:pt x="1475" y="2062"/>
                    <a:pt x="1788" y="2049"/>
                    <a:pt x="1788" y="2049"/>
                  </a:cubicBezTo>
                  <a:cubicBezTo>
                    <a:pt x="2812" y="2062"/>
                    <a:pt x="4149" y="3599"/>
                    <a:pt x="3212" y="4436"/>
                  </a:cubicBezTo>
                  <a:cubicBezTo>
                    <a:pt x="3040" y="4589"/>
                    <a:pt x="2829" y="4628"/>
                    <a:pt x="2600" y="4628"/>
                  </a:cubicBezTo>
                  <a:cubicBezTo>
                    <a:pt x="2381" y="4628"/>
                    <a:pt x="2145" y="4592"/>
                    <a:pt x="1913" y="4586"/>
                  </a:cubicBezTo>
                  <a:lnTo>
                    <a:pt x="1913" y="4586"/>
                  </a:lnTo>
                  <a:cubicBezTo>
                    <a:pt x="2369" y="4723"/>
                    <a:pt x="2835" y="5031"/>
                    <a:pt x="3274" y="5031"/>
                  </a:cubicBezTo>
                  <a:cubicBezTo>
                    <a:pt x="3555" y="5031"/>
                    <a:pt x="3825" y="4904"/>
                    <a:pt x="4074" y="4523"/>
                  </a:cubicBezTo>
                  <a:cubicBezTo>
                    <a:pt x="4386" y="4048"/>
                    <a:pt x="4337" y="3399"/>
                    <a:pt x="4012" y="2924"/>
                  </a:cubicBezTo>
                  <a:cubicBezTo>
                    <a:pt x="3712" y="2499"/>
                    <a:pt x="3249" y="2112"/>
                    <a:pt x="3100" y="1599"/>
                  </a:cubicBezTo>
                  <a:cubicBezTo>
                    <a:pt x="2962" y="1087"/>
                    <a:pt x="3075" y="675"/>
                    <a:pt x="2687" y="225"/>
                  </a:cubicBezTo>
                  <a:cubicBezTo>
                    <a:pt x="2562" y="88"/>
                    <a:pt x="2400" y="0"/>
                    <a:pt x="226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0"/>
            <p:cNvSpPr/>
            <p:nvPr/>
          </p:nvSpPr>
          <p:spPr>
            <a:xfrm>
              <a:off x="2610962" y="1290327"/>
              <a:ext cx="113183" cy="167500"/>
            </a:xfrm>
            <a:custGeom>
              <a:avLst/>
              <a:gdLst/>
              <a:ahLst/>
              <a:cxnLst/>
              <a:rect l="l" t="t" r="r" b="b"/>
              <a:pathLst>
                <a:path w="2588" h="3830" extrusionOk="0">
                  <a:moveTo>
                    <a:pt x="2475" y="1"/>
                  </a:moveTo>
                  <a:cubicBezTo>
                    <a:pt x="2400" y="13"/>
                    <a:pt x="2287" y="26"/>
                    <a:pt x="2187" y="113"/>
                  </a:cubicBezTo>
                  <a:cubicBezTo>
                    <a:pt x="2137" y="151"/>
                    <a:pt x="2075" y="238"/>
                    <a:pt x="2087" y="326"/>
                  </a:cubicBezTo>
                  <a:cubicBezTo>
                    <a:pt x="2100" y="426"/>
                    <a:pt x="2137" y="501"/>
                    <a:pt x="2162" y="576"/>
                  </a:cubicBezTo>
                  <a:cubicBezTo>
                    <a:pt x="2200" y="650"/>
                    <a:pt x="2187" y="713"/>
                    <a:pt x="2137" y="775"/>
                  </a:cubicBezTo>
                  <a:cubicBezTo>
                    <a:pt x="2087" y="838"/>
                    <a:pt x="2012" y="863"/>
                    <a:pt x="1937" y="875"/>
                  </a:cubicBezTo>
                  <a:cubicBezTo>
                    <a:pt x="1850" y="875"/>
                    <a:pt x="1762" y="888"/>
                    <a:pt x="1688" y="925"/>
                  </a:cubicBezTo>
                  <a:cubicBezTo>
                    <a:pt x="1600" y="950"/>
                    <a:pt x="1513" y="975"/>
                    <a:pt x="1450" y="1038"/>
                  </a:cubicBezTo>
                  <a:cubicBezTo>
                    <a:pt x="1413" y="1075"/>
                    <a:pt x="1388" y="1088"/>
                    <a:pt x="1350" y="1138"/>
                  </a:cubicBezTo>
                  <a:cubicBezTo>
                    <a:pt x="1338" y="1163"/>
                    <a:pt x="1325" y="1188"/>
                    <a:pt x="1313" y="1200"/>
                  </a:cubicBezTo>
                  <a:cubicBezTo>
                    <a:pt x="1288" y="1213"/>
                    <a:pt x="1288" y="1250"/>
                    <a:pt x="1275" y="1263"/>
                  </a:cubicBezTo>
                  <a:cubicBezTo>
                    <a:pt x="1263" y="1313"/>
                    <a:pt x="1250" y="1338"/>
                    <a:pt x="1250" y="1388"/>
                  </a:cubicBezTo>
                  <a:cubicBezTo>
                    <a:pt x="1225" y="1400"/>
                    <a:pt x="1225" y="1438"/>
                    <a:pt x="1225" y="1450"/>
                  </a:cubicBezTo>
                  <a:lnTo>
                    <a:pt x="1225" y="1513"/>
                  </a:lnTo>
                  <a:cubicBezTo>
                    <a:pt x="1225" y="1588"/>
                    <a:pt x="1225" y="1650"/>
                    <a:pt x="1250" y="1713"/>
                  </a:cubicBezTo>
                  <a:cubicBezTo>
                    <a:pt x="1250" y="1775"/>
                    <a:pt x="1263" y="1825"/>
                    <a:pt x="1263" y="1850"/>
                  </a:cubicBezTo>
                  <a:lnTo>
                    <a:pt x="1263" y="1950"/>
                  </a:lnTo>
                  <a:lnTo>
                    <a:pt x="1263" y="1975"/>
                  </a:lnTo>
                  <a:cubicBezTo>
                    <a:pt x="1263" y="1975"/>
                    <a:pt x="1275" y="2012"/>
                    <a:pt x="1263" y="2087"/>
                  </a:cubicBezTo>
                  <a:cubicBezTo>
                    <a:pt x="1250" y="2162"/>
                    <a:pt x="1225" y="2262"/>
                    <a:pt x="1150" y="2350"/>
                  </a:cubicBezTo>
                  <a:cubicBezTo>
                    <a:pt x="1013" y="2537"/>
                    <a:pt x="638" y="2562"/>
                    <a:pt x="338" y="2775"/>
                  </a:cubicBezTo>
                  <a:cubicBezTo>
                    <a:pt x="188" y="2887"/>
                    <a:pt x="63" y="3037"/>
                    <a:pt x="26" y="3224"/>
                  </a:cubicBezTo>
                  <a:cubicBezTo>
                    <a:pt x="1" y="3437"/>
                    <a:pt x="101" y="3587"/>
                    <a:pt x="201" y="3687"/>
                  </a:cubicBezTo>
                  <a:cubicBezTo>
                    <a:pt x="288" y="3774"/>
                    <a:pt x="401" y="3812"/>
                    <a:pt x="476" y="3824"/>
                  </a:cubicBezTo>
                  <a:cubicBezTo>
                    <a:pt x="505" y="3828"/>
                    <a:pt x="528" y="3830"/>
                    <a:pt x="547" y="3830"/>
                  </a:cubicBezTo>
                  <a:cubicBezTo>
                    <a:pt x="584" y="3830"/>
                    <a:pt x="600" y="3824"/>
                    <a:pt x="600" y="3824"/>
                  </a:cubicBezTo>
                  <a:cubicBezTo>
                    <a:pt x="600" y="3824"/>
                    <a:pt x="563" y="3824"/>
                    <a:pt x="501" y="3812"/>
                  </a:cubicBezTo>
                  <a:cubicBezTo>
                    <a:pt x="438" y="3787"/>
                    <a:pt x="338" y="3749"/>
                    <a:pt x="251" y="3649"/>
                  </a:cubicBezTo>
                  <a:cubicBezTo>
                    <a:pt x="163" y="3562"/>
                    <a:pt x="88" y="3412"/>
                    <a:pt x="126" y="3262"/>
                  </a:cubicBezTo>
                  <a:cubicBezTo>
                    <a:pt x="151" y="3124"/>
                    <a:pt x="263" y="2975"/>
                    <a:pt x="401" y="2887"/>
                  </a:cubicBezTo>
                  <a:cubicBezTo>
                    <a:pt x="538" y="2800"/>
                    <a:pt x="700" y="2725"/>
                    <a:pt x="850" y="2687"/>
                  </a:cubicBezTo>
                  <a:cubicBezTo>
                    <a:pt x="1000" y="2650"/>
                    <a:pt x="1163" y="2575"/>
                    <a:pt x="1263" y="2462"/>
                  </a:cubicBezTo>
                  <a:cubicBezTo>
                    <a:pt x="1350" y="2350"/>
                    <a:pt x="1400" y="2212"/>
                    <a:pt x="1400" y="2137"/>
                  </a:cubicBezTo>
                  <a:lnTo>
                    <a:pt x="1400" y="2000"/>
                  </a:lnTo>
                  <a:lnTo>
                    <a:pt x="1400" y="1962"/>
                  </a:lnTo>
                  <a:cubicBezTo>
                    <a:pt x="1400" y="1950"/>
                    <a:pt x="1400" y="1912"/>
                    <a:pt x="1388" y="1875"/>
                  </a:cubicBezTo>
                  <a:cubicBezTo>
                    <a:pt x="1375" y="1837"/>
                    <a:pt x="1375" y="1788"/>
                    <a:pt x="1350" y="1725"/>
                  </a:cubicBezTo>
                  <a:cubicBezTo>
                    <a:pt x="1350" y="1688"/>
                    <a:pt x="1338" y="1625"/>
                    <a:pt x="1338" y="1563"/>
                  </a:cubicBezTo>
                  <a:cubicBezTo>
                    <a:pt x="1338" y="1438"/>
                    <a:pt x="1388" y="1288"/>
                    <a:pt x="1500" y="1200"/>
                  </a:cubicBezTo>
                  <a:cubicBezTo>
                    <a:pt x="1563" y="1150"/>
                    <a:pt x="1625" y="1125"/>
                    <a:pt x="1700" y="1088"/>
                  </a:cubicBezTo>
                  <a:cubicBezTo>
                    <a:pt x="1762" y="1063"/>
                    <a:pt x="1837" y="1038"/>
                    <a:pt x="1937" y="1025"/>
                  </a:cubicBezTo>
                  <a:cubicBezTo>
                    <a:pt x="2012" y="1013"/>
                    <a:pt x="2125" y="975"/>
                    <a:pt x="2187" y="900"/>
                  </a:cubicBezTo>
                  <a:cubicBezTo>
                    <a:pt x="2212" y="888"/>
                    <a:pt x="2212" y="875"/>
                    <a:pt x="2225" y="838"/>
                  </a:cubicBezTo>
                  <a:cubicBezTo>
                    <a:pt x="2225" y="813"/>
                    <a:pt x="2250" y="800"/>
                    <a:pt x="2250" y="763"/>
                  </a:cubicBezTo>
                  <a:cubicBezTo>
                    <a:pt x="2262" y="713"/>
                    <a:pt x="2250" y="663"/>
                    <a:pt x="2225" y="626"/>
                  </a:cubicBezTo>
                  <a:cubicBezTo>
                    <a:pt x="2200" y="551"/>
                    <a:pt x="2150" y="463"/>
                    <a:pt x="2150" y="401"/>
                  </a:cubicBezTo>
                  <a:cubicBezTo>
                    <a:pt x="2137" y="326"/>
                    <a:pt x="2162" y="276"/>
                    <a:pt x="2212" y="238"/>
                  </a:cubicBezTo>
                  <a:cubicBezTo>
                    <a:pt x="2300" y="151"/>
                    <a:pt x="2412" y="126"/>
                    <a:pt x="2475" y="113"/>
                  </a:cubicBezTo>
                  <a:cubicBezTo>
                    <a:pt x="2537" y="88"/>
                    <a:pt x="2587" y="76"/>
                    <a:pt x="2587" y="76"/>
                  </a:cubicBezTo>
                  <a:cubicBezTo>
                    <a:pt x="2587" y="76"/>
                    <a:pt x="2537" y="76"/>
                    <a:pt x="24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0"/>
            <p:cNvSpPr/>
            <p:nvPr/>
          </p:nvSpPr>
          <p:spPr>
            <a:xfrm>
              <a:off x="2666155" y="1425859"/>
              <a:ext cx="33937" cy="20380"/>
            </a:xfrm>
            <a:custGeom>
              <a:avLst/>
              <a:gdLst/>
              <a:ahLst/>
              <a:cxnLst/>
              <a:rect l="l" t="t" r="r" b="b"/>
              <a:pathLst>
                <a:path w="776" h="466" extrusionOk="0">
                  <a:moveTo>
                    <a:pt x="177" y="0"/>
                  </a:moveTo>
                  <a:cubicBezTo>
                    <a:pt x="101" y="0"/>
                    <a:pt x="44" y="25"/>
                    <a:pt x="26" y="75"/>
                  </a:cubicBezTo>
                  <a:cubicBezTo>
                    <a:pt x="1" y="163"/>
                    <a:pt x="126" y="325"/>
                    <a:pt x="326" y="400"/>
                  </a:cubicBezTo>
                  <a:cubicBezTo>
                    <a:pt x="426" y="444"/>
                    <a:pt x="522" y="466"/>
                    <a:pt x="599" y="466"/>
                  </a:cubicBezTo>
                  <a:cubicBezTo>
                    <a:pt x="675" y="466"/>
                    <a:pt x="732" y="444"/>
                    <a:pt x="750" y="400"/>
                  </a:cubicBezTo>
                  <a:cubicBezTo>
                    <a:pt x="775" y="300"/>
                    <a:pt x="650" y="163"/>
                    <a:pt x="450" y="75"/>
                  </a:cubicBezTo>
                  <a:cubicBezTo>
                    <a:pt x="351" y="25"/>
                    <a:pt x="254" y="0"/>
                    <a:pt x="1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0"/>
            <p:cNvSpPr/>
            <p:nvPr/>
          </p:nvSpPr>
          <p:spPr>
            <a:xfrm>
              <a:off x="2707133" y="1441166"/>
              <a:ext cx="21911" cy="10977"/>
            </a:xfrm>
            <a:custGeom>
              <a:avLst/>
              <a:gdLst/>
              <a:ahLst/>
              <a:cxnLst/>
              <a:rect l="l" t="t" r="r" b="b"/>
              <a:pathLst>
                <a:path w="501" h="251" extrusionOk="0">
                  <a:moveTo>
                    <a:pt x="251" y="0"/>
                  </a:moveTo>
                  <a:cubicBezTo>
                    <a:pt x="113" y="0"/>
                    <a:pt x="1" y="63"/>
                    <a:pt x="1" y="125"/>
                  </a:cubicBezTo>
                  <a:cubicBezTo>
                    <a:pt x="1" y="200"/>
                    <a:pt x="101" y="250"/>
                    <a:pt x="251" y="250"/>
                  </a:cubicBezTo>
                  <a:cubicBezTo>
                    <a:pt x="388" y="250"/>
                    <a:pt x="501" y="188"/>
                    <a:pt x="501" y="125"/>
                  </a:cubicBezTo>
                  <a:cubicBezTo>
                    <a:pt x="501" y="50"/>
                    <a:pt x="388" y="0"/>
                    <a:pt x="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0"/>
            <p:cNvSpPr/>
            <p:nvPr/>
          </p:nvSpPr>
          <p:spPr>
            <a:xfrm>
              <a:off x="2129013" y="1545253"/>
              <a:ext cx="201131" cy="233625"/>
            </a:xfrm>
            <a:custGeom>
              <a:avLst/>
              <a:gdLst/>
              <a:ahLst/>
              <a:cxnLst/>
              <a:rect l="l" t="t" r="r" b="b"/>
              <a:pathLst>
                <a:path w="4599" h="5342" extrusionOk="0">
                  <a:moveTo>
                    <a:pt x="1791" y="1"/>
                  </a:moveTo>
                  <a:cubicBezTo>
                    <a:pt x="1647" y="1"/>
                    <a:pt x="1511" y="74"/>
                    <a:pt x="1412" y="244"/>
                  </a:cubicBezTo>
                  <a:cubicBezTo>
                    <a:pt x="1225" y="557"/>
                    <a:pt x="1400" y="906"/>
                    <a:pt x="1112" y="1181"/>
                  </a:cubicBezTo>
                  <a:cubicBezTo>
                    <a:pt x="1037" y="1256"/>
                    <a:pt x="925" y="1281"/>
                    <a:pt x="850" y="1344"/>
                  </a:cubicBezTo>
                  <a:cubicBezTo>
                    <a:pt x="688" y="1481"/>
                    <a:pt x="625" y="1731"/>
                    <a:pt x="663" y="1931"/>
                  </a:cubicBezTo>
                  <a:cubicBezTo>
                    <a:pt x="688" y="2218"/>
                    <a:pt x="825" y="2306"/>
                    <a:pt x="563" y="2481"/>
                  </a:cubicBezTo>
                  <a:cubicBezTo>
                    <a:pt x="413" y="2593"/>
                    <a:pt x="288" y="2681"/>
                    <a:pt x="175" y="2868"/>
                  </a:cubicBezTo>
                  <a:cubicBezTo>
                    <a:pt x="38" y="3093"/>
                    <a:pt x="0" y="3343"/>
                    <a:pt x="125" y="3568"/>
                  </a:cubicBezTo>
                  <a:cubicBezTo>
                    <a:pt x="225" y="3743"/>
                    <a:pt x="463" y="3855"/>
                    <a:pt x="500" y="4043"/>
                  </a:cubicBezTo>
                  <a:cubicBezTo>
                    <a:pt x="563" y="4280"/>
                    <a:pt x="313" y="4430"/>
                    <a:pt x="250" y="4617"/>
                  </a:cubicBezTo>
                  <a:cubicBezTo>
                    <a:pt x="120" y="5008"/>
                    <a:pt x="413" y="5341"/>
                    <a:pt x="754" y="5341"/>
                  </a:cubicBezTo>
                  <a:cubicBezTo>
                    <a:pt x="806" y="5341"/>
                    <a:pt x="859" y="5334"/>
                    <a:pt x="912" y="5317"/>
                  </a:cubicBezTo>
                  <a:cubicBezTo>
                    <a:pt x="1287" y="5192"/>
                    <a:pt x="1562" y="4842"/>
                    <a:pt x="1912" y="4655"/>
                  </a:cubicBezTo>
                  <a:cubicBezTo>
                    <a:pt x="2024" y="4599"/>
                    <a:pt x="2126" y="4553"/>
                    <a:pt x="2236" y="4553"/>
                  </a:cubicBezTo>
                  <a:cubicBezTo>
                    <a:pt x="2248" y="4553"/>
                    <a:pt x="2261" y="4554"/>
                    <a:pt x="2274" y="4555"/>
                  </a:cubicBezTo>
                  <a:cubicBezTo>
                    <a:pt x="2655" y="4561"/>
                    <a:pt x="3068" y="4690"/>
                    <a:pt x="3441" y="4690"/>
                  </a:cubicBezTo>
                  <a:cubicBezTo>
                    <a:pt x="3839" y="4690"/>
                    <a:pt x="4192" y="4543"/>
                    <a:pt x="4411" y="3943"/>
                  </a:cubicBezTo>
                  <a:cubicBezTo>
                    <a:pt x="4598" y="3405"/>
                    <a:pt x="4423" y="2781"/>
                    <a:pt x="3999" y="2418"/>
                  </a:cubicBezTo>
                  <a:cubicBezTo>
                    <a:pt x="3624" y="2093"/>
                    <a:pt x="3087" y="1819"/>
                    <a:pt x="2837" y="1356"/>
                  </a:cubicBezTo>
                  <a:cubicBezTo>
                    <a:pt x="2587" y="881"/>
                    <a:pt x="2612" y="469"/>
                    <a:pt x="2124" y="119"/>
                  </a:cubicBezTo>
                  <a:cubicBezTo>
                    <a:pt x="2016" y="44"/>
                    <a:pt x="1901" y="1"/>
                    <a:pt x="17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0"/>
            <p:cNvSpPr/>
            <p:nvPr/>
          </p:nvSpPr>
          <p:spPr>
            <a:xfrm>
              <a:off x="2139947" y="1544597"/>
              <a:ext cx="190198" cy="211715"/>
            </a:xfrm>
            <a:custGeom>
              <a:avLst/>
              <a:gdLst/>
              <a:ahLst/>
              <a:cxnLst/>
              <a:rect l="l" t="t" r="r" b="b"/>
              <a:pathLst>
                <a:path w="4349" h="4841" extrusionOk="0">
                  <a:moveTo>
                    <a:pt x="1523" y="0"/>
                  </a:moveTo>
                  <a:cubicBezTo>
                    <a:pt x="1489" y="0"/>
                    <a:pt x="1456" y="4"/>
                    <a:pt x="1425" y="9"/>
                  </a:cubicBezTo>
                  <a:cubicBezTo>
                    <a:pt x="1587" y="72"/>
                    <a:pt x="1712" y="109"/>
                    <a:pt x="1550" y="147"/>
                  </a:cubicBezTo>
                  <a:cubicBezTo>
                    <a:pt x="1287" y="247"/>
                    <a:pt x="1275" y="509"/>
                    <a:pt x="1275" y="896"/>
                  </a:cubicBezTo>
                  <a:cubicBezTo>
                    <a:pt x="1275" y="1309"/>
                    <a:pt x="937" y="1371"/>
                    <a:pt x="750" y="1546"/>
                  </a:cubicBezTo>
                  <a:cubicBezTo>
                    <a:pt x="587" y="1696"/>
                    <a:pt x="712" y="2009"/>
                    <a:pt x="725" y="2321"/>
                  </a:cubicBezTo>
                  <a:cubicBezTo>
                    <a:pt x="737" y="2633"/>
                    <a:pt x="350" y="2696"/>
                    <a:pt x="175" y="3008"/>
                  </a:cubicBezTo>
                  <a:cubicBezTo>
                    <a:pt x="0" y="3320"/>
                    <a:pt x="225" y="3433"/>
                    <a:pt x="413" y="3683"/>
                  </a:cubicBezTo>
                  <a:cubicBezTo>
                    <a:pt x="600" y="3933"/>
                    <a:pt x="188" y="4308"/>
                    <a:pt x="188" y="4595"/>
                  </a:cubicBezTo>
                  <a:cubicBezTo>
                    <a:pt x="188" y="4806"/>
                    <a:pt x="347" y="4840"/>
                    <a:pt x="451" y="4840"/>
                  </a:cubicBezTo>
                  <a:cubicBezTo>
                    <a:pt x="501" y="4840"/>
                    <a:pt x="537" y="4832"/>
                    <a:pt x="537" y="4832"/>
                  </a:cubicBezTo>
                  <a:cubicBezTo>
                    <a:pt x="313" y="4695"/>
                    <a:pt x="413" y="4020"/>
                    <a:pt x="875" y="3770"/>
                  </a:cubicBezTo>
                  <a:cubicBezTo>
                    <a:pt x="1350" y="3520"/>
                    <a:pt x="1562" y="3171"/>
                    <a:pt x="1337" y="2683"/>
                  </a:cubicBezTo>
                  <a:cubicBezTo>
                    <a:pt x="1100" y="2196"/>
                    <a:pt x="1400" y="2096"/>
                    <a:pt x="1400" y="2096"/>
                  </a:cubicBezTo>
                  <a:cubicBezTo>
                    <a:pt x="1484" y="2077"/>
                    <a:pt x="1573" y="2067"/>
                    <a:pt x="1666" y="2067"/>
                  </a:cubicBezTo>
                  <a:cubicBezTo>
                    <a:pt x="2642" y="2067"/>
                    <a:pt x="3961" y="3100"/>
                    <a:pt x="3299" y="4070"/>
                  </a:cubicBezTo>
                  <a:cubicBezTo>
                    <a:pt x="3036" y="4445"/>
                    <a:pt x="2524" y="4432"/>
                    <a:pt x="2062" y="4532"/>
                  </a:cubicBezTo>
                  <a:cubicBezTo>
                    <a:pt x="2436" y="4550"/>
                    <a:pt x="2832" y="4669"/>
                    <a:pt x="3189" y="4669"/>
                  </a:cubicBezTo>
                  <a:cubicBezTo>
                    <a:pt x="3584" y="4669"/>
                    <a:pt x="3932" y="4523"/>
                    <a:pt x="4148" y="3933"/>
                  </a:cubicBezTo>
                  <a:cubicBezTo>
                    <a:pt x="4348" y="3420"/>
                    <a:pt x="4173" y="2796"/>
                    <a:pt x="3749" y="2421"/>
                  </a:cubicBezTo>
                  <a:cubicBezTo>
                    <a:pt x="3374" y="2083"/>
                    <a:pt x="2837" y="1821"/>
                    <a:pt x="2587" y="1359"/>
                  </a:cubicBezTo>
                  <a:cubicBezTo>
                    <a:pt x="2337" y="884"/>
                    <a:pt x="2362" y="459"/>
                    <a:pt x="1874" y="122"/>
                  </a:cubicBezTo>
                  <a:cubicBezTo>
                    <a:pt x="1759" y="35"/>
                    <a:pt x="1636" y="0"/>
                    <a:pt x="15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0"/>
            <p:cNvSpPr/>
            <p:nvPr/>
          </p:nvSpPr>
          <p:spPr>
            <a:xfrm>
              <a:off x="2156872" y="1578316"/>
              <a:ext cx="78196" cy="185474"/>
            </a:xfrm>
            <a:custGeom>
              <a:avLst/>
              <a:gdLst/>
              <a:ahLst/>
              <a:cxnLst/>
              <a:rect l="l" t="t" r="r" b="b"/>
              <a:pathLst>
                <a:path w="1788" h="4241" extrusionOk="0">
                  <a:moveTo>
                    <a:pt x="1787" y="1"/>
                  </a:moveTo>
                  <a:cubicBezTo>
                    <a:pt x="1787" y="1"/>
                    <a:pt x="1737" y="1"/>
                    <a:pt x="1662" y="50"/>
                  </a:cubicBezTo>
                  <a:cubicBezTo>
                    <a:pt x="1600" y="88"/>
                    <a:pt x="1487" y="125"/>
                    <a:pt x="1400" y="238"/>
                  </a:cubicBezTo>
                  <a:cubicBezTo>
                    <a:pt x="1350" y="288"/>
                    <a:pt x="1313" y="375"/>
                    <a:pt x="1350" y="475"/>
                  </a:cubicBezTo>
                  <a:cubicBezTo>
                    <a:pt x="1375" y="563"/>
                    <a:pt x="1437" y="625"/>
                    <a:pt x="1475" y="688"/>
                  </a:cubicBezTo>
                  <a:cubicBezTo>
                    <a:pt x="1525" y="750"/>
                    <a:pt x="1525" y="838"/>
                    <a:pt x="1487" y="900"/>
                  </a:cubicBezTo>
                  <a:cubicBezTo>
                    <a:pt x="1462" y="963"/>
                    <a:pt x="1400" y="1000"/>
                    <a:pt x="1313" y="1038"/>
                  </a:cubicBezTo>
                  <a:cubicBezTo>
                    <a:pt x="1238" y="1063"/>
                    <a:pt x="1163" y="1100"/>
                    <a:pt x="1088" y="1150"/>
                  </a:cubicBezTo>
                  <a:cubicBezTo>
                    <a:pt x="1000" y="1188"/>
                    <a:pt x="925" y="1250"/>
                    <a:pt x="875" y="1337"/>
                  </a:cubicBezTo>
                  <a:cubicBezTo>
                    <a:pt x="863" y="1375"/>
                    <a:pt x="838" y="1412"/>
                    <a:pt x="813" y="1462"/>
                  </a:cubicBezTo>
                  <a:cubicBezTo>
                    <a:pt x="800" y="1475"/>
                    <a:pt x="800" y="1500"/>
                    <a:pt x="788" y="1525"/>
                  </a:cubicBezTo>
                  <a:cubicBezTo>
                    <a:pt x="788" y="1537"/>
                    <a:pt x="775" y="1562"/>
                    <a:pt x="775" y="1587"/>
                  </a:cubicBezTo>
                  <a:lnTo>
                    <a:pt x="775" y="1712"/>
                  </a:lnTo>
                  <a:lnTo>
                    <a:pt x="775" y="1775"/>
                  </a:lnTo>
                  <a:cubicBezTo>
                    <a:pt x="775" y="1800"/>
                    <a:pt x="788" y="1812"/>
                    <a:pt x="788" y="1837"/>
                  </a:cubicBezTo>
                  <a:cubicBezTo>
                    <a:pt x="800" y="1912"/>
                    <a:pt x="838" y="1975"/>
                    <a:pt x="850" y="2025"/>
                  </a:cubicBezTo>
                  <a:cubicBezTo>
                    <a:pt x="863" y="2062"/>
                    <a:pt x="875" y="2112"/>
                    <a:pt x="900" y="2150"/>
                  </a:cubicBezTo>
                  <a:cubicBezTo>
                    <a:pt x="913" y="2175"/>
                    <a:pt x="925" y="2212"/>
                    <a:pt x="925" y="2225"/>
                  </a:cubicBezTo>
                  <a:cubicBezTo>
                    <a:pt x="938" y="2237"/>
                    <a:pt x="938" y="2250"/>
                    <a:pt x="938" y="2250"/>
                  </a:cubicBezTo>
                  <a:cubicBezTo>
                    <a:pt x="938" y="2250"/>
                    <a:pt x="963" y="2287"/>
                    <a:pt x="963" y="2362"/>
                  </a:cubicBezTo>
                  <a:cubicBezTo>
                    <a:pt x="975" y="2437"/>
                    <a:pt x="963" y="2537"/>
                    <a:pt x="913" y="2649"/>
                  </a:cubicBezTo>
                  <a:cubicBezTo>
                    <a:pt x="813" y="2862"/>
                    <a:pt x="438" y="2987"/>
                    <a:pt x="213" y="3274"/>
                  </a:cubicBezTo>
                  <a:cubicBezTo>
                    <a:pt x="88" y="3412"/>
                    <a:pt x="1" y="3599"/>
                    <a:pt x="1" y="3786"/>
                  </a:cubicBezTo>
                  <a:cubicBezTo>
                    <a:pt x="26" y="3974"/>
                    <a:pt x="163" y="4111"/>
                    <a:pt x="275" y="4174"/>
                  </a:cubicBezTo>
                  <a:cubicBezTo>
                    <a:pt x="372" y="4222"/>
                    <a:pt x="454" y="4241"/>
                    <a:pt x="527" y="4241"/>
                  </a:cubicBezTo>
                  <a:cubicBezTo>
                    <a:pt x="548" y="4241"/>
                    <a:pt x="568" y="4239"/>
                    <a:pt x="588" y="4236"/>
                  </a:cubicBezTo>
                  <a:cubicBezTo>
                    <a:pt x="663" y="4236"/>
                    <a:pt x="688" y="4211"/>
                    <a:pt x="688" y="4211"/>
                  </a:cubicBezTo>
                  <a:cubicBezTo>
                    <a:pt x="688" y="4203"/>
                    <a:pt x="685" y="4200"/>
                    <a:pt x="679" y="4200"/>
                  </a:cubicBezTo>
                  <a:cubicBezTo>
                    <a:pt x="666" y="4200"/>
                    <a:pt x="638" y="4211"/>
                    <a:pt x="588" y="4211"/>
                  </a:cubicBezTo>
                  <a:cubicBezTo>
                    <a:pt x="500" y="4186"/>
                    <a:pt x="413" y="4174"/>
                    <a:pt x="300" y="4111"/>
                  </a:cubicBezTo>
                  <a:cubicBezTo>
                    <a:pt x="188" y="4049"/>
                    <a:pt x="88" y="3924"/>
                    <a:pt x="88" y="3761"/>
                  </a:cubicBezTo>
                  <a:cubicBezTo>
                    <a:pt x="88" y="3612"/>
                    <a:pt x="150" y="3449"/>
                    <a:pt x="275" y="3337"/>
                  </a:cubicBezTo>
                  <a:cubicBezTo>
                    <a:pt x="375" y="3224"/>
                    <a:pt x="525" y="3124"/>
                    <a:pt x="663" y="3037"/>
                  </a:cubicBezTo>
                  <a:cubicBezTo>
                    <a:pt x="788" y="2962"/>
                    <a:pt x="925" y="2849"/>
                    <a:pt x="1000" y="2712"/>
                  </a:cubicBezTo>
                  <a:cubicBezTo>
                    <a:pt x="1063" y="2562"/>
                    <a:pt x="1088" y="2425"/>
                    <a:pt x="1063" y="2350"/>
                  </a:cubicBezTo>
                  <a:cubicBezTo>
                    <a:pt x="1050" y="2250"/>
                    <a:pt x="1038" y="2212"/>
                    <a:pt x="1038" y="2212"/>
                  </a:cubicBezTo>
                  <a:cubicBezTo>
                    <a:pt x="1038" y="2212"/>
                    <a:pt x="1025" y="2187"/>
                    <a:pt x="1025" y="2175"/>
                  </a:cubicBezTo>
                  <a:cubicBezTo>
                    <a:pt x="1025" y="2162"/>
                    <a:pt x="1000" y="2112"/>
                    <a:pt x="988" y="2087"/>
                  </a:cubicBezTo>
                  <a:cubicBezTo>
                    <a:pt x="975" y="2037"/>
                    <a:pt x="938" y="1987"/>
                    <a:pt x="925" y="1937"/>
                  </a:cubicBezTo>
                  <a:cubicBezTo>
                    <a:pt x="913" y="1900"/>
                    <a:pt x="900" y="1850"/>
                    <a:pt x="875" y="1787"/>
                  </a:cubicBezTo>
                  <a:cubicBezTo>
                    <a:pt x="850" y="1662"/>
                    <a:pt x="850" y="1525"/>
                    <a:pt x="938" y="1400"/>
                  </a:cubicBezTo>
                  <a:cubicBezTo>
                    <a:pt x="988" y="1337"/>
                    <a:pt x="1050" y="1287"/>
                    <a:pt x="1113" y="1238"/>
                  </a:cubicBezTo>
                  <a:cubicBezTo>
                    <a:pt x="1175" y="1175"/>
                    <a:pt x="1250" y="1163"/>
                    <a:pt x="1337" y="1113"/>
                  </a:cubicBezTo>
                  <a:cubicBezTo>
                    <a:pt x="1412" y="1088"/>
                    <a:pt x="1500" y="1025"/>
                    <a:pt x="1550" y="925"/>
                  </a:cubicBezTo>
                  <a:cubicBezTo>
                    <a:pt x="1562" y="900"/>
                    <a:pt x="1587" y="875"/>
                    <a:pt x="1587" y="850"/>
                  </a:cubicBezTo>
                  <a:lnTo>
                    <a:pt x="1587" y="775"/>
                  </a:lnTo>
                  <a:cubicBezTo>
                    <a:pt x="1587" y="713"/>
                    <a:pt x="1550" y="675"/>
                    <a:pt x="1537" y="625"/>
                  </a:cubicBezTo>
                  <a:cubicBezTo>
                    <a:pt x="1487" y="550"/>
                    <a:pt x="1425" y="488"/>
                    <a:pt x="1412" y="425"/>
                  </a:cubicBezTo>
                  <a:cubicBezTo>
                    <a:pt x="1400" y="363"/>
                    <a:pt x="1412" y="300"/>
                    <a:pt x="1437" y="250"/>
                  </a:cubicBezTo>
                  <a:cubicBezTo>
                    <a:pt x="1525" y="163"/>
                    <a:pt x="1612" y="100"/>
                    <a:pt x="1675" y="63"/>
                  </a:cubicBezTo>
                  <a:cubicBezTo>
                    <a:pt x="1750" y="26"/>
                    <a:pt x="1787" y="1"/>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0"/>
            <p:cNvSpPr/>
            <p:nvPr/>
          </p:nvSpPr>
          <p:spPr>
            <a:xfrm>
              <a:off x="2208260" y="1719096"/>
              <a:ext cx="34987" cy="17406"/>
            </a:xfrm>
            <a:custGeom>
              <a:avLst/>
              <a:gdLst/>
              <a:ahLst/>
              <a:cxnLst/>
              <a:rect l="l" t="t" r="r" b="b"/>
              <a:pathLst>
                <a:path w="800" h="398" extrusionOk="0">
                  <a:moveTo>
                    <a:pt x="284" y="0"/>
                  </a:moveTo>
                  <a:cubicBezTo>
                    <a:pt x="145" y="0"/>
                    <a:pt x="35" y="54"/>
                    <a:pt x="25" y="130"/>
                  </a:cubicBezTo>
                  <a:cubicBezTo>
                    <a:pt x="0" y="218"/>
                    <a:pt x="162" y="330"/>
                    <a:pt x="375" y="380"/>
                  </a:cubicBezTo>
                  <a:cubicBezTo>
                    <a:pt x="426" y="392"/>
                    <a:pt x="476" y="398"/>
                    <a:pt x="522" y="398"/>
                  </a:cubicBezTo>
                  <a:cubicBezTo>
                    <a:pt x="668" y="398"/>
                    <a:pt x="778" y="343"/>
                    <a:pt x="787" y="268"/>
                  </a:cubicBezTo>
                  <a:cubicBezTo>
                    <a:pt x="800" y="180"/>
                    <a:pt x="625" y="55"/>
                    <a:pt x="425" y="18"/>
                  </a:cubicBezTo>
                  <a:cubicBezTo>
                    <a:pt x="377" y="6"/>
                    <a:pt x="329" y="0"/>
                    <a:pt x="284" y="0"/>
                  </a:cubicBezTo>
                  <a:close/>
                </a:path>
              </a:pathLst>
            </a:custGeom>
            <a:solidFill>
              <a:srgbClr val="FFEB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0"/>
            <p:cNvSpPr/>
            <p:nvPr/>
          </p:nvSpPr>
          <p:spPr>
            <a:xfrm>
              <a:off x="2250856" y="1722595"/>
              <a:ext cx="22435" cy="11983"/>
            </a:xfrm>
            <a:custGeom>
              <a:avLst/>
              <a:gdLst/>
              <a:ahLst/>
              <a:cxnLst/>
              <a:rect l="l" t="t" r="r" b="b"/>
              <a:pathLst>
                <a:path w="513" h="274" extrusionOk="0">
                  <a:moveTo>
                    <a:pt x="355" y="1"/>
                  </a:moveTo>
                  <a:cubicBezTo>
                    <a:pt x="317" y="1"/>
                    <a:pt x="273" y="5"/>
                    <a:pt x="226" y="13"/>
                  </a:cubicBezTo>
                  <a:cubicBezTo>
                    <a:pt x="88" y="63"/>
                    <a:pt x="1" y="138"/>
                    <a:pt x="13" y="200"/>
                  </a:cubicBezTo>
                  <a:cubicBezTo>
                    <a:pt x="22" y="242"/>
                    <a:pt x="82" y="273"/>
                    <a:pt x="158" y="273"/>
                  </a:cubicBezTo>
                  <a:cubicBezTo>
                    <a:pt x="195" y="273"/>
                    <a:pt x="235" y="266"/>
                    <a:pt x="276" y="250"/>
                  </a:cubicBezTo>
                  <a:cubicBezTo>
                    <a:pt x="425" y="200"/>
                    <a:pt x="513" y="125"/>
                    <a:pt x="500" y="63"/>
                  </a:cubicBezTo>
                  <a:cubicBezTo>
                    <a:pt x="492" y="20"/>
                    <a:pt x="437" y="1"/>
                    <a:pt x="355" y="1"/>
                  </a:cubicBezTo>
                  <a:close/>
                </a:path>
              </a:pathLst>
            </a:custGeom>
            <a:solidFill>
              <a:srgbClr val="FFEB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0"/>
            <p:cNvSpPr/>
            <p:nvPr/>
          </p:nvSpPr>
          <p:spPr>
            <a:xfrm>
              <a:off x="3246505" y="1370098"/>
              <a:ext cx="145939" cy="181320"/>
            </a:xfrm>
            <a:custGeom>
              <a:avLst/>
              <a:gdLst/>
              <a:ahLst/>
              <a:cxnLst/>
              <a:rect l="l" t="t" r="r" b="b"/>
              <a:pathLst>
                <a:path w="3337" h="4146" extrusionOk="0">
                  <a:moveTo>
                    <a:pt x="657" y="0"/>
                  </a:moveTo>
                  <a:cubicBezTo>
                    <a:pt x="480" y="0"/>
                    <a:pt x="329" y="98"/>
                    <a:pt x="288" y="313"/>
                  </a:cubicBezTo>
                  <a:cubicBezTo>
                    <a:pt x="238" y="588"/>
                    <a:pt x="437" y="776"/>
                    <a:pt x="300" y="1063"/>
                  </a:cubicBezTo>
                  <a:cubicBezTo>
                    <a:pt x="275" y="1138"/>
                    <a:pt x="188" y="1176"/>
                    <a:pt x="150" y="1250"/>
                  </a:cubicBezTo>
                  <a:cubicBezTo>
                    <a:pt x="63" y="1388"/>
                    <a:pt x="88" y="1588"/>
                    <a:pt x="163" y="1713"/>
                  </a:cubicBezTo>
                  <a:cubicBezTo>
                    <a:pt x="250" y="1900"/>
                    <a:pt x="362" y="1938"/>
                    <a:pt x="238" y="2138"/>
                  </a:cubicBezTo>
                  <a:cubicBezTo>
                    <a:pt x="163" y="2263"/>
                    <a:pt x="88" y="2375"/>
                    <a:pt x="50" y="2525"/>
                  </a:cubicBezTo>
                  <a:cubicBezTo>
                    <a:pt x="0" y="2712"/>
                    <a:pt x="50" y="2900"/>
                    <a:pt x="188" y="3050"/>
                  </a:cubicBezTo>
                  <a:cubicBezTo>
                    <a:pt x="300" y="3137"/>
                    <a:pt x="487" y="3150"/>
                    <a:pt x="587" y="3262"/>
                  </a:cubicBezTo>
                  <a:cubicBezTo>
                    <a:pt x="675" y="3400"/>
                    <a:pt x="550" y="3587"/>
                    <a:pt x="550" y="3749"/>
                  </a:cubicBezTo>
                  <a:cubicBezTo>
                    <a:pt x="559" y="4002"/>
                    <a:pt x="744" y="4145"/>
                    <a:pt x="940" y="4145"/>
                  </a:cubicBezTo>
                  <a:cubicBezTo>
                    <a:pt x="1024" y="4145"/>
                    <a:pt x="1112" y="4119"/>
                    <a:pt x="1187" y="4062"/>
                  </a:cubicBezTo>
                  <a:cubicBezTo>
                    <a:pt x="1425" y="3824"/>
                    <a:pt x="1537" y="3500"/>
                    <a:pt x="1737" y="3262"/>
                  </a:cubicBezTo>
                  <a:cubicBezTo>
                    <a:pt x="1799" y="3187"/>
                    <a:pt x="1874" y="3125"/>
                    <a:pt x="1974" y="3100"/>
                  </a:cubicBezTo>
                  <a:cubicBezTo>
                    <a:pt x="2537" y="2875"/>
                    <a:pt x="3336" y="2975"/>
                    <a:pt x="3336" y="2050"/>
                  </a:cubicBezTo>
                  <a:cubicBezTo>
                    <a:pt x="3336" y="1613"/>
                    <a:pt x="3049" y="1225"/>
                    <a:pt x="2662" y="1076"/>
                  </a:cubicBezTo>
                  <a:cubicBezTo>
                    <a:pt x="2312" y="951"/>
                    <a:pt x="1862" y="926"/>
                    <a:pt x="1562" y="676"/>
                  </a:cubicBezTo>
                  <a:cubicBezTo>
                    <a:pt x="1287" y="426"/>
                    <a:pt x="1175" y="113"/>
                    <a:pt x="775" y="13"/>
                  </a:cubicBezTo>
                  <a:cubicBezTo>
                    <a:pt x="735" y="5"/>
                    <a:pt x="695" y="0"/>
                    <a:pt x="6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0"/>
            <p:cNvSpPr/>
            <p:nvPr/>
          </p:nvSpPr>
          <p:spPr>
            <a:xfrm>
              <a:off x="3256870" y="1370142"/>
              <a:ext cx="135574" cy="165663"/>
            </a:xfrm>
            <a:custGeom>
              <a:avLst/>
              <a:gdLst/>
              <a:ahLst/>
              <a:cxnLst/>
              <a:rect l="l" t="t" r="r" b="b"/>
              <a:pathLst>
                <a:path w="3100" h="3788" extrusionOk="0">
                  <a:moveTo>
                    <a:pt x="409" y="1"/>
                  </a:moveTo>
                  <a:cubicBezTo>
                    <a:pt x="317" y="1"/>
                    <a:pt x="240" y="23"/>
                    <a:pt x="188" y="75"/>
                  </a:cubicBezTo>
                  <a:cubicBezTo>
                    <a:pt x="219" y="75"/>
                    <a:pt x="249" y="74"/>
                    <a:pt x="274" y="74"/>
                  </a:cubicBezTo>
                  <a:cubicBezTo>
                    <a:pt x="350" y="74"/>
                    <a:pt x="388" y="81"/>
                    <a:pt x="313" y="137"/>
                  </a:cubicBezTo>
                  <a:cubicBezTo>
                    <a:pt x="138" y="275"/>
                    <a:pt x="200" y="462"/>
                    <a:pt x="300" y="750"/>
                  </a:cubicBezTo>
                  <a:cubicBezTo>
                    <a:pt x="388" y="1025"/>
                    <a:pt x="175" y="1187"/>
                    <a:pt x="100" y="1337"/>
                  </a:cubicBezTo>
                  <a:cubicBezTo>
                    <a:pt x="1" y="1512"/>
                    <a:pt x="175" y="1687"/>
                    <a:pt x="263" y="1899"/>
                  </a:cubicBezTo>
                  <a:cubicBezTo>
                    <a:pt x="363" y="2124"/>
                    <a:pt x="100" y="2274"/>
                    <a:pt x="63" y="2549"/>
                  </a:cubicBezTo>
                  <a:cubicBezTo>
                    <a:pt x="13" y="2811"/>
                    <a:pt x="200" y="2824"/>
                    <a:pt x="388" y="2949"/>
                  </a:cubicBezTo>
                  <a:cubicBezTo>
                    <a:pt x="575" y="3074"/>
                    <a:pt x="388" y="3449"/>
                    <a:pt x="475" y="3673"/>
                  </a:cubicBezTo>
                  <a:cubicBezTo>
                    <a:pt x="506" y="3762"/>
                    <a:pt x="561" y="3787"/>
                    <a:pt x="615" y="3787"/>
                  </a:cubicBezTo>
                  <a:cubicBezTo>
                    <a:pt x="690" y="3787"/>
                    <a:pt x="763" y="3736"/>
                    <a:pt x="763" y="3736"/>
                  </a:cubicBezTo>
                  <a:cubicBezTo>
                    <a:pt x="575" y="3686"/>
                    <a:pt x="475" y="3199"/>
                    <a:pt x="738" y="2886"/>
                  </a:cubicBezTo>
                  <a:cubicBezTo>
                    <a:pt x="1013" y="2574"/>
                    <a:pt x="1075" y="2262"/>
                    <a:pt x="775" y="1987"/>
                  </a:cubicBezTo>
                  <a:cubicBezTo>
                    <a:pt x="488" y="1699"/>
                    <a:pt x="688" y="1549"/>
                    <a:pt x="688" y="1549"/>
                  </a:cubicBezTo>
                  <a:cubicBezTo>
                    <a:pt x="878" y="1415"/>
                    <a:pt x="1139" y="1350"/>
                    <a:pt x="1405" y="1350"/>
                  </a:cubicBezTo>
                  <a:cubicBezTo>
                    <a:pt x="2032" y="1350"/>
                    <a:pt x="2687" y="1711"/>
                    <a:pt x="2512" y="2387"/>
                  </a:cubicBezTo>
                  <a:cubicBezTo>
                    <a:pt x="2425" y="2736"/>
                    <a:pt x="2062" y="2874"/>
                    <a:pt x="1762" y="3074"/>
                  </a:cubicBezTo>
                  <a:cubicBezTo>
                    <a:pt x="2325" y="2874"/>
                    <a:pt x="3074" y="2949"/>
                    <a:pt x="3074" y="2049"/>
                  </a:cubicBezTo>
                  <a:cubicBezTo>
                    <a:pt x="3099" y="1612"/>
                    <a:pt x="2812" y="1200"/>
                    <a:pt x="2425" y="1075"/>
                  </a:cubicBezTo>
                  <a:cubicBezTo>
                    <a:pt x="2075" y="950"/>
                    <a:pt x="1625" y="925"/>
                    <a:pt x="1325" y="675"/>
                  </a:cubicBezTo>
                  <a:cubicBezTo>
                    <a:pt x="1050" y="425"/>
                    <a:pt x="938" y="112"/>
                    <a:pt x="538" y="12"/>
                  </a:cubicBezTo>
                  <a:cubicBezTo>
                    <a:pt x="492" y="5"/>
                    <a:pt x="449" y="1"/>
                    <a:pt x="409"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0"/>
            <p:cNvSpPr/>
            <p:nvPr/>
          </p:nvSpPr>
          <p:spPr>
            <a:xfrm>
              <a:off x="3278169" y="1386498"/>
              <a:ext cx="27946" cy="150313"/>
            </a:xfrm>
            <a:custGeom>
              <a:avLst/>
              <a:gdLst/>
              <a:ahLst/>
              <a:cxnLst/>
              <a:rect l="l" t="t" r="r" b="b"/>
              <a:pathLst>
                <a:path w="639" h="3437" extrusionOk="0">
                  <a:moveTo>
                    <a:pt x="401" y="1"/>
                  </a:moveTo>
                  <a:cubicBezTo>
                    <a:pt x="401" y="1"/>
                    <a:pt x="376" y="13"/>
                    <a:pt x="313" y="88"/>
                  </a:cubicBezTo>
                  <a:cubicBezTo>
                    <a:pt x="263" y="126"/>
                    <a:pt x="201" y="188"/>
                    <a:pt x="163" y="301"/>
                  </a:cubicBezTo>
                  <a:cubicBezTo>
                    <a:pt x="138" y="363"/>
                    <a:pt x="138" y="438"/>
                    <a:pt x="188" y="488"/>
                  </a:cubicBezTo>
                  <a:cubicBezTo>
                    <a:pt x="226" y="551"/>
                    <a:pt x="276" y="576"/>
                    <a:pt x="326" y="613"/>
                  </a:cubicBezTo>
                  <a:cubicBezTo>
                    <a:pt x="376" y="638"/>
                    <a:pt x="388" y="688"/>
                    <a:pt x="388" y="751"/>
                  </a:cubicBezTo>
                  <a:cubicBezTo>
                    <a:pt x="376" y="813"/>
                    <a:pt x="338" y="863"/>
                    <a:pt x="288" y="900"/>
                  </a:cubicBezTo>
                  <a:cubicBezTo>
                    <a:pt x="251" y="950"/>
                    <a:pt x="188" y="1000"/>
                    <a:pt x="151" y="1063"/>
                  </a:cubicBezTo>
                  <a:cubicBezTo>
                    <a:pt x="126" y="1125"/>
                    <a:pt x="76" y="1188"/>
                    <a:pt x="63" y="1250"/>
                  </a:cubicBezTo>
                  <a:cubicBezTo>
                    <a:pt x="63" y="1300"/>
                    <a:pt x="38" y="1325"/>
                    <a:pt x="38" y="1363"/>
                  </a:cubicBezTo>
                  <a:lnTo>
                    <a:pt x="38" y="1400"/>
                  </a:lnTo>
                  <a:cubicBezTo>
                    <a:pt x="63" y="1425"/>
                    <a:pt x="63" y="1438"/>
                    <a:pt x="63" y="1450"/>
                  </a:cubicBezTo>
                  <a:cubicBezTo>
                    <a:pt x="76" y="1488"/>
                    <a:pt x="76" y="1513"/>
                    <a:pt x="88" y="1550"/>
                  </a:cubicBezTo>
                  <a:cubicBezTo>
                    <a:pt x="88" y="1563"/>
                    <a:pt x="101" y="1575"/>
                    <a:pt x="101" y="1588"/>
                  </a:cubicBezTo>
                  <a:cubicBezTo>
                    <a:pt x="101" y="1588"/>
                    <a:pt x="126" y="1613"/>
                    <a:pt x="126" y="1625"/>
                  </a:cubicBezTo>
                  <a:cubicBezTo>
                    <a:pt x="151" y="1688"/>
                    <a:pt x="188" y="1713"/>
                    <a:pt x="213" y="1750"/>
                  </a:cubicBezTo>
                  <a:cubicBezTo>
                    <a:pt x="238" y="1775"/>
                    <a:pt x="263" y="1813"/>
                    <a:pt x="276" y="1825"/>
                  </a:cubicBezTo>
                  <a:cubicBezTo>
                    <a:pt x="288" y="1838"/>
                    <a:pt x="288" y="1863"/>
                    <a:pt x="313" y="1875"/>
                  </a:cubicBezTo>
                  <a:lnTo>
                    <a:pt x="326" y="1888"/>
                  </a:lnTo>
                  <a:cubicBezTo>
                    <a:pt x="326" y="1888"/>
                    <a:pt x="351" y="1925"/>
                    <a:pt x="376" y="1963"/>
                  </a:cubicBezTo>
                  <a:cubicBezTo>
                    <a:pt x="388" y="2013"/>
                    <a:pt x="426" y="2075"/>
                    <a:pt x="401" y="2175"/>
                  </a:cubicBezTo>
                  <a:cubicBezTo>
                    <a:pt x="388" y="2362"/>
                    <a:pt x="151" y="2550"/>
                    <a:pt x="63" y="2812"/>
                  </a:cubicBezTo>
                  <a:cubicBezTo>
                    <a:pt x="1" y="2950"/>
                    <a:pt x="1" y="3112"/>
                    <a:pt x="38" y="3237"/>
                  </a:cubicBezTo>
                  <a:cubicBezTo>
                    <a:pt x="101" y="3374"/>
                    <a:pt x="226" y="3424"/>
                    <a:pt x="326" y="3437"/>
                  </a:cubicBezTo>
                  <a:cubicBezTo>
                    <a:pt x="413" y="3437"/>
                    <a:pt x="513" y="3424"/>
                    <a:pt x="563" y="3387"/>
                  </a:cubicBezTo>
                  <a:cubicBezTo>
                    <a:pt x="626" y="3362"/>
                    <a:pt x="638" y="3324"/>
                    <a:pt x="638" y="3324"/>
                  </a:cubicBezTo>
                  <a:cubicBezTo>
                    <a:pt x="638" y="3322"/>
                    <a:pt x="637" y="3321"/>
                    <a:pt x="635" y="3321"/>
                  </a:cubicBezTo>
                  <a:cubicBezTo>
                    <a:pt x="624" y="3321"/>
                    <a:pt x="594" y="3342"/>
                    <a:pt x="563" y="3362"/>
                  </a:cubicBezTo>
                  <a:cubicBezTo>
                    <a:pt x="528" y="3371"/>
                    <a:pt x="480" y="3380"/>
                    <a:pt x="420" y="3380"/>
                  </a:cubicBezTo>
                  <a:cubicBezTo>
                    <a:pt x="395" y="3380"/>
                    <a:pt x="367" y="3378"/>
                    <a:pt x="338" y="3374"/>
                  </a:cubicBezTo>
                  <a:cubicBezTo>
                    <a:pt x="251" y="3362"/>
                    <a:pt x="151" y="3299"/>
                    <a:pt x="101" y="3187"/>
                  </a:cubicBezTo>
                  <a:cubicBezTo>
                    <a:pt x="76" y="3062"/>
                    <a:pt x="88" y="2937"/>
                    <a:pt x="138" y="2812"/>
                  </a:cubicBezTo>
                  <a:cubicBezTo>
                    <a:pt x="188" y="2687"/>
                    <a:pt x="263" y="2575"/>
                    <a:pt x="338" y="2487"/>
                  </a:cubicBezTo>
                  <a:cubicBezTo>
                    <a:pt x="413" y="2387"/>
                    <a:pt x="501" y="2262"/>
                    <a:pt x="513" y="2150"/>
                  </a:cubicBezTo>
                  <a:cubicBezTo>
                    <a:pt x="526" y="2025"/>
                    <a:pt x="501" y="1938"/>
                    <a:pt x="463" y="1875"/>
                  </a:cubicBezTo>
                  <a:lnTo>
                    <a:pt x="426" y="1775"/>
                  </a:lnTo>
                  <a:lnTo>
                    <a:pt x="401" y="1763"/>
                  </a:lnTo>
                  <a:cubicBezTo>
                    <a:pt x="388" y="1750"/>
                    <a:pt x="376" y="1713"/>
                    <a:pt x="363" y="1700"/>
                  </a:cubicBezTo>
                  <a:cubicBezTo>
                    <a:pt x="326" y="1688"/>
                    <a:pt x="313" y="1650"/>
                    <a:pt x="276" y="1625"/>
                  </a:cubicBezTo>
                  <a:cubicBezTo>
                    <a:pt x="251" y="1613"/>
                    <a:pt x="213" y="1575"/>
                    <a:pt x="201" y="1525"/>
                  </a:cubicBezTo>
                  <a:cubicBezTo>
                    <a:pt x="151" y="1450"/>
                    <a:pt x="126" y="1338"/>
                    <a:pt x="151" y="1238"/>
                  </a:cubicBezTo>
                  <a:cubicBezTo>
                    <a:pt x="176" y="1188"/>
                    <a:pt x="201" y="1125"/>
                    <a:pt x="238" y="1075"/>
                  </a:cubicBezTo>
                  <a:cubicBezTo>
                    <a:pt x="263" y="1025"/>
                    <a:pt x="313" y="988"/>
                    <a:pt x="363" y="938"/>
                  </a:cubicBezTo>
                  <a:cubicBezTo>
                    <a:pt x="401" y="875"/>
                    <a:pt x="463" y="813"/>
                    <a:pt x="463" y="738"/>
                  </a:cubicBezTo>
                  <a:lnTo>
                    <a:pt x="463" y="676"/>
                  </a:lnTo>
                  <a:cubicBezTo>
                    <a:pt x="463" y="638"/>
                    <a:pt x="463" y="626"/>
                    <a:pt x="451" y="613"/>
                  </a:cubicBezTo>
                  <a:cubicBezTo>
                    <a:pt x="426" y="576"/>
                    <a:pt x="401" y="551"/>
                    <a:pt x="376" y="538"/>
                  </a:cubicBezTo>
                  <a:cubicBezTo>
                    <a:pt x="313" y="488"/>
                    <a:pt x="263" y="451"/>
                    <a:pt x="238" y="426"/>
                  </a:cubicBezTo>
                  <a:cubicBezTo>
                    <a:pt x="201" y="376"/>
                    <a:pt x="201" y="326"/>
                    <a:pt x="213" y="288"/>
                  </a:cubicBezTo>
                  <a:cubicBezTo>
                    <a:pt x="251" y="188"/>
                    <a:pt x="313" y="126"/>
                    <a:pt x="338" y="76"/>
                  </a:cubicBezTo>
                  <a:cubicBezTo>
                    <a:pt x="388" y="38"/>
                    <a:pt x="401" y="1"/>
                    <a:pt x="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0"/>
            <p:cNvSpPr/>
            <p:nvPr/>
          </p:nvSpPr>
          <p:spPr>
            <a:xfrm>
              <a:off x="3313681" y="1487218"/>
              <a:ext cx="26852" cy="13382"/>
            </a:xfrm>
            <a:custGeom>
              <a:avLst/>
              <a:gdLst/>
              <a:ahLst/>
              <a:cxnLst/>
              <a:rect l="l" t="t" r="r" b="b"/>
              <a:pathLst>
                <a:path w="614" h="306" extrusionOk="0">
                  <a:moveTo>
                    <a:pt x="391" y="0"/>
                  </a:moveTo>
                  <a:cubicBezTo>
                    <a:pt x="356" y="0"/>
                    <a:pt x="316" y="3"/>
                    <a:pt x="276" y="9"/>
                  </a:cubicBezTo>
                  <a:cubicBezTo>
                    <a:pt x="126" y="47"/>
                    <a:pt x="1" y="134"/>
                    <a:pt x="13" y="209"/>
                  </a:cubicBezTo>
                  <a:cubicBezTo>
                    <a:pt x="23" y="276"/>
                    <a:pt x="111" y="306"/>
                    <a:pt x="219" y="306"/>
                  </a:cubicBezTo>
                  <a:cubicBezTo>
                    <a:pt x="253" y="306"/>
                    <a:pt x="289" y="303"/>
                    <a:pt x="326" y="297"/>
                  </a:cubicBezTo>
                  <a:cubicBezTo>
                    <a:pt x="488" y="259"/>
                    <a:pt x="613" y="172"/>
                    <a:pt x="588" y="84"/>
                  </a:cubicBezTo>
                  <a:cubicBezTo>
                    <a:pt x="579" y="28"/>
                    <a:pt x="499" y="0"/>
                    <a:pt x="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0"/>
            <p:cNvSpPr/>
            <p:nvPr/>
          </p:nvSpPr>
          <p:spPr>
            <a:xfrm>
              <a:off x="3344863" y="1478865"/>
              <a:ext cx="16444" cy="11502"/>
            </a:xfrm>
            <a:custGeom>
              <a:avLst/>
              <a:gdLst/>
              <a:ahLst/>
              <a:cxnLst/>
              <a:rect l="l" t="t" r="r" b="b"/>
              <a:pathLst>
                <a:path w="376" h="263" extrusionOk="0">
                  <a:moveTo>
                    <a:pt x="304" y="1"/>
                  </a:moveTo>
                  <a:cubicBezTo>
                    <a:pt x="264" y="1"/>
                    <a:pt x="210" y="20"/>
                    <a:pt x="150" y="63"/>
                  </a:cubicBezTo>
                  <a:cubicBezTo>
                    <a:pt x="50" y="125"/>
                    <a:pt x="0" y="200"/>
                    <a:pt x="38" y="250"/>
                  </a:cubicBezTo>
                  <a:cubicBezTo>
                    <a:pt x="42" y="258"/>
                    <a:pt x="54" y="262"/>
                    <a:pt x="73" y="262"/>
                  </a:cubicBezTo>
                  <a:cubicBezTo>
                    <a:pt x="112" y="262"/>
                    <a:pt x="178" y="243"/>
                    <a:pt x="238" y="200"/>
                  </a:cubicBezTo>
                  <a:cubicBezTo>
                    <a:pt x="338" y="138"/>
                    <a:pt x="375" y="63"/>
                    <a:pt x="350" y="13"/>
                  </a:cubicBezTo>
                  <a:cubicBezTo>
                    <a:pt x="338" y="5"/>
                    <a:pt x="323" y="1"/>
                    <a:pt x="3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0"/>
            <p:cNvSpPr/>
            <p:nvPr/>
          </p:nvSpPr>
          <p:spPr>
            <a:xfrm>
              <a:off x="2773828" y="1466882"/>
              <a:ext cx="174322" cy="160284"/>
            </a:xfrm>
            <a:custGeom>
              <a:avLst/>
              <a:gdLst/>
              <a:ahLst/>
              <a:cxnLst/>
              <a:rect l="l" t="t" r="r" b="b"/>
              <a:pathLst>
                <a:path w="3986" h="3665" extrusionOk="0">
                  <a:moveTo>
                    <a:pt x="2727" y="0"/>
                  </a:moveTo>
                  <a:cubicBezTo>
                    <a:pt x="2540" y="0"/>
                    <a:pt x="2351" y="57"/>
                    <a:pt x="2187" y="175"/>
                  </a:cubicBezTo>
                  <a:cubicBezTo>
                    <a:pt x="1874" y="399"/>
                    <a:pt x="1587" y="762"/>
                    <a:pt x="1225" y="849"/>
                  </a:cubicBezTo>
                  <a:cubicBezTo>
                    <a:pt x="862" y="949"/>
                    <a:pt x="562" y="837"/>
                    <a:pt x="238" y="1124"/>
                  </a:cubicBezTo>
                  <a:cubicBezTo>
                    <a:pt x="63" y="1287"/>
                    <a:pt x="0" y="1524"/>
                    <a:pt x="163" y="1711"/>
                  </a:cubicBezTo>
                  <a:cubicBezTo>
                    <a:pt x="338" y="1924"/>
                    <a:pt x="600" y="1861"/>
                    <a:pt x="725" y="2149"/>
                  </a:cubicBezTo>
                  <a:cubicBezTo>
                    <a:pt x="750" y="2224"/>
                    <a:pt x="737" y="2299"/>
                    <a:pt x="762" y="2399"/>
                  </a:cubicBezTo>
                  <a:cubicBezTo>
                    <a:pt x="812" y="2549"/>
                    <a:pt x="975" y="2648"/>
                    <a:pt x="1125" y="2673"/>
                  </a:cubicBezTo>
                  <a:cubicBezTo>
                    <a:pt x="1312" y="2711"/>
                    <a:pt x="1412" y="2623"/>
                    <a:pt x="1475" y="2861"/>
                  </a:cubicBezTo>
                  <a:cubicBezTo>
                    <a:pt x="1500" y="2998"/>
                    <a:pt x="1550" y="3136"/>
                    <a:pt x="1649" y="3248"/>
                  </a:cubicBezTo>
                  <a:cubicBezTo>
                    <a:pt x="1737" y="3390"/>
                    <a:pt x="1881" y="3465"/>
                    <a:pt x="2033" y="3465"/>
                  </a:cubicBezTo>
                  <a:cubicBezTo>
                    <a:pt x="2055" y="3465"/>
                    <a:pt x="2077" y="3464"/>
                    <a:pt x="2099" y="3461"/>
                  </a:cubicBezTo>
                  <a:cubicBezTo>
                    <a:pt x="2237" y="3423"/>
                    <a:pt x="2362" y="3273"/>
                    <a:pt x="2499" y="3273"/>
                  </a:cubicBezTo>
                  <a:cubicBezTo>
                    <a:pt x="2674" y="3273"/>
                    <a:pt x="2724" y="3498"/>
                    <a:pt x="2836" y="3586"/>
                  </a:cubicBezTo>
                  <a:cubicBezTo>
                    <a:pt x="2904" y="3640"/>
                    <a:pt x="2977" y="3664"/>
                    <a:pt x="3047" y="3664"/>
                  </a:cubicBezTo>
                  <a:cubicBezTo>
                    <a:pt x="3252" y="3664"/>
                    <a:pt x="3443" y="3464"/>
                    <a:pt x="3461" y="3223"/>
                  </a:cubicBezTo>
                  <a:cubicBezTo>
                    <a:pt x="3436" y="2911"/>
                    <a:pt x="3261" y="2611"/>
                    <a:pt x="3224" y="2299"/>
                  </a:cubicBezTo>
                  <a:cubicBezTo>
                    <a:pt x="3211" y="2199"/>
                    <a:pt x="3211" y="2099"/>
                    <a:pt x="3236" y="2011"/>
                  </a:cubicBezTo>
                  <a:cubicBezTo>
                    <a:pt x="3424" y="1387"/>
                    <a:pt x="3986" y="787"/>
                    <a:pt x="3311" y="212"/>
                  </a:cubicBezTo>
                  <a:cubicBezTo>
                    <a:pt x="3146" y="73"/>
                    <a:pt x="2938" y="0"/>
                    <a:pt x="27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0"/>
            <p:cNvSpPr/>
            <p:nvPr/>
          </p:nvSpPr>
          <p:spPr>
            <a:xfrm>
              <a:off x="2776539" y="1466269"/>
              <a:ext cx="170517" cy="151974"/>
            </a:xfrm>
            <a:custGeom>
              <a:avLst/>
              <a:gdLst/>
              <a:ahLst/>
              <a:cxnLst/>
              <a:rect l="l" t="t" r="r" b="b"/>
              <a:pathLst>
                <a:path w="3899" h="3475" extrusionOk="0">
                  <a:moveTo>
                    <a:pt x="2675" y="1"/>
                  </a:moveTo>
                  <a:cubicBezTo>
                    <a:pt x="2483" y="1"/>
                    <a:pt x="2289" y="60"/>
                    <a:pt x="2125" y="176"/>
                  </a:cubicBezTo>
                  <a:cubicBezTo>
                    <a:pt x="1812" y="401"/>
                    <a:pt x="1525" y="751"/>
                    <a:pt x="1163" y="851"/>
                  </a:cubicBezTo>
                  <a:cubicBezTo>
                    <a:pt x="800" y="938"/>
                    <a:pt x="500" y="838"/>
                    <a:pt x="176" y="1126"/>
                  </a:cubicBezTo>
                  <a:cubicBezTo>
                    <a:pt x="63" y="1226"/>
                    <a:pt x="1" y="1351"/>
                    <a:pt x="1" y="1463"/>
                  </a:cubicBezTo>
                  <a:cubicBezTo>
                    <a:pt x="48" y="1391"/>
                    <a:pt x="86" y="1325"/>
                    <a:pt x="107" y="1325"/>
                  </a:cubicBezTo>
                  <a:cubicBezTo>
                    <a:pt x="119" y="1325"/>
                    <a:pt x="126" y="1346"/>
                    <a:pt x="126" y="1401"/>
                  </a:cubicBezTo>
                  <a:cubicBezTo>
                    <a:pt x="126" y="1625"/>
                    <a:pt x="301" y="1688"/>
                    <a:pt x="563" y="1788"/>
                  </a:cubicBezTo>
                  <a:cubicBezTo>
                    <a:pt x="825" y="1875"/>
                    <a:pt x="813" y="2150"/>
                    <a:pt x="875" y="2338"/>
                  </a:cubicBezTo>
                  <a:cubicBezTo>
                    <a:pt x="938" y="2500"/>
                    <a:pt x="1175" y="2475"/>
                    <a:pt x="1388" y="2538"/>
                  </a:cubicBezTo>
                  <a:cubicBezTo>
                    <a:pt x="1612" y="2600"/>
                    <a:pt x="1562" y="2912"/>
                    <a:pt x="1737" y="3112"/>
                  </a:cubicBezTo>
                  <a:cubicBezTo>
                    <a:pt x="1802" y="3186"/>
                    <a:pt x="1859" y="3212"/>
                    <a:pt x="1916" y="3212"/>
                  </a:cubicBezTo>
                  <a:cubicBezTo>
                    <a:pt x="2014" y="3212"/>
                    <a:pt x="2111" y="3135"/>
                    <a:pt x="2237" y="3087"/>
                  </a:cubicBezTo>
                  <a:cubicBezTo>
                    <a:pt x="2259" y="3078"/>
                    <a:pt x="2280" y="3074"/>
                    <a:pt x="2301" y="3074"/>
                  </a:cubicBezTo>
                  <a:cubicBezTo>
                    <a:pt x="2481" y="3074"/>
                    <a:pt x="2621" y="3384"/>
                    <a:pt x="2812" y="3462"/>
                  </a:cubicBezTo>
                  <a:cubicBezTo>
                    <a:pt x="2834" y="3470"/>
                    <a:pt x="2854" y="3474"/>
                    <a:pt x="2873" y="3474"/>
                  </a:cubicBezTo>
                  <a:cubicBezTo>
                    <a:pt x="3020" y="3474"/>
                    <a:pt x="3049" y="3237"/>
                    <a:pt x="3049" y="3237"/>
                  </a:cubicBezTo>
                  <a:lnTo>
                    <a:pt x="3049" y="3237"/>
                  </a:lnTo>
                  <a:cubicBezTo>
                    <a:pt x="3016" y="3265"/>
                    <a:pt x="2972" y="3279"/>
                    <a:pt x="2923" y="3279"/>
                  </a:cubicBezTo>
                  <a:cubicBezTo>
                    <a:pt x="2733" y="3279"/>
                    <a:pt x="2462" y="3075"/>
                    <a:pt x="2412" y="2737"/>
                  </a:cubicBezTo>
                  <a:cubicBezTo>
                    <a:pt x="2358" y="2370"/>
                    <a:pt x="2210" y="2133"/>
                    <a:pt x="1912" y="2133"/>
                  </a:cubicBezTo>
                  <a:cubicBezTo>
                    <a:pt x="1866" y="2133"/>
                    <a:pt x="1816" y="2138"/>
                    <a:pt x="1762" y="2150"/>
                  </a:cubicBezTo>
                  <a:cubicBezTo>
                    <a:pt x="1716" y="2159"/>
                    <a:pt x="1675" y="2163"/>
                    <a:pt x="1640" y="2163"/>
                  </a:cubicBezTo>
                  <a:cubicBezTo>
                    <a:pt x="1378" y="2163"/>
                    <a:pt x="1388" y="1950"/>
                    <a:pt x="1388" y="1950"/>
                  </a:cubicBezTo>
                  <a:cubicBezTo>
                    <a:pt x="1434" y="1338"/>
                    <a:pt x="2066" y="622"/>
                    <a:pt x="2614" y="622"/>
                  </a:cubicBezTo>
                  <a:cubicBezTo>
                    <a:pt x="2804" y="622"/>
                    <a:pt x="2983" y="708"/>
                    <a:pt x="3124" y="913"/>
                  </a:cubicBezTo>
                  <a:cubicBezTo>
                    <a:pt x="3312" y="1201"/>
                    <a:pt x="3199" y="1600"/>
                    <a:pt x="3174" y="1975"/>
                  </a:cubicBezTo>
                  <a:cubicBezTo>
                    <a:pt x="3374" y="1363"/>
                    <a:pt x="3899" y="788"/>
                    <a:pt x="3237" y="201"/>
                  </a:cubicBezTo>
                  <a:cubicBezTo>
                    <a:pt x="3077" y="67"/>
                    <a:pt x="2877" y="1"/>
                    <a:pt x="26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0"/>
            <p:cNvSpPr/>
            <p:nvPr/>
          </p:nvSpPr>
          <p:spPr>
            <a:xfrm>
              <a:off x="2805491" y="1512190"/>
              <a:ext cx="112614" cy="97745"/>
            </a:xfrm>
            <a:custGeom>
              <a:avLst/>
              <a:gdLst/>
              <a:ahLst/>
              <a:cxnLst/>
              <a:rect l="l" t="t" r="r" b="b"/>
              <a:pathLst>
                <a:path w="2575" h="2235" extrusionOk="0">
                  <a:moveTo>
                    <a:pt x="1" y="1"/>
                  </a:moveTo>
                  <a:cubicBezTo>
                    <a:pt x="1" y="5"/>
                    <a:pt x="2" y="41"/>
                    <a:pt x="13" y="101"/>
                  </a:cubicBezTo>
                  <a:cubicBezTo>
                    <a:pt x="13" y="101"/>
                    <a:pt x="13" y="101"/>
                    <a:pt x="14" y="102"/>
                  </a:cubicBezTo>
                  <a:lnTo>
                    <a:pt x="14" y="102"/>
                  </a:lnTo>
                  <a:cubicBezTo>
                    <a:pt x="13" y="97"/>
                    <a:pt x="13" y="92"/>
                    <a:pt x="13" y="88"/>
                  </a:cubicBezTo>
                  <a:cubicBezTo>
                    <a:pt x="2" y="41"/>
                    <a:pt x="1" y="5"/>
                    <a:pt x="1" y="1"/>
                  </a:cubicBezTo>
                  <a:close/>
                  <a:moveTo>
                    <a:pt x="14" y="102"/>
                  </a:moveTo>
                  <a:cubicBezTo>
                    <a:pt x="15" y="164"/>
                    <a:pt x="29" y="257"/>
                    <a:pt x="76" y="338"/>
                  </a:cubicBezTo>
                  <a:cubicBezTo>
                    <a:pt x="88" y="388"/>
                    <a:pt x="151" y="438"/>
                    <a:pt x="213" y="438"/>
                  </a:cubicBezTo>
                  <a:cubicBezTo>
                    <a:pt x="276" y="438"/>
                    <a:pt x="338" y="400"/>
                    <a:pt x="388" y="388"/>
                  </a:cubicBezTo>
                  <a:cubicBezTo>
                    <a:pt x="405" y="384"/>
                    <a:pt x="423" y="381"/>
                    <a:pt x="440" y="381"/>
                  </a:cubicBezTo>
                  <a:cubicBezTo>
                    <a:pt x="476" y="381"/>
                    <a:pt x="509" y="392"/>
                    <a:pt x="526" y="425"/>
                  </a:cubicBezTo>
                  <a:cubicBezTo>
                    <a:pt x="563" y="475"/>
                    <a:pt x="576" y="538"/>
                    <a:pt x="576" y="588"/>
                  </a:cubicBezTo>
                  <a:cubicBezTo>
                    <a:pt x="588" y="650"/>
                    <a:pt x="588" y="738"/>
                    <a:pt x="613" y="800"/>
                  </a:cubicBezTo>
                  <a:cubicBezTo>
                    <a:pt x="626" y="875"/>
                    <a:pt x="651" y="938"/>
                    <a:pt x="688" y="1000"/>
                  </a:cubicBezTo>
                  <a:cubicBezTo>
                    <a:pt x="701" y="1025"/>
                    <a:pt x="713" y="1063"/>
                    <a:pt x="751" y="1075"/>
                  </a:cubicBezTo>
                  <a:cubicBezTo>
                    <a:pt x="751" y="1088"/>
                    <a:pt x="763" y="1088"/>
                    <a:pt x="776" y="1113"/>
                  </a:cubicBezTo>
                  <a:cubicBezTo>
                    <a:pt x="801" y="1125"/>
                    <a:pt x="813" y="1125"/>
                    <a:pt x="826" y="1138"/>
                  </a:cubicBezTo>
                  <a:cubicBezTo>
                    <a:pt x="838" y="1163"/>
                    <a:pt x="875" y="1175"/>
                    <a:pt x="900" y="1175"/>
                  </a:cubicBezTo>
                  <a:cubicBezTo>
                    <a:pt x="925" y="1188"/>
                    <a:pt x="938" y="1188"/>
                    <a:pt x="950" y="1188"/>
                  </a:cubicBezTo>
                  <a:lnTo>
                    <a:pt x="1000" y="1188"/>
                  </a:lnTo>
                  <a:cubicBezTo>
                    <a:pt x="1013" y="1192"/>
                    <a:pt x="1027" y="1193"/>
                    <a:pt x="1042" y="1193"/>
                  </a:cubicBezTo>
                  <a:cubicBezTo>
                    <a:pt x="1071" y="1193"/>
                    <a:pt x="1105" y="1188"/>
                    <a:pt x="1138" y="1188"/>
                  </a:cubicBezTo>
                  <a:cubicBezTo>
                    <a:pt x="1175" y="1175"/>
                    <a:pt x="1200" y="1175"/>
                    <a:pt x="1238" y="1175"/>
                  </a:cubicBezTo>
                  <a:lnTo>
                    <a:pt x="1313" y="1175"/>
                  </a:lnTo>
                  <a:cubicBezTo>
                    <a:pt x="1313" y="1175"/>
                    <a:pt x="1324" y="1170"/>
                    <a:pt x="1346" y="1170"/>
                  </a:cubicBezTo>
                  <a:cubicBezTo>
                    <a:pt x="1357" y="1170"/>
                    <a:pt x="1371" y="1171"/>
                    <a:pt x="1388" y="1175"/>
                  </a:cubicBezTo>
                  <a:cubicBezTo>
                    <a:pt x="1438" y="1175"/>
                    <a:pt x="1500" y="1200"/>
                    <a:pt x="1563" y="1263"/>
                  </a:cubicBezTo>
                  <a:cubicBezTo>
                    <a:pt x="1688" y="1388"/>
                    <a:pt x="1688" y="1700"/>
                    <a:pt x="1825" y="1950"/>
                  </a:cubicBezTo>
                  <a:cubicBezTo>
                    <a:pt x="1888" y="2075"/>
                    <a:pt x="2000" y="2175"/>
                    <a:pt x="2125" y="2225"/>
                  </a:cubicBezTo>
                  <a:cubicBezTo>
                    <a:pt x="2150" y="2232"/>
                    <a:pt x="2175" y="2235"/>
                    <a:pt x="2199" y="2235"/>
                  </a:cubicBezTo>
                  <a:cubicBezTo>
                    <a:pt x="2306" y="2235"/>
                    <a:pt x="2399" y="2173"/>
                    <a:pt x="2450" y="2112"/>
                  </a:cubicBezTo>
                  <a:cubicBezTo>
                    <a:pt x="2512" y="2037"/>
                    <a:pt x="2550" y="1950"/>
                    <a:pt x="2562" y="1887"/>
                  </a:cubicBezTo>
                  <a:cubicBezTo>
                    <a:pt x="2575" y="1825"/>
                    <a:pt x="2562" y="1800"/>
                    <a:pt x="2562" y="1800"/>
                  </a:cubicBezTo>
                  <a:cubicBezTo>
                    <a:pt x="2562" y="1800"/>
                    <a:pt x="2562" y="1825"/>
                    <a:pt x="2550" y="1887"/>
                  </a:cubicBezTo>
                  <a:cubicBezTo>
                    <a:pt x="2525" y="1950"/>
                    <a:pt x="2487" y="2037"/>
                    <a:pt x="2425" y="2100"/>
                  </a:cubicBezTo>
                  <a:cubicBezTo>
                    <a:pt x="2377" y="2157"/>
                    <a:pt x="2300" y="2200"/>
                    <a:pt x="2216" y="2200"/>
                  </a:cubicBezTo>
                  <a:cubicBezTo>
                    <a:pt x="2190" y="2200"/>
                    <a:pt x="2164" y="2196"/>
                    <a:pt x="2137" y="2187"/>
                  </a:cubicBezTo>
                  <a:cubicBezTo>
                    <a:pt x="2050" y="2137"/>
                    <a:pt x="1938" y="2062"/>
                    <a:pt x="1888" y="1937"/>
                  </a:cubicBezTo>
                  <a:cubicBezTo>
                    <a:pt x="1838" y="1812"/>
                    <a:pt x="1813" y="1687"/>
                    <a:pt x="1775" y="1562"/>
                  </a:cubicBezTo>
                  <a:cubicBezTo>
                    <a:pt x="1750" y="1438"/>
                    <a:pt x="1713" y="1300"/>
                    <a:pt x="1638" y="1213"/>
                  </a:cubicBezTo>
                  <a:cubicBezTo>
                    <a:pt x="1575" y="1125"/>
                    <a:pt x="1488" y="1100"/>
                    <a:pt x="1425" y="1075"/>
                  </a:cubicBezTo>
                  <a:cubicBezTo>
                    <a:pt x="1363" y="1063"/>
                    <a:pt x="1325" y="1063"/>
                    <a:pt x="1325" y="1063"/>
                  </a:cubicBezTo>
                  <a:lnTo>
                    <a:pt x="1238" y="1063"/>
                  </a:lnTo>
                  <a:cubicBezTo>
                    <a:pt x="1200" y="1063"/>
                    <a:pt x="1150" y="1075"/>
                    <a:pt x="1125" y="1075"/>
                  </a:cubicBezTo>
                  <a:lnTo>
                    <a:pt x="1000" y="1075"/>
                  </a:lnTo>
                  <a:cubicBezTo>
                    <a:pt x="900" y="1075"/>
                    <a:pt x="813" y="1038"/>
                    <a:pt x="751" y="938"/>
                  </a:cubicBezTo>
                  <a:cubicBezTo>
                    <a:pt x="701" y="888"/>
                    <a:pt x="688" y="825"/>
                    <a:pt x="676" y="763"/>
                  </a:cubicBezTo>
                  <a:cubicBezTo>
                    <a:pt x="651" y="700"/>
                    <a:pt x="651" y="638"/>
                    <a:pt x="638" y="563"/>
                  </a:cubicBezTo>
                  <a:cubicBezTo>
                    <a:pt x="638" y="500"/>
                    <a:pt x="626" y="425"/>
                    <a:pt x="563" y="363"/>
                  </a:cubicBezTo>
                  <a:cubicBezTo>
                    <a:pt x="551" y="351"/>
                    <a:pt x="526" y="326"/>
                    <a:pt x="513" y="326"/>
                  </a:cubicBezTo>
                  <a:cubicBezTo>
                    <a:pt x="501" y="326"/>
                    <a:pt x="488" y="313"/>
                    <a:pt x="463" y="313"/>
                  </a:cubicBezTo>
                  <a:cubicBezTo>
                    <a:pt x="426" y="313"/>
                    <a:pt x="388" y="313"/>
                    <a:pt x="363" y="326"/>
                  </a:cubicBezTo>
                  <a:cubicBezTo>
                    <a:pt x="301" y="338"/>
                    <a:pt x="251" y="375"/>
                    <a:pt x="201" y="375"/>
                  </a:cubicBezTo>
                  <a:cubicBezTo>
                    <a:pt x="151" y="375"/>
                    <a:pt x="126" y="351"/>
                    <a:pt x="88" y="313"/>
                  </a:cubicBezTo>
                  <a:cubicBezTo>
                    <a:pt x="51" y="238"/>
                    <a:pt x="26" y="164"/>
                    <a:pt x="14"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0"/>
            <p:cNvSpPr/>
            <p:nvPr/>
          </p:nvSpPr>
          <p:spPr>
            <a:xfrm>
              <a:off x="2895102" y="1539874"/>
              <a:ext cx="17012" cy="25147"/>
            </a:xfrm>
            <a:custGeom>
              <a:avLst/>
              <a:gdLst/>
              <a:ahLst/>
              <a:cxnLst/>
              <a:rect l="l" t="t" r="r" b="b"/>
              <a:pathLst>
                <a:path w="389" h="575" extrusionOk="0">
                  <a:moveTo>
                    <a:pt x="303" y="1"/>
                  </a:moveTo>
                  <a:cubicBezTo>
                    <a:pt x="238" y="1"/>
                    <a:pt x="142" y="86"/>
                    <a:pt x="76" y="230"/>
                  </a:cubicBezTo>
                  <a:cubicBezTo>
                    <a:pt x="1" y="380"/>
                    <a:pt x="1" y="542"/>
                    <a:pt x="63" y="567"/>
                  </a:cubicBezTo>
                  <a:cubicBezTo>
                    <a:pt x="72" y="572"/>
                    <a:pt x="81" y="574"/>
                    <a:pt x="90" y="574"/>
                  </a:cubicBezTo>
                  <a:cubicBezTo>
                    <a:pt x="152" y="574"/>
                    <a:pt x="237" y="474"/>
                    <a:pt x="313" y="355"/>
                  </a:cubicBezTo>
                  <a:cubicBezTo>
                    <a:pt x="388" y="192"/>
                    <a:pt x="388" y="42"/>
                    <a:pt x="326" y="5"/>
                  </a:cubicBezTo>
                  <a:cubicBezTo>
                    <a:pt x="319" y="2"/>
                    <a:pt x="311"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0"/>
            <p:cNvSpPr/>
            <p:nvPr/>
          </p:nvSpPr>
          <p:spPr>
            <a:xfrm>
              <a:off x="2908791" y="1514377"/>
              <a:ext cx="7129" cy="18674"/>
            </a:xfrm>
            <a:custGeom>
              <a:avLst/>
              <a:gdLst/>
              <a:ahLst/>
              <a:cxnLst/>
              <a:rect l="l" t="t" r="r" b="b"/>
              <a:pathLst>
                <a:path w="163" h="427" extrusionOk="0">
                  <a:moveTo>
                    <a:pt x="88" y="1"/>
                  </a:moveTo>
                  <a:cubicBezTo>
                    <a:pt x="38" y="1"/>
                    <a:pt x="0" y="88"/>
                    <a:pt x="0" y="201"/>
                  </a:cubicBezTo>
                  <a:cubicBezTo>
                    <a:pt x="0" y="325"/>
                    <a:pt x="25" y="425"/>
                    <a:pt x="75" y="425"/>
                  </a:cubicBezTo>
                  <a:cubicBezTo>
                    <a:pt x="78" y="426"/>
                    <a:pt x="81" y="427"/>
                    <a:pt x="84" y="427"/>
                  </a:cubicBezTo>
                  <a:cubicBezTo>
                    <a:pt x="129" y="427"/>
                    <a:pt x="163" y="330"/>
                    <a:pt x="163" y="201"/>
                  </a:cubicBezTo>
                  <a:cubicBezTo>
                    <a:pt x="163" y="88"/>
                    <a:pt x="138"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0"/>
            <p:cNvSpPr/>
            <p:nvPr/>
          </p:nvSpPr>
          <p:spPr>
            <a:xfrm>
              <a:off x="3164635" y="2972908"/>
              <a:ext cx="173710" cy="156348"/>
            </a:xfrm>
            <a:custGeom>
              <a:avLst/>
              <a:gdLst/>
              <a:ahLst/>
              <a:cxnLst/>
              <a:rect l="l" t="t" r="r" b="b"/>
              <a:pathLst>
                <a:path w="3972" h="3575" extrusionOk="0">
                  <a:moveTo>
                    <a:pt x="1467" y="1"/>
                  </a:moveTo>
                  <a:cubicBezTo>
                    <a:pt x="1350" y="1"/>
                    <a:pt x="1239" y="45"/>
                    <a:pt x="1135" y="149"/>
                  </a:cubicBezTo>
                  <a:cubicBezTo>
                    <a:pt x="1047" y="262"/>
                    <a:pt x="1035" y="474"/>
                    <a:pt x="923" y="561"/>
                  </a:cubicBezTo>
                  <a:cubicBezTo>
                    <a:pt x="889" y="583"/>
                    <a:pt x="855" y="591"/>
                    <a:pt x="819" y="591"/>
                  </a:cubicBezTo>
                  <a:cubicBezTo>
                    <a:pt x="708" y="591"/>
                    <a:pt x="589" y="511"/>
                    <a:pt x="485" y="511"/>
                  </a:cubicBezTo>
                  <a:cubicBezTo>
                    <a:pt x="480" y="511"/>
                    <a:pt x="475" y="511"/>
                    <a:pt x="470" y="511"/>
                  </a:cubicBezTo>
                  <a:cubicBezTo>
                    <a:pt x="131" y="511"/>
                    <a:pt x="1" y="915"/>
                    <a:pt x="173" y="1186"/>
                  </a:cubicBezTo>
                  <a:cubicBezTo>
                    <a:pt x="310" y="1449"/>
                    <a:pt x="610" y="1574"/>
                    <a:pt x="835" y="1811"/>
                  </a:cubicBezTo>
                  <a:cubicBezTo>
                    <a:pt x="898" y="1886"/>
                    <a:pt x="960" y="1961"/>
                    <a:pt x="985" y="2061"/>
                  </a:cubicBezTo>
                  <a:cubicBezTo>
                    <a:pt x="1160" y="2686"/>
                    <a:pt x="1035" y="3523"/>
                    <a:pt x="1897" y="3573"/>
                  </a:cubicBezTo>
                  <a:cubicBezTo>
                    <a:pt x="1913" y="3574"/>
                    <a:pt x="1929" y="3574"/>
                    <a:pt x="1946" y="3574"/>
                  </a:cubicBezTo>
                  <a:cubicBezTo>
                    <a:pt x="2327" y="3574"/>
                    <a:pt x="2677" y="3294"/>
                    <a:pt x="2809" y="2898"/>
                  </a:cubicBezTo>
                  <a:cubicBezTo>
                    <a:pt x="2934" y="2523"/>
                    <a:pt x="2984" y="2061"/>
                    <a:pt x="3247" y="1748"/>
                  </a:cubicBezTo>
                  <a:cubicBezTo>
                    <a:pt x="3496" y="1449"/>
                    <a:pt x="3796" y="1349"/>
                    <a:pt x="3909" y="911"/>
                  </a:cubicBezTo>
                  <a:cubicBezTo>
                    <a:pt x="3971" y="686"/>
                    <a:pt x="3884" y="449"/>
                    <a:pt x="3659" y="387"/>
                  </a:cubicBezTo>
                  <a:cubicBezTo>
                    <a:pt x="3623" y="378"/>
                    <a:pt x="3589" y="374"/>
                    <a:pt x="3555" y="374"/>
                  </a:cubicBezTo>
                  <a:cubicBezTo>
                    <a:pt x="3421" y="374"/>
                    <a:pt x="3302" y="431"/>
                    <a:pt x="3173" y="431"/>
                  </a:cubicBezTo>
                  <a:cubicBezTo>
                    <a:pt x="3109" y="431"/>
                    <a:pt x="3043" y="417"/>
                    <a:pt x="2972" y="374"/>
                  </a:cubicBezTo>
                  <a:cubicBezTo>
                    <a:pt x="2884" y="324"/>
                    <a:pt x="2859" y="249"/>
                    <a:pt x="2797" y="199"/>
                  </a:cubicBezTo>
                  <a:cubicBezTo>
                    <a:pt x="2737" y="151"/>
                    <a:pt x="2662" y="132"/>
                    <a:pt x="2587" y="132"/>
                  </a:cubicBezTo>
                  <a:cubicBezTo>
                    <a:pt x="2506" y="132"/>
                    <a:pt x="2424" y="154"/>
                    <a:pt x="2359" y="187"/>
                  </a:cubicBezTo>
                  <a:cubicBezTo>
                    <a:pt x="2244" y="245"/>
                    <a:pt x="2193" y="319"/>
                    <a:pt x="2118" y="319"/>
                  </a:cubicBezTo>
                  <a:cubicBezTo>
                    <a:pt x="2080" y="319"/>
                    <a:pt x="2035" y="300"/>
                    <a:pt x="1972" y="249"/>
                  </a:cubicBezTo>
                  <a:cubicBezTo>
                    <a:pt x="1860" y="149"/>
                    <a:pt x="1772" y="74"/>
                    <a:pt x="1622" y="24"/>
                  </a:cubicBezTo>
                  <a:cubicBezTo>
                    <a:pt x="1569" y="9"/>
                    <a:pt x="1517" y="1"/>
                    <a:pt x="1467" y="1"/>
                  </a:cubicBezTo>
                  <a:close/>
                </a:path>
              </a:pathLst>
            </a:custGeom>
            <a:solidFill>
              <a:srgbClr val="B536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0"/>
            <p:cNvSpPr/>
            <p:nvPr/>
          </p:nvSpPr>
          <p:spPr>
            <a:xfrm>
              <a:off x="3164635" y="2972908"/>
              <a:ext cx="173710" cy="156348"/>
            </a:xfrm>
            <a:custGeom>
              <a:avLst/>
              <a:gdLst/>
              <a:ahLst/>
              <a:cxnLst/>
              <a:rect l="l" t="t" r="r" b="b"/>
              <a:pathLst>
                <a:path w="3972" h="3575" extrusionOk="0">
                  <a:moveTo>
                    <a:pt x="1467" y="1"/>
                  </a:moveTo>
                  <a:cubicBezTo>
                    <a:pt x="1350" y="1"/>
                    <a:pt x="1239" y="45"/>
                    <a:pt x="1135" y="149"/>
                  </a:cubicBezTo>
                  <a:cubicBezTo>
                    <a:pt x="1047" y="262"/>
                    <a:pt x="1035" y="474"/>
                    <a:pt x="923" y="561"/>
                  </a:cubicBezTo>
                  <a:cubicBezTo>
                    <a:pt x="889" y="583"/>
                    <a:pt x="855" y="591"/>
                    <a:pt x="819" y="591"/>
                  </a:cubicBezTo>
                  <a:cubicBezTo>
                    <a:pt x="708" y="591"/>
                    <a:pt x="589" y="511"/>
                    <a:pt x="485" y="511"/>
                  </a:cubicBezTo>
                  <a:cubicBezTo>
                    <a:pt x="480" y="511"/>
                    <a:pt x="475" y="511"/>
                    <a:pt x="470" y="511"/>
                  </a:cubicBezTo>
                  <a:cubicBezTo>
                    <a:pt x="131" y="511"/>
                    <a:pt x="1" y="915"/>
                    <a:pt x="173" y="1186"/>
                  </a:cubicBezTo>
                  <a:cubicBezTo>
                    <a:pt x="310" y="1449"/>
                    <a:pt x="610" y="1574"/>
                    <a:pt x="835" y="1811"/>
                  </a:cubicBezTo>
                  <a:cubicBezTo>
                    <a:pt x="898" y="1886"/>
                    <a:pt x="960" y="1961"/>
                    <a:pt x="985" y="2061"/>
                  </a:cubicBezTo>
                  <a:cubicBezTo>
                    <a:pt x="1160" y="2686"/>
                    <a:pt x="1035" y="3523"/>
                    <a:pt x="1897" y="3573"/>
                  </a:cubicBezTo>
                  <a:cubicBezTo>
                    <a:pt x="1913" y="3574"/>
                    <a:pt x="1929" y="3574"/>
                    <a:pt x="1946" y="3574"/>
                  </a:cubicBezTo>
                  <a:cubicBezTo>
                    <a:pt x="2327" y="3574"/>
                    <a:pt x="2677" y="3294"/>
                    <a:pt x="2809" y="2898"/>
                  </a:cubicBezTo>
                  <a:cubicBezTo>
                    <a:pt x="2934" y="2523"/>
                    <a:pt x="2984" y="2061"/>
                    <a:pt x="3247" y="1748"/>
                  </a:cubicBezTo>
                  <a:cubicBezTo>
                    <a:pt x="3496" y="1449"/>
                    <a:pt x="3796" y="1349"/>
                    <a:pt x="3909" y="911"/>
                  </a:cubicBezTo>
                  <a:cubicBezTo>
                    <a:pt x="3971" y="686"/>
                    <a:pt x="3884" y="449"/>
                    <a:pt x="3659" y="387"/>
                  </a:cubicBezTo>
                  <a:cubicBezTo>
                    <a:pt x="3623" y="378"/>
                    <a:pt x="3589" y="374"/>
                    <a:pt x="3555" y="374"/>
                  </a:cubicBezTo>
                  <a:cubicBezTo>
                    <a:pt x="3421" y="374"/>
                    <a:pt x="3302" y="431"/>
                    <a:pt x="3173" y="431"/>
                  </a:cubicBezTo>
                  <a:cubicBezTo>
                    <a:pt x="3109" y="431"/>
                    <a:pt x="3043" y="417"/>
                    <a:pt x="2972" y="374"/>
                  </a:cubicBezTo>
                  <a:cubicBezTo>
                    <a:pt x="2884" y="324"/>
                    <a:pt x="2859" y="249"/>
                    <a:pt x="2797" y="199"/>
                  </a:cubicBezTo>
                  <a:cubicBezTo>
                    <a:pt x="2737" y="151"/>
                    <a:pt x="2662" y="132"/>
                    <a:pt x="2587" y="132"/>
                  </a:cubicBezTo>
                  <a:cubicBezTo>
                    <a:pt x="2506" y="132"/>
                    <a:pt x="2424" y="154"/>
                    <a:pt x="2359" y="187"/>
                  </a:cubicBezTo>
                  <a:cubicBezTo>
                    <a:pt x="2244" y="245"/>
                    <a:pt x="2193" y="319"/>
                    <a:pt x="2118" y="319"/>
                  </a:cubicBezTo>
                  <a:cubicBezTo>
                    <a:pt x="2080" y="319"/>
                    <a:pt x="2035" y="300"/>
                    <a:pt x="1972" y="249"/>
                  </a:cubicBezTo>
                  <a:cubicBezTo>
                    <a:pt x="1860" y="149"/>
                    <a:pt x="1772" y="74"/>
                    <a:pt x="1622" y="24"/>
                  </a:cubicBezTo>
                  <a:cubicBezTo>
                    <a:pt x="1569" y="9"/>
                    <a:pt x="1517" y="1"/>
                    <a:pt x="1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0"/>
            <p:cNvSpPr/>
            <p:nvPr/>
          </p:nvSpPr>
          <p:spPr>
            <a:xfrm>
              <a:off x="3177099" y="2984367"/>
              <a:ext cx="159584" cy="145371"/>
            </a:xfrm>
            <a:custGeom>
              <a:avLst/>
              <a:gdLst/>
              <a:ahLst/>
              <a:cxnLst/>
              <a:rect l="l" t="t" r="r" b="b"/>
              <a:pathLst>
                <a:path w="3649" h="3324" extrusionOk="0">
                  <a:moveTo>
                    <a:pt x="1178" y="0"/>
                  </a:moveTo>
                  <a:cubicBezTo>
                    <a:pt x="1007" y="0"/>
                    <a:pt x="984" y="176"/>
                    <a:pt x="875" y="362"/>
                  </a:cubicBezTo>
                  <a:cubicBezTo>
                    <a:pt x="835" y="426"/>
                    <a:pt x="771" y="447"/>
                    <a:pt x="696" y="447"/>
                  </a:cubicBezTo>
                  <a:cubicBezTo>
                    <a:pt x="570" y="447"/>
                    <a:pt x="412" y="388"/>
                    <a:pt x="285" y="388"/>
                  </a:cubicBezTo>
                  <a:cubicBezTo>
                    <a:pt x="254" y="388"/>
                    <a:pt x="226" y="391"/>
                    <a:pt x="200" y="399"/>
                  </a:cubicBezTo>
                  <a:cubicBezTo>
                    <a:pt x="0" y="462"/>
                    <a:pt x="125" y="737"/>
                    <a:pt x="125" y="737"/>
                  </a:cubicBezTo>
                  <a:cubicBezTo>
                    <a:pt x="152" y="623"/>
                    <a:pt x="297" y="545"/>
                    <a:pt x="466" y="545"/>
                  </a:cubicBezTo>
                  <a:cubicBezTo>
                    <a:pt x="613" y="545"/>
                    <a:pt x="778" y="604"/>
                    <a:pt x="900" y="749"/>
                  </a:cubicBezTo>
                  <a:cubicBezTo>
                    <a:pt x="1062" y="926"/>
                    <a:pt x="1221" y="1027"/>
                    <a:pt x="1380" y="1027"/>
                  </a:cubicBezTo>
                  <a:cubicBezTo>
                    <a:pt x="1502" y="1027"/>
                    <a:pt x="1625" y="967"/>
                    <a:pt x="1750" y="837"/>
                  </a:cubicBezTo>
                  <a:cubicBezTo>
                    <a:pt x="1855" y="721"/>
                    <a:pt x="1941" y="686"/>
                    <a:pt x="2005" y="686"/>
                  </a:cubicBezTo>
                  <a:cubicBezTo>
                    <a:pt x="2100" y="686"/>
                    <a:pt x="2149" y="762"/>
                    <a:pt x="2149" y="762"/>
                  </a:cubicBezTo>
                  <a:cubicBezTo>
                    <a:pt x="2513" y="1399"/>
                    <a:pt x="2235" y="2740"/>
                    <a:pt x="1523" y="2740"/>
                  </a:cubicBezTo>
                  <a:cubicBezTo>
                    <a:pt x="1453" y="2740"/>
                    <a:pt x="1378" y="2727"/>
                    <a:pt x="1300" y="2698"/>
                  </a:cubicBezTo>
                  <a:cubicBezTo>
                    <a:pt x="987" y="2574"/>
                    <a:pt x="875" y="2186"/>
                    <a:pt x="700" y="1861"/>
                  </a:cubicBezTo>
                  <a:lnTo>
                    <a:pt x="700" y="1861"/>
                  </a:lnTo>
                  <a:cubicBezTo>
                    <a:pt x="862" y="2461"/>
                    <a:pt x="750" y="3273"/>
                    <a:pt x="1587" y="3323"/>
                  </a:cubicBezTo>
                  <a:cubicBezTo>
                    <a:pt x="1999" y="3323"/>
                    <a:pt x="2374" y="3048"/>
                    <a:pt x="2524" y="2636"/>
                  </a:cubicBezTo>
                  <a:cubicBezTo>
                    <a:pt x="2649" y="2261"/>
                    <a:pt x="2699" y="1799"/>
                    <a:pt x="2962" y="1486"/>
                  </a:cubicBezTo>
                  <a:cubicBezTo>
                    <a:pt x="3211" y="1187"/>
                    <a:pt x="3511" y="1087"/>
                    <a:pt x="3624" y="649"/>
                  </a:cubicBezTo>
                  <a:cubicBezTo>
                    <a:pt x="3649" y="512"/>
                    <a:pt x="3649" y="374"/>
                    <a:pt x="3574" y="274"/>
                  </a:cubicBezTo>
                  <a:cubicBezTo>
                    <a:pt x="3574" y="377"/>
                    <a:pt x="3574" y="450"/>
                    <a:pt x="3554" y="450"/>
                  </a:cubicBezTo>
                  <a:cubicBezTo>
                    <a:pt x="3545" y="450"/>
                    <a:pt x="3531" y="435"/>
                    <a:pt x="3511" y="399"/>
                  </a:cubicBezTo>
                  <a:cubicBezTo>
                    <a:pt x="3452" y="310"/>
                    <a:pt x="3381" y="277"/>
                    <a:pt x="3293" y="277"/>
                  </a:cubicBezTo>
                  <a:cubicBezTo>
                    <a:pt x="3196" y="277"/>
                    <a:pt x="3080" y="316"/>
                    <a:pt x="2937" y="362"/>
                  </a:cubicBezTo>
                  <a:cubicBezTo>
                    <a:pt x="2897" y="375"/>
                    <a:pt x="2861" y="381"/>
                    <a:pt x="2827" y="381"/>
                  </a:cubicBezTo>
                  <a:cubicBezTo>
                    <a:pt x="2636" y="381"/>
                    <a:pt x="2525" y="197"/>
                    <a:pt x="2387" y="112"/>
                  </a:cubicBezTo>
                  <a:cubicBezTo>
                    <a:pt x="2358" y="91"/>
                    <a:pt x="2326" y="82"/>
                    <a:pt x="2293" y="82"/>
                  </a:cubicBezTo>
                  <a:cubicBezTo>
                    <a:pt x="2169" y="82"/>
                    <a:pt x="2019" y="203"/>
                    <a:pt x="1862" y="262"/>
                  </a:cubicBezTo>
                  <a:cubicBezTo>
                    <a:pt x="1832" y="276"/>
                    <a:pt x="1804" y="282"/>
                    <a:pt x="1776" y="282"/>
                  </a:cubicBezTo>
                  <a:cubicBezTo>
                    <a:pt x="1609" y="282"/>
                    <a:pt x="1477" y="55"/>
                    <a:pt x="1262" y="12"/>
                  </a:cubicBezTo>
                  <a:cubicBezTo>
                    <a:pt x="1231" y="4"/>
                    <a:pt x="1203" y="0"/>
                    <a:pt x="117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0"/>
            <p:cNvSpPr/>
            <p:nvPr/>
          </p:nvSpPr>
          <p:spPr>
            <a:xfrm>
              <a:off x="3183091" y="3006365"/>
              <a:ext cx="136668" cy="28296"/>
            </a:xfrm>
            <a:custGeom>
              <a:avLst/>
              <a:gdLst/>
              <a:ahLst/>
              <a:cxnLst/>
              <a:rect l="l" t="t" r="r" b="b"/>
              <a:pathLst>
                <a:path w="3125" h="647" extrusionOk="0">
                  <a:moveTo>
                    <a:pt x="370" y="0"/>
                  </a:moveTo>
                  <a:cubicBezTo>
                    <a:pt x="321" y="0"/>
                    <a:pt x="273" y="7"/>
                    <a:pt x="226" y="21"/>
                  </a:cubicBezTo>
                  <a:cubicBezTo>
                    <a:pt x="101" y="84"/>
                    <a:pt x="38" y="209"/>
                    <a:pt x="13" y="321"/>
                  </a:cubicBezTo>
                  <a:cubicBezTo>
                    <a:pt x="1" y="434"/>
                    <a:pt x="38" y="509"/>
                    <a:pt x="51" y="571"/>
                  </a:cubicBezTo>
                  <a:cubicBezTo>
                    <a:pt x="63" y="634"/>
                    <a:pt x="101" y="646"/>
                    <a:pt x="101" y="646"/>
                  </a:cubicBezTo>
                  <a:cubicBezTo>
                    <a:pt x="101" y="634"/>
                    <a:pt x="76" y="621"/>
                    <a:pt x="63" y="559"/>
                  </a:cubicBezTo>
                  <a:cubicBezTo>
                    <a:pt x="51" y="509"/>
                    <a:pt x="38" y="421"/>
                    <a:pt x="51" y="321"/>
                  </a:cubicBezTo>
                  <a:cubicBezTo>
                    <a:pt x="76" y="234"/>
                    <a:pt x="126" y="121"/>
                    <a:pt x="238" y="71"/>
                  </a:cubicBezTo>
                  <a:cubicBezTo>
                    <a:pt x="274" y="63"/>
                    <a:pt x="311" y="59"/>
                    <a:pt x="348" y="59"/>
                  </a:cubicBezTo>
                  <a:cubicBezTo>
                    <a:pt x="427" y="59"/>
                    <a:pt x="507" y="79"/>
                    <a:pt x="576" y="121"/>
                  </a:cubicBezTo>
                  <a:cubicBezTo>
                    <a:pt x="688" y="184"/>
                    <a:pt x="788" y="271"/>
                    <a:pt x="875" y="359"/>
                  </a:cubicBezTo>
                  <a:cubicBezTo>
                    <a:pt x="950" y="434"/>
                    <a:pt x="1063" y="521"/>
                    <a:pt x="1175" y="546"/>
                  </a:cubicBezTo>
                  <a:cubicBezTo>
                    <a:pt x="1200" y="553"/>
                    <a:pt x="1226" y="556"/>
                    <a:pt x="1252" y="556"/>
                  </a:cubicBezTo>
                  <a:cubicBezTo>
                    <a:pt x="1321" y="556"/>
                    <a:pt x="1389" y="536"/>
                    <a:pt x="1425" y="509"/>
                  </a:cubicBezTo>
                  <a:cubicBezTo>
                    <a:pt x="1475" y="484"/>
                    <a:pt x="1500" y="459"/>
                    <a:pt x="1500" y="459"/>
                  </a:cubicBezTo>
                  <a:lnTo>
                    <a:pt x="1513" y="446"/>
                  </a:lnTo>
                  <a:cubicBezTo>
                    <a:pt x="1513" y="434"/>
                    <a:pt x="1550" y="421"/>
                    <a:pt x="1563" y="396"/>
                  </a:cubicBezTo>
                  <a:cubicBezTo>
                    <a:pt x="1575" y="371"/>
                    <a:pt x="1613" y="359"/>
                    <a:pt x="1638" y="321"/>
                  </a:cubicBezTo>
                  <a:cubicBezTo>
                    <a:pt x="1675" y="296"/>
                    <a:pt x="1700" y="259"/>
                    <a:pt x="1738" y="246"/>
                  </a:cubicBezTo>
                  <a:cubicBezTo>
                    <a:pt x="1788" y="204"/>
                    <a:pt x="1850" y="173"/>
                    <a:pt x="1916" y="173"/>
                  </a:cubicBezTo>
                  <a:cubicBezTo>
                    <a:pt x="1948" y="173"/>
                    <a:pt x="1980" y="180"/>
                    <a:pt x="2012" y="196"/>
                  </a:cubicBezTo>
                  <a:cubicBezTo>
                    <a:pt x="2062" y="209"/>
                    <a:pt x="2112" y="246"/>
                    <a:pt x="2162" y="296"/>
                  </a:cubicBezTo>
                  <a:cubicBezTo>
                    <a:pt x="2200" y="321"/>
                    <a:pt x="2237" y="384"/>
                    <a:pt x="2287" y="434"/>
                  </a:cubicBezTo>
                  <a:cubicBezTo>
                    <a:pt x="2312" y="496"/>
                    <a:pt x="2375" y="546"/>
                    <a:pt x="2450" y="559"/>
                  </a:cubicBezTo>
                  <a:lnTo>
                    <a:pt x="2512" y="559"/>
                  </a:lnTo>
                  <a:cubicBezTo>
                    <a:pt x="2537" y="559"/>
                    <a:pt x="2550" y="559"/>
                    <a:pt x="2562" y="546"/>
                  </a:cubicBezTo>
                  <a:cubicBezTo>
                    <a:pt x="2600" y="521"/>
                    <a:pt x="2625" y="496"/>
                    <a:pt x="2637" y="459"/>
                  </a:cubicBezTo>
                  <a:cubicBezTo>
                    <a:pt x="2675" y="421"/>
                    <a:pt x="2700" y="359"/>
                    <a:pt x="2737" y="321"/>
                  </a:cubicBezTo>
                  <a:cubicBezTo>
                    <a:pt x="2752" y="307"/>
                    <a:pt x="2775" y="301"/>
                    <a:pt x="2802" y="301"/>
                  </a:cubicBezTo>
                  <a:cubicBezTo>
                    <a:pt x="2821" y="301"/>
                    <a:pt x="2841" y="304"/>
                    <a:pt x="2862" y="309"/>
                  </a:cubicBezTo>
                  <a:cubicBezTo>
                    <a:pt x="2950" y="334"/>
                    <a:pt x="3012" y="396"/>
                    <a:pt x="3049" y="446"/>
                  </a:cubicBezTo>
                  <a:lnTo>
                    <a:pt x="3112" y="509"/>
                  </a:lnTo>
                  <a:cubicBezTo>
                    <a:pt x="3112" y="509"/>
                    <a:pt x="3099" y="484"/>
                    <a:pt x="3124" y="434"/>
                  </a:cubicBezTo>
                  <a:cubicBezTo>
                    <a:pt x="3074" y="384"/>
                    <a:pt x="3037" y="321"/>
                    <a:pt x="2937" y="271"/>
                  </a:cubicBezTo>
                  <a:cubicBezTo>
                    <a:pt x="2915" y="266"/>
                    <a:pt x="2887" y="260"/>
                    <a:pt x="2859" y="260"/>
                  </a:cubicBezTo>
                  <a:cubicBezTo>
                    <a:pt x="2825" y="260"/>
                    <a:pt x="2790" y="269"/>
                    <a:pt x="2762" y="296"/>
                  </a:cubicBezTo>
                  <a:cubicBezTo>
                    <a:pt x="2700" y="321"/>
                    <a:pt x="2675" y="384"/>
                    <a:pt x="2637" y="434"/>
                  </a:cubicBezTo>
                  <a:cubicBezTo>
                    <a:pt x="2606" y="475"/>
                    <a:pt x="2566" y="499"/>
                    <a:pt x="2525" y="499"/>
                  </a:cubicBezTo>
                  <a:cubicBezTo>
                    <a:pt x="2517" y="499"/>
                    <a:pt x="2508" y="498"/>
                    <a:pt x="2500" y="496"/>
                  </a:cubicBezTo>
                  <a:cubicBezTo>
                    <a:pt x="2437" y="484"/>
                    <a:pt x="2412" y="434"/>
                    <a:pt x="2362" y="384"/>
                  </a:cubicBezTo>
                  <a:cubicBezTo>
                    <a:pt x="2312" y="334"/>
                    <a:pt x="2262" y="271"/>
                    <a:pt x="2225" y="234"/>
                  </a:cubicBezTo>
                  <a:cubicBezTo>
                    <a:pt x="2175" y="184"/>
                    <a:pt x="2112" y="146"/>
                    <a:pt x="2050" y="121"/>
                  </a:cubicBezTo>
                  <a:cubicBezTo>
                    <a:pt x="2012" y="109"/>
                    <a:pt x="1987" y="84"/>
                    <a:pt x="1950" y="84"/>
                  </a:cubicBezTo>
                  <a:lnTo>
                    <a:pt x="1862" y="84"/>
                  </a:lnTo>
                  <a:cubicBezTo>
                    <a:pt x="1825" y="109"/>
                    <a:pt x="1800" y="109"/>
                    <a:pt x="1763" y="121"/>
                  </a:cubicBezTo>
                  <a:cubicBezTo>
                    <a:pt x="1750" y="121"/>
                    <a:pt x="1738" y="134"/>
                    <a:pt x="1725" y="134"/>
                  </a:cubicBezTo>
                  <a:cubicBezTo>
                    <a:pt x="1700" y="134"/>
                    <a:pt x="1700" y="146"/>
                    <a:pt x="1688" y="146"/>
                  </a:cubicBezTo>
                  <a:cubicBezTo>
                    <a:pt x="1638" y="184"/>
                    <a:pt x="1613" y="209"/>
                    <a:pt x="1575" y="246"/>
                  </a:cubicBezTo>
                  <a:cubicBezTo>
                    <a:pt x="1550" y="259"/>
                    <a:pt x="1513" y="296"/>
                    <a:pt x="1500" y="309"/>
                  </a:cubicBezTo>
                  <a:cubicBezTo>
                    <a:pt x="1488" y="334"/>
                    <a:pt x="1475" y="334"/>
                    <a:pt x="1450" y="359"/>
                  </a:cubicBezTo>
                  <a:lnTo>
                    <a:pt x="1438" y="371"/>
                  </a:lnTo>
                  <a:cubicBezTo>
                    <a:pt x="1438" y="371"/>
                    <a:pt x="1425" y="396"/>
                    <a:pt x="1375" y="421"/>
                  </a:cubicBezTo>
                  <a:cubicBezTo>
                    <a:pt x="1357" y="440"/>
                    <a:pt x="1305" y="451"/>
                    <a:pt x="1249" y="451"/>
                  </a:cubicBezTo>
                  <a:cubicBezTo>
                    <a:pt x="1229" y="451"/>
                    <a:pt x="1208" y="450"/>
                    <a:pt x="1188" y="446"/>
                  </a:cubicBezTo>
                  <a:cubicBezTo>
                    <a:pt x="1013" y="434"/>
                    <a:pt x="863" y="184"/>
                    <a:pt x="613" y="59"/>
                  </a:cubicBezTo>
                  <a:cubicBezTo>
                    <a:pt x="535" y="20"/>
                    <a:pt x="452"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0"/>
            <p:cNvSpPr/>
            <p:nvPr/>
          </p:nvSpPr>
          <p:spPr>
            <a:xfrm>
              <a:off x="3210949" y="3043758"/>
              <a:ext cx="13732" cy="27552"/>
            </a:xfrm>
            <a:custGeom>
              <a:avLst/>
              <a:gdLst/>
              <a:ahLst/>
              <a:cxnLst/>
              <a:rect l="l" t="t" r="r" b="b"/>
              <a:pathLst>
                <a:path w="314" h="630" extrusionOk="0">
                  <a:moveTo>
                    <a:pt x="130" y="1"/>
                  </a:moveTo>
                  <a:cubicBezTo>
                    <a:pt x="124" y="1"/>
                    <a:pt x="119" y="2"/>
                    <a:pt x="113" y="4"/>
                  </a:cubicBezTo>
                  <a:cubicBezTo>
                    <a:pt x="38" y="4"/>
                    <a:pt x="1" y="153"/>
                    <a:pt x="38" y="328"/>
                  </a:cubicBezTo>
                  <a:cubicBezTo>
                    <a:pt x="62" y="496"/>
                    <a:pt x="121" y="629"/>
                    <a:pt x="202" y="629"/>
                  </a:cubicBezTo>
                  <a:cubicBezTo>
                    <a:pt x="206" y="629"/>
                    <a:pt x="210" y="629"/>
                    <a:pt x="213" y="628"/>
                  </a:cubicBezTo>
                  <a:cubicBezTo>
                    <a:pt x="276" y="628"/>
                    <a:pt x="313" y="466"/>
                    <a:pt x="288" y="291"/>
                  </a:cubicBezTo>
                  <a:cubicBezTo>
                    <a:pt x="254" y="140"/>
                    <a:pt x="198" y="1"/>
                    <a:pt x="130" y="1"/>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0"/>
            <p:cNvSpPr/>
            <p:nvPr/>
          </p:nvSpPr>
          <p:spPr>
            <a:xfrm>
              <a:off x="3219171" y="3077520"/>
              <a:ext cx="12595" cy="15832"/>
            </a:xfrm>
            <a:custGeom>
              <a:avLst/>
              <a:gdLst/>
              <a:ahLst/>
              <a:cxnLst/>
              <a:rect l="l" t="t" r="r" b="b"/>
              <a:pathLst>
                <a:path w="288" h="362" extrusionOk="0">
                  <a:moveTo>
                    <a:pt x="74" y="1"/>
                  </a:moveTo>
                  <a:cubicBezTo>
                    <a:pt x="66" y="1"/>
                    <a:pt x="58" y="2"/>
                    <a:pt x="50" y="6"/>
                  </a:cubicBezTo>
                  <a:cubicBezTo>
                    <a:pt x="0" y="44"/>
                    <a:pt x="25" y="144"/>
                    <a:pt x="88" y="231"/>
                  </a:cubicBezTo>
                  <a:cubicBezTo>
                    <a:pt x="141" y="305"/>
                    <a:pt x="194" y="362"/>
                    <a:pt x="232" y="362"/>
                  </a:cubicBezTo>
                  <a:cubicBezTo>
                    <a:pt x="238" y="362"/>
                    <a:pt x="245" y="360"/>
                    <a:pt x="250" y="356"/>
                  </a:cubicBezTo>
                  <a:cubicBezTo>
                    <a:pt x="288" y="331"/>
                    <a:pt x="288" y="231"/>
                    <a:pt x="225" y="131"/>
                  </a:cubicBezTo>
                  <a:cubicBezTo>
                    <a:pt x="172" y="57"/>
                    <a:pt x="119" y="1"/>
                    <a:pt x="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0"/>
            <p:cNvSpPr/>
            <p:nvPr/>
          </p:nvSpPr>
          <p:spPr>
            <a:xfrm>
              <a:off x="1056349" y="2791412"/>
              <a:ext cx="621324" cy="606105"/>
            </a:xfrm>
            <a:custGeom>
              <a:avLst/>
              <a:gdLst/>
              <a:ahLst/>
              <a:cxnLst/>
              <a:rect l="l" t="t" r="r" b="b"/>
              <a:pathLst>
                <a:path w="14207" h="13859" extrusionOk="0">
                  <a:moveTo>
                    <a:pt x="14" y="1"/>
                  </a:moveTo>
                  <a:cubicBezTo>
                    <a:pt x="13" y="1"/>
                    <a:pt x="13" y="1"/>
                    <a:pt x="13" y="1"/>
                  </a:cubicBezTo>
                  <a:cubicBezTo>
                    <a:pt x="0" y="1"/>
                    <a:pt x="13" y="176"/>
                    <a:pt x="38" y="463"/>
                  </a:cubicBezTo>
                  <a:cubicBezTo>
                    <a:pt x="63" y="538"/>
                    <a:pt x="63" y="613"/>
                    <a:pt x="75" y="688"/>
                  </a:cubicBezTo>
                  <a:cubicBezTo>
                    <a:pt x="88" y="788"/>
                    <a:pt x="100" y="863"/>
                    <a:pt x="138" y="976"/>
                  </a:cubicBezTo>
                  <a:cubicBezTo>
                    <a:pt x="150" y="1063"/>
                    <a:pt x="188" y="1175"/>
                    <a:pt x="200" y="1288"/>
                  </a:cubicBezTo>
                  <a:cubicBezTo>
                    <a:pt x="225" y="1400"/>
                    <a:pt x="262" y="1500"/>
                    <a:pt x="287" y="1625"/>
                  </a:cubicBezTo>
                  <a:cubicBezTo>
                    <a:pt x="550" y="2600"/>
                    <a:pt x="1162" y="3812"/>
                    <a:pt x="2024" y="4811"/>
                  </a:cubicBezTo>
                  <a:cubicBezTo>
                    <a:pt x="2861" y="5836"/>
                    <a:pt x="3886" y="6623"/>
                    <a:pt x="4661" y="7185"/>
                  </a:cubicBezTo>
                  <a:cubicBezTo>
                    <a:pt x="4848" y="7335"/>
                    <a:pt x="5035" y="7460"/>
                    <a:pt x="5198" y="7560"/>
                  </a:cubicBezTo>
                  <a:cubicBezTo>
                    <a:pt x="5348" y="7673"/>
                    <a:pt x="5485" y="7773"/>
                    <a:pt x="5610" y="7848"/>
                  </a:cubicBezTo>
                  <a:cubicBezTo>
                    <a:pt x="5848" y="7998"/>
                    <a:pt x="5985" y="8085"/>
                    <a:pt x="5985" y="8085"/>
                  </a:cubicBezTo>
                  <a:cubicBezTo>
                    <a:pt x="5985" y="8085"/>
                    <a:pt x="6547" y="8397"/>
                    <a:pt x="7384" y="8810"/>
                  </a:cubicBezTo>
                  <a:cubicBezTo>
                    <a:pt x="7584" y="8922"/>
                    <a:pt x="7822" y="9035"/>
                    <a:pt x="8047" y="9160"/>
                  </a:cubicBezTo>
                  <a:cubicBezTo>
                    <a:pt x="8284" y="9285"/>
                    <a:pt x="8534" y="9410"/>
                    <a:pt x="8796" y="9547"/>
                  </a:cubicBezTo>
                  <a:cubicBezTo>
                    <a:pt x="9071" y="9684"/>
                    <a:pt x="9321" y="9847"/>
                    <a:pt x="9584" y="9997"/>
                  </a:cubicBezTo>
                  <a:cubicBezTo>
                    <a:pt x="9709" y="10084"/>
                    <a:pt x="9833" y="10172"/>
                    <a:pt x="9971" y="10247"/>
                  </a:cubicBezTo>
                  <a:lnTo>
                    <a:pt x="10158" y="10372"/>
                  </a:lnTo>
                  <a:lnTo>
                    <a:pt x="10346" y="10522"/>
                  </a:lnTo>
                  <a:cubicBezTo>
                    <a:pt x="11345" y="11271"/>
                    <a:pt x="12207" y="12221"/>
                    <a:pt x="12920" y="12871"/>
                  </a:cubicBezTo>
                  <a:cubicBezTo>
                    <a:pt x="13095" y="13045"/>
                    <a:pt x="13270" y="13183"/>
                    <a:pt x="13419" y="13308"/>
                  </a:cubicBezTo>
                  <a:cubicBezTo>
                    <a:pt x="13507" y="13370"/>
                    <a:pt x="13569" y="13433"/>
                    <a:pt x="13632" y="13483"/>
                  </a:cubicBezTo>
                  <a:lnTo>
                    <a:pt x="13819" y="13620"/>
                  </a:lnTo>
                  <a:cubicBezTo>
                    <a:pt x="14030" y="13772"/>
                    <a:pt x="14153" y="13859"/>
                    <a:pt x="14188" y="13859"/>
                  </a:cubicBezTo>
                  <a:cubicBezTo>
                    <a:pt x="14191" y="13859"/>
                    <a:pt x="14193" y="13858"/>
                    <a:pt x="14194" y="13858"/>
                  </a:cubicBezTo>
                  <a:cubicBezTo>
                    <a:pt x="14207" y="13820"/>
                    <a:pt x="13719" y="13420"/>
                    <a:pt x="13070" y="12733"/>
                  </a:cubicBezTo>
                  <a:cubicBezTo>
                    <a:pt x="12395" y="12046"/>
                    <a:pt x="11583" y="11046"/>
                    <a:pt x="10571" y="10222"/>
                  </a:cubicBezTo>
                  <a:lnTo>
                    <a:pt x="10383" y="10059"/>
                  </a:lnTo>
                  <a:lnTo>
                    <a:pt x="10196" y="9922"/>
                  </a:lnTo>
                  <a:cubicBezTo>
                    <a:pt x="10071" y="9822"/>
                    <a:pt x="9921" y="9734"/>
                    <a:pt x="9796" y="9647"/>
                  </a:cubicBezTo>
                  <a:cubicBezTo>
                    <a:pt x="9534" y="9472"/>
                    <a:pt x="9284" y="9297"/>
                    <a:pt x="9021" y="9160"/>
                  </a:cubicBezTo>
                  <a:cubicBezTo>
                    <a:pt x="8771" y="8997"/>
                    <a:pt x="8522" y="8860"/>
                    <a:pt x="8272" y="8735"/>
                  </a:cubicBezTo>
                  <a:cubicBezTo>
                    <a:pt x="8034" y="8610"/>
                    <a:pt x="7797" y="8485"/>
                    <a:pt x="7597" y="8372"/>
                  </a:cubicBezTo>
                  <a:cubicBezTo>
                    <a:pt x="6772" y="7923"/>
                    <a:pt x="6235" y="7610"/>
                    <a:pt x="6235" y="7610"/>
                  </a:cubicBezTo>
                  <a:cubicBezTo>
                    <a:pt x="6235" y="7610"/>
                    <a:pt x="6098" y="7535"/>
                    <a:pt x="5885" y="7398"/>
                  </a:cubicBezTo>
                  <a:cubicBezTo>
                    <a:pt x="5773" y="7335"/>
                    <a:pt x="5635" y="7235"/>
                    <a:pt x="5460" y="7123"/>
                  </a:cubicBezTo>
                  <a:cubicBezTo>
                    <a:pt x="5298" y="7011"/>
                    <a:pt x="5110" y="6911"/>
                    <a:pt x="4923" y="6786"/>
                  </a:cubicBezTo>
                  <a:cubicBezTo>
                    <a:pt x="4148" y="6273"/>
                    <a:pt x="3149" y="5511"/>
                    <a:pt x="2299" y="4562"/>
                  </a:cubicBezTo>
                  <a:cubicBezTo>
                    <a:pt x="1449" y="3637"/>
                    <a:pt x="825" y="2500"/>
                    <a:pt x="487" y="1563"/>
                  </a:cubicBezTo>
                  <a:cubicBezTo>
                    <a:pt x="153" y="671"/>
                    <a:pt x="64"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0"/>
            <p:cNvSpPr/>
            <p:nvPr/>
          </p:nvSpPr>
          <p:spPr>
            <a:xfrm>
              <a:off x="1283635" y="3236231"/>
              <a:ext cx="303861" cy="92847"/>
            </a:xfrm>
            <a:custGeom>
              <a:avLst/>
              <a:gdLst/>
              <a:ahLst/>
              <a:cxnLst/>
              <a:rect l="l" t="t" r="r" b="b"/>
              <a:pathLst>
                <a:path w="6948" h="2123" extrusionOk="0">
                  <a:moveTo>
                    <a:pt x="1" y="1"/>
                  </a:moveTo>
                  <a:lnTo>
                    <a:pt x="1" y="1"/>
                  </a:lnTo>
                  <a:cubicBezTo>
                    <a:pt x="1872" y="1773"/>
                    <a:pt x="4027" y="2122"/>
                    <a:pt x="5435" y="2122"/>
                  </a:cubicBezTo>
                  <a:cubicBezTo>
                    <a:pt x="6349" y="2122"/>
                    <a:pt x="6948" y="1975"/>
                    <a:pt x="6948" y="1975"/>
                  </a:cubicBezTo>
                  <a:cubicBezTo>
                    <a:pt x="6043" y="1093"/>
                    <a:pt x="4116" y="30"/>
                    <a:pt x="3266" y="30"/>
                  </a:cubicBezTo>
                  <a:cubicBezTo>
                    <a:pt x="3225" y="30"/>
                    <a:pt x="3186" y="33"/>
                    <a:pt x="3150" y="38"/>
                  </a:cubicBezTo>
                  <a:cubicBezTo>
                    <a:pt x="2950" y="65"/>
                    <a:pt x="2632" y="75"/>
                    <a:pt x="2275" y="75"/>
                  </a:cubicBezTo>
                  <a:cubicBezTo>
                    <a:pt x="1291" y="75"/>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0"/>
            <p:cNvSpPr/>
            <p:nvPr/>
          </p:nvSpPr>
          <p:spPr>
            <a:xfrm>
              <a:off x="1326800" y="3247165"/>
              <a:ext cx="260696" cy="68880"/>
            </a:xfrm>
            <a:custGeom>
              <a:avLst/>
              <a:gdLst/>
              <a:ahLst/>
              <a:cxnLst/>
              <a:rect l="l" t="t" r="r" b="b"/>
              <a:pathLst>
                <a:path w="5961" h="1575" extrusionOk="0">
                  <a:moveTo>
                    <a:pt x="1" y="1"/>
                  </a:moveTo>
                  <a:cubicBezTo>
                    <a:pt x="1" y="1"/>
                    <a:pt x="38" y="13"/>
                    <a:pt x="101" y="63"/>
                  </a:cubicBezTo>
                  <a:cubicBezTo>
                    <a:pt x="201" y="101"/>
                    <a:pt x="313" y="126"/>
                    <a:pt x="451" y="163"/>
                  </a:cubicBezTo>
                  <a:cubicBezTo>
                    <a:pt x="726" y="225"/>
                    <a:pt x="1101" y="313"/>
                    <a:pt x="1475" y="413"/>
                  </a:cubicBezTo>
                  <a:cubicBezTo>
                    <a:pt x="2225" y="575"/>
                    <a:pt x="2975" y="763"/>
                    <a:pt x="2975" y="763"/>
                  </a:cubicBezTo>
                  <a:lnTo>
                    <a:pt x="4474" y="1138"/>
                  </a:lnTo>
                  <a:cubicBezTo>
                    <a:pt x="4849" y="1250"/>
                    <a:pt x="5211" y="1375"/>
                    <a:pt x="5499" y="1450"/>
                  </a:cubicBezTo>
                  <a:cubicBezTo>
                    <a:pt x="5636" y="1487"/>
                    <a:pt x="5761" y="1512"/>
                    <a:pt x="5836" y="1550"/>
                  </a:cubicBezTo>
                  <a:cubicBezTo>
                    <a:pt x="5911" y="1562"/>
                    <a:pt x="5961" y="1575"/>
                    <a:pt x="5961" y="1575"/>
                  </a:cubicBezTo>
                  <a:cubicBezTo>
                    <a:pt x="5961" y="1575"/>
                    <a:pt x="5911" y="1562"/>
                    <a:pt x="5836" y="1537"/>
                  </a:cubicBezTo>
                  <a:cubicBezTo>
                    <a:pt x="5761" y="1500"/>
                    <a:pt x="5649" y="1450"/>
                    <a:pt x="5511" y="1412"/>
                  </a:cubicBezTo>
                  <a:cubicBezTo>
                    <a:pt x="5224" y="1313"/>
                    <a:pt x="4874" y="1188"/>
                    <a:pt x="4499" y="1063"/>
                  </a:cubicBezTo>
                  <a:lnTo>
                    <a:pt x="3000" y="663"/>
                  </a:lnTo>
                  <a:lnTo>
                    <a:pt x="1500" y="313"/>
                  </a:lnTo>
                  <a:cubicBezTo>
                    <a:pt x="1126" y="238"/>
                    <a:pt x="751" y="163"/>
                    <a:pt x="463" y="101"/>
                  </a:cubicBezTo>
                  <a:cubicBezTo>
                    <a:pt x="326" y="63"/>
                    <a:pt x="201" y="38"/>
                    <a:pt x="126" y="13"/>
                  </a:cubicBezTo>
                  <a:cubicBezTo>
                    <a:pt x="39"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0"/>
            <p:cNvSpPr/>
            <p:nvPr/>
          </p:nvSpPr>
          <p:spPr>
            <a:xfrm>
              <a:off x="1114253" y="3104067"/>
              <a:ext cx="238305" cy="68050"/>
            </a:xfrm>
            <a:custGeom>
              <a:avLst/>
              <a:gdLst/>
              <a:ahLst/>
              <a:cxnLst/>
              <a:rect l="l" t="t" r="r" b="b"/>
              <a:pathLst>
                <a:path w="5449" h="1556" extrusionOk="0">
                  <a:moveTo>
                    <a:pt x="2574" y="1"/>
                  </a:moveTo>
                  <a:cubicBezTo>
                    <a:pt x="2529" y="1"/>
                    <a:pt x="2487" y="4"/>
                    <a:pt x="2450" y="11"/>
                  </a:cubicBezTo>
                  <a:cubicBezTo>
                    <a:pt x="1971" y="116"/>
                    <a:pt x="589" y="124"/>
                    <a:pt x="142" y="124"/>
                  </a:cubicBezTo>
                  <a:cubicBezTo>
                    <a:pt x="53" y="124"/>
                    <a:pt x="1" y="124"/>
                    <a:pt x="1" y="124"/>
                  </a:cubicBezTo>
                  <a:lnTo>
                    <a:pt x="1" y="124"/>
                  </a:lnTo>
                  <a:cubicBezTo>
                    <a:pt x="1359" y="1291"/>
                    <a:pt x="2859" y="1556"/>
                    <a:pt x="3941" y="1556"/>
                  </a:cubicBezTo>
                  <a:cubicBezTo>
                    <a:pt x="4839" y="1556"/>
                    <a:pt x="5448" y="1373"/>
                    <a:pt x="5448" y="1373"/>
                  </a:cubicBezTo>
                  <a:cubicBezTo>
                    <a:pt x="4724" y="731"/>
                    <a:pt x="3234" y="1"/>
                    <a:pt x="2574"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0"/>
            <p:cNvSpPr/>
            <p:nvPr/>
          </p:nvSpPr>
          <p:spPr>
            <a:xfrm>
              <a:off x="1114253" y="3104067"/>
              <a:ext cx="238305" cy="68050"/>
            </a:xfrm>
            <a:custGeom>
              <a:avLst/>
              <a:gdLst/>
              <a:ahLst/>
              <a:cxnLst/>
              <a:rect l="l" t="t" r="r" b="b"/>
              <a:pathLst>
                <a:path w="5449" h="1556" extrusionOk="0">
                  <a:moveTo>
                    <a:pt x="2574" y="1"/>
                  </a:moveTo>
                  <a:cubicBezTo>
                    <a:pt x="2529" y="1"/>
                    <a:pt x="2487" y="4"/>
                    <a:pt x="2450" y="11"/>
                  </a:cubicBezTo>
                  <a:cubicBezTo>
                    <a:pt x="1971" y="116"/>
                    <a:pt x="589" y="124"/>
                    <a:pt x="142" y="124"/>
                  </a:cubicBezTo>
                  <a:cubicBezTo>
                    <a:pt x="53" y="124"/>
                    <a:pt x="1" y="124"/>
                    <a:pt x="1" y="124"/>
                  </a:cubicBezTo>
                  <a:lnTo>
                    <a:pt x="1" y="124"/>
                  </a:lnTo>
                  <a:cubicBezTo>
                    <a:pt x="1359" y="1291"/>
                    <a:pt x="2859" y="1556"/>
                    <a:pt x="3941" y="1556"/>
                  </a:cubicBezTo>
                  <a:cubicBezTo>
                    <a:pt x="4839" y="1556"/>
                    <a:pt x="5448" y="1373"/>
                    <a:pt x="5448" y="1373"/>
                  </a:cubicBezTo>
                  <a:cubicBezTo>
                    <a:pt x="4724" y="731"/>
                    <a:pt x="3234" y="1"/>
                    <a:pt x="2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0"/>
            <p:cNvSpPr/>
            <p:nvPr/>
          </p:nvSpPr>
          <p:spPr>
            <a:xfrm>
              <a:off x="1147578" y="3115481"/>
              <a:ext cx="204980" cy="43734"/>
            </a:xfrm>
            <a:custGeom>
              <a:avLst/>
              <a:gdLst/>
              <a:ahLst/>
              <a:cxnLst/>
              <a:rect l="l" t="t" r="r" b="b"/>
              <a:pathLst>
                <a:path w="4687" h="1000" extrusionOk="0">
                  <a:moveTo>
                    <a:pt x="1" y="0"/>
                  </a:moveTo>
                  <a:cubicBezTo>
                    <a:pt x="1" y="0"/>
                    <a:pt x="38" y="13"/>
                    <a:pt x="113" y="50"/>
                  </a:cubicBezTo>
                  <a:cubicBezTo>
                    <a:pt x="176" y="63"/>
                    <a:pt x="263" y="88"/>
                    <a:pt x="376" y="113"/>
                  </a:cubicBezTo>
                  <a:cubicBezTo>
                    <a:pt x="600" y="150"/>
                    <a:pt x="888" y="200"/>
                    <a:pt x="1188" y="263"/>
                  </a:cubicBezTo>
                  <a:cubicBezTo>
                    <a:pt x="1762" y="375"/>
                    <a:pt x="2362" y="488"/>
                    <a:pt x="2362" y="488"/>
                  </a:cubicBezTo>
                  <a:cubicBezTo>
                    <a:pt x="2362" y="488"/>
                    <a:pt x="2949" y="588"/>
                    <a:pt x="3537" y="713"/>
                  </a:cubicBezTo>
                  <a:cubicBezTo>
                    <a:pt x="3824" y="800"/>
                    <a:pt x="4111" y="862"/>
                    <a:pt x="4324" y="925"/>
                  </a:cubicBezTo>
                  <a:cubicBezTo>
                    <a:pt x="4436" y="950"/>
                    <a:pt x="4536" y="962"/>
                    <a:pt x="4599" y="987"/>
                  </a:cubicBezTo>
                  <a:cubicBezTo>
                    <a:pt x="4661" y="1000"/>
                    <a:pt x="4686" y="1000"/>
                    <a:pt x="4686" y="1000"/>
                  </a:cubicBezTo>
                  <a:cubicBezTo>
                    <a:pt x="4686" y="1000"/>
                    <a:pt x="4661" y="987"/>
                    <a:pt x="4599" y="962"/>
                  </a:cubicBezTo>
                  <a:cubicBezTo>
                    <a:pt x="4536" y="950"/>
                    <a:pt x="4436" y="925"/>
                    <a:pt x="4324" y="887"/>
                  </a:cubicBezTo>
                  <a:cubicBezTo>
                    <a:pt x="4111" y="825"/>
                    <a:pt x="3812" y="738"/>
                    <a:pt x="3537" y="650"/>
                  </a:cubicBezTo>
                  <a:cubicBezTo>
                    <a:pt x="2937" y="525"/>
                    <a:pt x="2362" y="400"/>
                    <a:pt x="2362" y="400"/>
                  </a:cubicBezTo>
                  <a:cubicBezTo>
                    <a:pt x="2362" y="400"/>
                    <a:pt x="1787" y="300"/>
                    <a:pt x="1188" y="200"/>
                  </a:cubicBezTo>
                  <a:cubicBezTo>
                    <a:pt x="888" y="138"/>
                    <a:pt x="600" y="88"/>
                    <a:pt x="376" y="63"/>
                  </a:cubicBezTo>
                  <a:cubicBezTo>
                    <a:pt x="263" y="50"/>
                    <a:pt x="176" y="25"/>
                    <a:pt x="113" y="13"/>
                  </a:cubicBezTo>
                  <a:cubicBezTo>
                    <a:pt x="38"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0"/>
            <p:cNvSpPr/>
            <p:nvPr/>
          </p:nvSpPr>
          <p:spPr>
            <a:xfrm>
              <a:off x="976010" y="2916010"/>
              <a:ext cx="210403" cy="132294"/>
            </a:xfrm>
            <a:custGeom>
              <a:avLst/>
              <a:gdLst/>
              <a:ahLst/>
              <a:cxnLst/>
              <a:rect l="l" t="t" r="r" b="b"/>
              <a:pathLst>
                <a:path w="4811" h="3025" extrusionOk="0">
                  <a:moveTo>
                    <a:pt x="0" y="1"/>
                  </a:moveTo>
                  <a:lnTo>
                    <a:pt x="0" y="1"/>
                  </a:lnTo>
                  <a:cubicBezTo>
                    <a:pt x="1750" y="2862"/>
                    <a:pt x="4811" y="3024"/>
                    <a:pt x="4811" y="3024"/>
                  </a:cubicBezTo>
                  <a:cubicBezTo>
                    <a:pt x="4286" y="2125"/>
                    <a:pt x="2937" y="813"/>
                    <a:pt x="2362" y="738"/>
                  </a:cubicBezTo>
                  <a:cubicBezTo>
                    <a:pt x="1775" y="638"/>
                    <a:pt x="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0"/>
            <p:cNvSpPr/>
            <p:nvPr/>
          </p:nvSpPr>
          <p:spPr>
            <a:xfrm>
              <a:off x="1006055" y="2932979"/>
              <a:ext cx="181451" cy="109859"/>
            </a:xfrm>
            <a:custGeom>
              <a:avLst/>
              <a:gdLst/>
              <a:ahLst/>
              <a:cxnLst/>
              <a:rect l="l" t="t" r="r" b="b"/>
              <a:pathLst>
                <a:path w="4149" h="2512" extrusionOk="0">
                  <a:moveTo>
                    <a:pt x="1" y="0"/>
                  </a:moveTo>
                  <a:lnTo>
                    <a:pt x="1" y="0"/>
                  </a:lnTo>
                  <a:cubicBezTo>
                    <a:pt x="1" y="0"/>
                    <a:pt x="38" y="38"/>
                    <a:pt x="63" y="50"/>
                  </a:cubicBezTo>
                  <a:cubicBezTo>
                    <a:pt x="126" y="75"/>
                    <a:pt x="213" y="125"/>
                    <a:pt x="300" y="188"/>
                  </a:cubicBezTo>
                  <a:cubicBezTo>
                    <a:pt x="500" y="300"/>
                    <a:pt x="750" y="450"/>
                    <a:pt x="1025" y="612"/>
                  </a:cubicBezTo>
                  <a:cubicBezTo>
                    <a:pt x="1537" y="900"/>
                    <a:pt x="2062" y="1212"/>
                    <a:pt x="2062" y="1212"/>
                  </a:cubicBezTo>
                  <a:cubicBezTo>
                    <a:pt x="2062" y="1212"/>
                    <a:pt x="2599" y="1524"/>
                    <a:pt x="3112" y="1837"/>
                  </a:cubicBezTo>
                  <a:cubicBezTo>
                    <a:pt x="3374" y="2012"/>
                    <a:pt x="3624" y="2187"/>
                    <a:pt x="3811" y="2312"/>
                  </a:cubicBezTo>
                  <a:cubicBezTo>
                    <a:pt x="3911" y="2374"/>
                    <a:pt x="3986" y="2437"/>
                    <a:pt x="4049" y="2462"/>
                  </a:cubicBezTo>
                  <a:lnTo>
                    <a:pt x="4124" y="2499"/>
                  </a:lnTo>
                  <a:lnTo>
                    <a:pt x="4124" y="2499"/>
                  </a:lnTo>
                  <a:cubicBezTo>
                    <a:pt x="4108" y="2490"/>
                    <a:pt x="4086" y="2474"/>
                    <a:pt x="4061" y="2449"/>
                  </a:cubicBezTo>
                  <a:cubicBezTo>
                    <a:pt x="4024" y="2424"/>
                    <a:pt x="3936" y="2362"/>
                    <a:pt x="3849" y="2299"/>
                  </a:cubicBezTo>
                  <a:cubicBezTo>
                    <a:pt x="3662" y="2174"/>
                    <a:pt x="3412" y="1987"/>
                    <a:pt x="3162" y="1812"/>
                  </a:cubicBezTo>
                  <a:cubicBezTo>
                    <a:pt x="2649" y="1499"/>
                    <a:pt x="2125" y="1175"/>
                    <a:pt x="2125" y="1175"/>
                  </a:cubicBezTo>
                  <a:lnTo>
                    <a:pt x="1063" y="575"/>
                  </a:lnTo>
                  <a:cubicBezTo>
                    <a:pt x="800" y="425"/>
                    <a:pt x="538" y="275"/>
                    <a:pt x="338" y="175"/>
                  </a:cubicBezTo>
                  <a:cubicBezTo>
                    <a:pt x="238" y="125"/>
                    <a:pt x="163" y="75"/>
                    <a:pt x="101" y="50"/>
                  </a:cubicBezTo>
                  <a:lnTo>
                    <a:pt x="1" y="0"/>
                  </a:lnTo>
                  <a:close/>
                  <a:moveTo>
                    <a:pt x="4124" y="2499"/>
                  </a:moveTo>
                  <a:cubicBezTo>
                    <a:pt x="4139" y="2508"/>
                    <a:pt x="4149" y="2512"/>
                    <a:pt x="4149" y="2512"/>
                  </a:cubicBezTo>
                  <a:lnTo>
                    <a:pt x="4124" y="2499"/>
                  </a:lnTo>
                  <a:close/>
                </a:path>
              </a:pathLst>
            </a:custGeom>
            <a:solidFill>
              <a:srgbClr val="B57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0"/>
            <p:cNvSpPr/>
            <p:nvPr/>
          </p:nvSpPr>
          <p:spPr>
            <a:xfrm>
              <a:off x="1329556" y="2988172"/>
              <a:ext cx="179264" cy="241541"/>
            </a:xfrm>
            <a:custGeom>
              <a:avLst/>
              <a:gdLst/>
              <a:ahLst/>
              <a:cxnLst/>
              <a:rect l="l" t="t" r="r" b="b"/>
              <a:pathLst>
                <a:path w="4099" h="5523" extrusionOk="0">
                  <a:moveTo>
                    <a:pt x="0" y="0"/>
                  </a:moveTo>
                  <a:lnTo>
                    <a:pt x="0" y="0"/>
                  </a:lnTo>
                  <a:cubicBezTo>
                    <a:pt x="1" y="0"/>
                    <a:pt x="988" y="2112"/>
                    <a:pt x="1187" y="2836"/>
                  </a:cubicBezTo>
                  <a:cubicBezTo>
                    <a:pt x="1387" y="3549"/>
                    <a:pt x="3024" y="4998"/>
                    <a:pt x="4099" y="5523"/>
                  </a:cubicBezTo>
                  <a:cubicBezTo>
                    <a:pt x="4099" y="5523"/>
                    <a:pt x="3399" y="1687"/>
                    <a:pt x="0"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0"/>
            <p:cNvSpPr/>
            <p:nvPr/>
          </p:nvSpPr>
          <p:spPr>
            <a:xfrm>
              <a:off x="1329556" y="2988172"/>
              <a:ext cx="179264" cy="241541"/>
            </a:xfrm>
            <a:custGeom>
              <a:avLst/>
              <a:gdLst/>
              <a:ahLst/>
              <a:cxnLst/>
              <a:rect l="l" t="t" r="r" b="b"/>
              <a:pathLst>
                <a:path w="4099" h="5523" extrusionOk="0">
                  <a:moveTo>
                    <a:pt x="0" y="0"/>
                  </a:moveTo>
                  <a:lnTo>
                    <a:pt x="0" y="0"/>
                  </a:lnTo>
                  <a:cubicBezTo>
                    <a:pt x="1" y="0"/>
                    <a:pt x="988" y="2112"/>
                    <a:pt x="1187" y="2836"/>
                  </a:cubicBezTo>
                  <a:cubicBezTo>
                    <a:pt x="1387" y="3549"/>
                    <a:pt x="3024" y="4998"/>
                    <a:pt x="4099" y="5523"/>
                  </a:cubicBezTo>
                  <a:cubicBezTo>
                    <a:pt x="4099" y="5523"/>
                    <a:pt x="3399" y="168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0"/>
            <p:cNvSpPr/>
            <p:nvPr/>
          </p:nvSpPr>
          <p:spPr>
            <a:xfrm>
              <a:off x="1353041" y="3022590"/>
              <a:ext cx="151406" cy="208784"/>
            </a:xfrm>
            <a:custGeom>
              <a:avLst/>
              <a:gdLst/>
              <a:ahLst/>
              <a:cxnLst/>
              <a:rect l="l" t="t" r="r" b="b"/>
              <a:pathLst>
                <a:path w="3462" h="4774" extrusionOk="0">
                  <a:moveTo>
                    <a:pt x="1" y="0"/>
                  </a:moveTo>
                  <a:cubicBezTo>
                    <a:pt x="1" y="0"/>
                    <a:pt x="26" y="50"/>
                    <a:pt x="63" y="113"/>
                  </a:cubicBezTo>
                  <a:cubicBezTo>
                    <a:pt x="113" y="175"/>
                    <a:pt x="176" y="275"/>
                    <a:pt x="251" y="388"/>
                  </a:cubicBezTo>
                  <a:cubicBezTo>
                    <a:pt x="413" y="625"/>
                    <a:pt x="613" y="937"/>
                    <a:pt x="813" y="1237"/>
                  </a:cubicBezTo>
                  <a:cubicBezTo>
                    <a:pt x="1225" y="1837"/>
                    <a:pt x="1650" y="2462"/>
                    <a:pt x="1650" y="2462"/>
                  </a:cubicBezTo>
                  <a:lnTo>
                    <a:pt x="2525" y="3649"/>
                  </a:lnTo>
                  <a:cubicBezTo>
                    <a:pt x="2750" y="3936"/>
                    <a:pt x="2987" y="4211"/>
                    <a:pt x="3162" y="4436"/>
                  </a:cubicBezTo>
                  <a:cubicBezTo>
                    <a:pt x="3249" y="4548"/>
                    <a:pt x="3312" y="4623"/>
                    <a:pt x="3374" y="4686"/>
                  </a:cubicBezTo>
                  <a:cubicBezTo>
                    <a:pt x="3424" y="4748"/>
                    <a:pt x="3462" y="4773"/>
                    <a:pt x="3462" y="4773"/>
                  </a:cubicBezTo>
                  <a:cubicBezTo>
                    <a:pt x="3462" y="4773"/>
                    <a:pt x="3424" y="4736"/>
                    <a:pt x="3374" y="4673"/>
                  </a:cubicBezTo>
                  <a:cubicBezTo>
                    <a:pt x="3337" y="4611"/>
                    <a:pt x="3249" y="4511"/>
                    <a:pt x="3174" y="4398"/>
                  </a:cubicBezTo>
                  <a:cubicBezTo>
                    <a:pt x="2999" y="4186"/>
                    <a:pt x="2787" y="3899"/>
                    <a:pt x="2550" y="3599"/>
                  </a:cubicBezTo>
                  <a:cubicBezTo>
                    <a:pt x="2125" y="2999"/>
                    <a:pt x="1713" y="2399"/>
                    <a:pt x="1713" y="2399"/>
                  </a:cubicBezTo>
                  <a:lnTo>
                    <a:pt x="863" y="1187"/>
                  </a:lnTo>
                  <a:cubicBezTo>
                    <a:pt x="650" y="887"/>
                    <a:pt x="438" y="575"/>
                    <a:pt x="288" y="363"/>
                  </a:cubicBezTo>
                  <a:cubicBezTo>
                    <a:pt x="213" y="250"/>
                    <a:pt x="151" y="150"/>
                    <a:pt x="101" y="88"/>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0"/>
            <p:cNvSpPr/>
            <p:nvPr/>
          </p:nvSpPr>
          <p:spPr>
            <a:xfrm>
              <a:off x="1165640" y="2872320"/>
              <a:ext cx="126259" cy="232269"/>
            </a:xfrm>
            <a:custGeom>
              <a:avLst/>
              <a:gdLst/>
              <a:ahLst/>
              <a:cxnLst/>
              <a:rect l="l" t="t" r="r" b="b"/>
              <a:pathLst>
                <a:path w="2887" h="5311" extrusionOk="0">
                  <a:moveTo>
                    <a:pt x="0" y="0"/>
                  </a:moveTo>
                  <a:lnTo>
                    <a:pt x="0" y="0"/>
                  </a:lnTo>
                  <a:cubicBezTo>
                    <a:pt x="0" y="0"/>
                    <a:pt x="600" y="1949"/>
                    <a:pt x="700" y="2612"/>
                  </a:cubicBezTo>
                  <a:cubicBezTo>
                    <a:pt x="775" y="3249"/>
                    <a:pt x="2024" y="4711"/>
                    <a:pt x="2886" y="5310"/>
                  </a:cubicBezTo>
                  <a:cubicBezTo>
                    <a:pt x="2886" y="5310"/>
                    <a:pt x="2724" y="19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0"/>
            <p:cNvSpPr/>
            <p:nvPr/>
          </p:nvSpPr>
          <p:spPr>
            <a:xfrm>
              <a:off x="1181997" y="2905077"/>
              <a:ext cx="105529" cy="201700"/>
            </a:xfrm>
            <a:custGeom>
              <a:avLst/>
              <a:gdLst/>
              <a:ahLst/>
              <a:cxnLst/>
              <a:rect l="l" t="t" r="r" b="b"/>
              <a:pathLst>
                <a:path w="2413" h="4612" extrusionOk="0">
                  <a:moveTo>
                    <a:pt x="1" y="1"/>
                  </a:moveTo>
                  <a:cubicBezTo>
                    <a:pt x="1" y="1"/>
                    <a:pt x="13" y="26"/>
                    <a:pt x="38" y="113"/>
                  </a:cubicBezTo>
                  <a:cubicBezTo>
                    <a:pt x="76" y="176"/>
                    <a:pt x="126" y="263"/>
                    <a:pt x="163" y="376"/>
                  </a:cubicBezTo>
                  <a:cubicBezTo>
                    <a:pt x="276" y="588"/>
                    <a:pt x="413" y="888"/>
                    <a:pt x="563" y="1188"/>
                  </a:cubicBezTo>
                  <a:cubicBezTo>
                    <a:pt x="838" y="1775"/>
                    <a:pt x="1125" y="2362"/>
                    <a:pt x="1125" y="2362"/>
                  </a:cubicBezTo>
                  <a:cubicBezTo>
                    <a:pt x="1125" y="2362"/>
                    <a:pt x="1438" y="2937"/>
                    <a:pt x="1725" y="3499"/>
                  </a:cubicBezTo>
                  <a:cubicBezTo>
                    <a:pt x="1900" y="3774"/>
                    <a:pt x="2075" y="4049"/>
                    <a:pt x="2200" y="4262"/>
                  </a:cubicBezTo>
                  <a:cubicBezTo>
                    <a:pt x="2262" y="4374"/>
                    <a:pt x="2325" y="4449"/>
                    <a:pt x="2350" y="4511"/>
                  </a:cubicBezTo>
                  <a:cubicBezTo>
                    <a:pt x="2387" y="4574"/>
                    <a:pt x="2412" y="4611"/>
                    <a:pt x="2412" y="4611"/>
                  </a:cubicBezTo>
                  <a:lnTo>
                    <a:pt x="2375" y="4511"/>
                  </a:lnTo>
                  <a:cubicBezTo>
                    <a:pt x="2337" y="4449"/>
                    <a:pt x="2287" y="4362"/>
                    <a:pt x="2225" y="4262"/>
                  </a:cubicBezTo>
                  <a:cubicBezTo>
                    <a:pt x="2100" y="4062"/>
                    <a:pt x="1950" y="3774"/>
                    <a:pt x="1788" y="3499"/>
                  </a:cubicBezTo>
                  <a:lnTo>
                    <a:pt x="1200" y="2337"/>
                  </a:lnTo>
                  <a:cubicBezTo>
                    <a:pt x="1200" y="2337"/>
                    <a:pt x="901" y="1763"/>
                    <a:pt x="626" y="1188"/>
                  </a:cubicBezTo>
                  <a:cubicBezTo>
                    <a:pt x="476" y="900"/>
                    <a:pt x="326" y="613"/>
                    <a:pt x="213" y="388"/>
                  </a:cubicBezTo>
                  <a:cubicBezTo>
                    <a:pt x="151" y="276"/>
                    <a:pt x="101" y="188"/>
                    <a:pt x="76" y="126"/>
                  </a:cubicBezTo>
                  <a:cubicBezTo>
                    <a:pt x="26" y="26"/>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0"/>
            <p:cNvSpPr/>
            <p:nvPr/>
          </p:nvSpPr>
          <p:spPr>
            <a:xfrm>
              <a:off x="1095666" y="2755900"/>
              <a:ext cx="82569" cy="222473"/>
            </a:xfrm>
            <a:custGeom>
              <a:avLst/>
              <a:gdLst/>
              <a:ahLst/>
              <a:cxnLst/>
              <a:rect l="l" t="t" r="r" b="b"/>
              <a:pathLst>
                <a:path w="1888" h="5087" extrusionOk="0">
                  <a:moveTo>
                    <a:pt x="351" y="1"/>
                  </a:moveTo>
                  <a:cubicBezTo>
                    <a:pt x="351" y="1"/>
                    <a:pt x="238" y="1725"/>
                    <a:pt x="126" y="2250"/>
                  </a:cubicBezTo>
                  <a:cubicBezTo>
                    <a:pt x="1" y="2775"/>
                    <a:pt x="538" y="4336"/>
                    <a:pt x="1013" y="5086"/>
                  </a:cubicBezTo>
                  <a:cubicBezTo>
                    <a:pt x="1013" y="5086"/>
                    <a:pt x="1887" y="2412"/>
                    <a:pt x="351"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0"/>
            <p:cNvSpPr/>
            <p:nvPr/>
          </p:nvSpPr>
          <p:spPr>
            <a:xfrm>
              <a:off x="1095666" y="2755900"/>
              <a:ext cx="82569" cy="222473"/>
            </a:xfrm>
            <a:custGeom>
              <a:avLst/>
              <a:gdLst/>
              <a:ahLst/>
              <a:cxnLst/>
              <a:rect l="l" t="t" r="r" b="b"/>
              <a:pathLst>
                <a:path w="1888" h="5087" extrusionOk="0">
                  <a:moveTo>
                    <a:pt x="351" y="1"/>
                  </a:moveTo>
                  <a:cubicBezTo>
                    <a:pt x="351" y="1"/>
                    <a:pt x="238" y="1725"/>
                    <a:pt x="126" y="2250"/>
                  </a:cubicBezTo>
                  <a:cubicBezTo>
                    <a:pt x="1" y="2775"/>
                    <a:pt x="538" y="4336"/>
                    <a:pt x="1013" y="5086"/>
                  </a:cubicBezTo>
                  <a:cubicBezTo>
                    <a:pt x="1013" y="5086"/>
                    <a:pt x="1887" y="2412"/>
                    <a:pt x="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0"/>
            <p:cNvSpPr/>
            <p:nvPr/>
          </p:nvSpPr>
          <p:spPr>
            <a:xfrm>
              <a:off x="1114253" y="2787607"/>
              <a:ext cx="21911" cy="186918"/>
            </a:xfrm>
            <a:custGeom>
              <a:avLst/>
              <a:gdLst/>
              <a:ahLst/>
              <a:cxnLst/>
              <a:rect l="l" t="t" r="r" b="b"/>
              <a:pathLst>
                <a:path w="501" h="4274" extrusionOk="0">
                  <a:moveTo>
                    <a:pt x="1" y="0"/>
                  </a:moveTo>
                  <a:lnTo>
                    <a:pt x="1" y="88"/>
                  </a:lnTo>
                  <a:cubicBezTo>
                    <a:pt x="1" y="150"/>
                    <a:pt x="13" y="238"/>
                    <a:pt x="13" y="338"/>
                  </a:cubicBezTo>
                  <a:cubicBezTo>
                    <a:pt x="26" y="550"/>
                    <a:pt x="51" y="825"/>
                    <a:pt x="75" y="1088"/>
                  </a:cubicBezTo>
                  <a:lnTo>
                    <a:pt x="175" y="2187"/>
                  </a:lnTo>
                  <a:cubicBezTo>
                    <a:pt x="175" y="2187"/>
                    <a:pt x="238" y="2737"/>
                    <a:pt x="313" y="3274"/>
                  </a:cubicBezTo>
                  <a:cubicBezTo>
                    <a:pt x="363" y="3549"/>
                    <a:pt x="400" y="3824"/>
                    <a:pt x="450" y="4024"/>
                  </a:cubicBezTo>
                  <a:cubicBezTo>
                    <a:pt x="463" y="4124"/>
                    <a:pt x="475" y="4211"/>
                    <a:pt x="500" y="4274"/>
                  </a:cubicBezTo>
                  <a:cubicBezTo>
                    <a:pt x="475" y="4211"/>
                    <a:pt x="475" y="4136"/>
                    <a:pt x="463" y="4024"/>
                  </a:cubicBezTo>
                  <a:cubicBezTo>
                    <a:pt x="438" y="3824"/>
                    <a:pt x="388" y="3561"/>
                    <a:pt x="363" y="3274"/>
                  </a:cubicBezTo>
                  <a:lnTo>
                    <a:pt x="238" y="2187"/>
                  </a:lnTo>
                  <a:cubicBezTo>
                    <a:pt x="238" y="2187"/>
                    <a:pt x="188" y="1637"/>
                    <a:pt x="125" y="1088"/>
                  </a:cubicBezTo>
                  <a:cubicBezTo>
                    <a:pt x="88" y="825"/>
                    <a:pt x="63" y="550"/>
                    <a:pt x="51" y="338"/>
                  </a:cubicBezTo>
                  <a:cubicBezTo>
                    <a:pt x="26" y="238"/>
                    <a:pt x="26" y="150"/>
                    <a:pt x="13" y="88"/>
                  </a:cubicBezTo>
                  <a:cubicBezTo>
                    <a:pt x="13" y="25"/>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0"/>
            <p:cNvSpPr/>
            <p:nvPr/>
          </p:nvSpPr>
          <p:spPr>
            <a:xfrm>
              <a:off x="956898" y="2053706"/>
              <a:ext cx="164482" cy="895140"/>
            </a:xfrm>
            <a:custGeom>
              <a:avLst/>
              <a:gdLst/>
              <a:ahLst/>
              <a:cxnLst/>
              <a:rect l="l" t="t" r="r" b="b"/>
              <a:pathLst>
                <a:path w="3761" h="20468" extrusionOk="0">
                  <a:moveTo>
                    <a:pt x="1472" y="0"/>
                  </a:moveTo>
                  <a:cubicBezTo>
                    <a:pt x="1453" y="0"/>
                    <a:pt x="1356" y="136"/>
                    <a:pt x="1212" y="376"/>
                  </a:cubicBezTo>
                  <a:cubicBezTo>
                    <a:pt x="1175" y="438"/>
                    <a:pt x="1125" y="501"/>
                    <a:pt x="1087" y="588"/>
                  </a:cubicBezTo>
                  <a:cubicBezTo>
                    <a:pt x="1037" y="663"/>
                    <a:pt x="1000" y="738"/>
                    <a:pt x="962" y="838"/>
                  </a:cubicBezTo>
                  <a:lnTo>
                    <a:pt x="812" y="1113"/>
                  </a:lnTo>
                  <a:lnTo>
                    <a:pt x="675" y="1438"/>
                  </a:lnTo>
                  <a:cubicBezTo>
                    <a:pt x="287" y="2362"/>
                    <a:pt x="0" y="3712"/>
                    <a:pt x="38" y="5061"/>
                  </a:cubicBezTo>
                  <a:cubicBezTo>
                    <a:pt x="50" y="6423"/>
                    <a:pt x="337" y="7748"/>
                    <a:pt x="587" y="8722"/>
                  </a:cubicBezTo>
                  <a:cubicBezTo>
                    <a:pt x="650" y="8972"/>
                    <a:pt x="712" y="9185"/>
                    <a:pt x="750" y="9372"/>
                  </a:cubicBezTo>
                  <a:cubicBezTo>
                    <a:pt x="800" y="9584"/>
                    <a:pt x="862" y="9734"/>
                    <a:pt x="912" y="9872"/>
                  </a:cubicBezTo>
                  <a:cubicBezTo>
                    <a:pt x="1000" y="10159"/>
                    <a:pt x="1050" y="10309"/>
                    <a:pt x="1050" y="10309"/>
                  </a:cubicBezTo>
                  <a:cubicBezTo>
                    <a:pt x="1050" y="10309"/>
                    <a:pt x="1275" y="10934"/>
                    <a:pt x="1662" y="11859"/>
                  </a:cubicBezTo>
                  <a:cubicBezTo>
                    <a:pt x="1749" y="12096"/>
                    <a:pt x="1849" y="12333"/>
                    <a:pt x="1962" y="12596"/>
                  </a:cubicBezTo>
                  <a:cubicBezTo>
                    <a:pt x="2062" y="12858"/>
                    <a:pt x="2174" y="13121"/>
                    <a:pt x="2287" y="13420"/>
                  </a:cubicBezTo>
                  <a:cubicBezTo>
                    <a:pt x="2399" y="13708"/>
                    <a:pt x="2486" y="13995"/>
                    <a:pt x="2599" y="14308"/>
                  </a:cubicBezTo>
                  <a:lnTo>
                    <a:pt x="2736" y="14782"/>
                  </a:lnTo>
                  <a:lnTo>
                    <a:pt x="2799" y="15020"/>
                  </a:lnTo>
                  <a:lnTo>
                    <a:pt x="2849" y="15245"/>
                  </a:lnTo>
                  <a:cubicBezTo>
                    <a:pt x="3136" y="16519"/>
                    <a:pt x="3211" y="17856"/>
                    <a:pt x="3361" y="18843"/>
                  </a:cubicBezTo>
                  <a:cubicBezTo>
                    <a:pt x="3399" y="19093"/>
                    <a:pt x="3436" y="19305"/>
                    <a:pt x="3474" y="19518"/>
                  </a:cubicBezTo>
                  <a:lnTo>
                    <a:pt x="3524" y="19793"/>
                  </a:lnTo>
                  <a:cubicBezTo>
                    <a:pt x="3536" y="19868"/>
                    <a:pt x="3561" y="19955"/>
                    <a:pt x="3574" y="20030"/>
                  </a:cubicBezTo>
                  <a:cubicBezTo>
                    <a:pt x="3661" y="20305"/>
                    <a:pt x="3711" y="20467"/>
                    <a:pt x="3723" y="20467"/>
                  </a:cubicBezTo>
                  <a:cubicBezTo>
                    <a:pt x="3761" y="20442"/>
                    <a:pt x="3624" y="19805"/>
                    <a:pt x="3549" y="18806"/>
                  </a:cubicBezTo>
                  <a:cubicBezTo>
                    <a:pt x="3474" y="17831"/>
                    <a:pt x="3449" y="16482"/>
                    <a:pt x="3186" y="15157"/>
                  </a:cubicBezTo>
                  <a:lnTo>
                    <a:pt x="3136" y="14907"/>
                  </a:lnTo>
                  <a:lnTo>
                    <a:pt x="3074" y="14657"/>
                  </a:lnTo>
                  <a:cubicBezTo>
                    <a:pt x="3036" y="14495"/>
                    <a:pt x="2999" y="14320"/>
                    <a:pt x="2949" y="14170"/>
                  </a:cubicBezTo>
                  <a:cubicBezTo>
                    <a:pt x="2861" y="13858"/>
                    <a:pt x="2761" y="13545"/>
                    <a:pt x="2661" y="13245"/>
                  </a:cubicBezTo>
                  <a:cubicBezTo>
                    <a:pt x="2561" y="12946"/>
                    <a:pt x="2449" y="12671"/>
                    <a:pt x="2362" y="12408"/>
                  </a:cubicBezTo>
                  <a:cubicBezTo>
                    <a:pt x="2262" y="12133"/>
                    <a:pt x="2174" y="11896"/>
                    <a:pt x="2074" y="11659"/>
                  </a:cubicBezTo>
                  <a:cubicBezTo>
                    <a:pt x="1737" y="10734"/>
                    <a:pt x="1512" y="10122"/>
                    <a:pt x="1512" y="10122"/>
                  </a:cubicBezTo>
                  <a:cubicBezTo>
                    <a:pt x="1512" y="10122"/>
                    <a:pt x="1474" y="9972"/>
                    <a:pt x="1374" y="9709"/>
                  </a:cubicBezTo>
                  <a:cubicBezTo>
                    <a:pt x="1324" y="9559"/>
                    <a:pt x="1287" y="9410"/>
                    <a:pt x="1225" y="9222"/>
                  </a:cubicBezTo>
                  <a:cubicBezTo>
                    <a:pt x="1162" y="9035"/>
                    <a:pt x="1100" y="8810"/>
                    <a:pt x="1037" y="8572"/>
                  </a:cubicBezTo>
                  <a:cubicBezTo>
                    <a:pt x="762" y="7635"/>
                    <a:pt x="450" y="6361"/>
                    <a:pt x="387" y="5049"/>
                  </a:cubicBezTo>
                  <a:cubicBezTo>
                    <a:pt x="312" y="3737"/>
                    <a:pt x="537" y="2437"/>
                    <a:pt x="850" y="1513"/>
                  </a:cubicBezTo>
                  <a:cubicBezTo>
                    <a:pt x="1175" y="588"/>
                    <a:pt x="1524" y="26"/>
                    <a:pt x="1474" y="1"/>
                  </a:cubicBezTo>
                  <a:cubicBezTo>
                    <a:pt x="1474" y="0"/>
                    <a:pt x="1473" y="0"/>
                    <a:pt x="14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0"/>
            <p:cNvSpPr/>
            <p:nvPr/>
          </p:nvSpPr>
          <p:spPr>
            <a:xfrm>
              <a:off x="921342" y="2549912"/>
              <a:ext cx="177121" cy="279283"/>
            </a:xfrm>
            <a:custGeom>
              <a:avLst/>
              <a:gdLst/>
              <a:ahLst/>
              <a:cxnLst/>
              <a:rect l="l" t="t" r="r" b="b"/>
              <a:pathLst>
                <a:path w="4050" h="6386" extrusionOk="0">
                  <a:moveTo>
                    <a:pt x="1" y="0"/>
                  </a:moveTo>
                  <a:lnTo>
                    <a:pt x="1" y="0"/>
                  </a:lnTo>
                  <a:cubicBezTo>
                    <a:pt x="551" y="4373"/>
                    <a:pt x="4049" y="6385"/>
                    <a:pt x="4049" y="6385"/>
                  </a:cubicBezTo>
                  <a:cubicBezTo>
                    <a:pt x="3912" y="5011"/>
                    <a:pt x="3000" y="2699"/>
                    <a:pt x="2375" y="2249"/>
                  </a:cubicBezTo>
                  <a:cubicBezTo>
                    <a:pt x="1738" y="1812"/>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0"/>
            <p:cNvSpPr/>
            <p:nvPr/>
          </p:nvSpPr>
          <p:spPr>
            <a:xfrm>
              <a:off x="947583" y="2588136"/>
              <a:ext cx="155254" cy="236118"/>
            </a:xfrm>
            <a:custGeom>
              <a:avLst/>
              <a:gdLst/>
              <a:ahLst/>
              <a:cxnLst/>
              <a:rect l="l" t="t" r="r" b="b"/>
              <a:pathLst>
                <a:path w="3550" h="5399" extrusionOk="0">
                  <a:moveTo>
                    <a:pt x="1" y="1"/>
                  </a:moveTo>
                  <a:lnTo>
                    <a:pt x="1" y="1"/>
                  </a:lnTo>
                  <a:cubicBezTo>
                    <a:pt x="1" y="1"/>
                    <a:pt x="26" y="51"/>
                    <a:pt x="63" y="126"/>
                  </a:cubicBezTo>
                  <a:cubicBezTo>
                    <a:pt x="113" y="201"/>
                    <a:pt x="188" y="313"/>
                    <a:pt x="263" y="438"/>
                  </a:cubicBezTo>
                  <a:cubicBezTo>
                    <a:pt x="438" y="688"/>
                    <a:pt x="675" y="1025"/>
                    <a:pt x="888" y="1350"/>
                  </a:cubicBezTo>
                  <a:cubicBezTo>
                    <a:pt x="1338" y="2013"/>
                    <a:pt x="1800" y="2687"/>
                    <a:pt x="1800" y="2687"/>
                  </a:cubicBezTo>
                  <a:lnTo>
                    <a:pt x="2699" y="4024"/>
                  </a:lnTo>
                  <a:cubicBezTo>
                    <a:pt x="2924" y="4374"/>
                    <a:pt x="3124" y="4711"/>
                    <a:pt x="3274" y="4986"/>
                  </a:cubicBezTo>
                  <a:cubicBezTo>
                    <a:pt x="3362" y="5099"/>
                    <a:pt x="3424" y="5211"/>
                    <a:pt x="3462" y="5299"/>
                  </a:cubicBezTo>
                  <a:cubicBezTo>
                    <a:pt x="3512" y="5361"/>
                    <a:pt x="3549" y="5399"/>
                    <a:pt x="3549" y="5399"/>
                  </a:cubicBezTo>
                  <a:cubicBezTo>
                    <a:pt x="3549" y="5399"/>
                    <a:pt x="3524" y="5361"/>
                    <a:pt x="3487" y="5274"/>
                  </a:cubicBezTo>
                  <a:cubicBezTo>
                    <a:pt x="3449" y="5199"/>
                    <a:pt x="3387" y="5086"/>
                    <a:pt x="3312" y="4949"/>
                  </a:cubicBezTo>
                  <a:cubicBezTo>
                    <a:pt x="3174" y="4686"/>
                    <a:pt x="2962" y="4337"/>
                    <a:pt x="2762" y="3987"/>
                  </a:cubicBezTo>
                  <a:cubicBezTo>
                    <a:pt x="2325" y="3312"/>
                    <a:pt x="1887" y="2625"/>
                    <a:pt x="1887" y="2625"/>
                  </a:cubicBezTo>
                  <a:lnTo>
                    <a:pt x="950" y="1313"/>
                  </a:lnTo>
                  <a:cubicBezTo>
                    <a:pt x="713" y="988"/>
                    <a:pt x="488" y="651"/>
                    <a:pt x="313" y="401"/>
                  </a:cubicBezTo>
                  <a:cubicBezTo>
                    <a:pt x="213" y="276"/>
                    <a:pt x="138" y="188"/>
                    <a:pt x="88" y="113"/>
                  </a:cubicBezTo>
                  <a:cubicBezTo>
                    <a:pt x="26" y="26"/>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0"/>
            <p:cNvSpPr/>
            <p:nvPr/>
          </p:nvSpPr>
          <p:spPr>
            <a:xfrm>
              <a:off x="871092" y="2334610"/>
              <a:ext cx="147033" cy="209309"/>
            </a:xfrm>
            <a:custGeom>
              <a:avLst/>
              <a:gdLst/>
              <a:ahLst/>
              <a:cxnLst/>
              <a:rect l="l" t="t" r="r" b="b"/>
              <a:pathLst>
                <a:path w="3362" h="4786" extrusionOk="0">
                  <a:moveTo>
                    <a:pt x="0" y="0"/>
                  </a:moveTo>
                  <a:lnTo>
                    <a:pt x="0" y="0"/>
                  </a:lnTo>
                  <a:cubicBezTo>
                    <a:pt x="575" y="3361"/>
                    <a:pt x="3361" y="4786"/>
                    <a:pt x="3361" y="4786"/>
                  </a:cubicBezTo>
                  <a:cubicBezTo>
                    <a:pt x="3187" y="3724"/>
                    <a:pt x="2424" y="1949"/>
                    <a:pt x="1900" y="1662"/>
                  </a:cubicBezTo>
                  <a:cubicBezTo>
                    <a:pt x="1400" y="1325"/>
                    <a:pt x="1" y="0"/>
                    <a:pt x="0"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0"/>
            <p:cNvSpPr/>
            <p:nvPr/>
          </p:nvSpPr>
          <p:spPr>
            <a:xfrm>
              <a:off x="871092" y="2334610"/>
              <a:ext cx="147033" cy="209309"/>
            </a:xfrm>
            <a:custGeom>
              <a:avLst/>
              <a:gdLst/>
              <a:ahLst/>
              <a:cxnLst/>
              <a:rect l="l" t="t" r="r" b="b"/>
              <a:pathLst>
                <a:path w="3362" h="4786" extrusionOk="0">
                  <a:moveTo>
                    <a:pt x="0" y="0"/>
                  </a:moveTo>
                  <a:lnTo>
                    <a:pt x="0" y="0"/>
                  </a:lnTo>
                  <a:cubicBezTo>
                    <a:pt x="575" y="3361"/>
                    <a:pt x="3361" y="4786"/>
                    <a:pt x="3361" y="4786"/>
                  </a:cubicBezTo>
                  <a:cubicBezTo>
                    <a:pt x="3187" y="3724"/>
                    <a:pt x="2424" y="1949"/>
                    <a:pt x="1900" y="1662"/>
                  </a:cubicBezTo>
                  <a:cubicBezTo>
                    <a:pt x="1400" y="1325"/>
                    <a:pt x="1"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0"/>
            <p:cNvSpPr/>
            <p:nvPr/>
          </p:nvSpPr>
          <p:spPr>
            <a:xfrm>
              <a:off x="892390" y="2362468"/>
              <a:ext cx="127921" cy="177078"/>
            </a:xfrm>
            <a:custGeom>
              <a:avLst/>
              <a:gdLst/>
              <a:ahLst/>
              <a:cxnLst/>
              <a:rect l="l" t="t" r="r" b="b"/>
              <a:pathLst>
                <a:path w="2925" h="4049" extrusionOk="0">
                  <a:moveTo>
                    <a:pt x="1" y="1"/>
                  </a:moveTo>
                  <a:lnTo>
                    <a:pt x="1" y="1"/>
                  </a:lnTo>
                  <a:cubicBezTo>
                    <a:pt x="1" y="1"/>
                    <a:pt x="26" y="38"/>
                    <a:pt x="38" y="88"/>
                  </a:cubicBezTo>
                  <a:cubicBezTo>
                    <a:pt x="88" y="150"/>
                    <a:pt x="151" y="225"/>
                    <a:pt x="213" y="313"/>
                  </a:cubicBezTo>
                  <a:lnTo>
                    <a:pt x="725" y="1000"/>
                  </a:lnTo>
                  <a:lnTo>
                    <a:pt x="1475" y="2000"/>
                  </a:lnTo>
                  <a:cubicBezTo>
                    <a:pt x="1475" y="2000"/>
                    <a:pt x="1837" y="2499"/>
                    <a:pt x="2212" y="2999"/>
                  </a:cubicBezTo>
                  <a:cubicBezTo>
                    <a:pt x="2400" y="3274"/>
                    <a:pt x="2575" y="3524"/>
                    <a:pt x="2700" y="3724"/>
                  </a:cubicBezTo>
                  <a:cubicBezTo>
                    <a:pt x="2762" y="3811"/>
                    <a:pt x="2824" y="3899"/>
                    <a:pt x="2849" y="3949"/>
                  </a:cubicBezTo>
                  <a:cubicBezTo>
                    <a:pt x="2887" y="4011"/>
                    <a:pt x="2912" y="4049"/>
                    <a:pt x="2912" y="4049"/>
                  </a:cubicBezTo>
                  <a:cubicBezTo>
                    <a:pt x="2924" y="4049"/>
                    <a:pt x="2899" y="4011"/>
                    <a:pt x="2862" y="3949"/>
                  </a:cubicBezTo>
                  <a:cubicBezTo>
                    <a:pt x="2824" y="3899"/>
                    <a:pt x="2774" y="3799"/>
                    <a:pt x="2712" y="3699"/>
                  </a:cubicBezTo>
                  <a:cubicBezTo>
                    <a:pt x="2587" y="3499"/>
                    <a:pt x="2437" y="3237"/>
                    <a:pt x="2262" y="2974"/>
                  </a:cubicBezTo>
                  <a:cubicBezTo>
                    <a:pt x="1900" y="2475"/>
                    <a:pt x="1538" y="1950"/>
                    <a:pt x="1538" y="1950"/>
                  </a:cubicBezTo>
                  <a:cubicBezTo>
                    <a:pt x="1538" y="1950"/>
                    <a:pt x="1163" y="1450"/>
                    <a:pt x="775" y="975"/>
                  </a:cubicBezTo>
                  <a:cubicBezTo>
                    <a:pt x="588" y="725"/>
                    <a:pt x="388" y="488"/>
                    <a:pt x="251" y="300"/>
                  </a:cubicBezTo>
                  <a:cubicBezTo>
                    <a:pt x="188" y="200"/>
                    <a:pt x="126" y="125"/>
                    <a:pt x="76" y="88"/>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0"/>
            <p:cNvSpPr/>
            <p:nvPr/>
          </p:nvSpPr>
          <p:spPr>
            <a:xfrm>
              <a:off x="865625" y="2090880"/>
              <a:ext cx="103867" cy="248670"/>
            </a:xfrm>
            <a:custGeom>
              <a:avLst/>
              <a:gdLst/>
              <a:ahLst/>
              <a:cxnLst/>
              <a:rect l="l" t="t" r="r" b="b"/>
              <a:pathLst>
                <a:path w="2375" h="5686" extrusionOk="0">
                  <a:moveTo>
                    <a:pt x="438" y="1"/>
                  </a:moveTo>
                  <a:lnTo>
                    <a:pt x="438" y="1"/>
                  </a:lnTo>
                  <a:cubicBezTo>
                    <a:pt x="0" y="3387"/>
                    <a:pt x="2212" y="5686"/>
                    <a:pt x="2212" y="5686"/>
                  </a:cubicBezTo>
                  <a:cubicBezTo>
                    <a:pt x="2374" y="4624"/>
                    <a:pt x="2150" y="2687"/>
                    <a:pt x="1762" y="2212"/>
                  </a:cubicBezTo>
                  <a:cubicBezTo>
                    <a:pt x="1375" y="1737"/>
                    <a:pt x="438" y="1"/>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0"/>
            <p:cNvSpPr/>
            <p:nvPr/>
          </p:nvSpPr>
          <p:spPr>
            <a:xfrm>
              <a:off x="896764" y="2124773"/>
              <a:ext cx="70542" cy="210403"/>
            </a:xfrm>
            <a:custGeom>
              <a:avLst/>
              <a:gdLst/>
              <a:ahLst/>
              <a:cxnLst/>
              <a:rect l="l" t="t" r="r" b="b"/>
              <a:pathLst>
                <a:path w="1613" h="4811" extrusionOk="0">
                  <a:moveTo>
                    <a:pt x="1" y="0"/>
                  </a:moveTo>
                  <a:lnTo>
                    <a:pt x="48" y="94"/>
                  </a:lnTo>
                  <a:lnTo>
                    <a:pt x="48" y="94"/>
                  </a:lnTo>
                  <a:cubicBezTo>
                    <a:pt x="44" y="84"/>
                    <a:pt x="41" y="73"/>
                    <a:pt x="38" y="63"/>
                  </a:cubicBezTo>
                  <a:cubicBezTo>
                    <a:pt x="26" y="50"/>
                    <a:pt x="1" y="2"/>
                    <a:pt x="1" y="0"/>
                  </a:cubicBezTo>
                  <a:close/>
                  <a:moveTo>
                    <a:pt x="48" y="94"/>
                  </a:moveTo>
                  <a:lnTo>
                    <a:pt x="48" y="94"/>
                  </a:lnTo>
                  <a:cubicBezTo>
                    <a:pt x="72" y="171"/>
                    <a:pt x="104" y="251"/>
                    <a:pt x="126" y="350"/>
                  </a:cubicBezTo>
                  <a:cubicBezTo>
                    <a:pt x="213" y="563"/>
                    <a:pt x="300" y="875"/>
                    <a:pt x="413" y="1175"/>
                  </a:cubicBezTo>
                  <a:cubicBezTo>
                    <a:pt x="625" y="1787"/>
                    <a:pt x="838" y="2374"/>
                    <a:pt x="838" y="2374"/>
                  </a:cubicBezTo>
                  <a:cubicBezTo>
                    <a:pt x="838" y="2374"/>
                    <a:pt x="1038" y="2974"/>
                    <a:pt x="1238" y="3586"/>
                  </a:cubicBezTo>
                  <a:cubicBezTo>
                    <a:pt x="1338" y="3899"/>
                    <a:pt x="1425" y="4186"/>
                    <a:pt x="1487" y="4423"/>
                  </a:cubicBezTo>
                  <a:cubicBezTo>
                    <a:pt x="1525" y="4548"/>
                    <a:pt x="1550" y="4648"/>
                    <a:pt x="1562" y="4711"/>
                  </a:cubicBezTo>
                  <a:cubicBezTo>
                    <a:pt x="1587" y="4786"/>
                    <a:pt x="1600" y="4811"/>
                    <a:pt x="1600" y="4811"/>
                  </a:cubicBezTo>
                  <a:cubicBezTo>
                    <a:pt x="1612" y="4811"/>
                    <a:pt x="1600" y="4773"/>
                    <a:pt x="1587" y="4711"/>
                  </a:cubicBezTo>
                  <a:cubicBezTo>
                    <a:pt x="1562" y="4648"/>
                    <a:pt x="1550" y="4536"/>
                    <a:pt x="1525" y="4423"/>
                  </a:cubicBezTo>
                  <a:cubicBezTo>
                    <a:pt x="1462" y="4211"/>
                    <a:pt x="1375" y="3899"/>
                    <a:pt x="1300" y="3586"/>
                  </a:cubicBezTo>
                  <a:cubicBezTo>
                    <a:pt x="1100" y="2974"/>
                    <a:pt x="913" y="2362"/>
                    <a:pt x="913" y="2362"/>
                  </a:cubicBezTo>
                  <a:lnTo>
                    <a:pt x="475" y="1175"/>
                  </a:lnTo>
                  <a:cubicBezTo>
                    <a:pt x="350" y="875"/>
                    <a:pt x="238" y="588"/>
                    <a:pt x="163" y="363"/>
                  </a:cubicBezTo>
                  <a:cubicBezTo>
                    <a:pt x="113" y="250"/>
                    <a:pt x="88" y="163"/>
                    <a:pt x="51" y="100"/>
                  </a:cubicBezTo>
                  <a:lnTo>
                    <a:pt x="48" y="94"/>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0"/>
            <p:cNvSpPr/>
            <p:nvPr/>
          </p:nvSpPr>
          <p:spPr>
            <a:xfrm>
              <a:off x="1059061" y="2394700"/>
              <a:ext cx="115326" cy="308803"/>
            </a:xfrm>
            <a:custGeom>
              <a:avLst/>
              <a:gdLst/>
              <a:ahLst/>
              <a:cxnLst/>
              <a:rect l="l" t="t" r="r" b="b"/>
              <a:pathLst>
                <a:path w="2637" h="7061" extrusionOk="0">
                  <a:moveTo>
                    <a:pt x="1100" y="1"/>
                  </a:moveTo>
                  <a:cubicBezTo>
                    <a:pt x="1100" y="1"/>
                    <a:pt x="575" y="2300"/>
                    <a:pt x="275" y="2987"/>
                  </a:cubicBezTo>
                  <a:cubicBezTo>
                    <a:pt x="1" y="3662"/>
                    <a:pt x="338" y="5911"/>
                    <a:pt x="838" y="7060"/>
                  </a:cubicBezTo>
                  <a:cubicBezTo>
                    <a:pt x="838" y="7060"/>
                    <a:pt x="2637" y="3674"/>
                    <a:pt x="1100"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0"/>
            <p:cNvSpPr/>
            <p:nvPr/>
          </p:nvSpPr>
          <p:spPr>
            <a:xfrm>
              <a:off x="1059061" y="2394700"/>
              <a:ext cx="115326" cy="308803"/>
            </a:xfrm>
            <a:custGeom>
              <a:avLst/>
              <a:gdLst/>
              <a:ahLst/>
              <a:cxnLst/>
              <a:rect l="l" t="t" r="r" b="b"/>
              <a:pathLst>
                <a:path w="2637" h="7061" extrusionOk="0">
                  <a:moveTo>
                    <a:pt x="1100" y="1"/>
                  </a:moveTo>
                  <a:cubicBezTo>
                    <a:pt x="1100" y="1"/>
                    <a:pt x="575" y="2300"/>
                    <a:pt x="275" y="2987"/>
                  </a:cubicBezTo>
                  <a:cubicBezTo>
                    <a:pt x="1" y="3662"/>
                    <a:pt x="338" y="5911"/>
                    <a:pt x="838" y="7060"/>
                  </a:cubicBezTo>
                  <a:cubicBezTo>
                    <a:pt x="838" y="7060"/>
                    <a:pt x="2637" y="3674"/>
                    <a:pt x="1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0"/>
            <p:cNvSpPr/>
            <p:nvPr/>
          </p:nvSpPr>
          <p:spPr>
            <a:xfrm>
              <a:off x="1090199" y="2437866"/>
              <a:ext cx="15351" cy="264545"/>
            </a:xfrm>
            <a:custGeom>
              <a:avLst/>
              <a:gdLst/>
              <a:ahLst/>
              <a:cxnLst/>
              <a:rect l="l" t="t" r="r" b="b"/>
              <a:pathLst>
                <a:path w="351" h="6049" extrusionOk="0">
                  <a:moveTo>
                    <a:pt x="326" y="1"/>
                  </a:moveTo>
                  <a:cubicBezTo>
                    <a:pt x="326" y="1"/>
                    <a:pt x="313" y="38"/>
                    <a:pt x="313" y="126"/>
                  </a:cubicBezTo>
                  <a:cubicBezTo>
                    <a:pt x="301" y="201"/>
                    <a:pt x="301" y="326"/>
                    <a:pt x="288" y="463"/>
                  </a:cubicBezTo>
                  <a:cubicBezTo>
                    <a:pt x="251" y="751"/>
                    <a:pt x="226" y="1125"/>
                    <a:pt x="188" y="1500"/>
                  </a:cubicBezTo>
                  <a:cubicBezTo>
                    <a:pt x="126" y="2250"/>
                    <a:pt x="63" y="3012"/>
                    <a:pt x="63" y="3012"/>
                  </a:cubicBezTo>
                  <a:cubicBezTo>
                    <a:pt x="63" y="3012"/>
                    <a:pt x="38" y="3762"/>
                    <a:pt x="1" y="4524"/>
                  </a:cubicBezTo>
                  <a:cubicBezTo>
                    <a:pt x="1" y="4899"/>
                    <a:pt x="1" y="5299"/>
                    <a:pt x="13" y="5573"/>
                  </a:cubicBezTo>
                  <a:lnTo>
                    <a:pt x="13" y="5923"/>
                  </a:lnTo>
                  <a:lnTo>
                    <a:pt x="13" y="6048"/>
                  </a:lnTo>
                  <a:cubicBezTo>
                    <a:pt x="13" y="6048"/>
                    <a:pt x="13" y="5998"/>
                    <a:pt x="38" y="5923"/>
                  </a:cubicBezTo>
                  <a:cubicBezTo>
                    <a:pt x="38" y="5836"/>
                    <a:pt x="38" y="5711"/>
                    <a:pt x="51" y="5573"/>
                  </a:cubicBezTo>
                  <a:cubicBezTo>
                    <a:pt x="51" y="5299"/>
                    <a:pt x="63" y="4924"/>
                    <a:pt x="63" y="4524"/>
                  </a:cubicBezTo>
                  <a:cubicBezTo>
                    <a:pt x="113" y="3774"/>
                    <a:pt x="163" y="3012"/>
                    <a:pt x="163" y="3012"/>
                  </a:cubicBezTo>
                  <a:cubicBezTo>
                    <a:pt x="163" y="3012"/>
                    <a:pt x="201" y="2262"/>
                    <a:pt x="263" y="1500"/>
                  </a:cubicBezTo>
                  <a:cubicBezTo>
                    <a:pt x="301" y="1125"/>
                    <a:pt x="313" y="751"/>
                    <a:pt x="326" y="463"/>
                  </a:cubicBezTo>
                  <a:cubicBezTo>
                    <a:pt x="351" y="326"/>
                    <a:pt x="351" y="201"/>
                    <a:pt x="351" y="126"/>
                  </a:cubicBezTo>
                  <a:cubicBezTo>
                    <a:pt x="326" y="51"/>
                    <a:pt x="326" y="1"/>
                    <a:pt x="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0"/>
            <p:cNvSpPr/>
            <p:nvPr/>
          </p:nvSpPr>
          <p:spPr>
            <a:xfrm>
              <a:off x="994028" y="2191424"/>
              <a:ext cx="99494" cy="265070"/>
            </a:xfrm>
            <a:custGeom>
              <a:avLst/>
              <a:gdLst/>
              <a:ahLst/>
              <a:cxnLst/>
              <a:rect l="l" t="t" r="r" b="b"/>
              <a:pathLst>
                <a:path w="2275" h="6061" extrusionOk="0">
                  <a:moveTo>
                    <a:pt x="1388" y="1"/>
                  </a:moveTo>
                  <a:cubicBezTo>
                    <a:pt x="1388" y="1"/>
                    <a:pt x="650" y="1900"/>
                    <a:pt x="326" y="2450"/>
                  </a:cubicBezTo>
                  <a:cubicBezTo>
                    <a:pt x="1" y="2999"/>
                    <a:pt x="26" y="4999"/>
                    <a:pt x="326" y="6061"/>
                  </a:cubicBezTo>
                  <a:cubicBezTo>
                    <a:pt x="326" y="6061"/>
                    <a:pt x="2275" y="3387"/>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0"/>
            <p:cNvSpPr/>
            <p:nvPr/>
          </p:nvSpPr>
          <p:spPr>
            <a:xfrm>
              <a:off x="1004437" y="2228030"/>
              <a:ext cx="42640" cy="226278"/>
            </a:xfrm>
            <a:custGeom>
              <a:avLst/>
              <a:gdLst/>
              <a:ahLst/>
              <a:cxnLst/>
              <a:rect l="l" t="t" r="r" b="b"/>
              <a:pathLst>
                <a:path w="975" h="5174" extrusionOk="0">
                  <a:moveTo>
                    <a:pt x="962" y="1"/>
                  </a:moveTo>
                  <a:cubicBezTo>
                    <a:pt x="962" y="1"/>
                    <a:pt x="950" y="38"/>
                    <a:pt x="937" y="113"/>
                  </a:cubicBezTo>
                  <a:cubicBezTo>
                    <a:pt x="912" y="176"/>
                    <a:pt x="887" y="288"/>
                    <a:pt x="875" y="413"/>
                  </a:cubicBezTo>
                  <a:cubicBezTo>
                    <a:pt x="812" y="638"/>
                    <a:pt x="750" y="975"/>
                    <a:pt x="662" y="1288"/>
                  </a:cubicBezTo>
                  <a:lnTo>
                    <a:pt x="387" y="2562"/>
                  </a:lnTo>
                  <a:cubicBezTo>
                    <a:pt x="387" y="2562"/>
                    <a:pt x="262" y="3199"/>
                    <a:pt x="150" y="3862"/>
                  </a:cubicBezTo>
                  <a:cubicBezTo>
                    <a:pt x="100" y="4187"/>
                    <a:pt x="75" y="4511"/>
                    <a:pt x="38" y="4761"/>
                  </a:cubicBezTo>
                  <a:cubicBezTo>
                    <a:pt x="25" y="4886"/>
                    <a:pt x="13" y="4986"/>
                    <a:pt x="13" y="5061"/>
                  </a:cubicBezTo>
                  <a:cubicBezTo>
                    <a:pt x="25" y="4986"/>
                    <a:pt x="38" y="4886"/>
                    <a:pt x="63" y="4761"/>
                  </a:cubicBezTo>
                  <a:cubicBezTo>
                    <a:pt x="88" y="4511"/>
                    <a:pt x="150" y="4199"/>
                    <a:pt x="200" y="3874"/>
                  </a:cubicBezTo>
                  <a:lnTo>
                    <a:pt x="450" y="2600"/>
                  </a:lnTo>
                  <a:cubicBezTo>
                    <a:pt x="450" y="2600"/>
                    <a:pt x="587" y="1950"/>
                    <a:pt x="712" y="1313"/>
                  </a:cubicBezTo>
                  <a:cubicBezTo>
                    <a:pt x="775" y="988"/>
                    <a:pt x="837" y="676"/>
                    <a:pt x="900" y="426"/>
                  </a:cubicBezTo>
                  <a:cubicBezTo>
                    <a:pt x="912" y="301"/>
                    <a:pt x="950" y="201"/>
                    <a:pt x="962" y="126"/>
                  </a:cubicBezTo>
                  <a:cubicBezTo>
                    <a:pt x="962" y="38"/>
                    <a:pt x="975" y="1"/>
                    <a:pt x="962" y="1"/>
                  </a:cubicBezTo>
                  <a:close/>
                  <a:moveTo>
                    <a:pt x="13" y="5061"/>
                  </a:moveTo>
                  <a:lnTo>
                    <a:pt x="13" y="5061"/>
                  </a:lnTo>
                  <a:cubicBezTo>
                    <a:pt x="13" y="5124"/>
                    <a:pt x="0" y="5174"/>
                    <a:pt x="0" y="5174"/>
                  </a:cubicBezTo>
                  <a:cubicBezTo>
                    <a:pt x="0" y="5174"/>
                    <a:pt x="13" y="5136"/>
                    <a:pt x="13" y="506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0"/>
            <p:cNvSpPr/>
            <p:nvPr/>
          </p:nvSpPr>
          <p:spPr>
            <a:xfrm>
              <a:off x="970543" y="2065732"/>
              <a:ext cx="113707" cy="188579"/>
            </a:xfrm>
            <a:custGeom>
              <a:avLst/>
              <a:gdLst/>
              <a:ahLst/>
              <a:cxnLst/>
              <a:rect l="l" t="t" r="r" b="b"/>
              <a:pathLst>
                <a:path w="2600" h="4312" extrusionOk="0">
                  <a:moveTo>
                    <a:pt x="2599" y="1"/>
                  </a:moveTo>
                  <a:lnTo>
                    <a:pt x="2599" y="1"/>
                  </a:lnTo>
                  <a:cubicBezTo>
                    <a:pt x="2599" y="1"/>
                    <a:pt x="1475" y="1213"/>
                    <a:pt x="1062" y="1525"/>
                  </a:cubicBezTo>
                  <a:cubicBezTo>
                    <a:pt x="650" y="1838"/>
                    <a:pt x="88" y="3387"/>
                    <a:pt x="0" y="4312"/>
                  </a:cubicBezTo>
                  <a:cubicBezTo>
                    <a:pt x="0" y="4312"/>
                    <a:pt x="2287" y="2912"/>
                    <a:pt x="2599"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0"/>
            <p:cNvSpPr/>
            <p:nvPr/>
          </p:nvSpPr>
          <p:spPr>
            <a:xfrm>
              <a:off x="970543" y="2065732"/>
              <a:ext cx="113707" cy="188579"/>
            </a:xfrm>
            <a:custGeom>
              <a:avLst/>
              <a:gdLst/>
              <a:ahLst/>
              <a:cxnLst/>
              <a:rect l="l" t="t" r="r" b="b"/>
              <a:pathLst>
                <a:path w="2600" h="4312" extrusionOk="0">
                  <a:moveTo>
                    <a:pt x="2599" y="1"/>
                  </a:moveTo>
                  <a:lnTo>
                    <a:pt x="2599" y="1"/>
                  </a:lnTo>
                  <a:cubicBezTo>
                    <a:pt x="2599" y="1"/>
                    <a:pt x="1475" y="1213"/>
                    <a:pt x="1062" y="1525"/>
                  </a:cubicBezTo>
                  <a:cubicBezTo>
                    <a:pt x="650" y="1838"/>
                    <a:pt x="88" y="3387"/>
                    <a:pt x="0" y="4312"/>
                  </a:cubicBezTo>
                  <a:cubicBezTo>
                    <a:pt x="0" y="4312"/>
                    <a:pt x="2287" y="2912"/>
                    <a:pt x="25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0"/>
            <p:cNvSpPr/>
            <p:nvPr/>
          </p:nvSpPr>
          <p:spPr>
            <a:xfrm>
              <a:off x="969450" y="2091448"/>
              <a:ext cx="98401" cy="156304"/>
            </a:xfrm>
            <a:custGeom>
              <a:avLst/>
              <a:gdLst/>
              <a:ahLst/>
              <a:cxnLst/>
              <a:rect l="l" t="t" r="r" b="b"/>
              <a:pathLst>
                <a:path w="2250" h="3574" extrusionOk="0">
                  <a:moveTo>
                    <a:pt x="2249" y="0"/>
                  </a:moveTo>
                  <a:lnTo>
                    <a:pt x="2249" y="0"/>
                  </a:lnTo>
                  <a:cubicBezTo>
                    <a:pt x="2249" y="1"/>
                    <a:pt x="2236" y="38"/>
                    <a:pt x="2187" y="75"/>
                  </a:cubicBezTo>
                  <a:cubicBezTo>
                    <a:pt x="2150" y="125"/>
                    <a:pt x="2112" y="188"/>
                    <a:pt x="2050" y="288"/>
                  </a:cubicBezTo>
                  <a:cubicBezTo>
                    <a:pt x="1937" y="450"/>
                    <a:pt x="1775" y="675"/>
                    <a:pt x="1625" y="887"/>
                  </a:cubicBezTo>
                  <a:cubicBezTo>
                    <a:pt x="1325" y="1325"/>
                    <a:pt x="1025" y="1787"/>
                    <a:pt x="1025" y="1787"/>
                  </a:cubicBezTo>
                  <a:cubicBezTo>
                    <a:pt x="1025" y="1787"/>
                    <a:pt x="750" y="2237"/>
                    <a:pt x="463" y="2699"/>
                  </a:cubicBezTo>
                  <a:cubicBezTo>
                    <a:pt x="338" y="2936"/>
                    <a:pt x="213" y="3174"/>
                    <a:pt x="113" y="3361"/>
                  </a:cubicBezTo>
                  <a:cubicBezTo>
                    <a:pt x="63" y="3449"/>
                    <a:pt x="13" y="3536"/>
                    <a:pt x="0" y="3574"/>
                  </a:cubicBezTo>
                  <a:cubicBezTo>
                    <a:pt x="25" y="3536"/>
                    <a:pt x="75" y="3449"/>
                    <a:pt x="125" y="3374"/>
                  </a:cubicBezTo>
                  <a:cubicBezTo>
                    <a:pt x="213" y="3199"/>
                    <a:pt x="363" y="2974"/>
                    <a:pt x="500" y="2736"/>
                  </a:cubicBezTo>
                  <a:cubicBezTo>
                    <a:pt x="775" y="2287"/>
                    <a:pt x="1075" y="1824"/>
                    <a:pt x="1075" y="1824"/>
                  </a:cubicBezTo>
                  <a:cubicBezTo>
                    <a:pt x="1075" y="1824"/>
                    <a:pt x="1375" y="1375"/>
                    <a:pt x="1650" y="925"/>
                  </a:cubicBezTo>
                  <a:cubicBezTo>
                    <a:pt x="1800" y="700"/>
                    <a:pt x="1950" y="475"/>
                    <a:pt x="2062" y="300"/>
                  </a:cubicBezTo>
                  <a:cubicBezTo>
                    <a:pt x="2112" y="225"/>
                    <a:pt x="2150" y="138"/>
                    <a:pt x="2187" y="100"/>
                  </a:cubicBezTo>
                  <a:cubicBezTo>
                    <a:pt x="2236" y="38"/>
                    <a:pt x="2249" y="1"/>
                    <a:pt x="2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0"/>
            <p:cNvSpPr/>
            <p:nvPr/>
          </p:nvSpPr>
          <p:spPr>
            <a:xfrm>
              <a:off x="926284" y="1381032"/>
              <a:ext cx="425703" cy="783707"/>
            </a:xfrm>
            <a:custGeom>
              <a:avLst/>
              <a:gdLst/>
              <a:ahLst/>
              <a:cxnLst/>
              <a:rect l="l" t="t" r="r" b="b"/>
              <a:pathLst>
                <a:path w="9734" h="17920" extrusionOk="0">
                  <a:moveTo>
                    <a:pt x="9484" y="1"/>
                  </a:moveTo>
                  <a:cubicBezTo>
                    <a:pt x="9434" y="1"/>
                    <a:pt x="9534" y="663"/>
                    <a:pt x="9534" y="1638"/>
                  </a:cubicBezTo>
                  <a:cubicBezTo>
                    <a:pt x="9484" y="2625"/>
                    <a:pt x="9221" y="3924"/>
                    <a:pt x="8672" y="5099"/>
                  </a:cubicBezTo>
                  <a:cubicBezTo>
                    <a:pt x="8134" y="6261"/>
                    <a:pt x="7410" y="7323"/>
                    <a:pt x="6810" y="8073"/>
                  </a:cubicBezTo>
                  <a:cubicBezTo>
                    <a:pt x="6673" y="8260"/>
                    <a:pt x="6535" y="8435"/>
                    <a:pt x="6410" y="8597"/>
                  </a:cubicBezTo>
                  <a:cubicBezTo>
                    <a:pt x="6285" y="8747"/>
                    <a:pt x="6173" y="8872"/>
                    <a:pt x="6073" y="8985"/>
                  </a:cubicBezTo>
                  <a:cubicBezTo>
                    <a:pt x="5898" y="9185"/>
                    <a:pt x="5798" y="9310"/>
                    <a:pt x="5798" y="9310"/>
                  </a:cubicBezTo>
                  <a:cubicBezTo>
                    <a:pt x="5798" y="9310"/>
                    <a:pt x="5386" y="9797"/>
                    <a:pt x="4736" y="10497"/>
                  </a:cubicBezTo>
                  <a:cubicBezTo>
                    <a:pt x="4561" y="10684"/>
                    <a:pt x="4386" y="10871"/>
                    <a:pt x="4199" y="11071"/>
                  </a:cubicBezTo>
                  <a:cubicBezTo>
                    <a:pt x="4011" y="11284"/>
                    <a:pt x="3824" y="11496"/>
                    <a:pt x="3624" y="11734"/>
                  </a:cubicBezTo>
                  <a:cubicBezTo>
                    <a:pt x="3411" y="11946"/>
                    <a:pt x="3224" y="12196"/>
                    <a:pt x="3012" y="12446"/>
                  </a:cubicBezTo>
                  <a:cubicBezTo>
                    <a:pt x="2912" y="12571"/>
                    <a:pt x="2812" y="12721"/>
                    <a:pt x="2724" y="12846"/>
                  </a:cubicBezTo>
                  <a:lnTo>
                    <a:pt x="2574" y="13045"/>
                  </a:lnTo>
                  <a:lnTo>
                    <a:pt x="2437" y="13245"/>
                  </a:lnTo>
                  <a:cubicBezTo>
                    <a:pt x="1700" y="14357"/>
                    <a:pt x="1225" y="15594"/>
                    <a:pt x="787" y="16469"/>
                  </a:cubicBezTo>
                  <a:cubicBezTo>
                    <a:pt x="363" y="17356"/>
                    <a:pt x="0" y="17881"/>
                    <a:pt x="38" y="17918"/>
                  </a:cubicBezTo>
                  <a:cubicBezTo>
                    <a:pt x="38" y="17919"/>
                    <a:pt x="38" y="17919"/>
                    <a:pt x="38" y="17919"/>
                  </a:cubicBezTo>
                  <a:cubicBezTo>
                    <a:pt x="47" y="17919"/>
                    <a:pt x="146" y="17795"/>
                    <a:pt x="313" y="17569"/>
                  </a:cubicBezTo>
                  <a:cubicBezTo>
                    <a:pt x="363" y="17531"/>
                    <a:pt x="413" y="17469"/>
                    <a:pt x="450" y="17381"/>
                  </a:cubicBezTo>
                  <a:cubicBezTo>
                    <a:pt x="500" y="17306"/>
                    <a:pt x="563" y="17231"/>
                    <a:pt x="613" y="17156"/>
                  </a:cubicBezTo>
                  <a:cubicBezTo>
                    <a:pt x="725" y="16981"/>
                    <a:pt x="825" y="16794"/>
                    <a:pt x="950" y="16569"/>
                  </a:cubicBezTo>
                  <a:cubicBezTo>
                    <a:pt x="1437" y="15732"/>
                    <a:pt x="1987" y="14532"/>
                    <a:pt x="2724" y="13483"/>
                  </a:cubicBezTo>
                  <a:lnTo>
                    <a:pt x="2862" y="13283"/>
                  </a:lnTo>
                  <a:lnTo>
                    <a:pt x="2999" y="13095"/>
                  </a:lnTo>
                  <a:cubicBezTo>
                    <a:pt x="3112" y="12970"/>
                    <a:pt x="3199" y="12846"/>
                    <a:pt x="3299" y="12721"/>
                  </a:cubicBezTo>
                  <a:cubicBezTo>
                    <a:pt x="3499" y="12483"/>
                    <a:pt x="3699" y="12246"/>
                    <a:pt x="3899" y="12033"/>
                  </a:cubicBezTo>
                  <a:cubicBezTo>
                    <a:pt x="4111" y="11808"/>
                    <a:pt x="4311" y="11596"/>
                    <a:pt x="4498" y="11409"/>
                  </a:cubicBezTo>
                  <a:cubicBezTo>
                    <a:pt x="4698" y="11221"/>
                    <a:pt x="4873" y="11034"/>
                    <a:pt x="5048" y="10859"/>
                  </a:cubicBezTo>
                  <a:cubicBezTo>
                    <a:pt x="5710" y="10172"/>
                    <a:pt x="6148" y="9684"/>
                    <a:pt x="6148" y="9684"/>
                  </a:cubicBezTo>
                  <a:cubicBezTo>
                    <a:pt x="6148" y="9684"/>
                    <a:pt x="6248" y="9559"/>
                    <a:pt x="6435" y="9347"/>
                  </a:cubicBezTo>
                  <a:cubicBezTo>
                    <a:pt x="6510" y="9235"/>
                    <a:pt x="6623" y="9097"/>
                    <a:pt x="6748" y="8935"/>
                  </a:cubicBezTo>
                  <a:cubicBezTo>
                    <a:pt x="6872" y="8785"/>
                    <a:pt x="7010" y="8610"/>
                    <a:pt x="7160" y="8410"/>
                  </a:cubicBezTo>
                  <a:cubicBezTo>
                    <a:pt x="7735" y="7610"/>
                    <a:pt x="8484" y="6511"/>
                    <a:pt x="8984" y="5261"/>
                  </a:cubicBezTo>
                  <a:cubicBezTo>
                    <a:pt x="9496" y="4037"/>
                    <a:pt x="9734" y="2675"/>
                    <a:pt x="9696" y="1663"/>
                  </a:cubicBezTo>
                  <a:lnTo>
                    <a:pt x="9696" y="1300"/>
                  </a:lnTo>
                  <a:cubicBezTo>
                    <a:pt x="9684" y="1175"/>
                    <a:pt x="9684" y="1075"/>
                    <a:pt x="9671" y="975"/>
                  </a:cubicBezTo>
                  <a:cubicBezTo>
                    <a:pt x="9659" y="876"/>
                    <a:pt x="9659" y="788"/>
                    <a:pt x="9634" y="688"/>
                  </a:cubicBezTo>
                  <a:lnTo>
                    <a:pt x="9596" y="451"/>
                  </a:lnTo>
                  <a:cubicBezTo>
                    <a:pt x="9534" y="163"/>
                    <a:pt x="9496" y="1"/>
                    <a:pt x="9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0"/>
            <p:cNvSpPr/>
            <p:nvPr/>
          </p:nvSpPr>
          <p:spPr>
            <a:xfrm>
              <a:off x="989130" y="1879950"/>
              <a:ext cx="264501" cy="183113"/>
            </a:xfrm>
            <a:custGeom>
              <a:avLst/>
              <a:gdLst/>
              <a:ahLst/>
              <a:cxnLst/>
              <a:rect l="l" t="t" r="r" b="b"/>
              <a:pathLst>
                <a:path w="6048" h="4187" extrusionOk="0">
                  <a:moveTo>
                    <a:pt x="6048" y="1"/>
                  </a:moveTo>
                  <a:cubicBezTo>
                    <a:pt x="6047" y="1"/>
                    <a:pt x="3799" y="938"/>
                    <a:pt x="3049" y="1075"/>
                  </a:cubicBezTo>
                  <a:cubicBezTo>
                    <a:pt x="2299" y="1225"/>
                    <a:pt x="637" y="2974"/>
                    <a:pt x="0" y="4186"/>
                  </a:cubicBezTo>
                  <a:cubicBezTo>
                    <a:pt x="0" y="4186"/>
                    <a:pt x="3949" y="3787"/>
                    <a:pt x="6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0"/>
            <p:cNvSpPr/>
            <p:nvPr/>
          </p:nvSpPr>
          <p:spPr>
            <a:xfrm>
              <a:off x="985850" y="1904529"/>
              <a:ext cx="230083" cy="153593"/>
            </a:xfrm>
            <a:custGeom>
              <a:avLst/>
              <a:gdLst/>
              <a:ahLst/>
              <a:cxnLst/>
              <a:rect l="l" t="t" r="r" b="b"/>
              <a:pathLst>
                <a:path w="5261" h="3512" extrusionOk="0">
                  <a:moveTo>
                    <a:pt x="5248" y="1"/>
                  </a:moveTo>
                  <a:cubicBezTo>
                    <a:pt x="5248" y="1"/>
                    <a:pt x="5198" y="13"/>
                    <a:pt x="5123" y="63"/>
                  </a:cubicBezTo>
                  <a:cubicBezTo>
                    <a:pt x="5048" y="101"/>
                    <a:pt x="4948" y="163"/>
                    <a:pt x="4811" y="251"/>
                  </a:cubicBezTo>
                  <a:cubicBezTo>
                    <a:pt x="4561" y="401"/>
                    <a:pt x="4211" y="601"/>
                    <a:pt x="3886" y="813"/>
                  </a:cubicBezTo>
                  <a:cubicBezTo>
                    <a:pt x="3211" y="1213"/>
                    <a:pt x="2549" y="1638"/>
                    <a:pt x="2549" y="1638"/>
                  </a:cubicBezTo>
                  <a:cubicBezTo>
                    <a:pt x="2549" y="1638"/>
                    <a:pt x="1887" y="2075"/>
                    <a:pt x="1250" y="2525"/>
                  </a:cubicBezTo>
                  <a:cubicBezTo>
                    <a:pt x="937" y="2762"/>
                    <a:pt x="625" y="3012"/>
                    <a:pt x="388" y="3200"/>
                  </a:cubicBezTo>
                  <a:cubicBezTo>
                    <a:pt x="275" y="3287"/>
                    <a:pt x="175" y="3374"/>
                    <a:pt x="100" y="3412"/>
                  </a:cubicBezTo>
                  <a:cubicBezTo>
                    <a:pt x="50" y="3462"/>
                    <a:pt x="0" y="3512"/>
                    <a:pt x="0" y="3512"/>
                  </a:cubicBezTo>
                  <a:cubicBezTo>
                    <a:pt x="0" y="3512"/>
                    <a:pt x="50" y="3474"/>
                    <a:pt x="100" y="3437"/>
                  </a:cubicBezTo>
                  <a:cubicBezTo>
                    <a:pt x="163" y="3387"/>
                    <a:pt x="275" y="3312"/>
                    <a:pt x="400" y="3225"/>
                  </a:cubicBezTo>
                  <a:cubicBezTo>
                    <a:pt x="637" y="3062"/>
                    <a:pt x="962" y="2825"/>
                    <a:pt x="1275" y="2587"/>
                  </a:cubicBezTo>
                  <a:cubicBezTo>
                    <a:pt x="1937" y="2150"/>
                    <a:pt x="2587" y="1725"/>
                    <a:pt x="2587" y="1725"/>
                  </a:cubicBezTo>
                  <a:cubicBezTo>
                    <a:pt x="2587" y="1725"/>
                    <a:pt x="3249" y="1313"/>
                    <a:pt x="3911" y="888"/>
                  </a:cubicBezTo>
                  <a:cubicBezTo>
                    <a:pt x="4248" y="663"/>
                    <a:pt x="4573" y="463"/>
                    <a:pt x="4823" y="288"/>
                  </a:cubicBezTo>
                  <a:cubicBezTo>
                    <a:pt x="4948" y="213"/>
                    <a:pt x="5036" y="138"/>
                    <a:pt x="5123" y="88"/>
                  </a:cubicBezTo>
                  <a:cubicBezTo>
                    <a:pt x="5211" y="26"/>
                    <a:pt x="5261" y="1"/>
                    <a:pt x="5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0"/>
            <p:cNvSpPr/>
            <p:nvPr/>
          </p:nvSpPr>
          <p:spPr>
            <a:xfrm>
              <a:off x="1166734" y="1701821"/>
              <a:ext cx="210971" cy="131726"/>
            </a:xfrm>
            <a:custGeom>
              <a:avLst/>
              <a:gdLst/>
              <a:ahLst/>
              <a:cxnLst/>
              <a:rect l="l" t="t" r="r" b="b"/>
              <a:pathLst>
                <a:path w="4824" h="3012" extrusionOk="0">
                  <a:moveTo>
                    <a:pt x="4823" y="0"/>
                  </a:moveTo>
                  <a:cubicBezTo>
                    <a:pt x="4823" y="0"/>
                    <a:pt x="3049" y="650"/>
                    <a:pt x="2474" y="725"/>
                  </a:cubicBezTo>
                  <a:cubicBezTo>
                    <a:pt x="1887" y="800"/>
                    <a:pt x="550" y="2099"/>
                    <a:pt x="0" y="3012"/>
                  </a:cubicBezTo>
                  <a:cubicBezTo>
                    <a:pt x="0" y="3012"/>
                    <a:pt x="3074" y="2862"/>
                    <a:pt x="4823"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0"/>
            <p:cNvSpPr/>
            <p:nvPr/>
          </p:nvSpPr>
          <p:spPr>
            <a:xfrm>
              <a:off x="1166734" y="1701821"/>
              <a:ext cx="210971" cy="131726"/>
            </a:xfrm>
            <a:custGeom>
              <a:avLst/>
              <a:gdLst/>
              <a:ahLst/>
              <a:cxnLst/>
              <a:rect l="l" t="t" r="r" b="b"/>
              <a:pathLst>
                <a:path w="4824" h="3012" extrusionOk="0">
                  <a:moveTo>
                    <a:pt x="4823" y="0"/>
                  </a:moveTo>
                  <a:cubicBezTo>
                    <a:pt x="4823" y="0"/>
                    <a:pt x="3049" y="650"/>
                    <a:pt x="2474" y="725"/>
                  </a:cubicBezTo>
                  <a:cubicBezTo>
                    <a:pt x="1887" y="800"/>
                    <a:pt x="550" y="2099"/>
                    <a:pt x="0" y="3012"/>
                  </a:cubicBezTo>
                  <a:cubicBezTo>
                    <a:pt x="0" y="3012"/>
                    <a:pt x="3074" y="2862"/>
                    <a:pt x="4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0"/>
            <p:cNvSpPr/>
            <p:nvPr/>
          </p:nvSpPr>
          <p:spPr>
            <a:xfrm>
              <a:off x="1166165" y="1719315"/>
              <a:ext cx="181451" cy="109334"/>
            </a:xfrm>
            <a:custGeom>
              <a:avLst/>
              <a:gdLst/>
              <a:ahLst/>
              <a:cxnLst/>
              <a:rect l="l" t="t" r="r" b="b"/>
              <a:pathLst>
                <a:path w="4149" h="2500" extrusionOk="0">
                  <a:moveTo>
                    <a:pt x="4149" y="0"/>
                  </a:moveTo>
                  <a:lnTo>
                    <a:pt x="4149" y="0"/>
                  </a:lnTo>
                  <a:cubicBezTo>
                    <a:pt x="4149" y="0"/>
                    <a:pt x="4148" y="1"/>
                    <a:pt x="4145" y="2"/>
                  </a:cubicBezTo>
                  <a:lnTo>
                    <a:pt x="4145" y="2"/>
                  </a:lnTo>
                  <a:lnTo>
                    <a:pt x="4149" y="0"/>
                  </a:lnTo>
                  <a:close/>
                  <a:moveTo>
                    <a:pt x="4145" y="2"/>
                  </a:moveTo>
                  <a:lnTo>
                    <a:pt x="4061" y="50"/>
                  </a:lnTo>
                  <a:cubicBezTo>
                    <a:pt x="3999" y="75"/>
                    <a:pt x="3924" y="125"/>
                    <a:pt x="3811" y="175"/>
                  </a:cubicBezTo>
                  <a:cubicBezTo>
                    <a:pt x="3612" y="275"/>
                    <a:pt x="3337" y="425"/>
                    <a:pt x="3074" y="575"/>
                  </a:cubicBezTo>
                  <a:cubicBezTo>
                    <a:pt x="2549" y="875"/>
                    <a:pt x="2012" y="1150"/>
                    <a:pt x="2012" y="1150"/>
                  </a:cubicBezTo>
                  <a:cubicBezTo>
                    <a:pt x="2012" y="1150"/>
                    <a:pt x="1500" y="1462"/>
                    <a:pt x="975" y="1799"/>
                  </a:cubicBezTo>
                  <a:cubicBezTo>
                    <a:pt x="725" y="1962"/>
                    <a:pt x="488" y="2137"/>
                    <a:pt x="300" y="2274"/>
                  </a:cubicBezTo>
                  <a:cubicBezTo>
                    <a:pt x="200" y="2337"/>
                    <a:pt x="125" y="2399"/>
                    <a:pt x="75" y="2437"/>
                  </a:cubicBezTo>
                  <a:cubicBezTo>
                    <a:pt x="26" y="2462"/>
                    <a:pt x="1" y="2499"/>
                    <a:pt x="1" y="2499"/>
                  </a:cubicBezTo>
                  <a:lnTo>
                    <a:pt x="88" y="2449"/>
                  </a:lnTo>
                  <a:cubicBezTo>
                    <a:pt x="150" y="2424"/>
                    <a:pt x="238" y="2362"/>
                    <a:pt x="325" y="2299"/>
                  </a:cubicBezTo>
                  <a:cubicBezTo>
                    <a:pt x="513" y="2174"/>
                    <a:pt x="763" y="1999"/>
                    <a:pt x="1025" y="1837"/>
                  </a:cubicBezTo>
                  <a:cubicBezTo>
                    <a:pt x="1550" y="1525"/>
                    <a:pt x="2075" y="1237"/>
                    <a:pt x="2075" y="1237"/>
                  </a:cubicBezTo>
                  <a:cubicBezTo>
                    <a:pt x="2075" y="1237"/>
                    <a:pt x="2612" y="937"/>
                    <a:pt x="3124" y="625"/>
                  </a:cubicBezTo>
                  <a:cubicBezTo>
                    <a:pt x="3387" y="462"/>
                    <a:pt x="3649" y="313"/>
                    <a:pt x="3836" y="200"/>
                  </a:cubicBezTo>
                  <a:cubicBezTo>
                    <a:pt x="3936" y="138"/>
                    <a:pt x="4011" y="88"/>
                    <a:pt x="4074" y="63"/>
                  </a:cubicBezTo>
                  <a:cubicBezTo>
                    <a:pt x="4113" y="23"/>
                    <a:pt x="4137" y="7"/>
                    <a:pt x="4145" y="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0"/>
            <p:cNvSpPr/>
            <p:nvPr/>
          </p:nvSpPr>
          <p:spPr>
            <a:xfrm>
              <a:off x="1291857" y="1471780"/>
              <a:ext cx="161246" cy="196758"/>
            </a:xfrm>
            <a:custGeom>
              <a:avLst/>
              <a:gdLst/>
              <a:ahLst/>
              <a:cxnLst/>
              <a:rect l="l" t="t" r="r" b="b"/>
              <a:pathLst>
                <a:path w="3687" h="4499" extrusionOk="0">
                  <a:moveTo>
                    <a:pt x="3686" y="0"/>
                  </a:moveTo>
                  <a:cubicBezTo>
                    <a:pt x="3686" y="0"/>
                    <a:pt x="2187" y="1212"/>
                    <a:pt x="1650" y="1487"/>
                  </a:cubicBezTo>
                  <a:cubicBezTo>
                    <a:pt x="1125" y="1774"/>
                    <a:pt x="238" y="3461"/>
                    <a:pt x="0" y="4498"/>
                  </a:cubicBezTo>
                  <a:cubicBezTo>
                    <a:pt x="0" y="4498"/>
                    <a:pt x="2874" y="3311"/>
                    <a:pt x="36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0"/>
            <p:cNvSpPr/>
            <p:nvPr/>
          </p:nvSpPr>
          <p:spPr>
            <a:xfrm>
              <a:off x="1289102" y="1498545"/>
              <a:ext cx="140516" cy="166144"/>
            </a:xfrm>
            <a:custGeom>
              <a:avLst/>
              <a:gdLst/>
              <a:ahLst/>
              <a:cxnLst/>
              <a:rect l="l" t="t" r="r" b="b"/>
              <a:pathLst>
                <a:path w="3213" h="3799" extrusionOk="0">
                  <a:moveTo>
                    <a:pt x="3212" y="0"/>
                  </a:moveTo>
                  <a:lnTo>
                    <a:pt x="3137" y="75"/>
                  </a:lnTo>
                  <a:cubicBezTo>
                    <a:pt x="3087" y="125"/>
                    <a:pt x="3025" y="200"/>
                    <a:pt x="2950" y="275"/>
                  </a:cubicBezTo>
                  <a:cubicBezTo>
                    <a:pt x="2800" y="450"/>
                    <a:pt x="2575" y="687"/>
                    <a:pt x="2375" y="900"/>
                  </a:cubicBezTo>
                  <a:cubicBezTo>
                    <a:pt x="1950" y="1362"/>
                    <a:pt x="1550" y="1825"/>
                    <a:pt x="1550" y="1825"/>
                  </a:cubicBezTo>
                  <a:cubicBezTo>
                    <a:pt x="1550" y="1825"/>
                    <a:pt x="1138" y="2312"/>
                    <a:pt x="751" y="2774"/>
                  </a:cubicBezTo>
                  <a:lnTo>
                    <a:pt x="238" y="3461"/>
                  </a:lnTo>
                  <a:cubicBezTo>
                    <a:pt x="176" y="3561"/>
                    <a:pt x="113" y="3636"/>
                    <a:pt x="63" y="3699"/>
                  </a:cubicBezTo>
                  <a:cubicBezTo>
                    <a:pt x="13" y="3761"/>
                    <a:pt x="1" y="3799"/>
                    <a:pt x="1" y="3799"/>
                  </a:cubicBezTo>
                  <a:lnTo>
                    <a:pt x="76" y="3711"/>
                  </a:lnTo>
                  <a:cubicBezTo>
                    <a:pt x="126" y="3674"/>
                    <a:pt x="188" y="3599"/>
                    <a:pt x="251" y="3499"/>
                  </a:cubicBezTo>
                  <a:cubicBezTo>
                    <a:pt x="388" y="3311"/>
                    <a:pt x="588" y="3074"/>
                    <a:pt x="776" y="2824"/>
                  </a:cubicBezTo>
                  <a:lnTo>
                    <a:pt x="1588" y="1887"/>
                  </a:lnTo>
                  <a:cubicBezTo>
                    <a:pt x="1588" y="1887"/>
                    <a:pt x="2000" y="1425"/>
                    <a:pt x="2425" y="950"/>
                  </a:cubicBezTo>
                  <a:cubicBezTo>
                    <a:pt x="2625" y="725"/>
                    <a:pt x="2825" y="488"/>
                    <a:pt x="2987" y="313"/>
                  </a:cubicBezTo>
                  <a:cubicBezTo>
                    <a:pt x="3062" y="225"/>
                    <a:pt x="3125" y="163"/>
                    <a:pt x="3175" y="100"/>
                  </a:cubicBezTo>
                  <a:cubicBezTo>
                    <a:pt x="3187" y="38"/>
                    <a:pt x="3212" y="0"/>
                    <a:pt x="32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0"/>
            <p:cNvSpPr/>
            <p:nvPr/>
          </p:nvSpPr>
          <p:spPr>
            <a:xfrm>
              <a:off x="1018082" y="1658656"/>
              <a:ext cx="120268" cy="289648"/>
            </a:xfrm>
            <a:custGeom>
              <a:avLst/>
              <a:gdLst/>
              <a:ahLst/>
              <a:cxnLst/>
              <a:rect l="l" t="t" r="r" b="b"/>
              <a:pathLst>
                <a:path w="2750" h="6623" extrusionOk="0">
                  <a:moveTo>
                    <a:pt x="2749" y="0"/>
                  </a:moveTo>
                  <a:cubicBezTo>
                    <a:pt x="0" y="2749"/>
                    <a:pt x="438" y="6622"/>
                    <a:pt x="438" y="6622"/>
                  </a:cubicBezTo>
                  <a:cubicBezTo>
                    <a:pt x="1312" y="5773"/>
                    <a:pt x="2449" y="3836"/>
                    <a:pt x="2437" y="3086"/>
                  </a:cubicBezTo>
                  <a:cubicBezTo>
                    <a:pt x="2399" y="2337"/>
                    <a:pt x="2749" y="0"/>
                    <a:pt x="2749"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0"/>
            <p:cNvSpPr/>
            <p:nvPr/>
          </p:nvSpPr>
          <p:spPr>
            <a:xfrm>
              <a:off x="1018082" y="1658656"/>
              <a:ext cx="120268" cy="289648"/>
            </a:xfrm>
            <a:custGeom>
              <a:avLst/>
              <a:gdLst/>
              <a:ahLst/>
              <a:cxnLst/>
              <a:rect l="l" t="t" r="r" b="b"/>
              <a:pathLst>
                <a:path w="2750" h="6623" extrusionOk="0">
                  <a:moveTo>
                    <a:pt x="2749" y="0"/>
                  </a:moveTo>
                  <a:cubicBezTo>
                    <a:pt x="0" y="2749"/>
                    <a:pt x="438" y="6622"/>
                    <a:pt x="438" y="6622"/>
                  </a:cubicBezTo>
                  <a:cubicBezTo>
                    <a:pt x="1312" y="5773"/>
                    <a:pt x="2449" y="3836"/>
                    <a:pt x="2437" y="3086"/>
                  </a:cubicBezTo>
                  <a:cubicBezTo>
                    <a:pt x="2399" y="2337"/>
                    <a:pt x="2749" y="0"/>
                    <a:pt x="27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0"/>
            <p:cNvSpPr/>
            <p:nvPr/>
          </p:nvSpPr>
          <p:spPr>
            <a:xfrm>
              <a:off x="1043229" y="1699634"/>
              <a:ext cx="82001" cy="248757"/>
            </a:xfrm>
            <a:custGeom>
              <a:avLst/>
              <a:gdLst/>
              <a:ahLst/>
              <a:cxnLst/>
              <a:rect l="l" t="t" r="r" b="b"/>
              <a:pathLst>
                <a:path w="1875" h="5688" extrusionOk="0">
                  <a:moveTo>
                    <a:pt x="1874" y="0"/>
                  </a:moveTo>
                  <a:cubicBezTo>
                    <a:pt x="1874" y="1"/>
                    <a:pt x="1862" y="38"/>
                    <a:pt x="1824" y="100"/>
                  </a:cubicBezTo>
                  <a:cubicBezTo>
                    <a:pt x="1787" y="188"/>
                    <a:pt x="1762" y="288"/>
                    <a:pt x="1712" y="438"/>
                  </a:cubicBezTo>
                  <a:cubicBezTo>
                    <a:pt x="1637" y="700"/>
                    <a:pt x="1512" y="1062"/>
                    <a:pt x="1400" y="1412"/>
                  </a:cubicBezTo>
                  <a:cubicBezTo>
                    <a:pt x="1162" y="2137"/>
                    <a:pt x="950" y="2849"/>
                    <a:pt x="950" y="2849"/>
                  </a:cubicBezTo>
                  <a:cubicBezTo>
                    <a:pt x="950" y="2849"/>
                    <a:pt x="725" y="3561"/>
                    <a:pt x="500" y="4274"/>
                  </a:cubicBezTo>
                  <a:cubicBezTo>
                    <a:pt x="375" y="4636"/>
                    <a:pt x="225" y="4973"/>
                    <a:pt x="138" y="5248"/>
                  </a:cubicBezTo>
                  <a:cubicBezTo>
                    <a:pt x="88" y="5373"/>
                    <a:pt x="63" y="5473"/>
                    <a:pt x="25" y="5561"/>
                  </a:cubicBezTo>
                  <a:cubicBezTo>
                    <a:pt x="13" y="5636"/>
                    <a:pt x="0" y="5685"/>
                    <a:pt x="0" y="5685"/>
                  </a:cubicBezTo>
                  <a:cubicBezTo>
                    <a:pt x="0" y="5687"/>
                    <a:pt x="0" y="5687"/>
                    <a:pt x="1" y="5687"/>
                  </a:cubicBezTo>
                  <a:cubicBezTo>
                    <a:pt x="3" y="5687"/>
                    <a:pt x="15" y="5640"/>
                    <a:pt x="38" y="5573"/>
                  </a:cubicBezTo>
                  <a:cubicBezTo>
                    <a:pt x="75" y="5498"/>
                    <a:pt x="125" y="5386"/>
                    <a:pt x="175" y="5261"/>
                  </a:cubicBezTo>
                  <a:cubicBezTo>
                    <a:pt x="275" y="5011"/>
                    <a:pt x="425" y="4648"/>
                    <a:pt x="562" y="4311"/>
                  </a:cubicBezTo>
                  <a:cubicBezTo>
                    <a:pt x="800" y="3599"/>
                    <a:pt x="1050" y="2887"/>
                    <a:pt x="1050" y="2887"/>
                  </a:cubicBezTo>
                  <a:cubicBezTo>
                    <a:pt x="1050" y="2887"/>
                    <a:pt x="1250" y="2162"/>
                    <a:pt x="1462" y="1450"/>
                  </a:cubicBezTo>
                  <a:cubicBezTo>
                    <a:pt x="1562" y="1075"/>
                    <a:pt x="1675" y="713"/>
                    <a:pt x="1749" y="450"/>
                  </a:cubicBezTo>
                  <a:cubicBezTo>
                    <a:pt x="1799" y="313"/>
                    <a:pt x="1824" y="200"/>
                    <a:pt x="1837" y="125"/>
                  </a:cubicBezTo>
                  <a:cubicBezTo>
                    <a:pt x="1862" y="39"/>
                    <a:pt x="1874" y="1"/>
                    <a:pt x="18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0"/>
            <p:cNvSpPr/>
            <p:nvPr/>
          </p:nvSpPr>
          <p:spPr>
            <a:xfrm>
              <a:off x="1171063" y="1493603"/>
              <a:ext cx="98444" cy="263451"/>
            </a:xfrm>
            <a:custGeom>
              <a:avLst/>
              <a:gdLst/>
              <a:ahLst/>
              <a:cxnLst/>
              <a:rect l="l" t="t" r="r" b="b"/>
              <a:pathLst>
                <a:path w="2251" h="6024" extrusionOk="0">
                  <a:moveTo>
                    <a:pt x="2038" y="1"/>
                  </a:moveTo>
                  <a:lnTo>
                    <a:pt x="2038" y="1"/>
                  </a:lnTo>
                  <a:cubicBezTo>
                    <a:pt x="1" y="2737"/>
                    <a:pt x="826" y="6023"/>
                    <a:pt x="826" y="6023"/>
                  </a:cubicBezTo>
                  <a:cubicBezTo>
                    <a:pt x="1475" y="5174"/>
                    <a:pt x="2250" y="3349"/>
                    <a:pt x="2138" y="2712"/>
                  </a:cubicBezTo>
                  <a:cubicBezTo>
                    <a:pt x="2025" y="2062"/>
                    <a:pt x="2038" y="1"/>
                    <a:pt x="2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0"/>
            <p:cNvSpPr/>
            <p:nvPr/>
          </p:nvSpPr>
          <p:spPr>
            <a:xfrm>
              <a:off x="1211517" y="1530777"/>
              <a:ext cx="42684" cy="225185"/>
            </a:xfrm>
            <a:custGeom>
              <a:avLst/>
              <a:gdLst/>
              <a:ahLst/>
              <a:cxnLst/>
              <a:rect l="l" t="t" r="r" b="b"/>
              <a:pathLst>
                <a:path w="976" h="5149" extrusionOk="0">
                  <a:moveTo>
                    <a:pt x="975" y="0"/>
                  </a:moveTo>
                  <a:lnTo>
                    <a:pt x="938" y="88"/>
                  </a:lnTo>
                  <a:cubicBezTo>
                    <a:pt x="938" y="175"/>
                    <a:pt x="913" y="263"/>
                    <a:pt x="900" y="388"/>
                  </a:cubicBezTo>
                  <a:cubicBezTo>
                    <a:pt x="850" y="638"/>
                    <a:pt x="800" y="950"/>
                    <a:pt x="738" y="1275"/>
                  </a:cubicBezTo>
                  <a:cubicBezTo>
                    <a:pt x="625" y="1925"/>
                    <a:pt x="525" y="2574"/>
                    <a:pt x="525" y="2574"/>
                  </a:cubicBezTo>
                  <a:cubicBezTo>
                    <a:pt x="525" y="2574"/>
                    <a:pt x="400" y="3237"/>
                    <a:pt x="288" y="3874"/>
                  </a:cubicBezTo>
                  <a:cubicBezTo>
                    <a:pt x="213" y="4186"/>
                    <a:pt x="126" y="4511"/>
                    <a:pt x="88" y="4748"/>
                  </a:cubicBezTo>
                  <a:cubicBezTo>
                    <a:pt x="51" y="4873"/>
                    <a:pt x="38" y="4961"/>
                    <a:pt x="26" y="5048"/>
                  </a:cubicBezTo>
                  <a:cubicBezTo>
                    <a:pt x="1" y="5111"/>
                    <a:pt x="1" y="5148"/>
                    <a:pt x="1" y="5148"/>
                  </a:cubicBezTo>
                  <a:cubicBezTo>
                    <a:pt x="1" y="5148"/>
                    <a:pt x="26" y="5111"/>
                    <a:pt x="38" y="5048"/>
                  </a:cubicBezTo>
                  <a:cubicBezTo>
                    <a:pt x="51" y="4986"/>
                    <a:pt x="88" y="4886"/>
                    <a:pt x="113" y="4761"/>
                  </a:cubicBezTo>
                  <a:cubicBezTo>
                    <a:pt x="176" y="4524"/>
                    <a:pt x="250" y="4199"/>
                    <a:pt x="338" y="3886"/>
                  </a:cubicBezTo>
                  <a:cubicBezTo>
                    <a:pt x="463" y="3237"/>
                    <a:pt x="588" y="2587"/>
                    <a:pt x="588" y="2587"/>
                  </a:cubicBezTo>
                  <a:cubicBezTo>
                    <a:pt x="588" y="2587"/>
                    <a:pt x="688" y="1950"/>
                    <a:pt x="788" y="1300"/>
                  </a:cubicBezTo>
                  <a:cubicBezTo>
                    <a:pt x="838" y="963"/>
                    <a:pt x="875" y="650"/>
                    <a:pt x="913" y="400"/>
                  </a:cubicBezTo>
                  <a:cubicBezTo>
                    <a:pt x="925" y="275"/>
                    <a:pt x="938" y="188"/>
                    <a:pt x="963" y="113"/>
                  </a:cubicBezTo>
                  <a:cubicBezTo>
                    <a:pt x="975" y="50"/>
                    <a:pt x="975" y="1"/>
                    <a:pt x="9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0"/>
            <p:cNvSpPr/>
            <p:nvPr/>
          </p:nvSpPr>
          <p:spPr>
            <a:xfrm>
              <a:off x="1244843" y="1365200"/>
              <a:ext cx="83094" cy="220811"/>
            </a:xfrm>
            <a:custGeom>
              <a:avLst/>
              <a:gdLst/>
              <a:ahLst/>
              <a:cxnLst/>
              <a:rect l="l" t="t" r="r" b="b"/>
              <a:pathLst>
                <a:path w="1900" h="5049" extrusionOk="0">
                  <a:moveTo>
                    <a:pt x="775" y="1"/>
                  </a:moveTo>
                  <a:cubicBezTo>
                    <a:pt x="1" y="2799"/>
                    <a:pt x="1600" y="5048"/>
                    <a:pt x="1600" y="5048"/>
                  </a:cubicBezTo>
                  <a:cubicBezTo>
                    <a:pt x="1850" y="4174"/>
                    <a:pt x="1900" y="2524"/>
                    <a:pt x="1638" y="2062"/>
                  </a:cubicBezTo>
                  <a:cubicBezTo>
                    <a:pt x="1375" y="1600"/>
                    <a:pt x="776" y="1"/>
                    <a:pt x="775"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0"/>
            <p:cNvSpPr/>
            <p:nvPr/>
          </p:nvSpPr>
          <p:spPr>
            <a:xfrm>
              <a:off x="1244843" y="1365200"/>
              <a:ext cx="83094" cy="220811"/>
            </a:xfrm>
            <a:custGeom>
              <a:avLst/>
              <a:gdLst/>
              <a:ahLst/>
              <a:cxnLst/>
              <a:rect l="l" t="t" r="r" b="b"/>
              <a:pathLst>
                <a:path w="1900" h="5049" extrusionOk="0">
                  <a:moveTo>
                    <a:pt x="775" y="1"/>
                  </a:moveTo>
                  <a:cubicBezTo>
                    <a:pt x="1" y="2799"/>
                    <a:pt x="1600" y="5048"/>
                    <a:pt x="1600" y="5048"/>
                  </a:cubicBezTo>
                  <a:cubicBezTo>
                    <a:pt x="1850" y="4174"/>
                    <a:pt x="1900" y="2524"/>
                    <a:pt x="1638" y="2062"/>
                  </a:cubicBezTo>
                  <a:cubicBezTo>
                    <a:pt x="1375" y="1600"/>
                    <a:pt x="776" y="1"/>
                    <a:pt x="7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0"/>
            <p:cNvSpPr/>
            <p:nvPr/>
          </p:nvSpPr>
          <p:spPr>
            <a:xfrm>
              <a:off x="1284203" y="1396339"/>
              <a:ext cx="35555" cy="188579"/>
            </a:xfrm>
            <a:custGeom>
              <a:avLst/>
              <a:gdLst/>
              <a:ahLst/>
              <a:cxnLst/>
              <a:rect l="l" t="t" r="r" b="b"/>
              <a:pathLst>
                <a:path w="813" h="4312" extrusionOk="0">
                  <a:moveTo>
                    <a:pt x="0" y="1"/>
                  </a:moveTo>
                  <a:lnTo>
                    <a:pt x="0" y="1"/>
                  </a:lnTo>
                  <a:cubicBezTo>
                    <a:pt x="1" y="1"/>
                    <a:pt x="13" y="27"/>
                    <a:pt x="38" y="88"/>
                  </a:cubicBezTo>
                  <a:cubicBezTo>
                    <a:pt x="43" y="112"/>
                    <a:pt x="47" y="137"/>
                    <a:pt x="53" y="165"/>
                  </a:cubicBezTo>
                  <a:lnTo>
                    <a:pt x="53" y="165"/>
                  </a:lnTo>
                  <a:cubicBezTo>
                    <a:pt x="48" y="131"/>
                    <a:pt x="43" y="101"/>
                    <a:pt x="38" y="76"/>
                  </a:cubicBezTo>
                  <a:cubicBezTo>
                    <a:pt x="13" y="26"/>
                    <a:pt x="1" y="1"/>
                    <a:pt x="0" y="1"/>
                  </a:cubicBezTo>
                  <a:close/>
                  <a:moveTo>
                    <a:pt x="53" y="165"/>
                  </a:moveTo>
                  <a:cubicBezTo>
                    <a:pt x="61" y="212"/>
                    <a:pt x="68" y="267"/>
                    <a:pt x="75" y="326"/>
                  </a:cubicBezTo>
                  <a:cubicBezTo>
                    <a:pt x="113" y="526"/>
                    <a:pt x="175" y="788"/>
                    <a:pt x="225" y="1063"/>
                  </a:cubicBezTo>
                  <a:cubicBezTo>
                    <a:pt x="325" y="1600"/>
                    <a:pt x="438" y="2137"/>
                    <a:pt x="438" y="2137"/>
                  </a:cubicBezTo>
                  <a:cubicBezTo>
                    <a:pt x="438" y="2137"/>
                    <a:pt x="538" y="2687"/>
                    <a:pt x="638" y="3212"/>
                  </a:cubicBezTo>
                  <a:cubicBezTo>
                    <a:pt x="688" y="3499"/>
                    <a:pt x="725" y="3762"/>
                    <a:pt x="750" y="3962"/>
                  </a:cubicBezTo>
                  <a:cubicBezTo>
                    <a:pt x="763" y="4074"/>
                    <a:pt x="763" y="4149"/>
                    <a:pt x="775" y="4211"/>
                  </a:cubicBezTo>
                  <a:cubicBezTo>
                    <a:pt x="775" y="4274"/>
                    <a:pt x="800" y="4311"/>
                    <a:pt x="800" y="4311"/>
                  </a:cubicBezTo>
                  <a:cubicBezTo>
                    <a:pt x="813" y="4311"/>
                    <a:pt x="800" y="4274"/>
                    <a:pt x="800" y="4211"/>
                  </a:cubicBezTo>
                  <a:cubicBezTo>
                    <a:pt x="788" y="4149"/>
                    <a:pt x="788" y="4074"/>
                    <a:pt x="763" y="3962"/>
                  </a:cubicBezTo>
                  <a:cubicBezTo>
                    <a:pt x="738" y="3762"/>
                    <a:pt x="700" y="3474"/>
                    <a:pt x="675" y="3212"/>
                  </a:cubicBezTo>
                  <a:cubicBezTo>
                    <a:pt x="575" y="2687"/>
                    <a:pt x="488" y="2137"/>
                    <a:pt x="488" y="2137"/>
                  </a:cubicBezTo>
                  <a:cubicBezTo>
                    <a:pt x="488" y="2137"/>
                    <a:pt x="363" y="1588"/>
                    <a:pt x="250" y="1063"/>
                  </a:cubicBezTo>
                  <a:cubicBezTo>
                    <a:pt x="200" y="788"/>
                    <a:pt x="138" y="526"/>
                    <a:pt x="100" y="326"/>
                  </a:cubicBezTo>
                  <a:cubicBezTo>
                    <a:pt x="77" y="263"/>
                    <a:pt x="63" y="211"/>
                    <a:pt x="53" y="16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0"/>
            <p:cNvSpPr/>
            <p:nvPr/>
          </p:nvSpPr>
          <p:spPr>
            <a:xfrm>
              <a:off x="1665083" y="1531608"/>
              <a:ext cx="801113" cy="198026"/>
            </a:xfrm>
            <a:custGeom>
              <a:avLst/>
              <a:gdLst/>
              <a:ahLst/>
              <a:cxnLst/>
              <a:rect l="l" t="t" r="r" b="b"/>
              <a:pathLst>
                <a:path w="18318" h="4528" extrusionOk="0">
                  <a:moveTo>
                    <a:pt x="24" y="1"/>
                  </a:moveTo>
                  <a:cubicBezTo>
                    <a:pt x="11" y="1"/>
                    <a:pt x="3" y="3"/>
                    <a:pt x="0" y="6"/>
                  </a:cubicBezTo>
                  <a:cubicBezTo>
                    <a:pt x="0" y="31"/>
                    <a:pt x="150" y="94"/>
                    <a:pt x="400" y="181"/>
                  </a:cubicBezTo>
                  <a:cubicBezTo>
                    <a:pt x="463" y="219"/>
                    <a:pt x="525" y="231"/>
                    <a:pt x="600" y="256"/>
                  </a:cubicBezTo>
                  <a:cubicBezTo>
                    <a:pt x="675" y="281"/>
                    <a:pt x="750" y="294"/>
                    <a:pt x="850" y="319"/>
                  </a:cubicBezTo>
                  <a:cubicBezTo>
                    <a:pt x="1037" y="369"/>
                    <a:pt x="1237" y="419"/>
                    <a:pt x="1462" y="456"/>
                  </a:cubicBezTo>
                  <a:cubicBezTo>
                    <a:pt x="2337" y="644"/>
                    <a:pt x="3536" y="769"/>
                    <a:pt x="4661" y="1143"/>
                  </a:cubicBezTo>
                  <a:lnTo>
                    <a:pt x="4873" y="1206"/>
                  </a:lnTo>
                  <a:lnTo>
                    <a:pt x="5086" y="1293"/>
                  </a:lnTo>
                  <a:cubicBezTo>
                    <a:pt x="5223" y="1331"/>
                    <a:pt x="5348" y="1393"/>
                    <a:pt x="5485" y="1443"/>
                  </a:cubicBezTo>
                  <a:cubicBezTo>
                    <a:pt x="5748" y="1568"/>
                    <a:pt x="6023" y="1681"/>
                    <a:pt x="6273" y="1806"/>
                  </a:cubicBezTo>
                  <a:cubicBezTo>
                    <a:pt x="6523" y="1931"/>
                    <a:pt x="6747" y="2056"/>
                    <a:pt x="6985" y="2181"/>
                  </a:cubicBezTo>
                  <a:cubicBezTo>
                    <a:pt x="7222" y="2306"/>
                    <a:pt x="7435" y="2418"/>
                    <a:pt x="7647" y="2518"/>
                  </a:cubicBezTo>
                  <a:cubicBezTo>
                    <a:pt x="8434" y="2955"/>
                    <a:pt x="8996" y="3230"/>
                    <a:pt x="8996" y="3230"/>
                  </a:cubicBezTo>
                  <a:cubicBezTo>
                    <a:pt x="8996" y="3230"/>
                    <a:pt x="9146" y="3268"/>
                    <a:pt x="9396" y="3380"/>
                  </a:cubicBezTo>
                  <a:cubicBezTo>
                    <a:pt x="9521" y="3430"/>
                    <a:pt x="9671" y="3493"/>
                    <a:pt x="9846" y="3555"/>
                  </a:cubicBezTo>
                  <a:cubicBezTo>
                    <a:pt x="10021" y="3630"/>
                    <a:pt x="10208" y="3692"/>
                    <a:pt x="10421" y="3767"/>
                  </a:cubicBezTo>
                  <a:cubicBezTo>
                    <a:pt x="11283" y="4080"/>
                    <a:pt x="12470" y="4430"/>
                    <a:pt x="13682" y="4505"/>
                  </a:cubicBezTo>
                  <a:cubicBezTo>
                    <a:pt x="13873" y="4520"/>
                    <a:pt x="14063" y="4528"/>
                    <a:pt x="14252" y="4528"/>
                  </a:cubicBezTo>
                  <a:cubicBezTo>
                    <a:pt x="15275" y="4528"/>
                    <a:pt x="16251" y="4311"/>
                    <a:pt x="16968" y="4005"/>
                  </a:cubicBezTo>
                  <a:cubicBezTo>
                    <a:pt x="17056" y="3955"/>
                    <a:pt x="17168" y="3930"/>
                    <a:pt x="17268" y="3880"/>
                  </a:cubicBezTo>
                  <a:cubicBezTo>
                    <a:pt x="17356" y="3842"/>
                    <a:pt x="17455" y="3792"/>
                    <a:pt x="17530" y="3742"/>
                  </a:cubicBezTo>
                  <a:cubicBezTo>
                    <a:pt x="17605" y="3692"/>
                    <a:pt x="17680" y="3655"/>
                    <a:pt x="17768" y="3617"/>
                  </a:cubicBezTo>
                  <a:cubicBezTo>
                    <a:pt x="17830" y="3567"/>
                    <a:pt x="17893" y="3530"/>
                    <a:pt x="17955" y="3493"/>
                  </a:cubicBezTo>
                  <a:cubicBezTo>
                    <a:pt x="18193" y="3355"/>
                    <a:pt x="18318" y="3255"/>
                    <a:pt x="18293" y="3243"/>
                  </a:cubicBezTo>
                  <a:cubicBezTo>
                    <a:pt x="18291" y="3239"/>
                    <a:pt x="18287" y="3238"/>
                    <a:pt x="18281" y="3238"/>
                  </a:cubicBezTo>
                  <a:cubicBezTo>
                    <a:pt x="18198" y="3238"/>
                    <a:pt x="17698" y="3551"/>
                    <a:pt x="16893" y="3842"/>
                  </a:cubicBezTo>
                  <a:cubicBezTo>
                    <a:pt x="16246" y="4061"/>
                    <a:pt x="15403" y="4215"/>
                    <a:pt x="14519" y="4215"/>
                  </a:cubicBezTo>
                  <a:cubicBezTo>
                    <a:pt x="14242" y="4215"/>
                    <a:pt x="13962" y="4200"/>
                    <a:pt x="13682" y="4167"/>
                  </a:cubicBezTo>
                  <a:cubicBezTo>
                    <a:pt x="12520" y="4055"/>
                    <a:pt x="11371" y="3680"/>
                    <a:pt x="10546" y="3355"/>
                  </a:cubicBezTo>
                  <a:cubicBezTo>
                    <a:pt x="10346" y="3280"/>
                    <a:pt x="10159" y="3218"/>
                    <a:pt x="9984" y="3130"/>
                  </a:cubicBezTo>
                  <a:cubicBezTo>
                    <a:pt x="9809" y="3068"/>
                    <a:pt x="9671" y="2993"/>
                    <a:pt x="9546" y="2943"/>
                  </a:cubicBezTo>
                  <a:cubicBezTo>
                    <a:pt x="9309" y="2843"/>
                    <a:pt x="9171" y="2780"/>
                    <a:pt x="9171" y="2780"/>
                  </a:cubicBezTo>
                  <a:cubicBezTo>
                    <a:pt x="9171" y="2780"/>
                    <a:pt x="8622" y="2530"/>
                    <a:pt x="7809" y="2118"/>
                  </a:cubicBezTo>
                  <a:cubicBezTo>
                    <a:pt x="7610" y="2006"/>
                    <a:pt x="7397" y="1906"/>
                    <a:pt x="7160" y="1793"/>
                  </a:cubicBezTo>
                  <a:cubicBezTo>
                    <a:pt x="6922" y="1668"/>
                    <a:pt x="6672" y="1556"/>
                    <a:pt x="6410" y="1431"/>
                  </a:cubicBezTo>
                  <a:cubicBezTo>
                    <a:pt x="6160" y="1306"/>
                    <a:pt x="5873" y="1206"/>
                    <a:pt x="5598" y="1081"/>
                  </a:cubicBezTo>
                  <a:cubicBezTo>
                    <a:pt x="5460" y="1031"/>
                    <a:pt x="5311" y="981"/>
                    <a:pt x="5173" y="931"/>
                  </a:cubicBezTo>
                  <a:lnTo>
                    <a:pt x="4961" y="856"/>
                  </a:lnTo>
                  <a:lnTo>
                    <a:pt x="4736" y="794"/>
                  </a:lnTo>
                  <a:cubicBezTo>
                    <a:pt x="3561" y="456"/>
                    <a:pt x="2362" y="381"/>
                    <a:pt x="1475" y="256"/>
                  </a:cubicBezTo>
                  <a:cubicBezTo>
                    <a:pt x="687" y="144"/>
                    <a:pt x="143"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0"/>
            <p:cNvSpPr/>
            <p:nvPr/>
          </p:nvSpPr>
          <p:spPr>
            <a:xfrm>
              <a:off x="1771094" y="1558111"/>
              <a:ext cx="243203" cy="196758"/>
            </a:xfrm>
            <a:custGeom>
              <a:avLst/>
              <a:gdLst/>
              <a:ahLst/>
              <a:cxnLst/>
              <a:rect l="l" t="t" r="r" b="b"/>
              <a:pathLst>
                <a:path w="5561" h="4499" extrusionOk="0">
                  <a:moveTo>
                    <a:pt x="0" y="0"/>
                  </a:moveTo>
                  <a:lnTo>
                    <a:pt x="0" y="0"/>
                  </a:lnTo>
                  <a:cubicBezTo>
                    <a:pt x="0" y="0"/>
                    <a:pt x="1662" y="3736"/>
                    <a:pt x="5560" y="4498"/>
                  </a:cubicBezTo>
                  <a:cubicBezTo>
                    <a:pt x="5560" y="4498"/>
                    <a:pt x="4024" y="2612"/>
                    <a:pt x="3649" y="1937"/>
                  </a:cubicBezTo>
                  <a:cubicBezTo>
                    <a:pt x="3274" y="1250"/>
                    <a:pt x="1237" y="21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0"/>
            <p:cNvSpPr/>
            <p:nvPr/>
          </p:nvSpPr>
          <p:spPr>
            <a:xfrm>
              <a:off x="1776561" y="1553169"/>
              <a:ext cx="204936" cy="172748"/>
            </a:xfrm>
            <a:custGeom>
              <a:avLst/>
              <a:gdLst/>
              <a:ahLst/>
              <a:cxnLst/>
              <a:rect l="l" t="t" r="r" b="b"/>
              <a:pathLst>
                <a:path w="4686" h="3950" extrusionOk="0">
                  <a:moveTo>
                    <a:pt x="0" y="1"/>
                  </a:moveTo>
                  <a:lnTo>
                    <a:pt x="100" y="101"/>
                  </a:lnTo>
                  <a:cubicBezTo>
                    <a:pt x="163" y="138"/>
                    <a:pt x="250" y="226"/>
                    <a:pt x="363" y="313"/>
                  </a:cubicBezTo>
                  <a:cubicBezTo>
                    <a:pt x="600" y="488"/>
                    <a:pt x="887" y="725"/>
                    <a:pt x="1187" y="950"/>
                  </a:cubicBezTo>
                  <a:cubicBezTo>
                    <a:pt x="1762" y="1450"/>
                    <a:pt x="2362" y="1950"/>
                    <a:pt x="2362" y="1950"/>
                  </a:cubicBezTo>
                  <a:cubicBezTo>
                    <a:pt x="2362" y="1950"/>
                    <a:pt x="2936" y="2450"/>
                    <a:pt x="3511" y="2975"/>
                  </a:cubicBezTo>
                  <a:cubicBezTo>
                    <a:pt x="3811" y="3224"/>
                    <a:pt x="4098" y="3474"/>
                    <a:pt x="4311" y="3662"/>
                  </a:cubicBezTo>
                  <a:cubicBezTo>
                    <a:pt x="4423" y="3749"/>
                    <a:pt x="4511" y="3824"/>
                    <a:pt x="4573" y="3874"/>
                  </a:cubicBezTo>
                  <a:cubicBezTo>
                    <a:pt x="4648" y="3924"/>
                    <a:pt x="4686" y="3949"/>
                    <a:pt x="4686" y="3949"/>
                  </a:cubicBezTo>
                  <a:lnTo>
                    <a:pt x="4598" y="3862"/>
                  </a:lnTo>
                  <a:cubicBezTo>
                    <a:pt x="4536" y="3799"/>
                    <a:pt x="4436" y="3724"/>
                    <a:pt x="4348" y="3624"/>
                  </a:cubicBezTo>
                  <a:cubicBezTo>
                    <a:pt x="4123" y="3437"/>
                    <a:pt x="3849" y="3174"/>
                    <a:pt x="3561" y="2912"/>
                  </a:cubicBezTo>
                  <a:cubicBezTo>
                    <a:pt x="2986" y="2387"/>
                    <a:pt x="2424" y="1875"/>
                    <a:pt x="2424" y="1875"/>
                  </a:cubicBezTo>
                  <a:lnTo>
                    <a:pt x="1237" y="900"/>
                  </a:lnTo>
                  <a:cubicBezTo>
                    <a:pt x="925" y="688"/>
                    <a:pt x="612" y="451"/>
                    <a:pt x="388" y="276"/>
                  </a:cubicBezTo>
                  <a:cubicBezTo>
                    <a:pt x="288" y="201"/>
                    <a:pt x="175" y="126"/>
                    <a:pt x="113" y="76"/>
                  </a:cubicBezTo>
                  <a:cubicBezTo>
                    <a:pt x="50" y="38"/>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0"/>
            <p:cNvSpPr/>
            <p:nvPr/>
          </p:nvSpPr>
          <p:spPr>
            <a:xfrm>
              <a:off x="2024620" y="1654807"/>
              <a:ext cx="182019" cy="162339"/>
            </a:xfrm>
            <a:custGeom>
              <a:avLst/>
              <a:gdLst/>
              <a:ahLst/>
              <a:cxnLst/>
              <a:rect l="l" t="t" r="r" b="b"/>
              <a:pathLst>
                <a:path w="4162" h="3712" extrusionOk="0">
                  <a:moveTo>
                    <a:pt x="1" y="1"/>
                  </a:moveTo>
                  <a:cubicBezTo>
                    <a:pt x="1" y="1"/>
                    <a:pt x="1163" y="2962"/>
                    <a:pt x="4162" y="3712"/>
                  </a:cubicBezTo>
                  <a:cubicBezTo>
                    <a:pt x="4162" y="3712"/>
                    <a:pt x="3037" y="2175"/>
                    <a:pt x="2762" y="1650"/>
                  </a:cubicBezTo>
                  <a:cubicBezTo>
                    <a:pt x="2487" y="1100"/>
                    <a:pt x="950" y="226"/>
                    <a:pt x="1"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0"/>
            <p:cNvSpPr/>
            <p:nvPr/>
          </p:nvSpPr>
          <p:spPr>
            <a:xfrm>
              <a:off x="2024620" y="1654807"/>
              <a:ext cx="182019" cy="162339"/>
            </a:xfrm>
            <a:custGeom>
              <a:avLst/>
              <a:gdLst/>
              <a:ahLst/>
              <a:cxnLst/>
              <a:rect l="l" t="t" r="r" b="b"/>
              <a:pathLst>
                <a:path w="4162" h="3712" extrusionOk="0">
                  <a:moveTo>
                    <a:pt x="1" y="1"/>
                  </a:moveTo>
                  <a:cubicBezTo>
                    <a:pt x="1" y="1"/>
                    <a:pt x="1163" y="2962"/>
                    <a:pt x="4162" y="3712"/>
                  </a:cubicBezTo>
                  <a:cubicBezTo>
                    <a:pt x="4162" y="3712"/>
                    <a:pt x="3037" y="2175"/>
                    <a:pt x="2762" y="1650"/>
                  </a:cubicBezTo>
                  <a:cubicBezTo>
                    <a:pt x="2487" y="1100"/>
                    <a:pt x="950" y="22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0"/>
            <p:cNvSpPr/>
            <p:nvPr/>
          </p:nvSpPr>
          <p:spPr>
            <a:xfrm>
              <a:off x="2028469" y="1652096"/>
              <a:ext cx="153593" cy="141566"/>
            </a:xfrm>
            <a:custGeom>
              <a:avLst/>
              <a:gdLst/>
              <a:ahLst/>
              <a:cxnLst/>
              <a:rect l="l" t="t" r="r" b="b"/>
              <a:pathLst>
                <a:path w="3512" h="3237" extrusionOk="0">
                  <a:moveTo>
                    <a:pt x="0" y="0"/>
                  </a:moveTo>
                  <a:lnTo>
                    <a:pt x="88" y="88"/>
                  </a:lnTo>
                  <a:cubicBezTo>
                    <a:pt x="125" y="125"/>
                    <a:pt x="213" y="188"/>
                    <a:pt x="288" y="250"/>
                  </a:cubicBezTo>
                  <a:cubicBezTo>
                    <a:pt x="463" y="400"/>
                    <a:pt x="675" y="600"/>
                    <a:pt x="912" y="787"/>
                  </a:cubicBezTo>
                  <a:lnTo>
                    <a:pt x="1787" y="1600"/>
                  </a:lnTo>
                  <a:cubicBezTo>
                    <a:pt x="1787" y="1600"/>
                    <a:pt x="2224" y="1999"/>
                    <a:pt x="2649" y="2424"/>
                  </a:cubicBezTo>
                  <a:cubicBezTo>
                    <a:pt x="2862" y="2624"/>
                    <a:pt x="3086" y="2837"/>
                    <a:pt x="3236" y="2987"/>
                  </a:cubicBezTo>
                  <a:cubicBezTo>
                    <a:pt x="3311" y="3062"/>
                    <a:pt x="3399" y="3124"/>
                    <a:pt x="3436" y="3174"/>
                  </a:cubicBezTo>
                  <a:lnTo>
                    <a:pt x="3493" y="3221"/>
                  </a:lnTo>
                  <a:lnTo>
                    <a:pt x="3493" y="3221"/>
                  </a:lnTo>
                  <a:cubicBezTo>
                    <a:pt x="3480" y="3209"/>
                    <a:pt x="3463" y="3189"/>
                    <a:pt x="3449" y="3161"/>
                  </a:cubicBezTo>
                  <a:lnTo>
                    <a:pt x="3261" y="2974"/>
                  </a:lnTo>
                  <a:lnTo>
                    <a:pt x="2674" y="2387"/>
                  </a:lnTo>
                  <a:lnTo>
                    <a:pt x="1837" y="1550"/>
                  </a:lnTo>
                  <a:cubicBezTo>
                    <a:pt x="1837" y="1550"/>
                    <a:pt x="1400" y="1137"/>
                    <a:pt x="937" y="750"/>
                  </a:cubicBezTo>
                  <a:cubicBezTo>
                    <a:pt x="712" y="563"/>
                    <a:pt x="475" y="375"/>
                    <a:pt x="300" y="238"/>
                  </a:cubicBezTo>
                  <a:cubicBezTo>
                    <a:pt x="213" y="175"/>
                    <a:pt x="150" y="113"/>
                    <a:pt x="88" y="63"/>
                  </a:cubicBezTo>
                  <a:cubicBezTo>
                    <a:pt x="38" y="25"/>
                    <a:pt x="0" y="0"/>
                    <a:pt x="0" y="0"/>
                  </a:cubicBezTo>
                  <a:close/>
                  <a:moveTo>
                    <a:pt x="3493" y="3221"/>
                  </a:moveTo>
                  <a:cubicBezTo>
                    <a:pt x="3504" y="3231"/>
                    <a:pt x="3511" y="3236"/>
                    <a:pt x="3511" y="3236"/>
                  </a:cubicBezTo>
                  <a:lnTo>
                    <a:pt x="3493" y="322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0"/>
            <p:cNvSpPr/>
            <p:nvPr/>
          </p:nvSpPr>
          <p:spPr>
            <a:xfrm>
              <a:off x="2205504" y="1720496"/>
              <a:ext cx="220243" cy="93984"/>
            </a:xfrm>
            <a:custGeom>
              <a:avLst/>
              <a:gdLst/>
              <a:ahLst/>
              <a:cxnLst/>
              <a:rect l="l" t="t" r="r" b="b"/>
              <a:pathLst>
                <a:path w="5036" h="2149" extrusionOk="0">
                  <a:moveTo>
                    <a:pt x="446" y="0"/>
                  </a:moveTo>
                  <a:cubicBezTo>
                    <a:pt x="287" y="0"/>
                    <a:pt x="137" y="7"/>
                    <a:pt x="1" y="23"/>
                  </a:cubicBezTo>
                  <a:cubicBezTo>
                    <a:pt x="1" y="23"/>
                    <a:pt x="1738" y="2148"/>
                    <a:pt x="4505" y="2148"/>
                  </a:cubicBezTo>
                  <a:cubicBezTo>
                    <a:pt x="4678" y="2148"/>
                    <a:pt x="4855" y="2140"/>
                    <a:pt x="5036" y="2122"/>
                  </a:cubicBezTo>
                  <a:cubicBezTo>
                    <a:pt x="5036" y="2122"/>
                    <a:pt x="3524" y="1060"/>
                    <a:pt x="3099" y="648"/>
                  </a:cubicBezTo>
                  <a:cubicBezTo>
                    <a:pt x="2744" y="282"/>
                    <a:pt x="1428" y="0"/>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0"/>
            <p:cNvSpPr/>
            <p:nvPr/>
          </p:nvSpPr>
          <p:spPr>
            <a:xfrm>
              <a:off x="2208784" y="1717653"/>
              <a:ext cx="186918" cy="82001"/>
            </a:xfrm>
            <a:custGeom>
              <a:avLst/>
              <a:gdLst/>
              <a:ahLst/>
              <a:cxnLst/>
              <a:rect l="l" t="t" r="r" b="b"/>
              <a:pathLst>
                <a:path w="4274" h="1875" extrusionOk="0">
                  <a:moveTo>
                    <a:pt x="1" y="1"/>
                  </a:moveTo>
                  <a:cubicBezTo>
                    <a:pt x="1" y="1"/>
                    <a:pt x="14" y="10"/>
                    <a:pt x="38" y="20"/>
                  </a:cubicBezTo>
                  <a:lnTo>
                    <a:pt x="38" y="20"/>
                  </a:lnTo>
                  <a:lnTo>
                    <a:pt x="1" y="1"/>
                  </a:lnTo>
                  <a:close/>
                  <a:moveTo>
                    <a:pt x="38" y="20"/>
                  </a:moveTo>
                  <a:lnTo>
                    <a:pt x="101" y="51"/>
                  </a:lnTo>
                  <a:cubicBezTo>
                    <a:pt x="163" y="88"/>
                    <a:pt x="238" y="113"/>
                    <a:pt x="350" y="151"/>
                  </a:cubicBezTo>
                  <a:cubicBezTo>
                    <a:pt x="550" y="226"/>
                    <a:pt x="825" y="338"/>
                    <a:pt x="1100" y="438"/>
                  </a:cubicBezTo>
                  <a:cubicBezTo>
                    <a:pt x="1625" y="675"/>
                    <a:pt x="2162" y="925"/>
                    <a:pt x="2162" y="925"/>
                  </a:cubicBezTo>
                  <a:cubicBezTo>
                    <a:pt x="2162" y="925"/>
                    <a:pt x="2687" y="1175"/>
                    <a:pt x="3224" y="1413"/>
                  </a:cubicBezTo>
                  <a:cubicBezTo>
                    <a:pt x="3487" y="1538"/>
                    <a:pt x="3749" y="1662"/>
                    <a:pt x="3961" y="1737"/>
                  </a:cubicBezTo>
                  <a:cubicBezTo>
                    <a:pt x="4049" y="1787"/>
                    <a:pt x="4149" y="1812"/>
                    <a:pt x="4186" y="1850"/>
                  </a:cubicBezTo>
                  <a:cubicBezTo>
                    <a:pt x="4236" y="1862"/>
                    <a:pt x="4274" y="1875"/>
                    <a:pt x="4274" y="1875"/>
                  </a:cubicBezTo>
                  <a:lnTo>
                    <a:pt x="4174" y="1837"/>
                  </a:lnTo>
                  <a:cubicBezTo>
                    <a:pt x="4111" y="1800"/>
                    <a:pt x="4036" y="1775"/>
                    <a:pt x="3949" y="1712"/>
                  </a:cubicBezTo>
                  <a:cubicBezTo>
                    <a:pt x="3736" y="1613"/>
                    <a:pt x="3487" y="1488"/>
                    <a:pt x="3224" y="1350"/>
                  </a:cubicBezTo>
                  <a:cubicBezTo>
                    <a:pt x="2699" y="1100"/>
                    <a:pt x="2175" y="838"/>
                    <a:pt x="2175" y="838"/>
                  </a:cubicBezTo>
                  <a:cubicBezTo>
                    <a:pt x="2175" y="838"/>
                    <a:pt x="1650" y="600"/>
                    <a:pt x="1100" y="376"/>
                  </a:cubicBezTo>
                  <a:cubicBezTo>
                    <a:pt x="825" y="288"/>
                    <a:pt x="550" y="176"/>
                    <a:pt x="350" y="113"/>
                  </a:cubicBezTo>
                  <a:cubicBezTo>
                    <a:pt x="238" y="88"/>
                    <a:pt x="163" y="51"/>
                    <a:pt x="101" y="38"/>
                  </a:cubicBezTo>
                  <a:cubicBezTo>
                    <a:pt x="76" y="33"/>
                    <a:pt x="55" y="26"/>
                    <a:pt x="38" y="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0"/>
            <p:cNvSpPr/>
            <p:nvPr/>
          </p:nvSpPr>
          <p:spPr>
            <a:xfrm>
              <a:off x="1884759" y="1533401"/>
              <a:ext cx="278146" cy="70061"/>
            </a:xfrm>
            <a:custGeom>
              <a:avLst/>
              <a:gdLst/>
              <a:ahLst/>
              <a:cxnLst/>
              <a:rect l="l" t="t" r="r" b="b"/>
              <a:pathLst>
                <a:path w="6360" h="1602" extrusionOk="0">
                  <a:moveTo>
                    <a:pt x="3219" y="1"/>
                  </a:moveTo>
                  <a:cubicBezTo>
                    <a:pt x="1362" y="1"/>
                    <a:pt x="0" y="753"/>
                    <a:pt x="0" y="753"/>
                  </a:cubicBezTo>
                  <a:cubicBezTo>
                    <a:pt x="793" y="1208"/>
                    <a:pt x="2221" y="1601"/>
                    <a:pt x="3091" y="1601"/>
                  </a:cubicBezTo>
                  <a:cubicBezTo>
                    <a:pt x="3318" y="1601"/>
                    <a:pt x="3507" y="1574"/>
                    <a:pt x="3636" y="1515"/>
                  </a:cubicBezTo>
                  <a:cubicBezTo>
                    <a:pt x="4261" y="1252"/>
                    <a:pt x="6360" y="803"/>
                    <a:pt x="6360" y="803"/>
                  </a:cubicBezTo>
                  <a:cubicBezTo>
                    <a:pt x="5261" y="200"/>
                    <a:pt x="4174" y="1"/>
                    <a:pt x="3219"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0"/>
            <p:cNvSpPr/>
            <p:nvPr/>
          </p:nvSpPr>
          <p:spPr>
            <a:xfrm>
              <a:off x="1884759" y="1533401"/>
              <a:ext cx="278146" cy="70061"/>
            </a:xfrm>
            <a:custGeom>
              <a:avLst/>
              <a:gdLst/>
              <a:ahLst/>
              <a:cxnLst/>
              <a:rect l="l" t="t" r="r" b="b"/>
              <a:pathLst>
                <a:path w="6360" h="1602" extrusionOk="0">
                  <a:moveTo>
                    <a:pt x="3219" y="1"/>
                  </a:moveTo>
                  <a:cubicBezTo>
                    <a:pt x="1362" y="1"/>
                    <a:pt x="0" y="753"/>
                    <a:pt x="0" y="753"/>
                  </a:cubicBezTo>
                  <a:cubicBezTo>
                    <a:pt x="793" y="1208"/>
                    <a:pt x="2221" y="1601"/>
                    <a:pt x="3091" y="1601"/>
                  </a:cubicBezTo>
                  <a:cubicBezTo>
                    <a:pt x="3318" y="1601"/>
                    <a:pt x="3507" y="1574"/>
                    <a:pt x="3636" y="1515"/>
                  </a:cubicBezTo>
                  <a:cubicBezTo>
                    <a:pt x="4261" y="1252"/>
                    <a:pt x="6360" y="803"/>
                    <a:pt x="6360" y="803"/>
                  </a:cubicBezTo>
                  <a:cubicBezTo>
                    <a:pt x="5261" y="200"/>
                    <a:pt x="4174" y="1"/>
                    <a:pt x="32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0"/>
            <p:cNvSpPr/>
            <p:nvPr/>
          </p:nvSpPr>
          <p:spPr>
            <a:xfrm>
              <a:off x="1885852" y="1568476"/>
              <a:ext cx="237736" cy="7172"/>
            </a:xfrm>
            <a:custGeom>
              <a:avLst/>
              <a:gdLst/>
              <a:ahLst/>
              <a:cxnLst/>
              <a:rect l="l" t="t" r="r" b="b"/>
              <a:pathLst>
                <a:path w="5436" h="164" extrusionOk="0">
                  <a:moveTo>
                    <a:pt x="5036" y="1"/>
                  </a:moveTo>
                  <a:cubicBezTo>
                    <a:pt x="4786" y="13"/>
                    <a:pt x="4436" y="13"/>
                    <a:pt x="4098" y="26"/>
                  </a:cubicBezTo>
                  <a:cubicBezTo>
                    <a:pt x="3424" y="63"/>
                    <a:pt x="2737" y="76"/>
                    <a:pt x="2737" y="76"/>
                  </a:cubicBezTo>
                  <a:cubicBezTo>
                    <a:pt x="2737" y="76"/>
                    <a:pt x="2062" y="88"/>
                    <a:pt x="1375" y="101"/>
                  </a:cubicBezTo>
                  <a:cubicBezTo>
                    <a:pt x="1037" y="88"/>
                    <a:pt x="687" y="88"/>
                    <a:pt x="437" y="76"/>
                  </a:cubicBezTo>
                  <a:lnTo>
                    <a:pt x="0" y="76"/>
                  </a:lnTo>
                  <a:cubicBezTo>
                    <a:pt x="0" y="76"/>
                    <a:pt x="38" y="88"/>
                    <a:pt x="113" y="88"/>
                  </a:cubicBezTo>
                  <a:cubicBezTo>
                    <a:pt x="188" y="88"/>
                    <a:pt x="300" y="88"/>
                    <a:pt x="425" y="101"/>
                  </a:cubicBezTo>
                  <a:cubicBezTo>
                    <a:pt x="675" y="126"/>
                    <a:pt x="1025" y="151"/>
                    <a:pt x="1362" y="163"/>
                  </a:cubicBezTo>
                  <a:lnTo>
                    <a:pt x="2724" y="163"/>
                  </a:lnTo>
                  <a:cubicBezTo>
                    <a:pt x="2724" y="163"/>
                    <a:pt x="3399" y="138"/>
                    <a:pt x="4086" y="101"/>
                  </a:cubicBezTo>
                  <a:cubicBezTo>
                    <a:pt x="4423" y="88"/>
                    <a:pt x="4773" y="76"/>
                    <a:pt x="5023" y="63"/>
                  </a:cubicBezTo>
                  <a:cubicBezTo>
                    <a:pt x="5136" y="63"/>
                    <a:pt x="5248" y="38"/>
                    <a:pt x="5335" y="38"/>
                  </a:cubicBezTo>
                  <a:cubicBezTo>
                    <a:pt x="5398" y="26"/>
                    <a:pt x="5435" y="26"/>
                    <a:pt x="5435" y="26"/>
                  </a:cubicBezTo>
                  <a:cubicBezTo>
                    <a:pt x="5435" y="13"/>
                    <a:pt x="5398" y="13"/>
                    <a:pt x="5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0"/>
            <p:cNvSpPr/>
            <p:nvPr/>
          </p:nvSpPr>
          <p:spPr>
            <a:xfrm>
              <a:off x="2103342" y="1618027"/>
              <a:ext cx="239923" cy="65819"/>
            </a:xfrm>
            <a:custGeom>
              <a:avLst/>
              <a:gdLst/>
              <a:ahLst/>
              <a:cxnLst/>
              <a:rect l="l" t="t" r="r" b="b"/>
              <a:pathLst>
                <a:path w="5486" h="1505" extrusionOk="0">
                  <a:moveTo>
                    <a:pt x="3597" y="0"/>
                  </a:moveTo>
                  <a:cubicBezTo>
                    <a:pt x="1511" y="0"/>
                    <a:pt x="0" y="1154"/>
                    <a:pt x="0" y="1154"/>
                  </a:cubicBezTo>
                  <a:cubicBezTo>
                    <a:pt x="564" y="1372"/>
                    <a:pt x="1430" y="1504"/>
                    <a:pt x="2145" y="1504"/>
                  </a:cubicBezTo>
                  <a:cubicBezTo>
                    <a:pt x="2619" y="1504"/>
                    <a:pt x="3027" y="1446"/>
                    <a:pt x="3236" y="1317"/>
                  </a:cubicBezTo>
                  <a:cubicBezTo>
                    <a:pt x="3736" y="1004"/>
                    <a:pt x="5485" y="330"/>
                    <a:pt x="5485" y="330"/>
                  </a:cubicBezTo>
                  <a:cubicBezTo>
                    <a:pt x="4824" y="93"/>
                    <a:pt x="4188" y="0"/>
                    <a:pt x="35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0"/>
            <p:cNvSpPr/>
            <p:nvPr/>
          </p:nvSpPr>
          <p:spPr>
            <a:xfrm>
              <a:off x="2104435" y="1638407"/>
              <a:ext cx="204936" cy="35031"/>
            </a:xfrm>
            <a:custGeom>
              <a:avLst/>
              <a:gdLst/>
              <a:ahLst/>
              <a:cxnLst/>
              <a:rect l="l" t="t" r="r" b="b"/>
              <a:pathLst>
                <a:path w="4686" h="801" extrusionOk="0">
                  <a:moveTo>
                    <a:pt x="4686" y="1"/>
                  </a:moveTo>
                  <a:lnTo>
                    <a:pt x="4686" y="1"/>
                  </a:lnTo>
                  <a:cubicBezTo>
                    <a:pt x="4685" y="1"/>
                    <a:pt x="4678" y="9"/>
                    <a:pt x="4657" y="19"/>
                  </a:cubicBezTo>
                  <a:lnTo>
                    <a:pt x="4657" y="19"/>
                  </a:lnTo>
                  <a:cubicBezTo>
                    <a:pt x="4676" y="10"/>
                    <a:pt x="4685" y="1"/>
                    <a:pt x="4686" y="1"/>
                  </a:cubicBezTo>
                  <a:close/>
                  <a:moveTo>
                    <a:pt x="4657" y="19"/>
                  </a:moveTo>
                  <a:cubicBezTo>
                    <a:pt x="4643" y="26"/>
                    <a:pt x="4624" y="33"/>
                    <a:pt x="4598" y="38"/>
                  </a:cubicBezTo>
                  <a:cubicBezTo>
                    <a:pt x="4537" y="51"/>
                    <a:pt x="4440" y="63"/>
                    <a:pt x="4330" y="99"/>
                  </a:cubicBezTo>
                  <a:lnTo>
                    <a:pt x="4330" y="99"/>
                  </a:lnTo>
                  <a:cubicBezTo>
                    <a:pt x="4433" y="86"/>
                    <a:pt x="4514" y="63"/>
                    <a:pt x="4573" y="51"/>
                  </a:cubicBezTo>
                  <a:cubicBezTo>
                    <a:pt x="4613" y="40"/>
                    <a:pt x="4639" y="28"/>
                    <a:pt x="4657" y="19"/>
                  </a:cubicBezTo>
                  <a:close/>
                  <a:moveTo>
                    <a:pt x="4330" y="99"/>
                  </a:moveTo>
                  <a:cubicBezTo>
                    <a:pt x="4324" y="99"/>
                    <a:pt x="4317" y="100"/>
                    <a:pt x="4311" y="101"/>
                  </a:cubicBezTo>
                  <a:cubicBezTo>
                    <a:pt x="4098" y="126"/>
                    <a:pt x="3811" y="188"/>
                    <a:pt x="3511" y="238"/>
                  </a:cubicBezTo>
                  <a:cubicBezTo>
                    <a:pt x="2924" y="351"/>
                    <a:pt x="2349" y="463"/>
                    <a:pt x="2349" y="463"/>
                  </a:cubicBezTo>
                  <a:cubicBezTo>
                    <a:pt x="2349" y="463"/>
                    <a:pt x="1749" y="551"/>
                    <a:pt x="1175" y="663"/>
                  </a:cubicBezTo>
                  <a:cubicBezTo>
                    <a:pt x="875" y="688"/>
                    <a:pt x="575" y="726"/>
                    <a:pt x="362" y="751"/>
                  </a:cubicBezTo>
                  <a:cubicBezTo>
                    <a:pt x="250" y="776"/>
                    <a:pt x="162" y="776"/>
                    <a:pt x="100" y="788"/>
                  </a:cubicBezTo>
                  <a:cubicBezTo>
                    <a:pt x="38" y="788"/>
                    <a:pt x="0" y="801"/>
                    <a:pt x="0" y="801"/>
                  </a:cubicBezTo>
                  <a:lnTo>
                    <a:pt x="113" y="801"/>
                  </a:lnTo>
                  <a:cubicBezTo>
                    <a:pt x="175" y="801"/>
                    <a:pt x="262" y="801"/>
                    <a:pt x="375" y="788"/>
                  </a:cubicBezTo>
                  <a:cubicBezTo>
                    <a:pt x="600" y="776"/>
                    <a:pt x="887" y="738"/>
                    <a:pt x="1187" y="713"/>
                  </a:cubicBezTo>
                  <a:cubicBezTo>
                    <a:pt x="1762" y="613"/>
                    <a:pt x="2362" y="526"/>
                    <a:pt x="2362" y="526"/>
                  </a:cubicBezTo>
                  <a:cubicBezTo>
                    <a:pt x="2362" y="526"/>
                    <a:pt x="2949" y="401"/>
                    <a:pt x="3536" y="276"/>
                  </a:cubicBezTo>
                  <a:cubicBezTo>
                    <a:pt x="3811" y="213"/>
                    <a:pt x="4111" y="151"/>
                    <a:pt x="4323" y="101"/>
                  </a:cubicBezTo>
                  <a:cubicBezTo>
                    <a:pt x="4326" y="100"/>
                    <a:pt x="4328" y="99"/>
                    <a:pt x="4330" y="9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0"/>
            <p:cNvSpPr/>
            <p:nvPr/>
          </p:nvSpPr>
          <p:spPr>
            <a:xfrm>
              <a:off x="2283088" y="1607837"/>
              <a:ext cx="173841" cy="109334"/>
            </a:xfrm>
            <a:custGeom>
              <a:avLst/>
              <a:gdLst/>
              <a:ahLst/>
              <a:cxnLst/>
              <a:rect l="l" t="t" r="r" b="b"/>
              <a:pathLst>
                <a:path w="3975" h="2500" extrusionOk="0">
                  <a:moveTo>
                    <a:pt x="3974" y="0"/>
                  </a:moveTo>
                  <a:lnTo>
                    <a:pt x="3974" y="0"/>
                  </a:lnTo>
                  <a:cubicBezTo>
                    <a:pt x="1350" y="188"/>
                    <a:pt x="1" y="2499"/>
                    <a:pt x="1" y="2499"/>
                  </a:cubicBezTo>
                  <a:cubicBezTo>
                    <a:pt x="826" y="2449"/>
                    <a:pt x="2250" y="1937"/>
                    <a:pt x="2525" y="1525"/>
                  </a:cubicBezTo>
                  <a:cubicBezTo>
                    <a:pt x="2825" y="1112"/>
                    <a:pt x="3974" y="0"/>
                    <a:pt x="3974"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0"/>
            <p:cNvSpPr/>
            <p:nvPr/>
          </p:nvSpPr>
          <p:spPr>
            <a:xfrm>
              <a:off x="2283088" y="1607837"/>
              <a:ext cx="173841" cy="109334"/>
            </a:xfrm>
            <a:custGeom>
              <a:avLst/>
              <a:gdLst/>
              <a:ahLst/>
              <a:cxnLst/>
              <a:rect l="l" t="t" r="r" b="b"/>
              <a:pathLst>
                <a:path w="3975" h="2500" extrusionOk="0">
                  <a:moveTo>
                    <a:pt x="3974" y="0"/>
                  </a:moveTo>
                  <a:lnTo>
                    <a:pt x="3974" y="0"/>
                  </a:lnTo>
                  <a:cubicBezTo>
                    <a:pt x="1350" y="188"/>
                    <a:pt x="1" y="2499"/>
                    <a:pt x="1" y="2499"/>
                  </a:cubicBezTo>
                  <a:cubicBezTo>
                    <a:pt x="826" y="2449"/>
                    <a:pt x="2250" y="1937"/>
                    <a:pt x="2525" y="1525"/>
                  </a:cubicBezTo>
                  <a:cubicBezTo>
                    <a:pt x="2825" y="1112"/>
                    <a:pt x="3974" y="0"/>
                    <a:pt x="39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0"/>
            <p:cNvSpPr/>
            <p:nvPr/>
          </p:nvSpPr>
          <p:spPr>
            <a:xfrm>
              <a:off x="2285844" y="1623668"/>
              <a:ext cx="147557" cy="97220"/>
            </a:xfrm>
            <a:custGeom>
              <a:avLst/>
              <a:gdLst/>
              <a:ahLst/>
              <a:cxnLst/>
              <a:rect l="l" t="t" r="r" b="b"/>
              <a:pathLst>
                <a:path w="3374" h="2223" extrusionOk="0">
                  <a:moveTo>
                    <a:pt x="3374" y="1"/>
                  </a:moveTo>
                  <a:cubicBezTo>
                    <a:pt x="3374" y="1"/>
                    <a:pt x="3367" y="3"/>
                    <a:pt x="3356" y="10"/>
                  </a:cubicBezTo>
                  <a:lnTo>
                    <a:pt x="3356" y="10"/>
                  </a:lnTo>
                  <a:cubicBezTo>
                    <a:pt x="3368" y="3"/>
                    <a:pt x="3374" y="1"/>
                    <a:pt x="3374" y="1"/>
                  </a:cubicBezTo>
                  <a:close/>
                  <a:moveTo>
                    <a:pt x="3356" y="10"/>
                  </a:moveTo>
                  <a:cubicBezTo>
                    <a:pt x="3343" y="18"/>
                    <a:pt x="3320" y="31"/>
                    <a:pt x="3286" y="51"/>
                  </a:cubicBezTo>
                  <a:cubicBezTo>
                    <a:pt x="3249" y="76"/>
                    <a:pt x="3186" y="126"/>
                    <a:pt x="3099" y="176"/>
                  </a:cubicBezTo>
                  <a:cubicBezTo>
                    <a:pt x="2949" y="275"/>
                    <a:pt x="2724" y="425"/>
                    <a:pt x="2524" y="563"/>
                  </a:cubicBezTo>
                  <a:cubicBezTo>
                    <a:pt x="2124" y="838"/>
                    <a:pt x="1700" y="1125"/>
                    <a:pt x="1700" y="1125"/>
                  </a:cubicBezTo>
                  <a:lnTo>
                    <a:pt x="850" y="1687"/>
                  </a:lnTo>
                  <a:cubicBezTo>
                    <a:pt x="638" y="1825"/>
                    <a:pt x="413" y="1950"/>
                    <a:pt x="263" y="2050"/>
                  </a:cubicBezTo>
                  <a:cubicBezTo>
                    <a:pt x="188" y="2112"/>
                    <a:pt x="125" y="2137"/>
                    <a:pt x="75" y="2175"/>
                  </a:cubicBezTo>
                  <a:cubicBezTo>
                    <a:pt x="25" y="2200"/>
                    <a:pt x="0" y="2212"/>
                    <a:pt x="0" y="2212"/>
                  </a:cubicBezTo>
                  <a:cubicBezTo>
                    <a:pt x="0" y="2219"/>
                    <a:pt x="2" y="2223"/>
                    <a:pt x="7" y="2223"/>
                  </a:cubicBezTo>
                  <a:cubicBezTo>
                    <a:pt x="17" y="2223"/>
                    <a:pt x="40" y="2205"/>
                    <a:pt x="75" y="2187"/>
                  </a:cubicBezTo>
                  <a:cubicBezTo>
                    <a:pt x="125" y="2150"/>
                    <a:pt x="200" y="2125"/>
                    <a:pt x="275" y="2075"/>
                  </a:cubicBezTo>
                  <a:cubicBezTo>
                    <a:pt x="450" y="1987"/>
                    <a:pt x="663" y="1862"/>
                    <a:pt x="887" y="1737"/>
                  </a:cubicBezTo>
                  <a:cubicBezTo>
                    <a:pt x="1300" y="1450"/>
                    <a:pt x="1725" y="1188"/>
                    <a:pt x="1725" y="1188"/>
                  </a:cubicBezTo>
                  <a:cubicBezTo>
                    <a:pt x="1725" y="1188"/>
                    <a:pt x="2149" y="900"/>
                    <a:pt x="2549" y="613"/>
                  </a:cubicBezTo>
                  <a:cubicBezTo>
                    <a:pt x="2762" y="450"/>
                    <a:pt x="2962" y="313"/>
                    <a:pt x="3124" y="201"/>
                  </a:cubicBezTo>
                  <a:cubicBezTo>
                    <a:pt x="3199" y="138"/>
                    <a:pt x="3261" y="88"/>
                    <a:pt x="3311" y="63"/>
                  </a:cubicBezTo>
                  <a:cubicBezTo>
                    <a:pt x="3325" y="35"/>
                    <a:pt x="3343" y="19"/>
                    <a:pt x="3356"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0"/>
            <p:cNvSpPr/>
            <p:nvPr/>
          </p:nvSpPr>
          <p:spPr>
            <a:xfrm>
              <a:off x="1504973" y="3000111"/>
              <a:ext cx="527340" cy="646077"/>
            </a:xfrm>
            <a:custGeom>
              <a:avLst/>
              <a:gdLst/>
              <a:ahLst/>
              <a:cxnLst/>
              <a:rect l="l" t="t" r="r" b="b"/>
              <a:pathLst>
                <a:path w="12058" h="14773" extrusionOk="0">
                  <a:moveTo>
                    <a:pt x="29" y="1"/>
                  </a:moveTo>
                  <a:cubicBezTo>
                    <a:pt x="27" y="1"/>
                    <a:pt x="26" y="1"/>
                    <a:pt x="25" y="2"/>
                  </a:cubicBezTo>
                  <a:cubicBezTo>
                    <a:pt x="0" y="27"/>
                    <a:pt x="400" y="464"/>
                    <a:pt x="962" y="1189"/>
                  </a:cubicBezTo>
                  <a:cubicBezTo>
                    <a:pt x="1512" y="1901"/>
                    <a:pt x="2187" y="2901"/>
                    <a:pt x="2799" y="3950"/>
                  </a:cubicBezTo>
                  <a:cubicBezTo>
                    <a:pt x="3399" y="5000"/>
                    <a:pt x="3986" y="6074"/>
                    <a:pt x="4423" y="6874"/>
                  </a:cubicBezTo>
                  <a:cubicBezTo>
                    <a:pt x="4861" y="7661"/>
                    <a:pt x="5173" y="8199"/>
                    <a:pt x="5173" y="8199"/>
                  </a:cubicBezTo>
                  <a:cubicBezTo>
                    <a:pt x="5173" y="8199"/>
                    <a:pt x="5248" y="8323"/>
                    <a:pt x="5386" y="8561"/>
                  </a:cubicBezTo>
                  <a:cubicBezTo>
                    <a:pt x="5523" y="8786"/>
                    <a:pt x="5723" y="9098"/>
                    <a:pt x="5998" y="9498"/>
                  </a:cubicBezTo>
                  <a:cubicBezTo>
                    <a:pt x="6510" y="10248"/>
                    <a:pt x="7247" y="11222"/>
                    <a:pt x="8097" y="12097"/>
                  </a:cubicBezTo>
                  <a:cubicBezTo>
                    <a:pt x="8322" y="12322"/>
                    <a:pt x="8522" y="12534"/>
                    <a:pt x="8759" y="12722"/>
                  </a:cubicBezTo>
                  <a:cubicBezTo>
                    <a:pt x="8972" y="12909"/>
                    <a:pt x="9196" y="13121"/>
                    <a:pt x="9434" y="13284"/>
                  </a:cubicBezTo>
                  <a:cubicBezTo>
                    <a:pt x="9896" y="13634"/>
                    <a:pt x="10358" y="13846"/>
                    <a:pt x="10746" y="14059"/>
                  </a:cubicBezTo>
                  <a:cubicBezTo>
                    <a:pt x="10933" y="14159"/>
                    <a:pt x="11121" y="14258"/>
                    <a:pt x="11271" y="14333"/>
                  </a:cubicBezTo>
                  <a:cubicBezTo>
                    <a:pt x="11433" y="14433"/>
                    <a:pt x="11558" y="14508"/>
                    <a:pt x="11683" y="14571"/>
                  </a:cubicBezTo>
                  <a:cubicBezTo>
                    <a:pt x="11880" y="14698"/>
                    <a:pt x="12002" y="14772"/>
                    <a:pt x="12028" y="14772"/>
                  </a:cubicBezTo>
                  <a:cubicBezTo>
                    <a:pt x="12030" y="14772"/>
                    <a:pt x="12032" y="14772"/>
                    <a:pt x="12033" y="14771"/>
                  </a:cubicBezTo>
                  <a:cubicBezTo>
                    <a:pt x="12058" y="14758"/>
                    <a:pt x="11945" y="14646"/>
                    <a:pt x="11745" y="14496"/>
                  </a:cubicBezTo>
                  <a:cubicBezTo>
                    <a:pt x="11633" y="14408"/>
                    <a:pt x="11508" y="14321"/>
                    <a:pt x="11371" y="14209"/>
                  </a:cubicBezTo>
                  <a:cubicBezTo>
                    <a:pt x="11208" y="14121"/>
                    <a:pt x="11033" y="13996"/>
                    <a:pt x="10858" y="13884"/>
                  </a:cubicBezTo>
                  <a:cubicBezTo>
                    <a:pt x="10483" y="13646"/>
                    <a:pt x="10021" y="13396"/>
                    <a:pt x="9609" y="13059"/>
                  </a:cubicBezTo>
                  <a:cubicBezTo>
                    <a:pt x="9396" y="12884"/>
                    <a:pt x="9196" y="12684"/>
                    <a:pt x="8984" y="12472"/>
                  </a:cubicBezTo>
                  <a:cubicBezTo>
                    <a:pt x="8759" y="12272"/>
                    <a:pt x="8572" y="12059"/>
                    <a:pt x="8372" y="11847"/>
                  </a:cubicBezTo>
                  <a:cubicBezTo>
                    <a:pt x="7572" y="10972"/>
                    <a:pt x="6885" y="9998"/>
                    <a:pt x="6398" y="9223"/>
                  </a:cubicBezTo>
                  <a:cubicBezTo>
                    <a:pt x="6148" y="8848"/>
                    <a:pt x="5960" y="8523"/>
                    <a:pt x="5823" y="8286"/>
                  </a:cubicBezTo>
                  <a:cubicBezTo>
                    <a:pt x="5685" y="8061"/>
                    <a:pt x="5610" y="7936"/>
                    <a:pt x="5610" y="7936"/>
                  </a:cubicBezTo>
                  <a:cubicBezTo>
                    <a:pt x="5610" y="7936"/>
                    <a:pt x="5298" y="7411"/>
                    <a:pt x="4823" y="6637"/>
                  </a:cubicBezTo>
                  <a:cubicBezTo>
                    <a:pt x="4361" y="5850"/>
                    <a:pt x="3749" y="4787"/>
                    <a:pt x="3086" y="3763"/>
                  </a:cubicBezTo>
                  <a:cubicBezTo>
                    <a:pt x="2437" y="2726"/>
                    <a:pt x="1712" y="1751"/>
                    <a:pt x="1112" y="1076"/>
                  </a:cubicBezTo>
                  <a:cubicBezTo>
                    <a:pt x="531" y="374"/>
                    <a:pt x="79"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0"/>
            <p:cNvSpPr/>
            <p:nvPr/>
          </p:nvSpPr>
          <p:spPr>
            <a:xfrm>
              <a:off x="1842118" y="3246640"/>
              <a:ext cx="122979" cy="330626"/>
            </a:xfrm>
            <a:custGeom>
              <a:avLst/>
              <a:gdLst/>
              <a:ahLst/>
              <a:cxnLst/>
              <a:rect l="l" t="t" r="r" b="b"/>
              <a:pathLst>
                <a:path w="2812" h="7560" extrusionOk="0">
                  <a:moveTo>
                    <a:pt x="238" y="0"/>
                  </a:moveTo>
                  <a:cubicBezTo>
                    <a:pt x="238" y="0"/>
                    <a:pt x="275" y="2587"/>
                    <a:pt x="126" y="3399"/>
                  </a:cubicBezTo>
                  <a:cubicBezTo>
                    <a:pt x="1" y="4198"/>
                    <a:pt x="963" y="6497"/>
                    <a:pt x="1787" y="7559"/>
                  </a:cubicBezTo>
                  <a:cubicBezTo>
                    <a:pt x="1787" y="7559"/>
                    <a:pt x="2812" y="3436"/>
                    <a:pt x="238"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0"/>
            <p:cNvSpPr/>
            <p:nvPr/>
          </p:nvSpPr>
          <p:spPr>
            <a:xfrm>
              <a:off x="1860705" y="3293085"/>
              <a:ext cx="53574" cy="284181"/>
            </a:xfrm>
            <a:custGeom>
              <a:avLst/>
              <a:gdLst/>
              <a:ahLst/>
              <a:cxnLst/>
              <a:rect l="l" t="t" r="r" b="b"/>
              <a:pathLst>
                <a:path w="1225" h="6498" extrusionOk="0">
                  <a:moveTo>
                    <a:pt x="0" y="0"/>
                  </a:moveTo>
                  <a:cubicBezTo>
                    <a:pt x="0" y="0"/>
                    <a:pt x="0" y="50"/>
                    <a:pt x="13" y="138"/>
                  </a:cubicBezTo>
                  <a:cubicBezTo>
                    <a:pt x="13" y="50"/>
                    <a:pt x="0" y="0"/>
                    <a:pt x="0" y="0"/>
                  </a:cubicBezTo>
                  <a:close/>
                  <a:moveTo>
                    <a:pt x="14" y="141"/>
                  </a:moveTo>
                  <a:cubicBezTo>
                    <a:pt x="38" y="240"/>
                    <a:pt x="50" y="364"/>
                    <a:pt x="63" y="512"/>
                  </a:cubicBezTo>
                  <a:cubicBezTo>
                    <a:pt x="113" y="825"/>
                    <a:pt x="175" y="1225"/>
                    <a:pt x="238" y="1637"/>
                  </a:cubicBezTo>
                  <a:cubicBezTo>
                    <a:pt x="363" y="2449"/>
                    <a:pt x="488" y="3274"/>
                    <a:pt x="488" y="3274"/>
                  </a:cubicBezTo>
                  <a:lnTo>
                    <a:pt x="800" y="4898"/>
                  </a:lnTo>
                  <a:cubicBezTo>
                    <a:pt x="913" y="5310"/>
                    <a:pt x="1000" y="5698"/>
                    <a:pt x="1075" y="5998"/>
                  </a:cubicBezTo>
                  <a:cubicBezTo>
                    <a:pt x="1125" y="6148"/>
                    <a:pt x="1162" y="6273"/>
                    <a:pt x="1175" y="6360"/>
                  </a:cubicBezTo>
                  <a:cubicBezTo>
                    <a:pt x="1200" y="6447"/>
                    <a:pt x="1200" y="6497"/>
                    <a:pt x="1225" y="6497"/>
                  </a:cubicBezTo>
                  <a:cubicBezTo>
                    <a:pt x="1225" y="6497"/>
                    <a:pt x="1225" y="6447"/>
                    <a:pt x="1187" y="6360"/>
                  </a:cubicBezTo>
                  <a:cubicBezTo>
                    <a:pt x="1175" y="6260"/>
                    <a:pt x="1137" y="6135"/>
                    <a:pt x="1112" y="5998"/>
                  </a:cubicBezTo>
                  <a:cubicBezTo>
                    <a:pt x="1050" y="5698"/>
                    <a:pt x="950" y="5298"/>
                    <a:pt x="863" y="4886"/>
                  </a:cubicBezTo>
                  <a:cubicBezTo>
                    <a:pt x="725" y="4073"/>
                    <a:pt x="563" y="3261"/>
                    <a:pt x="563" y="3261"/>
                  </a:cubicBezTo>
                  <a:lnTo>
                    <a:pt x="288" y="1637"/>
                  </a:lnTo>
                  <a:cubicBezTo>
                    <a:pt x="200" y="1237"/>
                    <a:pt x="138" y="825"/>
                    <a:pt x="75" y="512"/>
                  </a:cubicBezTo>
                  <a:cubicBezTo>
                    <a:pt x="51" y="364"/>
                    <a:pt x="38" y="240"/>
                    <a:pt x="14" y="141"/>
                  </a:cubicBezTo>
                  <a:close/>
                </a:path>
              </a:pathLst>
            </a:custGeom>
            <a:solidFill>
              <a:srgbClr val="B57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0"/>
            <p:cNvSpPr/>
            <p:nvPr/>
          </p:nvSpPr>
          <p:spPr>
            <a:xfrm>
              <a:off x="1718089" y="3130220"/>
              <a:ext cx="91272" cy="245389"/>
            </a:xfrm>
            <a:custGeom>
              <a:avLst/>
              <a:gdLst/>
              <a:ahLst/>
              <a:cxnLst/>
              <a:rect l="l" t="t" r="r" b="b"/>
              <a:pathLst>
                <a:path w="2087" h="5611" extrusionOk="0">
                  <a:moveTo>
                    <a:pt x="525" y="1"/>
                  </a:moveTo>
                  <a:cubicBezTo>
                    <a:pt x="525" y="1"/>
                    <a:pt x="325" y="1875"/>
                    <a:pt x="150" y="2437"/>
                  </a:cubicBezTo>
                  <a:cubicBezTo>
                    <a:pt x="0" y="3024"/>
                    <a:pt x="488" y="4774"/>
                    <a:pt x="987" y="5611"/>
                  </a:cubicBezTo>
                  <a:cubicBezTo>
                    <a:pt x="987" y="5611"/>
                    <a:pt x="2087" y="2737"/>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0"/>
            <p:cNvSpPr/>
            <p:nvPr/>
          </p:nvSpPr>
          <p:spPr>
            <a:xfrm>
              <a:off x="1743236" y="3170105"/>
              <a:ext cx="13120" cy="205504"/>
            </a:xfrm>
            <a:custGeom>
              <a:avLst/>
              <a:gdLst/>
              <a:ahLst/>
              <a:cxnLst/>
              <a:rect l="l" t="t" r="r" b="b"/>
              <a:pathLst>
                <a:path w="300" h="4699" extrusionOk="0">
                  <a:moveTo>
                    <a:pt x="0" y="1"/>
                  </a:moveTo>
                  <a:lnTo>
                    <a:pt x="0" y="263"/>
                  </a:lnTo>
                  <a:cubicBezTo>
                    <a:pt x="0" y="488"/>
                    <a:pt x="13" y="800"/>
                    <a:pt x="13" y="1088"/>
                  </a:cubicBezTo>
                  <a:cubicBezTo>
                    <a:pt x="37" y="1700"/>
                    <a:pt x="50" y="2300"/>
                    <a:pt x="50" y="2300"/>
                  </a:cubicBezTo>
                  <a:cubicBezTo>
                    <a:pt x="50" y="2300"/>
                    <a:pt x="100" y="2887"/>
                    <a:pt x="137" y="3499"/>
                  </a:cubicBezTo>
                  <a:cubicBezTo>
                    <a:pt x="175" y="3799"/>
                    <a:pt x="225" y="4087"/>
                    <a:pt x="250" y="4324"/>
                  </a:cubicBezTo>
                  <a:cubicBezTo>
                    <a:pt x="262" y="4436"/>
                    <a:pt x="287" y="4524"/>
                    <a:pt x="287" y="4586"/>
                  </a:cubicBezTo>
                  <a:cubicBezTo>
                    <a:pt x="300" y="4649"/>
                    <a:pt x="300" y="4699"/>
                    <a:pt x="300" y="4699"/>
                  </a:cubicBezTo>
                  <a:lnTo>
                    <a:pt x="300" y="4586"/>
                  </a:lnTo>
                  <a:cubicBezTo>
                    <a:pt x="300" y="4524"/>
                    <a:pt x="287" y="4436"/>
                    <a:pt x="262" y="4324"/>
                  </a:cubicBezTo>
                  <a:cubicBezTo>
                    <a:pt x="250" y="4112"/>
                    <a:pt x="225" y="3812"/>
                    <a:pt x="187" y="3499"/>
                  </a:cubicBezTo>
                  <a:cubicBezTo>
                    <a:pt x="162" y="2900"/>
                    <a:pt x="125" y="2300"/>
                    <a:pt x="125" y="2300"/>
                  </a:cubicBezTo>
                  <a:cubicBezTo>
                    <a:pt x="125" y="2300"/>
                    <a:pt x="100" y="1700"/>
                    <a:pt x="62" y="1088"/>
                  </a:cubicBezTo>
                  <a:cubicBezTo>
                    <a:pt x="50" y="800"/>
                    <a:pt x="37" y="488"/>
                    <a:pt x="13" y="263"/>
                  </a:cubicBezTo>
                  <a:cubicBezTo>
                    <a:pt x="13" y="151"/>
                    <a:pt x="0" y="63"/>
                    <a:pt x="0" y="1"/>
                  </a:cubicBezTo>
                  <a:close/>
                </a:path>
              </a:pathLst>
            </a:custGeom>
            <a:solidFill>
              <a:srgbClr val="B57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0"/>
            <p:cNvSpPr/>
            <p:nvPr/>
          </p:nvSpPr>
          <p:spPr>
            <a:xfrm>
              <a:off x="1499506" y="3167919"/>
              <a:ext cx="200562" cy="117556"/>
            </a:xfrm>
            <a:custGeom>
              <a:avLst/>
              <a:gdLst/>
              <a:ahLst/>
              <a:cxnLst/>
              <a:rect l="l" t="t" r="r" b="b"/>
              <a:pathLst>
                <a:path w="4586" h="2688" extrusionOk="0">
                  <a:moveTo>
                    <a:pt x="0" y="1"/>
                  </a:moveTo>
                  <a:cubicBezTo>
                    <a:pt x="1700" y="2637"/>
                    <a:pt x="4586" y="2687"/>
                    <a:pt x="4586" y="2687"/>
                  </a:cubicBezTo>
                  <a:cubicBezTo>
                    <a:pt x="4061" y="1863"/>
                    <a:pt x="2762" y="688"/>
                    <a:pt x="2237" y="613"/>
                  </a:cubicBezTo>
                  <a:cubicBezTo>
                    <a:pt x="1687" y="551"/>
                    <a:pt x="1" y="1"/>
                    <a:pt x="0"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0"/>
            <p:cNvSpPr/>
            <p:nvPr/>
          </p:nvSpPr>
          <p:spPr>
            <a:xfrm>
              <a:off x="1527365" y="3183794"/>
              <a:ext cx="174366" cy="96739"/>
            </a:xfrm>
            <a:custGeom>
              <a:avLst/>
              <a:gdLst/>
              <a:ahLst/>
              <a:cxnLst/>
              <a:rect l="l" t="t" r="r" b="b"/>
              <a:pathLst>
                <a:path w="3987" h="2212" extrusionOk="0">
                  <a:moveTo>
                    <a:pt x="1" y="0"/>
                  </a:moveTo>
                  <a:cubicBezTo>
                    <a:pt x="1" y="0"/>
                    <a:pt x="38" y="25"/>
                    <a:pt x="101" y="50"/>
                  </a:cubicBezTo>
                  <a:cubicBezTo>
                    <a:pt x="138" y="75"/>
                    <a:pt x="225" y="125"/>
                    <a:pt x="313" y="175"/>
                  </a:cubicBezTo>
                  <a:cubicBezTo>
                    <a:pt x="500" y="275"/>
                    <a:pt x="750" y="400"/>
                    <a:pt x="1000" y="550"/>
                  </a:cubicBezTo>
                  <a:lnTo>
                    <a:pt x="2000" y="1075"/>
                  </a:lnTo>
                  <a:cubicBezTo>
                    <a:pt x="2000" y="1075"/>
                    <a:pt x="2500" y="1337"/>
                    <a:pt x="2999" y="1625"/>
                  </a:cubicBezTo>
                  <a:cubicBezTo>
                    <a:pt x="3249" y="1762"/>
                    <a:pt x="3487" y="1924"/>
                    <a:pt x="3674" y="2024"/>
                  </a:cubicBezTo>
                  <a:cubicBezTo>
                    <a:pt x="3762" y="2087"/>
                    <a:pt x="3836" y="2137"/>
                    <a:pt x="3886" y="2174"/>
                  </a:cubicBezTo>
                  <a:lnTo>
                    <a:pt x="3986" y="2212"/>
                  </a:lnTo>
                  <a:cubicBezTo>
                    <a:pt x="3986" y="2212"/>
                    <a:pt x="3949" y="2187"/>
                    <a:pt x="3911" y="2149"/>
                  </a:cubicBezTo>
                  <a:cubicBezTo>
                    <a:pt x="3849" y="2124"/>
                    <a:pt x="3786" y="2074"/>
                    <a:pt x="3687" y="2012"/>
                  </a:cubicBezTo>
                  <a:cubicBezTo>
                    <a:pt x="3512" y="1887"/>
                    <a:pt x="3262" y="1737"/>
                    <a:pt x="3037" y="1575"/>
                  </a:cubicBezTo>
                  <a:cubicBezTo>
                    <a:pt x="2550" y="1300"/>
                    <a:pt x="2050" y="1012"/>
                    <a:pt x="2050" y="1012"/>
                  </a:cubicBezTo>
                  <a:cubicBezTo>
                    <a:pt x="2050" y="1012"/>
                    <a:pt x="1537" y="762"/>
                    <a:pt x="1038" y="500"/>
                  </a:cubicBezTo>
                  <a:cubicBezTo>
                    <a:pt x="763" y="363"/>
                    <a:pt x="513" y="238"/>
                    <a:pt x="325" y="138"/>
                  </a:cubicBezTo>
                  <a:cubicBezTo>
                    <a:pt x="238" y="88"/>
                    <a:pt x="163" y="63"/>
                    <a:pt x="101" y="25"/>
                  </a:cubicBezTo>
                  <a:cubicBezTo>
                    <a:pt x="38" y="13"/>
                    <a:pt x="1" y="0"/>
                    <a:pt x="1" y="0"/>
                  </a:cubicBezTo>
                  <a:close/>
                </a:path>
              </a:pathLst>
            </a:custGeom>
            <a:solidFill>
              <a:srgbClr val="B57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0"/>
            <p:cNvSpPr/>
            <p:nvPr/>
          </p:nvSpPr>
          <p:spPr>
            <a:xfrm>
              <a:off x="1596202" y="2936259"/>
              <a:ext cx="89698" cy="239354"/>
            </a:xfrm>
            <a:custGeom>
              <a:avLst/>
              <a:gdLst/>
              <a:ahLst/>
              <a:cxnLst/>
              <a:rect l="l" t="t" r="r" b="b"/>
              <a:pathLst>
                <a:path w="2051" h="5473" extrusionOk="0">
                  <a:moveTo>
                    <a:pt x="301" y="0"/>
                  </a:moveTo>
                  <a:cubicBezTo>
                    <a:pt x="301" y="0"/>
                    <a:pt x="238" y="1862"/>
                    <a:pt x="126" y="2437"/>
                  </a:cubicBezTo>
                  <a:cubicBezTo>
                    <a:pt x="1" y="2999"/>
                    <a:pt x="613" y="4673"/>
                    <a:pt x="1175" y="5473"/>
                  </a:cubicBezTo>
                  <a:cubicBezTo>
                    <a:pt x="1175" y="5473"/>
                    <a:pt x="2050" y="2549"/>
                    <a:pt x="301"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0"/>
            <p:cNvSpPr/>
            <p:nvPr/>
          </p:nvSpPr>
          <p:spPr>
            <a:xfrm>
              <a:off x="1596202" y="2936259"/>
              <a:ext cx="89698" cy="239354"/>
            </a:xfrm>
            <a:custGeom>
              <a:avLst/>
              <a:gdLst/>
              <a:ahLst/>
              <a:cxnLst/>
              <a:rect l="l" t="t" r="r" b="b"/>
              <a:pathLst>
                <a:path w="2051" h="5473" extrusionOk="0">
                  <a:moveTo>
                    <a:pt x="301" y="0"/>
                  </a:moveTo>
                  <a:cubicBezTo>
                    <a:pt x="301" y="0"/>
                    <a:pt x="238" y="1862"/>
                    <a:pt x="126" y="2437"/>
                  </a:cubicBezTo>
                  <a:cubicBezTo>
                    <a:pt x="1" y="2999"/>
                    <a:pt x="613" y="4673"/>
                    <a:pt x="1175" y="5473"/>
                  </a:cubicBezTo>
                  <a:cubicBezTo>
                    <a:pt x="1175" y="5473"/>
                    <a:pt x="2050" y="2549"/>
                    <a:pt x="301"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0"/>
            <p:cNvSpPr/>
            <p:nvPr/>
          </p:nvSpPr>
          <p:spPr>
            <a:xfrm>
              <a:off x="1613696" y="2969016"/>
              <a:ext cx="30089" cy="206073"/>
            </a:xfrm>
            <a:custGeom>
              <a:avLst/>
              <a:gdLst/>
              <a:ahLst/>
              <a:cxnLst/>
              <a:rect l="l" t="t" r="r" b="b"/>
              <a:pathLst>
                <a:path w="688" h="4712" extrusionOk="0">
                  <a:moveTo>
                    <a:pt x="1" y="1"/>
                  </a:moveTo>
                  <a:lnTo>
                    <a:pt x="1" y="113"/>
                  </a:lnTo>
                  <a:cubicBezTo>
                    <a:pt x="1" y="176"/>
                    <a:pt x="13" y="276"/>
                    <a:pt x="26" y="376"/>
                  </a:cubicBezTo>
                  <a:cubicBezTo>
                    <a:pt x="63" y="600"/>
                    <a:pt x="88" y="900"/>
                    <a:pt x="126" y="1188"/>
                  </a:cubicBezTo>
                  <a:lnTo>
                    <a:pt x="251" y="2375"/>
                  </a:lnTo>
                  <a:cubicBezTo>
                    <a:pt x="251" y="2375"/>
                    <a:pt x="338" y="2975"/>
                    <a:pt x="413" y="3549"/>
                  </a:cubicBezTo>
                  <a:cubicBezTo>
                    <a:pt x="476" y="3849"/>
                    <a:pt x="538" y="4124"/>
                    <a:pt x="588" y="4349"/>
                  </a:cubicBezTo>
                  <a:cubicBezTo>
                    <a:pt x="625" y="4461"/>
                    <a:pt x="638" y="4549"/>
                    <a:pt x="650" y="4611"/>
                  </a:cubicBezTo>
                  <a:cubicBezTo>
                    <a:pt x="663" y="4674"/>
                    <a:pt x="688" y="4711"/>
                    <a:pt x="688" y="4711"/>
                  </a:cubicBezTo>
                  <a:cubicBezTo>
                    <a:pt x="688" y="4711"/>
                    <a:pt x="688" y="4674"/>
                    <a:pt x="663" y="4599"/>
                  </a:cubicBezTo>
                  <a:cubicBezTo>
                    <a:pt x="650" y="4536"/>
                    <a:pt x="638" y="4436"/>
                    <a:pt x="625" y="4336"/>
                  </a:cubicBezTo>
                  <a:cubicBezTo>
                    <a:pt x="576" y="4112"/>
                    <a:pt x="526" y="3812"/>
                    <a:pt x="476" y="3537"/>
                  </a:cubicBezTo>
                  <a:cubicBezTo>
                    <a:pt x="401" y="2937"/>
                    <a:pt x="326" y="2362"/>
                    <a:pt x="326" y="2362"/>
                  </a:cubicBezTo>
                  <a:cubicBezTo>
                    <a:pt x="326" y="2362"/>
                    <a:pt x="251" y="1775"/>
                    <a:pt x="163" y="1188"/>
                  </a:cubicBezTo>
                  <a:cubicBezTo>
                    <a:pt x="138" y="900"/>
                    <a:pt x="88" y="600"/>
                    <a:pt x="63" y="376"/>
                  </a:cubicBezTo>
                  <a:cubicBezTo>
                    <a:pt x="38" y="276"/>
                    <a:pt x="26" y="176"/>
                    <a:pt x="26" y="113"/>
                  </a:cubicBezTo>
                  <a:cubicBezTo>
                    <a:pt x="13" y="51"/>
                    <a:pt x="13" y="1"/>
                    <a:pt x="1" y="1"/>
                  </a:cubicBezTo>
                  <a:close/>
                </a:path>
              </a:pathLst>
            </a:custGeom>
            <a:solidFill>
              <a:srgbClr val="B57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0"/>
            <p:cNvSpPr/>
            <p:nvPr/>
          </p:nvSpPr>
          <p:spPr>
            <a:xfrm>
              <a:off x="1537205" y="3367390"/>
              <a:ext cx="292403" cy="124510"/>
            </a:xfrm>
            <a:custGeom>
              <a:avLst/>
              <a:gdLst/>
              <a:ahLst/>
              <a:cxnLst/>
              <a:rect l="l" t="t" r="r" b="b"/>
              <a:pathLst>
                <a:path w="6686" h="2847" extrusionOk="0">
                  <a:moveTo>
                    <a:pt x="0" y="0"/>
                  </a:moveTo>
                  <a:lnTo>
                    <a:pt x="0" y="0"/>
                  </a:lnTo>
                  <a:cubicBezTo>
                    <a:pt x="2146" y="2565"/>
                    <a:pt x="5014" y="2847"/>
                    <a:pt x="6170" y="2847"/>
                  </a:cubicBezTo>
                  <a:cubicBezTo>
                    <a:pt x="6495" y="2847"/>
                    <a:pt x="6685" y="2824"/>
                    <a:pt x="6685" y="2824"/>
                  </a:cubicBezTo>
                  <a:cubicBezTo>
                    <a:pt x="5827" y="1792"/>
                    <a:pt x="3904" y="425"/>
                    <a:pt x="3147" y="425"/>
                  </a:cubicBezTo>
                  <a:cubicBezTo>
                    <a:pt x="3143" y="425"/>
                    <a:pt x="3140" y="425"/>
                    <a:pt x="3137" y="425"/>
                  </a:cubicBezTo>
                  <a:cubicBezTo>
                    <a:pt x="3126" y="425"/>
                    <a:pt x="3115" y="426"/>
                    <a:pt x="3104" y="426"/>
                  </a:cubicBezTo>
                  <a:cubicBezTo>
                    <a:pt x="2308" y="426"/>
                    <a:pt x="1" y="0"/>
                    <a:pt x="0"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0"/>
            <p:cNvSpPr/>
            <p:nvPr/>
          </p:nvSpPr>
          <p:spPr>
            <a:xfrm>
              <a:off x="1537205" y="3367390"/>
              <a:ext cx="292403" cy="124510"/>
            </a:xfrm>
            <a:custGeom>
              <a:avLst/>
              <a:gdLst/>
              <a:ahLst/>
              <a:cxnLst/>
              <a:rect l="l" t="t" r="r" b="b"/>
              <a:pathLst>
                <a:path w="6686" h="2847" extrusionOk="0">
                  <a:moveTo>
                    <a:pt x="0" y="0"/>
                  </a:moveTo>
                  <a:lnTo>
                    <a:pt x="0" y="0"/>
                  </a:lnTo>
                  <a:cubicBezTo>
                    <a:pt x="2146" y="2565"/>
                    <a:pt x="5014" y="2847"/>
                    <a:pt x="6170" y="2847"/>
                  </a:cubicBezTo>
                  <a:cubicBezTo>
                    <a:pt x="6495" y="2847"/>
                    <a:pt x="6685" y="2824"/>
                    <a:pt x="6685" y="2824"/>
                  </a:cubicBezTo>
                  <a:cubicBezTo>
                    <a:pt x="5827" y="1792"/>
                    <a:pt x="3904" y="425"/>
                    <a:pt x="3147" y="425"/>
                  </a:cubicBezTo>
                  <a:cubicBezTo>
                    <a:pt x="3143" y="425"/>
                    <a:pt x="3140" y="425"/>
                    <a:pt x="3137" y="425"/>
                  </a:cubicBezTo>
                  <a:cubicBezTo>
                    <a:pt x="3126" y="425"/>
                    <a:pt x="3115" y="426"/>
                    <a:pt x="3104" y="426"/>
                  </a:cubicBezTo>
                  <a:cubicBezTo>
                    <a:pt x="2308" y="426"/>
                    <a:pt x="1"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0"/>
            <p:cNvSpPr/>
            <p:nvPr/>
          </p:nvSpPr>
          <p:spPr>
            <a:xfrm>
              <a:off x="1578183" y="3382128"/>
              <a:ext cx="251425" cy="101681"/>
            </a:xfrm>
            <a:custGeom>
              <a:avLst/>
              <a:gdLst/>
              <a:ahLst/>
              <a:cxnLst/>
              <a:rect l="l" t="t" r="r" b="b"/>
              <a:pathLst>
                <a:path w="5749" h="2325" extrusionOk="0">
                  <a:moveTo>
                    <a:pt x="1" y="1"/>
                  </a:moveTo>
                  <a:cubicBezTo>
                    <a:pt x="1" y="26"/>
                    <a:pt x="38" y="38"/>
                    <a:pt x="101" y="76"/>
                  </a:cubicBezTo>
                  <a:cubicBezTo>
                    <a:pt x="188" y="101"/>
                    <a:pt x="288" y="151"/>
                    <a:pt x="438" y="201"/>
                  </a:cubicBezTo>
                  <a:cubicBezTo>
                    <a:pt x="713" y="301"/>
                    <a:pt x="1075" y="451"/>
                    <a:pt x="1437" y="588"/>
                  </a:cubicBezTo>
                  <a:cubicBezTo>
                    <a:pt x="2162" y="850"/>
                    <a:pt x="2887" y="1138"/>
                    <a:pt x="2887" y="1138"/>
                  </a:cubicBezTo>
                  <a:lnTo>
                    <a:pt x="4324" y="1700"/>
                  </a:lnTo>
                  <a:cubicBezTo>
                    <a:pt x="4661" y="1850"/>
                    <a:pt x="5023" y="2012"/>
                    <a:pt x="5286" y="2137"/>
                  </a:cubicBezTo>
                  <a:cubicBezTo>
                    <a:pt x="5436" y="2200"/>
                    <a:pt x="5536" y="2237"/>
                    <a:pt x="5623" y="2275"/>
                  </a:cubicBezTo>
                  <a:cubicBezTo>
                    <a:pt x="5698" y="2300"/>
                    <a:pt x="5748" y="2325"/>
                    <a:pt x="5748" y="2325"/>
                  </a:cubicBezTo>
                  <a:cubicBezTo>
                    <a:pt x="5748" y="2325"/>
                    <a:pt x="5698" y="2287"/>
                    <a:pt x="5623" y="2262"/>
                  </a:cubicBezTo>
                  <a:cubicBezTo>
                    <a:pt x="5536" y="2225"/>
                    <a:pt x="5436" y="2162"/>
                    <a:pt x="5311" y="2100"/>
                  </a:cubicBezTo>
                  <a:cubicBezTo>
                    <a:pt x="5036" y="1975"/>
                    <a:pt x="4686" y="1800"/>
                    <a:pt x="4336" y="1638"/>
                  </a:cubicBezTo>
                  <a:lnTo>
                    <a:pt x="2899" y="1038"/>
                  </a:lnTo>
                  <a:cubicBezTo>
                    <a:pt x="2899" y="1038"/>
                    <a:pt x="2187" y="775"/>
                    <a:pt x="1450" y="513"/>
                  </a:cubicBezTo>
                  <a:cubicBezTo>
                    <a:pt x="1088" y="388"/>
                    <a:pt x="725" y="238"/>
                    <a:pt x="450" y="151"/>
                  </a:cubicBezTo>
                  <a:cubicBezTo>
                    <a:pt x="313" y="101"/>
                    <a:pt x="201" y="76"/>
                    <a:pt x="126" y="38"/>
                  </a:cubicBezTo>
                  <a:cubicBezTo>
                    <a:pt x="38" y="26"/>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0"/>
            <p:cNvSpPr/>
            <p:nvPr/>
          </p:nvSpPr>
          <p:spPr>
            <a:xfrm>
              <a:off x="930658" y="2587655"/>
              <a:ext cx="230433" cy="207779"/>
            </a:xfrm>
            <a:custGeom>
              <a:avLst/>
              <a:gdLst/>
              <a:ahLst/>
              <a:cxnLst/>
              <a:rect l="l" t="t" r="r" b="b"/>
              <a:pathLst>
                <a:path w="5269" h="4751" extrusionOk="0">
                  <a:moveTo>
                    <a:pt x="3310" y="1"/>
                  </a:moveTo>
                  <a:cubicBezTo>
                    <a:pt x="3237" y="1"/>
                    <a:pt x="3162" y="13"/>
                    <a:pt x="3086" y="37"/>
                  </a:cubicBezTo>
                  <a:cubicBezTo>
                    <a:pt x="2899" y="99"/>
                    <a:pt x="2774" y="212"/>
                    <a:pt x="2637" y="337"/>
                  </a:cubicBezTo>
                  <a:cubicBezTo>
                    <a:pt x="2551" y="418"/>
                    <a:pt x="2489" y="449"/>
                    <a:pt x="2435" y="449"/>
                  </a:cubicBezTo>
                  <a:cubicBezTo>
                    <a:pt x="2340" y="449"/>
                    <a:pt x="2268" y="354"/>
                    <a:pt x="2124" y="274"/>
                  </a:cubicBezTo>
                  <a:cubicBezTo>
                    <a:pt x="2042" y="239"/>
                    <a:pt x="1947" y="218"/>
                    <a:pt x="1850" y="218"/>
                  </a:cubicBezTo>
                  <a:cubicBezTo>
                    <a:pt x="1741" y="218"/>
                    <a:pt x="1630" y="245"/>
                    <a:pt x="1537" y="312"/>
                  </a:cubicBezTo>
                  <a:cubicBezTo>
                    <a:pt x="1450" y="387"/>
                    <a:pt x="1412" y="474"/>
                    <a:pt x="1325" y="537"/>
                  </a:cubicBezTo>
                  <a:cubicBezTo>
                    <a:pt x="1214" y="608"/>
                    <a:pt x="1113" y="630"/>
                    <a:pt x="1016" y="630"/>
                  </a:cubicBezTo>
                  <a:cubicBezTo>
                    <a:pt x="855" y="630"/>
                    <a:pt x="707" y="568"/>
                    <a:pt x="545" y="568"/>
                  </a:cubicBezTo>
                  <a:cubicBezTo>
                    <a:pt x="498" y="568"/>
                    <a:pt x="450" y="573"/>
                    <a:pt x="400" y="587"/>
                  </a:cubicBezTo>
                  <a:cubicBezTo>
                    <a:pt x="88" y="687"/>
                    <a:pt x="0" y="974"/>
                    <a:pt x="88" y="1286"/>
                  </a:cubicBezTo>
                  <a:cubicBezTo>
                    <a:pt x="250" y="1886"/>
                    <a:pt x="638" y="1974"/>
                    <a:pt x="975" y="2373"/>
                  </a:cubicBezTo>
                  <a:cubicBezTo>
                    <a:pt x="1325" y="2761"/>
                    <a:pt x="1400" y="3398"/>
                    <a:pt x="1587" y="3885"/>
                  </a:cubicBezTo>
                  <a:cubicBezTo>
                    <a:pt x="1777" y="4408"/>
                    <a:pt x="2261" y="4750"/>
                    <a:pt x="2760" y="4750"/>
                  </a:cubicBezTo>
                  <a:cubicBezTo>
                    <a:pt x="2785" y="4750"/>
                    <a:pt x="2811" y="4749"/>
                    <a:pt x="2837" y="4747"/>
                  </a:cubicBezTo>
                  <a:cubicBezTo>
                    <a:pt x="3974" y="4647"/>
                    <a:pt x="3774" y="3535"/>
                    <a:pt x="3999" y="2711"/>
                  </a:cubicBezTo>
                  <a:cubicBezTo>
                    <a:pt x="4024" y="2586"/>
                    <a:pt x="4086" y="2473"/>
                    <a:pt x="4186" y="2373"/>
                  </a:cubicBezTo>
                  <a:cubicBezTo>
                    <a:pt x="4448" y="2061"/>
                    <a:pt x="4848" y="1874"/>
                    <a:pt x="5061" y="1474"/>
                  </a:cubicBezTo>
                  <a:cubicBezTo>
                    <a:pt x="5268" y="1120"/>
                    <a:pt x="5082" y="598"/>
                    <a:pt x="4653" y="598"/>
                  </a:cubicBezTo>
                  <a:cubicBezTo>
                    <a:pt x="4644" y="598"/>
                    <a:pt x="4633" y="599"/>
                    <a:pt x="4623" y="599"/>
                  </a:cubicBezTo>
                  <a:cubicBezTo>
                    <a:pt x="4480" y="618"/>
                    <a:pt x="4322" y="740"/>
                    <a:pt x="4172" y="740"/>
                  </a:cubicBezTo>
                  <a:cubicBezTo>
                    <a:pt x="4125" y="740"/>
                    <a:pt x="4080" y="728"/>
                    <a:pt x="4036" y="699"/>
                  </a:cubicBezTo>
                  <a:cubicBezTo>
                    <a:pt x="3886" y="599"/>
                    <a:pt x="3849" y="324"/>
                    <a:pt x="3724" y="187"/>
                  </a:cubicBezTo>
                  <a:cubicBezTo>
                    <a:pt x="3613" y="59"/>
                    <a:pt x="3467" y="1"/>
                    <a:pt x="3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0"/>
            <p:cNvSpPr/>
            <p:nvPr/>
          </p:nvSpPr>
          <p:spPr>
            <a:xfrm>
              <a:off x="932276" y="2603224"/>
              <a:ext cx="209878" cy="191291"/>
            </a:xfrm>
            <a:custGeom>
              <a:avLst/>
              <a:gdLst/>
              <a:ahLst/>
              <a:cxnLst/>
              <a:rect l="l" t="t" r="r" b="b"/>
              <a:pathLst>
                <a:path w="4799" h="4374" extrusionOk="0">
                  <a:moveTo>
                    <a:pt x="3219" y="0"/>
                  </a:moveTo>
                  <a:cubicBezTo>
                    <a:pt x="3184" y="0"/>
                    <a:pt x="3144" y="6"/>
                    <a:pt x="3099" y="18"/>
                  </a:cubicBezTo>
                  <a:cubicBezTo>
                    <a:pt x="2826" y="84"/>
                    <a:pt x="2658" y="388"/>
                    <a:pt x="2436" y="388"/>
                  </a:cubicBezTo>
                  <a:cubicBezTo>
                    <a:pt x="2405" y="388"/>
                    <a:pt x="2372" y="382"/>
                    <a:pt x="2337" y="368"/>
                  </a:cubicBezTo>
                  <a:cubicBezTo>
                    <a:pt x="2124" y="290"/>
                    <a:pt x="1925" y="137"/>
                    <a:pt x="1759" y="137"/>
                  </a:cubicBezTo>
                  <a:cubicBezTo>
                    <a:pt x="1712" y="137"/>
                    <a:pt x="1667" y="150"/>
                    <a:pt x="1625" y="181"/>
                  </a:cubicBezTo>
                  <a:cubicBezTo>
                    <a:pt x="1464" y="288"/>
                    <a:pt x="1330" y="553"/>
                    <a:pt x="1065" y="553"/>
                  </a:cubicBezTo>
                  <a:cubicBezTo>
                    <a:pt x="1022" y="553"/>
                    <a:pt x="976" y="546"/>
                    <a:pt x="925" y="531"/>
                  </a:cubicBezTo>
                  <a:cubicBezTo>
                    <a:pt x="747" y="475"/>
                    <a:pt x="602" y="432"/>
                    <a:pt x="482" y="432"/>
                  </a:cubicBezTo>
                  <a:cubicBezTo>
                    <a:pt x="357" y="432"/>
                    <a:pt x="258" y="478"/>
                    <a:pt x="176" y="605"/>
                  </a:cubicBezTo>
                  <a:cubicBezTo>
                    <a:pt x="151" y="645"/>
                    <a:pt x="133" y="662"/>
                    <a:pt x="120" y="662"/>
                  </a:cubicBezTo>
                  <a:cubicBezTo>
                    <a:pt x="88" y="662"/>
                    <a:pt x="88" y="556"/>
                    <a:pt x="88" y="431"/>
                  </a:cubicBezTo>
                  <a:cubicBezTo>
                    <a:pt x="1" y="580"/>
                    <a:pt x="1" y="743"/>
                    <a:pt x="51" y="930"/>
                  </a:cubicBezTo>
                  <a:cubicBezTo>
                    <a:pt x="213" y="1530"/>
                    <a:pt x="601" y="1618"/>
                    <a:pt x="938" y="2017"/>
                  </a:cubicBezTo>
                  <a:cubicBezTo>
                    <a:pt x="1288" y="2405"/>
                    <a:pt x="1363" y="3042"/>
                    <a:pt x="1550" y="3529"/>
                  </a:cubicBezTo>
                  <a:cubicBezTo>
                    <a:pt x="1735" y="4037"/>
                    <a:pt x="2196" y="4374"/>
                    <a:pt x="2639" y="4374"/>
                  </a:cubicBezTo>
                  <a:cubicBezTo>
                    <a:pt x="2676" y="4374"/>
                    <a:pt x="2713" y="4371"/>
                    <a:pt x="2750" y="4366"/>
                  </a:cubicBezTo>
                  <a:cubicBezTo>
                    <a:pt x="3874" y="4266"/>
                    <a:pt x="3699" y="3217"/>
                    <a:pt x="3887" y="2392"/>
                  </a:cubicBezTo>
                  <a:lnTo>
                    <a:pt x="3887" y="2392"/>
                  </a:lnTo>
                  <a:cubicBezTo>
                    <a:pt x="3674" y="2830"/>
                    <a:pt x="3537" y="3354"/>
                    <a:pt x="3124" y="3529"/>
                  </a:cubicBezTo>
                  <a:cubicBezTo>
                    <a:pt x="3011" y="3573"/>
                    <a:pt x="2904" y="3594"/>
                    <a:pt x="2803" y="3594"/>
                  </a:cubicBezTo>
                  <a:cubicBezTo>
                    <a:pt x="1877" y="3594"/>
                    <a:pt x="1474" y="1874"/>
                    <a:pt x="1925" y="1018"/>
                  </a:cubicBezTo>
                  <a:cubicBezTo>
                    <a:pt x="1925" y="1018"/>
                    <a:pt x="1990" y="907"/>
                    <a:pt x="2124" y="907"/>
                  </a:cubicBezTo>
                  <a:cubicBezTo>
                    <a:pt x="2211" y="907"/>
                    <a:pt x="2328" y="953"/>
                    <a:pt x="2475" y="1105"/>
                  </a:cubicBezTo>
                  <a:cubicBezTo>
                    <a:pt x="2631" y="1266"/>
                    <a:pt x="2787" y="1339"/>
                    <a:pt x="2942" y="1339"/>
                  </a:cubicBezTo>
                  <a:cubicBezTo>
                    <a:pt x="3159" y="1339"/>
                    <a:pt x="3375" y="1196"/>
                    <a:pt x="3587" y="955"/>
                  </a:cubicBezTo>
                  <a:cubicBezTo>
                    <a:pt x="3754" y="752"/>
                    <a:pt x="3984" y="672"/>
                    <a:pt x="4185" y="672"/>
                  </a:cubicBezTo>
                  <a:cubicBezTo>
                    <a:pt x="4405" y="672"/>
                    <a:pt x="4591" y="768"/>
                    <a:pt x="4624" y="905"/>
                  </a:cubicBezTo>
                  <a:cubicBezTo>
                    <a:pt x="4624" y="905"/>
                    <a:pt x="4799" y="556"/>
                    <a:pt x="4524" y="481"/>
                  </a:cubicBezTo>
                  <a:cubicBezTo>
                    <a:pt x="4492" y="472"/>
                    <a:pt x="4457" y="469"/>
                    <a:pt x="4422" y="469"/>
                  </a:cubicBezTo>
                  <a:cubicBezTo>
                    <a:pt x="4239" y="469"/>
                    <a:pt x="4020" y="563"/>
                    <a:pt x="3848" y="563"/>
                  </a:cubicBezTo>
                  <a:cubicBezTo>
                    <a:pt x="3757" y="563"/>
                    <a:pt x="3678" y="536"/>
                    <a:pt x="3624" y="456"/>
                  </a:cubicBezTo>
                  <a:cubicBezTo>
                    <a:pt x="3484" y="219"/>
                    <a:pt x="3437" y="0"/>
                    <a:pt x="321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0"/>
            <p:cNvSpPr/>
            <p:nvPr/>
          </p:nvSpPr>
          <p:spPr>
            <a:xfrm>
              <a:off x="955805" y="2630908"/>
              <a:ext cx="183638" cy="37611"/>
            </a:xfrm>
            <a:custGeom>
              <a:avLst/>
              <a:gdLst/>
              <a:ahLst/>
              <a:cxnLst/>
              <a:rect l="l" t="t" r="r" b="b"/>
              <a:pathLst>
                <a:path w="4199" h="860" extrusionOk="0">
                  <a:moveTo>
                    <a:pt x="247" y="556"/>
                  </a:moveTo>
                  <a:cubicBezTo>
                    <a:pt x="170" y="603"/>
                    <a:pt x="115" y="660"/>
                    <a:pt x="75" y="710"/>
                  </a:cubicBezTo>
                  <a:cubicBezTo>
                    <a:pt x="56" y="734"/>
                    <a:pt x="40" y="752"/>
                    <a:pt x="29" y="766"/>
                  </a:cubicBezTo>
                  <a:lnTo>
                    <a:pt x="29" y="766"/>
                  </a:lnTo>
                  <a:cubicBezTo>
                    <a:pt x="45" y="753"/>
                    <a:pt x="72" y="737"/>
                    <a:pt x="112" y="722"/>
                  </a:cubicBezTo>
                  <a:cubicBezTo>
                    <a:pt x="140" y="677"/>
                    <a:pt x="180" y="612"/>
                    <a:pt x="247" y="556"/>
                  </a:cubicBezTo>
                  <a:close/>
                  <a:moveTo>
                    <a:pt x="29" y="766"/>
                  </a:moveTo>
                  <a:cubicBezTo>
                    <a:pt x="4" y="784"/>
                    <a:pt x="0" y="797"/>
                    <a:pt x="0" y="797"/>
                  </a:cubicBezTo>
                  <a:cubicBezTo>
                    <a:pt x="0" y="797"/>
                    <a:pt x="10" y="788"/>
                    <a:pt x="29" y="766"/>
                  </a:cubicBezTo>
                  <a:close/>
                  <a:moveTo>
                    <a:pt x="3703" y="1"/>
                  </a:moveTo>
                  <a:cubicBezTo>
                    <a:pt x="3591" y="1"/>
                    <a:pt x="3481" y="34"/>
                    <a:pt x="3386" y="97"/>
                  </a:cubicBezTo>
                  <a:cubicBezTo>
                    <a:pt x="3061" y="272"/>
                    <a:pt x="2849" y="610"/>
                    <a:pt x="2636" y="647"/>
                  </a:cubicBezTo>
                  <a:cubicBezTo>
                    <a:pt x="2605" y="654"/>
                    <a:pt x="2576" y="657"/>
                    <a:pt x="2548" y="657"/>
                  </a:cubicBezTo>
                  <a:cubicBezTo>
                    <a:pt x="2477" y="657"/>
                    <a:pt x="2419" y="637"/>
                    <a:pt x="2374" y="610"/>
                  </a:cubicBezTo>
                  <a:cubicBezTo>
                    <a:pt x="2312" y="585"/>
                    <a:pt x="2274" y="547"/>
                    <a:pt x="2274" y="547"/>
                  </a:cubicBezTo>
                  <a:cubicBezTo>
                    <a:pt x="2274" y="547"/>
                    <a:pt x="2262" y="547"/>
                    <a:pt x="2249" y="535"/>
                  </a:cubicBezTo>
                  <a:cubicBezTo>
                    <a:pt x="2224" y="522"/>
                    <a:pt x="2199" y="497"/>
                    <a:pt x="2187" y="485"/>
                  </a:cubicBezTo>
                  <a:cubicBezTo>
                    <a:pt x="2149" y="460"/>
                    <a:pt x="2124" y="447"/>
                    <a:pt x="2074" y="397"/>
                  </a:cubicBezTo>
                  <a:cubicBezTo>
                    <a:pt x="2024" y="360"/>
                    <a:pt x="1974" y="310"/>
                    <a:pt x="1912" y="285"/>
                  </a:cubicBezTo>
                  <a:cubicBezTo>
                    <a:pt x="1899" y="272"/>
                    <a:pt x="1887" y="272"/>
                    <a:pt x="1874" y="247"/>
                  </a:cubicBezTo>
                  <a:cubicBezTo>
                    <a:pt x="1849" y="247"/>
                    <a:pt x="1837" y="235"/>
                    <a:pt x="1824" y="235"/>
                  </a:cubicBezTo>
                  <a:cubicBezTo>
                    <a:pt x="1787" y="222"/>
                    <a:pt x="1749" y="210"/>
                    <a:pt x="1712" y="210"/>
                  </a:cubicBezTo>
                  <a:lnTo>
                    <a:pt x="1649" y="210"/>
                  </a:lnTo>
                  <a:cubicBezTo>
                    <a:pt x="1637" y="210"/>
                    <a:pt x="1599" y="210"/>
                    <a:pt x="1587" y="222"/>
                  </a:cubicBezTo>
                  <a:cubicBezTo>
                    <a:pt x="1549" y="222"/>
                    <a:pt x="1512" y="235"/>
                    <a:pt x="1462" y="247"/>
                  </a:cubicBezTo>
                  <a:cubicBezTo>
                    <a:pt x="1387" y="285"/>
                    <a:pt x="1312" y="347"/>
                    <a:pt x="1250" y="410"/>
                  </a:cubicBezTo>
                  <a:cubicBezTo>
                    <a:pt x="1187" y="472"/>
                    <a:pt x="1125" y="547"/>
                    <a:pt x="1075" y="622"/>
                  </a:cubicBezTo>
                  <a:cubicBezTo>
                    <a:pt x="1025" y="685"/>
                    <a:pt x="962" y="747"/>
                    <a:pt x="900" y="772"/>
                  </a:cubicBezTo>
                  <a:cubicBezTo>
                    <a:pt x="891" y="774"/>
                    <a:pt x="883" y="775"/>
                    <a:pt x="875" y="775"/>
                  </a:cubicBezTo>
                  <a:cubicBezTo>
                    <a:pt x="820" y="775"/>
                    <a:pt x="766" y="742"/>
                    <a:pt x="712" y="710"/>
                  </a:cubicBezTo>
                  <a:cubicBezTo>
                    <a:pt x="662" y="647"/>
                    <a:pt x="625" y="560"/>
                    <a:pt x="562" y="522"/>
                  </a:cubicBezTo>
                  <a:cubicBezTo>
                    <a:pt x="511" y="493"/>
                    <a:pt x="464" y="481"/>
                    <a:pt x="421" y="481"/>
                  </a:cubicBezTo>
                  <a:cubicBezTo>
                    <a:pt x="391" y="481"/>
                    <a:pt x="363" y="487"/>
                    <a:pt x="337" y="497"/>
                  </a:cubicBezTo>
                  <a:cubicBezTo>
                    <a:pt x="303" y="515"/>
                    <a:pt x="273" y="535"/>
                    <a:pt x="247" y="556"/>
                  </a:cubicBezTo>
                  <a:lnTo>
                    <a:pt x="247" y="556"/>
                  </a:lnTo>
                  <a:cubicBezTo>
                    <a:pt x="267" y="544"/>
                    <a:pt x="289" y="533"/>
                    <a:pt x="312" y="522"/>
                  </a:cubicBezTo>
                  <a:cubicBezTo>
                    <a:pt x="338" y="517"/>
                    <a:pt x="364" y="514"/>
                    <a:pt x="389" y="514"/>
                  </a:cubicBezTo>
                  <a:cubicBezTo>
                    <a:pt x="424" y="514"/>
                    <a:pt x="458" y="520"/>
                    <a:pt x="487" y="535"/>
                  </a:cubicBezTo>
                  <a:cubicBezTo>
                    <a:pt x="525" y="585"/>
                    <a:pt x="575" y="647"/>
                    <a:pt x="625" y="722"/>
                  </a:cubicBezTo>
                  <a:cubicBezTo>
                    <a:pt x="650" y="760"/>
                    <a:pt x="687" y="797"/>
                    <a:pt x="737" y="822"/>
                  </a:cubicBezTo>
                  <a:cubicBezTo>
                    <a:pt x="750" y="835"/>
                    <a:pt x="775" y="835"/>
                    <a:pt x="812" y="835"/>
                  </a:cubicBezTo>
                  <a:lnTo>
                    <a:pt x="887" y="835"/>
                  </a:lnTo>
                  <a:cubicBezTo>
                    <a:pt x="987" y="822"/>
                    <a:pt x="1062" y="735"/>
                    <a:pt x="1125" y="660"/>
                  </a:cubicBezTo>
                  <a:cubicBezTo>
                    <a:pt x="1187" y="585"/>
                    <a:pt x="1237" y="522"/>
                    <a:pt x="1300" y="472"/>
                  </a:cubicBezTo>
                  <a:cubicBezTo>
                    <a:pt x="1362" y="410"/>
                    <a:pt x="1424" y="360"/>
                    <a:pt x="1487" y="347"/>
                  </a:cubicBezTo>
                  <a:cubicBezTo>
                    <a:pt x="1535" y="325"/>
                    <a:pt x="1582" y="316"/>
                    <a:pt x="1626" y="316"/>
                  </a:cubicBezTo>
                  <a:cubicBezTo>
                    <a:pt x="1707" y="316"/>
                    <a:pt x="1780" y="349"/>
                    <a:pt x="1837" y="397"/>
                  </a:cubicBezTo>
                  <a:cubicBezTo>
                    <a:pt x="1887" y="422"/>
                    <a:pt x="1937" y="460"/>
                    <a:pt x="1962" y="510"/>
                  </a:cubicBezTo>
                  <a:cubicBezTo>
                    <a:pt x="2012" y="535"/>
                    <a:pt x="2049" y="572"/>
                    <a:pt x="2074" y="597"/>
                  </a:cubicBezTo>
                  <a:cubicBezTo>
                    <a:pt x="2112" y="635"/>
                    <a:pt x="2137" y="647"/>
                    <a:pt x="2149" y="660"/>
                  </a:cubicBezTo>
                  <a:cubicBezTo>
                    <a:pt x="2174" y="672"/>
                    <a:pt x="2187" y="672"/>
                    <a:pt x="2187" y="672"/>
                  </a:cubicBezTo>
                  <a:cubicBezTo>
                    <a:pt x="2187" y="672"/>
                    <a:pt x="2212" y="710"/>
                    <a:pt x="2299" y="735"/>
                  </a:cubicBezTo>
                  <a:cubicBezTo>
                    <a:pt x="2351" y="761"/>
                    <a:pt x="2428" y="793"/>
                    <a:pt x="2517" y="793"/>
                  </a:cubicBezTo>
                  <a:cubicBezTo>
                    <a:pt x="2555" y="793"/>
                    <a:pt x="2595" y="787"/>
                    <a:pt x="2636" y="772"/>
                  </a:cubicBezTo>
                  <a:cubicBezTo>
                    <a:pt x="2774" y="735"/>
                    <a:pt x="2924" y="610"/>
                    <a:pt x="3024" y="510"/>
                  </a:cubicBezTo>
                  <a:cubicBezTo>
                    <a:pt x="3136" y="397"/>
                    <a:pt x="3261" y="272"/>
                    <a:pt x="3424" y="197"/>
                  </a:cubicBezTo>
                  <a:cubicBezTo>
                    <a:pt x="3522" y="125"/>
                    <a:pt x="3641" y="99"/>
                    <a:pt x="3750" y="99"/>
                  </a:cubicBezTo>
                  <a:cubicBezTo>
                    <a:pt x="3793" y="99"/>
                    <a:pt x="3835" y="103"/>
                    <a:pt x="3873" y="110"/>
                  </a:cubicBezTo>
                  <a:cubicBezTo>
                    <a:pt x="4011" y="160"/>
                    <a:pt x="4086" y="297"/>
                    <a:pt x="4123" y="422"/>
                  </a:cubicBezTo>
                  <a:cubicBezTo>
                    <a:pt x="4148" y="547"/>
                    <a:pt x="4136" y="660"/>
                    <a:pt x="4123" y="735"/>
                  </a:cubicBezTo>
                  <a:cubicBezTo>
                    <a:pt x="4098" y="822"/>
                    <a:pt x="4073" y="847"/>
                    <a:pt x="4086" y="860"/>
                  </a:cubicBezTo>
                  <a:cubicBezTo>
                    <a:pt x="4086" y="860"/>
                    <a:pt x="4123" y="835"/>
                    <a:pt x="4148" y="760"/>
                  </a:cubicBezTo>
                  <a:cubicBezTo>
                    <a:pt x="4186" y="672"/>
                    <a:pt x="4198" y="547"/>
                    <a:pt x="4186" y="410"/>
                  </a:cubicBezTo>
                  <a:cubicBezTo>
                    <a:pt x="4161" y="272"/>
                    <a:pt x="4073" y="97"/>
                    <a:pt x="3898" y="35"/>
                  </a:cubicBezTo>
                  <a:cubicBezTo>
                    <a:pt x="3834" y="12"/>
                    <a:pt x="3768" y="1"/>
                    <a:pt x="3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0"/>
            <p:cNvSpPr/>
            <p:nvPr/>
          </p:nvSpPr>
          <p:spPr>
            <a:xfrm>
              <a:off x="1082021" y="2681027"/>
              <a:ext cx="18062" cy="36168"/>
            </a:xfrm>
            <a:custGeom>
              <a:avLst/>
              <a:gdLst/>
              <a:ahLst/>
              <a:cxnLst/>
              <a:rect l="l" t="t" r="r" b="b"/>
              <a:pathLst>
                <a:path w="413" h="827" extrusionOk="0">
                  <a:moveTo>
                    <a:pt x="241" y="0"/>
                  </a:moveTo>
                  <a:cubicBezTo>
                    <a:pt x="156" y="0"/>
                    <a:pt x="62" y="159"/>
                    <a:pt x="38" y="388"/>
                  </a:cubicBezTo>
                  <a:cubicBezTo>
                    <a:pt x="0" y="626"/>
                    <a:pt x="63" y="813"/>
                    <a:pt x="163" y="826"/>
                  </a:cubicBezTo>
                  <a:cubicBezTo>
                    <a:pt x="166" y="826"/>
                    <a:pt x="169" y="826"/>
                    <a:pt x="172" y="826"/>
                  </a:cubicBezTo>
                  <a:cubicBezTo>
                    <a:pt x="257" y="826"/>
                    <a:pt x="351" y="667"/>
                    <a:pt x="375" y="438"/>
                  </a:cubicBezTo>
                  <a:cubicBezTo>
                    <a:pt x="413" y="201"/>
                    <a:pt x="350" y="13"/>
                    <a:pt x="250" y="1"/>
                  </a:cubicBezTo>
                  <a:cubicBezTo>
                    <a:pt x="247" y="1"/>
                    <a:pt x="244" y="0"/>
                    <a:pt x="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0"/>
            <p:cNvSpPr/>
            <p:nvPr/>
          </p:nvSpPr>
          <p:spPr>
            <a:xfrm>
              <a:off x="1074368" y="2726511"/>
              <a:ext cx="15351" cy="21080"/>
            </a:xfrm>
            <a:custGeom>
              <a:avLst/>
              <a:gdLst/>
              <a:ahLst/>
              <a:cxnLst/>
              <a:rect l="l" t="t" r="r" b="b"/>
              <a:pathLst>
                <a:path w="351" h="482" extrusionOk="0">
                  <a:moveTo>
                    <a:pt x="270" y="1"/>
                  </a:moveTo>
                  <a:cubicBezTo>
                    <a:pt x="216" y="1"/>
                    <a:pt x="139" y="70"/>
                    <a:pt x="88" y="173"/>
                  </a:cubicBezTo>
                  <a:cubicBezTo>
                    <a:pt x="25" y="298"/>
                    <a:pt x="0" y="448"/>
                    <a:pt x="50" y="473"/>
                  </a:cubicBezTo>
                  <a:cubicBezTo>
                    <a:pt x="58" y="479"/>
                    <a:pt x="68" y="482"/>
                    <a:pt x="78" y="482"/>
                  </a:cubicBezTo>
                  <a:cubicBezTo>
                    <a:pt x="135" y="482"/>
                    <a:pt x="223" y="403"/>
                    <a:pt x="275" y="298"/>
                  </a:cubicBezTo>
                  <a:cubicBezTo>
                    <a:pt x="338" y="173"/>
                    <a:pt x="350" y="36"/>
                    <a:pt x="300" y="11"/>
                  </a:cubicBezTo>
                  <a:cubicBezTo>
                    <a:pt x="292" y="4"/>
                    <a:pt x="281" y="1"/>
                    <a:pt x="2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0"/>
            <p:cNvSpPr/>
            <p:nvPr/>
          </p:nvSpPr>
          <p:spPr>
            <a:xfrm>
              <a:off x="989130" y="2857275"/>
              <a:ext cx="147033" cy="157791"/>
            </a:xfrm>
            <a:custGeom>
              <a:avLst/>
              <a:gdLst/>
              <a:ahLst/>
              <a:cxnLst/>
              <a:rect l="l" t="t" r="r" b="b"/>
              <a:pathLst>
                <a:path w="3362" h="3608" extrusionOk="0">
                  <a:moveTo>
                    <a:pt x="1428" y="1"/>
                  </a:moveTo>
                  <a:cubicBezTo>
                    <a:pt x="1290" y="1"/>
                    <a:pt x="1159" y="82"/>
                    <a:pt x="1112" y="257"/>
                  </a:cubicBezTo>
                  <a:cubicBezTo>
                    <a:pt x="1062" y="407"/>
                    <a:pt x="1137" y="607"/>
                    <a:pt x="1012" y="694"/>
                  </a:cubicBezTo>
                  <a:cubicBezTo>
                    <a:pt x="925" y="794"/>
                    <a:pt x="737" y="732"/>
                    <a:pt x="625" y="794"/>
                  </a:cubicBezTo>
                  <a:cubicBezTo>
                    <a:pt x="475" y="856"/>
                    <a:pt x="388" y="1006"/>
                    <a:pt x="375" y="1194"/>
                  </a:cubicBezTo>
                  <a:cubicBezTo>
                    <a:pt x="363" y="1344"/>
                    <a:pt x="388" y="1469"/>
                    <a:pt x="438" y="1594"/>
                  </a:cubicBezTo>
                  <a:cubicBezTo>
                    <a:pt x="500" y="1806"/>
                    <a:pt x="388" y="1794"/>
                    <a:pt x="263" y="1931"/>
                  </a:cubicBezTo>
                  <a:cubicBezTo>
                    <a:pt x="175" y="2031"/>
                    <a:pt x="113" y="2193"/>
                    <a:pt x="138" y="2343"/>
                  </a:cubicBezTo>
                  <a:cubicBezTo>
                    <a:pt x="163" y="2418"/>
                    <a:pt x="200" y="2481"/>
                    <a:pt x="225" y="2556"/>
                  </a:cubicBezTo>
                  <a:cubicBezTo>
                    <a:pt x="263" y="2856"/>
                    <a:pt x="38" y="2943"/>
                    <a:pt x="13" y="3218"/>
                  </a:cubicBezTo>
                  <a:cubicBezTo>
                    <a:pt x="0" y="3443"/>
                    <a:pt x="163" y="3593"/>
                    <a:pt x="375" y="3605"/>
                  </a:cubicBezTo>
                  <a:cubicBezTo>
                    <a:pt x="393" y="3606"/>
                    <a:pt x="411" y="3607"/>
                    <a:pt x="428" y="3607"/>
                  </a:cubicBezTo>
                  <a:cubicBezTo>
                    <a:pt x="779" y="3607"/>
                    <a:pt x="952" y="3374"/>
                    <a:pt x="1250" y="3243"/>
                  </a:cubicBezTo>
                  <a:cubicBezTo>
                    <a:pt x="1371" y="3190"/>
                    <a:pt x="1507" y="3174"/>
                    <a:pt x="1648" y="3174"/>
                  </a:cubicBezTo>
                  <a:cubicBezTo>
                    <a:pt x="1851" y="3174"/>
                    <a:pt x="2064" y="3206"/>
                    <a:pt x="2256" y="3206"/>
                  </a:cubicBezTo>
                  <a:cubicBezTo>
                    <a:pt x="2275" y="3206"/>
                    <a:pt x="2293" y="3206"/>
                    <a:pt x="2312" y="3205"/>
                  </a:cubicBezTo>
                  <a:cubicBezTo>
                    <a:pt x="2687" y="3180"/>
                    <a:pt x="3036" y="2918"/>
                    <a:pt x="3136" y="2531"/>
                  </a:cubicBezTo>
                  <a:cubicBezTo>
                    <a:pt x="3361" y="1706"/>
                    <a:pt x="2637" y="1581"/>
                    <a:pt x="2187" y="1219"/>
                  </a:cubicBezTo>
                  <a:cubicBezTo>
                    <a:pt x="2124" y="1169"/>
                    <a:pt x="2074" y="1094"/>
                    <a:pt x="2037" y="994"/>
                  </a:cubicBezTo>
                  <a:cubicBezTo>
                    <a:pt x="1912" y="732"/>
                    <a:pt x="1887" y="407"/>
                    <a:pt x="1749" y="169"/>
                  </a:cubicBezTo>
                  <a:cubicBezTo>
                    <a:pt x="1669" y="60"/>
                    <a:pt x="1546" y="1"/>
                    <a:pt x="14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0"/>
            <p:cNvSpPr/>
            <p:nvPr/>
          </p:nvSpPr>
          <p:spPr>
            <a:xfrm>
              <a:off x="991841" y="2868428"/>
              <a:ext cx="142659" cy="146070"/>
            </a:xfrm>
            <a:custGeom>
              <a:avLst/>
              <a:gdLst/>
              <a:ahLst/>
              <a:cxnLst/>
              <a:rect l="l" t="t" r="r" b="b"/>
              <a:pathLst>
                <a:path w="3262" h="3340" extrusionOk="0">
                  <a:moveTo>
                    <a:pt x="1251" y="1"/>
                  </a:moveTo>
                  <a:cubicBezTo>
                    <a:pt x="1213" y="1"/>
                    <a:pt x="1174" y="17"/>
                    <a:pt x="1138" y="64"/>
                  </a:cubicBezTo>
                  <a:cubicBezTo>
                    <a:pt x="1013" y="239"/>
                    <a:pt x="1100" y="614"/>
                    <a:pt x="888" y="676"/>
                  </a:cubicBezTo>
                  <a:cubicBezTo>
                    <a:pt x="688" y="739"/>
                    <a:pt x="538" y="689"/>
                    <a:pt x="500" y="939"/>
                  </a:cubicBezTo>
                  <a:cubicBezTo>
                    <a:pt x="476" y="1189"/>
                    <a:pt x="675" y="1401"/>
                    <a:pt x="538" y="1564"/>
                  </a:cubicBezTo>
                  <a:cubicBezTo>
                    <a:pt x="388" y="1738"/>
                    <a:pt x="201" y="1851"/>
                    <a:pt x="238" y="2026"/>
                  </a:cubicBezTo>
                  <a:cubicBezTo>
                    <a:pt x="263" y="2176"/>
                    <a:pt x="426" y="2376"/>
                    <a:pt x="263" y="2601"/>
                  </a:cubicBezTo>
                  <a:cubicBezTo>
                    <a:pt x="113" y="2813"/>
                    <a:pt x="13" y="2975"/>
                    <a:pt x="126" y="3150"/>
                  </a:cubicBezTo>
                  <a:cubicBezTo>
                    <a:pt x="156" y="3204"/>
                    <a:pt x="154" y="3224"/>
                    <a:pt x="132" y="3224"/>
                  </a:cubicBezTo>
                  <a:cubicBezTo>
                    <a:pt x="107" y="3224"/>
                    <a:pt x="59" y="3201"/>
                    <a:pt x="1" y="3175"/>
                  </a:cubicBezTo>
                  <a:lnTo>
                    <a:pt x="1" y="3175"/>
                  </a:lnTo>
                  <a:cubicBezTo>
                    <a:pt x="63" y="3275"/>
                    <a:pt x="176" y="3313"/>
                    <a:pt x="301" y="3338"/>
                  </a:cubicBezTo>
                  <a:cubicBezTo>
                    <a:pt x="319" y="3339"/>
                    <a:pt x="337" y="3340"/>
                    <a:pt x="354" y="3340"/>
                  </a:cubicBezTo>
                  <a:cubicBezTo>
                    <a:pt x="705" y="3340"/>
                    <a:pt x="878" y="3106"/>
                    <a:pt x="1175" y="2975"/>
                  </a:cubicBezTo>
                  <a:cubicBezTo>
                    <a:pt x="1299" y="2921"/>
                    <a:pt x="1437" y="2906"/>
                    <a:pt x="1580" y="2906"/>
                  </a:cubicBezTo>
                  <a:cubicBezTo>
                    <a:pt x="1759" y="2906"/>
                    <a:pt x="1945" y="2929"/>
                    <a:pt x="2123" y="2929"/>
                  </a:cubicBezTo>
                  <a:cubicBezTo>
                    <a:pt x="2162" y="2929"/>
                    <a:pt x="2200" y="2928"/>
                    <a:pt x="2237" y="2925"/>
                  </a:cubicBezTo>
                  <a:cubicBezTo>
                    <a:pt x="2612" y="2925"/>
                    <a:pt x="2974" y="2663"/>
                    <a:pt x="3062" y="2276"/>
                  </a:cubicBezTo>
                  <a:cubicBezTo>
                    <a:pt x="3262" y="1464"/>
                    <a:pt x="2600" y="1326"/>
                    <a:pt x="2137" y="976"/>
                  </a:cubicBezTo>
                  <a:lnTo>
                    <a:pt x="2137" y="976"/>
                  </a:lnTo>
                  <a:cubicBezTo>
                    <a:pt x="2362" y="1239"/>
                    <a:pt x="2637" y="1476"/>
                    <a:pt x="2637" y="1801"/>
                  </a:cubicBezTo>
                  <a:cubicBezTo>
                    <a:pt x="2631" y="2279"/>
                    <a:pt x="2264" y="2476"/>
                    <a:pt x="1849" y="2476"/>
                  </a:cubicBezTo>
                  <a:cubicBezTo>
                    <a:pt x="1461" y="2476"/>
                    <a:pt x="1030" y="2304"/>
                    <a:pt x="813" y="2026"/>
                  </a:cubicBezTo>
                  <a:cubicBezTo>
                    <a:pt x="813" y="2026"/>
                    <a:pt x="675" y="1813"/>
                    <a:pt x="1000" y="1664"/>
                  </a:cubicBezTo>
                  <a:cubicBezTo>
                    <a:pt x="1325" y="1501"/>
                    <a:pt x="1363" y="1189"/>
                    <a:pt x="1188" y="851"/>
                  </a:cubicBezTo>
                  <a:cubicBezTo>
                    <a:pt x="1040" y="495"/>
                    <a:pt x="1232" y="101"/>
                    <a:pt x="1417" y="101"/>
                  </a:cubicBezTo>
                  <a:cubicBezTo>
                    <a:pt x="1419" y="101"/>
                    <a:pt x="1422" y="101"/>
                    <a:pt x="1425" y="102"/>
                  </a:cubicBezTo>
                  <a:cubicBezTo>
                    <a:pt x="1425" y="102"/>
                    <a:pt x="1343" y="1"/>
                    <a:pt x="1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0"/>
            <p:cNvSpPr/>
            <p:nvPr/>
          </p:nvSpPr>
          <p:spPr>
            <a:xfrm>
              <a:off x="1014233" y="2873238"/>
              <a:ext cx="51956" cy="131332"/>
            </a:xfrm>
            <a:custGeom>
              <a:avLst/>
              <a:gdLst/>
              <a:ahLst/>
              <a:cxnLst/>
              <a:rect l="l" t="t" r="r" b="b"/>
              <a:pathLst>
                <a:path w="1188" h="3003" extrusionOk="0">
                  <a:moveTo>
                    <a:pt x="882" y="0"/>
                  </a:moveTo>
                  <a:cubicBezTo>
                    <a:pt x="803" y="0"/>
                    <a:pt x="711" y="24"/>
                    <a:pt x="651" y="104"/>
                  </a:cubicBezTo>
                  <a:cubicBezTo>
                    <a:pt x="563" y="217"/>
                    <a:pt x="538" y="354"/>
                    <a:pt x="551" y="479"/>
                  </a:cubicBezTo>
                  <a:cubicBezTo>
                    <a:pt x="563" y="741"/>
                    <a:pt x="726" y="979"/>
                    <a:pt x="688" y="1141"/>
                  </a:cubicBezTo>
                  <a:cubicBezTo>
                    <a:pt x="676" y="1229"/>
                    <a:pt x="651" y="1291"/>
                    <a:pt x="613" y="1316"/>
                  </a:cubicBezTo>
                  <a:cubicBezTo>
                    <a:pt x="588" y="1354"/>
                    <a:pt x="551" y="1366"/>
                    <a:pt x="551" y="1366"/>
                  </a:cubicBezTo>
                  <a:lnTo>
                    <a:pt x="538" y="1379"/>
                  </a:lnTo>
                  <a:cubicBezTo>
                    <a:pt x="526" y="1391"/>
                    <a:pt x="501" y="1391"/>
                    <a:pt x="488" y="1416"/>
                  </a:cubicBezTo>
                  <a:cubicBezTo>
                    <a:pt x="476" y="1429"/>
                    <a:pt x="438" y="1441"/>
                    <a:pt x="413" y="1454"/>
                  </a:cubicBezTo>
                  <a:cubicBezTo>
                    <a:pt x="376" y="1479"/>
                    <a:pt x="338" y="1504"/>
                    <a:pt x="301" y="1541"/>
                  </a:cubicBezTo>
                  <a:lnTo>
                    <a:pt x="276" y="1566"/>
                  </a:lnTo>
                  <a:lnTo>
                    <a:pt x="238" y="1603"/>
                  </a:lnTo>
                  <a:cubicBezTo>
                    <a:pt x="226" y="1616"/>
                    <a:pt x="213" y="1641"/>
                    <a:pt x="188" y="1678"/>
                  </a:cubicBezTo>
                  <a:cubicBezTo>
                    <a:pt x="188" y="1691"/>
                    <a:pt x="176" y="1716"/>
                    <a:pt x="176" y="1728"/>
                  </a:cubicBezTo>
                  <a:cubicBezTo>
                    <a:pt x="176" y="1741"/>
                    <a:pt x="176" y="1753"/>
                    <a:pt x="163" y="1766"/>
                  </a:cubicBezTo>
                  <a:cubicBezTo>
                    <a:pt x="138" y="1803"/>
                    <a:pt x="138" y="1828"/>
                    <a:pt x="138" y="1866"/>
                  </a:cubicBezTo>
                  <a:cubicBezTo>
                    <a:pt x="138" y="1928"/>
                    <a:pt x="163" y="1991"/>
                    <a:pt x="188" y="2053"/>
                  </a:cubicBezTo>
                  <a:cubicBezTo>
                    <a:pt x="213" y="2116"/>
                    <a:pt x="251" y="2178"/>
                    <a:pt x="263" y="2228"/>
                  </a:cubicBezTo>
                  <a:cubicBezTo>
                    <a:pt x="301" y="2266"/>
                    <a:pt x="313" y="2341"/>
                    <a:pt x="313" y="2378"/>
                  </a:cubicBezTo>
                  <a:cubicBezTo>
                    <a:pt x="313" y="2428"/>
                    <a:pt x="288" y="2478"/>
                    <a:pt x="226" y="2491"/>
                  </a:cubicBezTo>
                  <a:cubicBezTo>
                    <a:pt x="176" y="2503"/>
                    <a:pt x="113" y="2528"/>
                    <a:pt x="63" y="2553"/>
                  </a:cubicBezTo>
                  <a:cubicBezTo>
                    <a:pt x="13" y="2591"/>
                    <a:pt x="1" y="2666"/>
                    <a:pt x="1" y="2716"/>
                  </a:cubicBezTo>
                  <a:cubicBezTo>
                    <a:pt x="1" y="2815"/>
                    <a:pt x="51" y="2878"/>
                    <a:pt x="76" y="2928"/>
                  </a:cubicBezTo>
                  <a:cubicBezTo>
                    <a:pt x="176" y="2990"/>
                    <a:pt x="213" y="3003"/>
                    <a:pt x="213" y="3003"/>
                  </a:cubicBezTo>
                  <a:cubicBezTo>
                    <a:pt x="213" y="3003"/>
                    <a:pt x="188" y="2978"/>
                    <a:pt x="176" y="2928"/>
                  </a:cubicBezTo>
                  <a:cubicBezTo>
                    <a:pt x="163" y="2878"/>
                    <a:pt x="126" y="2803"/>
                    <a:pt x="113" y="2716"/>
                  </a:cubicBezTo>
                  <a:cubicBezTo>
                    <a:pt x="113" y="2666"/>
                    <a:pt x="126" y="2616"/>
                    <a:pt x="163" y="2603"/>
                  </a:cubicBezTo>
                  <a:cubicBezTo>
                    <a:pt x="188" y="2566"/>
                    <a:pt x="251" y="2566"/>
                    <a:pt x="301" y="2553"/>
                  </a:cubicBezTo>
                  <a:cubicBezTo>
                    <a:pt x="338" y="2541"/>
                    <a:pt x="363" y="2528"/>
                    <a:pt x="376" y="2503"/>
                  </a:cubicBezTo>
                  <a:cubicBezTo>
                    <a:pt x="401" y="2491"/>
                    <a:pt x="401" y="2478"/>
                    <a:pt x="413" y="2466"/>
                  </a:cubicBezTo>
                  <a:cubicBezTo>
                    <a:pt x="426" y="2441"/>
                    <a:pt x="426" y="2428"/>
                    <a:pt x="426" y="2416"/>
                  </a:cubicBezTo>
                  <a:cubicBezTo>
                    <a:pt x="438" y="2341"/>
                    <a:pt x="413" y="2278"/>
                    <a:pt x="376" y="2216"/>
                  </a:cubicBezTo>
                  <a:cubicBezTo>
                    <a:pt x="351" y="2153"/>
                    <a:pt x="313" y="2103"/>
                    <a:pt x="301" y="2041"/>
                  </a:cubicBezTo>
                  <a:cubicBezTo>
                    <a:pt x="288" y="1978"/>
                    <a:pt x="276" y="1928"/>
                    <a:pt x="276" y="1866"/>
                  </a:cubicBezTo>
                  <a:cubicBezTo>
                    <a:pt x="276" y="1753"/>
                    <a:pt x="313" y="1678"/>
                    <a:pt x="376" y="1616"/>
                  </a:cubicBezTo>
                  <a:cubicBezTo>
                    <a:pt x="413" y="1591"/>
                    <a:pt x="438" y="1566"/>
                    <a:pt x="476" y="1554"/>
                  </a:cubicBezTo>
                  <a:cubicBezTo>
                    <a:pt x="501" y="1541"/>
                    <a:pt x="538" y="1529"/>
                    <a:pt x="551" y="1504"/>
                  </a:cubicBezTo>
                  <a:cubicBezTo>
                    <a:pt x="588" y="1491"/>
                    <a:pt x="601" y="1479"/>
                    <a:pt x="601" y="1479"/>
                  </a:cubicBezTo>
                  <a:lnTo>
                    <a:pt x="613" y="1466"/>
                  </a:lnTo>
                  <a:cubicBezTo>
                    <a:pt x="613" y="1466"/>
                    <a:pt x="651" y="1441"/>
                    <a:pt x="676" y="1404"/>
                  </a:cubicBezTo>
                  <a:cubicBezTo>
                    <a:pt x="726" y="1354"/>
                    <a:pt x="776" y="1279"/>
                    <a:pt x="788" y="1166"/>
                  </a:cubicBezTo>
                  <a:cubicBezTo>
                    <a:pt x="801" y="1054"/>
                    <a:pt x="776" y="929"/>
                    <a:pt x="726" y="816"/>
                  </a:cubicBezTo>
                  <a:cubicBezTo>
                    <a:pt x="676" y="716"/>
                    <a:pt x="651" y="591"/>
                    <a:pt x="626" y="479"/>
                  </a:cubicBezTo>
                  <a:cubicBezTo>
                    <a:pt x="613" y="354"/>
                    <a:pt x="651" y="229"/>
                    <a:pt x="688" y="154"/>
                  </a:cubicBezTo>
                  <a:cubicBezTo>
                    <a:pt x="741" y="80"/>
                    <a:pt x="829" y="51"/>
                    <a:pt x="900" y="51"/>
                  </a:cubicBezTo>
                  <a:cubicBezTo>
                    <a:pt x="913" y="51"/>
                    <a:pt x="926" y="52"/>
                    <a:pt x="938" y="54"/>
                  </a:cubicBezTo>
                  <a:cubicBezTo>
                    <a:pt x="1026" y="67"/>
                    <a:pt x="1101" y="104"/>
                    <a:pt x="1126" y="129"/>
                  </a:cubicBezTo>
                  <a:cubicBezTo>
                    <a:pt x="1175" y="167"/>
                    <a:pt x="1188" y="192"/>
                    <a:pt x="1188" y="192"/>
                  </a:cubicBezTo>
                  <a:cubicBezTo>
                    <a:pt x="1188" y="192"/>
                    <a:pt x="1175" y="167"/>
                    <a:pt x="1151" y="117"/>
                  </a:cubicBezTo>
                  <a:cubicBezTo>
                    <a:pt x="1113" y="79"/>
                    <a:pt x="1038" y="42"/>
                    <a:pt x="938" y="4"/>
                  </a:cubicBezTo>
                  <a:cubicBezTo>
                    <a:pt x="921" y="2"/>
                    <a:pt x="902"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0"/>
            <p:cNvSpPr/>
            <p:nvPr/>
          </p:nvSpPr>
          <p:spPr>
            <a:xfrm>
              <a:off x="1065052" y="2910981"/>
              <a:ext cx="23572" cy="15569"/>
            </a:xfrm>
            <a:custGeom>
              <a:avLst/>
              <a:gdLst/>
              <a:ahLst/>
              <a:cxnLst/>
              <a:rect l="l" t="t" r="r" b="b"/>
              <a:pathLst>
                <a:path w="539" h="356" extrusionOk="0">
                  <a:moveTo>
                    <a:pt x="118" y="1"/>
                  </a:moveTo>
                  <a:cubicBezTo>
                    <a:pt x="75" y="1"/>
                    <a:pt x="42" y="14"/>
                    <a:pt x="26" y="41"/>
                  </a:cubicBezTo>
                  <a:cubicBezTo>
                    <a:pt x="1" y="103"/>
                    <a:pt x="76" y="203"/>
                    <a:pt x="213" y="291"/>
                  </a:cubicBezTo>
                  <a:cubicBezTo>
                    <a:pt x="284" y="333"/>
                    <a:pt x="359" y="356"/>
                    <a:pt x="418" y="356"/>
                  </a:cubicBezTo>
                  <a:cubicBezTo>
                    <a:pt x="462" y="356"/>
                    <a:pt x="497" y="343"/>
                    <a:pt x="513" y="316"/>
                  </a:cubicBezTo>
                  <a:cubicBezTo>
                    <a:pt x="538" y="253"/>
                    <a:pt x="463" y="141"/>
                    <a:pt x="326" y="66"/>
                  </a:cubicBezTo>
                  <a:cubicBezTo>
                    <a:pt x="248" y="23"/>
                    <a:pt x="174" y="1"/>
                    <a:pt x="1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0"/>
            <p:cNvSpPr/>
            <p:nvPr/>
          </p:nvSpPr>
          <p:spPr>
            <a:xfrm>
              <a:off x="1091861" y="2927775"/>
              <a:ext cx="12070" cy="13995"/>
            </a:xfrm>
            <a:custGeom>
              <a:avLst/>
              <a:gdLst/>
              <a:ahLst/>
              <a:cxnLst/>
              <a:rect l="l" t="t" r="r" b="b"/>
              <a:pathLst>
                <a:path w="276" h="320" extrusionOk="0">
                  <a:moveTo>
                    <a:pt x="48" y="0"/>
                  </a:moveTo>
                  <a:cubicBezTo>
                    <a:pt x="40" y="0"/>
                    <a:pt x="32" y="2"/>
                    <a:pt x="25" y="7"/>
                  </a:cubicBezTo>
                  <a:cubicBezTo>
                    <a:pt x="0" y="44"/>
                    <a:pt x="13" y="132"/>
                    <a:pt x="75" y="219"/>
                  </a:cubicBezTo>
                  <a:cubicBezTo>
                    <a:pt x="123" y="276"/>
                    <a:pt x="178" y="319"/>
                    <a:pt x="218" y="319"/>
                  </a:cubicBezTo>
                  <a:cubicBezTo>
                    <a:pt x="231" y="319"/>
                    <a:pt x="241" y="315"/>
                    <a:pt x="250" y="307"/>
                  </a:cubicBezTo>
                  <a:cubicBezTo>
                    <a:pt x="275" y="282"/>
                    <a:pt x="263" y="182"/>
                    <a:pt x="200" y="107"/>
                  </a:cubicBezTo>
                  <a:cubicBezTo>
                    <a:pt x="149" y="45"/>
                    <a:pt x="89"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0"/>
            <p:cNvSpPr/>
            <p:nvPr/>
          </p:nvSpPr>
          <p:spPr>
            <a:xfrm>
              <a:off x="947058" y="1842645"/>
              <a:ext cx="216963" cy="212589"/>
            </a:xfrm>
            <a:custGeom>
              <a:avLst/>
              <a:gdLst/>
              <a:ahLst/>
              <a:cxnLst/>
              <a:rect l="l" t="t" r="r" b="b"/>
              <a:pathLst>
                <a:path w="4961" h="4861" extrusionOk="0">
                  <a:moveTo>
                    <a:pt x="487" y="0"/>
                  </a:moveTo>
                  <a:cubicBezTo>
                    <a:pt x="202" y="0"/>
                    <a:pt x="49" y="239"/>
                    <a:pt x="38" y="554"/>
                  </a:cubicBezTo>
                  <a:cubicBezTo>
                    <a:pt x="0" y="1154"/>
                    <a:pt x="325" y="1416"/>
                    <a:pt x="525" y="1891"/>
                  </a:cubicBezTo>
                  <a:cubicBezTo>
                    <a:pt x="725" y="2390"/>
                    <a:pt x="600" y="3003"/>
                    <a:pt x="625" y="3540"/>
                  </a:cubicBezTo>
                  <a:cubicBezTo>
                    <a:pt x="650" y="4115"/>
                    <a:pt x="1012" y="4640"/>
                    <a:pt x="1524" y="4802"/>
                  </a:cubicBezTo>
                  <a:cubicBezTo>
                    <a:pt x="1661" y="4842"/>
                    <a:pt x="1783" y="4860"/>
                    <a:pt x="1893" y="4860"/>
                  </a:cubicBezTo>
                  <a:cubicBezTo>
                    <a:pt x="2678" y="4860"/>
                    <a:pt x="2845" y="3929"/>
                    <a:pt x="3261" y="3315"/>
                  </a:cubicBezTo>
                  <a:cubicBezTo>
                    <a:pt x="3324" y="3203"/>
                    <a:pt x="3411" y="3128"/>
                    <a:pt x="3536" y="3065"/>
                  </a:cubicBezTo>
                  <a:cubicBezTo>
                    <a:pt x="3886" y="2878"/>
                    <a:pt x="4323" y="2853"/>
                    <a:pt x="4636" y="2590"/>
                  </a:cubicBezTo>
                  <a:cubicBezTo>
                    <a:pt x="4961" y="2353"/>
                    <a:pt x="4923" y="1753"/>
                    <a:pt x="4511" y="1616"/>
                  </a:cubicBezTo>
                  <a:cubicBezTo>
                    <a:pt x="4448" y="1595"/>
                    <a:pt x="4379" y="1594"/>
                    <a:pt x="4309" y="1594"/>
                  </a:cubicBezTo>
                  <a:cubicBezTo>
                    <a:pt x="4298" y="1594"/>
                    <a:pt x="4287" y="1594"/>
                    <a:pt x="4277" y="1594"/>
                  </a:cubicBezTo>
                  <a:cubicBezTo>
                    <a:pt x="4148" y="1594"/>
                    <a:pt x="4021" y="1589"/>
                    <a:pt x="3936" y="1466"/>
                  </a:cubicBezTo>
                  <a:cubicBezTo>
                    <a:pt x="3824" y="1316"/>
                    <a:pt x="3886" y="1041"/>
                    <a:pt x="3799" y="866"/>
                  </a:cubicBezTo>
                  <a:cubicBezTo>
                    <a:pt x="3711" y="616"/>
                    <a:pt x="3511" y="504"/>
                    <a:pt x="3261" y="491"/>
                  </a:cubicBezTo>
                  <a:cubicBezTo>
                    <a:pt x="3244" y="490"/>
                    <a:pt x="3227" y="490"/>
                    <a:pt x="3210" y="490"/>
                  </a:cubicBezTo>
                  <a:cubicBezTo>
                    <a:pt x="3033" y="490"/>
                    <a:pt x="2884" y="547"/>
                    <a:pt x="2724" y="604"/>
                  </a:cubicBezTo>
                  <a:cubicBezTo>
                    <a:pt x="2661" y="626"/>
                    <a:pt x="2612" y="636"/>
                    <a:pt x="2573" y="636"/>
                  </a:cubicBezTo>
                  <a:cubicBezTo>
                    <a:pt x="2432" y="636"/>
                    <a:pt x="2408" y="510"/>
                    <a:pt x="2262" y="354"/>
                  </a:cubicBezTo>
                  <a:cubicBezTo>
                    <a:pt x="2163" y="235"/>
                    <a:pt x="2001" y="148"/>
                    <a:pt x="1838" y="148"/>
                  </a:cubicBezTo>
                  <a:cubicBezTo>
                    <a:pt x="1796" y="148"/>
                    <a:pt x="1753" y="153"/>
                    <a:pt x="1712" y="166"/>
                  </a:cubicBezTo>
                  <a:cubicBezTo>
                    <a:pt x="1599" y="191"/>
                    <a:pt x="1537" y="279"/>
                    <a:pt x="1437" y="304"/>
                  </a:cubicBezTo>
                  <a:cubicBezTo>
                    <a:pt x="1399" y="311"/>
                    <a:pt x="1362" y="315"/>
                    <a:pt x="1328" y="315"/>
                  </a:cubicBezTo>
                  <a:cubicBezTo>
                    <a:pt x="1018" y="315"/>
                    <a:pt x="865" y="38"/>
                    <a:pt x="550" y="4"/>
                  </a:cubicBezTo>
                  <a:cubicBezTo>
                    <a:pt x="528" y="1"/>
                    <a:pt x="507" y="0"/>
                    <a:pt x="4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0"/>
            <p:cNvSpPr/>
            <p:nvPr/>
          </p:nvSpPr>
          <p:spPr>
            <a:xfrm>
              <a:off x="947058" y="1847150"/>
              <a:ext cx="202749" cy="206948"/>
            </a:xfrm>
            <a:custGeom>
              <a:avLst/>
              <a:gdLst/>
              <a:ahLst/>
              <a:cxnLst/>
              <a:rect l="l" t="t" r="r" b="b"/>
              <a:pathLst>
                <a:path w="4636" h="4732" extrusionOk="0">
                  <a:moveTo>
                    <a:pt x="238" y="1"/>
                  </a:moveTo>
                  <a:lnTo>
                    <a:pt x="238" y="1"/>
                  </a:lnTo>
                  <a:cubicBezTo>
                    <a:pt x="113" y="88"/>
                    <a:pt x="50" y="263"/>
                    <a:pt x="38" y="451"/>
                  </a:cubicBezTo>
                  <a:cubicBezTo>
                    <a:pt x="0" y="1051"/>
                    <a:pt x="325" y="1313"/>
                    <a:pt x="525" y="1788"/>
                  </a:cubicBezTo>
                  <a:cubicBezTo>
                    <a:pt x="725" y="2287"/>
                    <a:pt x="600" y="2900"/>
                    <a:pt x="625" y="3437"/>
                  </a:cubicBezTo>
                  <a:cubicBezTo>
                    <a:pt x="637" y="4012"/>
                    <a:pt x="1000" y="4537"/>
                    <a:pt x="1512" y="4674"/>
                  </a:cubicBezTo>
                  <a:cubicBezTo>
                    <a:pt x="1647" y="4713"/>
                    <a:pt x="1768" y="4731"/>
                    <a:pt x="1876" y="4731"/>
                  </a:cubicBezTo>
                  <a:cubicBezTo>
                    <a:pt x="2635" y="4731"/>
                    <a:pt x="2818" y="3860"/>
                    <a:pt x="3211" y="3237"/>
                  </a:cubicBezTo>
                  <a:lnTo>
                    <a:pt x="3211" y="3237"/>
                  </a:lnTo>
                  <a:cubicBezTo>
                    <a:pt x="2861" y="3574"/>
                    <a:pt x="2574" y="4024"/>
                    <a:pt x="2137" y="4024"/>
                  </a:cubicBezTo>
                  <a:cubicBezTo>
                    <a:pt x="900" y="4024"/>
                    <a:pt x="1037" y="1913"/>
                    <a:pt x="1799" y="1213"/>
                  </a:cubicBezTo>
                  <a:cubicBezTo>
                    <a:pt x="1799" y="1213"/>
                    <a:pt x="1851" y="1173"/>
                    <a:pt x="1927" y="1173"/>
                  </a:cubicBezTo>
                  <a:cubicBezTo>
                    <a:pt x="2023" y="1173"/>
                    <a:pt x="2156" y="1235"/>
                    <a:pt x="2274" y="1513"/>
                  </a:cubicBezTo>
                  <a:cubicBezTo>
                    <a:pt x="2416" y="1811"/>
                    <a:pt x="2611" y="1940"/>
                    <a:pt x="2843" y="1940"/>
                  </a:cubicBezTo>
                  <a:cubicBezTo>
                    <a:pt x="3000" y="1940"/>
                    <a:pt x="3175" y="1881"/>
                    <a:pt x="3361" y="1775"/>
                  </a:cubicBezTo>
                  <a:cubicBezTo>
                    <a:pt x="3485" y="1707"/>
                    <a:pt x="3613" y="1678"/>
                    <a:pt x="3736" y="1678"/>
                  </a:cubicBezTo>
                  <a:cubicBezTo>
                    <a:pt x="4083" y="1678"/>
                    <a:pt x="4379" y="1909"/>
                    <a:pt x="4361" y="2113"/>
                  </a:cubicBezTo>
                  <a:cubicBezTo>
                    <a:pt x="4361" y="2113"/>
                    <a:pt x="4636" y="1850"/>
                    <a:pt x="4398" y="1675"/>
                  </a:cubicBezTo>
                  <a:cubicBezTo>
                    <a:pt x="4173" y="1513"/>
                    <a:pt x="3661" y="1638"/>
                    <a:pt x="3586" y="1325"/>
                  </a:cubicBezTo>
                  <a:cubicBezTo>
                    <a:pt x="3511" y="1013"/>
                    <a:pt x="3549" y="763"/>
                    <a:pt x="3224" y="713"/>
                  </a:cubicBezTo>
                  <a:cubicBezTo>
                    <a:pt x="3197" y="709"/>
                    <a:pt x="3171" y="707"/>
                    <a:pt x="3145" y="707"/>
                  </a:cubicBezTo>
                  <a:cubicBezTo>
                    <a:pt x="2926" y="707"/>
                    <a:pt x="2729" y="833"/>
                    <a:pt x="2564" y="833"/>
                  </a:cubicBezTo>
                  <a:cubicBezTo>
                    <a:pt x="2500" y="833"/>
                    <a:pt x="2441" y="814"/>
                    <a:pt x="2387" y="763"/>
                  </a:cubicBezTo>
                  <a:cubicBezTo>
                    <a:pt x="2182" y="582"/>
                    <a:pt x="2040" y="317"/>
                    <a:pt x="1847" y="317"/>
                  </a:cubicBezTo>
                  <a:cubicBezTo>
                    <a:pt x="1827" y="317"/>
                    <a:pt x="1807" y="320"/>
                    <a:pt x="1787" y="326"/>
                  </a:cubicBezTo>
                  <a:cubicBezTo>
                    <a:pt x="1625" y="368"/>
                    <a:pt x="1458" y="492"/>
                    <a:pt x="1277" y="492"/>
                  </a:cubicBezTo>
                  <a:cubicBezTo>
                    <a:pt x="1192" y="492"/>
                    <a:pt x="1104" y="464"/>
                    <a:pt x="1012" y="388"/>
                  </a:cubicBezTo>
                  <a:cubicBezTo>
                    <a:pt x="807" y="226"/>
                    <a:pt x="648" y="104"/>
                    <a:pt x="492" y="104"/>
                  </a:cubicBezTo>
                  <a:cubicBezTo>
                    <a:pt x="421" y="104"/>
                    <a:pt x="350" y="129"/>
                    <a:pt x="275" y="188"/>
                  </a:cubicBezTo>
                  <a:cubicBezTo>
                    <a:pt x="244" y="213"/>
                    <a:pt x="224" y="224"/>
                    <a:pt x="211" y="224"/>
                  </a:cubicBezTo>
                  <a:cubicBezTo>
                    <a:pt x="174" y="224"/>
                    <a:pt x="209" y="123"/>
                    <a:pt x="2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0"/>
            <p:cNvSpPr/>
            <p:nvPr/>
          </p:nvSpPr>
          <p:spPr>
            <a:xfrm>
              <a:off x="961796" y="1883099"/>
              <a:ext cx="177078" cy="77234"/>
            </a:xfrm>
            <a:custGeom>
              <a:avLst/>
              <a:gdLst/>
              <a:ahLst/>
              <a:cxnLst/>
              <a:rect l="l" t="t" r="r" b="b"/>
              <a:pathLst>
                <a:path w="4049" h="1766" extrusionOk="0">
                  <a:moveTo>
                    <a:pt x="445" y="1"/>
                  </a:moveTo>
                  <a:cubicBezTo>
                    <a:pt x="434" y="1"/>
                    <a:pt x="423" y="2"/>
                    <a:pt x="413" y="4"/>
                  </a:cubicBezTo>
                  <a:cubicBezTo>
                    <a:pt x="263" y="16"/>
                    <a:pt x="175" y="79"/>
                    <a:pt x="113" y="129"/>
                  </a:cubicBezTo>
                  <a:cubicBezTo>
                    <a:pt x="38" y="216"/>
                    <a:pt x="0" y="254"/>
                    <a:pt x="13" y="254"/>
                  </a:cubicBezTo>
                  <a:cubicBezTo>
                    <a:pt x="13" y="254"/>
                    <a:pt x="63" y="241"/>
                    <a:pt x="125" y="191"/>
                  </a:cubicBezTo>
                  <a:cubicBezTo>
                    <a:pt x="188" y="154"/>
                    <a:pt x="300" y="91"/>
                    <a:pt x="413" y="91"/>
                  </a:cubicBezTo>
                  <a:cubicBezTo>
                    <a:pt x="475" y="91"/>
                    <a:pt x="538" y="116"/>
                    <a:pt x="563" y="179"/>
                  </a:cubicBezTo>
                  <a:cubicBezTo>
                    <a:pt x="600" y="241"/>
                    <a:pt x="613" y="316"/>
                    <a:pt x="638" y="391"/>
                  </a:cubicBezTo>
                  <a:cubicBezTo>
                    <a:pt x="663" y="441"/>
                    <a:pt x="675" y="491"/>
                    <a:pt x="725" y="516"/>
                  </a:cubicBezTo>
                  <a:cubicBezTo>
                    <a:pt x="738" y="528"/>
                    <a:pt x="750" y="553"/>
                    <a:pt x="788" y="566"/>
                  </a:cubicBezTo>
                  <a:cubicBezTo>
                    <a:pt x="800" y="578"/>
                    <a:pt x="825" y="578"/>
                    <a:pt x="838" y="591"/>
                  </a:cubicBezTo>
                  <a:cubicBezTo>
                    <a:pt x="856" y="596"/>
                    <a:pt x="875" y="598"/>
                    <a:pt x="893" y="598"/>
                  </a:cubicBezTo>
                  <a:cubicBezTo>
                    <a:pt x="970" y="598"/>
                    <a:pt x="1041" y="559"/>
                    <a:pt x="1113" y="528"/>
                  </a:cubicBezTo>
                  <a:cubicBezTo>
                    <a:pt x="1187" y="491"/>
                    <a:pt x="1250" y="441"/>
                    <a:pt x="1325" y="403"/>
                  </a:cubicBezTo>
                  <a:cubicBezTo>
                    <a:pt x="1400" y="378"/>
                    <a:pt x="1487" y="366"/>
                    <a:pt x="1550" y="366"/>
                  </a:cubicBezTo>
                  <a:cubicBezTo>
                    <a:pt x="1687" y="366"/>
                    <a:pt x="1812" y="441"/>
                    <a:pt x="1875" y="528"/>
                  </a:cubicBezTo>
                  <a:lnTo>
                    <a:pt x="1962" y="678"/>
                  </a:lnTo>
                  <a:cubicBezTo>
                    <a:pt x="2000" y="716"/>
                    <a:pt x="2012" y="766"/>
                    <a:pt x="2025" y="803"/>
                  </a:cubicBezTo>
                  <a:cubicBezTo>
                    <a:pt x="2050" y="828"/>
                    <a:pt x="2062" y="866"/>
                    <a:pt x="2075" y="878"/>
                  </a:cubicBezTo>
                  <a:cubicBezTo>
                    <a:pt x="2087" y="891"/>
                    <a:pt x="2087" y="903"/>
                    <a:pt x="2087" y="903"/>
                  </a:cubicBezTo>
                  <a:cubicBezTo>
                    <a:pt x="2087" y="903"/>
                    <a:pt x="2125" y="953"/>
                    <a:pt x="2175" y="1003"/>
                  </a:cubicBezTo>
                  <a:cubicBezTo>
                    <a:pt x="2237" y="1066"/>
                    <a:pt x="2325" y="1141"/>
                    <a:pt x="2487" y="1153"/>
                  </a:cubicBezTo>
                  <a:cubicBezTo>
                    <a:pt x="2511" y="1158"/>
                    <a:pt x="2537" y="1160"/>
                    <a:pt x="2563" y="1160"/>
                  </a:cubicBezTo>
                  <a:cubicBezTo>
                    <a:pt x="2685" y="1160"/>
                    <a:pt x="2824" y="1115"/>
                    <a:pt x="2937" y="1053"/>
                  </a:cubicBezTo>
                  <a:cubicBezTo>
                    <a:pt x="3074" y="991"/>
                    <a:pt x="3237" y="928"/>
                    <a:pt x="3399" y="891"/>
                  </a:cubicBezTo>
                  <a:cubicBezTo>
                    <a:pt x="3432" y="886"/>
                    <a:pt x="3466" y="883"/>
                    <a:pt x="3499" y="883"/>
                  </a:cubicBezTo>
                  <a:cubicBezTo>
                    <a:pt x="3630" y="883"/>
                    <a:pt x="3757" y="921"/>
                    <a:pt x="3836" y="991"/>
                  </a:cubicBezTo>
                  <a:cubicBezTo>
                    <a:pt x="3949" y="1078"/>
                    <a:pt x="3986" y="1253"/>
                    <a:pt x="3961" y="1378"/>
                  </a:cubicBezTo>
                  <a:cubicBezTo>
                    <a:pt x="3949" y="1503"/>
                    <a:pt x="3911" y="1615"/>
                    <a:pt x="3861" y="1678"/>
                  </a:cubicBezTo>
                  <a:cubicBezTo>
                    <a:pt x="3811" y="1740"/>
                    <a:pt x="3774" y="1765"/>
                    <a:pt x="3774" y="1765"/>
                  </a:cubicBezTo>
                  <a:cubicBezTo>
                    <a:pt x="3774" y="1765"/>
                    <a:pt x="3824" y="1753"/>
                    <a:pt x="3874" y="1690"/>
                  </a:cubicBezTo>
                  <a:cubicBezTo>
                    <a:pt x="3924" y="1628"/>
                    <a:pt x="3986" y="1515"/>
                    <a:pt x="4011" y="1378"/>
                  </a:cubicBezTo>
                  <a:cubicBezTo>
                    <a:pt x="4049" y="1241"/>
                    <a:pt x="4011" y="1053"/>
                    <a:pt x="3874" y="928"/>
                  </a:cubicBezTo>
                  <a:cubicBezTo>
                    <a:pt x="3750" y="827"/>
                    <a:pt x="3586" y="776"/>
                    <a:pt x="3427" y="776"/>
                  </a:cubicBezTo>
                  <a:cubicBezTo>
                    <a:pt x="3409" y="776"/>
                    <a:pt x="3392" y="777"/>
                    <a:pt x="3374" y="778"/>
                  </a:cubicBezTo>
                  <a:cubicBezTo>
                    <a:pt x="3044" y="812"/>
                    <a:pt x="2777" y="1022"/>
                    <a:pt x="2552" y="1022"/>
                  </a:cubicBezTo>
                  <a:cubicBezTo>
                    <a:pt x="2530" y="1022"/>
                    <a:pt x="2508" y="1020"/>
                    <a:pt x="2487" y="1016"/>
                  </a:cubicBezTo>
                  <a:cubicBezTo>
                    <a:pt x="2374" y="1003"/>
                    <a:pt x="2300" y="941"/>
                    <a:pt x="2250" y="891"/>
                  </a:cubicBezTo>
                  <a:cubicBezTo>
                    <a:pt x="2200" y="841"/>
                    <a:pt x="2187" y="803"/>
                    <a:pt x="2187" y="803"/>
                  </a:cubicBezTo>
                  <a:cubicBezTo>
                    <a:pt x="2187" y="803"/>
                    <a:pt x="2187" y="778"/>
                    <a:pt x="2175" y="766"/>
                  </a:cubicBezTo>
                  <a:cubicBezTo>
                    <a:pt x="2162" y="753"/>
                    <a:pt x="2137" y="741"/>
                    <a:pt x="2125" y="691"/>
                  </a:cubicBezTo>
                  <a:cubicBezTo>
                    <a:pt x="2112" y="653"/>
                    <a:pt x="2075" y="616"/>
                    <a:pt x="2062" y="566"/>
                  </a:cubicBezTo>
                  <a:cubicBezTo>
                    <a:pt x="2037" y="516"/>
                    <a:pt x="2000" y="453"/>
                    <a:pt x="1950" y="391"/>
                  </a:cubicBezTo>
                  <a:cubicBezTo>
                    <a:pt x="1937" y="378"/>
                    <a:pt x="1937" y="366"/>
                    <a:pt x="1925" y="341"/>
                  </a:cubicBezTo>
                  <a:cubicBezTo>
                    <a:pt x="1912" y="328"/>
                    <a:pt x="1887" y="316"/>
                    <a:pt x="1875" y="316"/>
                  </a:cubicBezTo>
                  <a:cubicBezTo>
                    <a:pt x="1850" y="278"/>
                    <a:pt x="1812" y="266"/>
                    <a:pt x="1787" y="254"/>
                  </a:cubicBezTo>
                  <a:cubicBezTo>
                    <a:pt x="1762" y="241"/>
                    <a:pt x="1750" y="241"/>
                    <a:pt x="1725" y="216"/>
                  </a:cubicBezTo>
                  <a:cubicBezTo>
                    <a:pt x="1700" y="216"/>
                    <a:pt x="1675" y="204"/>
                    <a:pt x="1662" y="204"/>
                  </a:cubicBezTo>
                  <a:cubicBezTo>
                    <a:pt x="1612" y="191"/>
                    <a:pt x="1562" y="191"/>
                    <a:pt x="1537" y="191"/>
                  </a:cubicBezTo>
                  <a:cubicBezTo>
                    <a:pt x="1437" y="191"/>
                    <a:pt x="1362" y="216"/>
                    <a:pt x="1287" y="254"/>
                  </a:cubicBezTo>
                  <a:cubicBezTo>
                    <a:pt x="1200" y="278"/>
                    <a:pt x="1125" y="341"/>
                    <a:pt x="1050" y="391"/>
                  </a:cubicBezTo>
                  <a:cubicBezTo>
                    <a:pt x="998" y="432"/>
                    <a:pt x="938" y="457"/>
                    <a:pt x="883" y="457"/>
                  </a:cubicBezTo>
                  <a:cubicBezTo>
                    <a:pt x="872" y="457"/>
                    <a:pt x="861" y="456"/>
                    <a:pt x="850" y="453"/>
                  </a:cubicBezTo>
                  <a:cubicBezTo>
                    <a:pt x="788" y="441"/>
                    <a:pt x="725" y="391"/>
                    <a:pt x="700" y="328"/>
                  </a:cubicBezTo>
                  <a:cubicBezTo>
                    <a:pt x="675" y="254"/>
                    <a:pt x="663" y="179"/>
                    <a:pt x="613" y="91"/>
                  </a:cubicBezTo>
                  <a:cubicBezTo>
                    <a:pt x="571" y="28"/>
                    <a:pt x="503" y="1"/>
                    <a:pt x="4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0"/>
            <p:cNvSpPr/>
            <p:nvPr/>
          </p:nvSpPr>
          <p:spPr>
            <a:xfrm>
              <a:off x="1067239" y="1959240"/>
              <a:ext cx="22479" cy="32713"/>
            </a:xfrm>
            <a:custGeom>
              <a:avLst/>
              <a:gdLst/>
              <a:ahLst/>
              <a:cxnLst/>
              <a:rect l="l" t="t" r="r" b="b"/>
              <a:pathLst>
                <a:path w="514" h="748" extrusionOk="0">
                  <a:moveTo>
                    <a:pt x="395" y="1"/>
                  </a:moveTo>
                  <a:cubicBezTo>
                    <a:pt x="307" y="1"/>
                    <a:pt x="186" y="117"/>
                    <a:pt x="101" y="287"/>
                  </a:cubicBezTo>
                  <a:cubicBezTo>
                    <a:pt x="13" y="487"/>
                    <a:pt x="1" y="699"/>
                    <a:pt x="76" y="737"/>
                  </a:cubicBezTo>
                  <a:cubicBezTo>
                    <a:pt x="87" y="744"/>
                    <a:pt x="100" y="748"/>
                    <a:pt x="115" y="748"/>
                  </a:cubicBezTo>
                  <a:cubicBezTo>
                    <a:pt x="198" y="748"/>
                    <a:pt x="326" y="632"/>
                    <a:pt x="401" y="462"/>
                  </a:cubicBezTo>
                  <a:cubicBezTo>
                    <a:pt x="501" y="262"/>
                    <a:pt x="513" y="62"/>
                    <a:pt x="438" y="12"/>
                  </a:cubicBezTo>
                  <a:cubicBezTo>
                    <a:pt x="425" y="4"/>
                    <a:pt x="411" y="1"/>
                    <a:pt x="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0"/>
            <p:cNvSpPr/>
            <p:nvPr/>
          </p:nvSpPr>
          <p:spPr>
            <a:xfrm>
              <a:off x="1047034" y="1999738"/>
              <a:ext cx="20817" cy="16881"/>
            </a:xfrm>
            <a:custGeom>
              <a:avLst/>
              <a:gdLst/>
              <a:ahLst/>
              <a:cxnLst/>
              <a:rect l="l" t="t" r="r" b="b"/>
              <a:pathLst>
                <a:path w="476" h="386" extrusionOk="0">
                  <a:moveTo>
                    <a:pt x="367" y="1"/>
                  </a:moveTo>
                  <a:cubicBezTo>
                    <a:pt x="313" y="1"/>
                    <a:pt x="241" y="37"/>
                    <a:pt x="163" y="98"/>
                  </a:cubicBezTo>
                  <a:cubicBezTo>
                    <a:pt x="51" y="198"/>
                    <a:pt x="1" y="323"/>
                    <a:pt x="38" y="360"/>
                  </a:cubicBezTo>
                  <a:cubicBezTo>
                    <a:pt x="46" y="377"/>
                    <a:pt x="66" y="385"/>
                    <a:pt x="92" y="385"/>
                  </a:cubicBezTo>
                  <a:cubicBezTo>
                    <a:pt x="145" y="385"/>
                    <a:pt x="226" y="352"/>
                    <a:pt x="301" y="285"/>
                  </a:cubicBezTo>
                  <a:cubicBezTo>
                    <a:pt x="413" y="198"/>
                    <a:pt x="475" y="73"/>
                    <a:pt x="425" y="23"/>
                  </a:cubicBezTo>
                  <a:cubicBezTo>
                    <a:pt x="410" y="8"/>
                    <a:pt x="390" y="1"/>
                    <a:pt x="3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0"/>
            <p:cNvSpPr/>
            <p:nvPr/>
          </p:nvSpPr>
          <p:spPr>
            <a:xfrm>
              <a:off x="1212611" y="1267935"/>
              <a:ext cx="230170" cy="208872"/>
            </a:xfrm>
            <a:custGeom>
              <a:avLst/>
              <a:gdLst/>
              <a:ahLst/>
              <a:cxnLst/>
              <a:rect l="l" t="t" r="r" b="b"/>
              <a:pathLst>
                <a:path w="5263" h="4776" extrusionOk="0">
                  <a:moveTo>
                    <a:pt x="3286" y="0"/>
                  </a:moveTo>
                  <a:cubicBezTo>
                    <a:pt x="3195" y="0"/>
                    <a:pt x="3103" y="22"/>
                    <a:pt x="3012" y="63"/>
                  </a:cubicBezTo>
                  <a:cubicBezTo>
                    <a:pt x="2824" y="138"/>
                    <a:pt x="2699" y="250"/>
                    <a:pt x="2575" y="388"/>
                  </a:cubicBezTo>
                  <a:cubicBezTo>
                    <a:pt x="2493" y="479"/>
                    <a:pt x="2433" y="511"/>
                    <a:pt x="2377" y="511"/>
                  </a:cubicBezTo>
                  <a:cubicBezTo>
                    <a:pt x="2288" y="511"/>
                    <a:pt x="2208" y="429"/>
                    <a:pt x="2062" y="375"/>
                  </a:cubicBezTo>
                  <a:cubicBezTo>
                    <a:pt x="1989" y="341"/>
                    <a:pt x="1909" y="324"/>
                    <a:pt x="1829" y="324"/>
                  </a:cubicBezTo>
                  <a:cubicBezTo>
                    <a:pt x="1703" y="324"/>
                    <a:pt x="1579" y="366"/>
                    <a:pt x="1487" y="450"/>
                  </a:cubicBezTo>
                  <a:cubicBezTo>
                    <a:pt x="1400" y="525"/>
                    <a:pt x="1375" y="638"/>
                    <a:pt x="1275" y="700"/>
                  </a:cubicBezTo>
                  <a:cubicBezTo>
                    <a:pt x="1160" y="792"/>
                    <a:pt x="1051" y="817"/>
                    <a:pt x="944" y="817"/>
                  </a:cubicBezTo>
                  <a:cubicBezTo>
                    <a:pt x="826" y="817"/>
                    <a:pt x="710" y="788"/>
                    <a:pt x="588" y="788"/>
                  </a:cubicBezTo>
                  <a:cubicBezTo>
                    <a:pt x="519" y="788"/>
                    <a:pt x="449" y="797"/>
                    <a:pt x="375" y="825"/>
                  </a:cubicBezTo>
                  <a:cubicBezTo>
                    <a:pt x="63" y="950"/>
                    <a:pt x="1" y="1250"/>
                    <a:pt x="113" y="1562"/>
                  </a:cubicBezTo>
                  <a:cubicBezTo>
                    <a:pt x="313" y="2137"/>
                    <a:pt x="700" y="2200"/>
                    <a:pt x="1075" y="2562"/>
                  </a:cubicBezTo>
                  <a:cubicBezTo>
                    <a:pt x="1450" y="2912"/>
                    <a:pt x="1575" y="3537"/>
                    <a:pt x="1800" y="4011"/>
                  </a:cubicBezTo>
                  <a:cubicBezTo>
                    <a:pt x="2022" y="4468"/>
                    <a:pt x="2463" y="4775"/>
                    <a:pt x="2936" y="4775"/>
                  </a:cubicBezTo>
                  <a:cubicBezTo>
                    <a:pt x="2994" y="4775"/>
                    <a:pt x="3053" y="4771"/>
                    <a:pt x="3112" y="4761"/>
                  </a:cubicBezTo>
                  <a:cubicBezTo>
                    <a:pt x="4236" y="4574"/>
                    <a:pt x="3949" y="3474"/>
                    <a:pt x="4111" y="2637"/>
                  </a:cubicBezTo>
                  <a:cubicBezTo>
                    <a:pt x="4136" y="2512"/>
                    <a:pt x="4199" y="2387"/>
                    <a:pt x="4274" y="2275"/>
                  </a:cubicBezTo>
                  <a:cubicBezTo>
                    <a:pt x="4511" y="1950"/>
                    <a:pt x="4899" y="1725"/>
                    <a:pt x="5086" y="1350"/>
                  </a:cubicBezTo>
                  <a:cubicBezTo>
                    <a:pt x="5263" y="984"/>
                    <a:pt x="5050" y="508"/>
                    <a:pt x="4658" y="508"/>
                  </a:cubicBezTo>
                  <a:cubicBezTo>
                    <a:pt x="4635" y="508"/>
                    <a:pt x="4611" y="509"/>
                    <a:pt x="4586" y="513"/>
                  </a:cubicBezTo>
                  <a:cubicBezTo>
                    <a:pt x="4436" y="533"/>
                    <a:pt x="4285" y="681"/>
                    <a:pt x="4129" y="681"/>
                  </a:cubicBezTo>
                  <a:cubicBezTo>
                    <a:pt x="4090" y="681"/>
                    <a:pt x="4051" y="672"/>
                    <a:pt x="4011" y="650"/>
                  </a:cubicBezTo>
                  <a:cubicBezTo>
                    <a:pt x="3861" y="563"/>
                    <a:pt x="3811" y="275"/>
                    <a:pt x="3674" y="150"/>
                  </a:cubicBezTo>
                  <a:cubicBezTo>
                    <a:pt x="3548" y="47"/>
                    <a:pt x="3418" y="0"/>
                    <a:pt x="3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0"/>
            <p:cNvSpPr/>
            <p:nvPr/>
          </p:nvSpPr>
          <p:spPr>
            <a:xfrm>
              <a:off x="1214798" y="1283111"/>
              <a:ext cx="209353" cy="193959"/>
            </a:xfrm>
            <a:custGeom>
              <a:avLst/>
              <a:gdLst/>
              <a:ahLst/>
              <a:cxnLst/>
              <a:rect l="l" t="t" r="r" b="b"/>
              <a:pathLst>
                <a:path w="4787" h="4435" extrusionOk="0">
                  <a:moveTo>
                    <a:pt x="3201" y="1"/>
                  </a:moveTo>
                  <a:cubicBezTo>
                    <a:pt x="3161" y="1"/>
                    <a:pt x="3115" y="9"/>
                    <a:pt x="3062" y="28"/>
                  </a:cubicBezTo>
                  <a:cubicBezTo>
                    <a:pt x="2780" y="119"/>
                    <a:pt x="2630" y="453"/>
                    <a:pt x="2402" y="453"/>
                  </a:cubicBezTo>
                  <a:cubicBezTo>
                    <a:pt x="2377" y="453"/>
                    <a:pt x="2351" y="449"/>
                    <a:pt x="2325" y="441"/>
                  </a:cubicBezTo>
                  <a:cubicBezTo>
                    <a:pt x="2112" y="385"/>
                    <a:pt x="1920" y="261"/>
                    <a:pt x="1758" y="261"/>
                  </a:cubicBezTo>
                  <a:cubicBezTo>
                    <a:pt x="1702" y="261"/>
                    <a:pt x="1649" y="277"/>
                    <a:pt x="1600" y="316"/>
                  </a:cubicBezTo>
                  <a:cubicBezTo>
                    <a:pt x="1431" y="462"/>
                    <a:pt x="1303" y="739"/>
                    <a:pt x="1016" y="739"/>
                  </a:cubicBezTo>
                  <a:cubicBezTo>
                    <a:pt x="984" y="739"/>
                    <a:pt x="949" y="736"/>
                    <a:pt x="913" y="728"/>
                  </a:cubicBezTo>
                  <a:cubicBezTo>
                    <a:pt x="751" y="696"/>
                    <a:pt x="617" y="668"/>
                    <a:pt x="505" y="668"/>
                  </a:cubicBezTo>
                  <a:cubicBezTo>
                    <a:pt x="358" y="668"/>
                    <a:pt x="248" y="716"/>
                    <a:pt x="163" y="865"/>
                  </a:cubicBezTo>
                  <a:cubicBezTo>
                    <a:pt x="140" y="915"/>
                    <a:pt x="123" y="935"/>
                    <a:pt x="110" y="935"/>
                  </a:cubicBezTo>
                  <a:cubicBezTo>
                    <a:pt x="80" y="935"/>
                    <a:pt x="72" y="829"/>
                    <a:pt x="63" y="716"/>
                  </a:cubicBezTo>
                  <a:cubicBezTo>
                    <a:pt x="1" y="853"/>
                    <a:pt x="1" y="1028"/>
                    <a:pt x="63" y="1215"/>
                  </a:cubicBezTo>
                  <a:cubicBezTo>
                    <a:pt x="263" y="1790"/>
                    <a:pt x="650" y="1853"/>
                    <a:pt x="1025" y="2215"/>
                  </a:cubicBezTo>
                  <a:cubicBezTo>
                    <a:pt x="1400" y="2565"/>
                    <a:pt x="1525" y="3190"/>
                    <a:pt x="1750" y="3664"/>
                  </a:cubicBezTo>
                  <a:cubicBezTo>
                    <a:pt x="1978" y="4133"/>
                    <a:pt x="2437" y="4434"/>
                    <a:pt x="2935" y="4434"/>
                  </a:cubicBezTo>
                  <a:cubicBezTo>
                    <a:pt x="2981" y="4434"/>
                    <a:pt x="3028" y="4432"/>
                    <a:pt x="3074" y="4426"/>
                  </a:cubicBezTo>
                  <a:cubicBezTo>
                    <a:pt x="4161" y="4239"/>
                    <a:pt x="3911" y="3190"/>
                    <a:pt x="4049" y="2365"/>
                  </a:cubicBezTo>
                  <a:lnTo>
                    <a:pt x="4049" y="2365"/>
                  </a:lnTo>
                  <a:cubicBezTo>
                    <a:pt x="3861" y="2840"/>
                    <a:pt x="3761" y="3364"/>
                    <a:pt x="3362" y="3564"/>
                  </a:cubicBezTo>
                  <a:cubicBezTo>
                    <a:pt x="3231" y="3627"/>
                    <a:pt x="3106" y="3655"/>
                    <a:pt x="2988" y="3655"/>
                  </a:cubicBezTo>
                  <a:cubicBezTo>
                    <a:pt x="2095" y="3655"/>
                    <a:pt x="1610" y="2014"/>
                    <a:pt x="1975" y="1153"/>
                  </a:cubicBezTo>
                  <a:cubicBezTo>
                    <a:pt x="1975" y="1153"/>
                    <a:pt x="2041" y="1024"/>
                    <a:pt x="2191" y="1024"/>
                  </a:cubicBezTo>
                  <a:cubicBezTo>
                    <a:pt x="2275" y="1024"/>
                    <a:pt x="2385" y="1065"/>
                    <a:pt x="2525" y="1190"/>
                  </a:cubicBezTo>
                  <a:cubicBezTo>
                    <a:pt x="2673" y="1329"/>
                    <a:pt x="2819" y="1392"/>
                    <a:pt x="2961" y="1392"/>
                  </a:cubicBezTo>
                  <a:cubicBezTo>
                    <a:pt x="3191" y="1392"/>
                    <a:pt x="3411" y="1226"/>
                    <a:pt x="3612" y="940"/>
                  </a:cubicBezTo>
                  <a:cubicBezTo>
                    <a:pt x="3777" y="702"/>
                    <a:pt x="4031" y="604"/>
                    <a:pt x="4248" y="604"/>
                  </a:cubicBezTo>
                  <a:cubicBezTo>
                    <a:pt x="4439" y="604"/>
                    <a:pt x="4602" y="680"/>
                    <a:pt x="4649" y="803"/>
                  </a:cubicBezTo>
                  <a:cubicBezTo>
                    <a:pt x="4649" y="803"/>
                    <a:pt x="4786" y="441"/>
                    <a:pt x="4511" y="378"/>
                  </a:cubicBezTo>
                  <a:cubicBezTo>
                    <a:pt x="4487" y="373"/>
                    <a:pt x="4462" y="371"/>
                    <a:pt x="4436" y="371"/>
                  </a:cubicBezTo>
                  <a:cubicBezTo>
                    <a:pt x="4238" y="371"/>
                    <a:pt x="4001" y="507"/>
                    <a:pt x="3818" y="507"/>
                  </a:cubicBezTo>
                  <a:cubicBezTo>
                    <a:pt x="3742" y="507"/>
                    <a:pt x="3675" y="483"/>
                    <a:pt x="3624" y="416"/>
                  </a:cubicBezTo>
                  <a:cubicBezTo>
                    <a:pt x="3468" y="208"/>
                    <a:pt x="3399" y="1"/>
                    <a:pt x="3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0"/>
            <p:cNvSpPr/>
            <p:nvPr/>
          </p:nvSpPr>
          <p:spPr>
            <a:xfrm>
              <a:off x="1240469" y="1306421"/>
              <a:ext cx="180926" cy="48982"/>
            </a:xfrm>
            <a:custGeom>
              <a:avLst/>
              <a:gdLst/>
              <a:ahLst/>
              <a:cxnLst/>
              <a:rect l="l" t="t" r="r" b="b"/>
              <a:pathLst>
                <a:path w="4137" h="1120" extrusionOk="0">
                  <a:moveTo>
                    <a:pt x="3666" y="0"/>
                  </a:moveTo>
                  <a:cubicBezTo>
                    <a:pt x="3537" y="0"/>
                    <a:pt x="3408" y="44"/>
                    <a:pt x="3299" y="108"/>
                  </a:cubicBezTo>
                  <a:cubicBezTo>
                    <a:pt x="2987" y="295"/>
                    <a:pt x="2812" y="657"/>
                    <a:pt x="2575" y="720"/>
                  </a:cubicBezTo>
                  <a:cubicBezTo>
                    <a:pt x="2533" y="734"/>
                    <a:pt x="2495" y="739"/>
                    <a:pt x="2461" y="739"/>
                  </a:cubicBezTo>
                  <a:cubicBezTo>
                    <a:pt x="2401" y="739"/>
                    <a:pt x="2352" y="723"/>
                    <a:pt x="2312" y="707"/>
                  </a:cubicBezTo>
                  <a:cubicBezTo>
                    <a:pt x="2250" y="695"/>
                    <a:pt x="2212" y="657"/>
                    <a:pt x="2212" y="657"/>
                  </a:cubicBezTo>
                  <a:cubicBezTo>
                    <a:pt x="2212" y="657"/>
                    <a:pt x="2200" y="657"/>
                    <a:pt x="2187" y="645"/>
                  </a:cubicBezTo>
                  <a:cubicBezTo>
                    <a:pt x="2175" y="632"/>
                    <a:pt x="2137" y="632"/>
                    <a:pt x="2125" y="595"/>
                  </a:cubicBezTo>
                  <a:cubicBezTo>
                    <a:pt x="2087" y="582"/>
                    <a:pt x="2062" y="557"/>
                    <a:pt x="2012" y="520"/>
                  </a:cubicBezTo>
                  <a:cubicBezTo>
                    <a:pt x="1962" y="482"/>
                    <a:pt x="1925" y="445"/>
                    <a:pt x="1863" y="420"/>
                  </a:cubicBezTo>
                  <a:cubicBezTo>
                    <a:pt x="1838" y="420"/>
                    <a:pt x="1825" y="407"/>
                    <a:pt x="1813" y="395"/>
                  </a:cubicBezTo>
                  <a:cubicBezTo>
                    <a:pt x="1800" y="395"/>
                    <a:pt x="1775" y="382"/>
                    <a:pt x="1750" y="382"/>
                  </a:cubicBezTo>
                  <a:cubicBezTo>
                    <a:pt x="1713" y="357"/>
                    <a:pt x="1675" y="357"/>
                    <a:pt x="1625" y="357"/>
                  </a:cubicBezTo>
                  <a:lnTo>
                    <a:pt x="1563" y="357"/>
                  </a:lnTo>
                  <a:cubicBezTo>
                    <a:pt x="1550" y="357"/>
                    <a:pt x="1513" y="382"/>
                    <a:pt x="1500" y="382"/>
                  </a:cubicBezTo>
                  <a:cubicBezTo>
                    <a:pt x="1450" y="382"/>
                    <a:pt x="1425" y="407"/>
                    <a:pt x="1375" y="420"/>
                  </a:cubicBezTo>
                  <a:cubicBezTo>
                    <a:pt x="1300" y="470"/>
                    <a:pt x="1238" y="532"/>
                    <a:pt x="1175" y="595"/>
                  </a:cubicBezTo>
                  <a:cubicBezTo>
                    <a:pt x="1113" y="657"/>
                    <a:pt x="1063" y="757"/>
                    <a:pt x="1013" y="820"/>
                  </a:cubicBezTo>
                  <a:cubicBezTo>
                    <a:pt x="963" y="895"/>
                    <a:pt x="925" y="957"/>
                    <a:pt x="863" y="970"/>
                  </a:cubicBezTo>
                  <a:cubicBezTo>
                    <a:pt x="848" y="973"/>
                    <a:pt x="832" y="974"/>
                    <a:pt x="816" y="974"/>
                  </a:cubicBezTo>
                  <a:cubicBezTo>
                    <a:pt x="762" y="974"/>
                    <a:pt x="704" y="958"/>
                    <a:pt x="676" y="920"/>
                  </a:cubicBezTo>
                  <a:cubicBezTo>
                    <a:pt x="626" y="857"/>
                    <a:pt x="576" y="795"/>
                    <a:pt x="501" y="757"/>
                  </a:cubicBezTo>
                  <a:cubicBezTo>
                    <a:pt x="466" y="734"/>
                    <a:pt x="426" y="724"/>
                    <a:pt x="387" y="724"/>
                  </a:cubicBezTo>
                  <a:cubicBezTo>
                    <a:pt x="344" y="724"/>
                    <a:pt x="302" y="737"/>
                    <a:pt x="276" y="757"/>
                  </a:cubicBezTo>
                  <a:cubicBezTo>
                    <a:pt x="151" y="832"/>
                    <a:pt x="88" y="920"/>
                    <a:pt x="63" y="982"/>
                  </a:cubicBezTo>
                  <a:cubicBezTo>
                    <a:pt x="13" y="1070"/>
                    <a:pt x="1" y="1120"/>
                    <a:pt x="1" y="1120"/>
                  </a:cubicBezTo>
                  <a:cubicBezTo>
                    <a:pt x="1" y="1120"/>
                    <a:pt x="38" y="1082"/>
                    <a:pt x="76" y="1020"/>
                  </a:cubicBezTo>
                  <a:cubicBezTo>
                    <a:pt x="126" y="957"/>
                    <a:pt x="188" y="870"/>
                    <a:pt x="301" y="820"/>
                  </a:cubicBezTo>
                  <a:cubicBezTo>
                    <a:pt x="326" y="801"/>
                    <a:pt x="351" y="792"/>
                    <a:pt x="379" y="792"/>
                  </a:cubicBezTo>
                  <a:cubicBezTo>
                    <a:pt x="407" y="792"/>
                    <a:pt x="438" y="801"/>
                    <a:pt x="476" y="820"/>
                  </a:cubicBezTo>
                  <a:cubicBezTo>
                    <a:pt x="513" y="845"/>
                    <a:pt x="563" y="932"/>
                    <a:pt x="626" y="995"/>
                  </a:cubicBezTo>
                  <a:cubicBezTo>
                    <a:pt x="663" y="1020"/>
                    <a:pt x="688" y="1057"/>
                    <a:pt x="738" y="1070"/>
                  </a:cubicBezTo>
                  <a:cubicBezTo>
                    <a:pt x="763" y="1082"/>
                    <a:pt x="788" y="1082"/>
                    <a:pt x="813" y="1082"/>
                  </a:cubicBezTo>
                  <a:cubicBezTo>
                    <a:pt x="838" y="1082"/>
                    <a:pt x="863" y="1082"/>
                    <a:pt x="888" y="1070"/>
                  </a:cubicBezTo>
                  <a:cubicBezTo>
                    <a:pt x="988" y="1032"/>
                    <a:pt x="1063" y="957"/>
                    <a:pt x="1113" y="882"/>
                  </a:cubicBezTo>
                  <a:cubicBezTo>
                    <a:pt x="1150" y="807"/>
                    <a:pt x="1200" y="720"/>
                    <a:pt x="1263" y="682"/>
                  </a:cubicBezTo>
                  <a:cubicBezTo>
                    <a:pt x="1325" y="620"/>
                    <a:pt x="1388" y="570"/>
                    <a:pt x="1450" y="532"/>
                  </a:cubicBezTo>
                  <a:cubicBezTo>
                    <a:pt x="1501" y="507"/>
                    <a:pt x="1553" y="496"/>
                    <a:pt x="1605" y="496"/>
                  </a:cubicBezTo>
                  <a:cubicBezTo>
                    <a:pt x="1682" y="496"/>
                    <a:pt x="1758" y="520"/>
                    <a:pt x="1825" y="557"/>
                  </a:cubicBezTo>
                  <a:lnTo>
                    <a:pt x="1962" y="645"/>
                  </a:lnTo>
                  <a:cubicBezTo>
                    <a:pt x="2012" y="682"/>
                    <a:pt x="2050" y="707"/>
                    <a:pt x="2075" y="745"/>
                  </a:cubicBezTo>
                  <a:cubicBezTo>
                    <a:pt x="2112" y="770"/>
                    <a:pt x="2137" y="782"/>
                    <a:pt x="2150" y="782"/>
                  </a:cubicBezTo>
                  <a:cubicBezTo>
                    <a:pt x="2175" y="807"/>
                    <a:pt x="2187" y="807"/>
                    <a:pt x="2187" y="807"/>
                  </a:cubicBezTo>
                  <a:cubicBezTo>
                    <a:pt x="2187" y="807"/>
                    <a:pt x="2212" y="832"/>
                    <a:pt x="2300" y="845"/>
                  </a:cubicBezTo>
                  <a:cubicBezTo>
                    <a:pt x="2342" y="866"/>
                    <a:pt x="2399" y="883"/>
                    <a:pt x="2466" y="883"/>
                  </a:cubicBezTo>
                  <a:cubicBezTo>
                    <a:pt x="2519" y="883"/>
                    <a:pt x="2577" y="872"/>
                    <a:pt x="2637" y="845"/>
                  </a:cubicBezTo>
                  <a:cubicBezTo>
                    <a:pt x="2775" y="807"/>
                    <a:pt x="2900" y="682"/>
                    <a:pt x="3000" y="557"/>
                  </a:cubicBezTo>
                  <a:cubicBezTo>
                    <a:pt x="3112" y="432"/>
                    <a:pt x="3212" y="307"/>
                    <a:pt x="3362" y="208"/>
                  </a:cubicBezTo>
                  <a:cubicBezTo>
                    <a:pt x="3475" y="135"/>
                    <a:pt x="3597" y="89"/>
                    <a:pt x="3721" y="89"/>
                  </a:cubicBezTo>
                  <a:cubicBezTo>
                    <a:pt x="3747" y="89"/>
                    <a:pt x="3773" y="91"/>
                    <a:pt x="3799" y="95"/>
                  </a:cubicBezTo>
                  <a:cubicBezTo>
                    <a:pt x="3937" y="133"/>
                    <a:pt x="4024" y="270"/>
                    <a:pt x="4062" y="395"/>
                  </a:cubicBezTo>
                  <a:cubicBezTo>
                    <a:pt x="4087" y="520"/>
                    <a:pt x="4087" y="632"/>
                    <a:pt x="4074" y="707"/>
                  </a:cubicBezTo>
                  <a:cubicBezTo>
                    <a:pt x="4062" y="782"/>
                    <a:pt x="4049" y="832"/>
                    <a:pt x="4049" y="832"/>
                  </a:cubicBezTo>
                  <a:cubicBezTo>
                    <a:pt x="4049" y="832"/>
                    <a:pt x="4074" y="795"/>
                    <a:pt x="4112" y="720"/>
                  </a:cubicBezTo>
                  <a:cubicBezTo>
                    <a:pt x="4124" y="645"/>
                    <a:pt x="4137" y="520"/>
                    <a:pt x="4112" y="382"/>
                  </a:cubicBezTo>
                  <a:cubicBezTo>
                    <a:pt x="4074" y="233"/>
                    <a:pt x="3987" y="83"/>
                    <a:pt x="3812" y="20"/>
                  </a:cubicBezTo>
                  <a:cubicBezTo>
                    <a:pt x="3764" y="6"/>
                    <a:pt x="3715" y="0"/>
                    <a:pt x="3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0"/>
            <p:cNvSpPr/>
            <p:nvPr/>
          </p:nvSpPr>
          <p:spPr>
            <a:xfrm>
              <a:off x="1369441" y="1358640"/>
              <a:ext cx="15875" cy="36124"/>
            </a:xfrm>
            <a:custGeom>
              <a:avLst/>
              <a:gdLst/>
              <a:ahLst/>
              <a:cxnLst/>
              <a:rect l="l" t="t" r="r" b="b"/>
              <a:pathLst>
                <a:path w="363" h="826" extrusionOk="0">
                  <a:moveTo>
                    <a:pt x="213" y="1"/>
                  </a:moveTo>
                  <a:cubicBezTo>
                    <a:pt x="113" y="1"/>
                    <a:pt x="38" y="176"/>
                    <a:pt x="26" y="400"/>
                  </a:cubicBezTo>
                  <a:cubicBezTo>
                    <a:pt x="1" y="638"/>
                    <a:pt x="88" y="825"/>
                    <a:pt x="176" y="825"/>
                  </a:cubicBezTo>
                  <a:cubicBezTo>
                    <a:pt x="275" y="825"/>
                    <a:pt x="363" y="650"/>
                    <a:pt x="363" y="425"/>
                  </a:cubicBezTo>
                  <a:cubicBezTo>
                    <a:pt x="363" y="201"/>
                    <a:pt x="300" y="13"/>
                    <a:pt x="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0"/>
            <p:cNvSpPr/>
            <p:nvPr/>
          </p:nvSpPr>
          <p:spPr>
            <a:xfrm>
              <a:off x="1363974" y="1404736"/>
              <a:ext cx="14782" cy="21911"/>
            </a:xfrm>
            <a:custGeom>
              <a:avLst/>
              <a:gdLst/>
              <a:ahLst/>
              <a:cxnLst/>
              <a:rect l="l" t="t" r="r" b="b"/>
              <a:pathLst>
                <a:path w="338" h="501" extrusionOk="0">
                  <a:moveTo>
                    <a:pt x="246" y="1"/>
                  </a:moveTo>
                  <a:cubicBezTo>
                    <a:pt x="185" y="1"/>
                    <a:pt x="106" y="89"/>
                    <a:pt x="63" y="196"/>
                  </a:cubicBezTo>
                  <a:cubicBezTo>
                    <a:pt x="1" y="334"/>
                    <a:pt x="1" y="458"/>
                    <a:pt x="51" y="496"/>
                  </a:cubicBezTo>
                  <a:cubicBezTo>
                    <a:pt x="58" y="499"/>
                    <a:pt x="65" y="500"/>
                    <a:pt x="73" y="500"/>
                  </a:cubicBezTo>
                  <a:cubicBezTo>
                    <a:pt x="133" y="500"/>
                    <a:pt x="206" y="419"/>
                    <a:pt x="251" y="309"/>
                  </a:cubicBezTo>
                  <a:cubicBezTo>
                    <a:pt x="338" y="184"/>
                    <a:pt x="338" y="34"/>
                    <a:pt x="276" y="9"/>
                  </a:cubicBezTo>
                  <a:cubicBezTo>
                    <a:pt x="266" y="3"/>
                    <a:pt x="257" y="1"/>
                    <a:pt x="2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0"/>
            <p:cNvSpPr/>
            <p:nvPr/>
          </p:nvSpPr>
          <p:spPr>
            <a:xfrm>
              <a:off x="1220264" y="1474317"/>
              <a:ext cx="752481" cy="283875"/>
            </a:xfrm>
            <a:custGeom>
              <a:avLst/>
              <a:gdLst/>
              <a:ahLst/>
              <a:cxnLst/>
              <a:rect l="l" t="t" r="r" b="b"/>
              <a:pathLst>
                <a:path w="17206" h="6491" extrusionOk="0">
                  <a:moveTo>
                    <a:pt x="17183" y="1"/>
                  </a:moveTo>
                  <a:cubicBezTo>
                    <a:pt x="17104" y="1"/>
                    <a:pt x="16586" y="225"/>
                    <a:pt x="15819" y="492"/>
                  </a:cubicBezTo>
                  <a:cubicBezTo>
                    <a:pt x="15007" y="779"/>
                    <a:pt x="13882" y="1067"/>
                    <a:pt x="12758" y="1291"/>
                  </a:cubicBezTo>
                  <a:cubicBezTo>
                    <a:pt x="11633" y="1504"/>
                    <a:pt x="10496" y="1679"/>
                    <a:pt x="9634" y="1816"/>
                  </a:cubicBezTo>
                  <a:cubicBezTo>
                    <a:pt x="8772" y="1966"/>
                    <a:pt x="8210" y="2066"/>
                    <a:pt x="8210" y="2066"/>
                  </a:cubicBezTo>
                  <a:cubicBezTo>
                    <a:pt x="8210" y="2066"/>
                    <a:pt x="8072" y="2104"/>
                    <a:pt x="7822" y="2166"/>
                  </a:cubicBezTo>
                  <a:cubicBezTo>
                    <a:pt x="7572" y="2229"/>
                    <a:pt x="7210" y="2304"/>
                    <a:pt x="6785" y="2428"/>
                  </a:cubicBezTo>
                  <a:cubicBezTo>
                    <a:pt x="5948" y="2666"/>
                    <a:pt x="4823" y="3028"/>
                    <a:pt x="3761" y="3553"/>
                  </a:cubicBezTo>
                  <a:cubicBezTo>
                    <a:pt x="3487" y="3690"/>
                    <a:pt x="3224" y="3815"/>
                    <a:pt x="2974" y="3978"/>
                  </a:cubicBezTo>
                  <a:cubicBezTo>
                    <a:pt x="2724" y="4115"/>
                    <a:pt x="2474" y="4278"/>
                    <a:pt x="2237" y="4440"/>
                  </a:cubicBezTo>
                  <a:cubicBezTo>
                    <a:pt x="1775" y="4778"/>
                    <a:pt x="1412" y="5165"/>
                    <a:pt x="1088" y="5477"/>
                  </a:cubicBezTo>
                  <a:cubicBezTo>
                    <a:pt x="938" y="5627"/>
                    <a:pt x="775" y="5777"/>
                    <a:pt x="650" y="5902"/>
                  </a:cubicBezTo>
                  <a:cubicBezTo>
                    <a:pt x="513" y="6027"/>
                    <a:pt x="400" y="6114"/>
                    <a:pt x="313" y="6214"/>
                  </a:cubicBezTo>
                  <a:cubicBezTo>
                    <a:pt x="100" y="6364"/>
                    <a:pt x="1" y="6477"/>
                    <a:pt x="13" y="6489"/>
                  </a:cubicBezTo>
                  <a:cubicBezTo>
                    <a:pt x="14" y="6490"/>
                    <a:pt x="16" y="6491"/>
                    <a:pt x="18" y="6491"/>
                  </a:cubicBezTo>
                  <a:cubicBezTo>
                    <a:pt x="47" y="6491"/>
                    <a:pt x="169" y="6428"/>
                    <a:pt x="375" y="6302"/>
                  </a:cubicBezTo>
                  <a:cubicBezTo>
                    <a:pt x="475" y="6227"/>
                    <a:pt x="600" y="6127"/>
                    <a:pt x="750" y="6027"/>
                  </a:cubicBezTo>
                  <a:cubicBezTo>
                    <a:pt x="888" y="5915"/>
                    <a:pt x="1038" y="5777"/>
                    <a:pt x="1213" y="5627"/>
                  </a:cubicBezTo>
                  <a:cubicBezTo>
                    <a:pt x="1562" y="5352"/>
                    <a:pt x="1950" y="4990"/>
                    <a:pt x="2400" y="4690"/>
                  </a:cubicBezTo>
                  <a:cubicBezTo>
                    <a:pt x="2637" y="4553"/>
                    <a:pt x="2874" y="4415"/>
                    <a:pt x="3124" y="4290"/>
                  </a:cubicBezTo>
                  <a:cubicBezTo>
                    <a:pt x="3374" y="4153"/>
                    <a:pt x="3636" y="4040"/>
                    <a:pt x="3899" y="3915"/>
                  </a:cubicBezTo>
                  <a:cubicBezTo>
                    <a:pt x="4961" y="3441"/>
                    <a:pt x="6060" y="3128"/>
                    <a:pt x="6898" y="2928"/>
                  </a:cubicBezTo>
                  <a:cubicBezTo>
                    <a:pt x="7322" y="2841"/>
                    <a:pt x="7660" y="2753"/>
                    <a:pt x="7910" y="2716"/>
                  </a:cubicBezTo>
                  <a:cubicBezTo>
                    <a:pt x="8160" y="2666"/>
                    <a:pt x="8310" y="2628"/>
                    <a:pt x="8310" y="2628"/>
                  </a:cubicBezTo>
                  <a:cubicBezTo>
                    <a:pt x="8310" y="2628"/>
                    <a:pt x="8872" y="2503"/>
                    <a:pt x="9709" y="2341"/>
                  </a:cubicBezTo>
                  <a:cubicBezTo>
                    <a:pt x="10559" y="2166"/>
                    <a:pt x="11696" y="1966"/>
                    <a:pt x="12833" y="1679"/>
                  </a:cubicBezTo>
                  <a:cubicBezTo>
                    <a:pt x="13970" y="1416"/>
                    <a:pt x="15082" y="1054"/>
                    <a:pt x="15894" y="717"/>
                  </a:cubicBezTo>
                  <a:cubicBezTo>
                    <a:pt x="16706" y="342"/>
                    <a:pt x="17206" y="29"/>
                    <a:pt x="17193" y="5"/>
                  </a:cubicBezTo>
                  <a:cubicBezTo>
                    <a:pt x="17192" y="2"/>
                    <a:pt x="17189" y="1"/>
                    <a:pt x="17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0"/>
            <p:cNvSpPr/>
            <p:nvPr/>
          </p:nvSpPr>
          <p:spPr>
            <a:xfrm>
              <a:off x="1320284" y="1655594"/>
              <a:ext cx="310421" cy="88517"/>
            </a:xfrm>
            <a:custGeom>
              <a:avLst/>
              <a:gdLst/>
              <a:ahLst/>
              <a:cxnLst/>
              <a:rect l="l" t="t" r="r" b="b"/>
              <a:pathLst>
                <a:path w="7098" h="2024" extrusionOk="0">
                  <a:moveTo>
                    <a:pt x="2590" y="0"/>
                  </a:moveTo>
                  <a:cubicBezTo>
                    <a:pt x="1703" y="0"/>
                    <a:pt x="681" y="139"/>
                    <a:pt x="0" y="383"/>
                  </a:cubicBezTo>
                  <a:cubicBezTo>
                    <a:pt x="0" y="383"/>
                    <a:pt x="2023" y="2024"/>
                    <a:pt x="4836" y="2024"/>
                  </a:cubicBezTo>
                  <a:cubicBezTo>
                    <a:pt x="5546" y="2024"/>
                    <a:pt x="6306" y="1919"/>
                    <a:pt x="7097" y="1657"/>
                  </a:cubicBezTo>
                  <a:cubicBezTo>
                    <a:pt x="7097" y="1657"/>
                    <a:pt x="4848" y="720"/>
                    <a:pt x="4211" y="283"/>
                  </a:cubicBezTo>
                  <a:cubicBezTo>
                    <a:pt x="3917" y="89"/>
                    <a:pt x="3296" y="0"/>
                    <a:pt x="2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0"/>
            <p:cNvSpPr/>
            <p:nvPr/>
          </p:nvSpPr>
          <p:spPr>
            <a:xfrm>
              <a:off x="1324089" y="1665741"/>
              <a:ext cx="263408" cy="53049"/>
            </a:xfrm>
            <a:custGeom>
              <a:avLst/>
              <a:gdLst/>
              <a:ahLst/>
              <a:cxnLst/>
              <a:rect l="l" t="t" r="r" b="b"/>
              <a:pathLst>
                <a:path w="6023" h="1213" extrusionOk="0">
                  <a:moveTo>
                    <a:pt x="1" y="1"/>
                  </a:moveTo>
                  <a:cubicBezTo>
                    <a:pt x="1" y="1"/>
                    <a:pt x="38" y="26"/>
                    <a:pt x="125" y="38"/>
                  </a:cubicBezTo>
                  <a:cubicBezTo>
                    <a:pt x="200" y="51"/>
                    <a:pt x="325" y="63"/>
                    <a:pt x="463" y="101"/>
                  </a:cubicBezTo>
                  <a:cubicBezTo>
                    <a:pt x="750" y="151"/>
                    <a:pt x="1138" y="213"/>
                    <a:pt x="1512" y="251"/>
                  </a:cubicBezTo>
                  <a:cubicBezTo>
                    <a:pt x="2262" y="413"/>
                    <a:pt x="3024" y="563"/>
                    <a:pt x="3024" y="563"/>
                  </a:cubicBezTo>
                  <a:cubicBezTo>
                    <a:pt x="3024" y="563"/>
                    <a:pt x="3774" y="738"/>
                    <a:pt x="4524" y="900"/>
                  </a:cubicBezTo>
                  <a:cubicBezTo>
                    <a:pt x="4898" y="975"/>
                    <a:pt x="5273" y="1050"/>
                    <a:pt x="5561" y="1113"/>
                  </a:cubicBezTo>
                  <a:cubicBezTo>
                    <a:pt x="5698" y="1150"/>
                    <a:pt x="5823" y="1163"/>
                    <a:pt x="5898" y="1175"/>
                  </a:cubicBezTo>
                  <a:cubicBezTo>
                    <a:pt x="5961" y="1213"/>
                    <a:pt x="6023" y="1213"/>
                    <a:pt x="6023" y="1213"/>
                  </a:cubicBezTo>
                  <a:cubicBezTo>
                    <a:pt x="6023" y="1213"/>
                    <a:pt x="5973" y="1188"/>
                    <a:pt x="5898" y="1163"/>
                  </a:cubicBezTo>
                  <a:cubicBezTo>
                    <a:pt x="5823" y="1150"/>
                    <a:pt x="5698" y="1113"/>
                    <a:pt x="5561" y="1063"/>
                  </a:cubicBezTo>
                  <a:cubicBezTo>
                    <a:pt x="5273" y="1000"/>
                    <a:pt x="4898" y="913"/>
                    <a:pt x="4524" y="813"/>
                  </a:cubicBezTo>
                  <a:cubicBezTo>
                    <a:pt x="3774" y="625"/>
                    <a:pt x="3024" y="463"/>
                    <a:pt x="3024" y="463"/>
                  </a:cubicBezTo>
                  <a:cubicBezTo>
                    <a:pt x="3024" y="463"/>
                    <a:pt x="2262" y="313"/>
                    <a:pt x="1512" y="176"/>
                  </a:cubicBezTo>
                  <a:cubicBezTo>
                    <a:pt x="1138" y="126"/>
                    <a:pt x="750" y="88"/>
                    <a:pt x="463" y="51"/>
                  </a:cubicBezTo>
                  <a:cubicBezTo>
                    <a:pt x="325" y="38"/>
                    <a:pt x="200" y="26"/>
                    <a:pt x="125" y="26"/>
                  </a:cubicBezTo>
                  <a:cubicBezTo>
                    <a:pt x="38"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0"/>
            <p:cNvSpPr/>
            <p:nvPr/>
          </p:nvSpPr>
          <p:spPr>
            <a:xfrm>
              <a:off x="1553605" y="1585095"/>
              <a:ext cx="218624" cy="78414"/>
            </a:xfrm>
            <a:custGeom>
              <a:avLst/>
              <a:gdLst/>
              <a:ahLst/>
              <a:cxnLst/>
              <a:rect l="l" t="t" r="r" b="b"/>
              <a:pathLst>
                <a:path w="4999" h="1793" extrusionOk="0">
                  <a:moveTo>
                    <a:pt x="879" y="0"/>
                  </a:moveTo>
                  <a:cubicBezTo>
                    <a:pt x="556" y="0"/>
                    <a:pt x="249" y="23"/>
                    <a:pt x="0" y="70"/>
                  </a:cubicBezTo>
                  <a:cubicBezTo>
                    <a:pt x="0" y="70"/>
                    <a:pt x="1633" y="1793"/>
                    <a:pt x="4063" y="1793"/>
                  </a:cubicBezTo>
                  <a:cubicBezTo>
                    <a:pt x="4363" y="1793"/>
                    <a:pt x="4675" y="1766"/>
                    <a:pt x="4998" y="1707"/>
                  </a:cubicBezTo>
                  <a:cubicBezTo>
                    <a:pt x="4998" y="1707"/>
                    <a:pt x="3449" y="808"/>
                    <a:pt x="3024" y="433"/>
                  </a:cubicBezTo>
                  <a:cubicBezTo>
                    <a:pt x="2715" y="160"/>
                    <a:pt x="1740" y="0"/>
                    <a:pt x="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0"/>
            <p:cNvSpPr/>
            <p:nvPr/>
          </p:nvSpPr>
          <p:spPr>
            <a:xfrm>
              <a:off x="1555792" y="1584876"/>
              <a:ext cx="186393" cy="64201"/>
            </a:xfrm>
            <a:custGeom>
              <a:avLst/>
              <a:gdLst/>
              <a:ahLst/>
              <a:cxnLst/>
              <a:rect l="l" t="t" r="r" b="b"/>
              <a:pathLst>
                <a:path w="4262" h="1468" extrusionOk="0">
                  <a:moveTo>
                    <a:pt x="0" y="0"/>
                  </a:moveTo>
                  <a:cubicBezTo>
                    <a:pt x="0" y="0"/>
                    <a:pt x="38" y="13"/>
                    <a:pt x="100" y="25"/>
                  </a:cubicBezTo>
                  <a:cubicBezTo>
                    <a:pt x="163" y="38"/>
                    <a:pt x="238" y="75"/>
                    <a:pt x="350" y="100"/>
                  </a:cubicBezTo>
                  <a:cubicBezTo>
                    <a:pt x="550" y="163"/>
                    <a:pt x="812" y="250"/>
                    <a:pt x="1087" y="325"/>
                  </a:cubicBezTo>
                  <a:lnTo>
                    <a:pt x="2149" y="700"/>
                  </a:lnTo>
                  <a:cubicBezTo>
                    <a:pt x="2149" y="700"/>
                    <a:pt x="2674" y="900"/>
                    <a:pt x="3211" y="1088"/>
                  </a:cubicBezTo>
                  <a:cubicBezTo>
                    <a:pt x="3474" y="1187"/>
                    <a:pt x="3736" y="1275"/>
                    <a:pt x="3936" y="1350"/>
                  </a:cubicBezTo>
                  <a:lnTo>
                    <a:pt x="4174" y="1437"/>
                  </a:lnTo>
                  <a:cubicBezTo>
                    <a:pt x="4210" y="1456"/>
                    <a:pt x="4240" y="1467"/>
                    <a:pt x="4253" y="1467"/>
                  </a:cubicBezTo>
                  <a:cubicBezTo>
                    <a:pt x="4258" y="1467"/>
                    <a:pt x="4261" y="1466"/>
                    <a:pt x="4261" y="1462"/>
                  </a:cubicBezTo>
                  <a:lnTo>
                    <a:pt x="4161" y="1412"/>
                  </a:lnTo>
                  <a:cubicBezTo>
                    <a:pt x="4099" y="1400"/>
                    <a:pt x="4024" y="1350"/>
                    <a:pt x="3924" y="1325"/>
                  </a:cubicBezTo>
                  <a:cubicBezTo>
                    <a:pt x="3724" y="1250"/>
                    <a:pt x="3474" y="1137"/>
                    <a:pt x="3211" y="1038"/>
                  </a:cubicBezTo>
                  <a:cubicBezTo>
                    <a:pt x="2674" y="838"/>
                    <a:pt x="2162" y="638"/>
                    <a:pt x="2162" y="638"/>
                  </a:cubicBezTo>
                  <a:cubicBezTo>
                    <a:pt x="2162" y="638"/>
                    <a:pt x="1637" y="450"/>
                    <a:pt x="1100" y="275"/>
                  </a:cubicBezTo>
                  <a:cubicBezTo>
                    <a:pt x="837" y="200"/>
                    <a:pt x="550" y="138"/>
                    <a:pt x="350" y="75"/>
                  </a:cubicBezTo>
                  <a:cubicBezTo>
                    <a:pt x="238" y="38"/>
                    <a:pt x="163" y="25"/>
                    <a:pt x="100" y="13"/>
                  </a:cubicBezTo>
                  <a:cubicBezTo>
                    <a:pt x="3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0"/>
            <p:cNvSpPr/>
            <p:nvPr/>
          </p:nvSpPr>
          <p:spPr>
            <a:xfrm>
              <a:off x="1653581" y="1404561"/>
              <a:ext cx="176553" cy="156873"/>
            </a:xfrm>
            <a:custGeom>
              <a:avLst/>
              <a:gdLst/>
              <a:ahLst/>
              <a:cxnLst/>
              <a:rect l="l" t="t" r="r" b="b"/>
              <a:pathLst>
                <a:path w="4037" h="3587" extrusionOk="0">
                  <a:moveTo>
                    <a:pt x="4037" y="0"/>
                  </a:moveTo>
                  <a:lnTo>
                    <a:pt x="4037" y="0"/>
                  </a:lnTo>
                  <a:cubicBezTo>
                    <a:pt x="1125" y="725"/>
                    <a:pt x="1" y="3586"/>
                    <a:pt x="1" y="3586"/>
                  </a:cubicBezTo>
                  <a:cubicBezTo>
                    <a:pt x="913" y="3374"/>
                    <a:pt x="2412" y="2512"/>
                    <a:pt x="2675" y="1999"/>
                  </a:cubicBezTo>
                  <a:cubicBezTo>
                    <a:pt x="2937" y="1462"/>
                    <a:pt x="4037" y="0"/>
                    <a:pt x="4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0"/>
            <p:cNvSpPr/>
            <p:nvPr/>
          </p:nvSpPr>
          <p:spPr>
            <a:xfrm>
              <a:off x="1660710" y="1426953"/>
              <a:ext cx="145371" cy="134481"/>
            </a:xfrm>
            <a:custGeom>
              <a:avLst/>
              <a:gdLst/>
              <a:ahLst/>
              <a:cxnLst/>
              <a:rect l="l" t="t" r="r" b="b"/>
              <a:pathLst>
                <a:path w="3324" h="3075" extrusionOk="0">
                  <a:moveTo>
                    <a:pt x="3324" y="0"/>
                  </a:moveTo>
                  <a:cubicBezTo>
                    <a:pt x="3324" y="0"/>
                    <a:pt x="3299" y="25"/>
                    <a:pt x="3261" y="75"/>
                  </a:cubicBezTo>
                  <a:cubicBezTo>
                    <a:pt x="3311" y="25"/>
                    <a:pt x="3324" y="0"/>
                    <a:pt x="3324" y="0"/>
                  </a:cubicBezTo>
                  <a:close/>
                  <a:moveTo>
                    <a:pt x="3261" y="75"/>
                  </a:moveTo>
                  <a:lnTo>
                    <a:pt x="3261" y="75"/>
                  </a:lnTo>
                  <a:cubicBezTo>
                    <a:pt x="3211" y="113"/>
                    <a:pt x="3149" y="175"/>
                    <a:pt x="3074" y="250"/>
                  </a:cubicBezTo>
                  <a:cubicBezTo>
                    <a:pt x="2912" y="400"/>
                    <a:pt x="2699" y="588"/>
                    <a:pt x="2499" y="800"/>
                  </a:cubicBezTo>
                  <a:cubicBezTo>
                    <a:pt x="2074" y="1187"/>
                    <a:pt x="1650" y="1587"/>
                    <a:pt x="1650" y="1587"/>
                  </a:cubicBezTo>
                  <a:cubicBezTo>
                    <a:pt x="1650" y="1587"/>
                    <a:pt x="1225" y="2000"/>
                    <a:pt x="812" y="2387"/>
                  </a:cubicBezTo>
                  <a:cubicBezTo>
                    <a:pt x="588" y="2574"/>
                    <a:pt x="375" y="2762"/>
                    <a:pt x="200" y="2899"/>
                  </a:cubicBezTo>
                  <a:cubicBezTo>
                    <a:pt x="113" y="2987"/>
                    <a:pt x="50" y="3024"/>
                    <a:pt x="0" y="3074"/>
                  </a:cubicBezTo>
                  <a:cubicBezTo>
                    <a:pt x="50" y="3049"/>
                    <a:pt x="125" y="2987"/>
                    <a:pt x="200" y="2924"/>
                  </a:cubicBezTo>
                  <a:cubicBezTo>
                    <a:pt x="375" y="2774"/>
                    <a:pt x="613" y="2612"/>
                    <a:pt x="825" y="2424"/>
                  </a:cubicBezTo>
                  <a:cubicBezTo>
                    <a:pt x="1262" y="2025"/>
                    <a:pt x="1687" y="1637"/>
                    <a:pt x="1687" y="1637"/>
                  </a:cubicBezTo>
                  <a:cubicBezTo>
                    <a:pt x="1687" y="1637"/>
                    <a:pt x="2112" y="1237"/>
                    <a:pt x="2512" y="825"/>
                  </a:cubicBezTo>
                  <a:lnTo>
                    <a:pt x="3074" y="263"/>
                  </a:lnTo>
                  <a:lnTo>
                    <a:pt x="3261" y="7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0"/>
            <p:cNvSpPr/>
            <p:nvPr/>
          </p:nvSpPr>
          <p:spPr>
            <a:xfrm>
              <a:off x="1768339" y="1542410"/>
              <a:ext cx="220811" cy="67394"/>
            </a:xfrm>
            <a:custGeom>
              <a:avLst/>
              <a:gdLst/>
              <a:ahLst/>
              <a:cxnLst/>
              <a:rect l="l" t="t" r="r" b="b"/>
              <a:pathLst>
                <a:path w="5049" h="1541" extrusionOk="0">
                  <a:moveTo>
                    <a:pt x="1545" y="0"/>
                  </a:moveTo>
                  <a:cubicBezTo>
                    <a:pt x="996" y="0"/>
                    <a:pt x="417" y="63"/>
                    <a:pt x="1" y="184"/>
                  </a:cubicBezTo>
                  <a:cubicBezTo>
                    <a:pt x="1" y="184"/>
                    <a:pt x="1522" y="1541"/>
                    <a:pt x="3688" y="1541"/>
                  </a:cubicBezTo>
                  <a:cubicBezTo>
                    <a:pt x="4119" y="1541"/>
                    <a:pt x="4574" y="1487"/>
                    <a:pt x="5049" y="1359"/>
                  </a:cubicBezTo>
                  <a:cubicBezTo>
                    <a:pt x="5049" y="1359"/>
                    <a:pt x="3462" y="609"/>
                    <a:pt x="3025" y="259"/>
                  </a:cubicBezTo>
                  <a:cubicBezTo>
                    <a:pt x="2776" y="85"/>
                    <a:pt x="2181" y="0"/>
                    <a:pt x="1545"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0"/>
            <p:cNvSpPr/>
            <p:nvPr/>
          </p:nvSpPr>
          <p:spPr>
            <a:xfrm>
              <a:off x="1768339" y="1542410"/>
              <a:ext cx="220811" cy="67394"/>
            </a:xfrm>
            <a:custGeom>
              <a:avLst/>
              <a:gdLst/>
              <a:ahLst/>
              <a:cxnLst/>
              <a:rect l="l" t="t" r="r" b="b"/>
              <a:pathLst>
                <a:path w="5049" h="1541" extrusionOk="0">
                  <a:moveTo>
                    <a:pt x="1545" y="0"/>
                  </a:moveTo>
                  <a:cubicBezTo>
                    <a:pt x="996" y="0"/>
                    <a:pt x="417" y="63"/>
                    <a:pt x="1" y="184"/>
                  </a:cubicBezTo>
                  <a:cubicBezTo>
                    <a:pt x="1" y="184"/>
                    <a:pt x="1522" y="1541"/>
                    <a:pt x="3688" y="1541"/>
                  </a:cubicBezTo>
                  <a:cubicBezTo>
                    <a:pt x="4119" y="1541"/>
                    <a:pt x="4574" y="1487"/>
                    <a:pt x="5049" y="1359"/>
                  </a:cubicBezTo>
                  <a:cubicBezTo>
                    <a:pt x="5049" y="1359"/>
                    <a:pt x="3462" y="609"/>
                    <a:pt x="3025" y="259"/>
                  </a:cubicBezTo>
                  <a:cubicBezTo>
                    <a:pt x="2776" y="85"/>
                    <a:pt x="2181" y="0"/>
                    <a:pt x="1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0"/>
            <p:cNvSpPr/>
            <p:nvPr/>
          </p:nvSpPr>
          <p:spPr>
            <a:xfrm>
              <a:off x="1770526" y="1544991"/>
              <a:ext cx="188011" cy="48326"/>
            </a:xfrm>
            <a:custGeom>
              <a:avLst/>
              <a:gdLst/>
              <a:ahLst/>
              <a:cxnLst/>
              <a:rect l="l" t="t" r="r" b="b"/>
              <a:pathLst>
                <a:path w="4299" h="1105" extrusionOk="0">
                  <a:moveTo>
                    <a:pt x="1" y="0"/>
                  </a:moveTo>
                  <a:cubicBezTo>
                    <a:pt x="1" y="0"/>
                    <a:pt x="26" y="13"/>
                    <a:pt x="101" y="38"/>
                  </a:cubicBezTo>
                  <a:cubicBezTo>
                    <a:pt x="151" y="50"/>
                    <a:pt x="238" y="63"/>
                    <a:pt x="351" y="75"/>
                  </a:cubicBezTo>
                  <a:cubicBezTo>
                    <a:pt x="551" y="125"/>
                    <a:pt x="813" y="175"/>
                    <a:pt x="1100" y="238"/>
                  </a:cubicBezTo>
                  <a:cubicBezTo>
                    <a:pt x="1625" y="375"/>
                    <a:pt x="2175" y="513"/>
                    <a:pt x="2175" y="513"/>
                  </a:cubicBezTo>
                  <a:cubicBezTo>
                    <a:pt x="2175" y="513"/>
                    <a:pt x="2700" y="663"/>
                    <a:pt x="3249" y="812"/>
                  </a:cubicBezTo>
                  <a:cubicBezTo>
                    <a:pt x="3512" y="887"/>
                    <a:pt x="3774" y="950"/>
                    <a:pt x="3987" y="1012"/>
                  </a:cubicBezTo>
                  <a:cubicBezTo>
                    <a:pt x="4074" y="1050"/>
                    <a:pt x="4174" y="1062"/>
                    <a:pt x="4236" y="1075"/>
                  </a:cubicBezTo>
                  <a:cubicBezTo>
                    <a:pt x="4255" y="1093"/>
                    <a:pt x="4280" y="1105"/>
                    <a:pt x="4292" y="1105"/>
                  </a:cubicBezTo>
                  <a:cubicBezTo>
                    <a:pt x="4296" y="1105"/>
                    <a:pt x="4299" y="1103"/>
                    <a:pt x="4299" y="1100"/>
                  </a:cubicBezTo>
                  <a:cubicBezTo>
                    <a:pt x="4299" y="1100"/>
                    <a:pt x="4261" y="1075"/>
                    <a:pt x="4199" y="1062"/>
                  </a:cubicBezTo>
                  <a:cubicBezTo>
                    <a:pt x="4137" y="1050"/>
                    <a:pt x="4062" y="1012"/>
                    <a:pt x="3974" y="987"/>
                  </a:cubicBezTo>
                  <a:cubicBezTo>
                    <a:pt x="3762" y="925"/>
                    <a:pt x="3499" y="850"/>
                    <a:pt x="3237" y="763"/>
                  </a:cubicBezTo>
                  <a:lnTo>
                    <a:pt x="2175" y="450"/>
                  </a:lnTo>
                  <a:cubicBezTo>
                    <a:pt x="2175" y="450"/>
                    <a:pt x="1625" y="325"/>
                    <a:pt x="1100" y="188"/>
                  </a:cubicBezTo>
                  <a:cubicBezTo>
                    <a:pt x="825" y="138"/>
                    <a:pt x="551" y="100"/>
                    <a:pt x="351" y="63"/>
                  </a:cubicBezTo>
                  <a:cubicBezTo>
                    <a:pt x="238" y="50"/>
                    <a:pt x="163" y="38"/>
                    <a:pt x="101" y="13"/>
                  </a:cubicBezTo>
                  <a:cubicBezTo>
                    <a:pt x="38" y="0"/>
                    <a:pt x="1" y="0"/>
                    <a:pt x="1" y="0"/>
                  </a:cubicBezTo>
                  <a:close/>
                </a:path>
              </a:pathLst>
            </a:custGeom>
            <a:solidFill>
              <a:srgbClr val="B57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0"/>
            <p:cNvSpPr/>
            <p:nvPr/>
          </p:nvSpPr>
          <p:spPr>
            <a:xfrm>
              <a:off x="1428482" y="1367387"/>
              <a:ext cx="215869" cy="245958"/>
            </a:xfrm>
            <a:custGeom>
              <a:avLst/>
              <a:gdLst/>
              <a:ahLst/>
              <a:cxnLst/>
              <a:rect l="l" t="t" r="r" b="b"/>
              <a:pathLst>
                <a:path w="4936" h="5624" extrusionOk="0">
                  <a:moveTo>
                    <a:pt x="4935" y="1"/>
                  </a:moveTo>
                  <a:cubicBezTo>
                    <a:pt x="1087" y="1512"/>
                    <a:pt x="0" y="5623"/>
                    <a:pt x="0" y="5623"/>
                  </a:cubicBezTo>
                  <a:cubicBezTo>
                    <a:pt x="1212" y="5173"/>
                    <a:pt x="3136" y="3736"/>
                    <a:pt x="3386" y="2974"/>
                  </a:cubicBezTo>
                  <a:cubicBezTo>
                    <a:pt x="3673" y="2200"/>
                    <a:pt x="4935" y="1"/>
                    <a:pt x="4935"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0"/>
            <p:cNvSpPr/>
            <p:nvPr/>
          </p:nvSpPr>
          <p:spPr>
            <a:xfrm>
              <a:off x="1428482" y="1367387"/>
              <a:ext cx="215869" cy="245958"/>
            </a:xfrm>
            <a:custGeom>
              <a:avLst/>
              <a:gdLst/>
              <a:ahLst/>
              <a:cxnLst/>
              <a:rect l="l" t="t" r="r" b="b"/>
              <a:pathLst>
                <a:path w="4936" h="5624" extrusionOk="0">
                  <a:moveTo>
                    <a:pt x="4935" y="1"/>
                  </a:moveTo>
                  <a:cubicBezTo>
                    <a:pt x="1087" y="1512"/>
                    <a:pt x="0" y="5623"/>
                    <a:pt x="0" y="5623"/>
                  </a:cubicBezTo>
                  <a:cubicBezTo>
                    <a:pt x="1212" y="5173"/>
                    <a:pt x="3136" y="3736"/>
                    <a:pt x="3386" y="2974"/>
                  </a:cubicBezTo>
                  <a:cubicBezTo>
                    <a:pt x="3673" y="2200"/>
                    <a:pt x="4935" y="1"/>
                    <a:pt x="49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0"/>
            <p:cNvSpPr/>
            <p:nvPr/>
          </p:nvSpPr>
          <p:spPr>
            <a:xfrm>
              <a:off x="1434473" y="1402899"/>
              <a:ext cx="180926" cy="213726"/>
            </a:xfrm>
            <a:custGeom>
              <a:avLst/>
              <a:gdLst/>
              <a:ahLst/>
              <a:cxnLst/>
              <a:rect l="l" t="t" r="r" b="b"/>
              <a:pathLst>
                <a:path w="4137" h="4887" extrusionOk="0">
                  <a:moveTo>
                    <a:pt x="4136" y="1"/>
                  </a:moveTo>
                  <a:cubicBezTo>
                    <a:pt x="4136" y="1"/>
                    <a:pt x="4116" y="31"/>
                    <a:pt x="4085" y="82"/>
                  </a:cubicBezTo>
                  <a:lnTo>
                    <a:pt x="4085" y="82"/>
                  </a:lnTo>
                  <a:cubicBezTo>
                    <a:pt x="4119" y="35"/>
                    <a:pt x="4136" y="1"/>
                    <a:pt x="4136" y="1"/>
                  </a:cubicBezTo>
                  <a:close/>
                  <a:moveTo>
                    <a:pt x="4085" y="82"/>
                  </a:moveTo>
                  <a:cubicBezTo>
                    <a:pt x="4078" y="92"/>
                    <a:pt x="4070" y="102"/>
                    <a:pt x="4061" y="113"/>
                  </a:cubicBezTo>
                  <a:cubicBezTo>
                    <a:pt x="4054" y="122"/>
                    <a:pt x="4046" y="133"/>
                    <a:pt x="4038" y="144"/>
                  </a:cubicBezTo>
                  <a:lnTo>
                    <a:pt x="4038" y="144"/>
                  </a:lnTo>
                  <a:cubicBezTo>
                    <a:pt x="4050" y="129"/>
                    <a:pt x="4062" y="115"/>
                    <a:pt x="4074" y="101"/>
                  </a:cubicBezTo>
                  <a:cubicBezTo>
                    <a:pt x="4078" y="94"/>
                    <a:pt x="4082" y="88"/>
                    <a:pt x="4085" y="82"/>
                  </a:cubicBezTo>
                  <a:close/>
                  <a:moveTo>
                    <a:pt x="4038" y="144"/>
                  </a:moveTo>
                  <a:cubicBezTo>
                    <a:pt x="3983" y="209"/>
                    <a:pt x="3920" y="284"/>
                    <a:pt x="3849" y="376"/>
                  </a:cubicBezTo>
                  <a:cubicBezTo>
                    <a:pt x="3661" y="588"/>
                    <a:pt x="3387" y="900"/>
                    <a:pt x="3137" y="1213"/>
                  </a:cubicBezTo>
                  <a:cubicBezTo>
                    <a:pt x="2637" y="1837"/>
                    <a:pt x="2125" y="2462"/>
                    <a:pt x="2125" y="2462"/>
                  </a:cubicBezTo>
                  <a:cubicBezTo>
                    <a:pt x="2125" y="2462"/>
                    <a:pt x="1612" y="3087"/>
                    <a:pt x="1100" y="3699"/>
                  </a:cubicBezTo>
                  <a:cubicBezTo>
                    <a:pt x="813" y="3999"/>
                    <a:pt x="550" y="4299"/>
                    <a:pt x="350" y="4511"/>
                  </a:cubicBezTo>
                  <a:cubicBezTo>
                    <a:pt x="238" y="4624"/>
                    <a:pt x="163" y="4724"/>
                    <a:pt x="100" y="4786"/>
                  </a:cubicBezTo>
                  <a:cubicBezTo>
                    <a:pt x="38" y="4849"/>
                    <a:pt x="0" y="4886"/>
                    <a:pt x="0" y="4886"/>
                  </a:cubicBezTo>
                  <a:lnTo>
                    <a:pt x="100" y="4799"/>
                  </a:lnTo>
                  <a:lnTo>
                    <a:pt x="350" y="4549"/>
                  </a:lnTo>
                  <a:cubicBezTo>
                    <a:pt x="550" y="4349"/>
                    <a:pt x="825" y="4049"/>
                    <a:pt x="1112" y="3762"/>
                  </a:cubicBezTo>
                  <a:cubicBezTo>
                    <a:pt x="1625" y="3162"/>
                    <a:pt x="2162" y="2550"/>
                    <a:pt x="2162" y="2550"/>
                  </a:cubicBezTo>
                  <a:cubicBezTo>
                    <a:pt x="2162" y="2550"/>
                    <a:pt x="2662" y="1912"/>
                    <a:pt x="3162" y="1288"/>
                  </a:cubicBezTo>
                  <a:cubicBezTo>
                    <a:pt x="3412" y="950"/>
                    <a:pt x="3661" y="638"/>
                    <a:pt x="3849" y="413"/>
                  </a:cubicBezTo>
                  <a:cubicBezTo>
                    <a:pt x="3923" y="306"/>
                    <a:pt x="3989" y="209"/>
                    <a:pt x="4038" y="1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0"/>
            <p:cNvSpPr/>
            <p:nvPr/>
          </p:nvSpPr>
          <p:spPr>
            <a:xfrm>
              <a:off x="1908769" y="1294788"/>
              <a:ext cx="209878" cy="225185"/>
            </a:xfrm>
            <a:custGeom>
              <a:avLst/>
              <a:gdLst/>
              <a:ahLst/>
              <a:cxnLst/>
              <a:rect l="l" t="t" r="r" b="b"/>
              <a:pathLst>
                <a:path w="4799" h="5149" extrusionOk="0">
                  <a:moveTo>
                    <a:pt x="1601" y="0"/>
                  </a:moveTo>
                  <a:cubicBezTo>
                    <a:pt x="1431" y="0"/>
                    <a:pt x="1278" y="113"/>
                    <a:pt x="1163" y="286"/>
                  </a:cubicBezTo>
                  <a:cubicBezTo>
                    <a:pt x="838" y="786"/>
                    <a:pt x="1013" y="1173"/>
                    <a:pt x="951" y="1711"/>
                  </a:cubicBezTo>
                  <a:cubicBezTo>
                    <a:pt x="888" y="2260"/>
                    <a:pt x="476" y="2723"/>
                    <a:pt x="251" y="3172"/>
                  </a:cubicBezTo>
                  <a:cubicBezTo>
                    <a:pt x="1" y="3672"/>
                    <a:pt x="38" y="4334"/>
                    <a:pt x="413" y="4759"/>
                  </a:cubicBezTo>
                  <a:cubicBezTo>
                    <a:pt x="665" y="5043"/>
                    <a:pt x="906" y="5148"/>
                    <a:pt x="1140" y="5148"/>
                  </a:cubicBezTo>
                  <a:cubicBezTo>
                    <a:pt x="1638" y="5148"/>
                    <a:pt x="2107" y="4676"/>
                    <a:pt x="2600" y="4447"/>
                  </a:cubicBezTo>
                  <a:cubicBezTo>
                    <a:pt x="2686" y="4409"/>
                    <a:pt x="2779" y="4392"/>
                    <a:pt x="2874" y="4392"/>
                  </a:cubicBezTo>
                  <a:cubicBezTo>
                    <a:pt x="2903" y="4392"/>
                    <a:pt x="2933" y="4394"/>
                    <a:pt x="2962" y="4397"/>
                  </a:cubicBezTo>
                  <a:cubicBezTo>
                    <a:pt x="3311" y="4419"/>
                    <a:pt x="3670" y="4604"/>
                    <a:pt x="4030" y="4604"/>
                  </a:cubicBezTo>
                  <a:cubicBezTo>
                    <a:pt x="4070" y="4604"/>
                    <a:pt x="4109" y="4602"/>
                    <a:pt x="4149" y="4597"/>
                  </a:cubicBezTo>
                  <a:cubicBezTo>
                    <a:pt x="4549" y="4547"/>
                    <a:pt x="4799" y="4035"/>
                    <a:pt x="4512" y="3672"/>
                  </a:cubicBezTo>
                  <a:cubicBezTo>
                    <a:pt x="4387" y="3522"/>
                    <a:pt x="4099" y="3472"/>
                    <a:pt x="4074" y="3235"/>
                  </a:cubicBezTo>
                  <a:cubicBezTo>
                    <a:pt x="4062" y="3035"/>
                    <a:pt x="4249" y="2835"/>
                    <a:pt x="4262" y="2648"/>
                  </a:cubicBezTo>
                  <a:cubicBezTo>
                    <a:pt x="4287" y="2373"/>
                    <a:pt x="4162" y="2160"/>
                    <a:pt x="3962" y="2023"/>
                  </a:cubicBezTo>
                  <a:cubicBezTo>
                    <a:pt x="3812" y="1898"/>
                    <a:pt x="3649" y="1848"/>
                    <a:pt x="3462" y="1810"/>
                  </a:cubicBezTo>
                  <a:cubicBezTo>
                    <a:pt x="3162" y="1760"/>
                    <a:pt x="3250" y="1611"/>
                    <a:pt x="3187" y="1348"/>
                  </a:cubicBezTo>
                  <a:cubicBezTo>
                    <a:pt x="3137" y="1148"/>
                    <a:pt x="3000" y="936"/>
                    <a:pt x="2787" y="873"/>
                  </a:cubicBezTo>
                  <a:cubicBezTo>
                    <a:pt x="2687" y="848"/>
                    <a:pt x="2587" y="873"/>
                    <a:pt x="2475" y="836"/>
                  </a:cubicBezTo>
                  <a:cubicBezTo>
                    <a:pt x="2100" y="686"/>
                    <a:pt x="2150" y="311"/>
                    <a:pt x="1875" y="99"/>
                  </a:cubicBezTo>
                  <a:cubicBezTo>
                    <a:pt x="1781" y="30"/>
                    <a:pt x="1689" y="0"/>
                    <a:pt x="16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0"/>
            <p:cNvSpPr/>
            <p:nvPr/>
          </p:nvSpPr>
          <p:spPr>
            <a:xfrm>
              <a:off x="1907676" y="1295269"/>
              <a:ext cx="194615" cy="224310"/>
            </a:xfrm>
            <a:custGeom>
              <a:avLst/>
              <a:gdLst/>
              <a:ahLst/>
              <a:cxnLst/>
              <a:rect l="l" t="t" r="r" b="b"/>
              <a:pathLst>
                <a:path w="4450" h="5129" extrusionOk="0">
                  <a:moveTo>
                    <a:pt x="1575" y="0"/>
                  </a:moveTo>
                  <a:lnTo>
                    <a:pt x="1575" y="0"/>
                  </a:lnTo>
                  <a:cubicBezTo>
                    <a:pt x="1425" y="13"/>
                    <a:pt x="1300" y="125"/>
                    <a:pt x="1188" y="275"/>
                  </a:cubicBezTo>
                  <a:cubicBezTo>
                    <a:pt x="863" y="775"/>
                    <a:pt x="1038" y="1162"/>
                    <a:pt x="976" y="1700"/>
                  </a:cubicBezTo>
                  <a:cubicBezTo>
                    <a:pt x="913" y="2249"/>
                    <a:pt x="501" y="2712"/>
                    <a:pt x="276" y="3161"/>
                  </a:cubicBezTo>
                  <a:cubicBezTo>
                    <a:pt x="1" y="3686"/>
                    <a:pt x="63" y="4336"/>
                    <a:pt x="438" y="4748"/>
                  </a:cubicBezTo>
                  <a:cubicBezTo>
                    <a:pt x="687" y="5026"/>
                    <a:pt x="926" y="5129"/>
                    <a:pt x="1159" y="5129"/>
                  </a:cubicBezTo>
                  <a:cubicBezTo>
                    <a:pt x="1639" y="5129"/>
                    <a:pt x="2095" y="4692"/>
                    <a:pt x="2575" y="4448"/>
                  </a:cubicBezTo>
                  <a:lnTo>
                    <a:pt x="2575" y="4448"/>
                  </a:lnTo>
                  <a:cubicBezTo>
                    <a:pt x="2273" y="4499"/>
                    <a:pt x="1965" y="4617"/>
                    <a:pt x="1681" y="4617"/>
                  </a:cubicBezTo>
                  <a:cubicBezTo>
                    <a:pt x="1543" y="4617"/>
                    <a:pt x="1411" y="4589"/>
                    <a:pt x="1288" y="4511"/>
                  </a:cubicBezTo>
                  <a:cubicBezTo>
                    <a:pt x="238" y="3824"/>
                    <a:pt x="1350" y="2099"/>
                    <a:pt x="2350" y="1912"/>
                  </a:cubicBezTo>
                  <a:cubicBezTo>
                    <a:pt x="2350" y="1912"/>
                    <a:pt x="2352" y="1912"/>
                    <a:pt x="2356" y="1912"/>
                  </a:cubicBezTo>
                  <a:cubicBezTo>
                    <a:pt x="2400" y="1912"/>
                    <a:pt x="2658" y="1933"/>
                    <a:pt x="2612" y="2437"/>
                  </a:cubicBezTo>
                  <a:cubicBezTo>
                    <a:pt x="2562" y="2974"/>
                    <a:pt x="2887" y="3224"/>
                    <a:pt x="3425" y="3261"/>
                  </a:cubicBezTo>
                  <a:cubicBezTo>
                    <a:pt x="3937" y="3286"/>
                    <a:pt x="4262" y="3874"/>
                    <a:pt x="4112" y="4099"/>
                  </a:cubicBezTo>
                  <a:cubicBezTo>
                    <a:pt x="4112" y="4099"/>
                    <a:pt x="4449" y="4024"/>
                    <a:pt x="4349" y="3749"/>
                  </a:cubicBezTo>
                  <a:cubicBezTo>
                    <a:pt x="4237" y="3461"/>
                    <a:pt x="3737" y="3286"/>
                    <a:pt x="3812" y="2974"/>
                  </a:cubicBezTo>
                  <a:cubicBezTo>
                    <a:pt x="3887" y="2662"/>
                    <a:pt x="4062" y="2474"/>
                    <a:pt x="3799" y="2262"/>
                  </a:cubicBezTo>
                  <a:cubicBezTo>
                    <a:pt x="3537" y="2037"/>
                    <a:pt x="3137" y="2137"/>
                    <a:pt x="3050" y="1837"/>
                  </a:cubicBezTo>
                  <a:cubicBezTo>
                    <a:pt x="2950" y="1537"/>
                    <a:pt x="2975" y="1212"/>
                    <a:pt x="2750" y="1137"/>
                  </a:cubicBezTo>
                  <a:cubicBezTo>
                    <a:pt x="2537" y="1062"/>
                    <a:pt x="2188" y="1137"/>
                    <a:pt x="2050" y="762"/>
                  </a:cubicBezTo>
                  <a:cubicBezTo>
                    <a:pt x="1922" y="424"/>
                    <a:pt x="1815" y="184"/>
                    <a:pt x="1568" y="184"/>
                  </a:cubicBezTo>
                  <a:cubicBezTo>
                    <a:pt x="1550" y="184"/>
                    <a:pt x="1532" y="185"/>
                    <a:pt x="1513" y="188"/>
                  </a:cubicBezTo>
                  <a:cubicBezTo>
                    <a:pt x="1504" y="188"/>
                    <a:pt x="1495" y="189"/>
                    <a:pt x="1488" y="189"/>
                  </a:cubicBezTo>
                  <a:cubicBezTo>
                    <a:pt x="1363" y="189"/>
                    <a:pt x="1469" y="94"/>
                    <a:pt x="157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0"/>
            <p:cNvSpPr/>
            <p:nvPr/>
          </p:nvSpPr>
          <p:spPr>
            <a:xfrm>
              <a:off x="1957970" y="1338610"/>
              <a:ext cx="132294" cy="151231"/>
            </a:xfrm>
            <a:custGeom>
              <a:avLst/>
              <a:gdLst/>
              <a:ahLst/>
              <a:cxnLst/>
              <a:rect l="l" t="t" r="r" b="b"/>
              <a:pathLst>
                <a:path w="3025" h="3458" extrusionOk="0">
                  <a:moveTo>
                    <a:pt x="35" y="1"/>
                  </a:moveTo>
                  <a:cubicBezTo>
                    <a:pt x="13" y="1"/>
                    <a:pt x="0" y="9"/>
                    <a:pt x="0" y="9"/>
                  </a:cubicBezTo>
                  <a:cubicBezTo>
                    <a:pt x="0" y="9"/>
                    <a:pt x="38" y="9"/>
                    <a:pt x="100" y="21"/>
                  </a:cubicBezTo>
                  <a:cubicBezTo>
                    <a:pt x="74" y="5"/>
                    <a:pt x="51" y="1"/>
                    <a:pt x="35" y="1"/>
                  </a:cubicBezTo>
                  <a:close/>
                  <a:moveTo>
                    <a:pt x="100" y="21"/>
                  </a:moveTo>
                  <a:cubicBezTo>
                    <a:pt x="188" y="34"/>
                    <a:pt x="288" y="34"/>
                    <a:pt x="388" y="96"/>
                  </a:cubicBezTo>
                  <a:cubicBezTo>
                    <a:pt x="425" y="134"/>
                    <a:pt x="475" y="171"/>
                    <a:pt x="475" y="259"/>
                  </a:cubicBezTo>
                  <a:cubicBezTo>
                    <a:pt x="475" y="321"/>
                    <a:pt x="450" y="396"/>
                    <a:pt x="438" y="484"/>
                  </a:cubicBezTo>
                  <a:cubicBezTo>
                    <a:pt x="438" y="534"/>
                    <a:pt x="413" y="584"/>
                    <a:pt x="438" y="646"/>
                  </a:cubicBezTo>
                  <a:cubicBezTo>
                    <a:pt x="438" y="671"/>
                    <a:pt x="450" y="696"/>
                    <a:pt x="463" y="721"/>
                  </a:cubicBezTo>
                  <a:cubicBezTo>
                    <a:pt x="475" y="758"/>
                    <a:pt x="500" y="771"/>
                    <a:pt x="513" y="783"/>
                  </a:cubicBezTo>
                  <a:cubicBezTo>
                    <a:pt x="588" y="858"/>
                    <a:pt x="688" y="883"/>
                    <a:pt x="775" y="883"/>
                  </a:cubicBezTo>
                  <a:cubicBezTo>
                    <a:pt x="875" y="883"/>
                    <a:pt x="950" y="883"/>
                    <a:pt x="1025" y="896"/>
                  </a:cubicBezTo>
                  <a:cubicBezTo>
                    <a:pt x="1100" y="908"/>
                    <a:pt x="1187" y="946"/>
                    <a:pt x="1250" y="971"/>
                  </a:cubicBezTo>
                  <a:cubicBezTo>
                    <a:pt x="1375" y="1046"/>
                    <a:pt x="1437" y="1171"/>
                    <a:pt x="1450" y="1296"/>
                  </a:cubicBezTo>
                  <a:cubicBezTo>
                    <a:pt x="1462" y="1358"/>
                    <a:pt x="1462" y="1421"/>
                    <a:pt x="1450" y="1471"/>
                  </a:cubicBezTo>
                  <a:lnTo>
                    <a:pt x="1450" y="1608"/>
                  </a:lnTo>
                  <a:lnTo>
                    <a:pt x="1450" y="1708"/>
                  </a:lnTo>
                  <a:lnTo>
                    <a:pt x="1450" y="1733"/>
                  </a:lnTo>
                  <a:cubicBezTo>
                    <a:pt x="1450" y="1733"/>
                    <a:pt x="1450" y="1783"/>
                    <a:pt x="1475" y="1883"/>
                  </a:cubicBezTo>
                  <a:cubicBezTo>
                    <a:pt x="1500" y="1958"/>
                    <a:pt x="1562" y="2095"/>
                    <a:pt x="1662" y="2195"/>
                  </a:cubicBezTo>
                  <a:cubicBezTo>
                    <a:pt x="1775" y="2283"/>
                    <a:pt x="1950" y="2333"/>
                    <a:pt x="2100" y="2345"/>
                  </a:cubicBezTo>
                  <a:cubicBezTo>
                    <a:pt x="2262" y="2383"/>
                    <a:pt x="2437" y="2395"/>
                    <a:pt x="2574" y="2470"/>
                  </a:cubicBezTo>
                  <a:cubicBezTo>
                    <a:pt x="2724" y="2533"/>
                    <a:pt x="2837" y="2658"/>
                    <a:pt x="2899" y="2795"/>
                  </a:cubicBezTo>
                  <a:cubicBezTo>
                    <a:pt x="2949" y="2945"/>
                    <a:pt x="2899" y="3108"/>
                    <a:pt x="2824" y="3207"/>
                  </a:cubicBezTo>
                  <a:cubicBezTo>
                    <a:pt x="2749" y="3320"/>
                    <a:pt x="2649" y="3382"/>
                    <a:pt x="2587" y="3407"/>
                  </a:cubicBezTo>
                  <a:cubicBezTo>
                    <a:pt x="2524" y="3445"/>
                    <a:pt x="2474" y="3445"/>
                    <a:pt x="2474" y="3457"/>
                  </a:cubicBezTo>
                  <a:cubicBezTo>
                    <a:pt x="2474" y="3457"/>
                    <a:pt x="2524" y="3457"/>
                    <a:pt x="2599" y="3445"/>
                  </a:cubicBezTo>
                  <a:cubicBezTo>
                    <a:pt x="2687" y="3420"/>
                    <a:pt x="2774" y="3357"/>
                    <a:pt x="2874" y="3257"/>
                  </a:cubicBezTo>
                  <a:cubicBezTo>
                    <a:pt x="2962" y="3145"/>
                    <a:pt x="3024" y="2970"/>
                    <a:pt x="2974" y="2783"/>
                  </a:cubicBezTo>
                  <a:cubicBezTo>
                    <a:pt x="2912" y="2608"/>
                    <a:pt x="2774" y="2470"/>
                    <a:pt x="2624" y="2395"/>
                  </a:cubicBezTo>
                  <a:cubicBezTo>
                    <a:pt x="2287" y="2220"/>
                    <a:pt x="1912" y="2270"/>
                    <a:pt x="1750" y="2108"/>
                  </a:cubicBezTo>
                  <a:cubicBezTo>
                    <a:pt x="1650" y="2033"/>
                    <a:pt x="1625" y="1945"/>
                    <a:pt x="1600" y="1883"/>
                  </a:cubicBezTo>
                  <a:cubicBezTo>
                    <a:pt x="1587" y="1821"/>
                    <a:pt x="1587" y="1771"/>
                    <a:pt x="1587" y="1771"/>
                  </a:cubicBezTo>
                  <a:lnTo>
                    <a:pt x="1587" y="1733"/>
                  </a:lnTo>
                  <a:lnTo>
                    <a:pt x="1587" y="1646"/>
                  </a:lnTo>
                  <a:lnTo>
                    <a:pt x="1587" y="1496"/>
                  </a:lnTo>
                  <a:cubicBezTo>
                    <a:pt x="1587" y="1433"/>
                    <a:pt x="1587" y="1383"/>
                    <a:pt x="1575" y="1296"/>
                  </a:cubicBezTo>
                  <a:cubicBezTo>
                    <a:pt x="1575" y="1283"/>
                    <a:pt x="1575" y="1271"/>
                    <a:pt x="1562" y="1233"/>
                  </a:cubicBezTo>
                  <a:cubicBezTo>
                    <a:pt x="1562" y="1221"/>
                    <a:pt x="1537" y="1208"/>
                    <a:pt x="1537" y="1171"/>
                  </a:cubicBezTo>
                  <a:cubicBezTo>
                    <a:pt x="1525" y="1133"/>
                    <a:pt x="1512" y="1096"/>
                    <a:pt x="1500" y="1071"/>
                  </a:cubicBezTo>
                  <a:cubicBezTo>
                    <a:pt x="1475" y="1046"/>
                    <a:pt x="1475" y="1033"/>
                    <a:pt x="1462" y="1008"/>
                  </a:cubicBezTo>
                  <a:lnTo>
                    <a:pt x="1412" y="958"/>
                  </a:lnTo>
                  <a:cubicBezTo>
                    <a:pt x="1387" y="921"/>
                    <a:pt x="1350" y="896"/>
                    <a:pt x="1312" y="883"/>
                  </a:cubicBezTo>
                  <a:cubicBezTo>
                    <a:pt x="1225" y="833"/>
                    <a:pt x="1150" y="796"/>
                    <a:pt x="1063" y="796"/>
                  </a:cubicBezTo>
                  <a:cubicBezTo>
                    <a:pt x="963" y="783"/>
                    <a:pt x="875" y="783"/>
                    <a:pt x="788" y="783"/>
                  </a:cubicBezTo>
                  <a:cubicBezTo>
                    <a:pt x="713" y="783"/>
                    <a:pt x="638" y="771"/>
                    <a:pt x="575" y="721"/>
                  </a:cubicBezTo>
                  <a:cubicBezTo>
                    <a:pt x="513" y="671"/>
                    <a:pt x="500" y="609"/>
                    <a:pt x="513" y="534"/>
                  </a:cubicBezTo>
                  <a:cubicBezTo>
                    <a:pt x="525" y="459"/>
                    <a:pt x="563" y="384"/>
                    <a:pt x="538" y="284"/>
                  </a:cubicBezTo>
                  <a:cubicBezTo>
                    <a:pt x="538" y="184"/>
                    <a:pt x="475" y="134"/>
                    <a:pt x="413" y="84"/>
                  </a:cubicBezTo>
                  <a:cubicBezTo>
                    <a:pt x="288" y="21"/>
                    <a:pt x="188" y="21"/>
                    <a:pt x="10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0"/>
            <p:cNvSpPr/>
            <p:nvPr/>
          </p:nvSpPr>
          <p:spPr>
            <a:xfrm>
              <a:off x="2001135" y="1460759"/>
              <a:ext cx="34462" cy="23922"/>
            </a:xfrm>
            <a:custGeom>
              <a:avLst/>
              <a:gdLst/>
              <a:ahLst/>
              <a:cxnLst/>
              <a:rect l="l" t="t" r="r" b="b"/>
              <a:pathLst>
                <a:path w="788" h="547" extrusionOk="0">
                  <a:moveTo>
                    <a:pt x="609" y="0"/>
                  </a:moveTo>
                  <a:cubicBezTo>
                    <a:pt x="526" y="0"/>
                    <a:pt x="413" y="39"/>
                    <a:pt x="300" y="115"/>
                  </a:cubicBezTo>
                  <a:cubicBezTo>
                    <a:pt x="113" y="240"/>
                    <a:pt x="1" y="402"/>
                    <a:pt x="63" y="489"/>
                  </a:cubicBezTo>
                  <a:cubicBezTo>
                    <a:pt x="83" y="529"/>
                    <a:pt x="123" y="547"/>
                    <a:pt x="177" y="547"/>
                  </a:cubicBezTo>
                  <a:cubicBezTo>
                    <a:pt x="260" y="547"/>
                    <a:pt x="374" y="503"/>
                    <a:pt x="488" y="427"/>
                  </a:cubicBezTo>
                  <a:cubicBezTo>
                    <a:pt x="675" y="315"/>
                    <a:pt x="788" y="152"/>
                    <a:pt x="725" y="52"/>
                  </a:cubicBezTo>
                  <a:cubicBezTo>
                    <a:pt x="705" y="17"/>
                    <a:pt x="664" y="0"/>
                    <a:pt x="6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0"/>
            <p:cNvSpPr/>
            <p:nvPr/>
          </p:nvSpPr>
          <p:spPr>
            <a:xfrm>
              <a:off x="1973801" y="1484200"/>
              <a:ext cx="23004" cy="10671"/>
            </a:xfrm>
            <a:custGeom>
              <a:avLst/>
              <a:gdLst/>
              <a:ahLst/>
              <a:cxnLst/>
              <a:rect l="l" t="t" r="r" b="b"/>
              <a:pathLst>
                <a:path w="526" h="244" extrusionOk="0">
                  <a:moveTo>
                    <a:pt x="309" y="0"/>
                  </a:moveTo>
                  <a:cubicBezTo>
                    <a:pt x="287" y="0"/>
                    <a:pt x="263" y="1"/>
                    <a:pt x="238" y="3"/>
                  </a:cubicBezTo>
                  <a:cubicBezTo>
                    <a:pt x="101" y="16"/>
                    <a:pt x="1" y="91"/>
                    <a:pt x="1" y="153"/>
                  </a:cubicBezTo>
                  <a:cubicBezTo>
                    <a:pt x="23" y="208"/>
                    <a:pt x="101" y="243"/>
                    <a:pt x="220" y="243"/>
                  </a:cubicBezTo>
                  <a:cubicBezTo>
                    <a:pt x="238" y="243"/>
                    <a:pt x="256" y="242"/>
                    <a:pt x="276" y="241"/>
                  </a:cubicBezTo>
                  <a:cubicBezTo>
                    <a:pt x="413" y="203"/>
                    <a:pt x="526" y="141"/>
                    <a:pt x="513" y="78"/>
                  </a:cubicBezTo>
                  <a:cubicBezTo>
                    <a:pt x="492" y="26"/>
                    <a:pt x="419" y="0"/>
                    <a:pt x="3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0"/>
            <p:cNvSpPr/>
            <p:nvPr/>
          </p:nvSpPr>
          <p:spPr>
            <a:xfrm>
              <a:off x="2404407" y="1501650"/>
              <a:ext cx="205023" cy="223873"/>
            </a:xfrm>
            <a:custGeom>
              <a:avLst/>
              <a:gdLst/>
              <a:ahLst/>
              <a:cxnLst/>
              <a:rect l="l" t="t" r="r" b="b"/>
              <a:pathLst>
                <a:path w="4688" h="5119" extrusionOk="0">
                  <a:moveTo>
                    <a:pt x="2362" y="1"/>
                  </a:moveTo>
                  <a:cubicBezTo>
                    <a:pt x="2229" y="1"/>
                    <a:pt x="2093" y="67"/>
                    <a:pt x="1975" y="179"/>
                  </a:cubicBezTo>
                  <a:cubicBezTo>
                    <a:pt x="1550" y="592"/>
                    <a:pt x="1625" y="1004"/>
                    <a:pt x="1450" y="1504"/>
                  </a:cubicBezTo>
                  <a:cubicBezTo>
                    <a:pt x="1288" y="2028"/>
                    <a:pt x="788" y="2366"/>
                    <a:pt x="451" y="2753"/>
                  </a:cubicBezTo>
                  <a:cubicBezTo>
                    <a:pt x="76" y="3178"/>
                    <a:pt x="1" y="3840"/>
                    <a:pt x="263" y="4340"/>
                  </a:cubicBezTo>
                  <a:cubicBezTo>
                    <a:pt x="511" y="4789"/>
                    <a:pt x="804" y="4928"/>
                    <a:pt x="1119" y="4928"/>
                  </a:cubicBezTo>
                  <a:cubicBezTo>
                    <a:pt x="1549" y="4928"/>
                    <a:pt x="2020" y="4669"/>
                    <a:pt x="2475" y="4590"/>
                  </a:cubicBezTo>
                  <a:cubicBezTo>
                    <a:pt x="2510" y="4583"/>
                    <a:pt x="2544" y="4580"/>
                    <a:pt x="2579" y="4580"/>
                  </a:cubicBezTo>
                  <a:cubicBezTo>
                    <a:pt x="2669" y="4580"/>
                    <a:pt x="2759" y="4600"/>
                    <a:pt x="2849" y="4627"/>
                  </a:cubicBezTo>
                  <a:cubicBezTo>
                    <a:pt x="3224" y="4752"/>
                    <a:pt x="3537" y="5065"/>
                    <a:pt x="3937" y="5115"/>
                  </a:cubicBezTo>
                  <a:cubicBezTo>
                    <a:pt x="3957" y="5117"/>
                    <a:pt x="3977" y="5119"/>
                    <a:pt x="3998" y="5119"/>
                  </a:cubicBezTo>
                  <a:cubicBezTo>
                    <a:pt x="4362" y="5119"/>
                    <a:pt x="4688" y="4705"/>
                    <a:pt x="4486" y="4302"/>
                  </a:cubicBezTo>
                  <a:cubicBezTo>
                    <a:pt x="4386" y="4115"/>
                    <a:pt x="4124" y="4003"/>
                    <a:pt x="4161" y="3778"/>
                  </a:cubicBezTo>
                  <a:cubicBezTo>
                    <a:pt x="4186" y="3565"/>
                    <a:pt x="4411" y="3428"/>
                    <a:pt x="4474" y="3240"/>
                  </a:cubicBezTo>
                  <a:cubicBezTo>
                    <a:pt x="4549" y="2991"/>
                    <a:pt x="4486" y="2741"/>
                    <a:pt x="4311" y="2553"/>
                  </a:cubicBezTo>
                  <a:cubicBezTo>
                    <a:pt x="4174" y="2403"/>
                    <a:pt x="4037" y="2316"/>
                    <a:pt x="3862" y="2241"/>
                  </a:cubicBezTo>
                  <a:cubicBezTo>
                    <a:pt x="3574" y="2103"/>
                    <a:pt x="3687" y="1991"/>
                    <a:pt x="3687" y="1716"/>
                  </a:cubicBezTo>
                  <a:cubicBezTo>
                    <a:pt x="3687" y="1504"/>
                    <a:pt x="3599" y="1279"/>
                    <a:pt x="3424" y="1166"/>
                  </a:cubicBezTo>
                  <a:cubicBezTo>
                    <a:pt x="3312" y="1116"/>
                    <a:pt x="3224" y="1116"/>
                    <a:pt x="3124" y="1054"/>
                  </a:cubicBezTo>
                  <a:cubicBezTo>
                    <a:pt x="2812" y="816"/>
                    <a:pt x="2924" y="467"/>
                    <a:pt x="2700" y="179"/>
                  </a:cubicBezTo>
                  <a:cubicBezTo>
                    <a:pt x="2599" y="55"/>
                    <a:pt x="2481" y="1"/>
                    <a:pt x="2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0"/>
            <p:cNvSpPr/>
            <p:nvPr/>
          </p:nvSpPr>
          <p:spPr>
            <a:xfrm>
              <a:off x="2404407" y="1501607"/>
              <a:ext cx="188579" cy="216438"/>
            </a:xfrm>
            <a:custGeom>
              <a:avLst/>
              <a:gdLst/>
              <a:ahLst/>
              <a:cxnLst/>
              <a:rect l="l" t="t" r="r" b="b"/>
              <a:pathLst>
                <a:path w="4312" h="4949" extrusionOk="0">
                  <a:moveTo>
                    <a:pt x="2346" y="0"/>
                  </a:moveTo>
                  <a:cubicBezTo>
                    <a:pt x="2224" y="0"/>
                    <a:pt x="2095" y="71"/>
                    <a:pt x="1975" y="180"/>
                  </a:cubicBezTo>
                  <a:cubicBezTo>
                    <a:pt x="1550" y="593"/>
                    <a:pt x="1625" y="1005"/>
                    <a:pt x="1450" y="1505"/>
                  </a:cubicBezTo>
                  <a:cubicBezTo>
                    <a:pt x="1288" y="2029"/>
                    <a:pt x="788" y="2367"/>
                    <a:pt x="451" y="2754"/>
                  </a:cubicBezTo>
                  <a:cubicBezTo>
                    <a:pt x="101" y="3191"/>
                    <a:pt x="1" y="3854"/>
                    <a:pt x="226" y="4353"/>
                  </a:cubicBezTo>
                  <a:cubicBezTo>
                    <a:pt x="464" y="4808"/>
                    <a:pt x="756" y="4949"/>
                    <a:pt x="1072" y="4949"/>
                  </a:cubicBezTo>
                  <a:cubicBezTo>
                    <a:pt x="1487" y="4949"/>
                    <a:pt x="1943" y="4708"/>
                    <a:pt x="2375" y="4616"/>
                  </a:cubicBezTo>
                  <a:cubicBezTo>
                    <a:pt x="1912" y="4578"/>
                    <a:pt x="1400" y="4678"/>
                    <a:pt x="1088" y="4353"/>
                  </a:cubicBezTo>
                  <a:cubicBezTo>
                    <a:pt x="260" y="3453"/>
                    <a:pt x="1614" y="2101"/>
                    <a:pt x="2620" y="2101"/>
                  </a:cubicBezTo>
                  <a:cubicBezTo>
                    <a:pt x="2647" y="2101"/>
                    <a:pt x="2673" y="2102"/>
                    <a:pt x="2700" y="2104"/>
                  </a:cubicBezTo>
                  <a:cubicBezTo>
                    <a:pt x="2700" y="2104"/>
                    <a:pt x="3024" y="2129"/>
                    <a:pt x="2862" y="2667"/>
                  </a:cubicBezTo>
                  <a:cubicBezTo>
                    <a:pt x="2700" y="3191"/>
                    <a:pt x="2962" y="3529"/>
                    <a:pt x="3462" y="3679"/>
                  </a:cubicBezTo>
                  <a:cubicBezTo>
                    <a:pt x="3962" y="3841"/>
                    <a:pt x="4149" y="4478"/>
                    <a:pt x="3949" y="4666"/>
                  </a:cubicBezTo>
                  <a:cubicBezTo>
                    <a:pt x="3949" y="4666"/>
                    <a:pt x="4311" y="4666"/>
                    <a:pt x="4261" y="4366"/>
                  </a:cubicBezTo>
                  <a:cubicBezTo>
                    <a:pt x="4211" y="4066"/>
                    <a:pt x="3774" y="3766"/>
                    <a:pt x="3924" y="3491"/>
                  </a:cubicBezTo>
                  <a:cubicBezTo>
                    <a:pt x="4061" y="3216"/>
                    <a:pt x="4261" y="3066"/>
                    <a:pt x="4061" y="2792"/>
                  </a:cubicBezTo>
                  <a:cubicBezTo>
                    <a:pt x="3837" y="2504"/>
                    <a:pt x="3449" y="2504"/>
                    <a:pt x="3424" y="2192"/>
                  </a:cubicBezTo>
                  <a:cubicBezTo>
                    <a:pt x="3387" y="1879"/>
                    <a:pt x="3487" y="1555"/>
                    <a:pt x="3274" y="1430"/>
                  </a:cubicBezTo>
                  <a:cubicBezTo>
                    <a:pt x="3087" y="1292"/>
                    <a:pt x="2750" y="1280"/>
                    <a:pt x="2687" y="880"/>
                  </a:cubicBezTo>
                  <a:cubicBezTo>
                    <a:pt x="2625" y="493"/>
                    <a:pt x="2575" y="230"/>
                    <a:pt x="2300" y="180"/>
                  </a:cubicBezTo>
                  <a:cubicBezTo>
                    <a:pt x="2137" y="155"/>
                    <a:pt x="2262" y="93"/>
                    <a:pt x="2400" y="5"/>
                  </a:cubicBezTo>
                  <a:cubicBezTo>
                    <a:pt x="2382" y="2"/>
                    <a:pt x="2364" y="0"/>
                    <a:pt x="2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0"/>
            <p:cNvSpPr/>
            <p:nvPr/>
          </p:nvSpPr>
          <p:spPr>
            <a:xfrm>
              <a:off x="2482559" y="1539655"/>
              <a:ext cx="103299" cy="174235"/>
            </a:xfrm>
            <a:custGeom>
              <a:avLst/>
              <a:gdLst/>
              <a:ahLst/>
              <a:cxnLst/>
              <a:rect l="l" t="t" r="r" b="b"/>
              <a:pathLst>
                <a:path w="2362" h="3984" extrusionOk="0">
                  <a:moveTo>
                    <a:pt x="41" y="1"/>
                  </a:moveTo>
                  <a:cubicBezTo>
                    <a:pt x="10" y="1"/>
                    <a:pt x="0" y="4"/>
                    <a:pt x="0" y="10"/>
                  </a:cubicBezTo>
                  <a:cubicBezTo>
                    <a:pt x="0" y="10"/>
                    <a:pt x="38" y="35"/>
                    <a:pt x="100" y="60"/>
                  </a:cubicBezTo>
                  <a:cubicBezTo>
                    <a:pt x="163" y="97"/>
                    <a:pt x="275" y="122"/>
                    <a:pt x="375" y="222"/>
                  </a:cubicBezTo>
                  <a:cubicBezTo>
                    <a:pt x="413" y="260"/>
                    <a:pt x="438" y="322"/>
                    <a:pt x="438" y="385"/>
                  </a:cubicBezTo>
                  <a:cubicBezTo>
                    <a:pt x="413" y="447"/>
                    <a:pt x="375" y="510"/>
                    <a:pt x="338" y="610"/>
                  </a:cubicBezTo>
                  <a:cubicBezTo>
                    <a:pt x="325" y="647"/>
                    <a:pt x="313" y="697"/>
                    <a:pt x="313" y="747"/>
                  </a:cubicBezTo>
                  <a:cubicBezTo>
                    <a:pt x="313" y="785"/>
                    <a:pt x="313" y="797"/>
                    <a:pt x="325" y="822"/>
                  </a:cubicBezTo>
                  <a:cubicBezTo>
                    <a:pt x="325" y="860"/>
                    <a:pt x="338" y="872"/>
                    <a:pt x="350" y="885"/>
                  </a:cubicBezTo>
                  <a:cubicBezTo>
                    <a:pt x="413" y="984"/>
                    <a:pt x="513" y="1009"/>
                    <a:pt x="588" y="1047"/>
                  </a:cubicBezTo>
                  <a:cubicBezTo>
                    <a:pt x="663" y="1072"/>
                    <a:pt x="750" y="1084"/>
                    <a:pt x="825" y="1122"/>
                  </a:cubicBezTo>
                  <a:cubicBezTo>
                    <a:pt x="900" y="1159"/>
                    <a:pt x="963" y="1197"/>
                    <a:pt x="1013" y="1247"/>
                  </a:cubicBezTo>
                  <a:cubicBezTo>
                    <a:pt x="1125" y="1359"/>
                    <a:pt x="1150" y="1497"/>
                    <a:pt x="1137" y="1622"/>
                  </a:cubicBezTo>
                  <a:cubicBezTo>
                    <a:pt x="1137" y="1684"/>
                    <a:pt x="1125" y="1747"/>
                    <a:pt x="1100" y="1797"/>
                  </a:cubicBezTo>
                  <a:cubicBezTo>
                    <a:pt x="1087" y="1834"/>
                    <a:pt x="1075" y="1897"/>
                    <a:pt x="1075" y="1934"/>
                  </a:cubicBezTo>
                  <a:cubicBezTo>
                    <a:pt x="1062" y="1984"/>
                    <a:pt x="1062" y="2009"/>
                    <a:pt x="1062" y="2022"/>
                  </a:cubicBezTo>
                  <a:lnTo>
                    <a:pt x="1062" y="2059"/>
                  </a:lnTo>
                  <a:cubicBezTo>
                    <a:pt x="1062" y="2059"/>
                    <a:pt x="1038" y="2109"/>
                    <a:pt x="1062" y="2196"/>
                  </a:cubicBezTo>
                  <a:cubicBezTo>
                    <a:pt x="1062" y="2271"/>
                    <a:pt x="1087" y="2421"/>
                    <a:pt x="1175" y="2546"/>
                  </a:cubicBezTo>
                  <a:cubicBezTo>
                    <a:pt x="1275" y="2671"/>
                    <a:pt x="1437" y="2746"/>
                    <a:pt x="1575" y="2809"/>
                  </a:cubicBezTo>
                  <a:cubicBezTo>
                    <a:pt x="1712" y="2871"/>
                    <a:pt x="1862" y="2946"/>
                    <a:pt x="2012" y="3046"/>
                  </a:cubicBezTo>
                  <a:cubicBezTo>
                    <a:pt x="2150" y="3134"/>
                    <a:pt x="2225" y="3296"/>
                    <a:pt x="2262" y="3446"/>
                  </a:cubicBezTo>
                  <a:cubicBezTo>
                    <a:pt x="2274" y="3608"/>
                    <a:pt x="2200" y="3746"/>
                    <a:pt x="2100" y="3821"/>
                  </a:cubicBezTo>
                  <a:cubicBezTo>
                    <a:pt x="2012" y="3908"/>
                    <a:pt x="1900" y="3946"/>
                    <a:pt x="1837" y="3946"/>
                  </a:cubicBezTo>
                  <a:cubicBezTo>
                    <a:pt x="1800" y="3958"/>
                    <a:pt x="1772" y="3958"/>
                    <a:pt x="1753" y="3958"/>
                  </a:cubicBezTo>
                  <a:cubicBezTo>
                    <a:pt x="1734" y="3958"/>
                    <a:pt x="1725" y="3958"/>
                    <a:pt x="1725" y="3971"/>
                  </a:cubicBezTo>
                  <a:cubicBezTo>
                    <a:pt x="1725" y="3971"/>
                    <a:pt x="1775" y="3983"/>
                    <a:pt x="1850" y="3983"/>
                  </a:cubicBezTo>
                  <a:cubicBezTo>
                    <a:pt x="1925" y="3983"/>
                    <a:pt x="2037" y="3946"/>
                    <a:pt x="2150" y="3871"/>
                  </a:cubicBezTo>
                  <a:cubicBezTo>
                    <a:pt x="2262" y="3796"/>
                    <a:pt x="2362" y="3633"/>
                    <a:pt x="2349" y="3433"/>
                  </a:cubicBezTo>
                  <a:cubicBezTo>
                    <a:pt x="2324" y="3246"/>
                    <a:pt x="2225" y="3071"/>
                    <a:pt x="2087" y="2946"/>
                  </a:cubicBezTo>
                  <a:cubicBezTo>
                    <a:pt x="1800" y="2696"/>
                    <a:pt x="1425" y="2659"/>
                    <a:pt x="1300" y="2446"/>
                  </a:cubicBezTo>
                  <a:cubicBezTo>
                    <a:pt x="1237" y="2359"/>
                    <a:pt x="1225" y="2259"/>
                    <a:pt x="1225" y="2184"/>
                  </a:cubicBezTo>
                  <a:lnTo>
                    <a:pt x="1225" y="2072"/>
                  </a:lnTo>
                  <a:lnTo>
                    <a:pt x="1225" y="2047"/>
                  </a:lnTo>
                  <a:cubicBezTo>
                    <a:pt x="1225" y="2022"/>
                    <a:pt x="1225" y="1997"/>
                    <a:pt x="1237" y="1959"/>
                  </a:cubicBezTo>
                  <a:cubicBezTo>
                    <a:pt x="1262" y="1934"/>
                    <a:pt x="1262" y="1884"/>
                    <a:pt x="1275" y="1822"/>
                  </a:cubicBezTo>
                  <a:cubicBezTo>
                    <a:pt x="1287" y="1759"/>
                    <a:pt x="1300" y="1697"/>
                    <a:pt x="1300" y="1622"/>
                  </a:cubicBezTo>
                  <a:lnTo>
                    <a:pt x="1300" y="1559"/>
                  </a:lnTo>
                  <a:lnTo>
                    <a:pt x="1300" y="1497"/>
                  </a:lnTo>
                  <a:cubicBezTo>
                    <a:pt x="1300" y="1447"/>
                    <a:pt x="1287" y="1422"/>
                    <a:pt x="1275" y="1372"/>
                  </a:cubicBezTo>
                  <a:cubicBezTo>
                    <a:pt x="1275" y="1359"/>
                    <a:pt x="1262" y="1322"/>
                    <a:pt x="1262" y="1309"/>
                  </a:cubicBezTo>
                  <a:cubicBezTo>
                    <a:pt x="1237" y="1297"/>
                    <a:pt x="1237" y="1272"/>
                    <a:pt x="1225" y="1247"/>
                  </a:cubicBezTo>
                  <a:cubicBezTo>
                    <a:pt x="1212" y="1197"/>
                    <a:pt x="1175" y="1172"/>
                    <a:pt x="1150" y="1134"/>
                  </a:cubicBezTo>
                  <a:cubicBezTo>
                    <a:pt x="1087" y="1072"/>
                    <a:pt x="1013" y="1022"/>
                    <a:pt x="925" y="997"/>
                  </a:cubicBezTo>
                  <a:cubicBezTo>
                    <a:pt x="850" y="947"/>
                    <a:pt x="763" y="934"/>
                    <a:pt x="675" y="922"/>
                  </a:cubicBezTo>
                  <a:cubicBezTo>
                    <a:pt x="600" y="897"/>
                    <a:pt x="525" y="872"/>
                    <a:pt x="488" y="810"/>
                  </a:cubicBezTo>
                  <a:cubicBezTo>
                    <a:pt x="450" y="747"/>
                    <a:pt x="450" y="685"/>
                    <a:pt x="475" y="610"/>
                  </a:cubicBezTo>
                  <a:cubicBezTo>
                    <a:pt x="513" y="535"/>
                    <a:pt x="550" y="472"/>
                    <a:pt x="575" y="372"/>
                  </a:cubicBezTo>
                  <a:cubicBezTo>
                    <a:pt x="588" y="272"/>
                    <a:pt x="538" y="197"/>
                    <a:pt x="488" y="160"/>
                  </a:cubicBezTo>
                  <a:cubicBezTo>
                    <a:pt x="388" y="60"/>
                    <a:pt x="275" y="35"/>
                    <a:pt x="213" y="10"/>
                  </a:cubicBezTo>
                  <a:cubicBezTo>
                    <a:pt x="125" y="4"/>
                    <a:pt x="72"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0"/>
            <p:cNvSpPr/>
            <p:nvPr/>
          </p:nvSpPr>
          <p:spPr>
            <a:xfrm>
              <a:off x="2495111" y="1675843"/>
              <a:ext cx="35031" cy="18631"/>
            </a:xfrm>
            <a:custGeom>
              <a:avLst/>
              <a:gdLst/>
              <a:ahLst/>
              <a:cxnLst/>
              <a:rect l="l" t="t" r="r" b="b"/>
              <a:pathLst>
                <a:path w="801" h="426" extrusionOk="0">
                  <a:moveTo>
                    <a:pt x="579" y="0"/>
                  </a:moveTo>
                  <a:cubicBezTo>
                    <a:pt x="511" y="0"/>
                    <a:pt x="432" y="14"/>
                    <a:pt x="351" y="45"/>
                  </a:cubicBezTo>
                  <a:cubicBezTo>
                    <a:pt x="151" y="120"/>
                    <a:pt x="1" y="244"/>
                    <a:pt x="38" y="332"/>
                  </a:cubicBezTo>
                  <a:cubicBezTo>
                    <a:pt x="53" y="392"/>
                    <a:pt x="128" y="426"/>
                    <a:pt x="232" y="426"/>
                  </a:cubicBezTo>
                  <a:cubicBezTo>
                    <a:pt x="299" y="426"/>
                    <a:pt x="379" y="412"/>
                    <a:pt x="463" y="382"/>
                  </a:cubicBezTo>
                  <a:cubicBezTo>
                    <a:pt x="651" y="319"/>
                    <a:pt x="800" y="195"/>
                    <a:pt x="775" y="82"/>
                  </a:cubicBezTo>
                  <a:cubicBezTo>
                    <a:pt x="753" y="30"/>
                    <a:pt x="678" y="0"/>
                    <a:pt x="579" y="0"/>
                  </a:cubicBezTo>
                  <a:close/>
                </a:path>
              </a:pathLst>
            </a:custGeom>
            <a:solidFill>
              <a:srgbClr val="FFEB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0"/>
            <p:cNvSpPr/>
            <p:nvPr/>
          </p:nvSpPr>
          <p:spPr>
            <a:xfrm>
              <a:off x="2464541" y="1687520"/>
              <a:ext cx="22435" cy="10627"/>
            </a:xfrm>
            <a:custGeom>
              <a:avLst/>
              <a:gdLst/>
              <a:ahLst/>
              <a:cxnLst/>
              <a:rect l="l" t="t" r="r" b="b"/>
              <a:pathLst>
                <a:path w="513" h="243" extrusionOk="0">
                  <a:moveTo>
                    <a:pt x="220" y="1"/>
                  </a:moveTo>
                  <a:cubicBezTo>
                    <a:pt x="103" y="1"/>
                    <a:pt x="11" y="46"/>
                    <a:pt x="0" y="102"/>
                  </a:cubicBezTo>
                  <a:cubicBezTo>
                    <a:pt x="0" y="165"/>
                    <a:pt x="113" y="227"/>
                    <a:pt x="238" y="240"/>
                  </a:cubicBezTo>
                  <a:cubicBezTo>
                    <a:pt x="260" y="241"/>
                    <a:pt x="281" y="242"/>
                    <a:pt x="301" y="242"/>
                  </a:cubicBezTo>
                  <a:cubicBezTo>
                    <a:pt x="437" y="242"/>
                    <a:pt x="512" y="207"/>
                    <a:pt x="512" y="152"/>
                  </a:cubicBezTo>
                  <a:cubicBezTo>
                    <a:pt x="512" y="90"/>
                    <a:pt x="400" y="27"/>
                    <a:pt x="263" y="2"/>
                  </a:cubicBezTo>
                  <a:cubicBezTo>
                    <a:pt x="248" y="1"/>
                    <a:pt x="234" y="1"/>
                    <a:pt x="220" y="1"/>
                  </a:cubicBezTo>
                  <a:close/>
                </a:path>
              </a:pathLst>
            </a:custGeom>
            <a:solidFill>
              <a:srgbClr val="FFEB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0"/>
            <p:cNvSpPr/>
            <p:nvPr/>
          </p:nvSpPr>
          <p:spPr>
            <a:xfrm>
              <a:off x="1317004" y="1503618"/>
              <a:ext cx="148651" cy="181057"/>
            </a:xfrm>
            <a:custGeom>
              <a:avLst/>
              <a:gdLst/>
              <a:ahLst/>
              <a:cxnLst/>
              <a:rect l="l" t="t" r="r" b="b"/>
              <a:pathLst>
                <a:path w="3399" h="4140" extrusionOk="0">
                  <a:moveTo>
                    <a:pt x="2504" y="1"/>
                  </a:moveTo>
                  <a:cubicBezTo>
                    <a:pt x="2442" y="1"/>
                    <a:pt x="2376" y="16"/>
                    <a:pt x="2312" y="47"/>
                  </a:cubicBezTo>
                  <a:cubicBezTo>
                    <a:pt x="1899" y="197"/>
                    <a:pt x="1862" y="522"/>
                    <a:pt x="1612" y="821"/>
                  </a:cubicBezTo>
                  <a:cubicBezTo>
                    <a:pt x="1362" y="1134"/>
                    <a:pt x="925" y="1246"/>
                    <a:pt x="587" y="1421"/>
                  </a:cubicBezTo>
                  <a:cubicBezTo>
                    <a:pt x="212" y="1609"/>
                    <a:pt x="0" y="2046"/>
                    <a:pt x="63" y="2483"/>
                  </a:cubicBezTo>
                  <a:cubicBezTo>
                    <a:pt x="200" y="3395"/>
                    <a:pt x="962" y="3170"/>
                    <a:pt x="1562" y="3295"/>
                  </a:cubicBezTo>
                  <a:cubicBezTo>
                    <a:pt x="1662" y="3320"/>
                    <a:pt x="1737" y="3370"/>
                    <a:pt x="1812" y="3433"/>
                  </a:cubicBezTo>
                  <a:cubicBezTo>
                    <a:pt x="2049" y="3620"/>
                    <a:pt x="2199" y="3933"/>
                    <a:pt x="2437" y="4083"/>
                  </a:cubicBezTo>
                  <a:cubicBezTo>
                    <a:pt x="2500" y="4122"/>
                    <a:pt x="2569" y="4140"/>
                    <a:pt x="2638" y="4140"/>
                  </a:cubicBezTo>
                  <a:cubicBezTo>
                    <a:pt x="2855" y="4140"/>
                    <a:pt x="3065" y="3958"/>
                    <a:pt x="3036" y="3683"/>
                  </a:cubicBezTo>
                  <a:cubicBezTo>
                    <a:pt x="3011" y="3520"/>
                    <a:pt x="2861" y="3370"/>
                    <a:pt x="2936" y="3208"/>
                  </a:cubicBezTo>
                  <a:cubicBezTo>
                    <a:pt x="2999" y="3083"/>
                    <a:pt x="3186" y="3045"/>
                    <a:pt x="3286" y="2933"/>
                  </a:cubicBezTo>
                  <a:cubicBezTo>
                    <a:pt x="3399" y="2771"/>
                    <a:pt x="3399" y="2583"/>
                    <a:pt x="3336" y="2396"/>
                  </a:cubicBezTo>
                  <a:cubicBezTo>
                    <a:pt x="3299" y="2246"/>
                    <a:pt x="3199" y="2146"/>
                    <a:pt x="3111" y="2046"/>
                  </a:cubicBezTo>
                  <a:cubicBezTo>
                    <a:pt x="2949" y="1871"/>
                    <a:pt x="3061" y="1821"/>
                    <a:pt x="3124" y="1621"/>
                  </a:cubicBezTo>
                  <a:cubicBezTo>
                    <a:pt x="3186" y="1484"/>
                    <a:pt x="3174" y="1271"/>
                    <a:pt x="3074" y="1146"/>
                  </a:cubicBezTo>
                  <a:cubicBezTo>
                    <a:pt x="3024" y="1071"/>
                    <a:pt x="2949" y="1059"/>
                    <a:pt x="2899" y="984"/>
                  </a:cubicBezTo>
                  <a:cubicBezTo>
                    <a:pt x="2736" y="734"/>
                    <a:pt x="2924" y="509"/>
                    <a:pt x="2824" y="247"/>
                  </a:cubicBezTo>
                  <a:cubicBezTo>
                    <a:pt x="2772" y="81"/>
                    <a:pt x="2647" y="1"/>
                    <a:pt x="25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0"/>
            <p:cNvSpPr/>
            <p:nvPr/>
          </p:nvSpPr>
          <p:spPr>
            <a:xfrm>
              <a:off x="1317004" y="1504012"/>
              <a:ext cx="140997" cy="166581"/>
            </a:xfrm>
            <a:custGeom>
              <a:avLst/>
              <a:gdLst/>
              <a:ahLst/>
              <a:cxnLst/>
              <a:rect l="l" t="t" r="r" b="b"/>
              <a:pathLst>
                <a:path w="3224" h="3809" extrusionOk="0">
                  <a:moveTo>
                    <a:pt x="2497" y="0"/>
                  </a:moveTo>
                  <a:cubicBezTo>
                    <a:pt x="2437" y="0"/>
                    <a:pt x="2374" y="13"/>
                    <a:pt x="2312" y="38"/>
                  </a:cubicBezTo>
                  <a:cubicBezTo>
                    <a:pt x="1899" y="188"/>
                    <a:pt x="1862" y="513"/>
                    <a:pt x="1612" y="812"/>
                  </a:cubicBezTo>
                  <a:cubicBezTo>
                    <a:pt x="1362" y="1125"/>
                    <a:pt x="925" y="1237"/>
                    <a:pt x="600" y="1412"/>
                  </a:cubicBezTo>
                  <a:cubicBezTo>
                    <a:pt x="237" y="1600"/>
                    <a:pt x="0" y="2037"/>
                    <a:pt x="63" y="2487"/>
                  </a:cubicBezTo>
                  <a:cubicBezTo>
                    <a:pt x="200" y="3386"/>
                    <a:pt x="925" y="3186"/>
                    <a:pt x="1512" y="3299"/>
                  </a:cubicBezTo>
                  <a:cubicBezTo>
                    <a:pt x="1187" y="3136"/>
                    <a:pt x="812" y="3061"/>
                    <a:pt x="675" y="2737"/>
                  </a:cubicBezTo>
                  <a:cubicBezTo>
                    <a:pt x="377" y="2011"/>
                    <a:pt x="1185" y="1507"/>
                    <a:pt x="1880" y="1507"/>
                  </a:cubicBezTo>
                  <a:cubicBezTo>
                    <a:pt x="2059" y="1507"/>
                    <a:pt x="2231" y="1540"/>
                    <a:pt x="2374" y="1612"/>
                  </a:cubicBezTo>
                  <a:cubicBezTo>
                    <a:pt x="2374" y="1612"/>
                    <a:pt x="2599" y="1725"/>
                    <a:pt x="2349" y="2049"/>
                  </a:cubicBezTo>
                  <a:cubicBezTo>
                    <a:pt x="2099" y="2374"/>
                    <a:pt x="2199" y="2674"/>
                    <a:pt x="2512" y="2937"/>
                  </a:cubicBezTo>
                  <a:cubicBezTo>
                    <a:pt x="2824" y="3199"/>
                    <a:pt x="2799" y="3699"/>
                    <a:pt x="2611" y="3786"/>
                  </a:cubicBezTo>
                  <a:cubicBezTo>
                    <a:pt x="2611" y="3786"/>
                    <a:pt x="2667" y="3808"/>
                    <a:pt x="2731" y="3808"/>
                  </a:cubicBezTo>
                  <a:cubicBezTo>
                    <a:pt x="2802" y="3808"/>
                    <a:pt x="2885" y="3780"/>
                    <a:pt x="2911" y="3661"/>
                  </a:cubicBezTo>
                  <a:cubicBezTo>
                    <a:pt x="2936" y="3436"/>
                    <a:pt x="2699" y="3099"/>
                    <a:pt x="2874" y="2937"/>
                  </a:cubicBezTo>
                  <a:cubicBezTo>
                    <a:pt x="3049" y="2787"/>
                    <a:pt x="3224" y="2749"/>
                    <a:pt x="3136" y="2487"/>
                  </a:cubicBezTo>
                  <a:cubicBezTo>
                    <a:pt x="3061" y="2224"/>
                    <a:pt x="2786" y="2112"/>
                    <a:pt x="2849" y="1874"/>
                  </a:cubicBezTo>
                  <a:cubicBezTo>
                    <a:pt x="2911" y="1662"/>
                    <a:pt x="3049" y="1450"/>
                    <a:pt x="2936" y="1300"/>
                  </a:cubicBezTo>
                  <a:cubicBezTo>
                    <a:pt x="2824" y="1137"/>
                    <a:pt x="2599" y="1037"/>
                    <a:pt x="2661" y="737"/>
                  </a:cubicBezTo>
                  <a:cubicBezTo>
                    <a:pt x="2724" y="438"/>
                    <a:pt x="2749" y="238"/>
                    <a:pt x="2562" y="125"/>
                  </a:cubicBezTo>
                  <a:cubicBezTo>
                    <a:pt x="2449" y="50"/>
                    <a:pt x="2549" y="50"/>
                    <a:pt x="2674" y="38"/>
                  </a:cubicBezTo>
                  <a:cubicBezTo>
                    <a:pt x="2618" y="13"/>
                    <a:pt x="2558" y="0"/>
                    <a:pt x="249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0"/>
            <p:cNvSpPr/>
            <p:nvPr/>
          </p:nvSpPr>
          <p:spPr>
            <a:xfrm>
              <a:off x="1404953" y="1523692"/>
              <a:ext cx="34462" cy="146420"/>
            </a:xfrm>
            <a:custGeom>
              <a:avLst/>
              <a:gdLst/>
              <a:ahLst/>
              <a:cxnLst/>
              <a:rect l="l" t="t" r="r" b="b"/>
              <a:pathLst>
                <a:path w="788" h="3348" extrusionOk="0">
                  <a:moveTo>
                    <a:pt x="101" y="0"/>
                  </a:moveTo>
                  <a:cubicBezTo>
                    <a:pt x="80" y="8"/>
                    <a:pt x="62" y="11"/>
                    <a:pt x="47" y="11"/>
                  </a:cubicBezTo>
                  <a:cubicBezTo>
                    <a:pt x="18" y="11"/>
                    <a:pt x="1" y="0"/>
                    <a:pt x="1" y="0"/>
                  </a:cubicBezTo>
                  <a:lnTo>
                    <a:pt x="1" y="0"/>
                  </a:lnTo>
                  <a:cubicBezTo>
                    <a:pt x="1" y="0"/>
                    <a:pt x="38" y="25"/>
                    <a:pt x="63" y="63"/>
                  </a:cubicBezTo>
                  <a:cubicBezTo>
                    <a:pt x="113" y="100"/>
                    <a:pt x="176" y="162"/>
                    <a:pt x="201" y="250"/>
                  </a:cubicBezTo>
                  <a:cubicBezTo>
                    <a:pt x="226" y="300"/>
                    <a:pt x="226" y="350"/>
                    <a:pt x="201" y="400"/>
                  </a:cubicBezTo>
                  <a:cubicBezTo>
                    <a:pt x="176" y="437"/>
                    <a:pt x="126" y="475"/>
                    <a:pt x="76" y="525"/>
                  </a:cubicBezTo>
                  <a:cubicBezTo>
                    <a:pt x="63" y="550"/>
                    <a:pt x="38" y="562"/>
                    <a:pt x="26" y="612"/>
                  </a:cubicBezTo>
                  <a:cubicBezTo>
                    <a:pt x="26" y="625"/>
                    <a:pt x="1" y="662"/>
                    <a:pt x="1" y="675"/>
                  </a:cubicBezTo>
                  <a:lnTo>
                    <a:pt x="1" y="737"/>
                  </a:lnTo>
                  <a:cubicBezTo>
                    <a:pt x="26" y="812"/>
                    <a:pt x="76" y="875"/>
                    <a:pt x="126" y="912"/>
                  </a:cubicBezTo>
                  <a:cubicBezTo>
                    <a:pt x="176" y="950"/>
                    <a:pt x="238" y="987"/>
                    <a:pt x="263" y="1037"/>
                  </a:cubicBezTo>
                  <a:cubicBezTo>
                    <a:pt x="313" y="1075"/>
                    <a:pt x="351" y="1125"/>
                    <a:pt x="363" y="1175"/>
                  </a:cubicBezTo>
                  <a:cubicBezTo>
                    <a:pt x="413" y="1287"/>
                    <a:pt x="388" y="1387"/>
                    <a:pt x="363" y="1474"/>
                  </a:cubicBezTo>
                  <a:cubicBezTo>
                    <a:pt x="351" y="1512"/>
                    <a:pt x="313" y="1549"/>
                    <a:pt x="301" y="1574"/>
                  </a:cubicBezTo>
                  <a:cubicBezTo>
                    <a:pt x="288" y="1612"/>
                    <a:pt x="251" y="1637"/>
                    <a:pt x="238" y="1674"/>
                  </a:cubicBezTo>
                  <a:cubicBezTo>
                    <a:pt x="226" y="1712"/>
                    <a:pt x="213" y="1724"/>
                    <a:pt x="213" y="1737"/>
                  </a:cubicBezTo>
                  <a:lnTo>
                    <a:pt x="188" y="1749"/>
                  </a:lnTo>
                  <a:cubicBezTo>
                    <a:pt x="188" y="1749"/>
                    <a:pt x="176" y="1787"/>
                    <a:pt x="163" y="1849"/>
                  </a:cubicBezTo>
                  <a:cubicBezTo>
                    <a:pt x="151" y="1912"/>
                    <a:pt x="126" y="2024"/>
                    <a:pt x="163" y="2124"/>
                  </a:cubicBezTo>
                  <a:cubicBezTo>
                    <a:pt x="188" y="2237"/>
                    <a:pt x="288" y="2349"/>
                    <a:pt x="363" y="2424"/>
                  </a:cubicBezTo>
                  <a:cubicBezTo>
                    <a:pt x="463" y="2511"/>
                    <a:pt x="551" y="2611"/>
                    <a:pt x="613" y="2724"/>
                  </a:cubicBezTo>
                  <a:cubicBezTo>
                    <a:pt x="675" y="2824"/>
                    <a:pt x="713" y="2974"/>
                    <a:pt x="688" y="3074"/>
                  </a:cubicBezTo>
                  <a:cubicBezTo>
                    <a:pt x="663" y="3186"/>
                    <a:pt x="563" y="3261"/>
                    <a:pt x="488" y="3299"/>
                  </a:cubicBezTo>
                  <a:cubicBezTo>
                    <a:pt x="437" y="3313"/>
                    <a:pt x="386" y="3319"/>
                    <a:pt x="344" y="3319"/>
                  </a:cubicBezTo>
                  <a:cubicBezTo>
                    <a:pt x="315" y="3319"/>
                    <a:pt x="291" y="3316"/>
                    <a:pt x="276" y="3311"/>
                  </a:cubicBezTo>
                  <a:cubicBezTo>
                    <a:pt x="226" y="3299"/>
                    <a:pt x="188" y="3286"/>
                    <a:pt x="188" y="3286"/>
                  </a:cubicBezTo>
                  <a:lnTo>
                    <a:pt x="188" y="3286"/>
                  </a:lnTo>
                  <a:cubicBezTo>
                    <a:pt x="188" y="3286"/>
                    <a:pt x="226" y="3311"/>
                    <a:pt x="276" y="3324"/>
                  </a:cubicBezTo>
                  <a:cubicBezTo>
                    <a:pt x="296" y="3337"/>
                    <a:pt x="336" y="3347"/>
                    <a:pt x="381" y="3347"/>
                  </a:cubicBezTo>
                  <a:cubicBezTo>
                    <a:pt x="419" y="3347"/>
                    <a:pt x="461" y="3341"/>
                    <a:pt x="501" y="3324"/>
                  </a:cubicBezTo>
                  <a:cubicBezTo>
                    <a:pt x="600" y="3299"/>
                    <a:pt x="725" y="3224"/>
                    <a:pt x="750" y="3074"/>
                  </a:cubicBezTo>
                  <a:cubicBezTo>
                    <a:pt x="788" y="2936"/>
                    <a:pt x="750" y="2786"/>
                    <a:pt x="688" y="2661"/>
                  </a:cubicBezTo>
                  <a:cubicBezTo>
                    <a:pt x="551" y="2412"/>
                    <a:pt x="301" y="2249"/>
                    <a:pt x="276" y="2074"/>
                  </a:cubicBezTo>
                  <a:cubicBezTo>
                    <a:pt x="238" y="1999"/>
                    <a:pt x="251" y="1924"/>
                    <a:pt x="288" y="1862"/>
                  </a:cubicBezTo>
                  <a:cubicBezTo>
                    <a:pt x="301" y="1812"/>
                    <a:pt x="313" y="1787"/>
                    <a:pt x="313" y="1787"/>
                  </a:cubicBezTo>
                  <a:lnTo>
                    <a:pt x="338" y="1762"/>
                  </a:lnTo>
                  <a:cubicBezTo>
                    <a:pt x="338" y="1749"/>
                    <a:pt x="351" y="1737"/>
                    <a:pt x="363" y="1699"/>
                  </a:cubicBezTo>
                  <a:cubicBezTo>
                    <a:pt x="376" y="1674"/>
                    <a:pt x="401" y="1662"/>
                    <a:pt x="426" y="1612"/>
                  </a:cubicBezTo>
                  <a:cubicBezTo>
                    <a:pt x="463" y="1574"/>
                    <a:pt x="476" y="1537"/>
                    <a:pt x="501" y="1487"/>
                  </a:cubicBezTo>
                  <a:cubicBezTo>
                    <a:pt x="501" y="1474"/>
                    <a:pt x="526" y="1449"/>
                    <a:pt x="526" y="1437"/>
                  </a:cubicBezTo>
                  <a:cubicBezTo>
                    <a:pt x="526" y="1424"/>
                    <a:pt x="526" y="1412"/>
                    <a:pt x="538" y="1387"/>
                  </a:cubicBezTo>
                  <a:cubicBezTo>
                    <a:pt x="551" y="1362"/>
                    <a:pt x="551" y="1324"/>
                    <a:pt x="551" y="1299"/>
                  </a:cubicBezTo>
                  <a:lnTo>
                    <a:pt x="551" y="1250"/>
                  </a:lnTo>
                  <a:cubicBezTo>
                    <a:pt x="551" y="1237"/>
                    <a:pt x="551" y="1225"/>
                    <a:pt x="538" y="1200"/>
                  </a:cubicBezTo>
                  <a:cubicBezTo>
                    <a:pt x="538" y="1175"/>
                    <a:pt x="526" y="1137"/>
                    <a:pt x="501" y="1112"/>
                  </a:cubicBezTo>
                  <a:cubicBezTo>
                    <a:pt x="476" y="1050"/>
                    <a:pt x="426" y="987"/>
                    <a:pt x="376" y="937"/>
                  </a:cubicBezTo>
                  <a:cubicBezTo>
                    <a:pt x="338" y="887"/>
                    <a:pt x="276" y="850"/>
                    <a:pt x="226" y="812"/>
                  </a:cubicBezTo>
                  <a:cubicBezTo>
                    <a:pt x="176" y="787"/>
                    <a:pt x="126" y="737"/>
                    <a:pt x="113" y="675"/>
                  </a:cubicBezTo>
                  <a:cubicBezTo>
                    <a:pt x="101" y="625"/>
                    <a:pt x="113" y="562"/>
                    <a:pt x="151" y="512"/>
                  </a:cubicBezTo>
                  <a:cubicBezTo>
                    <a:pt x="176" y="475"/>
                    <a:pt x="238" y="437"/>
                    <a:pt x="276" y="375"/>
                  </a:cubicBezTo>
                  <a:cubicBezTo>
                    <a:pt x="301" y="312"/>
                    <a:pt x="288" y="237"/>
                    <a:pt x="276" y="187"/>
                  </a:cubicBezTo>
                  <a:cubicBezTo>
                    <a:pt x="226" y="100"/>
                    <a:pt x="151" y="5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0"/>
            <p:cNvSpPr/>
            <p:nvPr/>
          </p:nvSpPr>
          <p:spPr>
            <a:xfrm>
              <a:off x="1377094" y="1629048"/>
              <a:ext cx="25191" cy="12377"/>
            </a:xfrm>
            <a:custGeom>
              <a:avLst/>
              <a:gdLst/>
              <a:ahLst/>
              <a:cxnLst/>
              <a:rect l="l" t="t" r="r" b="b"/>
              <a:pathLst>
                <a:path w="576" h="283" extrusionOk="0">
                  <a:moveTo>
                    <a:pt x="259" y="1"/>
                  </a:moveTo>
                  <a:cubicBezTo>
                    <a:pt x="115" y="1"/>
                    <a:pt x="1" y="59"/>
                    <a:pt x="1" y="127"/>
                  </a:cubicBezTo>
                  <a:cubicBezTo>
                    <a:pt x="1" y="202"/>
                    <a:pt x="125" y="265"/>
                    <a:pt x="288" y="277"/>
                  </a:cubicBezTo>
                  <a:cubicBezTo>
                    <a:pt x="311" y="281"/>
                    <a:pt x="333" y="283"/>
                    <a:pt x="355" y="283"/>
                  </a:cubicBezTo>
                  <a:cubicBezTo>
                    <a:pt x="476" y="283"/>
                    <a:pt x="575" y="227"/>
                    <a:pt x="575" y="152"/>
                  </a:cubicBezTo>
                  <a:cubicBezTo>
                    <a:pt x="575" y="78"/>
                    <a:pt x="450" y="15"/>
                    <a:pt x="300" y="3"/>
                  </a:cubicBezTo>
                  <a:cubicBezTo>
                    <a:pt x="286" y="1"/>
                    <a:pt x="272" y="1"/>
                    <a:pt x="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0"/>
            <p:cNvSpPr/>
            <p:nvPr/>
          </p:nvSpPr>
          <p:spPr>
            <a:xfrm>
              <a:off x="1354134" y="1625330"/>
              <a:ext cx="16444" cy="10146"/>
            </a:xfrm>
            <a:custGeom>
              <a:avLst/>
              <a:gdLst/>
              <a:ahLst/>
              <a:cxnLst/>
              <a:rect l="l" t="t" r="r" b="b"/>
              <a:pathLst>
                <a:path w="376" h="232" extrusionOk="0">
                  <a:moveTo>
                    <a:pt x="85" y="0"/>
                  </a:moveTo>
                  <a:cubicBezTo>
                    <a:pt x="48" y="0"/>
                    <a:pt x="19" y="13"/>
                    <a:pt x="13" y="38"/>
                  </a:cubicBezTo>
                  <a:cubicBezTo>
                    <a:pt x="1" y="88"/>
                    <a:pt x="63" y="163"/>
                    <a:pt x="151" y="212"/>
                  </a:cubicBezTo>
                  <a:cubicBezTo>
                    <a:pt x="201" y="225"/>
                    <a:pt x="248" y="231"/>
                    <a:pt x="283" y="231"/>
                  </a:cubicBezTo>
                  <a:cubicBezTo>
                    <a:pt x="319" y="231"/>
                    <a:pt x="344" y="225"/>
                    <a:pt x="351" y="212"/>
                  </a:cubicBezTo>
                  <a:cubicBezTo>
                    <a:pt x="376" y="163"/>
                    <a:pt x="313" y="88"/>
                    <a:pt x="213" y="38"/>
                  </a:cubicBezTo>
                  <a:cubicBezTo>
                    <a:pt x="169" y="13"/>
                    <a:pt x="123" y="0"/>
                    <a:pt x="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0"/>
            <p:cNvSpPr/>
            <p:nvPr/>
          </p:nvSpPr>
          <p:spPr>
            <a:xfrm>
              <a:off x="1765628" y="1535807"/>
              <a:ext cx="177078" cy="161640"/>
            </a:xfrm>
            <a:custGeom>
              <a:avLst/>
              <a:gdLst/>
              <a:ahLst/>
              <a:cxnLst/>
              <a:rect l="l" t="t" r="r" b="b"/>
              <a:pathLst>
                <a:path w="4049" h="3696" extrusionOk="0">
                  <a:moveTo>
                    <a:pt x="1278" y="1"/>
                  </a:moveTo>
                  <a:cubicBezTo>
                    <a:pt x="1019" y="1"/>
                    <a:pt x="766" y="111"/>
                    <a:pt x="588" y="323"/>
                  </a:cubicBezTo>
                  <a:cubicBezTo>
                    <a:pt x="0" y="1010"/>
                    <a:pt x="650" y="1510"/>
                    <a:pt x="912" y="2085"/>
                  </a:cubicBezTo>
                  <a:cubicBezTo>
                    <a:pt x="962" y="2185"/>
                    <a:pt x="975" y="2272"/>
                    <a:pt x="975" y="2384"/>
                  </a:cubicBezTo>
                  <a:cubicBezTo>
                    <a:pt x="975" y="2709"/>
                    <a:pt x="837" y="3022"/>
                    <a:pt x="900" y="3322"/>
                  </a:cubicBezTo>
                  <a:cubicBezTo>
                    <a:pt x="925" y="3539"/>
                    <a:pt x="1102" y="3695"/>
                    <a:pt x="1287" y="3695"/>
                  </a:cubicBezTo>
                  <a:cubicBezTo>
                    <a:pt x="1378" y="3695"/>
                    <a:pt x="1471" y="3658"/>
                    <a:pt x="1550" y="3571"/>
                  </a:cubicBezTo>
                  <a:cubicBezTo>
                    <a:pt x="1650" y="3459"/>
                    <a:pt x="1662" y="3222"/>
                    <a:pt x="1837" y="3197"/>
                  </a:cubicBezTo>
                  <a:cubicBezTo>
                    <a:pt x="1843" y="3196"/>
                    <a:pt x="1849" y="3196"/>
                    <a:pt x="1855" y="3196"/>
                  </a:cubicBezTo>
                  <a:cubicBezTo>
                    <a:pt x="1986" y="3196"/>
                    <a:pt x="2118" y="3322"/>
                    <a:pt x="2249" y="3322"/>
                  </a:cubicBezTo>
                  <a:cubicBezTo>
                    <a:pt x="2259" y="3322"/>
                    <a:pt x="2268" y="3322"/>
                    <a:pt x="2278" y="3322"/>
                  </a:cubicBezTo>
                  <a:cubicBezTo>
                    <a:pt x="2451" y="3322"/>
                    <a:pt x="2579" y="3213"/>
                    <a:pt x="2674" y="3059"/>
                  </a:cubicBezTo>
                  <a:cubicBezTo>
                    <a:pt x="2749" y="2909"/>
                    <a:pt x="2762" y="2784"/>
                    <a:pt x="2787" y="2634"/>
                  </a:cubicBezTo>
                  <a:cubicBezTo>
                    <a:pt x="2799" y="2384"/>
                    <a:pt x="2912" y="2447"/>
                    <a:pt x="3099" y="2384"/>
                  </a:cubicBezTo>
                  <a:cubicBezTo>
                    <a:pt x="3236" y="2334"/>
                    <a:pt x="3374" y="2210"/>
                    <a:pt x="3411" y="2060"/>
                  </a:cubicBezTo>
                  <a:cubicBezTo>
                    <a:pt x="3424" y="1972"/>
                    <a:pt x="3399" y="1897"/>
                    <a:pt x="3424" y="1810"/>
                  </a:cubicBezTo>
                  <a:cubicBezTo>
                    <a:pt x="3499" y="1497"/>
                    <a:pt x="3774" y="1510"/>
                    <a:pt x="3911" y="1272"/>
                  </a:cubicBezTo>
                  <a:cubicBezTo>
                    <a:pt x="4049" y="1060"/>
                    <a:pt x="3961" y="835"/>
                    <a:pt x="3749" y="710"/>
                  </a:cubicBezTo>
                  <a:cubicBezTo>
                    <a:pt x="3593" y="604"/>
                    <a:pt x="3451" y="578"/>
                    <a:pt x="3310" y="578"/>
                  </a:cubicBezTo>
                  <a:cubicBezTo>
                    <a:pt x="3170" y="578"/>
                    <a:pt x="3029" y="604"/>
                    <a:pt x="2872" y="604"/>
                  </a:cubicBezTo>
                  <a:cubicBezTo>
                    <a:pt x="2832" y="604"/>
                    <a:pt x="2791" y="602"/>
                    <a:pt x="2749" y="598"/>
                  </a:cubicBezTo>
                  <a:cubicBezTo>
                    <a:pt x="2362" y="585"/>
                    <a:pt x="2024" y="273"/>
                    <a:pt x="1687" y="98"/>
                  </a:cubicBezTo>
                  <a:cubicBezTo>
                    <a:pt x="1556" y="32"/>
                    <a:pt x="1416" y="1"/>
                    <a:pt x="12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0"/>
            <p:cNvSpPr/>
            <p:nvPr/>
          </p:nvSpPr>
          <p:spPr>
            <a:xfrm>
              <a:off x="1766721" y="1536638"/>
              <a:ext cx="172704" cy="150313"/>
            </a:xfrm>
            <a:custGeom>
              <a:avLst/>
              <a:gdLst/>
              <a:ahLst/>
              <a:cxnLst/>
              <a:rect l="l" t="t" r="r" b="b"/>
              <a:pathLst>
                <a:path w="3949" h="3437" extrusionOk="0">
                  <a:moveTo>
                    <a:pt x="1223" y="0"/>
                  </a:moveTo>
                  <a:cubicBezTo>
                    <a:pt x="975" y="0"/>
                    <a:pt x="735" y="94"/>
                    <a:pt x="563" y="266"/>
                  </a:cubicBezTo>
                  <a:cubicBezTo>
                    <a:pt x="0" y="941"/>
                    <a:pt x="588" y="1441"/>
                    <a:pt x="875" y="2003"/>
                  </a:cubicBezTo>
                  <a:cubicBezTo>
                    <a:pt x="787" y="1641"/>
                    <a:pt x="600" y="1291"/>
                    <a:pt x="762" y="954"/>
                  </a:cubicBezTo>
                  <a:cubicBezTo>
                    <a:pt x="895" y="689"/>
                    <a:pt x="1103" y="581"/>
                    <a:pt x="1333" y="581"/>
                  </a:cubicBezTo>
                  <a:cubicBezTo>
                    <a:pt x="1864" y="581"/>
                    <a:pt x="2515" y="1154"/>
                    <a:pt x="2637" y="1703"/>
                  </a:cubicBezTo>
                  <a:cubicBezTo>
                    <a:pt x="2637" y="1703"/>
                    <a:pt x="2682" y="1955"/>
                    <a:pt x="2336" y="1955"/>
                  </a:cubicBezTo>
                  <a:cubicBezTo>
                    <a:pt x="2321" y="1955"/>
                    <a:pt x="2304" y="1954"/>
                    <a:pt x="2287" y="1953"/>
                  </a:cubicBezTo>
                  <a:cubicBezTo>
                    <a:pt x="2279" y="1953"/>
                    <a:pt x="2271" y="1953"/>
                    <a:pt x="2263" y="1953"/>
                  </a:cubicBezTo>
                  <a:cubicBezTo>
                    <a:pt x="1893" y="1953"/>
                    <a:pt x="1750" y="2237"/>
                    <a:pt x="1750" y="2640"/>
                  </a:cubicBezTo>
                  <a:cubicBezTo>
                    <a:pt x="1750" y="3002"/>
                    <a:pt x="1459" y="3265"/>
                    <a:pt x="1273" y="3265"/>
                  </a:cubicBezTo>
                  <a:cubicBezTo>
                    <a:pt x="1240" y="3265"/>
                    <a:pt x="1211" y="3257"/>
                    <a:pt x="1187" y="3240"/>
                  </a:cubicBezTo>
                  <a:lnTo>
                    <a:pt x="1187" y="3240"/>
                  </a:lnTo>
                  <a:cubicBezTo>
                    <a:pt x="1187" y="3240"/>
                    <a:pt x="1241" y="3437"/>
                    <a:pt x="1371" y="3437"/>
                  </a:cubicBezTo>
                  <a:cubicBezTo>
                    <a:pt x="1395" y="3437"/>
                    <a:pt x="1421" y="3430"/>
                    <a:pt x="1450" y="3415"/>
                  </a:cubicBezTo>
                  <a:cubicBezTo>
                    <a:pt x="1638" y="3309"/>
                    <a:pt x="1738" y="2936"/>
                    <a:pt x="1927" y="2936"/>
                  </a:cubicBezTo>
                  <a:cubicBezTo>
                    <a:pt x="1938" y="2936"/>
                    <a:pt x="1950" y="2937"/>
                    <a:pt x="1962" y="2940"/>
                  </a:cubicBezTo>
                  <a:cubicBezTo>
                    <a:pt x="2088" y="2968"/>
                    <a:pt x="2187" y="3020"/>
                    <a:pt x="2274" y="3020"/>
                  </a:cubicBezTo>
                  <a:cubicBezTo>
                    <a:pt x="2341" y="3020"/>
                    <a:pt x="2402" y="2989"/>
                    <a:pt x="2462" y="2890"/>
                  </a:cubicBezTo>
                  <a:cubicBezTo>
                    <a:pt x="2587" y="2678"/>
                    <a:pt x="2512" y="2365"/>
                    <a:pt x="2712" y="2265"/>
                  </a:cubicBezTo>
                  <a:cubicBezTo>
                    <a:pt x="2912" y="2178"/>
                    <a:pt x="3149" y="2178"/>
                    <a:pt x="3199" y="1991"/>
                  </a:cubicBezTo>
                  <a:cubicBezTo>
                    <a:pt x="3249" y="1816"/>
                    <a:pt x="3186" y="1553"/>
                    <a:pt x="3436" y="1416"/>
                  </a:cubicBezTo>
                  <a:cubicBezTo>
                    <a:pt x="3686" y="1291"/>
                    <a:pt x="3836" y="1191"/>
                    <a:pt x="3811" y="954"/>
                  </a:cubicBezTo>
                  <a:cubicBezTo>
                    <a:pt x="3802" y="909"/>
                    <a:pt x="3805" y="891"/>
                    <a:pt x="3816" y="891"/>
                  </a:cubicBezTo>
                  <a:cubicBezTo>
                    <a:pt x="3836" y="891"/>
                    <a:pt x="3884" y="947"/>
                    <a:pt x="3949" y="1003"/>
                  </a:cubicBezTo>
                  <a:cubicBezTo>
                    <a:pt x="3936" y="891"/>
                    <a:pt x="3836" y="791"/>
                    <a:pt x="3724" y="704"/>
                  </a:cubicBezTo>
                  <a:cubicBezTo>
                    <a:pt x="3568" y="603"/>
                    <a:pt x="3427" y="578"/>
                    <a:pt x="3285" y="578"/>
                  </a:cubicBezTo>
                  <a:cubicBezTo>
                    <a:pt x="3135" y="578"/>
                    <a:pt x="2984" y="607"/>
                    <a:pt x="2814" y="607"/>
                  </a:cubicBezTo>
                  <a:cubicBezTo>
                    <a:pt x="2785" y="607"/>
                    <a:pt x="2755" y="606"/>
                    <a:pt x="2724" y="604"/>
                  </a:cubicBezTo>
                  <a:cubicBezTo>
                    <a:pt x="2337" y="579"/>
                    <a:pt x="1999" y="266"/>
                    <a:pt x="1662" y="104"/>
                  </a:cubicBezTo>
                  <a:cubicBezTo>
                    <a:pt x="1522" y="34"/>
                    <a:pt x="1371" y="0"/>
                    <a:pt x="12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0"/>
            <p:cNvSpPr/>
            <p:nvPr/>
          </p:nvSpPr>
          <p:spPr>
            <a:xfrm>
              <a:off x="1806606" y="1567383"/>
              <a:ext cx="101637" cy="112395"/>
            </a:xfrm>
            <a:custGeom>
              <a:avLst/>
              <a:gdLst/>
              <a:ahLst/>
              <a:cxnLst/>
              <a:rect l="l" t="t" r="r" b="b"/>
              <a:pathLst>
                <a:path w="2324" h="2570" extrusionOk="0">
                  <a:moveTo>
                    <a:pt x="2312" y="1"/>
                  </a:moveTo>
                  <a:lnTo>
                    <a:pt x="2312" y="52"/>
                  </a:lnTo>
                  <a:lnTo>
                    <a:pt x="2312" y="52"/>
                  </a:lnTo>
                  <a:cubicBezTo>
                    <a:pt x="2323" y="23"/>
                    <a:pt x="2312" y="1"/>
                    <a:pt x="2312" y="1"/>
                  </a:cubicBezTo>
                  <a:close/>
                  <a:moveTo>
                    <a:pt x="2312" y="52"/>
                  </a:moveTo>
                  <a:cubicBezTo>
                    <a:pt x="2306" y="67"/>
                    <a:pt x="2295" y="84"/>
                    <a:pt x="2274" y="101"/>
                  </a:cubicBezTo>
                  <a:cubicBezTo>
                    <a:pt x="2274" y="163"/>
                    <a:pt x="2287" y="238"/>
                    <a:pt x="2237" y="350"/>
                  </a:cubicBezTo>
                  <a:cubicBezTo>
                    <a:pt x="2232" y="369"/>
                    <a:pt x="2222" y="386"/>
                    <a:pt x="2208" y="402"/>
                  </a:cubicBezTo>
                  <a:lnTo>
                    <a:pt x="2208" y="402"/>
                  </a:lnTo>
                  <a:cubicBezTo>
                    <a:pt x="2236" y="388"/>
                    <a:pt x="2258" y="363"/>
                    <a:pt x="2274" y="338"/>
                  </a:cubicBezTo>
                  <a:cubicBezTo>
                    <a:pt x="2312" y="238"/>
                    <a:pt x="2312" y="163"/>
                    <a:pt x="2312" y="101"/>
                  </a:cubicBezTo>
                  <a:lnTo>
                    <a:pt x="2312" y="52"/>
                  </a:lnTo>
                  <a:close/>
                  <a:moveTo>
                    <a:pt x="0" y="2187"/>
                  </a:moveTo>
                  <a:cubicBezTo>
                    <a:pt x="0" y="2187"/>
                    <a:pt x="0" y="2188"/>
                    <a:pt x="0" y="2188"/>
                  </a:cubicBezTo>
                  <a:lnTo>
                    <a:pt x="0" y="2188"/>
                  </a:lnTo>
                  <a:cubicBezTo>
                    <a:pt x="0" y="2188"/>
                    <a:pt x="0" y="2187"/>
                    <a:pt x="0" y="2187"/>
                  </a:cubicBezTo>
                  <a:close/>
                  <a:moveTo>
                    <a:pt x="1987" y="375"/>
                  </a:moveTo>
                  <a:cubicBezTo>
                    <a:pt x="1962" y="375"/>
                    <a:pt x="1925" y="375"/>
                    <a:pt x="1875" y="400"/>
                  </a:cubicBezTo>
                  <a:cubicBezTo>
                    <a:pt x="1862" y="400"/>
                    <a:pt x="1850" y="413"/>
                    <a:pt x="1837" y="425"/>
                  </a:cubicBezTo>
                  <a:lnTo>
                    <a:pt x="1787" y="475"/>
                  </a:lnTo>
                  <a:cubicBezTo>
                    <a:pt x="1737" y="538"/>
                    <a:pt x="1737" y="625"/>
                    <a:pt x="1737" y="688"/>
                  </a:cubicBezTo>
                  <a:cubicBezTo>
                    <a:pt x="1737" y="775"/>
                    <a:pt x="1750" y="838"/>
                    <a:pt x="1737" y="888"/>
                  </a:cubicBezTo>
                  <a:cubicBezTo>
                    <a:pt x="1737" y="950"/>
                    <a:pt x="1725" y="1013"/>
                    <a:pt x="1687" y="1063"/>
                  </a:cubicBezTo>
                  <a:cubicBezTo>
                    <a:pt x="1637" y="1175"/>
                    <a:pt x="1550" y="1225"/>
                    <a:pt x="1475" y="1238"/>
                  </a:cubicBezTo>
                  <a:cubicBezTo>
                    <a:pt x="1425" y="1250"/>
                    <a:pt x="1400" y="1250"/>
                    <a:pt x="1350" y="1250"/>
                  </a:cubicBezTo>
                  <a:lnTo>
                    <a:pt x="1237" y="1250"/>
                  </a:lnTo>
                  <a:cubicBezTo>
                    <a:pt x="1212" y="1250"/>
                    <a:pt x="1187" y="1250"/>
                    <a:pt x="1175" y="1275"/>
                  </a:cubicBezTo>
                  <a:lnTo>
                    <a:pt x="1150" y="1275"/>
                  </a:lnTo>
                  <a:cubicBezTo>
                    <a:pt x="1150" y="1275"/>
                    <a:pt x="1112" y="1275"/>
                    <a:pt x="1050" y="1300"/>
                  </a:cubicBezTo>
                  <a:cubicBezTo>
                    <a:pt x="987" y="1313"/>
                    <a:pt x="913" y="1363"/>
                    <a:pt x="850" y="1475"/>
                  </a:cubicBezTo>
                  <a:cubicBezTo>
                    <a:pt x="788" y="1562"/>
                    <a:pt x="775" y="1712"/>
                    <a:pt x="750" y="1837"/>
                  </a:cubicBezTo>
                  <a:cubicBezTo>
                    <a:pt x="738" y="1962"/>
                    <a:pt x="738" y="2100"/>
                    <a:pt x="688" y="2225"/>
                  </a:cubicBezTo>
                  <a:cubicBezTo>
                    <a:pt x="663" y="2350"/>
                    <a:pt x="563" y="2462"/>
                    <a:pt x="475" y="2500"/>
                  </a:cubicBezTo>
                  <a:cubicBezTo>
                    <a:pt x="439" y="2518"/>
                    <a:pt x="398" y="2526"/>
                    <a:pt x="359" y="2526"/>
                  </a:cubicBezTo>
                  <a:cubicBezTo>
                    <a:pt x="290" y="2526"/>
                    <a:pt x="223" y="2502"/>
                    <a:pt x="175" y="2462"/>
                  </a:cubicBezTo>
                  <a:cubicBezTo>
                    <a:pt x="100" y="2400"/>
                    <a:pt x="50" y="2337"/>
                    <a:pt x="38" y="2287"/>
                  </a:cubicBezTo>
                  <a:cubicBezTo>
                    <a:pt x="4" y="2241"/>
                    <a:pt x="1" y="2196"/>
                    <a:pt x="0" y="2188"/>
                  </a:cubicBezTo>
                  <a:lnTo>
                    <a:pt x="0" y="2188"/>
                  </a:lnTo>
                  <a:cubicBezTo>
                    <a:pt x="1" y="2195"/>
                    <a:pt x="3" y="2231"/>
                    <a:pt x="25" y="2287"/>
                  </a:cubicBezTo>
                  <a:cubicBezTo>
                    <a:pt x="38" y="2350"/>
                    <a:pt x="88" y="2425"/>
                    <a:pt x="163" y="2487"/>
                  </a:cubicBezTo>
                  <a:cubicBezTo>
                    <a:pt x="216" y="2532"/>
                    <a:pt x="295" y="2570"/>
                    <a:pt x="382" y="2570"/>
                  </a:cubicBezTo>
                  <a:cubicBezTo>
                    <a:pt x="416" y="2570"/>
                    <a:pt x="452" y="2564"/>
                    <a:pt x="488" y="2550"/>
                  </a:cubicBezTo>
                  <a:cubicBezTo>
                    <a:pt x="613" y="2487"/>
                    <a:pt x="713" y="2375"/>
                    <a:pt x="750" y="2237"/>
                  </a:cubicBezTo>
                  <a:cubicBezTo>
                    <a:pt x="863" y="1975"/>
                    <a:pt x="800" y="1662"/>
                    <a:pt x="913" y="1512"/>
                  </a:cubicBezTo>
                  <a:cubicBezTo>
                    <a:pt x="963" y="1438"/>
                    <a:pt x="1025" y="1413"/>
                    <a:pt x="1062" y="1400"/>
                  </a:cubicBezTo>
                  <a:cubicBezTo>
                    <a:pt x="1112" y="1375"/>
                    <a:pt x="1150" y="1375"/>
                    <a:pt x="1150" y="1375"/>
                  </a:cubicBezTo>
                  <a:lnTo>
                    <a:pt x="1162" y="1375"/>
                  </a:lnTo>
                  <a:cubicBezTo>
                    <a:pt x="1175" y="1375"/>
                    <a:pt x="1187" y="1363"/>
                    <a:pt x="1225" y="1363"/>
                  </a:cubicBezTo>
                  <a:lnTo>
                    <a:pt x="1312" y="1363"/>
                  </a:lnTo>
                  <a:cubicBezTo>
                    <a:pt x="1362" y="1363"/>
                    <a:pt x="1412" y="1363"/>
                    <a:pt x="1462" y="1350"/>
                  </a:cubicBezTo>
                  <a:cubicBezTo>
                    <a:pt x="1475" y="1350"/>
                    <a:pt x="1487" y="1350"/>
                    <a:pt x="1487" y="1325"/>
                  </a:cubicBezTo>
                  <a:cubicBezTo>
                    <a:pt x="1500" y="1325"/>
                    <a:pt x="1525" y="1313"/>
                    <a:pt x="1537" y="1313"/>
                  </a:cubicBezTo>
                  <a:cubicBezTo>
                    <a:pt x="1562" y="1300"/>
                    <a:pt x="1587" y="1288"/>
                    <a:pt x="1612" y="1263"/>
                  </a:cubicBezTo>
                  <a:cubicBezTo>
                    <a:pt x="1625" y="1250"/>
                    <a:pt x="1650" y="1250"/>
                    <a:pt x="1650" y="1238"/>
                  </a:cubicBezTo>
                  <a:cubicBezTo>
                    <a:pt x="1662" y="1225"/>
                    <a:pt x="1662" y="1200"/>
                    <a:pt x="1675" y="1188"/>
                  </a:cubicBezTo>
                  <a:lnTo>
                    <a:pt x="1725" y="1100"/>
                  </a:lnTo>
                  <a:cubicBezTo>
                    <a:pt x="1750" y="1038"/>
                    <a:pt x="1775" y="950"/>
                    <a:pt x="1775" y="888"/>
                  </a:cubicBezTo>
                  <a:cubicBezTo>
                    <a:pt x="1787" y="813"/>
                    <a:pt x="1775" y="750"/>
                    <a:pt x="1775" y="675"/>
                  </a:cubicBezTo>
                  <a:cubicBezTo>
                    <a:pt x="1775" y="613"/>
                    <a:pt x="1775" y="550"/>
                    <a:pt x="1800" y="500"/>
                  </a:cubicBezTo>
                  <a:cubicBezTo>
                    <a:pt x="1837" y="463"/>
                    <a:pt x="1875" y="438"/>
                    <a:pt x="1937" y="438"/>
                  </a:cubicBezTo>
                  <a:cubicBezTo>
                    <a:pt x="1991" y="438"/>
                    <a:pt x="2035" y="465"/>
                    <a:pt x="2086" y="465"/>
                  </a:cubicBezTo>
                  <a:cubicBezTo>
                    <a:pt x="2094" y="465"/>
                    <a:pt x="2103" y="465"/>
                    <a:pt x="2112" y="463"/>
                  </a:cubicBezTo>
                  <a:cubicBezTo>
                    <a:pt x="2151" y="447"/>
                    <a:pt x="2185" y="427"/>
                    <a:pt x="2208" y="402"/>
                  </a:cubicBezTo>
                  <a:lnTo>
                    <a:pt x="2208" y="402"/>
                  </a:lnTo>
                  <a:cubicBezTo>
                    <a:pt x="2194" y="409"/>
                    <a:pt x="2179" y="413"/>
                    <a:pt x="2162" y="413"/>
                  </a:cubicBezTo>
                  <a:cubicBezTo>
                    <a:pt x="2112" y="413"/>
                    <a:pt x="2062" y="400"/>
                    <a:pt x="1987" y="3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0"/>
            <p:cNvSpPr/>
            <p:nvPr/>
          </p:nvSpPr>
          <p:spPr>
            <a:xfrm>
              <a:off x="1806606" y="1611510"/>
              <a:ext cx="20817" cy="23747"/>
            </a:xfrm>
            <a:custGeom>
              <a:avLst/>
              <a:gdLst/>
              <a:ahLst/>
              <a:cxnLst/>
              <a:rect l="l" t="t" r="r" b="b"/>
              <a:pathLst>
                <a:path w="476" h="543" extrusionOk="0">
                  <a:moveTo>
                    <a:pt x="110" y="1"/>
                  </a:moveTo>
                  <a:cubicBezTo>
                    <a:pt x="92" y="1"/>
                    <a:pt x="76" y="6"/>
                    <a:pt x="63" y="16"/>
                  </a:cubicBezTo>
                  <a:cubicBezTo>
                    <a:pt x="0" y="54"/>
                    <a:pt x="38" y="216"/>
                    <a:pt x="125" y="354"/>
                  </a:cubicBezTo>
                  <a:cubicBezTo>
                    <a:pt x="206" y="464"/>
                    <a:pt x="303" y="543"/>
                    <a:pt x="370" y="543"/>
                  </a:cubicBezTo>
                  <a:cubicBezTo>
                    <a:pt x="386" y="543"/>
                    <a:pt x="401" y="538"/>
                    <a:pt x="413" y="528"/>
                  </a:cubicBezTo>
                  <a:cubicBezTo>
                    <a:pt x="475" y="479"/>
                    <a:pt x="438" y="329"/>
                    <a:pt x="350" y="179"/>
                  </a:cubicBezTo>
                  <a:cubicBezTo>
                    <a:pt x="271" y="70"/>
                    <a:pt x="177" y="1"/>
                    <a:pt x="1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0"/>
            <p:cNvSpPr/>
            <p:nvPr/>
          </p:nvSpPr>
          <p:spPr>
            <a:xfrm>
              <a:off x="1799478" y="1588156"/>
              <a:ext cx="8790" cy="17712"/>
            </a:xfrm>
            <a:custGeom>
              <a:avLst/>
              <a:gdLst/>
              <a:ahLst/>
              <a:cxnLst/>
              <a:rect l="l" t="t" r="r" b="b"/>
              <a:pathLst>
                <a:path w="201" h="405" extrusionOk="0">
                  <a:moveTo>
                    <a:pt x="63" y="0"/>
                  </a:moveTo>
                  <a:cubicBezTo>
                    <a:pt x="13" y="13"/>
                    <a:pt x="1" y="113"/>
                    <a:pt x="13" y="213"/>
                  </a:cubicBezTo>
                  <a:cubicBezTo>
                    <a:pt x="36" y="323"/>
                    <a:pt x="77" y="405"/>
                    <a:pt x="121" y="405"/>
                  </a:cubicBezTo>
                  <a:cubicBezTo>
                    <a:pt x="127" y="405"/>
                    <a:pt x="133" y="403"/>
                    <a:pt x="138" y="400"/>
                  </a:cubicBezTo>
                  <a:cubicBezTo>
                    <a:pt x="188" y="388"/>
                    <a:pt x="201" y="300"/>
                    <a:pt x="188" y="188"/>
                  </a:cubicBezTo>
                  <a:cubicBezTo>
                    <a:pt x="163" y="75"/>
                    <a:pt x="101" y="0"/>
                    <a:pt x="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0"/>
            <p:cNvSpPr/>
            <p:nvPr/>
          </p:nvSpPr>
          <p:spPr>
            <a:xfrm>
              <a:off x="1591829" y="3081544"/>
              <a:ext cx="173404" cy="157791"/>
            </a:xfrm>
            <a:custGeom>
              <a:avLst/>
              <a:gdLst/>
              <a:ahLst/>
              <a:cxnLst/>
              <a:rect l="l" t="t" r="r" b="b"/>
              <a:pathLst>
                <a:path w="3965" h="3608" extrusionOk="0">
                  <a:moveTo>
                    <a:pt x="2452" y="0"/>
                  </a:moveTo>
                  <a:cubicBezTo>
                    <a:pt x="2378" y="0"/>
                    <a:pt x="2301" y="19"/>
                    <a:pt x="2225" y="52"/>
                  </a:cubicBezTo>
                  <a:cubicBezTo>
                    <a:pt x="2100" y="114"/>
                    <a:pt x="2013" y="214"/>
                    <a:pt x="1913" y="327"/>
                  </a:cubicBezTo>
                  <a:cubicBezTo>
                    <a:pt x="1852" y="392"/>
                    <a:pt x="1808" y="415"/>
                    <a:pt x="1765" y="415"/>
                  </a:cubicBezTo>
                  <a:cubicBezTo>
                    <a:pt x="1700" y="415"/>
                    <a:pt x="1637" y="364"/>
                    <a:pt x="1525" y="327"/>
                  </a:cubicBezTo>
                  <a:cubicBezTo>
                    <a:pt x="1476" y="308"/>
                    <a:pt x="1420" y="299"/>
                    <a:pt x="1363" y="299"/>
                  </a:cubicBezTo>
                  <a:cubicBezTo>
                    <a:pt x="1262" y="299"/>
                    <a:pt x="1160" y="330"/>
                    <a:pt x="1088" y="402"/>
                  </a:cubicBezTo>
                  <a:cubicBezTo>
                    <a:pt x="1026" y="464"/>
                    <a:pt x="1013" y="539"/>
                    <a:pt x="951" y="601"/>
                  </a:cubicBezTo>
                  <a:cubicBezTo>
                    <a:pt x="856" y="681"/>
                    <a:pt x="765" y="699"/>
                    <a:pt x="674" y="699"/>
                  </a:cubicBezTo>
                  <a:cubicBezTo>
                    <a:pt x="601" y="699"/>
                    <a:pt x="527" y="687"/>
                    <a:pt x="453" y="687"/>
                  </a:cubicBezTo>
                  <a:cubicBezTo>
                    <a:pt x="391" y="687"/>
                    <a:pt x="328" y="696"/>
                    <a:pt x="263" y="726"/>
                  </a:cubicBezTo>
                  <a:cubicBezTo>
                    <a:pt x="26" y="826"/>
                    <a:pt x="1" y="1051"/>
                    <a:pt x="88" y="1289"/>
                  </a:cubicBezTo>
                  <a:cubicBezTo>
                    <a:pt x="263" y="1713"/>
                    <a:pt x="563" y="1763"/>
                    <a:pt x="851" y="2013"/>
                  </a:cubicBezTo>
                  <a:cubicBezTo>
                    <a:pt x="1150" y="2263"/>
                    <a:pt x="1263" y="2726"/>
                    <a:pt x="1450" y="3075"/>
                  </a:cubicBezTo>
                  <a:cubicBezTo>
                    <a:pt x="1620" y="3404"/>
                    <a:pt x="1943" y="3607"/>
                    <a:pt x="2282" y="3607"/>
                  </a:cubicBezTo>
                  <a:cubicBezTo>
                    <a:pt x="2342" y="3607"/>
                    <a:pt x="2402" y="3601"/>
                    <a:pt x="2462" y="3588"/>
                  </a:cubicBezTo>
                  <a:cubicBezTo>
                    <a:pt x="3312" y="3400"/>
                    <a:pt x="3062" y="2588"/>
                    <a:pt x="3150" y="1951"/>
                  </a:cubicBezTo>
                  <a:cubicBezTo>
                    <a:pt x="3162" y="1838"/>
                    <a:pt x="3200" y="1763"/>
                    <a:pt x="3262" y="1663"/>
                  </a:cubicBezTo>
                  <a:cubicBezTo>
                    <a:pt x="3437" y="1414"/>
                    <a:pt x="3712" y="1226"/>
                    <a:pt x="3849" y="951"/>
                  </a:cubicBezTo>
                  <a:cubicBezTo>
                    <a:pt x="3965" y="674"/>
                    <a:pt x="3802" y="332"/>
                    <a:pt x="3520" y="332"/>
                  </a:cubicBezTo>
                  <a:cubicBezTo>
                    <a:pt x="3497" y="332"/>
                    <a:pt x="3474" y="334"/>
                    <a:pt x="3450" y="339"/>
                  </a:cubicBezTo>
                  <a:cubicBezTo>
                    <a:pt x="3336" y="360"/>
                    <a:pt x="3214" y="483"/>
                    <a:pt x="3091" y="483"/>
                  </a:cubicBezTo>
                  <a:cubicBezTo>
                    <a:pt x="3064" y="483"/>
                    <a:pt x="3038" y="477"/>
                    <a:pt x="3012" y="464"/>
                  </a:cubicBezTo>
                  <a:cubicBezTo>
                    <a:pt x="2887" y="402"/>
                    <a:pt x="2837" y="202"/>
                    <a:pt x="2725" y="102"/>
                  </a:cubicBezTo>
                  <a:cubicBezTo>
                    <a:pt x="2640" y="31"/>
                    <a:pt x="2548" y="0"/>
                    <a:pt x="2452" y="0"/>
                  </a:cubicBezTo>
                  <a:close/>
                </a:path>
              </a:pathLst>
            </a:custGeom>
            <a:solidFill>
              <a:srgbClr val="B536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0"/>
            <p:cNvSpPr/>
            <p:nvPr/>
          </p:nvSpPr>
          <p:spPr>
            <a:xfrm>
              <a:off x="1591829" y="3081544"/>
              <a:ext cx="173404" cy="157791"/>
            </a:xfrm>
            <a:custGeom>
              <a:avLst/>
              <a:gdLst/>
              <a:ahLst/>
              <a:cxnLst/>
              <a:rect l="l" t="t" r="r" b="b"/>
              <a:pathLst>
                <a:path w="3965" h="3608" extrusionOk="0">
                  <a:moveTo>
                    <a:pt x="2452" y="0"/>
                  </a:moveTo>
                  <a:cubicBezTo>
                    <a:pt x="2378" y="0"/>
                    <a:pt x="2301" y="19"/>
                    <a:pt x="2225" y="52"/>
                  </a:cubicBezTo>
                  <a:cubicBezTo>
                    <a:pt x="2100" y="114"/>
                    <a:pt x="2013" y="214"/>
                    <a:pt x="1913" y="327"/>
                  </a:cubicBezTo>
                  <a:cubicBezTo>
                    <a:pt x="1852" y="392"/>
                    <a:pt x="1808" y="415"/>
                    <a:pt x="1765" y="415"/>
                  </a:cubicBezTo>
                  <a:cubicBezTo>
                    <a:pt x="1700" y="415"/>
                    <a:pt x="1637" y="364"/>
                    <a:pt x="1525" y="327"/>
                  </a:cubicBezTo>
                  <a:cubicBezTo>
                    <a:pt x="1476" y="308"/>
                    <a:pt x="1420" y="299"/>
                    <a:pt x="1363" y="299"/>
                  </a:cubicBezTo>
                  <a:cubicBezTo>
                    <a:pt x="1262" y="299"/>
                    <a:pt x="1160" y="330"/>
                    <a:pt x="1088" y="402"/>
                  </a:cubicBezTo>
                  <a:cubicBezTo>
                    <a:pt x="1026" y="464"/>
                    <a:pt x="1013" y="539"/>
                    <a:pt x="951" y="601"/>
                  </a:cubicBezTo>
                  <a:cubicBezTo>
                    <a:pt x="856" y="681"/>
                    <a:pt x="765" y="699"/>
                    <a:pt x="674" y="699"/>
                  </a:cubicBezTo>
                  <a:cubicBezTo>
                    <a:pt x="601" y="699"/>
                    <a:pt x="527" y="687"/>
                    <a:pt x="453" y="687"/>
                  </a:cubicBezTo>
                  <a:cubicBezTo>
                    <a:pt x="391" y="687"/>
                    <a:pt x="328" y="696"/>
                    <a:pt x="263" y="726"/>
                  </a:cubicBezTo>
                  <a:cubicBezTo>
                    <a:pt x="26" y="826"/>
                    <a:pt x="1" y="1051"/>
                    <a:pt x="88" y="1289"/>
                  </a:cubicBezTo>
                  <a:cubicBezTo>
                    <a:pt x="263" y="1713"/>
                    <a:pt x="563" y="1763"/>
                    <a:pt x="851" y="2013"/>
                  </a:cubicBezTo>
                  <a:cubicBezTo>
                    <a:pt x="1150" y="2263"/>
                    <a:pt x="1263" y="2726"/>
                    <a:pt x="1450" y="3075"/>
                  </a:cubicBezTo>
                  <a:cubicBezTo>
                    <a:pt x="1620" y="3404"/>
                    <a:pt x="1943" y="3607"/>
                    <a:pt x="2282" y="3607"/>
                  </a:cubicBezTo>
                  <a:cubicBezTo>
                    <a:pt x="2342" y="3607"/>
                    <a:pt x="2402" y="3601"/>
                    <a:pt x="2462" y="3588"/>
                  </a:cubicBezTo>
                  <a:cubicBezTo>
                    <a:pt x="3312" y="3400"/>
                    <a:pt x="3062" y="2588"/>
                    <a:pt x="3150" y="1951"/>
                  </a:cubicBezTo>
                  <a:cubicBezTo>
                    <a:pt x="3162" y="1838"/>
                    <a:pt x="3200" y="1763"/>
                    <a:pt x="3262" y="1663"/>
                  </a:cubicBezTo>
                  <a:cubicBezTo>
                    <a:pt x="3437" y="1414"/>
                    <a:pt x="3712" y="1226"/>
                    <a:pt x="3849" y="951"/>
                  </a:cubicBezTo>
                  <a:cubicBezTo>
                    <a:pt x="3965" y="674"/>
                    <a:pt x="3802" y="332"/>
                    <a:pt x="3520" y="332"/>
                  </a:cubicBezTo>
                  <a:cubicBezTo>
                    <a:pt x="3497" y="332"/>
                    <a:pt x="3474" y="334"/>
                    <a:pt x="3450" y="339"/>
                  </a:cubicBezTo>
                  <a:cubicBezTo>
                    <a:pt x="3336" y="360"/>
                    <a:pt x="3214" y="483"/>
                    <a:pt x="3091" y="483"/>
                  </a:cubicBezTo>
                  <a:cubicBezTo>
                    <a:pt x="3064" y="483"/>
                    <a:pt x="3038" y="477"/>
                    <a:pt x="3012" y="464"/>
                  </a:cubicBezTo>
                  <a:cubicBezTo>
                    <a:pt x="2887" y="402"/>
                    <a:pt x="2837" y="202"/>
                    <a:pt x="2725" y="102"/>
                  </a:cubicBezTo>
                  <a:cubicBezTo>
                    <a:pt x="2640" y="31"/>
                    <a:pt x="2548" y="0"/>
                    <a:pt x="2452" y="0"/>
                  </a:cubicBezTo>
                  <a:close/>
                </a:path>
              </a:pathLst>
            </a:custGeom>
            <a:solidFill>
              <a:srgbClr val="B57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0"/>
            <p:cNvSpPr/>
            <p:nvPr/>
          </p:nvSpPr>
          <p:spPr>
            <a:xfrm>
              <a:off x="1592922" y="3093746"/>
              <a:ext cx="158534" cy="146289"/>
            </a:xfrm>
            <a:custGeom>
              <a:avLst/>
              <a:gdLst/>
              <a:ahLst/>
              <a:cxnLst/>
              <a:rect l="l" t="t" r="r" b="b"/>
              <a:pathLst>
                <a:path w="3625" h="3345" extrusionOk="0">
                  <a:moveTo>
                    <a:pt x="2408" y="0"/>
                  </a:moveTo>
                  <a:cubicBezTo>
                    <a:pt x="2377" y="0"/>
                    <a:pt x="2342" y="7"/>
                    <a:pt x="2300" y="23"/>
                  </a:cubicBezTo>
                  <a:cubicBezTo>
                    <a:pt x="2081" y="115"/>
                    <a:pt x="1989" y="378"/>
                    <a:pt x="1799" y="378"/>
                  </a:cubicBezTo>
                  <a:cubicBezTo>
                    <a:pt x="1784" y="378"/>
                    <a:pt x="1767" y="376"/>
                    <a:pt x="1750" y="372"/>
                  </a:cubicBezTo>
                  <a:cubicBezTo>
                    <a:pt x="1600" y="328"/>
                    <a:pt x="1450" y="247"/>
                    <a:pt x="1331" y="247"/>
                  </a:cubicBezTo>
                  <a:cubicBezTo>
                    <a:pt x="1281" y="247"/>
                    <a:pt x="1237" y="261"/>
                    <a:pt x="1200" y="297"/>
                  </a:cubicBezTo>
                  <a:cubicBezTo>
                    <a:pt x="1087" y="411"/>
                    <a:pt x="1004" y="629"/>
                    <a:pt x="773" y="629"/>
                  </a:cubicBezTo>
                  <a:cubicBezTo>
                    <a:pt x="750" y="629"/>
                    <a:pt x="726" y="627"/>
                    <a:pt x="701" y="622"/>
                  </a:cubicBezTo>
                  <a:cubicBezTo>
                    <a:pt x="601" y="604"/>
                    <a:pt x="513" y="591"/>
                    <a:pt x="437" y="591"/>
                  </a:cubicBezTo>
                  <a:cubicBezTo>
                    <a:pt x="302" y="591"/>
                    <a:pt x="202" y="632"/>
                    <a:pt x="138" y="760"/>
                  </a:cubicBezTo>
                  <a:cubicBezTo>
                    <a:pt x="120" y="794"/>
                    <a:pt x="105" y="808"/>
                    <a:pt x="94" y="808"/>
                  </a:cubicBezTo>
                  <a:cubicBezTo>
                    <a:pt x="68" y="808"/>
                    <a:pt x="60" y="731"/>
                    <a:pt x="51" y="635"/>
                  </a:cubicBezTo>
                  <a:lnTo>
                    <a:pt x="51" y="635"/>
                  </a:lnTo>
                  <a:cubicBezTo>
                    <a:pt x="1" y="747"/>
                    <a:pt x="1" y="872"/>
                    <a:pt x="63" y="1010"/>
                  </a:cubicBezTo>
                  <a:cubicBezTo>
                    <a:pt x="238" y="1434"/>
                    <a:pt x="538" y="1484"/>
                    <a:pt x="826" y="1734"/>
                  </a:cubicBezTo>
                  <a:cubicBezTo>
                    <a:pt x="1125" y="1984"/>
                    <a:pt x="1238" y="2447"/>
                    <a:pt x="1425" y="2796"/>
                  </a:cubicBezTo>
                  <a:cubicBezTo>
                    <a:pt x="1603" y="3129"/>
                    <a:pt x="1958" y="3344"/>
                    <a:pt x="2315" y="3344"/>
                  </a:cubicBezTo>
                  <a:cubicBezTo>
                    <a:pt x="2360" y="3344"/>
                    <a:pt x="2405" y="3341"/>
                    <a:pt x="2450" y="3334"/>
                  </a:cubicBezTo>
                  <a:cubicBezTo>
                    <a:pt x="3262" y="3146"/>
                    <a:pt x="3050" y="2384"/>
                    <a:pt x="3125" y="1747"/>
                  </a:cubicBezTo>
                  <a:lnTo>
                    <a:pt x="3125" y="1747"/>
                  </a:lnTo>
                  <a:cubicBezTo>
                    <a:pt x="3000" y="2084"/>
                    <a:pt x="2950" y="2497"/>
                    <a:pt x="2662" y="2671"/>
                  </a:cubicBezTo>
                  <a:cubicBezTo>
                    <a:pt x="2554" y="2730"/>
                    <a:pt x="2449" y="2756"/>
                    <a:pt x="2351" y="2756"/>
                  </a:cubicBezTo>
                  <a:cubicBezTo>
                    <a:pt x="1690" y="2756"/>
                    <a:pt x="1288" y="1571"/>
                    <a:pt x="1538" y="897"/>
                  </a:cubicBezTo>
                  <a:cubicBezTo>
                    <a:pt x="1538" y="897"/>
                    <a:pt x="1574" y="804"/>
                    <a:pt x="1683" y="804"/>
                  </a:cubicBezTo>
                  <a:cubicBezTo>
                    <a:pt x="1743" y="804"/>
                    <a:pt x="1826" y="833"/>
                    <a:pt x="1938" y="922"/>
                  </a:cubicBezTo>
                  <a:cubicBezTo>
                    <a:pt x="2045" y="1008"/>
                    <a:pt x="2147" y="1047"/>
                    <a:pt x="2243" y="1047"/>
                  </a:cubicBezTo>
                  <a:cubicBezTo>
                    <a:pt x="2428" y="1047"/>
                    <a:pt x="2594" y="906"/>
                    <a:pt x="2750" y="685"/>
                  </a:cubicBezTo>
                  <a:cubicBezTo>
                    <a:pt x="2883" y="488"/>
                    <a:pt x="3088" y="402"/>
                    <a:pt x="3257" y="402"/>
                  </a:cubicBezTo>
                  <a:cubicBezTo>
                    <a:pt x="3388" y="402"/>
                    <a:pt x="3499" y="454"/>
                    <a:pt x="3537" y="547"/>
                  </a:cubicBezTo>
                  <a:cubicBezTo>
                    <a:pt x="3537" y="547"/>
                    <a:pt x="3624" y="260"/>
                    <a:pt x="3412" y="235"/>
                  </a:cubicBezTo>
                  <a:cubicBezTo>
                    <a:pt x="3397" y="232"/>
                    <a:pt x="3381" y="231"/>
                    <a:pt x="3365" y="231"/>
                  </a:cubicBezTo>
                  <a:cubicBezTo>
                    <a:pt x="3203" y="231"/>
                    <a:pt x="3013" y="351"/>
                    <a:pt x="2868" y="351"/>
                  </a:cubicBezTo>
                  <a:cubicBezTo>
                    <a:pt x="2818" y="351"/>
                    <a:pt x="2773" y="336"/>
                    <a:pt x="2737" y="297"/>
                  </a:cubicBezTo>
                  <a:cubicBezTo>
                    <a:pt x="2603" y="153"/>
                    <a:pt x="2554" y="0"/>
                    <a:pt x="2408" y="0"/>
                  </a:cubicBezTo>
                  <a:close/>
                </a:path>
              </a:pathLst>
            </a:custGeom>
            <a:solidFill>
              <a:srgbClr val="A46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0"/>
            <p:cNvSpPr/>
            <p:nvPr/>
          </p:nvSpPr>
          <p:spPr>
            <a:xfrm>
              <a:off x="1614264" y="3108615"/>
              <a:ext cx="136624" cy="42946"/>
            </a:xfrm>
            <a:custGeom>
              <a:avLst/>
              <a:gdLst/>
              <a:ahLst/>
              <a:cxnLst/>
              <a:rect l="l" t="t" r="r" b="b"/>
              <a:pathLst>
                <a:path w="3124" h="982" extrusionOk="0">
                  <a:moveTo>
                    <a:pt x="132" y="790"/>
                  </a:moveTo>
                  <a:lnTo>
                    <a:pt x="132" y="790"/>
                  </a:lnTo>
                  <a:cubicBezTo>
                    <a:pt x="98" y="826"/>
                    <a:pt x="73" y="865"/>
                    <a:pt x="56" y="896"/>
                  </a:cubicBezTo>
                  <a:lnTo>
                    <a:pt x="56" y="896"/>
                  </a:lnTo>
                  <a:cubicBezTo>
                    <a:pt x="62" y="891"/>
                    <a:pt x="68" y="887"/>
                    <a:pt x="75" y="882"/>
                  </a:cubicBezTo>
                  <a:cubicBezTo>
                    <a:pt x="89" y="862"/>
                    <a:pt x="106" y="827"/>
                    <a:pt x="132" y="790"/>
                  </a:cubicBezTo>
                  <a:close/>
                  <a:moveTo>
                    <a:pt x="2807" y="1"/>
                  </a:moveTo>
                  <a:cubicBezTo>
                    <a:pt x="2701" y="1"/>
                    <a:pt x="2592" y="46"/>
                    <a:pt x="2499" y="107"/>
                  </a:cubicBezTo>
                  <a:cubicBezTo>
                    <a:pt x="2262" y="257"/>
                    <a:pt x="2137" y="545"/>
                    <a:pt x="1987" y="595"/>
                  </a:cubicBezTo>
                  <a:cubicBezTo>
                    <a:pt x="1950" y="605"/>
                    <a:pt x="1915" y="609"/>
                    <a:pt x="1884" y="609"/>
                  </a:cubicBezTo>
                  <a:cubicBezTo>
                    <a:pt x="1841" y="609"/>
                    <a:pt x="1803" y="602"/>
                    <a:pt x="1775" y="595"/>
                  </a:cubicBezTo>
                  <a:cubicBezTo>
                    <a:pt x="1737" y="570"/>
                    <a:pt x="1700" y="557"/>
                    <a:pt x="1700" y="557"/>
                  </a:cubicBezTo>
                  <a:lnTo>
                    <a:pt x="1687" y="545"/>
                  </a:lnTo>
                  <a:cubicBezTo>
                    <a:pt x="1662" y="545"/>
                    <a:pt x="1650" y="532"/>
                    <a:pt x="1637" y="507"/>
                  </a:cubicBezTo>
                  <a:cubicBezTo>
                    <a:pt x="1612" y="495"/>
                    <a:pt x="1587" y="482"/>
                    <a:pt x="1562" y="445"/>
                  </a:cubicBezTo>
                  <a:cubicBezTo>
                    <a:pt x="1525" y="420"/>
                    <a:pt x="1487" y="407"/>
                    <a:pt x="1437" y="382"/>
                  </a:cubicBezTo>
                  <a:cubicBezTo>
                    <a:pt x="1412" y="382"/>
                    <a:pt x="1400" y="370"/>
                    <a:pt x="1400" y="370"/>
                  </a:cubicBezTo>
                  <a:cubicBezTo>
                    <a:pt x="1387" y="370"/>
                    <a:pt x="1375" y="370"/>
                    <a:pt x="1350" y="357"/>
                  </a:cubicBezTo>
                  <a:cubicBezTo>
                    <a:pt x="1325" y="345"/>
                    <a:pt x="1300" y="345"/>
                    <a:pt x="1262" y="345"/>
                  </a:cubicBezTo>
                  <a:lnTo>
                    <a:pt x="1212" y="345"/>
                  </a:lnTo>
                  <a:cubicBezTo>
                    <a:pt x="1200" y="345"/>
                    <a:pt x="1187" y="357"/>
                    <a:pt x="1162" y="357"/>
                  </a:cubicBezTo>
                  <a:cubicBezTo>
                    <a:pt x="1137" y="357"/>
                    <a:pt x="1100" y="382"/>
                    <a:pt x="1075" y="407"/>
                  </a:cubicBezTo>
                  <a:cubicBezTo>
                    <a:pt x="1012" y="432"/>
                    <a:pt x="962" y="482"/>
                    <a:pt x="912" y="545"/>
                  </a:cubicBezTo>
                  <a:cubicBezTo>
                    <a:pt x="875" y="595"/>
                    <a:pt x="837" y="670"/>
                    <a:pt x="812" y="720"/>
                  </a:cubicBezTo>
                  <a:cubicBezTo>
                    <a:pt x="775" y="782"/>
                    <a:pt x="750" y="820"/>
                    <a:pt x="687" y="845"/>
                  </a:cubicBezTo>
                  <a:cubicBezTo>
                    <a:pt x="675" y="848"/>
                    <a:pt x="662" y="849"/>
                    <a:pt x="650" y="849"/>
                  </a:cubicBezTo>
                  <a:cubicBezTo>
                    <a:pt x="612" y="849"/>
                    <a:pt x="575" y="835"/>
                    <a:pt x="538" y="807"/>
                  </a:cubicBezTo>
                  <a:cubicBezTo>
                    <a:pt x="500" y="757"/>
                    <a:pt x="463" y="720"/>
                    <a:pt x="400" y="682"/>
                  </a:cubicBezTo>
                  <a:cubicBezTo>
                    <a:pt x="376" y="673"/>
                    <a:pt x="352" y="669"/>
                    <a:pt x="329" y="669"/>
                  </a:cubicBezTo>
                  <a:cubicBezTo>
                    <a:pt x="292" y="669"/>
                    <a:pt x="256" y="679"/>
                    <a:pt x="225" y="695"/>
                  </a:cubicBezTo>
                  <a:cubicBezTo>
                    <a:pt x="185" y="724"/>
                    <a:pt x="155" y="758"/>
                    <a:pt x="132" y="790"/>
                  </a:cubicBezTo>
                  <a:lnTo>
                    <a:pt x="132" y="790"/>
                  </a:lnTo>
                  <a:cubicBezTo>
                    <a:pt x="152" y="769"/>
                    <a:pt x="174" y="749"/>
                    <a:pt x="200" y="732"/>
                  </a:cubicBezTo>
                  <a:cubicBezTo>
                    <a:pt x="231" y="725"/>
                    <a:pt x="261" y="712"/>
                    <a:pt x="286" y="712"/>
                  </a:cubicBezTo>
                  <a:cubicBezTo>
                    <a:pt x="302" y="712"/>
                    <a:pt x="315" y="717"/>
                    <a:pt x="325" y="732"/>
                  </a:cubicBezTo>
                  <a:cubicBezTo>
                    <a:pt x="375" y="770"/>
                    <a:pt x="400" y="807"/>
                    <a:pt x="450" y="857"/>
                  </a:cubicBezTo>
                  <a:cubicBezTo>
                    <a:pt x="488" y="870"/>
                    <a:pt x="500" y="907"/>
                    <a:pt x="550" y="920"/>
                  </a:cubicBezTo>
                  <a:cubicBezTo>
                    <a:pt x="558" y="920"/>
                    <a:pt x="567" y="925"/>
                    <a:pt x="582" y="925"/>
                  </a:cubicBezTo>
                  <a:cubicBezTo>
                    <a:pt x="590" y="925"/>
                    <a:pt x="600" y="924"/>
                    <a:pt x="612" y="920"/>
                  </a:cubicBezTo>
                  <a:cubicBezTo>
                    <a:pt x="625" y="920"/>
                    <a:pt x="637" y="920"/>
                    <a:pt x="650" y="907"/>
                  </a:cubicBezTo>
                  <a:cubicBezTo>
                    <a:pt x="737" y="870"/>
                    <a:pt x="775" y="807"/>
                    <a:pt x="812" y="757"/>
                  </a:cubicBezTo>
                  <a:cubicBezTo>
                    <a:pt x="837" y="695"/>
                    <a:pt x="875" y="632"/>
                    <a:pt x="925" y="607"/>
                  </a:cubicBezTo>
                  <a:cubicBezTo>
                    <a:pt x="962" y="557"/>
                    <a:pt x="1000" y="507"/>
                    <a:pt x="1062" y="495"/>
                  </a:cubicBezTo>
                  <a:cubicBezTo>
                    <a:pt x="1104" y="465"/>
                    <a:pt x="1151" y="452"/>
                    <a:pt x="1196" y="452"/>
                  </a:cubicBezTo>
                  <a:cubicBezTo>
                    <a:pt x="1248" y="452"/>
                    <a:pt x="1298" y="468"/>
                    <a:pt x="1337" y="495"/>
                  </a:cubicBezTo>
                  <a:cubicBezTo>
                    <a:pt x="1387" y="507"/>
                    <a:pt x="1425" y="545"/>
                    <a:pt x="1450" y="557"/>
                  </a:cubicBezTo>
                  <a:cubicBezTo>
                    <a:pt x="1487" y="570"/>
                    <a:pt x="1512" y="607"/>
                    <a:pt x="1550" y="620"/>
                  </a:cubicBezTo>
                  <a:cubicBezTo>
                    <a:pt x="1575" y="632"/>
                    <a:pt x="1587" y="657"/>
                    <a:pt x="1612" y="657"/>
                  </a:cubicBezTo>
                  <a:cubicBezTo>
                    <a:pt x="1625" y="657"/>
                    <a:pt x="1625" y="670"/>
                    <a:pt x="1625" y="670"/>
                  </a:cubicBezTo>
                  <a:cubicBezTo>
                    <a:pt x="1625" y="670"/>
                    <a:pt x="1650" y="682"/>
                    <a:pt x="1712" y="695"/>
                  </a:cubicBezTo>
                  <a:cubicBezTo>
                    <a:pt x="1743" y="707"/>
                    <a:pt x="1784" y="716"/>
                    <a:pt x="1831" y="716"/>
                  </a:cubicBezTo>
                  <a:cubicBezTo>
                    <a:pt x="1878" y="716"/>
                    <a:pt x="1931" y="707"/>
                    <a:pt x="1987" y="682"/>
                  </a:cubicBezTo>
                  <a:cubicBezTo>
                    <a:pt x="2087" y="632"/>
                    <a:pt x="2174" y="545"/>
                    <a:pt x="2249" y="445"/>
                  </a:cubicBezTo>
                  <a:cubicBezTo>
                    <a:pt x="2324" y="357"/>
                    <a:pt x="2399" y="245"/>
                    <a:pt x="2512" y="170"/>
                  </a:cubicBezTo>
                  <a:cubicBezTo>
                    <a:pt x="2599" y="104"/>
                    <a:pt x="2705" y="68"/>
                    <a:pt x="2797" y="68"/>
                  </a:cubicBezTo>
                  <a:cubicBezTo>
                    <a:pt x="2811" y="68"/>
                    <a:pt x="2824" y="68"/>
                    <a:pt x="2837" y="70"/>
                  </a:cubicBezTo>
                  <a:cubicBezTo>
                    <a:pt x="2949" y="95"/>
                    <a:pt x="3024" y="195"/>
                    <a:pt x="3061" y="295"/>
                  </a:cubicBezTo>
                  <a:cubicBezTo>
                    <a:pt x="3086" y="382"/>
                    <a:pt x="3086" y="482"/>
                    <a:pt x="3086" y="532"/>
                  </a:cubicBezTo>
                  <a:cubicBezTo>
                    <a:pt x="3074" y="595"/>
                    <a:pt x="3074" y="620"/>
                    <a:pt x="3074" y="620"/>
                  </a:cubicBezTo>
                  <a:cubicBezTo>
                    <a:pt x="3074" y="620"/>
                    <a:pt x="3086" y="595"/>
                    <a:pt x="3111" y="532"/>
                  </a:cubicBezTo>
                  <a:cubicBezTo>
                    <a:pt x="3124" y="470"/>
                    <a:pt x="3124" y="370"/>
                    <a:pt x="3111" y="282"/>
                  </a:cubicBezTo>
                  <a:cubicBezTo>
                    <a:pt x="3074" y="170"/>
                    <a:pt x="2999" y="57"/>
                    <a:pt x="2874" y="7"/>
                  </a:cubicBezTo>
                  <a:cubicBezTo>
                    <a:pt x="2852" y="3"/>
                    <a:pt x="2829" y="1"/>
                    <a:pt x="2807" y="1"/>
                  </a:cubicBezTo>
                  <a:close/>
                  <a:moveTo>
                    <a:pt x="56" y="896"/>
                  </a:moveTo>
                  <a:lnTo>
                    <a:pt x="56" y="896"/>
                  </a:lnTo>
                  <a:cubicBezTo>
                    <a:pt x="0" y="939"/>
                    <a:pt x="0" y="971"/>
                    <a:pt x="0" y="982"/>
                  </a:cubicBezTo>
                  <a:cubicBezTo>
                    <a:pt x="0" y="982"/>
                    <a:pt x="13" y="945"/>
                    <a:pt x="50" y="907"/>
                  </a:cubicBezTo>
                  <a:cubicBezTo>
                    <a:pt x="52" y="903"/>
                    <a:pt x="54" y="900"/>
                    <a:pt x="56" y="896"/>
                  </a:cubicBezTo>
                  <a:close/>
                </a:path>
              </a:pathLst>
            </a:custGeom>
            <a:solidFill>
              <a:srgbClr val="852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0"/>
            <p:cNvSpPr/>
            <p:nvPr/>
          </p:nvSpPr>
          <p:spPr>
            <a:xfrm>
              <a:off x="1712622" y="3148807"/>
              <a:ext cx="11502" cy="27377"/>
            </a:xfrm>
            <a:custGeom>
              <a:avLst/>
              <a:gdLst/>
              <a:ahLst/>
              <a:cxnLst/>
              <a:rect l="l" t="t" r="r" b="b"/>
              <a:pathLst>
                <a:path w="263" h="626" extrusionOk="0">
                  <a:moveTo>
                    <a:pt x="125" y="1"/>
                  </a:moveTo>
                  <a:cubicBezTo>
                    <a:pt x="50" y="1"/>
                    <a:pt x="0" y="138"/>
                    <a:pt x="0" y="313"/>
                  </a:cubicBezTo>
                  <a:cubicBezTo>
                    <a:pt x="0" y="488"/>
                    <a:pt x="63" y="625"/>
                    <a:pt x="125" y="625"/>
                  </a:cubicBezTo>
                  <a:cubicBezTo>
                    <a:pt x="200" y="625"/>
                    <a:pt x="250" y="488"/>
                    <a:pt x="250" y="313"/>
                  </a:cubicBezTo>
                  <a:cubicBezTo>
                    <a:pt x="263" y="138"/>
                    <a:pt x="200" y="1"/>
                    <a:pt x="125" y="1"/>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0"/>
            <p:cNvSpPr/>
            <p:nvPr/>
          </p:nvSpPr>
          <p:spPr>
            <a:xfrm>
              <a:off x="1709342" y="3183707"/>
              <a:ext cx="10977" cy="16575"/>
            </a:xfrm>
            <a:custGeom>
              <a:avLst/>
              <a:gdLst/>
              <a:ahLst/>
              <a:cxnLst/>
              <a:rect l="l" t="t" r="r" b="b"/>
              <a:pathLst>
                <a:path w="251" h="379" extrusionOk="0">
                  <a:moveTo>
                    <a:pt x="187" y="1"/>
                  </a:moveTo>
                  <a:cubicBezTo>
                    <a:pt x="140" y="1"/>
                    <a:pt x="84" y="61"/>
                    <a:pt x="38" y="152"/>
                  </a:cubicBezTo>
                  <a:cubicBezTo>
                    <a:pt x="0" y="265"/>
                    <a:pt x="0" y="365"/>
                    <a:pt x="38" y="377"/>
                  </a:cubicBezTo>
                  <a:cubicBezTo>
                    <a:pt x="42" y="378"/>
                    <a:pt x="46" y="379"/>
                    <a:pt x="51" y="379"/>
                  </a:cubicBezTo>
                  <a:cubicBezTo>
                    <a:pt x="98" y="379"/>
                    <a:pt x="154" y="318"/>
                    <a:pt x="200" y="215"/>
                  </a:cubicBezTo>
                  <a:cubicBezTo>
                    <a:pt x="250" y="127"/>
                    <a:pt x="250" y="15"/>
                    <a:pt x="200" y="2"/>
                  </a:cubicBezTo>
                  <a:cubicBezTo>
                    <a:pt x="196" y="1"/>
                    <a:pt x="192" y="1"/>
                    <a:pt x="187" y="1"/>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0"/>
            <p:cNvSpPr/>
            <p:nvPr/>
          </p:nvSpPr>
          <p:spPr>
            <a:xfrm>
              <a:off x="1365068" y="2872670"/>
              <a:ext cx="224091" cy="198376"/>
            </a:xfrm>
            <a:custGeom>
              <a:avLst/>
              <a:gdLst/>
              <a:ahLst/>
              <a:cxnLst/>
              <a:rect l="l" t="t" r="r" b="b"/>
              <a:pathLst>
                <a:path w="5124" h="4536" extrusionOk="0">
                  <a:moveTo>
                    <a:pt x="3626" y="1"/>
                  </a:moveTo>
                  <a:cubicBezTo>
                    <a:pt x="3526" y="1"/>
                    <a:pt x="3425" y="36"/>
                    <a:pt x="3337" y="117"/>
                  </a:cubicBezTo>
                  <a:cubicBezTo>
                    <a:pt x="3199" y="217"/>
                    <a:pt x="3162" y="504"/>
                    <a:pt x="2949" y="517"/>
                  </a:cubicBezTo>
                  <a:cubicBezTo>
                    <a:pt x="2774" y="517"/>
                    <a:pt x="2587" y="330"/>
                    <a:pt x="2412" y="305"/>
                  </a:cubicBezTo>
                  <a:cubicBezTo>
                    <a:pt x="2380" y="300"/>
                    <a:pt x="2349" y="297"/>
                    <a:pt x="2318" y="297"/>
                  </a:cubicBezTo>
                  <a:cubicBezTo>
                    <a:pt x="2115" y="297"/>
                    <a:pt x="1959" y="404"/>
                    <a:pt x="1850" y="567"/>
                  </a:cubicBezTo>
                  <a:cubicBezTo>
                    <a:pt x="1737" y="717"/>
                    <a:pt x="1712" y="867"/>
                    <a:pt x="1687" y="1054"/>
                  </a:cubicBezTo>
                  <a:cubicBezTo>
                    <a:pt x="1637" y="1342"/>
                    <a:pt x="1500" y="1254"/>
                    <a:pt x="1263" y="1304"/>
                  </a:cubicBezTo>
                  <a:cubicBezTo>
                    <a:pt x="1088" y="1329"/>
                    <a:pt x="900" y="1467"/>
                    <a:pt x="850" y="1654"/>
                  </a:cubicBezTo>
                  <a:cubicBezTo>
                    <a:pt x="825" y="1766"/>
                    <a:pt x="850" y="1866"/>
                    <a:pt x="825" y="1966"/>
                  </a:cubicBezTo>
                  <a:cubicBezTo>
                    <a:pt x="700" y="2329"/>
                    <a:pt x="350" y="2266"/>
                    <a:pt x="163" y="2541"/>
                  </a:cubicBezTo>
                  <a:cubicBezTo>
                    <a:pt x="1" y="2791"/>
                    <a:pt x="88" y="3066"/>
                    <a:pt x="338" y="3253"/>
                  </a:cubicBezTo>
                  <a:cubicBezTo>
                    <a:pt x="775" y="3616"/>
                    <a:pt x="1138" y="3453"/>
                    <a:pt x="1600" y="3553"/>
                  </a:cubicBezTo>
                  <a:cubicBezTo>
                    <a:pt x="2087" y="3641"/>
                    <a:pt x="2512" y="4065"/>
                    <a:pt x="2912" y="4328"/>
                  </a:cubicBezTo>
                  <a:cubicBezTo>
                    <a:pt x="3125" y="4466"/>
                    <a:pt x="3363" y="4535"/>
                    <a:pt x="3593" y="4535"/>
                  </a:cubicBezTo>
                  <a:cubicBezTo>
                    <a:pt x="3862" y="4535"/>
                    <a:pt x="4122" y="4441"/>
                    <a:pt x="4324" y="4253"/>
                  </a:cubicBezTo>
                  <a:cubicBezTo>
                    <a:pt x="5123" y="3516"/>
                    <a:pt x="4336" y="2803"/>
                    <a:pt x="4024" y="2054"/>
                  </a:cubicBezTo>
                  <a:cubicBezTo>
                    <a:pt x="3974" y="1941"/>
                    <a:pt x="3974" y="1816"/>
                    <a:pt x="3974" y="1691"/>
                  </a:cubicBezTo>
                  <a:cubicBezTo>
                    <a:pt x="4011" y="1304"/>
                    <a:pt x="4199" y="929"/>
                    <a:pt x="4161" y="517"/>
                  </a:cubicBezTo>
                  <a:cubicBezTo>
                    <a:pt x="4134" y="230"/>
                    <a:pt x="3882" y="1"/>
                    <a:pt x="3626" y="1"/>
                  </a:cubicBezTo>
                  <a:close/>
                </a:path>
              </a:pathLst>
            </a:custGeom>
            <a:solidFill>
              <a:srgbClr val="B536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0"/>
            <p:cNvSpPr/>
            <p:nvPr/>
          </p:nvSpPr>
          <p:spPr>
            <a:xfrm>
              <a:off x="1365068" y="2872670"/>
              <a:ext cx="224091" cy="198376"/>
            </a:xfrm>
            <a:custGeom>
              <a:avLst/>
              <a:gdLst/>
              <a:ahLst/>
              <a:cxnLst/>
              <a:rect l="l" t="t" r="r" b="b"/>
              <a:pathLst>
                <a:path w="5124" h="4536" extrusionOk="0">
                  <a:moveTo>
                    <a:pt x="3626" y="1"/>
                  </a:moveTo>
                  <a:cubicBezTo>
                    <a:pt x="3526" y="1"/>
                    <a:pt x="3425" y="36"/>
                    <a:pt x="3337" y="117"/>
                  </a:cubicBezTo>
                  <a:cubicBezTo>
                    <a:pt x="3199" y="217"/>
                    <a:pt x="3162" y="504"/>
                    <a:pt x="2949" y="517"/>
                  </a:cubicBezTo>
                  <a:cubicBezTo>
                    <a:pt x="2774" y="517"/>
                    <a:pt x="2587" y="330"/>
                    <a:pt x="2412" y="305"/>
                  </a:cubicBezTo>
                  <a:cubicBezTo>
                    <a:pt x="2380" y="300"/>
                    <a:pt x="2349" y="297"/>
                    <a:pt x="2318" y="297"/>
                  </a:cubicBezTo>
                  <a:cubicBezTo>
                    <a:pt x="2115" y="297"/>
                    <a:pt x="1959" y="404"/>
                    <a:pt x="1850" y="567"/>
                  </a:cubicBezTo>
                  <a:cubicBezTo>
                    <a:pt x="1737" y="717"/>
                    <a:pt x="1712" y="867"/>
                    <a:pt x="1687" y="1054"/>
                  </a:cubicBezTo>
                  <a:cubicBezTo>
                    <a:pt x="1637" y="1342"/>
                    <a:pt x="1500" y="1254"/>
                    <a:pt x="1263" y="1304"/>
                  </a:cubicBezTo>
                  <a:cubicBezTo>
                    <a:pt x="1088" y="1329"/>
                    <a:pt x="900" y="1467"/>
                    <a:pt x="850" y="1654"/>
                  </a:cubicBezTo>
                  <a:cubicBezTo>
                    <a:pt x="825" y="1766"/>
                    <a:pt x="850" y="1866"/>
                    <a:pt x="825" y="1966"/>
                  </a:cubicBezTo>
                  <a:cubicBezTo>
                    <a:pt x="700" y="2329"/>
                    <a:pt x="350" y="2266"/>
                    <a:pt x="163" y="2541"/>
                  </a:cubicBezTo>
                  <a:cubicBezTo>
                    <a:pt x="1" y="2791"/>
                    <a:pt x="88" y="3066"/>
                    <a:pt x="338" y="3253"/>
                  </a:cubicBezTo>
                  <a:cubicBezTo>
                    <a:pt x="775" y="3616"/>
                    <a:pt x="1138" y="3453"/>
                    <a:pt x="1600" y="3553"/>
                  </a:cubicBezTo>
                  <a:cubicBezTo>
                    <a:pt x="2087" y="3641"/>
                    <a:pt x="2512" y="4065"/>
                    <a:pt x="2912" y="4328"/>
                  </a:cubicBezTo>
                  <a:cubicBezTo>
                    <a:pt x="3125" y="4466"/>
                    <a:pt x="3363" y="4535"/>
                    <a:pt x="3593" y="4535"/>
                  </a:cubicBezTo>
                  <a:cubicBezTo>
                    <a:pt x="3862" y="4535"/>
                    <a:pt x="4122" y="4441"/>
                    <a:pt x="4324" y="4253"/>
                  </a:cubicBezTo>
                  <a:cubicBezTo>
                    <a:pt x="5123" y="3516"/>
                    <a:pt x="4336" y="2803"/>
                    <a:pt x="4024" y="2054"/>
                  </a:cubicBezTo>
                  <a:cubicBezTo>
                    <a:pt x="3974" y="1941"/>
                    <a:pt x="3974" y="1816"/>
                    <a:pt x="3974" y="1691"/>
                  </a:cubicBezTo>
                  <a:cubicBezTo>
                    <a:pt x="4011" y="1304"/>
                    <a:pt x="4199" y="929"/>
                    <a:pt x="4161" y="517"/>
                  </a:cubicBezTo>
                  <a:cubicBezTo>
                    <a:pt x="4134" y="230"/>
                    <a:pt x="3882" y="1"/>
                    <a:pt x="36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0"/>
            <p:cNvSpPr/>
            <p:nvPr/>
          </p:nvSpPr>
          <p:spPr>
            <a:xfrm>
              <a:off x="1368916" y="2885178"/>
              <a:ext cx="220243" cy="185868"/>
            </a:xfrm>
            <a:custGeom>
              <a:avLst/>
              <a:gdLst/>
              <a:ahLst/>
              <a:cxnLst/>
              <a:rect l="l" t="t" r="r" b="b"/>
              <a:pathLst>
                <a:path w="5036" h="4250" extrusionOk="0">
                  <a:moveTo>
                    <a:pt x="3434" y="1"/>
                  </a:moveTo>
                  <a:cubicBezTo>
                    <a:pt x="3408" y="1"/>
                    <a:pt x="3380" y="6"/>
                    <a:pt x="3349" y="19"/>
                  </a:cubicBezTo>
                  <a:cubicBezTo>
                    <a:pt x="3119" y="99"/>
                    <a:pt x="2964" y="516"/>
                    <a:pt x="2727" y="516"/>
                  </a:cubicBezTo>
                  <a:cubicBezTo>
                    <a:pt x="2706" y="516"/>
                    <a:pt x="2684" y="513"/>
                    <a:pt x="2661" y="506"/>
                  </a:cubicBezTo>
                  <a:cubicBezTo>
                    <a:pt x="2483" y="444"/>
                    <a:pt x="2348" y="353"/>
                    <a:pt x="2226" y="353"/>
                  </a:cubicBezTo>
                  <a:cubicBezTo>
                    <a:pt x="2152" y="353"/>
                    <a:pt x="2083" y="386"/>
                    <a:pt x="2012" y="481"/>
                  </a:cubicBezTo>
                  <a:cubicBezTo>
                    <a:pt x="1812" y="731"/>
                    <a:pt x="1912" y="1131"/>
                    <a:pt x="1637" y="1206"/>
                  </a:cubicBezTo>
                  <a:cubicBezTo>
                    <a:pt x="1375" y="1281"/>
                    <a:pt x="1075" y="1256"/>
                    <a:pt x="1012" y="1468"/>
                  </a:cubicBezTo>
                  <a:cubicBezTo>
                    <a:pt x="950" y="1693"/>
                    <a:pt x="1012" y="2018"/>
                    <a:pt x="687" y="2143"/>
                  </a:cubicBezTo>
                  <a:cubicBezTo>
                    <a:pt x="362" y="2268"/>
                    <a:pt x="138" y="2355"/>
                    <a:pt x="175" y="2642"/>
                  </a:cubicBezTo>
                  <a:cubicBezTo>
                    <a:pt x="179" y="2696"/>
                    <a:pt x="173" y="2718"/>
                    <a:pt x="157" y="2718"/>
                  </a:cubicBezTo>
                  <a:cubicBezTo>
                    <a:pt x="129" y="2718"/>
                    <a:pt x="72" y="2648"/>
                    <a:pt x="0" y="2567"/>
                  </a:cubicBezTo>
                  <a:lnTo>
                    <a:pt x="0" y="2567"/>
                  </a:lnTo>
                  <a:cubicBezTo>
                    <a:pt x="13" y="2717"/>
                    <a:pt x="113" y="2855"/>
                    <a:pt x="250" y="2967"/>
                  </a:cubicBezTo>
                  <a:cubicBezTo>
                    <a:pt x="687" y="3330"/>
                    <a:pt x="1050" y="3167"/>
                    <a:pt x="1512" y="3267"/>
                  </a:cubicBezTo>
                  <a:cubicBezTo>
                    <a:pt x="1999" y="3355"/>
                    <a:pt x="2424" y="3779"/>
                    <a:pt x="2824" y="4042"/>
                  </a:cubicBezTo>
                  <a:cubicBezTo>
                    <a:pt x="3037" y="4180"/>
                    <a:pt x="3275" y="4249"/>
                    <a:pt x="3508" y="4249"/>
                  </a:cubicBezTo>
                  <a:cubicBezTo>
                    <a:pt x="3780" y="4249"/>
                    <a:pt x="4046" y="4155"/>
                    <a:pt x="4261" y="3967"/>
                  </a:cubicBezTo>
                  <a:cubicBezTo>
                    <a:pt x="5035" y="3255"/>
                    <a:pt x="4311" y="2542"/>
                    <a:pt x="3986" y="1818"/>
                  </a:cubicBezTo>
                  <a:lnTo>
                    <a:pt x="3986" y="1818"/>
                  </a:lnTo>
                  <a:cubicBezTo>
                    <a:pt x="4073" y="2268"/>
                    <a:pt x="4261" y="2755"/>
                    <a:pt x="4061" y="3105"/>
                  </a:cubicBezTo>
                  <a:cubicBezTo>
                    <a:pt x="3898" y="3370"/>
                    <a:pt x="3670" y="3481"/>
                    <a:pt x="3420" y="3481"/>
                  </a:cubicBezTo>
                  <a:cubicBezTo>
                    <a:pt x="2728" y="3481"/>
                    <a:pt x="1865" y="2639"/>
                    <a:pt x="1737" y="1905"/>
                  </a:cubicBezTo>
                  <a:cubicBezTo>
                    <a:pt x="1737" y="1905"/>
                    <a:pt x="1697" y="1656"/>
                    <a:pt x="2044" y="1656"/>
                  </a:cubicBezTo>
                  <a:cubicBezTo>
                    <a:pt x="2086" y="1656"/>
                    <a:pt x="2133" y="1660"/>
                    <a:pt x="2187" y="1668"/>
                  </a:cubicBezTo>
                  <a:cubicBezTo>
                    <a:pt x="2240" y="1677"/>
                    <a:pt x="2290" y="1682"/>
                    <a:pt x="2336" y="1682"/>
                  </a:cubicBezTo>
                  <a:cubicBezTo>
                    <a:pt x="2727" y="1682"/>
                    <a:pt x="2890" y="1364"/>
                    <a:pt x="2924" y="906"/>
                  </a:cubicBezTo>
                  <a:cubicBezTo>
                    <a:pt x="2944" y="490"/>
                    <a:pt x="3293" y="223"/>
                    <a:pt x="3530" y="223"/>
                  </a:cubicBezTo>
                  <a:cubicBezTo>
                    <a:pt x="3586" y="223"/>
                    <a:pt x="3636" y="238"/>
                    <a:pt x="3674" y="268"/>
                  </a:cubicBezTo>
                  <a:cubicBezTo>
                    <a:pt x="3674" y="268"/>
                    <a:pt x="3616" y="1"/>
                    <a:pt x="343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0"/>
            <p:cNvSpPr/>
            <p:nvPr/>
          </p:nvSpPr>
          <p:spPr>
            <a:xfrm>
              <a:off x="1406615" y="2894012"/>
              <a:ext cx="133912" cy="125341"/>
            </a:xfrm>
            <a:custGeom>
              <a:avLst/>
              <a:gdLst/>
              <a:ahLst/>
              <a:cxnLst/>
              <a:rect l="l" t="t" r="r" b="b"/>
              <a:pathLst>
                <a:path w="3062" h="2866" extrusionOk="0">
                  <a:moveTo>
                    <a:pt x="2560" y="1"/>
                  </a:moveTo>
                  <a:cubicBezTo>
                    <a:pt x="2525" y="1"/>
                    <a:pt x="2488" y="5"/>
                    <a:pt x="2449" y="16"/>
                  </a:cubicBezTo>
                  <a:cubicBezTo>
                    <a:pt x="2287" y="66"/>
                    <a:pt x="2162" y="204"/>
                    <a:pt x="2087" y="366"/>
                  </a:cubicBezTo>
                  <a:cubicBezTo>
                    <a:pt x="1949" y="679"/>
                    <a:pt x="1974" y="1054"/>
                    <a:pt x="1837" y="1203"/>
                  </a:cubicBezTo>
                  <a:cubicBezTo>
                    <a:pt x="1774" y="1278"/>
                    <a:pt x="1687" y="1316"/>
                    <a:pt x="1625" y="1328"/>
                  </a:cubicBezTo>
                  <a:cubicBezTo>
                    <a:pt x="1562" y="1341"/>
                    <a:pt x="1525" y="1341"/>
                    <a:pt x="1525" y="1341"/>
                  </a:cubicBezTo>
                  <a:lnTo>
                    <a:pt x="1287" y="1341"/>
                  </a:lnTo>
                  <a:cubicBezTo>
                    <a:pt x="1262" y="1341"/>
                    <a:pt x="1226" y="1335"/>
                    <a:pt x="1186" y="1335"/>
                  </a:cubicBezTo>
                  <a:cubicBezTo>
                    <a:pt x="1166" y="1335"/>
                    <a:pt x="1146" y="1337"/>
                    <a:pt x="1125" y="1341"/>
                  </a:cubicBezTo>
                  <a:lnTo>
                    <a:pt x="1075" y="1341"/>
                  </a:lnTo>
                  <a:cubicBezTo>
                    <a:pt x="1062" y="1341"/>
                    <a:pt x="1037" y="1366"/>
                    <a:pt x="1025" y="1366"/>
                  </a:cubicBezTo>
                  <a:cubicBezTo>
                    <a:pt x="1000" y="1378"/>
                    <a:pt x="962" y="1378"/>
                    <a:pt x="912" y="1403"/>
                  </a:cubicBezTo>
                  <a:cubicBezTo>
                    <a:pt x="900" y="1428"/>
                    <a:pt x="887" y="1428"/>
                    <a:pt x="875" y="1441"/>
                  </a:cubicBezTo>
                  <a:lnTo>
                    <a:pt x="825" y="1478"/>
                  </a:lnTo>
                  <a:cubicBezTo>
                    <a:pt x="787" y="1516"/>
                    <a:pt x="775" y="1541"/>
                    <a:pt x="750" y="1578"/>
                  </a:cubicBezTo>
                  <a:cubicBezTo>
                    <a:pt x="700" y="1653"/>
                    <a:pt x="687" y="1741"/>
                    <a:pt x="662" y="1828"/>
                  </a:cubicBezTo>
                  <a:cubicBezTo>
                    <a:pt x="650" y="1903"/>
                    <a:pt x="650" y="2003"/>
                    <a:pt x="662" y="2091"/>
                  </a:cubicBezTo>
                  <a:cubicBezTo>
                    <a:pt x="662" y="2178"/>
                    <a:pt x="650" y="2253"/>
                    <a:pt x="625" y="2303"/>
                  </a:cubicBezTo>
                  <a:cubicBezTo>
                    <a:pt x="590" y="2330"/>
                    <a:pt x="548" y="2356"/>
                    <a:pt x="505" y="2356"/>
                  </a:cubicBezTo>
                  <a:cubicBezTo>
                    <a:pt x="487" y="2356"/>
                    <a:pt x="468" y="2351"/>
                    <a:pt x="450" y="2340"/>
                  </a:cubicBezTo>
                  <a:cubicBezTo>
                    <a:pt x="388" y="2328"/>
                    <a:pt x="313" y="2303"/>
                    <a:pt x="225" y="2303"/>
                  </a:cubicBezTo>
                  <a:cubicBezTo>
                    <a:pt x="150" y="2303"/>
                    <a:pt x="88" y="2365"/>
                    <a:pt x="63" y="2415"/>
                  </a:cubicBezTo>
                  <a:cubicBezTo>
                    <a:pt x="0" y="2540"/>
                    <a:pt x="13" y="2653"/>
                    <a:pt x="13" y="2728"/>
                  </a:cubicBezTo>
                  <a:lnTo>
                    <a:pt x="13" y="2865"/>
                  </a:lnTo>
                  <a:cubicBezTo>
                    <a:pt x="13" y="2865"/>
                    <a:pt x="13" y="2815"/>
                    <a:pt x="25" y="2753"/>
                  </a:cubicBezTo>
                  <a:cubicBezTo>
                    <a:pt x="25" y="2678"/>
                    <a:pt x="50" y="2565"/>
                    <a:pt x="88" y="2465"/>
                  </a:cubicBezTo>
                  <a:cubicBezTo>
                    <a:pt x="121" y="2432"/>
                    <a:pt x="165" y="2389"/>
                    <a:pt x="218" y="2389"/>
                  </a:cubicBezTo>
                  <a:cubicBezTo>
                    <a:pt x="224" y="2389"/>
                    <a:pt x="231" y="2389"/>
                    <a:pt x="238" y="2390"/>
                  </a:cubicBezTo>
                  <a:cubicBezTo>
                    <a:pt x="300" y="2390"/>
                    <a:pt x="363" y="2428"/>
                    <a:pt x="438" y="2453"/>
                  </a:cubicBezTo>
                  <a:cubicBezTo>
                    <a:pt x="463" y="2459"/>
                    <a:pt x="484" y="2462"/>
                    <a:pt x="506" y="2462"/>
                  </a:cubicBezTo>
                  <a:cubicBezTo>
                    <a:pt x="528" y="2462"/>
                    <a:pt x="550" y="2459"/>
                    <a:pt x="575" y="2453"/>
                  </a:cubicBezTo>
                  <a:cubicBezTo>
                    <a:pt x="612" y="2453"/>
                    <a:pt x="625" y="2440"/>
                    <a:pt x="637" y="2415"/>
                  </a:cubicBezTo>
                  <a:lnTo>
                    <a:pt x="687" y="2378"/>
                  </a:lnTo>
                  <a:cubicBezTo>
                    <a:pt x="750" y="2303"/>
                    <a:pt x="762" y="2203"/>
                    <a:pt x="762" y="2103"/>
                  </a:cubicBezTo>
                  <a:cubicBezTo>
                    <a:pt x="762" y="2016"/>
                    <a:pt x="762" y="1941"/>
                    <a:pt x="775" y="1853"/>
                  </a:cubicBezTo>
                  <a:cubicBezTo>
                    <a:pt x="800" y="1778"/>
                    <a:pt x="812" y="1703"/>
                    <a:pt x="862" y="1653"/>
                  </a:cubicBezTo>
                  <a:cubicBezTo>
                    <a:pt x="925" y="1528"/>
                    <a:pt x="1050" y="1478"/>
                    <a:pt x="1150" y="1466"/>
                  </a:cubicBezTo>
                  <a:cubicBezTo>
                    <a:pt x="1166" y="1462"/>
                    <a:pt x="1184" y="1460"/>
                    <a:pt x="1203" y="1460"/>
                  </a:cubicBezTo>
                  <a:cubicBezTo>
                    <a:pt x="1240" y="1460"/>
                    <a:pt x="1279" y="1466"/>
                    <a:pt x="1312" y="1466"/>
                  </a:cubicBezTo>
                  <a:cubicBezTo>
                    <a:pt x="1362" y="1466"/>
                    <a:pt x="1400" y="1478"/>
                    <a:pt x="1437" y="1478"/>
                  </a:cubicBezTo>
                  <a:lnTo>
                    <a:pt x="1562" y="1478"/>
                  </a:lnTo>
                  <a:cubicBezTo>
                    <a:pt x="1562" y="1478"/>
                    <a:pt x="1612" y="1478"/>
                    <a:pt x="1687" y="1466"/>
                  </a:cubicBezTo>
                  <a:cubicBezTo>
                    <a:pt x="1762" y="1453"/>
                    <a:pt x="1874" y="1403"/>
                    <a:pt x="1949" y="1291"/>
                  </a:cubicBezTo>
                  <a:cubicBezTo>
                    <a:pt x="2024" y="1191"/>
                    <a:pt x="2074" y="1029"/>
                    <a:pt x="2087" y="879"/>
                  </a:cubicBezTo>
                  <a:cubicBezTo>
                    <a:pt x="2112" y="716"/>
                    <a:pt x="2137" y="566"/>
                    <a:pt x="2199" y="404"/>
                  </a:cubicBezTo>
                  <a:cubicBezTo>
                    <a:pt x="2262" y="266"/>
                    <a:pt x="2374" y="141"/>
                    <a:pt x="2499" y="91"/>
                  </a:cubicBezTo>
                  <a:cubicBezTo>
                    <a:pt x="2530" y="79"/>
                    <a:pt x="2562" y="74"/>
                    <a:pt x="2594" y="74"/>
                  </a:cubicBezTo>
                  <a:cubicBezTo>
                    <a:pt x="2693" y="74"/>
                    <a:pt x="2792" y="125"/>
                    <a:pt x="2849" y="191"/>
                  </a:cubicBezTo>
                  <a:cubicBezTo>
                    <a:pt x="2949" y="266"/>
                    <a:pt x="2999" y="354"/>
                    <a:pt x="3024" y="416"/>
                  </a:cubicBezTo>
                  <a:cubicBezTo>
                    <a:pt x="3060" y="476"/>
                    <a:pt x="3061" y="524"/>
                    <a:pt x="3061" y="528"/>
                  </a:cubicBezTo>
                  <a:lnTo>
                    <a:pt x="3061" y="528"/>
                  </a:lnTo>
                  <a:cubicBezTo>
                    <a:pt x="3061" y="525"/>
                    <a:pt x="3060" y="487"/>
                    <a:pt x="3036" y="404"/>
                  </a:cubicBezTo>
                  <a:cubicBezTo>
                    <a:pt x="3024" y="329"/>
                    <a:pt x="2961" y="229"/>
                    <a:pt x="2874" y="141"/>
                  </a:cubicBezTo>
                  <a:cubicBezTo>
                    <a:pt x="2796" y="63"/>
                    <a:pt x="2687" y="1"/>
                    <a:pt x="2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0"/>
            <p:cNvSpPr/>
            <p:nvPr/>
          </p:nvSpPr>
          <p:spPr>
            <a:xfrm>
              <a:off x="1514244" y="2950473"/>
              <a:ext cx="24622" cy="30788"/>
            </a:xfrm>
            <a:custGeom>
              <a:avLst/>
              <a:gdLst/>
              <a:ahLst/>
              <a:cxnLst/>
              <a:rect l="l" t="t" r="r" b="b"/>
              <a:pathLst>
                <a:path w="563" h="704" extrusionOk="0">
                  <a:moveTo>
                    <a:pt x="129" y="1"/>
                  </a:moveTo>
                  <a:cubicBezTo>
                    <a:pt x="114" y="1"/>
                    <a:pt x="100" y="4"/>
                    <a:pt x="88" y="12"/>
                  </a:cubicBezTo>
                  <a:cubicBezTo>
                    <a:pt x="1" y="50"/>
                    <a:pt x="38" y="237"/>
                    <a:pt x="151" y="425"/>
                  </a:cubicBezTo>
                  <a:cubicBezTo>
                    <a:pt x="241" y="595"/>
                    <a:pt x="383" y="703"/>
                    <a:pt x="465" y="703"/>
                  </a:cubicBezTo>
                  <a:cubicBezTo>
                    <a:pt x="473" y="703"/>
                    <a:pt x="481" y="702"/>
                    <a:pt x="488" y="700"/>
                  </a:cubicBezTo>
                  <a:cubicBezTo>
                    <a:pt x="563" y="650"/>
                    <a:pt x="538" y="462"/>
                    <a:pt x="426" y="275"/>
                  </a:cubicBezTo>
                  <a:cubicBezTo>
                    <a:pt x="331" y="107"/>
                    <a:pt x="210" y="1"/>
                    <a:pt x="129" y="1"/>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0"/>
            <p:cNvSpPr/>
            <p:nvPr/>
          </p:nvSpPr>
          <p:spPr>
            <a:xfrm>
              <a:off x="1535543" y="2988172"/>
              <a:ext cx="11546" cy="22042"/>
            </a:xfrm>
            <a:custGeom>
              <a:avLst/>
              <a:gdLst/>
              <a:ahLst/>
              <a:cxnLst/>
              <a:rect l="l" t="t" r="r" b="b"/>
              <a:pathLst>
                <a:path w="264" h="504" extrusionOk="0">
                  <a:moveTo>
                    <a:pt x="101" y="0"/>
                  </a:moveTo>
                  <a:cubicBezTo>
                    <a:pt x="38" y="0"/>
                    <a:pt x="1" y="125"/>
                    <a:pt x="38" y="275"/>
                  </a:cubicBezTo>
                  <a:cubicBezTo>
                    <a:pt x="50" y="399"/>
                    <a:pt x="102" y="503"/>
                    <a:pt x="158" y="503"/>
                  </a:cubicBezTo>
                  <a:cubicBezTo>
                    <a:pt x="164" y="503"/>
                    <a:pt x="170" y="502"/>
                    <a:pt x="176" y="500"/>
                  </a:cubicBezTo>
                  <a:cubicBezTo>
                    <a:pt x="238" y="500"/>
                    <a:pt x="263" y="375"/>
                    <a:pt x="238" y="237"/>
                  </a:cubicBezTo>
                  <a:cubicBezTo>
                    <a:pt x="226" y="113"/>
                    <a:pt x="163" y="0"/>
                    <a:pt x="101" y="0"/>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0"/>
            <p:cNvSpPr/>
            <p:nvPr/>
          </p:nvSpPr>
          <p:spPr>
            <a:xfrm>
              <a:off x="2208260" y="2535699"/>
              <a:ext cx="1072699" cy="1319225"/>
            </a:xfrm>
            <a:custGeom>
              <a:avLst/>
              <a:gdLst/>
              <a:ahLst/>
              <a:cxnLst/>
              <a:rect l="l" t="t" r="r" b="b"/>
              <a:pathLst>
                <a:path w="24528" h="30165" extrusionOk="0">
                  <a:moveTo>
                    <a:pt x="15156" y="0"/>
                  </a:moveTo>
                  <a:cubicBezTo>
                    <a:pt x="14307" y="1887"/>
                    <a:pt x="9971" y="3162"/>
                    <a:pt x="9971" y="3162"/>
                  </a:cubicBezTo>
                  <a:cubicBezTo>
                    <a:pt x="9971" y="3162"/>
                    <a:pt x="10283" y="4798"/>
                    <a:pt x="10521" y="5586"/>
                  </a:cubicBezTo>
                  <a:cubicBezTo>
                    <a:pt x="10746" y="6360"/>
                    <a:pt x="7972" y="10071"/>
                    <a:pt x="8084" y="12858"/>
                  </a:cubicBezTo>
                  <a:cubicBezTo>
                    <a:pt x="8172" y="15644"/>
                    <a:pt x="8909" y="20767"/>
                    <a:pt x="7809" y="22478"/>
                  </a:cubicBezTo>
                  <a:cubicBezTo>
                    <a:pt x="6722" y="24203"/>
                    <a:pt x="0" y="24590"/>
                    <a:pt x="0" y="24590"/>
                  </a:cubicBezTo>
                  <a:cubicBezTo>
                    <a:pt x="1175" y="26539"/>
                    <a:pt x="312" y="28963"/>
                    <a:pt x="312" y="28963"/>
                  </a:cubicBezTo>
                  <a:cubicBezTo>
                    <a:pt x="312" y="28963"/>
                    <a:pt x="3866" y="30165"/>
                    <a:pt x="8063" y="30165"/>
                  </a:cubicBezTo>
                  <a:cubicBezTo>
                    <a:pt x="10413" y="30165"/>
                    <a:pt x="12964" y="29788"/>
                    <a:pt x="15206" y="28613"/>
                  </a:cubicBezTo>
                  <a:cubicBezTo>
                    <a:pt x="21454" y="25327"/>
                    <a:pt x="24527" y="15219"/>
                    <a:pt x="22803" y="10384"/>
                  </a:cubicBezTo>
                  <a:cubicBezTo>
                    <a:pt x="21091" y="5536"/>
                    <a:pt x="17580" y="2962"/>
                    <a:pt x="17580" y="2962"/>
                  </a:cubicBezTo>
                  <a:cubicBezTo>
                    <a:pt x="16868" y="1637"/>
                    <a:pt x="15156" y="0"/>
                    <a:pt x="15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0"/>
            <p:cNvSpPr/>
            <p:nvPr/>
          </p:nvSpPr>
          <p:spPr>
            <a:xfrm>
              <a:off x="2988562" y="2673417"/>
              <a:ext cx="48676" cy="45396"/>
            </a:xfrm>
            <a:custGeom>
              <a:avLst/>
              <a:gdLst/>
              <a:ahLst/>
              <a:cxnLst/>
              <a:rect l="l" t="t" r="r" b="b"/>
              <a:pathLst>
                <a:path w="1113" h="1038" extrusionOk="0">
                  <a:moveTo>
                    <a:pt x="1" y="0"/>
                  </a:moveTo>
                  <a:lnTo>
                    <a:pt x="1" y="0"/>
                  </a:lnTo>
                  <a:cubicBezTo>
                    <a:pt x="13" y="63"/>
                    <a:pt x="51" y="100"/>
                    <a:pt x="63" y="125"/>
                  </a:cubicBezTo>
                  <a:cubicBezTo>
                    <a:pt x="63" y="125"/>
                    <a:pt x="488" y="437"/>
                    <a:pt x="1113" y="1037"/>
                  </a:cubicBezTo>
                  <a:cubicBezTo>
                    <a:pt x="638" y="550"/>
                    <a:pt x="250" y="200"/>
                    <a:pt x="1" y="0"/>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0"/>
            <p:cNvSpPr/>
            <p:nvPr/>
          </p:nvSpPr>
          <p:spPr>
            <a:xfrm>
              <a:off x="2209353" y="2536224"/>
              <a:ext cx="677609" cy="1271643"/>
            </a:xfrm>
            <a:custGeom>
              <a:avLst/>
              <a:gdLst/>
              <a:ahLst/>
              <a:cxnLst/>
              <a:rect l="l" t="t" r="r" b="b"/>
              <a:pathLst>
                <a:path w="15494" h="29077" extrusionOk="0">
                  <a:moveTo>
                    <a:pt x="15144" y="1"/>
                  </a:moveTo>
                  <a:cubicBezTo>
                    <a:pt x="14282" y="1875"/>
                    <a:pt x="9958" y="3175"/>
                    <a:pt x="9958" y="3175"/>
                  </a:cubicBezTo>
                  <a:cubicBezTo>
                    <a:pt x="9958" y="3175"/>
                    <a:pt x="10271" y="4811"/>
                    <a:pt x="10508" y="5586"/>
                  </a:cubicBezTo>
                  <a:cubicBezTo>
                    <a:pt x="10746" y="6373"/>
                    <a:pt x="7972" y="10084"/>
                    <a:pt x="8072" y="12871"/>
                  </a:cubicBezTo>
                  <a:cubicBezTo>
                    <a:pt x="8184" y="15669"/>
                    <a:pt x="8896" y="20767"/>
                    <a:pt x="7809" y="22491"/>
                  </a:cubicBezTo>
                  <a:cubicBezTo>
                    <a:pt x="6710" y="24203"/>
                    <a:pt x="0" y="24603"/>
                    <a:pt x="0" y="24603"/>
                  </a:cubicBezTo>
                  <a:cubicBezTo>
                    <a:pt x="1162" y="26552"/>
                    <a:pt x="312" y="28976"/>
                    <a:pt x="312" y="28976"/>
                  </a:cubicBezTo>
                  <a:cubicBezTo>
                    <a:pt x="312" y="28976"/>
                    <a:pt x="437" y="29001"/>
                    <a:pt x="687" y="29076"/>
                  </a:cubicBezTo>
                  <a:cubicBezTo>
                    <a:pt x="850" y="28476"/>
                    <a:pt x="1275" y="26515"/>
                    <a:pt x="312" y="24915"/>
                  </a:cubicBezTo>
                  <a:cubicBezTo>
                    <a:pt x="312" y="24915"/>
                    <a:pt x="7022" y="24516"/>
                    <a:pt x="8122" y="22804"/>
                  </a:cubicBezTo>
                  <a:cubicBezTo>
                    <a:pt x="9209" y="21080"/>
                    <a:pt x="8472" y="15957"/>
                    <a:pt x="8384" y="13183"/>
                  </a:cubicBezTo>
                  <a:cubicBezTo>
                    <a:pt x="8272" y="10384"/>
                    <a:pt x="11058" y="6686"/>
                    <a:pt x="10821" y="5898"/>
                  </a:cubicBezTo>
                  <a:cubicBezTo>
                    <a:pt x="10583" y="5124"/>
                    <a:pt x="10271" y="3487"/>
                    <a:pt x="10271" y="3487"/>
                  </a:cubicBezTo>
                  <a:cubicBezTo>
                    <a:pt x="10271" y="3487"/>
                    <a:pt x="14619" y="2200"/>
                    <a:pt x="15456" y="313"/>
                  </a:cubicBezTo>
                  <a:lnTo>
                    <a:pt x="15494" y="338"/>
                  </a:lnTo>
                  <a:cubicBezTo>
                    <a:pt x="15281" y="126"/>
                    <a:pt x="15144" y="1"/>
                    <a:pt x="1514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0"/>
            <p:cNvSpPr/>
            <p:nvPr/>
          </p:nvSpPr>
          <p:spPr>
            <a:xfrm>
              <a:off x="2423562" y="2837858"/>
              <a:ext cx="576497" cy="769231"/>
            </a:xfrm>
            <a:custGeom>
              <a:avLst/>
              <a:gdLst/>
              <a:ahLst/>
              <a:cxnLst/>
              <a:rect l="l" t="t" r="r" b="b"/>
              <a:pathLst>
                <a:path w="13182" h="17589" extrusionOk="0">
                  <a:moveTo>
                    <a:pt x="13182" y="1"/>
                  </a:moveTo>
                  <a:lnTo>
                    <a:pt x="13182" y="1"/>
                  </a:lnTo>
                  <a:cubicBezTo>
                    <a:pt x="8214" y="1049"/>
                    <a:pt x="6846" y="8689"/>
                    <a:pt x="4950" y="8689"/>
                  </a:cubicBezTo>
                  <a:cubicBezTo>
                    <a:pt x="4925" y="8689"/>
                    <a:pt x="4899" y="8688"/>
                    <a:pt x="4873" y="8685"/>
                  </a:cubicBezTo>
                  <a:cubicBezTo>
                    <a:pt x="4073" y="8610"/>
                    <a:pt x="3561" y="7848"/>
                    <a:pt x="3236" y="6973"/>
                  </a:cubicBezTo>
                  <a:lnTo>
                    <a:pt x="3236" y="6973"/>
                  </a:lnTo>
                  <a:cubicBezTo>
                    <a:pt x="3424" y="9847"/>
                    <a:pt x="3886" y="14045"/>
                    <a:pt x="2924" y="15569"/>
                  </a:cubicBezTo>
                  <a:cubicBezTo>
                    <a:pt x="2511" y="16219"/>
                    <a:pt x="1324" y="16669"/>
                    <a:pt x="0" y="16994"/>
                  </a:cubicBezTo>
                  <a:cubicBezTo>
                    <a:pt x="213" y="17418"/>
                    <a:pt x="640" y="17588"/>
                    <a:pt x="1186" y="17588"/>
                  </a:cubicBezTo>
                  <a:cubicBezTo>
                    <a:pt x="3390" y="17588"/>
                    <a:pt x="7547" y="14820"/>
                    <a:pt x="7547" y="14820"/>
                  </a:cubicBezTo>
                  <a:cubicBezTo>
                    <a:pt x="7547" y="14820"/>
                    <a:pt x="8759" y="11859"/>
                    <a:pt x="9334" y="6548"/>
                  </a:cubicBezTo>
                  <a:cubicBezTo>
                    <a:pt x="9883" y="1238"/>
                    <a:pt x="13182" y="1"/>
                    <a:pt x="131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0"/>
            <p:cNvSpPr/>
            <p:nvPr/>
          </p:nvSpPr>
          <p:spPr>
            <a:xfrm>
              <a:off x="2209878" y="2535699"/>
              <a:ext cx="1072174" cy="1319794"/>
            </a:xfrm>
            <a:custGeom>
              <a:avLst/>
              <a:gdLst/>
              <a:ahLst/>
              <a:cxnLst/>
              <a:rect l="l" t="t" r="r" b="b"/>
              <a:pathLst>
                <a:path w="24516" h="30178" extrusionOk="0">
                  <a:moveTo>
                    <a:pt x="15132" y="0"/>
                  </a:moveTo>
                  <a:cubicBezTo>
                    <a:pt x="14270" y="1875"/>
                    <a:pt x="9946" y="3162"/>
                    <a:pt x="9946" y="3162"/>
                  </a:cubicBezTo>
                  <a:cubicBezTo>
                    <a:pt x="9946" y="3162"/>
                    <a:pt x="9996" y="3386"/>
                    <a:pt x="10059" y="3699"/>
                  </a:cubicBezTo>
                  <a:cubicBezTo>
                    <a:pt x="11191" y="3665"/>
                    <a:pt x="13205" y="2328"/>
                    <a:pt x="13843" y="2328"/>
                  </a:cubicBezTo>
                  <a:cubicBezTo>
                    <a:pt x="13909" y="2328"/>
                    <a:pt x="13961" y="2343"/>
                    <a:pt x="13995" y="2374"/>
                  </a:cubicBezTo>
                  <a:cubicBezTo>
                    <a:pt x="14457" y="2787"/>
                    <a:pt x="13208" y="3724"/>
                    <a:pt x="13208" y="3724"/>
                  </a:cubicBezTo>
                  <a:cubicBezTo>
                    <a:pt x="13208" y="3724"/>
                    <a:pt x="14173" y="3152"/>
                    <a:pt x="14661" y="3152"/>
                  </a:cubicBezTo>
                  <a:cubicBezTo>
                    <a:pt x="14846" y="3152"/>
                    <a:pt x="14963" y="3235"/>
                    <a:pt x="14932" y="3461"/>
                  </a:cubicBezTo>
                  <a:cubicBezTo>
                    <a:pt x="14819" y="4286"/>
                    <a:pt x="10684" y="5710"/>
                    <a:pt x="10684" y="5710"/>
                  </a:cubicBezTo>
                  <a:cubicBezTo>
                    <a:pt x="10840" y="5726"/>
                    <a:pt x="10997" y="5733"/>
                    <a:pt x="11154" y="5733"/>
                  </a:cubicBezTo>
                  <a:cubicBezTo>
                    <a:pt x="13736" y="5733"/>
                    <a:pt x="16444" y="3824"/>
                    <a:pt x="16444" y="3824"/>
                  </a:cubicBezTo>
                  <a:cubicBezTo>
                    <a:pt x="17581" y="4911"/>
                    <a:pt x="18068" y="6910"/>
                    <a:pt x="18068" y="6910"/>
                  </a:cubicBezTo>
                  <a:cubicBezTo>
                    <a:pt x="18068" y="6910"/>
                    <a:pt x="17706" y="7318"/>
                    <a:pt x="17768" y="7318"/>
                  </a:cubicBezTo>
                  <a:cubicBezTo>
                    <a:pt x="17785" y="7318"/>
                    <a:pt x="17834" y="7288"/>
                    <a:pt x="17931" y="7210"/>
                  </a:cubicBezTo>
                  <a:cubicBezTo>
                    <a:pt x="18114" y="7058"/>
                    <a:pt x="18342" y="7013"/>
                    <a:pt x="18545" y="7013"/>
                  </a:cubicBezTo>
                  <a:cubicBezTo>
                    <a:pt x="18824" y="7013"/>
                    <a:pt x="19055" y="7097"/>
                    <a:pt x="19055" y="7097"/>
                  </a:cubicBezTo>
                  <a:cubicBezTo>
                    <a:pt x="20617" y="7460"/>
                    <a:pt x="22604" y="12520"/>
                    <a:pt x="20305" y="19642"/>
                  </a:cubicBezTo>
                  <a:cubicBezTo>
                    <a:pt x="18280" y="25925"/>
                    <a:pt x="11982" y="28981"/>
                    <a:pt x="7350" y="28981"/>
                  </a:cubicBezTo>
                  <a:cubicBezTo>
                    <a:pt x="6722" y="28981"/>
                    <a:pt x="6125" y="28925"/>
                    <a:pt x="5573" y="28813"/>
                  </a:cubicBezTo>
                  <a:cubicBezTo>
                    <a:pt x="938" y="27876"/>
                    <a:pt x="838" y="24865"/>
                    <a:pt x="838" y="24865"/>
                  </a:cubicBezTo>
                  <a:cubicBezTo>
                    <a:pt x="750" y="24753"/>
                    <a:pt x="675" y="24640"/>
                    <a:pt x="575" y="24565"/>
                  </a:cubicBezTo>
                  <a:cubicBezTo>
                    <a:pt x="213" y="24590"/>
                    <a:pt x="1" y="24603"/>
                    <a:pt x="1" y="24603"/>
                  </a:cubicBezTo>
                  <a:cubicBezTo>
                    <a:pt x="1175" y="26564"/>
                    <a:pt x="313" y="28976"/>
                    <a:pt x="313" y="28976"/>
                  </a:cubicBezTo>
                  <a:cubicBezTo>
                    <a:pt x="313" y="28976"/>
                    <a:pt x="3861" y="30177"/>
                    <a:pt x="8055" y="30177"/>
                  </a:cubicBezTo>
                  <a:cubicBezTo>
                    <a:pt x="10402" y="30177"/>
                    <a:pt x="12952" y="29801"/>
                    <a:pt x="15194" y="28626"/>
                  </a:cubicBezTo>
                  <a:cubicBezTo>
                    <a:pt x="21442" y="25340"/>
                    <a:pt x="24515" y="15232"/>
                    <a:pt x="22804" y="10396"/>
                  </a:cubicBezTo>
                  <a:cubicBezTo>
                    <a:pt x="21079" y="5548"/>
                    <a:pt x="17556" y="2962"/>
                    <a:pt x="17556" y="2962"/>
                  </a:cubicBezTo>
                  <a:cubicBezTo>
                    <a:pt x="16856" y="1637"/>
                    <a:pt x="15132" y="0"/>
                    <a:pt x="15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0"/>
            <p:cNvSpPr/>
            <p:nvPr/>
          </p:nvSpPr>
          <p:spPr>
            <a:xfrm>
              <a:off x="2246483" y="3476113"/>
              <a:ext cx="510984" cy="131201"/>
            </a:xfrm>
            <a:custGeom>
              <a:avLst/>
              <a:gdLst/>
              <a:ahLst/>
              <a:cxnLst/>
              <a:rect l="l" t="t" r="r" b="b"/>
              <a:pathLst>
                <a:path w="11684" h="3000" extrusionOk="0">
                  <a:moveTo>
                    <a:pt x="11683" y="1"/>
                  </a:moveTo>
                  <a:cubicBezTo>
                    <a:pt x="11674" y="1"/>
                    <a:pt x="11672" y="8"/>
                    <a:pt x="11671" y="11"/>
                  </a:cubicBezTo>
                  <a:lnTo>
                    <a:pt x="11671" y="11"/>
                  </a:lnTo>
                  <a:cubicBezTo>
                    <a:pt x="11675" y="8"/>
                    <a:pt x="11679" y="4"/>
                    <a:pt x="11683" y="1"/>
                  </a:cubicBezTo>
                  <a:close/>
                  <a:moveTo>
                    <a:pt x="11671" y="11"/>
                  </a:moveTo>
                  <a:lnTo>
                    <a:pt x="11671" y="11"/>
                  </a:lnTo>
                  <a:cubicBezTo>
                    <a:pt x="11248" y="371"/>
                    <a:pt x="10728" y="754"/>
                    <a:pt x="10171" y="1063"/>
                  </a:cubicBezTo>
                  <a:cubicBezTo>
                    <a:pt x="9422" y="1500"/>
                    <a:pt x="8610" y="1825"/>
                    <a:pt x="7985" y="2050"/>
                  </a:cubicBezTo>
                  <a:cubicBezTo>
                    <a:pt x="7672" y="2150"/>
                    <a:pt x="7410" y="2212"/>
                    <a:pt x="7235" y="2275"/>
                  </a:cubicBezTo>
                  <a:cubicBezTo>
                    <a:pt x="7048" y="2325"/>
                    <a:pt x="6935" y="2362"/>
                    <a:pt x="6935" y="2362"/>
                  </a:cubicBezTo>
                  <a:cubicBezTo>
                    <a:pt x="6935" y="2362"/>
                    <a:pt x="6523" y="2487"/>
                    <a:pt x="5873" y="2625"/>
                  </a:cubicBezTo>
                  <a:cubicBezTo>
                    <a:pt x="5723" y="2675"/>
                    <a:pt x="5548" y="2687"/>
                    <a:pt x="5361" y="2712"/>
                  </a:cubicBezTo>
                  <a:cubicBezTo>
                    <a:pt x="5174" y="2750"/>
                    <a:pt x="4986" y="2775"/>
                    <a:pt x="4786" y="2800"/>
                  </a:cubicBezTo>
                  <a:cubicBezTo>
                    <a:pt x="4586" y="2812"/>
                    <a:pt x="4374" y="2837"/>
                    <a:pt x="4161" y="2837"/>
                  </a:cubicBezTo>
                  <a:cubicBezTo>
                    <a:pt x="4012" y="2837"/>
                    <a:pt x="3867" y="2843"/>
                    <a:pt x="3721" y="2843"/>
                  </a:cubicBezTo>
                  <a:cubicBezTo>
                    <a:pt x="3648" y="2843"/>
                    <a:pt x="3574" y="2841"/>
                    <a:pt x="3499" y="2837"/>
                  </a:cubicBezTo>
                  <a:cubicBezTo>
                    <a:pt x="2625" y="2825"/>
                    <a:pt x="1750" y="2750"/>
                    <a:pt x="1100" y="2712"/>
                  </a:cubicBezTo>
                  <a:cubicBezTo>
                    <a:pt x="775" y="2700"/>
                    <a:pt x="488" y="2700"/>
                    <a:pt x="301" y="2700"/>
                  </a:cubicBezTo>
                  <a:cubicBezTo>
                    <a:pt x="113" y="2700"/>
                    <a:pt x="1" y="2712"/>
                    <a:pt x="1" y="2712"/>
                  </a:cubicBezTo>
                  <a:cubicBezTo>
                    <a:pt x="1" y="2737"/>
                    <a:pt x="113" y="2737"/>
                    <a:pt x="301" y="2750"/>
                  </a:cubicBezTo>
                  <a:cubicBezTo>
                    <a:pt x="488" y="2762"/>
                    <a:pt x="775" y="2775"/>
                    <a:pt x="1100" y="2800"/>
                  </a:cubicBezTo>
                  <a:cubicBezTo>
                    <a:pt x="1750" y="2837"/>
                    <a:pt x="2612" y="2950"/>
                    <a:pt x="3499" y="2987"/>
                  </a:cubicBezTo>
                  <a:cubicBezTo>
                    <a:pt x="3612" y="2993"/>
                    <a:pt x="3721" y="2993"/>
                    <a:pt x="3830" y="2993"/>
                  </a:cubicBezTo>
                  <a:cubicBezTo>
                    <a:pt x="3940" y="2993"/>
                    <a:pt x="4049" y="2993"/>
                    <a:pt x="4161" y="3000"/>
                  </a:cubicBezTo>
                  <a:cubicBezTo>
                    <a:pt x="4374" y="3000"/>
                    <a:pt x="4599" y="2987"/>
                    <a:pt x="4799" y="2962"/>
                  </a:cubicBezTo>
                  <a:cubicBezTo>
                    <a:pt x="4999" y="2962"/>
                    <a:pt x="5211" y="2937"/>
                    <a:pt x="5398" y="2900"/>
                  </a:cubicBezTo>
                  <a:cubicBezTo>
                    <a:pt x="5586" y="2875"/>
                    <a:pt x="5773" y="2850"/>
                    <a:pt x="5923" y="2825"/>
                  </a:cubicBezTo>
                  <a:cubicBezTo>
                    <a:pt x="6560" y="2700"/>
                    <a:pt x="6998" y="2575"/>
                    <a:pt x="6998" y="2575"/>
                  </a:cubicBezTo>
                  <a:cubicBezTo>
                    <a:pt x="6998" y="2575"/>
                    <a:pt x="7110" y="2537"/>
                    <a:pt x="7298" y="2500"/>
                  </a:cubicBezTo>
                  <a:cubicBezTo>
                    <a:pt x="7485" y="2437"/>
                    <a:pt x="7747" y="2350"/>
                    <a:pt x="8060" y="2250"/>
                  </a:cubicBezTo>
                  <a:cubicBezTo>
                    <a:pt x="8685" y="2025"/>
                    <a:pt x="9509" y="1675"/>
                    <a:pt x="10271" y="1200"/>
                  </a:cubicBezTo>
                  <a:cubicBezTo>
                    <a:pt x="10746" y="901"/>
                    <a:pt x="11209" y="563"/>
                    <a:pt x="11596" y="238"/>
                  </a:cubicBezTo>
                  <a:cubicBezTo>
                    <a:pt x="11596" y="151"/>
                    <a:pt x="11621" y="76"/>
                    <a:pt x="11671" y="13"/>
                  </a:cubicBezTo>
                  <a:cubicBezTo>
                    <a:pt x="11671" y="13"/>
                    <a:pt x="11671" y="13"/>
                    <a:pt x="1167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0"/>
            <p:cNvSpPr/>
            <p:nvPr/>
          </p:nvSpPr>
          <p:spPr>
            <a:xfrm>
              <a:off x="2668910" y="2629640"/>
              <a:ext cx="293453" cy="158010"/>
            </a:xfrm>
            <a:custGeom>
              <a:avLst/>
              <a:gdLst/>
              <a:ahLst/>
              <a:cxnLst/>
              <a:rect l="l" t="t" r="r" b="b"/>
              <a:pathLst>
                <a:path w="6710" h="3613" extrusionOk="0">
                  <a:moveTo>
                    <a:pt x="6697" y="1"/>
                  </a:moveTo>
                  <a:cubicBezTo>
                    <a:pt x="6686" y="1"/>
                    <a:pt x="6515" y="185"/>
                    <a:pt x="6298" y="439"/>
                  </a:cubicBezTo>
                  <a:cubicBezTo>
                    <a:pt x="6173" y="576"/>
                    <a:pt x="6010" y="714"/>
                    <a:pt x="5860" y="889"/>
                  </a:cubicBezTo>
                  <a:cubicBezTo>
                    <a:pt x="5698" y="1051"/>
                    <a:pt x="5510" y="1201"/>
                    <a:pt x="5323" y="1363"/>
                  </a:cubicBezTo>
                  <a:cubicBezTo>
                    <a:pt x="5123" y="1501"/>
                    <a:pt x="4936" y="1651"/>
                    <a:pt x="4748" y="1776"/>
                  </a:cubicBezTo>
                  <a:cubicBezTo>
                    <a:pt x="4548" y="1901"/>
                    <a:pt x="4373" y="2013"/>
                    <a:pt x="4211" y="2113"/>
                  </a:cubicBezTo>
                  <a:cubicBezTo>
                    <a:pt x="4061" y="2188"/>
                    <a:pt x="3924" y="2263"/>
                    <a:pt x="3824" y="2313"/>
                  </a:cubicBezTo>
                  <a:cubicBezTo>
                    <a:pt x="3774" y="2338"/>
                    <a:pt x="3749" y="2363"/>
                    <a:pt x="3711" y="2375"/>
                  </a:cubicBezTo>
                  <a:cubicBezTo>
                    <a:pt x="3686" y="2388"/>
                    <a:pt x="3674" y="2388"/>
                    <a:pt x="3674" y="2388"/>
                  </a:cubicBezTo>
                  <a:cubicBezTo>
                    <a:pt x="3674" y="2388"/>
                    <a:pt x="3449" y="2500"/>
                    <a:pt x="3124" y="2650"/>
                  </a:cubicBezTo>
                  <a:cubicBezTo>
                    <a:pt x="2949" y="2738"/>
                    <a:pt x="2749" y="2813"/>
                    <a:pt x="2549" y="2888"/>
                  </a:cubicBezTo>
                  <a:cubicBezTo>
                    <a:pt x="2324" y="2963"/>
                    <a:pt x="2112" y="3063"/>
                    <a:pt x="1874" y="3150"/>
                  </a:cubicBezTo>
                  <a:cubicBezTo>
                    <a:pt x="1425" y="3325"/>
                    <a:pt x="950" y="3488"/>
                    <a:pt x="587" y="3513"/>
                  </a:cubicBezTo>
                  <a:cubicBezTo>
                    <a:pt x="520" y="3518"/>
                    <a:pt x="453" y="3521"/>
                    <a:pt x="391" y="3521"/>
                  </a:cubicBezTo>
                  <a:cubicBezTo>
                    <a:pt x="303" y="3521"/>
                    <a:pt x="226" y="3515"/>
                    <a:pt x="175" y="3500"/>
                  </a:cubicBezTo>
                  <a:cubicBezTo>
                    <a:pt x="93" y="3469"/>
                    <a:pt x="36" y="3447"/>
                    <a:pt x="18" y="3447"/>
                  </a:cubicBezTo>
                  <a:cubicBezTo>
                    <a:pt x="15" y="3447"/>
                    <a:pt x="13" y="3448"/>
                    <a:pt x="13" y="3450"/>
                  </a:cubicBezTo>
                  <a:cubicBezTo>
                    <a:pt x="0" y="3463"/>
                    <a:pt x="38" y="3500"/>
                    <a:pt x="150" y="3550"/>
                  </a:cubicBezTo>
                  <a:cubicBezTo>
                    <a:pt x="263" y="3587"/>
                    <a:pt x="412" y="3612"/>
                    <a:pt x="612" y="3612"/>
                  </a:cubicBezTo>
                  <a:cubicBezTo>
                    <a:pt x="975" y="3612"/>
                    <a:pt x="1462" y="3463"/>
                    <a:pt x="1937" y="3313"/>
                  </a:cubicBezTo>
                  <a:cubicBezTo>
                    <a:pt x="2149" y="3238"/>
                    <a:pt x="2387" y="3150"/>
                    <a:pt x="2599" y="3075"/>
                  </a:cubicBezTo>
                  <a:cubicBezTo>
                    <a:pt x="2824" y="3000"/>
                    <a:pt x="3024" y="2925"/>
                    <a:pt x="3199" y="2863"/>
                  </a:cubicBezTo>
                  <a:cubicBezTo>
                    <a:pt x="3536" y="2700"/>
                    <a:pt x="3761" y="2613"/>
                    <a:pt x="3761" y="2613"/>
                  </a:cubicBezTo>
                  <a:cubicBezTo>
                    <a:pt x="3761" y="2613"/>
                    <a:pt x="3774" y="2613"/>
                    <a:pt x="3811" y="2588"/>
                  </a:cubicBezTo>
                  <a:cubicBezTo>
                    <a:pt x="3836" y="2575"/>
                    <a:pt x="3874" y="2563"/>
                    <a:pt x="3911" y="2525"/>
                  </a:cubicBezTo>
                  <a:cubicBezTo>
                    <a:pt x="4011" y="2488"/>
                    <a:pt x="4148" y="2413"/>
                    <a:pt x="4311" y="2313"/>
                  </a:cubicBezTo>
                  <a:cubicBezTo>
                    <a:pt x="4461" y="2226"/>
                    <a:pt x="4648" y="2076"/>
                    <a:pt x="4836" y="1951"/>
                  </a:cubicBezTo>
                  <a:cubicBezTo>
                    <a:pt x="5036" y="1813"/>
                    <a:pt x="5223" y="1663"/>
                    <a:pt x="5410" y="1501"/>
                  </a:cubicBezTo>
                  <a:cubicBezTo>
                    <a:pt x="5598" y="1351"/>
                    <a:pt x="5785" y="1176"/>
                    <a:pt x="5948" y="1001"/>
                  </a:cubicBezTo>
                  <a:cubicBezTo>
                    <a:pt x="6085" y="826"/>
                    <a:pt x="6248" y="651"/>
                    <a:pt x="6360" y="514"/>
                  </a:cubicBezTo>
                  <a:cubicBezTo>
                    <a:pt x="6572" y="226"/>
                    <a:pt x="6710" y="14"/>
                    <a:pt x="6697" y="1"/>
                  </a:cubicBezTo>
                  <a:cubicBezTo>
                    <a:pt x="6697" y="1"/>
                    <a:pt x="6697" y="1"/>
                    <a:pt x="6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0"/>
            <p:cNvSpPr/>
            <p:nvPr/>
          </p:nvSpPr>
          <p:spPr>
            <a:xfrm>
              <a:off x="2909316" y="2690342"/>
              <a:ext cx="89654" cy="151406"/>
            </a:xfrm>
            <a:custGeom>
              <a:avLst/>
              <a:gdLst/>
              <a:ahLst/>
              <a:cxnLst/>
              <a:rect l="l" t="t" r="r" b="b"/>
              <a:pathLst>
                <a:path w="2050" h="3462" extrusionOk="0">
                  <a:moveTo>
                    <a:pt x="28" y="0"/>
                  </a:moveTo>
                  <a:cubicBezTo>
                    <a:pt x="27" y="0"/>
                    <a:pt x="26" y="0"/>
                    <a:pt x="26" y="0"/>
                  </a:cubicBezTo>
                  <a:cubicBezTo>
                    <a:pt x="1" y="38"/>
                    <a:pt x="338" y="413"/>
                    <a:pt x="676" y="800"/>
                  </a:cubicBezTo>
                  <a:cubicBezTo>
                    <a:pt x="826" y="987"/>
                    <a:pt x="988" y="1187"/>
                    <a:pt x="1088" y="1350"/>
                  </a:cubicBezTo>
                  <a:cubicBezTo>
                    <a:pt x="1138" y="1425"/>
                    <a:pt x="1188" y="1487"/>
                    <a:pt x="1213" y="1537"/>
                  </a:cubicBezTo>
                  <a:cubicBezTo>
                    <a:pt x="1250" y="1575"/>
                    <a:pt x="1263" y="1612"/>
                    <a:pt x="1263" y="1612"/>
                  </a:cubicBezTo>
                  <a:cubicBezTo>
                    <a:pt x="1263" y="1612"/>
                    <a:pt x="1338" y="1725"/>
                    <a:pt x="1438" y="1875"/>
                  </a:cubicBezTo>
                  <a:cubicBezTo>
                    <a:pt x="1525" y="2037"/>
                    <a:pt x="1650" y="2249"/>
                    <a:pt x="1750" y="2487"/>
                  </a:cubicBezTo>
                  <a:cubicBezTo>
                    <a:pt x="1838" y="2724"/>
                    <a:pt x="1900" y="2962"/>
                    <a:pt x="1950" y="3149"/>
                  </a:cubicBezTo>
                  <a:cubicBezTo>
                    <a:pt x="1988" y="3337"/>
                    <a:pt x="2013" y="3461"/>
                    <a:pt x="2025" y="3461"/>
                  </a:cubicBezTo>
                  <a:cubicBezTo>
                    <a:pt x="2050" y="3461"/>
                    <a:pt x="2050" y="3337"/>
                    <a:pt x="2050" y="3112"/>
                  </a:cubicBezTo>
                  <a:cubicBezTo>
                    <a:pt x="2025" y="2924"/>
                    <a:pt x="1988" y="2662"/>
                    <a:pt x="1900" y="2412"/>
                  </a:cubicBezTo>
                  <a:cubicBezTo>
                    <a:pt x="1825" y="2162"/>
                    <a:pt x="1713" y="1925"/>
                    <a:pt x="1625" y="1750"/>
                  </a:cubicBezTo>
                  <a:cubicBezTo>
                    <a:pt x="1525" y="1575"/>
                    <a:pt x="1450" y="1475"/>
                    <a:pt x="1450" y="1475"/>
                  </a:cubicBezTo>
                  <a:cubicBezTo>
                    <a:pt x="1450" y="1475"/>
                    <a:pt x="1438" y="1437"/>
                    <a:pt x="1400" y="1387"/>
                  </a:cubicBezTo>
                  <a:cubicBezTo>
                    <a:pt x="1375" y="1350"/>
                    <a:pt x="1325" y="1287"/>
                    <a:pt x="1263" y="1200"/>
                  </a:cubicBezTo>
                  <a:cubicBezTo>
                    <a:pt x="1150" y="1050"/>
                    <a:pt x="963" y="863"/>
                    <a:pt x="801" y="675"/>
                  </a:cubicBezTo>
                  <a:cubicBezTo>
                    <a:pt x="445" y="320"/>
                    <a:pt x="65"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0"/>
            <p:cNvSpPr/>
            <p:nvPr/>
          </p:nvSpPr>
          <p:spPr>
            <a:xfrm>
              <a:off x="2727907" y="2831604"/>
              <a:ext cx="479802" cy="693747"/>
            </a:xfrm>
            <a:custGeom>
              <a:avLst/>
              <a:gdLst/>
              <a:ahLst/>
              <a:cxnLst/>
              <a:rect l="l" t="t" r="r" b="b"/>
              <a:pathLst>
                <a:path w="10971" h="15863" extrusionOk="0">
                  <a:moveTo>
                    <a:pt x="10882" y="10025"/>
                  </a:moveTo>
                  <a:lnTo>
                    <a:pt x="10882" y="10025"/>
                  </a:lnTo>
                  <a:cubicBezTo>
                    <a:pt x="10868" y="10162"/>
                    <a:pt x="10852" y="10297"/>
                    <a:pt x="10834" y="10427"/>
                  </a:cubicBezTo>
                  <a:cubicBezTo>
                    <a:pt x="10771" y="10877"/>
                    <a:pt x="10684" y="11314"/>
                    <a:pt x="10609" y="11702"/>
                  </a:cubicBezTo>
                  <a:cubicBezTo>
                    <a:pt x="10434" y="12501"/>
                    <a:pt x="10271" y="13139"/>
                    <a:pt x="10121" y="13601"/>
                  </a:cubicBezTo>
                  <a:cubicBezTo>
                    <a:pt x="10059" y="13813"/>
                    <a:pt x="9996" y="14001"/>
                    <a:pt x="9959" y="14113"/>
                  </a:cubicBezTo>
                  <a:cubicBezTo>
                    <a:pt x="10012" y="14236"/>
                    <a:pt x="10015" y="14304"/>
                    <a:pt x="10012" y="14333"/>
                  </a:cubicBezTo>
                  <a:lnTo>
                    <a:pt x="10012" y="14333"/>
                  </a:lnTo>
                  <a:lnTo>
                    <a:pt x="10046" y="14151"/>
                  </a:lnTo>
                  <a:cubicBezTo>
                    <a:pt x="10084" y="14038"/>
                    <a:pt x="10134" y="13863"/>
                    <a:pt x="10196" y="13626"/>
                  </a:cubicBezTo>
                  <a:cubicBezTo>
                    <a:pt x="10321" y="13176"/>
                    <a:pt x="10471" y="12514"/>
                    <a:pt x="10634" y="11739"/>
                  </a:cubicBezTo>
                  <a:cubicBezTo>
                    <a:pt x="10709" y="11339"/>
                    <a:pt x="10771" y="10914"/>
                    <a:pt x="10834" y="10452"/>
                  </a:cubicBezTo>
                  <a:cubicBezTo>
                    <a:pt x="10853" y="10313"/>
                    <a:pt x="10869" y="10170"/>
                    <a:pt x="10882" y="10025"/>
                  </a:cubicBezTo>
                  <a:close/>
                  <a:moveTo>
                    <a:pt x="10012" y="14333"/>
                  </a:moveTo>
                  <a:lnTo>
                    <a:pt x="10009" y="14351"/>
                  </a:lnTo>
                  <a:cubicBezTo>
                    <a:pt x="10009" y="14351"/>
                    <a:pt x="10011" y="14345"/>
                    <a:pt x="10012" y="14333"/>
                  </a:cubicBezTo>
                  <a:close/>
                  <a:moveTo>
                    <a:pt x="6974" y="1"/>
                  </a:moveTo>
                  <a:cubicBezTo>
                    <a:pt x="6767" y="1"/>
                    <a:pt x="6581" y="23"/>
                    <a:pt x="6423" y="57"/>
                  </a:cubicBezTo>
                  <a:cubicBezTo>
                    <a:pt x="6360" y="69"/>
                    <a:pt x="6298" y="69"/>
                    <a:pt x="6248" y="82"/>
                  </a:cubicBezTo>
                  <a:lnTo>
                    <a:pt x="6111" y="131"/>
                  </a:lnTo>
                  <a:cubicBezTo>
                    <a:pt x="6023" y="169"/>
                    <a:pt x="5936" y="194"/>
                    <a:pt x="5873" y="206"/>
                  </a:cubicBezTo>
                  <a:cubicBezTo>
                    <a:pt x="5748" y="256"/>
                    <a:pt x="5686" y="294"/>
                    <a:pt x="5686" y="294"/>
                  </a:cubicBezTo>
                  <a:cubicBezTo>
                    <a:pt x="5686" y="294"/>
                    <a:pt x="5623" y="319"/>
                    <a:pt x="5498" y="369"/>
                  </a:cubicBezTo>
                  <a:cubicBezTo>
                    <a:pt x="5461" y="394"/>
                    <a:pt x="5373" y="431"/>
                    <a:pt x="5298" y="481"/>
                  </a:cubicBezTo>
                  <a:cubicBezTo>
                    <a:pt x="5223" y="519"/>
                    <a:pt x="5123" y="581"/>
                    <a:pt x="5036" y="644"/>
                  </a:cubicBezTo>
                  <a:cubicBezTo>
                    <a:pt x="4624" y="919"/>
                    <a:pt x="4124" y="1381"/>
                    <a:pt x="3662" y="2056"/>
                  </a:cubicBezTo>
                  <a:cubicBezTo>
                    <a:pt x="3187" y="2705"/>
                    <a:pt x="2749" y="3568"/>
                    <a:pt x="2462" y="4542"/>
                  </a:cubicBezTo>
                  <a:cubicBezTo>
                    <a:pt x="2312" y="5017"/>
                    <a:pt x="2187" y="5542"/>
                    <a:pt x="2150" y="6067"/>
                  </a:cubicBezTo>
                  <a:cubicBezTo>
                    <a:pt x="2087" y="6579"/>
                    <a:pt x="2037" y="7116"/>
                    <a:pt x="1975" y="7641"/>
                  </a:cubicBezTo>
                  <a:cubicBezTo>
                    <a:pt x="1875" y="8703"/>
                    <a:pt x="1725" y="9752"/>
                    <a:pt x="1600" y="10752"/>
                  </a:cubicBezTo>
                  <a:cubicBezTo>
                    <a:pt x="1562" y="11002"/>
                    <a:pt x="1537" y="11252"/>
                    <a:pt x="1500" y="11489"/>
                  </a:cubicBezTo>
                  <a:cubicBezTo>
                    <a:pt x="1487" y="11614"/>
                    <a:pt x="1475" y="11739"/>
                    <a:pt x="1462" y="11852"/>
                  </a:cubicBezTo>
                  <a:cubicBezTo>
                    <a:pt x="1437" y="11977"/>
                    <a:pt x="1413" y="12077"/>
                    <a:pt x="1400" y="12189"/>
                  </a:cubicBezTo>
                  <a:cubicBezTo>
                    <a:pt x="1375" y="12301"/>
                    <a:pt x="1363" y="12414"/>
                    <a:pt x="1338" y="12514"/>
                  </a:cubicBezTo>
                  <a:cubicBezTo>
                    <a:pt x="1300" y="12626"/>
                    <a:pt x="1288" y="12726"/>
                    <a:pt x="1250" y="12826"/>
                  </a:cubicBezTo>
                  <a:cubicBezTo>
                    <a:pt x="1213" y="13039"/>
                    <a:pt x="1150" y="13239"/>
                    <a:pt x="1088" y="13426"/>
                  </a:cubicBezTo>
                  <a:cubicBezTo>
                    <a:pt x="838" y="14188"/>
                    <a:pt x="538" y="14788"/>
                    <a:pt x="338" y="15200"/>
                  </a:cubicBezTo>
                  <a:cubicBezTo>
                    <a:pt x="226" y="15425"/>
                    <a:pt x="151" y="15575"/>
                    <a:pt x="88" y="15688"/>
                  </a:cubicBezTo>
                  <a:cubicBezTo>
                    <a:pt x="38" y="15800"/>
                    <a:pt x="1" y="15862"/>
                    <a:pt x="1" y="15862"/>
                  </a:cubicBezTo>
                  <a:cubicBezTo>
                    <a:pt x="26" y="15862"/>
                    <a:pt x="51" y="15812"/>
                    <a:pt x="113" y="15700"/>
                  </a:cubicBezTo>
                  <a:cubicBezTo>
                    <a:pt x="188" y="15600"/>
                    <a:pt x="288" y="15438"/>
                    <a:pt x="400" y="15238"/>
                  </a:cubicBezTo>
                  <a:cubicBezTo>
                    <a:pt x="613" y="14825"/>
                    <a:pt x="925" y="14238"/>
                    <a:pt x="1188" y="13476"/>
                  </a:cubicBezTo>
                  <a:cubicBezTo>
                    <a:pt x="1250" y="13289"/>
                    <a:pt x="1338" y="13076"/>
                    <a:pt x="1375" y="12876"/>
                  </a:cubicBezTo>
                  <a:cubicBezTo>
                    <a:pt x="1413" y="12789"/>
                    <a:pt x="1437" y="12676"/>
                    <a:pt x="1475" y="12564"/>
                  </a:cubicBezTo>
                  <a:cubicBezTo>
                    <a:pt x="1500" y="12451"/>
                    <a:pt x="1525" y="12351"/>
                    <a:pt x="1550" y="12239"/>
                  </a:cubicBezTo>
                  <a:cubicBezTo>
                    <a:pt x="1587" y="12126"/>
                    <a:pt x="1600" y="12002"/>
                    <a:pt x="1625" y="11889"/>
                  </a:cubicBezTo>
                  <a:cubicBezTo>
                    <a:pt x="1662" y="11764"/>
                    <a:pt x="1675" y="11664"/>
                    <a:pt x="1687" y="11539"/>
                  </a:cubicBezTo>
                  <a:cubicBezTo>
                    <a:pt x="1737" y="11289"/>
                    <a:pt x="1775" y="11052"/>
                    <a:pt x="1800" y="10802"/>
                  </a:cubicBezTo>
                  <a:cubicBezTo>
                    <a:pt x="1925" y="9815"/>
                    <a:pt x="2100" y="8753"/>
                    <a:pt x="2212" y="7691"/>
                  </a:cubicBezTo>
                  <a:cubicBezTo>
                    <a:pt x="2275" y="7166"/>
                    <a:pt x="2337" y="6616"/>
                    <a:pt x="2400" y="6104"/>
                  </a:cubicBezTo>
                  <a:cubicBezTo>
                    <a:pt x="2462" y="5579"/>
                    <a:pt x="2562" y="5079"/>
                    <a:pt x="2724" y="4617"/>
                  </a:cubicBezTo>
                  <a:cubicBezTo>
                    <a:pt x="3024" y="3668"/>
                    <a:pt x="3462" y="2830"/>
                    <a:pt x="3911" y="2193"/>
                  </a:cubicBezTo>
                  <a:cubicBezTo>
                    <a:pt x="4374" y="1556"/>
                    <a:pt x="4861" y="1106"/>
                    <a:pt x="5236" y="856"/>
                  </a:cubicBezTo>
                  <a:cubicBezTo>
                    <a:pt x="5336" y="794"/>
                    <a:pt x="5411" y="744"/>
                    <a:pt x="5486" y="694"/>
                  </a:cubicBezTo>
                  <a:cubicBezTo>
                    <a:pt x="5573" y="644"/>
                    <a:pt x="5648" y="619"/>
                    <a:pt x="5686" y="581"/>
                  </a:cubicBezTo>
                  <a:cubicBezTo>
                    <a:pt x="5798" y="544"/>
                    <a:pt x="5861" y="506"/>
                    <a:pt x="5861" y="506"/>
                  </a:cubicBezTo>
                  <a:cubicBezTo>
                    <a:pt x="5861" y="506"/>
                    <a:pt x="5923" y="494"/>
                    <a:pt x="6036" y="444"/>
                  </a:cubicBezTo>
                  <a:cubicBezTo>
                    <a:pt x="6098" y="406"/>
                    <a:pt x="6173" y="381"/>
                    <a:pt x="6260" y="369"/>
                  </a:cubicBezTo>
                  <a:cubicBezTo>
                    <a:pt x="6298" y="369"/>
                    <a:pt x="6348" y="356"/>
                    <a:pt x="6398" y="331"/>
                  </a:cubicBezTo>
                  <a:cubicBezTo>
                    <a:pt x="6435" y="319"/>
                    <a:pt x="6485" y="319"/>
                    <a:pt x="6548" y="306"/>
                  </a:cubicBezTo>
                  <a:cubicBezTo>
                    <a:pt x="6710" y="279"/>
                    <a:pt x="6898" y="259"/>
                    <a:pt x="7107" y="259"/>
                  </a:cubicBezTo>
                  <a:cubicBezTo>
                    <a:pt x="7188" y="259"/>
                    <a:pt x="7273" y="262"/>
                    <a:pt x="7360" y="269"/>
                  </a:cubicBezTo>
                  <a:cubicBezTo>
                    <a:pt x="7672" y="306"/>
                    <a:pt x="8022" y="431"/>
                    <a:pt x="8335" y="644"/>
                  </a:cubicBezTo>
                  <a:cubicBezTo>
                    <a:pt x="8647" y="869"/>
                    <a:pt x="8922" y="1194"/>
                    <a:pt x="9172" y="1568"/>
                  </a:cubicBezTo>
                  <a:cubicBezTo>
                    <a:pt x="9422" y="1943"/>
                    <a:pt x="9634" y="2381"/>
                    <a:pt x="9796" y="2843"/>
                  </a:cubicBezTo>
                  <a:cubicBezTo>
                    <a:pt x="10159" y="3780"/>
                    <a:pt x="10384" y="4842"/>
                    <a:pt x="10584" y="5892"/>
                  </a:cubicBezTo>
                  <a:cubicBezTo>
                    <a:pt x="10671" y="6429"/>
                    <a:pt x="10796" y="6954"/>
                    <a:pt x="10859" y="7466"/>
                  </a:cubicBezTo>
                  <a:cubicBezTo>
                    <a:pt x="10946" y="8003"/>
                    <a:pt x="10959" y="8515"/>
                    <a:pt x="10946" y="9015"/>
                  </a:cubicBezTo>
                  <a:cubicBezTo>
                    <a:pt x="10929" y="9360"/>
                    <a:pt x="10912" y="9700"/>
                    <a:pt x="10882" y="10025"/>
                  </a:cubicBezTo>
                  <a:lnTo>
                    <a:pt x="10882" y="10025"/>
                  </a:lnTo>
                  <a:cubicBezTo>
                    <a:pt x="10917" y="9688"/>
                    <a:pt x="10941" y="9333"/>
                    <a:pt x="10959" y="8978"/>
                  </a:cubicBezTo>
                  <a:cubicBezTo>
                    <a:pt x="10971" y="8478"/>
                    <a:pt x="10959" y="7941"/>
                    <a:pt x="10896" y="7416"/>
                  </a:cubicBezTo>
                  <a:cubicBezTo>
                    <a:pt x="10834" y="6879"/>
                    <a:pt x="10721" y="6366"/>
                    <a:pt x="10621" y="5829"/>
                  </a:cubicBezTo>
                  <a:cubicBezTo>
                    <a:pt x="10434" y="4767"/>
                    <a:pt x="10221" y="3705"/>
                    <a:pt x="9871" y="2755"/>
                  </a:cubicBezTo>
                  <a:cubicBezTo>
                    <a:pt x="9709" y="2293"/>
                    <a:pt x="9497" y="1831"/>
                    <a:pt x="9247" y="1431"/>
                  </a:cubicBezTo>
                  <a:cubicBezTo>
                    <a:pt x="8997" y="1044"/>
                    <a:pt x="8709" y="681"/>
                    <a:pt x="8360" y="444"/>
                  </a:cubicBezTo>
                  <a:cubicBezTo>
                    <a:pt x="8022" y="194"/>
                    <a:pt x="7647" y="69"/>
                    <a:pt x="7298" y="19"/>
                  </a:cubicBezTo>
                  <a:cubicBezTo>
                    <a:pt x="7185" y="7"/>
                    <a:pt x="7077" y="1"/>
                    <a:pt x="69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0"/>
            <p:cNvSpPr/>
            <p:nvPr/>
          </p:nvSpPr>
          <p:spPr>
            <a:xfrm>
              <a:off x="2825172" y="2584419"/>
              <a:ext cx="74347" cy="118562"/>
            </a:xfrm>
            <a:custGeom>
              <a:avLst/>
              <a:gdLst/>
              <a:ahLst/>
              <a:cxnLst/>
              <a:rect l="l" t="t" r="r" b="b"/>
              <a:pathLst>
                <a:path w="1700" h="2711" extrusionOk="0">
                  <a:moveTo>
                    <a:pt x="25" y="1"/>
                  </a:moveTo>
                  <a:cubicBezTo>
                    <a:pt x="9" y="1"/>
                    <a:pt x="1" y="4"/>
                    <a:pt x="1" y="11"/>
                  </a:cubicBezTo>
                  <a:cubicBezTo>
                    <a:pt x="1" y="23"/>
                    <a:pt x="88" y="73"/>
                    <a:pt x="238" y="136"/>
                  </a:cubicBezTo>
                  <a:cubicBezTo>
                    <a:pt x="376" y="211"/>
                    <a:pt x="563" y="298"/>
                    <a:pt x="713" y="448"/>
                  </a:cubicBezTo>
                  <a:cubicBezTo>
                    <a:pt x="875" y="586"/>
                    <a:pt x="1013" y="736"/>
                    <a:pt x="1088" y="861"/>
                  </a:cubicBezTo>
                  <a:cubicBezTo>
                    <a:pt x="1138" y="923"/>
                    <a:pt x="1175" y="973"/>
                    <a:pt x="1188" y="1023"/>
                  </a:cubicBezTo>
                  <a:cubicBezTo>
                    <a:pt x="1200" y="1073"/>
                    <a:pt x="1213" y="1085"/>
                    <a:pt x="1213" y="1085"/>
                  </a:cubicBezTo>
                  <a:cubicBezTo>
                    <a:pt x="1213" y="1085"/>
                    <a:pt x="1238" y="1098"/>
                    <a:pt x="1250" y="1148"/>
                  </a:cubicBezTo>
                  <a:cubicBezTo>
                    <a:pt x="1263" y="1198"/>
                    <a:pt x="1300" y="1235"/>
                    <a:pt x="1325" y="1323"/>
                  </a:cubicBezTo>
                  <a:cubicBezTo>
                    <a:pt x="1388" y="1460"/>
                    <a:pt x="1450" y="1660"/>
                    <a:pt x="1500" y="1860"/>
                  </a:cubicBezTo>
                  <a:cubicBezTo>
                    <a:pt x="1600" y="2272"/>
                    <a:pt x="1612" y="2710"/>
                    <a:pt x="1637" y="2710"/>
                  </a:cubicBezTo>
                  <a:cubicBezTo>
                    <a:pt x="1638" y="2710"/>
                    <a:pt x="1639" y="2710"/>
                    <a:pt x="1639" y="2710"/>
                  </a:cubicBezTo>
                  <a:cubicBezTo>
                    <a:pt x="1676" y="2710"/>
                    <a:pt x="1700" y="2279"/>
                    <a:pt x="1687" y="1835"/>
                  </a:cubicBezTo>
                  <a:cubicBezTo>
                    <a:pt x="1650" y="1610"/>
                    <a:pt x="1612" y="1398"/>
                    <a:pt x="1550" y="1235"/>
                  </a:cubicBezTo>
                  <a:cubicBezTo>
                    <a:pt x="1513" y="1160"/>
                    <a:pt x="1488" y="1098"/>
                    <a:pt x="1463" y="1048"/>
                  </a:cubicBezTo>
                  <a:cubicBezTo>
                    <a:pt x="1450" y="1010"/>
                    <a:pt x="1438" y="973"/>
                    <a:pt x="1438" y="973"/>
                  </a:cubicBezTo>
                  <a:cubicBezTo>
                    <a:pt x="1438" y="973"/>
                    <a:pt x="1425" y="961"/>
                    <a:pt x="1388" y="911"/>
                  </a:cubicBezTo>
                  <a:cubicBezTo>
                    <a:pt x="1363" y="861"/>
                    <a:pt x="1325" y="798"/>
                    <a:pt x="1263" y="736"/>
                  </a:cubicBezTo>
                  <a:cubicBezTo>
                    <a:pt x="1175" y="598"/>
                    <a:pt x="1000" y="448"/>
                    <a:pt x="813" y="323"/>
                  </a:cubicBezTo>
                  <a:cubicBezTo>
                    <a:pt x="625" y="198"/>
                    <a:pt x="425" y="98"/>
                    <a:pt x="263" y="48"/>
                  </a:cubicBezTo>
                  <a:cubicBezTo>
                    <a:pt x="155" y="21"/>
                    <a:pt x="66" y="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0"/>
            <p:cNvSpPr/>
            <p:nvPr/>
          </p:nvSpPr>
          <p:spPr>
            <a:xfrm>
              <a:off x="2645950" y="2612146"/>
              <a:ext cx="170517" cy="78108"/>
            </a:xfrm>
            <a:custGeom>
              <a:avLst/>
              <a:gdLst/>
              <a:ahLst/>
              <a:cxnLst/>
              <a:rect l="l" t="t" r="r" b="b"/>
              <a:pathLst>
                <a:path w="3899" h="1786" extrusionOk="0">
                  <a:moveTo>
                    <a:pt x="3858" y="0"/>
                  </a:moveTo>
                  <a:cubicBezTo>
                    <a:pt x="3809" y="0"/>
                    <a:pt x="3410" y="348"/>
                    <a:pt x="2987" y="626"/>
                  </a:cubicBezTo>
                  <a:cubicBezTo>
                    <a:pt x="2749" y="776"/>
                    <a:pt x="2524" y="914"/>
                    <a:pt x="2349" y="1014"/>
                  </a:cubicBezTo>
                  <a:cubicBezTo>
                    <a:pt x="2174" y="1101"/>
                    <a:pt x="2050" y="1164"/>
                    <a:pt x="2050" y="1164"/>
                  </a:cubicBezTo>
                  <a:cubicBezTo>
                    <a:pt x="2050" y="1164"/>
                    <a:pt x="1925" y="1226"/>
                    <a:pt x="1762" y="1326"/>
                  </a:cubicBezTo>
                  <a:cubicBezTo>
                    <a:pt x="1575" y="1401"/>
                    <a:pt x="1337" y="1514"/>
                    <a:pt x="1075" y="1576"/>
                  </a:cubicBezTo>
                  <a:cubicBezTo>
                    <a:pt x="877" y="1635"/>
                    <a:pt x="664" y="1671"/>
                    <a:pt x="484" y="1671"/>
                  </a:cubicBezTo>
                  <a:cubicBezTo>
                    <a:pt x="437" y="1671"/>
                    <a:pt x="392" y="1669"/>
                    <a:pt x="350" y="1663"/>
                  </a:cubicBezTo>
                  <a:cubicBezTo>
                    <a:pt x="325" y="1670"/>
                    <a:pt x="302" y="1672"/>
                    <a:pt x="280" y="1672"/>
                  </a:cubicBezTo>
                  <a:cubicBezTo>
                    <a:pt x="214" y="1672"/>
                    <a:pt x="160" y="1651"/>
                    <a:pt x="113" y="1651"/>
                  </a:cubicBezTo>
                  <a:lnTo>
                    <a:pt x="25" y="1651"/>
                  </a:lnTo>
                  <a:cubicBezTo>
                    <a:pt x="0" y="1663"/>
                    <a:pt x="38" y="1676"/>
                    <a:pt x="100" y="1701"/>
                  </a:cubicBezTo>
                  <a:cubicBezTo>
                    <a:pt x="163" y="1713"/>
                    <a:pt x="238" y="1738"/>
                    <a:pt x="350" y="1763"/>
                  </a:cubicBezTo>
                  <a:cubicBezTo>
                    <a:pt x="429" y="1778"/>
                    <a:pt x="522" y="1785"/>
                    <a:pt x="621" y="1785"/>
                  </a:cubicBezTo>
                  <a:cubicBezTo>
                    <a:pt x="775" y="1785"/>
                    <a:pt x="946" y="1769"/>
                    <a:pt x="1112" y="1738"/>
                  </a:cubicBezTo>
                  <a:cubicBezTo>
                    <a:pt x="1400" y="1701"/>
                    <a:pt x="1662" y="1601"/>
                    <a:pt x="1850" y="1526"/>
                  </a:cubicBezTo>
                  <a:cubicBezTo>
                    <a:pt x="2037" y="1451"/>
                    <a:pt x="2162" y="1389"/>
                    <a:pt x="2162" y="1389"/>
                  </a:cubicBezTo>
                  <a:cubicBezTo>
                    <a:pt x="2162" y="1389"/>
                    <a:pt x="2287" y="1326"/>
                    <a:pt x="2462" y="1214"/>
                  </a:cubicBezTo>
                  <a:cubicBezTo>
                    <a:pt x="2637" y="1101"/>
                    <a:pt x="2862" y="951"/>
                    <a:pt x="3087" y="776"/>
                  </a:cubicBezTo>
                  <a:cubicBezTo>
                    <a:pt x="3524" y="426"/>
                    <a:pt x="3899" y="14"/>
                    <a:pt x="3861" y="2"/>
                  </a:cubicBezTo>
                  <a:cubicBezTo>
                    <a:pt x="3860" y="1"/>
                    <a:pt x="3859" y="0"/>
                    <a:pt x="3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0"/>
            <p:cNvSpPr/>
            <p:nvPr/>
          </p:nvSpPr>
          <p:spPr>
            <a:xfrm>
              <a:off x="2745926" y="2580439"/>
              <a:ext cx="179308" cy="136318"/>
            </a:xfrm>
            <a:custGeom>
              <a:avLst/>
              <a:gdLst/>
              <a:ahLst/>
              <a:cxnLst/>
              <a:rect l="l" t="t" r="r" b="b"/>
              <a:pathLst>
                <a:path w="4100" h="3117" extrusionOk="0">
                  <a:moveTo>
                    <a:pt x="4071" y="0"/>
                  </a:moveTo>
                  <a:cubicBezTo>
                    <a:pt x="4026" y="0"/>
                    <a:pt x="3673" y="542"/>
                    <a:pt x="3250" y="1002"/>
                  </a:cubicBezTo>
                  <a:cubicBezTo>
                    <a:pt x="3125" y="1114"/>
                    <a:pt x="3012" y="1214"/>
                    <a:pt x="2912" y="1326"/>
                  </a:cubicBezTo>
                  <a:cubicBezTo>
                    <a:pt x="2862" y="1389"/>
                    <a:pt x="2800" y="1439"/>
                    <a:pt x="2750" y="1489"/>
                  </a:cubicBezTo>
                  <a:cubicBezTo>
                    <a:pt x="2687" y="1526"/>
                    <a:pt x="2637" y="1576"/>
                    <a:pt x="2600" y="1614"/>
                  </a:cubicBezTo>
                  <a:cubicBezTo>
                    <a:pt x="2412" y="1764"/>
                    <a:pt x="2287" y="1864"/>
                    <a:pt x="2287" y="1864"/>
                  </a:cubicBezTo>
                  <a:cubicBezTo>
                    <a:pt x="2287" y="1864"/>
                    <a:pt x="2163" y="1951"/>
                    <a:pt x="1950" y="2089"/>
                  </a:cubicBezTo>
                  <a:cubicBezTo>
                    <a:pt x="1913" y="2126"/>
                    <a:pt x="1863" y="2164"/>
                    <a:pt x="1800" y="2201"/>
                  </a:cubicBezTo>
                  <a:cubicBezTo>
                    <a:pt x="1738" y="2239"/>
                    <a:pt x="1675" y="2264"/>
                    <a:pt x="1613" y="2313"/>
                  </a:cubicBezTo>
                  <a:cubicBezTo>
                    <a:pt x="1488" y="2388"/>
                    <a:pt x="1350" y="2488"/>
                    <a:pt x="1200" y="2563"/>
                  </a:cubicBezTo>
                  <a:cubicBezTo>
                    <a:pt x="626" y="2863"/>
                    <a:pt x="1" y="3076"/>
                    <a:pt x="13" y="3113"/>
                  </a:cubicBezTo>
                  <a:cubicBezTo>
                    <a:pt x="13" y="3115"/>
                    <a:pt x="18" y="3116"/>
                    <a:pt x="26" y="3116"/>
                  </a:cubicBezTo>
                  <a:cubicBezTo>
                    <a:pt x="68" y="3116"/>
                    <a:pt x="214" y="3088"/>
                    <a:pt x="413" y="3026"/>
                  </a:cubicBezTo>
                  <a:cubicBezTo>
                    <a:pt x="663" y="2988"/>
                    <a:pt x="951" y="2838"/>
                    <a:pt x="1263" y="2713"/>
                  </a:cubicBezTo>
                  <a:cubicBezTo>
                    <a:pt x="1425" y="2651"/>
                    <a:pt x="1563" y="2576"/>
                    <a:pt x="1700" y="2501"/>
                  </a:cubicBezTo>
                  <a:cubicBezTo>
                    <a:pt x="1788" y="2451"/>
                    <a:pt x="1850" y="2426"/>
                    <a:pt x="1913" y="2388"/>
                  </a:cubicBezTo>
                  <a:cubicBezTo>
                    <a:pt x="1975" y="2363"/>
                    <a:pt x="2038" y="2313"/>
                    <a:pt x="2075" y="2276"/>
                  </a:cubicBezTo>
                  <a:cubicBezTo>
                    <a:pt x="2287" y="2139"/>
                    <a:pt x="2425" y="2051"/>
                    <a:pt x="2425" y="2051"/>
                  </a:cubicBezTo>
                  <a:cubicBezTo>
                    <a:pt x="2425" y="2051"/>
                    <a:pt x="2550" y="1939"/>
                    <a:pt x="2737" y="1764"/>
                  </a:cubicBezTo>
                  <a:cubicBezTo>
                    <a:pt x="2787" y="1714"/>
                    <a:pt x="2850" y="1676"/>
                    <a:pt x="2887" y="1626"/>
                  </a:cubicBezTo>
                  <a:cubicBezTo>
                    <a:pt x="2950" y="1576"/>
                    <a:pt x="3000" y="1526"/>
                    <a:pt x="3050" y="1464"/>
                  </a:cubicBezTo>
                  <a:cubicBezTo>
                    <a:pt x="3162" y="1364"/>
                    <a:pt x="3262" y="1239"/>
                    <a:pt x="3375" y="1114"/>
                  </a:cubicBezTo>
                  <a:cubicBezTo>
                    <a:pt x="3562" y="839"/>
                    <a:pt x="3787" y="577"/>
                    <a:pt x="3887" y="364"/>
                  </a:cubicBezTo>
                  <a:cubicBezTo>
                    <a:pt x="4012" y="164"/>
                    <a:pt x="4099" y="14"/>
                    <a:pt x="4074" y="2"/>
                  </a:cubicBezTo>
                  <a:cubicBezTo>
                    <a:pt x="4073" y="1"/>
                    <a:pt x="4072" y="0"/>
                    <a:pt x="40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0"/>
            <p:cNvSpPr/>
            <p:nvPr/>
          </p:nvSpPr>
          <p:spPr>
            <a:xfrm>
              <a:off x="2230083" y="3722598"/>
              <a:ext cx="59084" cy="82525"/>
            </a:xfrm>
            <a:custGeom>
              <a:avLst/>
              <a:gdLst/>
              <a:ahLst/>
              <a:cxnLst/>
              <a:rect l="l" t="t" r="r" b="b"/>
              <a:pathLst>
                <a:path w="1351" h="1887" extrusionOk="0">
                  <a:moveTo>
                    <a:pt x="1313" y="0"/>
                  </a:moveTo>
                  <a:cubicBezTo>
                    <a:pt x="1288" y="0"/>
                    <a:pt x="1225" y="312"/>
                    <a:pt x="1163" y="600"/>
                  </a:cubicBezTo>
                  <a:cubicBezTo>
                    <a:pt x="1113" y="737"/>
                    <a:pt x="1050" y="875"/>
                    <a:pt x="1000" y="987"/>
                  </a:cubicBezTo>
                  <a:cubicBezTo>
                    <a:pt x="938" y="1087"/>
                    <a:pt x="913" y="1162"/>
                    <a:pt x="913" y="1162"/>
                  </a:cubicBezTo>
                  <a:cubicBezTo>
                    <a:pt x="913" y="1162"/>
                    <a:pt x="875" y="1225"/>
                    <a:pt x="813" y="1312"/>
                  </a:cubicBezTo>
                  <a:cubicBezTo>
                    <a:pt x="751" y="1424"/>
                    <a:pt x="663" y="1537"/>
                    <a:pt x="551" y="1624"/>
                  </a:cubicBezTo>
                  <a:cubicBezTo>
                    <a:pt x="438" y="1699"/>
                    <a:pt x="301" y="1762"/>
                    <a:pt x="188" y="1799"/>
                  </a:cubicBezTo>
                  <a:cubicBezTo>
                    <a:pt x="76" y="1824"/>
                    <a:pt x="1" y="1849"/>
                    <a:pt x="1" y="1862"/>
                  </a:cubicBezTo>
                  <a:cubicBezTo>
                    <a:pt x="1" y="1874"/>
                    <a:pt x="76" y="1887"/>
                    <a:pt x="201" y="1887"/>
                  </a:cubicBezTo>
                  <a:cubicBezTo>
                    <a:pt x="326" y="1874"/>
                    <a:pt x="488" y="1837"/>
                    <a:pt x="638" y="1749"/>
                  </a:cubicBezTo>
                  <a:cubicBezTo>
                    <a:pt x="788" y="1674"/>
                    <a:pt x="913" y="1549"/>
                    <a:pt x="988" y="1437"/>
                  </a:cubicBezTo>
                  <a:cubicBezTo>
                    <a:pt x="1050" y="1349"/>
                    <a:pt x="1100" y="1262"/>
                    <a:pt x="1100" y="1262"/>
                  </a:cubicBezTo>
                  <a:cubicBezTo>
                    <a:pt x="1100" y="1262"/>
                    <a:pt x="1125" y="1200"/>
                    <a:pt x="1175" y="1075"/>
                  </a:cubicBezTo>
                  <a:cubicBezTo>
                    <a:pt x="1213" y="950"/>
                    <a:pt x="1250" y="800"/>
                    <a:pt x="1288" y="637"/>
                  </a:cubicBezTo>
                  <a:cubicBezTo>
                    <a:pt x="1350" y="325"/>
                    <a:pt x="1350" y="0"/>
                    <a:pt x="1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0"/>
            <p:cNvSpPr/>
            <p:nvPr/>
          </p:nvSpPr>
          <p:spPr>
            <a:xfrm>
              <a:off x="2260697" y="3734012"/>
              <a:ext cx="67262" cy="68662"/>
            </a:xfrm>
            <a:custGeom>
              <a:avLst/>
              <a:gdLst/>
              <a:ahLst/>
              <a:cxnLst/>
              <a:rect l="l" t="t" r="r" b="b"/>
              <a:pathLst>
                <a:path w="1538" h="1570" extrusionOk="0">
                  <a:moveTo>
                    <a:pt x="1510" y="1"/>
                  </a:moveTo>
                  <a:cubicBezTo>
                    <a:pt x="1479" y="1"/>
                    <a:pt x="1320" y="219"/>
                    <a:pt x="1125" y="414"/>
                  </a:cubicBezTo>
                  <a:cubicBezTo>
                    <a:pt x="963" y="614"/>
                    <a:pt x="775" y="801"/>
                    <a:pt x="775" y="801"/>
                  </a:cubicBezTo>
                  <a:cubicBezTo>
                    <a:pt x="775" y="801"/>
                    <a:pt x="600" y="1001"/>
                    <a:pt x="413" y="1188"/>
                  </a:cubicBezTo>
                  <a:cubicBezTo>
                    <a:pt x="225" y="1376"/>
                    <a:pt x="1" y="1538"/>
                    <a:pt x="26" y="1563"/>
                  </a:cubicBezTo>
                  <a:cubicBezTo>
                    <a:pt x="27" y="1568"/>
                    <a:pt x="32" y="1570"/>
                    <a:pt x="40" y="1570"/>
                  </a:cubicBezTo>
                  <a:cubicBezTo>
                    <a:pt x="98" y="1570"/>
                    <a:pt x="317" y="1456"/>
                    <a:pt x="525" y="1313"/>
                  </a:cubicBezTo>
                  <a:cubicBezTo>
                    <a:pt x="738" y="1163"/>
                    <a:pt x="938" y="964"/>
                    <a:pt x="938" y="964"/>
                  </a:cubicBezTo>
                  <a:cubicBezTo>
                    <a:pt x="938" y="964"/>
                    <a:pt x="1138" y="739"/>
                    <a:pt x="1275" y="501"/>
                  </a:cubicBezTo>
                  <a:cubicBezTo>
                    <a:pt x="1412" y="276"/>
                    <a:pt x="1537" y="14"/>
                    <a:pt x="1512" y="1"/>
                  </a:cubicBezTo>
                  <a:cubicBezTo>
                    <a:pt x="1512" y="1"/>
                    <a:pt x="1511" y="1"/>
                    <a:pt x="15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0"/>
            <p:cNvSpPr/>
            <p:nvPr/>
          </p:nvSpPr>
          <p:spPr>
            <a:xfrm>
              <a:off x="2868906" y="3009557"/>
              <a:ext cx="32800" cy="50031"/>
            </a:xfrm>
            <a:custGeom>
              <a:avLst/>
              <a:gdLst/>
              <a:ahLst/>
              <a:cxnLst/>
              <a:rect l="l" t="t" r="r" b="b"/>
              <a:pathLst>
                <a:path w="750" h="1144" extrusionOk="0">
                  <a:moveTo>
                    <a:pt x="547" y="0"/>
                  </a:moveTo>
                  <a:cubicBezTo>
                    <a:pt x="406" y="0"/>
                    <a:pt x="236" y="209"/>
                    <a:pt x="125" y="486"/>
                  </a:cubicBezTo>
                  <a:cubicBezTo>
                    <a:pt x="0" y="798"/>
                    <a:pt x="13" y="1098"/>
                    <a:pt x="163" y="1135"/>
                  </a:cubicBezTo>
                  <a:cubicBezTo>
                    <a:pt x="177" y="1141"/>
                    <a:pt x="192" y="1143"/>
                    <a:pt x="207" y="1143"/>
                  </a:cubicBezTo>
                  <a:cubicBezTo>
                    <a:pt x="340" y="1143"/>
                    <a:pt x="513" y="953"/>
                    <a:pt x="625" y="673"/>
                  </a:cubicBezTo>
                  <a:cubicBezTo>
                    <a:pt x="750" y="361"/>
                    <a:pt x="737" y="61"/>
                    <a:pt x="600" y="11"/>
                  </a:cubicBezTo>
                  <a:cubicBezTo>
                    <a:pt x="583" y="4"/>
                    <a:pt x="565" y="0"/>
                    <a:pt x="5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0"/>
            <p:cNvSpPr/>
            <p:nvPr/>
          </p:nvSpPr>
          <p:spPr>
            <a:xfrm>
              <a:off x="2862870" y="3072841"/>
              <a:ext cx="15919" cy="35031"/>
            </a:xfrm>
            <a:custGeom>
              <a:avLst/>
              <a:gdLst/>
              <a:ahLst/>
              <a:cxnLst/>
              <a:rect l="l" t="t" r="r" b="b"/>
              <a:pathLst>
                <a:path w="364" h="801" extrusionOk="0">
                  <a:moveTo>
                    <a:pt x="176" y="1"/>
                  </a:moveTo>
                  <a:cubicBezTo>
                    <a:pt x="76" y="1"/>
                    <a:pt x="1" y="188"/>
                    <a:pt x="1" y="413"/>
                  </a:cubicBezTo>
                  <a:cubicBezTo>
                    <a:pt x="13" y="625"/>
                    <a:pt x="88" y="800"/>
                    <a:pt x="188" y="800"/>
                  </a:cubicBezTo>
                  <a:cubicBezTo>
                    <a:pt x="301" y="788"/>
                    <a:pt x="363" y="613"/>
                    <a:pt x="363" y="401"/>
                  </a:cubicBezTo>
                  <a:cubicBezTo>
                    <a:pt x="338" y="176"/>
                    <a:pt x="263" y="1"/>
                    <a:pt x="1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0"/>
            <p:cNvSpPr/>
            <p:nvPr/>
          </p:nvSpPr>
          <p:spPr>
            <a:xfrm>
              <a:off x="2792371" y="3765588"/>
              <a:ext cx="52524" cy="32975"/>
            </a:xfrm>
            <a:custGeom>
              <a:avLst/>
              <a:gdLst/>
              <a:ahLst/>
              <a:cxnLst/>
              <a:rect l="l" t="t" r="r" b="b"/>
              <a:pathLst>
                <a:path w="1201" h="754" extrusionOk="0">
                  <a:moveTo>
                    <a:pt x="937" y="0"/>
                  </a:moveTo>
                  <a:cubicBezTo>
                    <a:pt x="811" y="0"/>
                    <a:pt x="641" y="48"/>
                    <a:pt x="476" y="142"/>
                  </a:cubicBezTo>
                  <a:cubicBezTo>
                    <a:pt x="188" y="317"/>
                    <a:pt x="1" y="554"/>
                    <a:pt x="76" y="679"/>
                  </a:cubicBezTo>
                  <a:cubicBezTo>
                    <a:pt x="101" y="729"/>
                    <a:pt x="165" y="753"/>
                    <a:pt x="252" y="753"/>
                  </a:cubicBezTo>
                  <a:cubicBezTo>
                    <a:pt x="380" y="753"/>
                    <a:pt x="559" y="701"/>
                    <a:pt x="738" y="604"/>
                  </a:cubicBezTo>
                  <a:cubicBezTo>
                    <a:pt x="1013" y="454"/>
                    <a:pt x="1200" y="204"/>
                    <a:pt x="1126" y="79"/>
                  </a:cubicBezTo>
                  <a:cubicBezTo>
                    <a:pt x="1099" y="26"/>
                    <a:pt x="1030" y="0"/>
                    <a:pt x="9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0"/>
            <p:cNvSpPr/>
            <p:nvPr/>
          </p:nvSpPr>
          <p:spPr>
            <a:xfrm>
              <a:off x="2851412" y="3733225"/>
              <a:ext cx="27902" cy="28864"/>
            </a:xfrm>
            <a:custGeom>
              <a:avLst/>
              <a:gdLst/>
              <a:ahLst/>
              <a:cxnLst/>
              <a:rect l="l" t="t" r="r" b="b"/>
              <a:pathLst>
                <a:path w="638" h="660" extrusionOk="0">
                  <a:moveTo>
                    <a:pt x="502" y="1"/>
                  </a:moveTo>
                  <a:cubicBezTo>
                    <a:pt x="414" y="1"/>
                    <a:pt x="297" y="90"/>
                    <a:pt x="188" y="219"/>
                  </a:cubicBezTo>
                  <a:cubicBezTo>
                    <a:pt x="38" y="394"/>
                    <a:pt x="0" y="582"/>
                    <a:pt x="75" y="644"/>
                  </a:cubicBezTo>
                  <a:cubicBezTo>
                    <a:pt x="88" y="654"/>
                    <a:pt x="106" y="659"/>
                    <a:pt x="126" y="659"/>
                  </a:cubicBezTo>
                  <a:cubicBezTo>
                    <a:pt x="208" y="659"/>
                    <a:pt x="341" y="583"/>
                    <a:pt x="450" y="444"/>
                  </a:cubicBezTo>
                  <a:cubicBezTo>
                    <a:pt x="588" y="269"/>
                    <a:pt x="638" y="82"/>
                    <a:pt x="563" y="19"/>
                  </a:cubicBezTo>
                  <a:cubicBezTo>
                    <a:pt x="545" y="7"/>
                    <a:pt x="524" y="1"/>
                    <a:pt x="5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0"/>
            <p:cNvSpPr/>
            <p:nvPr/>
          </p:nvSpPr>
          <p:spPr>
            <a:xfrm>
              <a:off x="2624651" y="2905121"/>
              <a:ext cx="34987" cy="47713"/>
            </a:xfrm>
            <a:custGeom>
              <a:avLst/>
              <a:gdLst/>
              <a:ahLst/>
              <a:cxnLst/>
              <a:rect l="l" t="t" r="r" b="b"/>
              <a:pathLst>
                <a:path w="800" h="1091" extrusionOk="0">
                  <a:moveTo>
                    <a:pt x="633" y="0"/>
                  </a:moveTo>
                  <a:cubicBezTo>
                    <a:pt x="502" y="0"/>
                    <a:pt x="304" y="175"/>
                    <a:pt x="163" y="425"/>
                  </a:cubicBezTo>
                  <a:cubicBezTo>
                    <a:pt x="13" y="712"/>
                    <a:pt x="0" y="1012"/>
                    <a:pt x="125" y="1074"/>
                  </a:cubicBezTo>
                  <a:cubicBezTo>
                    <a:pt x="144" y="1086"/>
                    <a:pt x="165" y="1091"/>
                    <a:pt x="187" y="1091"/>
                  </a:cubicBezTo>
                  <a:cubicBezTo>
                    <a:pt x="316" y="1091"/>
                    <a:pt x="499" y="919"/>
                    <a:pt x="637" y="675"/>
                  </a:cubicBezTo>
                  <a:cubicBezTo>
                    <a:pt x="787" y="375"/>
                    <a:pt x="800" y="75"/>
                    <a:pt x="687" y="12"/>
                  </a:cubicBezTo>
                  <a:cubicBezTo>
                    <a:pt x="671" y="4"/>
                    <a:pt x="653" y="0"/>
                    <a:pt x="6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0"/>
            <p:cNvSpPr/>
            <p:nvPr/>
          </p:nvSpPr>
          <p:spPr>
            <a:xfrm>
              <a:off x="2613718" y="2965736"/>
              <a:ext cx="15875" cy="34506"/>
            </a:xfrm>
            <a:custGeom>
              <a:avLst/>
              <a:gdLst/>
              <a:ahLst/>
              <a:cxnLst/>
              <a:rect l="l" t="t" r="r" b="b"/>
              <a:pathLst>
                <a:path w="363" h="789" extrusionOk="0">
                  <a:moveTo>
                    <a:pt x="213" y="1"/>
                  </a:moveTo>
                  <a:cubicBezTo>
                    <a:pt x="125" y="1"/>
                    <a:pt x="25" y="176"/>
                    <a:pt x="13" y="376"/>
                  </a:cubicBezTo>
                  <a:cubicBezTo>
                    <a:pt x="0" y="601"/>
                    <a:pt x="50" y="763"/>
                    <a:pt x="150" y="788"/>
                  </a:cubicBezTo>
                  <a:cubicBezTo>
                    <a:pt x="153" y="788"/>
                    <a:pt x="156" y="789"/>
                    <a:pt x="159" y="789"/>
                  </a:cubicBezTo>
                  <a:cubicBezTo>
                    <a:pt x="244" y="789"/>
                    <a:pt x="338" y="618"/>
                    <a:pt x="350" y="413"/>
                  </a:cubicBezTo>
                  <a:cubicBezTo>
                    <a:pt x="363" y="188"/>
                    <a:pt x="313" y="13"/>
                    <a:pt x="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0"/>
            <p:cNvSpPr/>
            <p:nvPr/>
          </p:nvSpPr>
          <p:spPr>
            <a:xfrm>
              <a:off x="1794055" y="2335309"/>
              <a:ext cx="864483" cy="1381327"/>
            </a:xfrm>
            <a:custGeom>
              <a:avLst/>
              <a:gdLst/>
              <a:ahLst/>
              <a:cxnLst/>
              <a:rect l="l" t="t" r="r" b="b"/>
              <a:pathLst>
                <a:path w="19767" h="31585" extrusionOk="0">
                  <a:moveTo>
                    <a:pt x="8129" y="0"/>
                  </a:moveTo>
                  <a:cubicBezTo>
                    <a:pt x="4090" y="0"/>
                    <a:pt x="4802" y="6181"/>
                    <a:pt x="4835" y="6256"/>
                  </a:cubicBezTo>
                  <a:lnTo>
                    <a:pt x="4835" y="6256"/>
                  </a:lnTo>
                  <a:cubicBezTo>
                    <a:pt x="4520" y="5945"/>
                    <a:pt x="4211" y="5809"/>
                    <a:pt x="3930" y="5809"/>
                  </a:cubicBezTo>
                  <a:cubicBezTo>
                    <a:pt x="3050" y="5809"/>
                    <a:pt x="2440" y="7136"/>
                    <a:pt x="2761" y="8556"/>
                  </a:cubicBezTo>
                  <a:cubicBezTo>
                    <a:pt x="3093" y="10020"/>
                    <a:pt x="4211" y="10180"/>
                    <a:pt x="4684" y="10180"/>
                  </a:cubicBezTo>
                  <a:cubicBezTo>
                    <a:pt x="4816" y="10180"/>
                    <a:pt x="4898" y="10168"/>
                    <a:pt x="4898" y="10168"/>
                  </a:cubicBezTo>
                  <a:cubicBezTo>
                    <a:pt x="4898" y="10168"/>
                    <a:pt x="4948" y="10592"/>
                    <a:pt x="4948" y="12467"/>
                  </a:cubicBezTo>
                  <a:cubicBezTo>
                    <a:pt x="4948" y="14341"/>
                    <a:pt x="1262" y="20901"/>
                    <a:pt x="1000" y="21563"/>
                  </a:cubicBezTo>
                  <a:cubicBezTo>
                    <a:pt x="725" y="22238"/>
                    <a:pt x="0" y="27748"/>
                    <a:pt x="3074" y="29110"/>
                  </a:cubicBezTo>
                  <a:cubicBezTo>
                    <a:pt x="3962" y="29503"/>
                    <a:pt x="4843" y="29643"/>
                    <a:pt x="5645" y="29643"/>
                  </a:cubicBezTo>
                  <a:cubicBezTo>
                    <a:pt x="7618" y="29643"/>
                    <a:pt x="9121" y="28797"/>
                    <a:pt x="9121" y="28797"/>
                  </a:cubicBezTo>
                  <a:cubicBezTo>
                    <a:pt x="9121" y="28797"/>
                    <a:pt x="12279" y="31585"/>
                    <a:pt x="14287" y="31585"/>
                  </a:cubicBezTo>
                  <a:cubicBezTo>
                    <a:pt x="14524" y="31585"/>
                    <a:pt x="14746" y="31546"/>
                    <a:pt x="14944" y="31459"/>
                  </a:cubicBezTo>
                  <a:cubicBezTo>
                    <a:pt x="16818" y="30609"/>
                    <a:pt x="19204" y="21813"/>
                    <a:pt x="19204" y="21813"/>
                  </a:cubicBezTo>
                  <a:cubicBezTo>
                    <a:pt x="19767" y="21300"/>
                    <a:pt x="19254" y="19426"/>
                    <a:pt x="19254" y="19426"/>
                  </a:cubicBezTo>
                  <a:cubicBezTo>
                    <a:pt x="19254" y="19426"/>
                    <a:pt x="19654" y="17914"/>
                    <a:pt x="19454" y="17552"/>
                  </a:cubicBezTo>
                  <a:cubicBezTo>
                    <a:pt x="19430" y="17508"/>
                    <a:pt x="19404" y="17488"/>
                    <a:pt x="19377" y="17488"/>
                  </a:cubicBezTo>
                  <a:cubicBezTo>
                    <a:pt x="19183" y="17488"/>
                    <a:pt x="18942" y="18489"/>
                    <a:pt x="18942" y="18489"/>
                  </a:cubicBezTo>
                  <a:cubicBezTo>
                    <a:pt x="18942" y="18089"/>
                    <a:pt x="18680" y="16365"/>
                    <a:pt x="18317" y="16253"/>
                  </a:cubicBezTo>
                  <a:cubicBezTo>
                    <a:pt x="18306" y="16249"/>
                    <a:pt x="18294" y="16248"/>
                    <a:pt x="18282" y="16248"/>
                  </a:cubicBezTo>
                  <a:cubicBezTo>
                    <a:pt x="17901" y="16248"/>
                    <a:pt x="17263" y="17737"/>
                    <a:pt x="17118" y="18439"/>
                  </a:cubicBezTo>
                  <a:cubicBezTo>
                    <a:pt x="16955" y="19176"/>
                    <a:pt x="17630" y="21563"/>
                    <a:pt x="17630" y="21563"/>
                  </a:cubicBezTo>
                  <a:cubicBezTo>
                    <a:pt x="17405" y="23037"/>
                    <a:pt x="15019" y="26948"/>
                    <a:pt x="14706" y="27460"/>
                  </a:cubicBezTo>
                  <a:cubicBezTo>
                    <a:pt x="14394" y="27973"/>
                    <a:pt x="13769" y="28747"/>
                    <a:pt x="13769" y="28747"/>
                  </a:cubicBezTo>
                  <a:cubicBezTo>
                    <a:pt x="11008" y="27398"/>
                    <a:pt x="8621" y="21775"/>
                    <a:pt x="8147" y="20938"/>
                  </a:cubicBezTo>
                  <a:cubicBezTo>
                    <a:pt x="7684" y="20113"/>
                    <a:pt x="6385" y="19339"/>
                    <a:pt x="6385" y="19339"/>
                  </a:cubicBezTo>
                  <a:cubicBezTo>
                    <a:pt x="6122" y="17090"/>
                    <a:pt x="8409" y="12654"/>
                    <a:pt x="8409" y="12654"/>
                  </a:cubicBezTo>
                  <a:cubicBezTo>
                    <a:pt x="8409" y="12654"/>
                    <a:pt x="9474" y="12983"/>
                    <a:pt x="10760" y="12983"/>
                  </a:cubicBezTo>
                  <a:cubicBezTo>
                    <a:pt x="10846" y="12983"/>
                    <a:pt x="10933" y="12982"/>
                    <a:pt x="11020" y="12979"/>
                  </a:cubicBezTo>
                  <a:cubicBezTo>
                    <a:pt x="12432" y="12916"/>
                    <a:pt x="12520" y="12092"/>
                    <a:pt x="13095" y="10842"/>
                  </a:cubicBezTo>
                  <a:cubicBezTo>
                    <a:pt x="13682" y="9593"/>
                    <a:pt x="13569" y="8143"/>
                    <a:pt x="13569" y="8143"/>
                  </a:cubicBezTo>
                  <a:cubicBezTo>
                    <a:pt x="14132" y="7931"/>
                    <a:pt x="14706" y="6894"/>
                    <a:pt x="14244" y="6894"/>
                  </a:cubicBezTo>
                  <a:cubicBezTo>
                    <a:pt x="13974" y="6894"/>
                    <a:pt x="13773" y="7027"/>
                    <a:pt x="13477" y="7027"/>
                  </a:cubicBezTo>
                  <a:cubicBezTo>
                    <a:pt x="13252" y="7027"/>
                    <a:pt x="12974" y="6951"/>
                    <a:pt x="12570" y="6682"/>
                  </a:cubicBezTo>
                  <a:cubicBezTo>
                    <a:pt x="11633" y="6057"/>
                    <a:pt x="12470" y="3408"/>
                    <a:pt x="11745" y="2108"/>
                  </a:cubicBezTo>
                  <a:cubicBezTo>
                    <a:pt x="11208" y="1171"/>
                    <a:pt x="10221" y="434"/>
                    <a:pt x="10221" y="434"/>
                  </a:cubicBezTo>
                  <a:cubicBezTo>
                    <a:pt x="9411" y="132"/>
                    <a:pt x="8719" y="0"/>
                    <a:pt x="8129"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0"/>
            <p:cNvSpPr/>
            <p:nvPr/>
          </p:nvSpPr>
          <p:spPr>
            <a:xfrm>
              <a:off x="2586384" y="3046994"/>
              <a:ext cx="33369" cy="100762"/>
            </a:xfrm>
            <a:custGeom>
              <a:avLst/>
              <a:gdLst/>
              <a:ahLst/>
              <a:cxnLst/>
              <a:rect l="l" t="t" r="r" b="b"/>
              <a:pathLst>
                <a:path w="763" h="2304" extrusionOk="0">
                  <a:moveTo>
                    <a:pt x="133" y="0"/>
                  </a:moveTo>
                  <a:cubicBezTo>
                    <a:pt x="93" y="0"/>
                    <a:pt x="39" y="19"/>
                    <a:pt x="0" y="67"/>
                  </a:cubicBezTo>
                  <a:cubicBezTo>
                    <a:pt x="350" y="179"/>
                    <a:pt x="625" y="1891"/>
                    <a:pt x="625" y="2304"/>
                  </a:cubicBezTo>
                  <a:cubicBezTo>
                    <a:pt x="625" y="2304"/>
                    <a:pt x="675" y="2041"/>
                    <a:pt x="763" y="1791"/>
                  </a:cubicBezTo>
                  <a:cubicBezTo>
                    <a:pt x="675" y="1142"/>
                    <a:pt x="463" y="79"/>
                    <a:pt x="163" y="4"/>
                  </a:cubicBezTo>
                  <a:cubicBezTo>
                    <a:pt x="154" y="2"/>
                    <a:pt x="144" y="0"/>
                    <a:pt x="133"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0"/>
            <p:cNvSpPr/>
            <p:nvPr/>
          </p:nvSpPr>
          <p:spPr>
            <a:xfrm>
              <a:off x="2052523" y="2891957"/>
              <a:ext cx="338805" cy="704418"/>
            </a:xfrm>
            <a:custGeom>
              <a:avLst/>
              <a:gdLst/>
              <a:ahLst/>
              <a:cxnLst/>
              <a:rect l="l" t="t" r="r" b="b"/>
              <a:pathLst>
                <a:path w="7747" h="16107" extrusionOk="0">
                  <a:moveTo>
                    <a:pt x="2299" y="1"/>
                  </a:moveTo>
                  <a:cubicBezTo>
                    <a:pt x="2299" y="1"/>
                    <a:pt x="0" y="4437"/>
                    <a:pt x="275" y="6686"/>
                  </a:cubicBezTo>
                  <a:cubicBezTo>
                    <a:pt x="275" y="6686"/>
                    <a:pt x="1562" y="7460"/>
                    <a:pt x="2037" y="8298"/>
                  </a:cubicBezTo>
                  <a:cubicBezTo>
                    <a:pt x="2499" y="9122"/>
                    <a:pt x="4886" y="14745"/>
                    <a:pt x="7659" y="16107"/>
                  </a:cubicBezTo>
                  <a:cubicBezTo>
                    <a:pt x="7659" y="16107"/>
                    <a:pt x="7684" y="16057"/>
                    <a:pt x="7747" y="15994"/>
                  </a:cubicBezTo>
                  <a:cubicBezTo>
                    <a:pt x="5035" y="14557"/>
                    <a:pt x="2686" y="9060"/>
                    <a:pt x="2224" y="8235"/>
                  </a:cubicBezTo>
                  <a:cubicBezTo>
                    <a:pt x="1749" y="7398"/>
                    <a:pt x="462" y="6623"/>
                    <a:pt x="462" y="6623"/>
                  </a:cubicBezTo>
                  <a:cubicBezTo>
                    <a:pt x="225" y="4574"/>
                    <a:pt x="2099" y="713"/>
                    <a:pt x="2437" y="51"/>
                  </a:cubicBezTo>
                  <a:lnTo>
                    <a:pt x="2299" y="1"/>
                  </a:ln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0"/>
            <p:cNvSpPr/>
            <p:nvPr/>
          </p:nvSpPr>
          <p:spPr>
            <a:xfrm>
              <a:off x="2149219" y="3598524"/>
              <a:ext cx="34462" cy="14826"/>
            </a:xfrm>
            <a:custGeom>
              <a:avLst/>
              <a:gdLst/>
              <a:ahLst/>
              <a:cxnLst/>
              <a:rect l="l" t="t" r="r" b="b"/>
              <a:pathLst>
                <a:path w="788" h="339" extrusionOk="0">
                  <a:moveTo>
                    <a:pt x="775" y="1"/>
                  </a:moveTo>
                  <a:cubicBezTo>
                    <a:pt x="775" y="1"/>
                    <a:pt x="500" y="151"/>
                    <a:pt x="1" y="338"/>
                  </a:cubicBezTo>
                  <a:cubicBezTo>
                    <a:pt x="350" y="213"/>
                    <a:pt x="638" y="88"/>
                    <a:pt x="788" y="13"/>
                  </a:cubicBezTo>
                  <a:cubicBezTo>
                    <a:pt x="775" y="13"/>
                    <a:pt x="775" y="1"/>
                    <a:pt x="775"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0"/>
            <p:cNvSpPr/>
            <p:nvPr/>
          </p:nvSpPr>
          <p:spPr>
            <a:xfrm>
              <a:off x="1947605" y="2589623"/>
              <a:ext cx="48676" cy="23179"/>
            </a:xfrm>
            <a:custGeom>
              <a:avLst/>
              <a:gdLst/>
              <a:ahLst/>
              <a:cxnLst/>
              <a:rect l="l" t="t" r="r" b="b"/>
              <a:pathLst>
                <a:path w="1113" h="530" extrusionOk="0">
                  <a:moveTo>
                    <a:pt x="380" y="1"/>
                  </a:moveTo>
                  <a:cubicBezTo>
                    <a:pt x="247" y="1"/>
                    <a:pt x="120" y="32"/>
                    <a:pt x="0" y="92"/>
                  </a:cubicBezTo>
                  <a:cubicBezTo>
                    <a:pt x="62" y="78"/>
                    <a:pt x="124" y="71"/>
                    <a:pt x="188" y="71"/>
                  </a:cubicBezTo>
                  <a:cubicBezTo>
                    <a:pt x="475" y="71"/>
                    <a:pt x="785" y="212"/>
                    <a:pt x="1112" y="529"/>
                  </a:cubicBezTo>
                  <a:cubicBezTo>
                    <a:pt x="1112" y="529"/>
                    <a:pt x="1087" y="429"/>
                    <a:pt x="1087" y="279"/>
                  </a:cubicBezTo>
                  <a:cubicBezTo>
                    <a:pt x="843" y="90"/>
                    <a:pt x="604" y="1"/>
                    <a:pt x="380"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0"/>
            <p:cNvSpPr/>
            <p:nvPr/>
          </p:nvSpPr>
          <p:spPr>
            <a:xfrm>
              <a:off x="2097875" y="2335922"/>
              <a:ext cx="338805" cy="563727"/>
            </a:xfrm>
            <a:custGeom>
              <a:avLst/>
              <a:gdLst/>
              <a:ahLst/>
              <a:cxnLst/>
              <a:rect l="l" t="t" r="r" b="b"/>
              <a:pathLst>
                <a:path w="7747" h="12890" extrusionOk="0">
                  <a:moveTo>
                    <a:pt x="1150" y="1"/>
                  </a:moveTo>
                  <a:cubicBezTo>
                    <a:pt x="711" y="1"/>
                    <a:pt x="329" y="75"/>
                    <a:pt x="0" y="208"/>
                  </a:cubicBezTo>
                  <a:cubicBezTo>
                    <a:pt x="290" y="113"/>
                    <a:pt x="616" y="61"/>
                    <a:pt x="981" y="61"/>
                  </a:cubicBezTo>
                  <a:cubicBezTo>
                    <a:pt x="1576" y="61"/>
                    <a:pt x="2274" y="198"/>
                    <a:pt x="3086" y="508"/>
                  </a:cubicBezTo>
                  <a:cubicBezTo>
                    <a:pt x="3086" y="508"/>
                    <a:pt x="4073" y="1232"/>
                    <a:pt x="4611" y="2169"/>
                  </a:cubicBezTo>
                  <a:cubicBezTo>
                    <a:pt x="5335" y="3469"/>
                    <a:pt x="4498" y="6130"/>
                    <a:pt x="5435" y="6755"/>
                  </a:cubicBezTo>
                  <a:cubicBezTo>
                    <a:pt x="5832" y="7020"/>
                    <a:pt x="6108" y="7096"/>
                    <a:pt x="6331" y="7096"/>
                  </a:cubicBezTo>
                  <a:cubicBezTo>
                    <a:pt x="6633" y="7096"/>
                    <a:pt x="6836" y="6955"/>
                    <a:pt x="7110" y="6955"/>
                  </a:cubicBezTo>
                  <a:cubicBezTo>
                    <a:pt x="7572" y="6955"/>
                    <a:pt x="6997" y="8004"/>
                    <a:pt x="6435" y="8204"/>
                  </a:cubicBezTo>
                  <a:cubicBezTo>
                    <a:pt x="6435" y="8204"/>
                    <a:pt x="6547" y="9654"/>
                    <a:pt x="5960" y="10903"/>
                  </a:cubicBezTo>
                  <a:cubicBezTo>
                    <a:pt x="5523" y="11878"/>
                    <a:pt x="5360" y="12578"/>
                    <a:pt x="4648" y="12890"/>
                  </a:cubicBezTo>
                  <a:cubicBezTo>
                    <a:pt x="5510" y="12640"/>
                    <a:pt x="5673" y="11890"/>
                    <a:pt x="6135" y="10841"/>
                  </a:cubicBezTo>
                  <a:cubicBezTo>
                    <a:pt x="6710" y="9591"/>
                    <a:pt x="6610" y="8142"/>
                    <a:pt x="6610" y="8142"/>
                  </a:cubicBezTo>
                  <a:cubicBezTo>
                    <a:pt x="7185" y="7942"/>
                    <a:pt x="7747" y="6892"/>
                    <a:pt x="7272" y="6892"/>
                  </a:cubicBezTo>
                  <a:cubicBezTo>
                    <a:pt x="7006" y="6892"/>
                    <a:pt x="6806" y="7033"/>
                    <a:pt x="6505" y="7033"/>
                  </a:cubicBezTo>
                  <a:cubicBezTo>
                    <a:pt x="6283" y="7033"/>
                    <a:pt x="6007" y="6957"/>
                    <a:pt x="5610" y="6692"/>
                  </a:cubicBezTo>
                  <a:cubicBezTo>
                    <a:pt x="4673" y="6068"/>
                    <a:pt x="5498" y="3406"/>
                    <a:pt x="4773" y="2107"/>
                  </a:cubicBezTo>
                  <a:cubicBezTo>
                    <a:pt x="4248" y="1170"/>
                    <a:pt x="3261" y="445"/>
                    <a:pt x="3261" y="445"/>
                  </a:cubicBezTo>
                  <a:cubicBezTo>
                    <a:pt x="2442" y="136"/>
                    <a:pt x="1743" y="1"/>
                    <a:pt x="1150"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0"/>
            <p:cNvSpPr/>
            <p:nvPr/>
          </p:nvSpPr>
          <p:spPr>
            <a:xfrm>
              <a:off x="2438825" y="3101137"/>
              <a:ext cx="219718" cy="613277"/>
            </a:xfrm>
            <a:custGeom>
              <a:avLst/>
              <a:gdLst/>
              <a:ahLst/>
              <a:cxnLst/>
              <a:rect l="l" t="t" r="r" b="b"/>
              <a:pathLst>
                <a:path w="5024" h="14023" extrusionOk="0">
                  <a:moveTo>
                    <a:pt x="4621" y="1"/>
                  </a:moveTo>
                  <a:cubicBezTo>
                    <a:pt x="4583" y="1"/>
                    <a:pt x="4543" y="39"/>
                    <a:pt x="4499" y="91"/>
                  </a:cubicBezTo>
                  <a:cubicBezTo>
                    <a:pt x="4499" y="103"/>
                    <a:pt x="4511" y="103"/>
                    <a:pt x="4511" y="128"/>
                  </a:cubicBezTo>
                  <a:cubicBezTo>
                    <a:pt x="4711" y="478"/>
                    <a:pt x="4312" y="2003"/>
                    <a:pt x="4312" y="2003"/>
                  </a:cubicBezTo>
                  <a:cubicBezTo>
                    <a:pt x="4312" y="2003"/>
                    <a:pt x="4824" y="3877"/>
                    <a:pt x="4262" y="4389"/>
                  </a:cubicBezTo>
                  <a:cubicBezTo>
                    <a:pt x="4262" y="4389"/>
                    <a:pt x="1875" y="13185"/>
                    <a:pt x="1" y="14023"/>
                  </a:cubicBezTo>
                  <a:cubicBezTo>
                    <a:pt x="63" y="14010"/>
                    <a:pt x="126" y="13973"/>
                    <a:pt x="188" y="13960"/>
                  </a:cubicBezTo>
                  <a:cubicBezTo>
                    <a:pt x="2062" y="13135"/>
                    <a:pt x="4449" y="4327"/>
                    <a:pt x="4449" y="4327"/>
                  </a:cubicBezTo>
                  <a:cubicBezTo>
                    <a:pt x="5024" y="3814"/>
                    <a:pt x="4499" y="1940"/>
                    <a:pt x="4499" y="1940"/>
                  </a:cubicBezTo>
                  <a:cubicBezTo>
                    <a:pt x="4499" y="1940"/>
                    <a:pt x="4899" y="416"/>
                    <a:pt x="4699" y="66"/>
                  </a:cubicBezTo>
                  <a:cubicBezTo>
                    <a:pt x="4673" y="20"/>
                    <a:pt x="4648" y="1"/>
                    <a:pt x="4621"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0"/>
            <p:cNvSpPr/>
            <p:nvPr/>
          </p:nvSpPr>
          <p:spPr>
            <a:xfrm>
              <a:off x="1846492" y="2337321"/>
              <a:ext cx="451943" cy="1027347"/>
            </a:xfrm>
            <a:custGeom>
              <a:avLst/>
              <a:gdLst/>
              <a:ahLst/>
              <a:cxnLst/>
              <a:rect l="l" t="t" r="r" b="b"/>
              <a:pathLst>
                <a:path w="10334" h="23491" extrusionOk="0">
                  <a:moveTo>
                    <a:pt x="4586" y="19443"/>
                  </a:moveTo>
                  <a:cubicBezTo>
                    <a:pt x="4948" y="19480"/>
                    <a:pt x="5298" y="19543"/>
                    <a:pt x="5648" y="19618"/>
                  </a:cubicBezTo>
                  <a:cubicBezTo>
                    <a:pt x="5373" y="19418"/>
                    <a:pt x="5161" y="19293"/>
                    <a:pt x="5161" y="19293"/>
                  </a:cubicBezTo>
                  <a:cubicBezTo>
                    <a:pt x="5098" y="18793"/>
                    <a:pt x="5186" y="18193"/>
                    <a:pt x="5323" y="17556"/>
                  </a:cubicBezTo>
                  <a:cubicBezTo>
                    <a:pt x="5273" y="17543"/>
                    <a:pt x="5223" y="17506"/>
                    <a:pt x="5161" y="17481"/>
                  </a:cubicBezTo>
                  <a:cubicBezTo>
                    <a:pt x="4848" y="17244"/>
                    <a:pt x="4761" y="16744"/>
                    <a:pt x="4873" y="16406"/>
                  </a:cubicBezTo>
                  <a:cubicBezTo>
                    <a:pt x="5048" y="15907"/>
                    <a:pt x="5148" y="15444"/>
                    <a:pt x="5098" y="14907"/>
                  </a:cubicBezTo>
                  <a:cubicBezTo>
                    <a:pt x="5073" y="14470"/>
                    <a:pt x="4961" y="14032"/>
                    <a:pt x="4811" y="13620"/>
                  </a:cubicBezTo>
                  <a:cubicBezTo>
                    <a:pt x="4786" y="13583"/>
                    <a:pt x="4574" y="13170"/>
                    <a:pt x="4586" y="13158"/>
                  </a:cubicBezTo>
                  <a:cubicBezTo>
                    <a:pt x="4861" y="12845"/>
                    <a:pt x="4786" y="12358"/>
                    <a:pt x="5073" y="12108"/>
                  </a:cubicBezTo>
                  <a:cubicBezTo>
                    <a:pt x="5386" y="11821"/>
                    <a:pt x="5811" y="11946"/>
                    <a:pt x="6048" y="12258"/>
                  </a:cubicBezTo>
                  <a:cubicBezTo>
                    <a:pt x="6310" y="12633"/>
                    <a:pt x="6573" y="13008"/>
                    <a:pt x="6823" y="13383"/>
                  </a:cubicBezTo>
                  <a:cubicBezTo>
                    <a:pt x="7048" y="12908"/>
                    <a:pt x="7198" y="12608"/>
                    <a:pt x="7198" y="12608"/>
                  </a:cubicBezTo>
                  <a:cubicBezTo>
                    <a:pt x="7198" y="12608"/>
                    <a:pt x="7397" y="12670"/>
                    <a:pt x="7710" y="12733"/>
                  </a:cubicBezTo>
                  <a:lnTo>
                    <a:pt x="7710" y="12708"/>
                  </a:lnTo>
                  <a:cubicBezTo>
                    <a:pt x="7710" y="12708"/>
                    <a:pt x="7710" y="12695"/>
                    <a:pt x="7735" y="12695"/>
                  </a:cubicBezTo>
                  <a:cubicBezTo>
                    <a:pt x="7735" y="12683"/>
                    <a:pt x="7747" y="12670"/>
                    <a:pt x="7747" y="12670"/>
                  </a:cubicBezTo>
                  <a:cubicBezTo>
                    <a:pt x="7747" y="12670"/>
                    <a:pt x="7747" y="12645"/>
                    <a:pt x="7760" y="12645"/>
                  </a:cubicBezTo>
                  <a:cubicBezTo>
                    <a:pt x="7772" y="12645"/>
                    <a:pt x="7760" y="12645"/>
                    <a:pt x="7760" y="12633"/>
                  </a:cubicBezTo>
                  <a:lnTo>
                    <a:pt x="7760" y="12633"/>
                  </a:lnTo>
                  <a:cubicBezTo>
                    <a:pt x="7760" y="12633"/>
                    <a:pt x="8484" y="12858"/>
                    <a:pt x="9447" y="12933"/>
                  </a:cubicBezTo>
                  <a:lnTo>
                    <a:pt x="9796" y="12933"/>
                  </a:lnTo>
                  <a:cubicBezTo>
                    <a:pt x="10009" y="12920"/>
                    <a:pt x="10184" y="12895"/>
                    <a:pt x="10334" y="12858"/>
                  </a:cubicBezTo>
                  <a:cubicBezTo>
                    <a:pt x="9422" y="12758"/>
                    <a:pt x="7935" y="12421"/>
                    <a:pt x="6748" y="11296"/>
                  </a:cubicBezTo>
                  <a:cubicBezTo>
                    <a:pt x="6523" y="11084"/>
                    <a:pt x="6335" y="10921"/>
                    <a:pt x="6173" y="10759"/>
                  </a:cubicBezTo>
                  <a:cubicBezTo>
                    <a:pt x="6373" y="10684"/>
                    <a:pt x="6448" y="10496"/>
                    <a:pt x="6448" y="10496"/>
                  </a:cubicBezTo>
                  <a:cubicBezTo>
                    <a:pt x="6448" y="10496"/>
                    <a:pt x="6210" y="10646"/>
                    <a:pt x="5936" y="10546"/>
                  </a:cubicBezTo>
                  <a:cubicBezTo>
                    <a:pt x="5798" y="10421"/>
                    <a:pt x="5673" y="10309"/>
                    <a:pt x="5573" y="10209"/>
                  </a:cubicBezTo>
                  <a:cubicBezTo>
                    <a:pt x="5561" y="10184"/>
                    <a:pt x="5548" y="10147"/>
                    <a:pt x="5511" y="10122"/>
                  </a:cubicBezTo>
                  <a:cubicBezTo>
                    <a:pt x="5086" y="9384"/>
                    <a:pt x="6423" y="9297"/>
                    <a:pt x="6685" y="8585"/>
                  </a:cubicBezTo>
                  <a:cubicBezTo>
                    <a:pt x="6948" y="7885"/>
                    <a:pt x="6260" y="7760"/>
                    <a:pt x="6260" y="7760"/>
                  </a:cubicBezTo>
                  <a:cubicBezTo>
                    <a:pt x="7435" y="7498"/>
                    <a:pt x="6610" y="6673"/>
                    <a:pt x="6610" y="6673"/>
                  </a:cubicBezTo>
                  <a:cubicBezTo>
                    <a:pt x="6610" y="6673"/>
                    <a:pt x="6523" y="7485"/>
                    <a:pt x="5823" y="7248"/>
                  </a:cubicBezTo>
                  <a:cubicBezTo>
                    <a:pt x="5123" y="7010"/>
                    <a:pt x="5511" y="5798"/>
                    <a:pt x="5511" y="5798"/>
                  </a:cubicBezTo>
                  <a:cubicBezTo>
                    <a:pt x="8085" y="3449"/>
                    <a:pt x="6523" y="1263"/>
                    <a:pt x="6523" y="1263"/>
                  </a:cubicBezTo>
                  <a:cubicBezTo>
                    <a:pt x="7710" y="1513"/>
                    <a:pt x="8884" y="1300"/>
                    <a:pt x="9646" y="988"/>
                  </a:cubicBezTo>
                  <a:cubicBezTo>
                    <a:pt x="9297" y="626"/>
                    <a:pt x="8997" y="401"/>
                    <a:pt x="8997" y="401"/>
                  </a:cubicBezTo>
                  <a:cubicBezTo>
                    <a:pt x="8397" y="188"/>
                    <a:pt x="7860" y="51"/>
                    <a:pt x="7385" y="1"/>
                  </a:cubicBezTo>
                  <a:lnTo>
                    <a:pt x="7322" y="1"/>
                  </a:lnTo>
                  <a:lnTo>
                    <a:pt x="7235" y="1"/>
                  </a:lnTo>
                  <a:cubicBezTo>
                    <a:pt x="7198" y="1"/>
                    <a:pt x="7148" y="1"/>
                    <a:pt x="7123" y="13"/>
                  </a:cubicBezTo>
                  <a:cubicBezTo>
                    <a:pt x="7085" y="13"/>
                    <a:pt x="7060" y="13"/>
                    <a:pt x="7023" y="26"/>
                  </a:cubicBezTo>
                  <a:cubicBezTo>
                    <a:pt x="6998" y="26"/>
                    <a:pt x="6948" y="51"/>
                    <a:pt x="6923" y="51"/>
                  </a:cubicBezTo>
                  <a:cubicBezTo>
                    <a:pt x="6885" y="51"/>
                    <a:pt x="6873" y="63"/>
                    <a:pt x="6835" y="63"/>
                  </a:cubicBezTo>
                  <a:cubicBezTo>
                    <a:pt x="6810" y="63"/>
                    <a:pt x="6760" y="76"/>
                    <a:pt x="6723" y="76"/>
                  </a:cubicBezTo>
                  <a:cubicBezTo>
                    <a:pt x="6698" y="76"/>
                    <a:pt x="6685" y="101"/>
                    <a:pt x="6648" y="101"/>
                  </a:cubicBezTo>
                  <a:cubicBezTo>
                    <a:pt x="6623" y="113"/>
                    <a:pt x="6585" y="113"/>
                    <a:pt x="6535" y="126"/>
                  </a:cubicBezTo>
                  <a:cubicBezTo>
                    <a:pt x="6510" y="126"/>
                    <a:pt x="6498" y="138"/>
                    <a:pt x="6460" y="138"/>
                  </a:cubicBezTo>
                  <a:cubicBezTo>
                    <a:pt x="6435" y="163"/>
                    <a:pt x="6398" y="163"/>
                    <a:pt x="6373" y="176"/>
                  </a:cubicBezTo>
                  <a:cubicBezTo>
                    <a:pt x="6348" y="188"/>
                    <a:pt x="6323" y="188"/>
                    <a:pt x="6310" y="201"/>
                  </a:cubicBezTo>
                  <a:lnTo>
                    <a:pt x="6210" y="251"/>
                  </a:lnTo>
                  <a:cubicBezTo>
                    <a:pt x="6198" y="263"/>
                    <a:pt x="6160" y="263"/>
                    <a:pt x="6148" y="288"/>
                  </a:cubicBezTo>
                  <a:lnTo>
                    <a:pt x="6060" y="326"/>
                  </a:lnTo>
                  <a:cubicBezTo>
                    <a:pt x="6036" y="351"/>
                    <a:pt x="6011" y="351"/>
                    <a:pt x="5998" y="363"/>
                  </a:cubicBezTo>
                  <a:lnTo>
                    <a:pt x="5898" y="413"/>
                  </a:lnTo>
                  <a:cubicBezTo>
                    <a:pt x="5886" y="426"/>
                    <a:pt x="5873" y="426"/>
                    <a:pt x="5848" y="438"/>
                  </a:cubicBezTo>
                  <a:cubicBezTo>
                    <a:pt x="5823" y="451"/>
                    <a:pt x="5786" y="488"/>
                    <a:pt x="5761" y="501"/>
                  </a:cubicBezTo>
                  <a:cubicBezTo>
                    <a:pt x="5748" y="513"/>
                    <a:pt x="5723" y="513"/>
                    <a:pt x="5711" y="538"/>
                  </a:cubicBezTo>
                  <a:cubicBezTo>
                    <a:pt x="5686" y="551"/>
                    <a:pt x="5648" y="576"/>
                    <a:pt x="5623" y="601"/>
                  </a:cubicBezTo>
                  <a:cubicBezTo>
                    <a:pt x="5598" y="613"/>
                    <a:pt x="5586" y="613"/>
                    <a:pt x="5573" y="626"/>
                  </a:cubicBezTo>
                  <a:cubicBezTo>
                    <a:pt x="5536" y="663"/>
                    <a:pt x="5511" y="675"/>
                    <a:pt x="5473" y="700"/>
                  </a:cubicBezTo>
                  <a:cubicBezTo>
                    <a:pt x="5461" y="725"/>
                    <a:pt x="5448" y="725"/>
                    <a:pt x="5448" y="738"/>
                  </a:cubicBezTo>
                  <a:lnTo>
                    <a:pt x="5348" y="825"/>
                  </a:lnTo>
                  <a:lnTo>
                    <a:pt x="5323" y="863"/>
                  </a:lnTo>
                  <a:lnTo>
                    <a:pt x="5223" y="950"/>
                  </a:lnTo>
                  <a:lnTo>
                    <a:pt x="5211" y="975"/>
                  </a:lnTo>
                  <a:cubicBezTo>
                    <a:pt x="4998" y="1225"/>
                    <a:pt x="4824" y="1500"/>
                    <a:pt x="4686" y="1813"/>
                  </a:cubicBezTo>
                  <a:lnTo>
                    <a:pt x="4686" y="1825"/>
                  </a:lnTo>
                  <a:cubicBezTo>
                    <a:pt x="4661" y="1875"/>
                    <a:pt x="4636" y="1925"/>
                    <a:pt x="4624" y="1975"/>
                  </a:cubicBezTo>
                  <a:cubicBezTo>
                    <a:pt x="4624" y="1975"/>
                    <a:pt x="4624" y="1987"/>
                    <a:pt x="4599" y="1987"/>
                  </a:cubicBezTo>
                  <a:cubicBezTo>
                    <a:pt x="4586" y="2037"/>
                    <a:pt x="4574" y="2075"/>
                    <a:pt x="4536" y="2125"/>
                  </a:cubicBezTo>
                  <a:cubicBezTo>
                    <a:pt x="4536" y="2137"/>
                    <a:pt x="4536" y="2137"/>
                    <a:pt x="4524" y="2162"/>
                  </a:cubicBezTo>
                  <a:cubicBezTo>
                    <a:pt x="4511" y="2200"/>
                    <a:pt x="4499" y="2250"/>
                    <a:pt x="4474" y="2287"/>
                  </a:cubicBezTo>
                  <a:cubicBezTo>
                    <a:pt x="4474" y="2300"/>
                    <a:pt x="4474" y="2300"/>
                    <a:pt x="4461" y="2312"/>
                  </a:cubicBezTo>
                  <a:cubicBezTo>
                    <a:pt x="4449" y="2362"/>
                    <a:pt x="4436" y="2412"/>
                    <a:pt x="4411" y="2437"/>
                  </a:cubicBezTo>
                  <a:cubicBezTo>
                    <a:pt x="4411" y="2450"/>
                    <a:pt x="4411" y="2450"/>
                    <a:pt x="4399" y="2475"/>
                  </a:cubicBezTo>
                  <a:cubicBezTo>
                    <a:pt x="4386" y="2512"/>
                    <a:pt x="4374" y="2550"/>
                    <a:pt x="4374" y="2600"/>
                  </a:cubicBezTo>
                  <a:cubicBezTo>
                    <a:pt x="4374" y="2612"/>
                    <a:pt x="4374" y="2625"/>
                    <a:pt x="4349" y="2625"/>
                  </a:cubicBezTo>
                  <a:cubicBezTo>
                    <a:pt x="4336" y="2675"/>
                    <a:pt x="4324" y="2725"/>
                    <a:pt x="4324" y="2750"/>
                  </a:cubicBezTo>
                  <a:cubicBezTo>
                    <a:pt x="4324" y="2762"/>
                    <a:pt x="4324" y="2787"/>
                    <a:pt x="4311" y="2787"/>
                  </a:cubicBezTo>
                  <a:cubicBezTo>
                    <a:pt x="4286" y="2825"/>
                    <a:pt x="4286" y="2862"/>
                    <a:pt x="4274" y="2912"/>
                  </a:cubicBezTo>
                  <a:cubicBezTo>
                    <a:pt x="4274" y="2925"/>
                    <a:pt x="4274" y="2937"/>
                    <a:pt x="4261" y="2937"/>
                  </a:cubicBezTo>
                  <a:cubicBezTo>
                    <a:pt x="4249" y="2987"/>
                    <a:pt x="4249" y="3012"/>
                    <a:pt x="4224" y="3062"/>
                  </a:cubicBezTo>
                  <a:lnTo>
                    <a:pt x="4224" y="3099"/>
                  </a:lnTo>
                  <a:cubicBezTo>
                    <a:pt x="4211" y="3137"/>
                    <a:pt x="4211" y="3187"/>
                    <a:pt x="4199" y="3224"/>
                  </a:cubicBezTo>
                  <a:lnTo>
                    <a:pt x="4199" y="3249"/>
                  </a:lnTo>
                  <a:cubicBezTo>
                    <a:pt x="4186" y="3299"/>
                    <a:pt x="4186" y="3349"/>
                    <a:pt x="4186" y="3374"/>
                  </a:cubicBezTo>
                  <a:lnTo>
                    <a:pt x="4186" y="3412"/>
                  </a:lnTo>
                  <a:cubicBezTo>
                    <a:pt x="4186" y="3449"/>
                    <a:pt x="4161" y="3499"/>
                    <a:pt x="4161" y="3537"/>
                  </a:cubicBezTo>
                  <a:lnTo>
                    <a:pt x="4161" y="3562"/>
                  </a:lnTo>
                  <a:cubicBezTo>
                    <a:pt x="4161" y="3612"/>
                    <a:pt x="4149" y="3662"/>
                    <a:pt x="4149" y="3687"/>
                  </a:cubicBezTo>
                  <a:lnTo>
                    <a:pt x="4149" y="3724"/>
                  </a:lnTo>
                  <a:cubicBezTo>
                    <a:pt x="4149" y="3762"/>
                    <a:pt x="4136" y="3812"/>
                    <a:pt x="4136" y="3862"/>
                  </a:cubicBezTo>
                  <a:lnTo>
                    <a:pt x="4136" y="3887"/>
                  </a:lnTo>
                  <a:cubicBezTo>
                    <a:pt x="4136" y="3937"/>
                    <a:pt x="4124" y="3987"/>
                    <a:pt x="4124" y="4037"/>
                  </a:cubicBezTo>
                  <a:lnTo>
                    <a:pt x="4124" y="4062"/>
                  </a:lnTo>
                  <a:cubicBezTo>
                    <a:pt x="4124" y="4112"/>
                    <a:pt x="4099" y="4162"/>
                    <a:pt x="4099" y="4199"/>
                  </a:cubicBezTo>
                  <a:lnTo>
                    <a:pt x="4099" y="4224"/>
                  </a:lnTo>
                  <a:cubicBezTo>
                    <a:pt x="4099" y="4261"/>
                    <a:pt x="4099" y="4311"/>
                    <a:pt x="4086" y="4361"/>
                  </a:cubicBezTo>
                  <a:lnTo>
                    <a:pt x="4086" y="4374"/>
                  </a:lnTo>
                  <a:lnTo>
                    <a:pt x="4086" y="4511"/>
                  </a:lnTo>
                  <a:lnTo>
                    <a:pt x="4086" y="4536"/>
                  </a:lnTo>
                  <a:cubicBezTo>
                    <a:pt x="4074" y="4936"/>
                    <a:pt x="4074" y="5299"/>
                    <a:pt x="4086" y="5573"/>
                  </a:cubicBezTo>
                  <a:lnTo>
                    <a:pt x="4086" y="5598"/>
                  </a:lnTo>
                  <a:lnTo>
                    <a:pt x="4086" y="5686"/>
                  </a:lnTo>
                  <a:lnTo>
                    <a:pt x="4086" y="5698"/>
                  </a:lnTo>
                  <a:lnTo>
                    <a:pt x="4086" y="5786"/>
                  </a:lnTo>
                  <a:lnTo>
                    <a:pt x="4086" y="5811"/>
                  </a:lnTo>
                  <a:lnTo>
                    <a:pt x="4086" y="5873"/>
                  </a:lnTo>
                  <a:lnTo>
                    <a:pt x="4086" y="5911"/>
                  </a:lnTo>
                  <a:lnTo>
                    <a:pt x="4086" y="5948"/>
                  </a:lnTo>
                  <a:lnTo>
                    <a:pt x="4086" y="5986"/>
                  </a:lnTo>
                  <a:lnTo>
                    <a:pt x="4086" y="6011"/>
                  </a:lnTo>
                  <a:lnTo>
                    <a:pt x="4086" y="6048"/>
                  </a:lnTo>
                  <a:lnTo>
                    <a:pt x="4086" y="6073"/>
                  </a:lnTo>
                  <a:lnTo>
                    <a:pt x="4086" y="6111"/>
                  </a:lnTo>
                  <a:lnTo>
                    <a:pt x="4086" y="6123"/>
                  </a:lnTo>
                  <a:lnTo>
                    <a:pt x="4086" y="6161"/>
                  </a:lnTo>
                  <a:lnTo>
                    <a:pt x="4086" y="6161"/>
                  </a:lnTo>
                  <a:lnTo>
                    <a:pt x="4086" y="6186"/>
                  </a:lnTo>
                  <a:cubicBezTo>
                    <a:pt x="4374" y="6436"/>
                    <a:pt x="4461" y="6561"/>
                    <a:pt x="4511" y="7035"/>
                  </a:cubicBezTo>
                  <a:cubicBezTo>
                    <a:pt x="4561" y="7548"/>
                    <a:pt x="5411" y="8122"/>
                    <a:pt x="5648" y="8547"/>
                  </a:cubicBezTo>
                  <a:cubicBezTo>
                    <a:pt x="5886" y="8972"/>
                    <a:pt x="5386" y="9047"/>
                    <a:pt x="5061" y="9672"/>
                  </a:cubicBezTo>
                  <a:cubicBezTo>
                    <a:pt x="5036" y="9722"/>
                    <a:pt x="5023" y="9747"/>
                    <a:pt x="5011" y="9797"/>
                  </a:cubicBezTo>
                  <a:cubicBezTo>
                    <a:pt x="4724" y="9597"/>
                    <a:pt x="4699" y="9622"/>
                    <a:pt x="4699" y="9622"/>
                  </a:cubicBezTo>
                  <a:lnTo>
                    <a:pt x="4336" y="10009"/>
                  </a:lnTo>
                  <a:lnTo>
                    <a:pt x="4349" y="10034"/>
                  </a:lnTo>
                  <a:cubicBezTo>
                    <a:pt x="4274" y="10034"/>
                    <a:pt x="4199" y="10034"/>
                    <a:pt x="4124" y="10009"/>
                  </a:cubicBezTo>
                  <a:cubicBezTo>
                    <a:pt x="4124" y="10034"/>
                    <a:pt x="4124" y="10072"/>
                    <a:pt x="4136" y="10134"/>
                  </a:cubicBezTo>
                  <a:lnTo>
                    <a:pt x="4149" y="10134"/>
                  </a:lnTo>
                  <a:cubicBezTo>
                    <a:pt x="4149" y="10134"/>
                    <a:pt x="4199" y="10559"/>
                    <a:pt x="4199" y="12433"/>
                  </a:cubicBezTo>
                  <a:cubicBezTo>
                    <a:pt x="4199" y="14307"/>
                    <a:pt x="500" y="20867"/>
                    <a:pt x="250" y="21542"/>
                  </a:cubicBezTo>
                  <a:cubicBezTo>
                    <a:pt x="163" y="21729"/>
                    <a:pt x="75" y="22279"/>
                    <a:pt x="13" y="23004"/>
                  </a:cubicBezTo>
                  <a:lnTo>
                    <a:pt x="13" y="23116"/>
                  </a:lnTo>
                  <a:lnTo>
                    <a:pt x="13" y="23166"/>
                  </a:lnTo>
                  <a:cubicBezTo>
                    <a:pt x="13" y="23279"/>
                    <a:pt x="1" y="23366"/>
                    <a:pt x="1" y="23478"/>
                  </a:cubicBezTo>
                  <a:cubicBezTo>
                    <a:pt x="388" y="23491"/>
                    <a:pt x="788" y="23404"/>
                    <a:pt x="1150" y="23129"/>
                  </a:cubicBezTo>
                  <a:cubicBezTo>
                    <a:pt x="1825" y="22666"/>
                    <a:pt x="2499" y="21792"/>
                    <a:pt x="2412" y="20930"/>
                  </a:cubicBezTo>
                  <a:cubicBezTo>
                    <a:pt x="2624" y="20755"/>
                    <a:pt x="2812" y="20605"/>
                    <a:pt x="2912" y="20355"/>
                  </a:cubicBezTo>
                  <a:cubicBezTo>
                    <a:pt x="2999" y="20167"/>
                    <a:pt x="3012" y="20030"/>
                    <a:pt x="3162" y="19880"/>
                  </a:cubicBezTo>
                  <a:cubicBezTo>
                    <a:pt x="3574" y="19630"/>
                    <a:pt x="4186" y="19418"/>
                    <a:pt x="4586" y="19443"/>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0"/>
            <p:cNvSpPr/>
            <p:nvPr/>
          </p:nvSpPr>
          <p:spPr>
            <a:xfrm>
              <a:off x="2001135" y="2756862"/>
              <a:ext cx="33369" cy="22654"/>
            </a:xfrm>
            <a:custGeom>
              <a:avLst/>
              <a:gdLst/>
              <a:ahLst/>
              <a:cxnLst/>
              <a:rect l="l" t="t" r="r" b="b"/>
              <a:pathLst>
                <a:path w="763" h="518" extrusionOk="0">
                  <a:moveTo>
                    <a:pt x="733" y="0"/>
                  </a:moveTo>
                  <a:cubicBezTo>
                    <a:pt x="713" y="0"/>
                    <a:pt x="657" y="101"/>
                    <a:pt x="600" y="191"/>
                  </a:cubicBezTo>
                  <a:cubicBezTo>
                    <a:pt x="538" y="279"/>
                    <a:pt x="438" y="341"/>
                    <a:pt x="438" y="341"/>
                  </a:cubicBezTo>
                  <a:cubicBezTo>
                    <a:pt x="438" y="341"/>
                    <a:pt x="413" y="354"/>
                    <a:pt x="375" y="391"/>
                  </a:cubicBezTo>
                  <a:cubicBezTo>
                    <a:pt x="363" y="404"/>
                    <a:pt x="350" y="404"/>
                    <a:pt x="313" y="416"/>
                  </a:cubicBezTo>
                  <a:cubicBezTo>
                    <a:pt x="288" y="441"/>
                    <a:pt x="275" y="454"/>
                    <a:pt x="238" y="454"/>
                  </a:cubicBezTo>
                  <a:cubicBezTo>
                    <a:pt x="196" y="463"/>
                    <a:pt x="153" y="465"/>
                    <a:pt x="115" y="465"/>
                  </a:cubicBezTo>
                  <a:cubicBezTo>
                    <a:pt x="74" y="465"/>
                    <a:pt x="38" y="462"/>
                    <a:pt x="18" y="462"/>
                  </a:cubicBezTo>
                  <a:cubicBezTo>
                    <a:pt x="7" y="462"/>
                    <a:pt x="1" y="463"/>
                    <a:pt x="1" y="466"/>
                  </a:cubicBezTo>
                  <a:cubicBezTo>
                    <a:pt x="1" y="466"/>
                    <a:pt x="114" y="518"/>
                    <a:pt x="229" y="518"/>
                  </a:cubicBezTo>
                  <a:cubicBezTo>
                    <a:pt x="240" y="518"/>
                    <a:pt x="252" y="517"/>
                    <a:pt x="263" y="516"/>
                  </a:cubicBezTo>
                  <a:cubicBezTo>
                    <a:pt x="288" y="516"/>
                    <a:pt x="313" y="504"/>
                    <a:pt x="350" y="504"/>
                  </a:cubicBezTo>
                  <a:cubicBezTo>
                    <a:pt x="388" y="504"/>
                    <a:pt x="413" y="479"/>
                    <a:pt x="425" y="466"/>
                  </a:cubicBezTo>
                  <a:cubicBezTo>
                    <a:pt x="463" y="441"/>
                    <a:pt x="488" y="416"/>
                    <a:pt x="488" y="416"/>
                  </a:cubicBezTo>
                  <a:cubicBezTo>
                    <a:pt x="488" y="416"/>
                    <a:pt x="588" y="341"/>
                    <a:pt x="650" y="229"/>
                  </a:cubicBezTo>
                  <a:cubicBezTo>
                    <a:pt x="713" y="129"/>
                    <a:pt x="763" y="4"/>
                    <a:pt x="738" y="4"/>
                  </a:cubicBezTo>
                  <a:cubicBezTo>
                    <a:pt x="737" y="1"/>
                    <a:pt x="735"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0"/>
            <p:cNvSpPr/>
            <p:nvPr/>
          </p:nvSpPr>
          <p:spPr>
            <a:xfrm>
              <a:off x="1937196" y="2623123"/>
              <a:ext cx="73254" cy="129976"/>
            </a:xfrm>
            <a:custGeom>
              <a:avLst/>
              <a:gdLst/>
              <a:ahLst/>
              <a:cxnLst/>
              <a:rect l="l" t="t" r="r" b="b"/>
              <a:pathLst>
                <a:path w="1675" h="2972" extrusionOk="0">
                  <a:moveTo>
                    <a:pt x="913" y="2837"/>
                  </a:moveTo>
                  <a:cubicBezTo>
                    <a:pt x="913" y="2848"/>
                    <a:pt x="913" y="2849"/>
                    <a:pt x="938" y="2849"/>
                  </a:cubicBezTo>
                  <a:lnTo>
                    <a:pt x="938" y="2849"/>
                  </a:lnTo>
                  <a:cubicBezTo>
                    <a:pt x="925" y="2837"/>
                    <a:pt x="913" y="2837"/>
                    <a:pt x="913" y="2837"/>
                  </a:cubicBezTo>
                  <a:close/>
                  <a:moveTo>
                    <a:pt x="938" y="2849"/>
                  </a:moveTo>
                  <a:lnTo>
                    <a:pt x="938" y="2849"/>
                  </a:lnTo>
                  <a:cubicBezTo>
                    <a:pt x="938" y="2849"/>
                    <a:pt x="938" y="2849"/>
                    <a:pt x="938" y="2849"/>
                  </a:cubicBezTo>
                  <a:cubicBezTo>
                    <a:pt x="943" y="2859"/>
                    <a:pt x="949" y="2868"/>
                    <a:pt x="957" y="2877"/>
                  </a:cubicBezTo>
                  <a:lnTo>
                    <a:pt x="957" y="2877"/>
                  </a:lnTo>
                  <a:cubicBezTo>
                    <a:pt x="953" y="2869"/>
                    <a:pt x="950" y="2859"/>
                    <a:pt x="950" y="2849"/>
                  </a:cubicBezTo>
                  <a:cubicBezTo>
                    <a:pt x="946" y="2849"/>
                    <a:pt x="941" y="2849"/>
                    <a:pt x="938" y="2849"/>
                  </a:cubicBezTo>
                  <a:close/>
                  <a:moveTo>
                    <a:pt x="738" y="1"/>
                  </a:moveTo>
                  <a:cubicBezTo>
                    <a:pt x="625" y="13"/>
                    <a:pt x="525" y="26"/>
                    <a:pt x="450" y="76"/>
                  </a:cubicBezTo>
                  <a:cubicBezTo>
                    <a:pt x="301" y="150"/>
                    <a:pt x="176" y="275"/>
                    <a:pt x="88" y="400"/>
                  </a:cubicBezTo>
                  <a:cubicBezTo>
                    <a:pt x="13" y="525"/>
                    <a:pt x="1" y="650"/>
                    <a:pt x="1" y="725"/>
                  </a:cubicBezTo>
                  <a:cubicBezTo>
                    <a:pt x="1" y="763"/>
                    <a:pt x="13" y="813"/>
                    <a:pt x="13" y="825"/>
                  </a:cubicBezTo>
                  <a:cubicBezTo>
                    <a:pt x="26" y="838"/>
                    <a:pt x="26" y="850"/>
                    <a:pt x="26" y="850"/>
                  </a:cubicBezTo>
                  <a:cubicBezTo>
                    <a:pt x="51" y="850"/>
                    <a:pt x="26" y="813"/>
                    <a:pt x="51" y="725"/>
                  </a:cubicBezTo>
                  <a:cubicBezTo>
                    <a:pt x="51" y="650"/>
                    <a:pt x="76" y="538"/>
                    <a:pt x="151" y="438"/>
                  </a:cubicBezTo>
                  <a:cubicBezTo>
                    <a:pt x="238" y="325"/>
                    <a:pt x="338" y="200"/>
                    <a:pt x="500" y="138"/>
                  </a:cubicBezTo>
                  <a:cubicBezTo>
                    <a:pt x="575" y="101"/>
                    <a:pt x="675" y="76"/>
                    <a:pt x="750" y="76"/>
                  </a:cubicBezTo>
                  <a:cubicBezTo>
                    <a:pt x="838" y="76"/>
                    <a:pt x="925" y="88"/>
                    <a:pt x="1000" y="125"/>
                  </a:cubicBezTo>
                  <a:cubicBezTo>
                    <a:pt x="1150" y="200"/>
                    <a:pt x="1263" y="350"/>
                    <a:pt x="1350" y="500"/>
                  </a:cubicBezTo>
                  <a:cubicBezTo>
                    <a:pt x="1425" y="650"/>
                    <a:pt x="1463" y="813"/>
                    <a:pt x="1488" y="938"/>
                  </a:cubicBezTo>
                  <a:cubicBezTo>
                    <a:pt x="1500" y="1063"/>
                    <a:pt x="1488" y="1163"/>
                    <a:pt x="1463" y="1250"/>
                  </a:cubicBezTo>
                  <a:cubicBezTo>
                    <a:pt x="1450" y="1325"/>
                    <a:pt x="1438" y="1350"/>
                    <a:pt x="1438" y="1350"/>
                  </a:cubicBezTo>
                  <a:cubicBezTo>
                    <a:pt x="1425" y="1350"/>
                    <a:pt x="1425" y="1400"/>
                    <a:pt x="1375" y="1450"/>
                  </a:cubicBezTo>
                  <a:cubicBezTo>
                    <a:pt x="1344" y="1481"/>
                    <a:pt x="1313" y="1502"/>
                    <a:pt x="1262" y="1502"/>
                  </a:cubicBezTo>
                  <a:cubicBezTo>
                    <a:pt x="1230" y="1502"/>
                    <a:pt x="1190" y="1494"/>
                    <a:pt x="1138" y="1475"/>
                  </a:cubicBezTo>
                  <a:cubicBezTo>
                    <a:pt x="1113" y="1462"/>
                    <a:pt x="1063" y="1450"/>
                    <a:pt x="1013" y="1450"/>
                  </a:cubicBezTo>
                  <a:cubicBezTo>
                    <a:pt x="975" y="1450"/>
                    <a:pt x="888" y="1462"/>
                    <a:pt x="863" y="1512"/>
                  </a:cubicBezTo>
                  <a:lnTo>
                    <a:pt x="813" y="1575"/>
                  </a:lnTo>
                  <a:cubicBezTo>
                    <a:pt x="800" y="1600"/>
                    <a:pt x="800" y="1625"/>
                    <a:pt x="788" y="1650"/>
                  </a:cubicBezTo>
                  <a:cubicBezTo>
                    <a:pt x="750" y="1700"/>
                    <a:pt x="763" y="1775"/>
                    <a:pt x="813" y="1825"/>
                  </a:cubicBezTo>
                  <a:cubicBezTo>
                    <a:pt x="888" y="1900"/>
                    <a:pt x="988" y="1937"/>
                    <a:pt x="1075" y="1962"/>
                  </a:cubicBezTo>
                  <a:lnTo>
                    <a:pt x="1225" y="2012"/>
                  </a:lnTo>
                  <a:cubicBezTo>
                    <a:pt x="1250" y="2012"/>
                    <a:pt x="1263" y="2025"/>
                    <a:pt x="1288" y="2025"/>
                  </a:cubicBezTo>
                  <a:cubicBezTo>
                    <a:pt x="1288" y="2037"/>
                    <a:pt x="1288" y="2037"/>
                    <a:pt x="1300" y="2037"/>
                  </a:cubicBezTo>
                  <a:lnTo>
                    <a:pt x="1325" y="2062"/>
                  </a:lnTo>
                  <a:cubicBezTo>
                    <a:pt x="1475" y="2162"/>
                    <a:pt x="1563" y="2337"/>
                    <a:pt x="1550" y="2500"/>
                  </a:cubicBezTo>
                  <a:cubicBezTo>
                    <a:pt x="1538" y="2662"/>
                    <a:pt x="1425" y="2787"/>
                    <a:pt x="1313" y="2874"/>
                  </a:cubicBezTo>
                  <a:cubicBezTo>
                    <a:pt x="1247" y="2918"/>
                    <a:pt x="1177" y="2936"/>
                    <a:pt x="1117" y="2936"/>
                  </a:cubicBezTo>
                  <a:cubicBezTo>
                    <a:pt x="1075" y="2936"/>
                    <a:pt x="1039" y="2927"/>
                    <a:pt x="1013" y="2912"/>
                  </a:cubicBezTo>
                  <a:cubicBezTo>
                    <a:pt x="990" y="2904"/>
                    <a:pt x="971" y="2892"/>
                    <a:pt x="957" y="2877"/>
                  </a:cubicBezTo>
                  <a:lnTo>
                    <a:pt x="957" y="2877"/>
                  </a:lnTo>
                  <a:cubicBezTo>
                    <a:pt x="970" y="2900"/>
                    <a:pt x="994" y="2919"/>
                    <a:pt x="1013" y="2937"/>
                  </a:cubicBezTo>
                  <a:cubicBezTo>
                    <a:pt x="1046" y="2959"/>
                    <a:pt x="1095" y="2972"/>
                    <a:pt x="1150" y="2972"/>
                  </a:cubicBezTo>
                  <a:cubicBezTo>
                    <a:pt x="1217" y="2972"/>
                    <a:pt x="1294" y="2953"/>
                    <a:pt x="1363" y="2912"/>
                  </a:cubicBezTo>
                  <a:cubicBezTo>
                    <a:pt x="1488" y="2837"/>
                    <a:pt x="1612" y="2699"/>
                    <a:pt x="1637" y="2512"/>
                  </a:cubicBezTo>
                  <a:cubicBezTo>
                    <a:pt x="1675" y="2325"/>
                    <a:pt x="1563" y="2112"/>
                    <a:pt x="1400" y="2000"/>
                  </a:cubicBezTo>
                  <a:lnTo>
                    <a:pt x="1375" y="1962"/>
                  </a:lnTo>
                  <a:cubicBezTo>
                    <a:pt x="1363" y="1950"/>
                    <a:pt x="1338" y="1925"/>
                    <a:pt x="1325" y="1925"/>
                  </a:cubicBezTo>
                  <a:cubicBezTo>
                    <a:pt x="1300" y="1912"/>
                    <a:pt x="1263" y="1912"/>
                    <a:pt x="1250" y="1900"/>
                  </a:cubicBezTo>
                  <a:cubicBezTo>
                    <a:pt x="1213" y="1887"/>
                    <a:pt x="1175" y="1862"/>
                    <a:pt x="1125" y="1850"/>
                  </a:cubicBezTo>
                  <a:cubicBezTo>
                    <a:pt x="1050" y="1825"/>
                    <a:pt x="950" y="1787"/>
                    <a:pt x="925" y="1737"/>
                  </a:cubicBezTo>
                  <a:cubicBezTo>
                    <a:pt x="900" y="1725"/>
                    <a:pt x="900" y="1712"/>
                    <a:pt x="900" y="1675"/>
                  </a:cubicBezTo>
                  <a:cubicBezTo>
                    <a:pt x="900" y="1662"/>
                    <a:pt x="925" y="1650"/>
                    <a:pt x="925" y="1637"/>
                  </a:cubicBezTo>
                  <a:lnTo>
                    <a:pt x="950" y="1600"/>
                  </a:lnTo>
                  <a:cubicBezTo>
                    <a:pt x="963" y="1587"/>
                    <a:pt x="963" y="1587"/>
                    <a:pt x="1000" y="1587"/>
                  </a:cubicBezTo>
                  <a:cubicBezTo>
                    <a:pt x="1025" y="1600"/>
                    <a:pt x="1063" y="1600"/>
                    <a:pt x="1088" y="1612"/>
                  </a:cubicBezTo>
                  <a:cubicBezTo>
                    <a:pt x="1135" y="1640"/>
                    <a:pt x="1195" y="1655"/>
                    <a:pt x="1255" y="1655"/>
                  </a:cubicBezTo>
                  <a:cubicBezTo>
                    <a:pt x="1274" y="1655"/>
                    <a:pt x="1294" y="1653"/>
                    <a:pt x="1313" y="1650"/>
                  </a:cubicBezTo>
                  <a:cubicBezTo>
                    <a:pt x="1388" y="1612"/>
                    <a:pt x="1438" y="1575"/>
                    <a:pt x="1463" y="1537"/>
                  </a:cubicBezTo>
                  <a:cubicBezTo>
                    <a:pt x="1525" y="1462"/>
                    <a:pt x="1550" y="1412"/>
                    <a:pt x="1550" y="1412"/>
                  </a:cubicBezTo>
                  <a:cubicBezTo>
                    <a:pt x="1550" y="1412"/>
                    <a:pt x="1575" y="1375"/>
                    <a:pt x="1587" y="1275"/>
                  </a:cubicBezTo>
                  <a:cubicBezTo>
                    <a:pt x="1612" y="1200"/>
                    <a:pt x="1612" y="1063"/>
                    <a:pt x="1587" y="913"/>
                  </a:cubicBezTo>
                  <a:cubicBezTo>
                    <a:pt x="1575" y="775"/>
                    <a:pt x="1525" y="600"/>
                    <a:pt x="1438" y="450"/>
                  </a:cubicBezTo>
                  <a:cubicBezTo>
                    <a:pt x="1338" y="288"/>
                    <a:pt x="1213" y="125"/>
                    <a:pt x="1025" y="38"/>
                  </a:cubicBezTo>
                  <a:cubicBezTo>
                    <a:pt x="938" y="13"/>
                    <a:pt x="825" y="1"/>
                    <a:pt x="738"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0"/>
            <p:cNvSpPr/>
            <p:nvPr/>
          </p:nvSpPr>
          <p:spPr>
            <a:xfrm>
              <a:off x="2068879" y="2817652"/>
              <a:ext cx="111521" cy="75266"/>
            </a:xfrm>
            <a:custGeom>
              <a:avLst/>
              <a:gdLst/>
              <a:ahLst/>
              <a:cxnLst/>
              <a:rect l="l" t="t" r="r" b="b"/>
              <a:pathLst>
                <a:path w="2550" h="1721" extrusionOk="0">
                  <a:moveTo>
                    <a:pt x="27" y="0"/>
                  </a:moveTo>
                  <a:cubicBezTo>
                    <a:pt x="27" y="0"/>
                    <a:pt x="26" y="0"/>
                    <a:pt x="26" y="1"/>
                  </a:cubicBezTo>
                  <a:cubicBezTo>
                    <a:pt x="1" y="13"/>
                    <a:pt x="226" y="326"/>
                    <a:pt x="501" y="613"/>
                  </a:cubicBezTo>
                  <a:cubicBezTo>
                    <a:pt x="788" y="888"/>
                    <a:pt x="1100" y="1125"/>
                    <a:pt x="1100" y="1125"/>
                  </a:cubicBezTo>
                  <a:cubicBezTo>
                    <a:pt x="1100" y="1125"/>
                    <a:pt x="1175" y="1188"/>
                    <a:pt x="1300" y="1263"/>
                  </a:cubicBezTo>
                  <a:cubicBezTo>
                    <a:pt x="1425" y="1338"/>
                    <a:pt x="1575" y="1450"/>
                    <a:pt x="1775" y="1525"/>
                  </a:cubicBezTo>
                  <a:cubicBezTo>
                    <a:pt x="1950" y="1613"/>
                    <a:pt x="2150" y="1687"/>
                    <a:pt x="2287" y="1700"/>
                  </a:cubicBezTo>
                  <a:cubicBezTo>
                    <a:pt x="2352" y="1716"/>
                    <a:pt x="2407" y="1721"/>
                    <a:pt x="2449" y="1721"/>
                  </a:cubicBezTo>
                  <a:cubicBezTo>
                    <a:pt x="2505" y="1721"/>
                    <a:pt x="2537" y="1712"/>
                    <a:pt x="2537" y="1712"/>
                  </a:cubicBezTo>
                  <a:cubicBezTo>
                    <a:pt x="2550" y="1700"/>
                    <a:pt x="2437" y="1687"/>
                    <a:pt x="2312" y="1625"/>
                  </a:cubicBezTo>
                  <a:cubicBezTo>
                    <a:pt x="2175" y="1588"/>
                    <a:pt x="2000" y="1513"/>
                    <a:pt x="1838" y="1413"/>
                  </a:cubicBezTo>
                  <a:cubicBezTo>
                    <a:pt x="1663" y="1325"/>
                    <a:pt x="1500" y="1213"/>
                    <a:pt x="1375" y="1138"/>
                  </a:cubicBezTo>
                  <a:cubicBezTo>
                    <a:pt x="1275" y="1063"/>
                    <a:pt x="1188" y="1000"/>
                    <a:pt x="1188" y="1000"/>
                  </a:cubicBezTo>
                  <a:cubicBezTo>
                    <a:pt x="1188" y="1000"/>
                    <a:pt x="863" y="775"/>
                    <a:pt x="588" y="525"/>
                  </a:cubicBezTo>
                  <a:cubicBezTo>
                    <a:pt x="295" y="281"/>
                    <a:pt x="49" y="0"/>
                    <a:pt x="27"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0"/>
            <p:cNvSpPr/>
            <p:nvPr/>
          </p:nvSpPr>
          <p:spPr>
            <a:xfrm>
              <a:off x="2138854" y="2669263"/>
              <a:ext cx="33894" cy="24928"/>
            </a:xfrm>
            <a:custGeom>
              <a:avLst/>
              <a:gdLst/>
              <a:ahLst/>
              <a:cxnLst/>
              <a:rect l="l" t="t" r="r" b="b"/>
              <a:pathLst>
                <a:path w="775" h="570" extrusionOk="0">
                  <a:moveTo>
                    <a:pt x="250" y="0"/>
                  </a:moveTo>
                  <a:cubicBezTo>
                    <a:pt x="208" y="0"/>
                    <a:pt x="164" y="19"/>
                    <a:pt x="125" y="70"/>
                  </a:cubicBezTo>
                  <a:cubicBezTo>
                    <a:pt x="0" y="220"/>
                    <a:pt x="288" y="532"/>
                    <a:pt x="325" y="570"/>
                  </a:cubicBezTo>
                  <a:cubicBezTo>
                    <a:pt x="363" y="545"/>
                    <a:pt x="775" y="407"/>
                    <a:pt x="737" y="208"/>
                  </a:cubicBezTo>
                  <a:cubicBezTo>
                    <a:pt x="712" y="108"/>
                    <a:pt x="644" y="73"/>
                    <a:pt x="577" y="73"/>
                  </a:cubicBezTo>
                  <a:cubicBezTo>
                    <a:pt x="509" y="73"/>
                    <a:pt x="444" y="108"/>
                    <a:pt x="425" y="145"/>
                  </a:cubicBezTo>
                  <a:cubicBezTo>
                    <a:pt x="425" y="93"/>
                    <a:pt x="342" y="0"/>
                    <a:pt x="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0"/>
            <p:cNvSpPr/>
            <p:nvPr/>
          </p:nvSpPr>
          <p:spPr>
            <a:xfrm>
              <a:off x="2303337" y="2875206"/>
              <a:ext cx="19680" cy="11983"/>
            </a:xfrm>
            <a:custGeom>
              <a:avLst/>
              <a:gdLst/>
              <a:ahLst/>
              <a:cxnLst/>
              <a:rect l="l" t="t" r="r" b="b"/>
              <a:pathLst>
                <a:path w="450" h="274" extrusionOk="0">
                  <a:moveTo>
                    <a:pt x="309" y="1"/>
                  </a:moveTo>
                  <a:cubicBezTo>
                    <a:pt x="272" y="1"/>
                    <a:pt x="230" y="8"/>
                    <a:pt x="188" y="22"/>
                  </a:cubicBezTo>
                  <a:cubicBezTo>
                    <a:pt x="63" y="72"/>
                    <a:pt x="0" y="147"/>
                    <a:pt x="13" y="209"/>
                  </a:cubicBezTo>
                  <a:cubicBezTo>
                    <a:pt x="36" y="249"/>
                    <a:pt x="85" y="273"/>
                    <a:pt x="146" y="273"/>
                  </a:cubicBezTo>
                  <a:cubicBezTo>
                    <a:pt x="182" y="273"/>
                    <a:pt x="221" y="265"/>
                    <a:pt x="263" y="247"/>
                  </a:cubicBezTo>
                  <a:cubicBezTo>
                    <a:pt x="387" y="197"/>
                    <a:pt x="450" y="122"/>
                    <a:pt x="437" y="59"/>
                  </a:cubicBezTo>
                  <a:cubicBezTo>
                    <a:pt x="422" y="20"/>
                    <a:pt x="372" y="1"/>
                    <a:pt x="309"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0"/>
            <p:cNvSpPr/>
            <p:nvPr/>
          </p:nvSpPr>
          <p:spPr>
            <a:xfrm>
              <a:off x="2283657" y="2883778"/>
              <a:ext cx="15875" cy="8222"/>
            </a:xfrm>
            <a:custGeom>
              <a:avLst/>
              <a:gdLst/>
              <a:ahLst/>
              <a:cxnLst/>
              <a:rect l="l" t="t" r="r" b="b"/>
              <a:pathLst>
                <a:path w="363" h="188" extrusionOk="0">
                  <a:moveTo>
                    <a:pt x="163" y="1"/>
                  </a:moveTo>
                  <a:cubicBezTo>
                    <a:pt x="75" y="13"/>
                    <a:pt x="0" y="63"/>
                    <a:pt x="0" y="113"/>
                  </a:cubicBezTo>
                  <a:cubicBezTo>
                    <a:pt x="13" y="163"/>
                    <a:pt x="88" y="188"/>
                    <a:pt x="188" y="188"/>
                  </a:cubicBezTo>
                  <a:cubicBezTo>
                    <a:pt x="275" y="175"/>
                    <a:pt x="363" y="126"/>
                    <a:pt x="363" y="76"/>
                  </a:cubicBezTo>
                  <a:cubicBezTo>
                    <a:pt x="338" y="38"/>
                    <a:pt x="263" y="1"/>
                    <a:pt x="163"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0"/>
            <p:cNvSpPr/>
            <p:nvPr/>
          </p:nvSpPr>
          <p:spPr>
            <a:xfrm>
              <a:off x="2003322" y="3417946"/>
              <a:ext cx="103867" cy="99232"/>
            </a:xfrm>
            <a:custGeom>
              <a:avLst/>
              <a:gdLst/>
              <a:ahLst/>
              <a:cxnLst/>
              <a:rect l="l" t="t" r="r" b="b"/>
              <a:pathLst>
                <a:path w="2375" h="2269" extrusionOk="0">
                  <a:moveTo>
                    <a:pt x="32" y="1"/>
                  </a:moveTo>
                  <a:cubicBezTo>
                    <a:pt x="28" y="1"/>
                    <a:pt x="26" y="3"/>
                    <a:pt x="26" y="6"/>
                  </a:cubicBezTo>
                  <a:cubicBezTo>
                    <a:pt x="1" y="31"/>
                    <a:pt x="350" y="256"/>
                    <a:pt x="625" y="544"/>
                  </a:cubicBezTo>
                  <a:cubicBezTo>
                    <a:pt x="775" y="681"/>
                    <a:pt x="913" y="831"/>
                    <a:pt x="1000" y="956"/>
                  </a:cubicBezTo>
                  <a:cubicBezTo>
                    <a:pt x="1113" y="1056"/>
                    <a:pt x="1175" y="1143"/>
                    <a:pt x="1175" y="1143"/>
                  </a:cubicBezTo>
                  <a:lnTo>
                    <a:pt x="1737" y="1731"/>
                  </a:lnTo>
                  <a:cubicBezTo>
                    <a:pt x="2018" y="2023"/>
                    <a:pt x="2334" y="2268"/>
                    <a:pt x="2361" y="2268"/>
                  </a:cubicBezTo>
                  <a:cubicBezTo>
                    <a:pt x="2361" y="2268"/>
                    <a:pt x="2362" y="2268"/>
                    <a:pt x="2362" y="2268"/>
                  </a:cubicBezTo>
                  <a:cubicBezTo>
                    <a:pt x="2375" y="2256"/>
                    <a:pt x="2062" y="1981"/>
                    <a:pt x="1800" y="1668"/>
                  </a:cubicBezTo>
                  <a:cubicBezTo>
                    <a:pt x="1550" y="1356"/>
                    <a:pt x="1287" y="1044"/>
                    <a:pt x="1287" y="1044"/>
                  </a:cubicBezTo>
                  <a:cubicBezTo>
                    <a:pt x="1287" y="1044"/>
                    <a:pt x="1225" y="969"/>
                    <a:pt x="1113" y="856"/>
                  </a:cubicBezTo>
                  <a:cubicBezTo>
                    <a:pt x="1000" y="744"/>
                    <a:pt x="863" y="606"/>
                    <a:pt x="713" y="469"/>
                  </a:cubicBezTo>
                  <a:cubicBezTo>
                    <a:pt x="550" y="331"/>
                    <a:pt x="400" y="206"/>
                    <a:pt x="250" y="119"/>
                  </a:cubicBezTo>
                  <a:cubicBezTo>
                    <a:pt x="134" y="55"/>
                    <a:pt x="53" y="1"/>
                    <a:pt x="32"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0"/>
            <p:cNvSpPr/>
            <p:nvPr/>
          </p:nvSpPr>
          <p:spPr>
            <a:xfrm>
              <a:off x="2041021" y="3471127"/>
              <a:ext cx="43209" cy="29127"/>
            </a:xfrm>
            <a:custGeom>
              <a:avLst/>
              <a:gdLst/>
              <a:ahLst/>
              <a:cxnLst/>
              <a:rect l="l" t="t" r="r" b="b"/>
              <a:pathLst>
                <a:path w="988" h="666" extrusionOk="0">
                  <a:moveTo>
                    <a:pt x="18" y="0"/>
                  </a:moveTo>
                  <a:cubicBezTo>
                    <a:pt x="15" y="0"/>
                    <a:pt x="13" y="1"/>
                    <a:pt x="13" y="2"/>
                  </a:cubicBezTo>
                  <a:cubicBezTo>
                    <a:pt x="1" y="40"/>
                    <a:pt x="126" y="115"/>
                    <a:pt x="251" y="190"/>
                  </a:cubicBezTo>
                  <a:cubicBezTo>
                    <a:pt x="363" y="265"/>
                    <a:pt x="488" y="352"/>
                    <a:pt x="488" y="352"/>
                  </a:cubicBezTo>
                  <a:cubicBezTo>
                    <a:pt x="488" y="352"/>
                    <a:pt x="600" y="427"/>
                    <a:pt x="725" y="502"/>
                  </a:cubicBezTo>
                  <a:cubicBezTo>
                    <a:pt x="820" y="573"/>
                    <a:pt x="936" y="666"/>
                    <a:pt x="970" y="666"/>
                  </a:cubicBezTo>
                  <a:cubicBezTo>
                    <a:pt x="972" y="666"/>
                    <a:pt x="974" y="665"/>
                    <a:pt x="975" y="665"/>
                  </a:cubicBezTo>
                  <a:cubicBezTo>
                    <a:pt x="988" y="665"/>
                    <a:pt x="888" y="540"/>
                    <a:pt x="800" y="427"/>
                  </a:cubicBezTo>
                  <a:cubicBezTo>
                    <a:pt x="675" y="315"/>
                    <a:pt x="563" y="227"/>
                    <a:pt x="563" y="227"/>
                  </a:cubicBezTo>
                  <a:cubicBezTo>
                    <a:pt x="563" y="227"/>
                    <a:pt x="438" y="140"/>
                    <a:pt x="301" y="77"/>
                  </a:cubicBezTo>
                  <a:cubicBezTo>
                    <a:pt x="178" y="44"/>
                    <a:pt x="45" y="0"/>
                    <a:pt x="18"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0"/>
            <p:cNvSpPr/>
            <p:nvPr/>
          </p:nvSpPr>
          <p:spPr>
            <a:xfrm>
              <a:off x="2386913" y="3586410"/>
              <a:ext cx="29039" cy="43296"/>
            </a:xfrm>
            <a:custGeom>
              <a:avLst/>
              <a:gdLst/>
              <a:ahLst/>
              <a:cxnLst/>
              <a:rect l="l" t="t" r="r" b="b"/>
              <a:pathLst>
                <a:path w="664" h="990" extrusionOk="0">
                  <a:moveTo>
                    <a:pt x="5" y="1"/>
                  </a:moveTo>
                  <a:cubicBezTo>
                    <a:pt x="2" y="1"/>
                    <a:pt x="1" y="2"/>
                    <a:pt x="1" y="3"/>
                  </a:cubicBezTo>
                  <a:cubicBezTo>
                    <a:pt x="1" y="40"/>
                    <a:pt x="126" y="115"/>
                    <a:pt x="226" y="215"/>
                  </a:cubicBezTo>
                  <a:cubicBezTo>
                    <a:pt x="276" y="278"/>
                    <a:pt x="326" y="315"/>
                    <a:pt x="351" y="365"/>
                  </a:cubicBezTo>
                  <a:cubicBezTo>
                    <a:pt x="388" y="415"/>
                    <a:pt x="401" y="440"/>
                    <a:pt x="401" y="440"/>
                  </a:cubicBezTo>
                  <a:cubicBezTo>
                    <a:pt x="401" y="440"/>
                    <a:pt x="501" y="553"/>
                    <a:pt x="538" y="690"/>
                  </a:cubicBezTo>
                  <a:cubicBezTo>
                    <a:pt x="588" y="840"/>
                    <a:pt x="601" y="990"/>
                    <a:pt x="626" y="990"/>
                  </a:cubicBezTo>
                  <a:cubicBezTo>
                    <a:pt x="638" y="990"/>
                    <a:pt x="663" y="840"/>
                    <a:pt x="638" y="653"/>
                  </a:cubicBezTo>
                  <a:cubicBezTo>
                    <a:pt x="601" y="478"/>
                    <a:pt x="526" y="340"/>
                    <a:pt x="526" y="340"/>
                  </a:cubicBezTo>
                  <a:cubicBezTo>
                    <a:pt x="526" y="340"/>
                    <a:pt x="513" y="303"/>
                    <a:pt x="463" y="253"/>
                  </a:cubicBezTo>
                  <a:cubicBezTo>
                    <a:pt x="413" y="215"/>
                    <a:pt x="351" y="165"/>
                    <a:pt x="288" y="115"/>
                  </a:cubicBezTo>
                  <a:cubicBezTo>
                    <a:pt x="165" y="48"/>
                    <a:pt x="32" y="1"/>
                    <a:pt x="5"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0"/>
            <p:cNvSpPr/>
            <p:nvPr/>
          </p:nvSpPr>
          <p:spPr>
            <a:xfrm>
              <a:off x="2395135" y="3586497"/>
              <a:ext cx="26284" cy="15963"/>
            </a:xfrm>
            <a:custGeom>
              <a:avLst/>
              <a:gdLst/>
              <a:ahLst/>
              <a:cxnLst/>
              <a:rect l="l" t="t" r="r" b="b"/>
              <a:pathLst>
                <a:path w="601" h="365" extrusionOk="0">
                  <a:moveTo>
                    <a:pt x="188" y="1"/>
                  </a:moveTo>
                  <a:cubicBezTo>
                    <a:pt x="88" y="1"/>
                    <a:pt x="0" y="26"/>
                    <a:pt x="0" y="38"/>
                  </a:cubicBezTo>
                  <a:cubicBezTo>
                    <a:pt x="0" y="63"/>
                    <a:pt x="75" y="88"/>
                    <a:pt x="150" y="113"/>
                  </a:cubicBezTo>
                  <a:cubicBezTo>
                    <a:pt x="225" y="151"/>
                    <a:pt x="288" y="188"/>
                    <a:pt x="288" y="188"/>
                  </a:cubicBezTo>
                  <a:cubicBezTo>
                    <a:pt x="288" y="188"/>
                    <a:pt x="375" y="226"/>
                    <a:pt x="438" y="276"/>
                  </a:cubicBezTo>
                  <a:cubicBezTo>
                    <a:pt x="506" y="310"/>
                    <a:pt x="564" y="365"/>
                    <a:pt x="583" y="365"/>
                  </a:cubicBezTo>
                  <a:cubicBezTo>
                    <a:pt x="585" y="365"/>
                    <a:pt x="586" y="364"/>
                    <a:pt x="588" y="363"/>
                  </a:cubicBezTo>
                  <a:cubicBezTo>
                    <a:pt x="600" y="351"/>
                    <a:pt x="575" y="276"/>
                    <a:pt x="513" y="176"/>
                  </a:cubicBezTo>
                  <a:cubicBezTo>
                    <a:pt x="450" y="101"/>
                    <a:pt x="375" y="51"/>
                    <a:pt x="375" y="51"/>
                  </a:cubicBezTo>
                  <a:cubicBezTo>
                    <a:pt x="375" y="51"/>
                    <a:pt x="275" y="13"/>
                    <a:pt x="188"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0"/>
            <p:cNvSpPr/>
            <p:nvPr/>
          </p:nvSpPr>
          <p:spPr>
            <a:xfrm>
              <a:off x="2612624" y="3102886"/>
              <a:ext cx="27334" cy="69449"/>
            </a:xfrm>
            <a:custGeom>
              <a:avLst/>
              <a:gdLst/>
              <a:ahLst/>
              <a:cxnLst/>
              <a:rect l="l" t="t" r="r" b="b"/>
              <a:pathLst>
                <a:path w="625" h="1588" extrusionOk="0">
                  <a:moveTo>
                    <a:pt x="611" y="0"/>
                  </a:moveTo>
                  <a:cubicBezTo>
                    <a:pt x="588" y="0"/>
                    <a:pt x="434" y="158"/>
                    <a:pt x="338" y="338"/>
                  </a:cubicBezTo>
                  <a:cubicBezTo>
                    <a:pt x="288" y="426"/>
                    <a:pt x="225" y="526"/>
                    <a:pt x="188" y="601"/>
                  </a:cubicBezTo>
                  <a:cubicBezTo>
                    <a:pt x="150" y="676"/>
                    <a:pt x="125" y="726"/>
                    <a:pt x="125" y="726"/>
                  </a:cubicBezTo>
                  <a:cubicBezTo>
                    <a:pt x="125" y="726"/>
                    <a:pt x="125" y="776"/>
                    <a:pt x="100" y="851"/>
                  </a:cubicBezTo>
                  <a:cubicBezTo>
                    <a:pt x="75" y="926"/>
                    <a:pt x="50" y="1038"/>
                    <a:pt x="38" y="1150"/>
                  </a:cubicBezTo>
                  <a:cubicBezTo>
                    <a:pt x="0" y="1363"/>
                    <a:pt x="0" y="1588"/>
                    <a:pt x="25" y="1588"/>
                  </a:cubicBezTo>
                  <a:cubicBezTo>
                    <a:pt x="50" y="1588"/>
                    <a:pt x="75" y="1375"/>
                    <a:pt x="125" y="1175"/>
                  </a:cubicBezTo>
                  <a:cubicBezTo>
                    <a:pt x="163" y="1063"/>
                    <a:pt x="188" y="976"/>
                    <a:pt x="225" y="901"/>
                  </a:cubicBezTo>
                  <a:cubicBezTo>
                    <a:pt x="250" y="813"/>
                    <a:pt x="263" y="776"/>
                    <a:pt x="263" y="776"/>
                  </a:cubicBezTo>
                  <a:cubicBezTo>
                    <a:pt x="263" y="776"/>
                    <a:pt x="288" y="726"/>
                    <a:pt x="313" y="651"/>
                  </a:cubicBezTo>
                  <a:cubicBezTo>
                    <a:pt x="325" y="563"/>
                    <a:pt x="375" y="476"/>
                    <a:pt x="425" y="376"/>
                  </a:cubicBezTo>
                  <a:cubicBezTo>
                    <a:pt x="500" y="188"/>
                    <a:pt x="625" y="26"/>
                    <a:pt x="612" y="1"/>
                  </a:cubicBezTo>
                  <a:cubicBezTo>
                    <a:pt x="612" y="1"/>
                    <a:pt x="611" y="0"/>
                    <a:pt x="611"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0"/>
            <p:cNvSpPr/>
            <p:nvPr/>
          </p:nvSpPr>
          <p:spPr>
            <a:xfrm>
              <a:off x="2582535" y="3055347"/>
              <a:ext cx="20817" cy="95689"/>
            </a:xfrm>
            <a:custGeom>
              <a:avLst/>
              <a:gdLst/>
              <a:ahLst/>
              <a:cxnLst/>
              <a:rect l="l" t="t" r="r" b="b"/>
              <a:pathLst>
                <a:path w="476" h="2188" extrusionOk="0">
                  <a:moveTo>
                    <a:pt x="451" y="1"/>
                  </a:moveTo>
                  <a:cubicBezTo>
                    <a:pt x="438" y="1"/>
                    <a:pt x="338" y="251"/>
                    <a:pt x="226" y="513"/>
                  </a:cubicBezTo>
                  <a:cubicBezTo>
                    <a:pt x="163" y="801"/>
                    <a:pt x="88" y="1063"/>
                    <a:pt x="88" y="1063"/>
                  </a:cubicBezTo>
                  <a:lnTo>
                    <a:pt x="26" y="1625"/>
                  </a:lnTo>
                  <a:cubicBezTo>
                    <a:pt x="1" y="1900"/>
                    <a:pt x="1" y="2188"/>
                    <a:pt x="26" y="2188"/>
                  </a:cubicBezTo>
                  <a:cubicBezTo>
                    <a:pt x="51" y="2188"/>
                    <a:pt x="88" y="1925"/>
                    <a:pt x="113" y="1613"/>
                  </a:cubicBezTo>
                  <a:cubicBezTo>
                    <a:pt x="176" y="1325"/>
                    <a:pt x="226" y="1063"/>
                    <a:pt x="226" y="1063"/>
                  </a:cubicBezTo>
                  <a:cubicBezTo>
                    <a:pt x="226" y="1063"/>
                    <a:pt x="288" y="801"/>
                    <a:pt x="338" y="526"/>
                  </a:cubicBezTo>
                  <a:cubicBezTo>
                    <a:pt x="401" y="276"/>
                    <a:pt x="476" y="13"/>
                    <a:pt x="451"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0"/>
            <p:cNvSpPr/>
            <p:nvPr/>
          </p:nvSpPr>
          <p:spPr>
            <a:xfrm>
              <a:off x="2554677" y="3049268"/>
              <a:ext cx="30089" cy="102293"/>
            </a:xfrm>
            <a:custGeom>
              <a:avLst/>
              <a:gdLst/>
              <a:ahLst/>
              <a:cxnLst/>
              <a:rect l="l" t="t" r="r" b="b"/>
              <a:pathLst>
                <a:path w="688" h="2339" extrusionOk="0">
                  <a:moveTo>
                    <a:pt x="673" y="1"/>
                  </a:moveTo>
                  <a:cubicBezTo>
                    <a:pt x="651" y="1"/>
                    <a:pt x="508" y="276"/>
                    <a:pt x="388" y="540"/>
                  </a:cubicBezTo>
                  <a:cubicBezTo>
                    <a:pt x="263" y="827"/>
                    <a:pt x="176" y="1127"/>
                    <a:pt x="176" y="1127"/>
                  </a:cubicBezTo>
                  <a:cubicBezTo>
                    <a:pt x="176" y="1127"/>
                    <a:pt x="101" y="1414"/>
                    <a:pt x="51" y="1727"/>
                  </a:cubicBezTo>
                  <a:cubicBezTo>
                    <a:pt x="1" y="2027"/>
                    <a:pt x="13" y="2339"/>
                    <a:pt x="38" y="2339"/>
                  </a:cubicBezTo>
                  <a:cubicBezTo>
                    <a:pt x="63" y="2339"/>
                    <a:pt x="101" y="2039"/>
                    <a:pt x="151" y="1727"/>
                  </a:cubicBezTo>
                  <a:cubicBezTo>
                    <a:pt x="213" y="1439"/>
                    <a:pt x="313" y="1152"/>
                    <a:pt x="313" y="1152"/>
                  </a:cubicBezTo>
                  <a:cubicBezTo>
                    <a:pt x="313" y="1152"/>
                    <a:pt x="388" y="852"/>
                    <a:pt x="488" y="577"/>
                  </a:cubicBezTo>
                  <a:cubicBezTo>
                    <a:pt x="588" y="290"/>
                    <a:pt x="688" y="15"/>
                    <a:pt x="675" y="2"/>
                  </a:cubicBezTo>
                  <a:cubicBezTo>
                    <a:pt x="675" y="1"/>
                    <a:pt x="674" y="1"/>
                    <a:pt x="673"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0"/>
            <p:cNvSpPr/>
            <p:nvPr/>
          </p:nvSpPr>
          <p:spPr>
            <a:xfrm>
              <a:off x="2614811" y="3186506"/>
              <a:ext cx="32275" cy="112745"/>
            </a:xfrm>
            <a:custGeom>
              <a:avLst/>
              <a:gdLst/>
              <a:ahLst/>
              <a:cxnLst/>
              <a:rect l="l" t="t" r="r" b="b"/>
              <a:pathLst>
                <a:path w="738" h="2578" extrusionOk="0">
                  <a:moveTo>
                    <a:pt x="425" y="1"/>
                  </a:moveTo>
                  <a:cubicBezTo>
                    <a:pt x="425" y="1"/>
                    <a:pt x="413" y="88"/>
                    <a:pt x="425" y="238"/>
                  </a:cubicBezTo>
                  <a:cubicBezTo>
                    <a:pt x="425" y="376"/>
                    <a:pt x="450" y="563"/>
                    <a:pt x="487" y="738"/>
                  </a:cubicBezTo>
                  <a:cubicBezTo>
                    <a:pt x="512" y="900"/>
                    <a:pt x="550" y="1088"/>
                    <a:pt x="562" y="1213"/>
                  </a:cubicBezTo>
                  <a:cubicBezTo>
                    <a:pt x="575" y="1275"/>
                    <a:pt x="575" y="1338"/>
                    <a:pt x="575" y="1375"/>
                  </a:cubicBezTo>
                  <a:lnTo>
                    <a:pt x="575" y="1438"/>
                  </a:lnTo>
                  <a:cubicBezTo>
                    <a:pt x="575" y="1438"/>
                    <a:pt x="600" y="1525"/>
                    <a:pt x="600" y="1650"/>
                  </a:cubicBezTo>
                  <a:cubicBezTo>
                    <a:pt x="600" y="1775"/>
                    <a:pt x="575" y="1950"/>
                    <a:pt x="500" y="2112"/>
                  </a:cubicBezTo>
                  <a:cubicBezTo>
                    <a:pt x="437" y="2262"/>
                    <a:pt x="300" y="2375"/>
                    <a:pt x="188" y="2450"/>
                  </a:cubicBezTo>
                  <a:cubicBezTo>
                    <a:pt x="75" y="2525"/>
                    <a:pt x="0" y="2562"/>
                    <a:pt x="0" y="2575"/>
                  </a:cubicBezTo>
                  <a:cubicBezTo>
                    <a:pt x="0" y="2577"/>
                    <a:pt x="3" y="2578"/>
                    <a:pt x="8" y="2578"/>
                  </a:cubicBezTo>
                  <a:cubicBezTo>
                    <a:pt x="34" y="2578"/>
                    <a:pt x="121" y="2552"/>
                    <a:pt x="225" y="2500"/>
                  </a:cubicBezTo>
                  <a:cubicBezTo>
                    <a:pt x="325" y="2437"/>
                    <a:pt x="500" y="2325"/>
                    <a:pt x="600" y="2150"/>
                  </a:cubicBezTo>
                  <a:cubicBezTo>
                    <a:pt x="687" y="1987"/>
                    <a:pt x="725" y="1800"/>
                    <a:pt x="737" y="1650"/>
                  </a:cubicBezTo>
                  <a:lnTo>
                    <a:pt x="737" y="1425"/>
                  </a:lnTo>
                  <a:cubicBezTo>
                    <a:pt x="737" y="1425"/>
                    <a:pt x="725" y="1400"/>
                    <a:pt x="725" y="1363"/>
                  </a:cubicBezTo>
                  <a:cubicBezTo>
                    <a:pt x="700" y="1313"/>
                    <a:pt x="700" y="1250"/>
                    <a:pt x="687" y="1188"/>
                  </a:cubicBezTo>
                  <a:cubicBezTo>
                    <a:pt x="675" y="1063"/>
                    <a:pt x="625" y="875"/>
                    <a:pt x="575" y="700"/>
                  </a:cubicBezTo>
                  <a:cubicBezTo>
                    <a:pt x="550" y="525"/>
                    <a:pt x="500" y="338"/>
                    <a:pt x="475" y="213"/>
                  </a:cubicBezTo>
                  <a:cubicBezTo>
                    <a:pt x="450" y="88"/>
                    <a:pt x="437" y="1"/>
                    <a:pt x="425"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0"/>
            <p:cNvSpPr/>
            <p:nvPr/>
          </p:nvSpPr>
          <p:spPr>
            <a:xfrm>
              <a:off x="2081475" y="3212221"/>
              <a:ext cx="23004" cy="22392"/>
            </a:xfrm>
            <a:custGeom>
              <a:avLst/>
              <a:gdLst/>
              <a:ahLst/>
              <a:cxnLst/>
              <a:rect l="l" t="t" r="r" b="b"/>
              <a:pathLst>
                <a:path w="526" h="512" extrusionOk="0">
                  <a:moveTo>
                    <a:pt x="131" y="0"/>
                  </a:moveTo>
                  <a:cubicBezTo>
                    <a:pt x="103" y="0"/>
                    <a:pt x="80" y="8"/>
                    <a:pt x="63" y="25"/>
                  </a:cubicBezTo>
                  <a:cubicBezTo>
                    <a:pt x="0" y="87"/>
                    <a:pt x="25" y="237"/>
                    <a:pt x="138" y="362"/>
                  </a:cubicBezTo>
                  <a:cubicBezTo>
                    <a:pt x="220" y="454"/>
                    <a:pt x="322" y="512"/>
                    <a:pt x="396" y="512"/>
                  </a:cubicBezTo>
                  <a:cubicBezTo>
                    <a:pt x="423" y="512"/>
                    <a:pt x="446" y="504"/>
                    <a:pt x="463" y="487"/>
                  </a:cubicBezTo>
                  <a:cubicBezTo>
                    <a:pt x="525" y="425"/>
                    <a:pt x="500" y="262"/>
                    <a:pt x="388" y="137"/>
                  </a:cubicBezTo>
                  <a:cubicBezTo>
                    <a:pt x="306" y="56"/>
                    <a:pt x="204" y="0"/>
                    <a:pt x="131"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0"/>
            <p:cNvSpPr/>
            <p:nvPr/>
          </p:nvSpPr>
          <p:spPr>
            <a:xfrm>
              <a:off x="2104435" y="3238768"/>
              <a:ext cx="15875" cy="20336"/>
            </a:xfrm>
            <a:custGeom>
              <a:avLst/>
              <a:gdLst/>
              <a:ahLst/>
              <a:cxnLst/>
              <a:rect l="l" t="t" r="r" b="b"/>
              <a:pathLst>
                <a:path w="363" h="465" extrusionOk="0">
                  <a:moveTo>
                    <a:pt x="110" y="0"/>
                  </a:moveTo>
                  <a:cubicBezTo>
                    <a:pt x="101" y="0"/>
                    <a:pt x="94" y="2"/>
                    <a:pt x="88" y="5"/>
                  </a:cubicBezTo>
                  <a:cubicBezTo>
                    <a:pt x="25" y="43"/>
                    <a:pt x="0" y="168"/>
                    <a:pt x="63" y="293"/>
                  </a:cubicBezTo>
                  <a:cubicBezTo>
                    <a:pt x="104" y="396"/>
                    <a:pt x="187" y="465"/>
                    <a:pt x="251" y="465"/>
                  </a:cubicBezTo>
                  <a:cubicBezTo>
                    <a:pt x="264" y="465"/>
                    <a:pt x="276" y="462"/>
                    <a:pt x="287" y="455"/>
                  </a:cubicBezTo>
                  <a:cubicBezTo>
                    <a:pt x="350" y="430"/>
                    <a:pt x="362" y="305"/>
                    <a:pt x="300" y="180"/>
                  </a:cubicBezTo>
                  <a:cubicBezTo>
                    <a:pt x="256" y="71"/>
                    <a:pt x="166" y="0"/>
                    <a:pt x="110"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0"/>
            <p:cNvSpPr/>
            <p:nvPr/>
          </p:nvSpPr>
          <p:spPr>
            <a:xfrm>
              <a:off x="2459599" y="3649781"/>
              <a:ext cx="21342" cy="22217"/>
            </a:xfrm>
            <a:custGeom>
              <a:avLst/>
              <a:gdLst/>
              <a:ahLst/>
              <a:cxnLst/>
              <a:rect l="l" t="t" r="r" b="b"/>
              <a:pathLst>
                <a:path w="488" h="508" extrusionOk="0">
                  <a:moveTo>
                    <a:pt x="364" y="0"/>
                  </a:moveTo>
                  <a:cubicBezTo>
                    <a:pt x="293" y="0"/>
                    <a:pt x="192" y="67"/>
                    <a:pt x="113" y="166"/>
                  </a:cubicBezTo>
                  <a:cubicBezTo>
                    <a:pt x="26" y="291"/>
                    <a:pt x="1" y="441"/>
                    <a:pt x="88" y="491"/>
                  </a:cubicBezTo>
                  <a:cubicBezTo>
                    <a:pt x="105" y="502"/>
                    <a:pt x="125" y="508"/>
                    <a:pt x="147" y="508"/>
                  </a:cubicBezTo>
                  <a:cubicBezTo>
                    <a:pt x="219" y="508"/>
                    <a:pt x="308" y="446"/>
                    <a:pt x="376" y="341"/>
                  </a:cubicBezTo>
                  <a:cubicBezTo>
                    <a:pt x="475" y="216"/>
                    <a:pt x="488" y="53"/>
                    <a:pt x="413" y="16"/>
                  </a:cubicBezTo>
                  <a:cubicBezTo>
                    <a:pt x="400" y="5"/>
                    <a:pt x="383" y="0"/>
                    <a:pt x="364"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0"/>
            <p:cNvSpPr/>
            <p:nvPr/>
          </p:nvSpPr>
          <p:spPr>
            <a:xfrm>
              <a:off x="2441012" y="3677727"/>
              <a:ext cx="20817" cy="15657"/>
            </a:xfrm>
            <a:custGeom>
              <a:avLst/>
              <a:gdLst/>
              <a:ahLst/>
              <a:cxnLst/>
              <a:rect l="l" t="t" r="r" b="b"/>
              <a:pathLst>
                <a:path w="476" h="358" extrusionOk="0">
                  <a:moveTo>
                    <a:pt x="361" y="0"/>
                  </a:moveTo>
                  <a:cubicBezTo>
                    <a:pt x="309" y="0"/>
                    <a:pt x="236" y="28"/>
                    <a:pt x="163" y="76"/>
                  </a:cubicBezTo>
                  <a:cubicBezTo>
                    <a:pt x="51" y="151"/>
                    <a:pt x="1" y="276"/>
                    <a:pt x="51" y="326"/>
                  </a:cubicBezTo>
                  <a:cubicBezTo>
                    <a:pt x="68" y="348"/>
                    <a:pt x="95" y="358"/>
                    <a:pt x="126" y="358"/>
                  </a:cubicBezTo>
                  <a:cubicBezTo>
                    <a:pt x="184" y="358"/>
                    <a:pt x="256" y="325"/>
                    <a:pt x="313" y="276"/>
                  </a:cubicBezTo>
                  <a:cubicBezTo>
                    <a:pt x="426" y="201"/>
                    <a:pt x="476" y="76"/>
                    <a:pt x="426" y="26"/>
                  </a:cubicBezTo>
                  <a:cubicBezTo>
                    <a:pt x="412" y="9"/>
                    <a:pt x="390" y="0"/>
                    <a:pt x="361"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0"/>
            <p:cNvSpPr/>
            <p:nvPr/>
          </p:nvSpPr>
          <p:spPr>
            <a:xfrm>
              <a:off x="2198944" y="2469792"/>
              <a:ext cx="73822" cy="50119"/>
            </a:xfrm>
            <a:custGeom>
              <a:avLst/>
              <a:gdLst/>
              <a:ahLst/>
              <a:cxnLst/>
              <a:rect l="l" t="t" r="r" b="b"/>
              <a:pathLst>
                <a:path w="1688" h="1146" extrusionOk="0">
                  <a:moveTo>
                    <a:pt x="1212" y="0"/>
                  </a:moveTo>
                  <a:cubicBezTo>
                    <a:pt x="1074" y="0"/>
                    <a:pt x="901" y="42"/>
                    <a:pt x="688" y="158"/>
                  </a:cubicBezTo>
                  <a:cubicBezTo>
                    <a:pt x="113" y="470"/>
                    <a:pt x="1" y="1145"/>
                    <a:pt x="1" y="1145"/>
                  </a:cubicBezTo>
                  <a:cubicBezTo>
                    <a:pt x="263" y="595"/>
                    <a:pt x="963" y="408"/>
                    <a:pt x="1150" y="383"/>
                  </a:cubicBezTo>
                  <a:cubicBezTo>
                    <a:pt x="1338" y="345"/>
                    <a:pt x="1687" y="358"/>
                    <a:pt x="1612" y="208"/>
                  </a:cubicBezTo>
                  <a:cubicBezTo>
                    <a:pt x="1573" y="121"/>
                    <a:pt x="1445" y="0"/>
                    <a:pt x="12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0"/>
            <p:cNvSpPr/>
            <p:nvPr/>
          </p:nvSpPr>
          <p:spPr>
            <a:xfrm>
              <a:off x="2344841" y="2671843"/>
              <a:ext cx="51431" cy="30788"/>
            </a:xfrm>
            <a:custGeom>
              <a:avLst/>
              <a:gdLst/>
              <a:ahLst/>
              <a:cxnLst/>
              <a:rect l="l" t="t" r="r" b="b"/>
              <a:pathLst>
                <a:path w="1176" h="704" extrusionOk="0">
                  <a:moveTo>
                    <a:pt x="145" y="0"/>
                  </a:moveTo>
                  <a:cubicBezTo>
                    <a:pt x="136" y="0"/>
                    <a:pt x="122" y="15"/>
                    <a:pt x="113" y="24"/>
                  </a:cubicBezTo>
                  <a:cubicBezTo>
                    <a:pt x="101" y="36"/>
                    <a:pt x="63" y="49"/>
                    <a:pt x="51" y="99"/>
                  </a:cubicBezTo>
                  <a:cubicBezTo>
                    <a:pt x="1" y="174"/>
                    <a:pt x="1" y="298"/>
                    <a:pt x="51" y="411"/>
                  </a:cubicBezTo>
                  <a:cubicBezTo>
                    <a:pt x="101" y="523"/>
                    <a:pt x="188" y="598"/>
                    <a:pt x="276" y="648"/>
                  </a:cubicBezTo>
                  <a:cubicBezTo>
                    <a:pt x="351" y="673"/>
                    <a:pt x="413" y="698"/>
                    <a:pt x="413" y="698"/>
                  </a:cubicBezTo>
                  <a:cubicBezTo>
                    <a:pt x="413" y="698"/>
                    <a:pt x="435" y="704"/>
                    <a:pt x="476" y="704"/>
                  </a:cubicBezTo>
                  <a:cubicBezTo>
                    <a:pt x="496" y="704"/>
                    <a:pt x="521" y="702"/>
                    <a:pt x="551" y="698"/>
                  </a:cubicBezTo>
                  <a:cubicBezTo>
                    <a:pt x="650" y="698"/>
                    <a:pt x="750" y="661"/>
                    <a:pt x="850" y="598"/>
                  </a:cubicBezTo>
                  <a:cubicBezTo>
                    <a:pt x="1038" y="486"/>
                    <a:pt x="1175" y="323"/>
                    <a:pt x="1163" y="298"/>
                  </a:cubicBezTo>
                  <a:cubicBezTo>
                    <a:pt x="1162" y="298"/>
                    <a:pt x="1161" y="298"/>
                    <a:pt x="1160" y="298"/>
                  </a:cubicBezTo>
                  <a:cubicBezTo>
                    <a:pt x="1136" y="298"/>
                    <a:pt x="980" y="427"/>
                    <a:pt x="813" y="511"/>
                  </a:cubicBezTo>
                  <a:cubicBezTo>
                    <a:pt x="725" y="548"/>
                    <a:pt x="625" y="573"/>
                    <a:pt x="563" y="573"/>
                  </a:cubicBezTo>
                  <a:cubicBezTo>
                    <a:pt x="501" y="573"/>
                    <a:pt x="463" y="548"/>
                    <a:pt x="463" y="548"/>
                  </a:cubicBezTo>
                  <a:cubicBezTo>
                    <a:pt x="463" y="548"/>
                    <a:pt x="413" y="548"/>
                    <a:pt x="351" y="523"/>
                  </a:cubicBezTo>
                  <a:cubicBezTo>
                    <a:pt x="288" y="511"/>
                    <a:pt x="213" y="448"/>
                    <a:pt x="163" y="361"/>
                  </a:cubicBezTo>
                  <a:cubicBezTo>
                    <a:pt x="113" y="286"/>
                    <a:pt x="101" y="174"/>
                    <a:pt x="113" y="111"/>
                  </a:cubicBezTo>
                  <a:cubicBezTo>
                    <a:pt x="126" y="86"/>
                    <a:pt x="126" y="49"/>
                    <a:pt x="151" y="36"/>
                  </a:cubicBezTo>
                  <a:lnTo>
                    <a:pt x="151" y="11"/>
                  </a:lnTo>
                  <a:cubicBezTo>
                    <a:pt x="151" y="3"/>
                    <a:pt x="148" y="0"/>
                    <a:pt x="145"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0"/>
            <p:cNvSpPr/>
            <p:nvPr/>
          </p:nvSpPr>
          <p:spPr>
            <a:xfrm>
              <a:off x="2376548" y="2673942"/>
              <a:ext cx="24622" cy="15394"/>
            </a:xfrm>
            <a:custGeom>
              <a:avLst/>
              <a:gdLst/>
              <a:ahLst/>
              <a:cxnLst/>
              <a:rect l="l" t="t" r="r" b="b"/>
              <a:pathLst>
                <a:path w="563" h="352" extrusionOk="0">
                  <a:moveTo>
                    <a:pt x="388" y="1"/>
                  </a:moveTo>
                  <a:cubicBezTo>
                    <a:pt x="300" y="26"/>
                    <a:pt x="213" y="51"/>
                    <a:pt x="213" y="51"/>
                  </a:cubicBezTo>
                  <a:cubicBezTo>
                    <a:pt x="213" y="51"/>
                    <a:pt x="138" y="101"/>
                    <a:pt x="75" y="175"/>
                  </a:cubicBezTo>
                  <a:cubicBezTo>
                    <a:pt x="13" y="250"/>
                    <a:pt x="0" y="350"/>
                    <a:pt x="13" y="350"/>
                  </a:cubicBezTo>
                  <a:cubicBezTo>
                    <a:pt x="14" y="351"/>
                    <a:pt x="15" y="352"/>
                    <a:pt x="16" y="352"/>
                  </a:cubicBezTo>
                  <a:cubicBezTo>
                    <a:pt x="33" y="352"/>
                    <a:pt x="80" y="285"/>
                    <a:pt x="138" y="250"/>
                  </a:cubicBezTo>
                  <a:cubicBezTo>
                    <a:pt x="200" y="225"/>
                    <a:pt x="275" y="188"/>
                    <a:pt x="275" y="188"/>
                  </a:cubicBezTo>
                  <a:cubicBezTo>
                    <a:pt x="275" y="188"/>
                    <a:pt x="338" y="150"/>
                    <a:pt x="425" y="113"/>
                  </a:cubicBezTo>
                  <a:cubicBezTo>
                    <a:pt x="500" y="88"/>
                    <a:pt x="563" y="38"/>
                    <a:pt x="563" y="26"/>
                  </a:cubicBezTo>
                  <a:cubicBezTo>
                    <a:pt x="563" y="1"/>
                    <a:pt x="463" y="1"/>
                    <a:pt x="388"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0"/>
            <p:cNvSpPr/>
            <p:nvPr/>
          </p:nvSpPr>
          <p:spPr>
            <a:xfrm>
              <a:off x="2269968" y="2744966"/>
              <a:ext cx="21386" cy="21911"/>
            </a:xfrm>
            <a:custGeom>
              <a:avLst/>
              <a:gdLst/>
              <a:ahLst/>
              <a:cxnLst/>
              <a:rect l="l" t="t" r="r" b="b"/>
              <a:pathLst>
                <a:path w="489" h="501" extrusionOk="0">
                  <a:moveTo>
                    <a:pt x="488" y="26"/>
                  </a:moveTo>
                  <a:cubicBezTo>
                    <a:pt x="488" y="1"/>
                    <a:pt x="388" y="1"/>
                    <a:pt x="301" y="38"/>
                  </a:cubicBezTo>
                  <a:cubicBezTo>
                    <a:pt x="201" y="63"/>
                    <a:pt x="126" y="151"/>
                    <a:pt x="126" y="151"/>
                  </a:cubicBezTo>
                  <a:cubicBezTo>
                    <a:pt x="126" y="151"/>
                    <a:pt x="63" y="226"/>
                    <a:pt x="26" y="313"/>
                  </a:cubicBezTo>
                  <a:cubicBezTo>
                    <a:pt x="1" y="413"/>
                    <a:pt x="13" y="501"/>
                    <a:pt x="26" y="501"/>
                  </a:cubicBezTo>
                  <a:cubicBezTo>
                    <a:pt x="51" y="501"/>
                    <a:pt x="76" y="426"/>
                    <a:pt x="126" y="363"/>
                  </a:cubicBezTo>
                  <a:cubicBezTo>
                    <a:pt x="163" y="301"/>
                    <a:pt x="238" y="251"/>
                    <a:pt x="238" y="251"/>
                  </a:cubicBezTo>
                  <a:cubicBezTo>
                    <a:pt x="238" y="251"/>
                    <a:pt x="276" y="188"/>
                    <a:pt x="338" y="151"/>
                  </a:cubicBezTo>
                  <a:cubicBezTo>
                    <a:pt x="401" y="88"/>
                    <a:pt x="488" y="51"/>
                    <a:pt x="488" y="26"/>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0"/>
            <p:cNvSpPr/>
            <p:nvPr/>
          </p:nvSpPr>
          <p:spPr>
            <a:xfrm>
              <a:off x="2280377" y="2753188"/>
              <a:ext cx="102206" cy="65600"/>
            </a:xfrm>
            <a:custGeom>
              <a:avLst/>
              <a:gdLst/>
              <a:ahLst/>
              <a:cxnLst/>
              <a:rect l="l" t="t" r="r" b="b"/>
              <a:pathLst>
                <a:path w="2337" h="1500" extrusionOk="0">
                  <a:moveTo>
                    <a:pt x="13" y="63"/>
                  </a:moveTo>
                  <a:lnTo>
                    <a:pt x="0" y="50"/>
                  </a:lnTo>
                  <a:cubicBezTo>
                    <a:pt x="450" y="1237"/>
                    <a:pt x="1350" y="1500"/>
                    <a:pt x="1900" y="1437"/>
                  </a:cubicBezTo>
                  <a:cubicBezTo>
                    <a:pt x="1912" y="1400"/>
                    <a:pt x="1950" y="1350"/>
                    <a:pt x="1962" y="1300"/>
                  </a:cubicBezTo>
                  <a:cubicBezTo>
                    <a:pt x="2162" y="862"/>
                    <a:pt x="2274" y="413"/>
                    <a:pt x="2337" y="0"/>
                  </a:cubicBezTo>
                  <a:cubicBezTo>
                    <a:pt x="2149" y="100"/>
                    <a:pt x="1887" y="275"/>
                    <a:pt x="1400" y="400"/>
                  </a:cubicBezTo>
                  <a:cubicBezTo>
                    <a:pt x="1337" y="413"/>
                    <a:pt x="1275" y="425"/>
                    <a:pt x="1212" y="425"/>
                  </a:cubicBezTo>
                  <a:cubicBezTo>
                    <a:pt x="937" y="475"/>
                    <a:pt x="688" y="425"/>
                    <a:pt x="488" y="363"/>
                  </a:cubicBezTo>
                  <a:lnTo>
                    <a:pt x="488" y="363"/>
                  </a:lnTo>
                  <a:cubicBezTo>
                    <a:pt x="463" y="350"/>
                    <a:pt x="438" y="350"/>
                    <a:pt x="413" y="338"/>
                  </a:cubicBezTo>
                  <a:lnTo>
                    <a:pt x="400" y="338"/>
                  </a:lnTo>
                  <a:cubicBezTo>
                    <a:pt x="363" y="313"/>
                    <a:pt x="350" y="300"/>
                    <a:pt x="325" y="300"/>
                  </a:cubicBezTo>
                  <a:lnTo>
                    <a:pt x="300" y="300"/>
                  </a:lnTo>
                  <a:cubicBezTo>
                    <a:pt x="288" y="288"/>
                    <a:pt x="263" y="275"/>
                    <a:pt x="238" y="275"/>
                  </a:cubicBezTo>
                  <a:lnTo>
                    <a:pt x="225" y="275"/>
                  </a:lnTo>
                  <a:cubicBezTo>
                    <a:pt x="213" y="250"/>
                    <a:pt x="200" y="238"/>
                    <a:pt x="163" y="238"/>
                  </a:cubicBezTo>
                  <a:lnTo>
                    <a:pt x="150" y="238"/>
                  </a:lnTo>
                  <a:cubicBezTo>
                    <a:pt x="138" y="225"/>
                    <a:pt x="113" y="225"/>
                    <a:pt x="100" y="200"/>
                  </a:cubicBezTo>
                  <a:lnTo>
                    <a:pt x="88" y="200"/>
                  </a:lnTo>
                  <a:cubicBezTo>
                    <a:pt x="75" y="188"/>
                    <a:pt x="50" y="188"/>
                    <a:pt x="50" y="175"/>
                  </a:cubicBezTo>
                  <a:lnTo>
                    <a:pt x="38" y="175"/>
                  </a:lnTo>
                  <a:lnTo>
                    <a:pt x="13" y="138"/>
                  </a:lnTo>
                  <a:lnTo>
                    <a:pt x="13" y="138"/>
                  </a:lnTo>
                  <a:cubicBezTo>
                    <a:pt x="25" y="88"/>
                    <a:pt x="25" y="88"/>
                    <a:pt x="13" y="63"/>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0"/>
            <p:cNvSpPr/>
            <p:nvPr/>
          </p:nvSpPr>
          <p:spPr>
            <a:xfrm>
              <a:off x="2279284" y="2733289"/>
              <a:ext cx="127352" cy="70936"/>
            </a:xfrm>
            <a:custGeom>
              <a:avLst/>
              <a:gdLst/>
              <a:ahLst/>
              <a:cxnLst/>
              <a:rect l="l" t="t" r="r" b="b"/>
              <a:pathLst>
                <a:path w="2912" h="1622" extrusionOk="0">
                  <a:moveTo>
                    <a:pt x="2560" y="0"/>
                  </a:moveTo>
                  <a:cubicBezTo>
                    <a:pt x="2382" y="0"/>
                    <a:pt x="2141" y="335"/>
                    <a:pt x="1450" y="605"/>
                  </a:cubicBezTo>
                  <a:cubicBezTo>
                    <a:pt x="1250" y="681"/>
                    <a:pt x="1064" y="710"/>
                    <a:pt x="898" y="710"/>
                  </a:cubicBezTo>
                  <a:cubicBezTo>
                    <a:pt x="347" y="710"/>
                    <a:pt x="0" y="393"/>
                    <a:pt x="0" y="393"/>
                  </a:cubicBezTo>
                  <a:lnTo>
                    <a:pt x="0" y="393"/>
                  </a:lnTo>
                  <a:cubicBezTo>
                    <a:pt x="484" y="1336"/>
                    <a:pt x="1208" y="1621"/>
                    <a:pt x="1743" y="1621"/>
                  </a:cubicBezTo>
                  <a:cubicBezTo>
                    <a:pt x="2009" y="1621"/>
                    <a:pt x="2229" y="1550"/>
                    <a:pt x="2349" y="1455"/>
                  </a:cubicBezTo>
                  <a:cubicBezTo>
                    <a:pt x="2612" y="1267"/>
                    <a:pt x="2362" y="805"/>
                    <a:pt x="2362" y="805"/>
                  </a:cubicBezTo>
                  <a:cubicBezTo>
                    <a:pt x="2362" y="805"/>
                    <a:pt x="2912" y="305"/>
                    <a:pt x="2687" y="68"/>
                  </a:cubicBezTo>
                  <a:cubicBezTo>
                    <a:pt x="2645" y="21"/>
                    <a:pt x="2604" y="0"/>
                    <a:pt x="25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0"/>
            <p:cNvSpPr/>
            <p:nvPr/>
          </p:nvSpPr>
          <p:spPr>
            <a:xfrm>
              <a:off x="2270537" y="2739893"/>
              <a:ext cx="18631" cy="23704"/>
            </a:xfrm>
            <a:custGeom>
              <a:avLst/>
              <a:gdLst/>
              <a:ahLst/>
              <a:cxnLst/>
              <a:rect l="l" t="t" r="r" b="b"/>
              <a:pathLst>
                <a:path w="426" h="542" extrusionOk="0">
                  <a:moveTo>
                    <a:pt x="382" y="1"/>
                  </a:moveTo>
                  <a:cubicBezTo>
                    <a:pt x="345" y="1"/>
                    <a:pt x="289" y="13"/>
                    <a:pt x="238" y="42"/>
                  </a:cubicBezTo>
                  <a:cubicBezTo>
                    <a:pt x="138" y="92"/>
                    <a:pt x="75" y="167"/>
                    <a:pt x="75" y="167"/>
                  </a:cubicBezTo>
                  <a:cubicBezTo>
                    <a:pt x="75" y="167"/>
                    <a:pt x="38" y="254"/>
                    <a:pt x="13" y="354"/>
                  </a:cubicBezTo>
                  <a:cubicBezTo>
                    <a:pt x="0" y="442"/>
                    <a:pt x="13" y="542"/>
                    <a:pt x="38" y="542"/>
                  </a:cubicBezTo>
                  <a:cubicBezTo>
                    <a:pt x="50" y="542"/>
                    <a:pt x="75" y="467"/>
                    <a:pt x="113" y="379"/>
                  </a:cubicBezTo>
                  <a:lnTo>
                    <a:pt x="200" y="267"/>
                  </a:lnTo>
                  <a:cubicBezTo>
                    <a:pt x="200" y="267"/>
                    <a:pt x="238" y="204"/>
                    <a:pt x="300" y="142"/>
                  </a:cubicBezTo>
                  <a:cubicBezTo>
                    <a:pt x="363" y="79"/>
                    <a:pt x="425" y="29"/>
                    <a:pt x="425" y="17"/>
                  </a:cubicBezTo>
                  <a:cubicBezTo>
                    <a:pt x="425" y="7"/>
                    <a:pt x="408"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0"/>
            <p:cNvSpPr/>
            <p:nvPr/>
          </p:nvSpPr>
          <p:spPr>
            <a:xfrm>
              <a:off x="2278715" y="2733246"/>
              <a:ext cx="127921" cy="43384"/>
            </a:xfrm>
            <a:custGeom>
              <a:avLst/>
              <a:gdLst/>
              <a:ahLst/>
              <a:cxnLst/>
              <a:rect l="l" t="t" r="r" b="b"/>
              <a:pathLst>
                <a:path w="2925" h="992" extrusionOk="0">
                  <a:moveTo>
                    <a:pt x="2559" y="0"/>
                  </a:moveTo>
                  <a:cubicBezTo>
                    <a:pt x="2381" y="0"/>
                    <a:pt x="2138" y="327"/>
                    <a:pt x="1450" y="606"/>
                  </a:cubicBezTo>
                  <a:cubicBezTo>
                    <a:pt x="1253" y="682"/>
                    <a:pt x="1069" y="711"/>
                    <a:pt x="903" y="711"/>
                  </a:cubicBezTo>
                  <a:cubicBezTo>
                    <a:pt x="355" y="711"/>
                    <a:pt x="1" y="394"/>
                    <a:pt x="1" y="394"/>
                  </a:cubicBezTo>
                  <a:lnTo>
                    <a:pt x="1" y="394"/>
                  </a:lnTo>
                  <a:cubicBezTo>
                    <a:pt x="1" y="394"/>
                    <a:pt x="441" y="991"/>
                    <a:pt x="1397" y="991"/>
                  </a:cubicBezTo>
                  <a:cubicBezTo>
                    <a:pt x="1678" y="991"/>
                    <a:pt x="2003" y="939"/>
                    <a:pt x="2375" y="806"/>
                  </a:cubicBezTo>
                  <a:cubicBezTo>
                    <a:pt x="2375" y="806"/>
                    <a:pt x="2925" y="306"/>
                    <a:pt x="2687" y="69"/>
                  </a:cubicBezTo>
                  <a:cubicBezTo>
                    <a:pt x="2644" y="21"/>
                    <a:pt x="2604" y="0"/>
                    <a:pt x="2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0"/>
            <p:cNvSpPr/>
            <p:nvPr/>
          </p:nvSpPr>
          <p:spPr>
            <a:xfrm>
              <a:off x="2359623" y="2787738"/>
              <a:ext cx="20249" cy="10409"/>
            </a:xfrm>
            <a:custGeom>
              <a:avLst/>
              <a:gdLst/>
              <a:ahLst/>
              <a:cxnLst/>
              <a:rect l="l" t="t" r="r" b="b"/>
              <a:pathLst>
                <a:path w="463" h="238" extrusionOk="0">
                  <a:moveTo>
                    <a:pt x="295" y="1"/>
                  </a:moveTo>
                  <a:cubicBezTo>
                    <a:pt x="269" y="1"/>
                    <a:pt x="241" y="4"/>
                    <a:pt x="213" y="10"/>
                  </a:cubicBezTo>
                  <a:cubicBezTo>
                    <a:pt x="88" y="22"/>
                    <a:pt x="0" y="85"/>
                    <a:pt x="13" y="147"/>
                  </a:cubicBezTo>
                  <a:cubicBezTo>
                    <a:pt x="23" y="202"/>
                    <a:pt x="101" y="237"/>
                    <a:pt x="203" y="237"/>
                  </a:cubicBezTo>
                  <a:cubicBezTo>
                    <a:pt x="218" y="237"/>
                    <a:pt x="234" y="236"/>
                    <a:pt x="250" y="235"/>
                  </a:cubicBezTo>
                  <a:cubicBezTo>
                    <a:pt x="375" y="210"/>
                    <a:pt x="462" y="147"/>
                    <a:pt x="450" y="85"/>
                  </a:cubicBezTo>
                  <a:cubicBezTo>
                    <a:pt x="441" y="29"/>
                    <a:pt x="375" y="1"/>
                    <a:pt x="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0"/>
            <p:cNvSpPr/>
            <p:nvPr/>
          </p:nvSpPr>
          <p:spPr>
            <a:xfrm>
              <a:off x="2372175" y="2742955"/>
              <a:ext cx="19155" cy="12858"/>
            </a:xfrm>
            <a:custGeom>
              <a:avLst/>
              <a:gdLst/>
              <a:ahLst/>
              <a:cxnLst/>
              <a:rect l="l" t="t" r="r" b="b"/>
              <a:pathLst>
                <a:path w="438" h="294" extrusionOk="0">
                  <a:moveTo>
                    <a:pt x="311" y="0"/>
                  </a:moveTo>
                  <a:cubicBezTo>
                    <a:pt x="266" y="0"/>
                    <a:pt x="213" y="16"/>
                    <a:pt x="163" y="47"/>
                  </a:cubicBezTo>
                  <a:cubicBezTo>
                    <a:pt x="63" y="97"/>
                    <a:pt x="0" y="197"/>
                    <a:pt x="38" y="247"/>
                  </a:cubicBezTo>
                  <a:cubicBezTo>
                    <a:pt x="50" y="278"/>
                    <a:pt x="85" y="294"/>
                    <a:pt x="130" y="294"/>
                  </a:cubicBezTo>
                  <a:cubicBezTo>
                    <a:pt x="175" y="294"/>
                    <a:pt x="232" y="278"/>
                    <a:pt x="288" y="247"/>
                  </a:cubicBezTo>
                  <a:cubicBezTo>
                    <a:pt x="375" y="209"/>
                    <a:pt x="438" y="109"/>
                    <a:pt x="413" y="47"/>
                  </a:cubicBezTo>
                  <a:cubicBezTo>
                    <a:pt x="394" y="16"/>
                    <a:pt x="357" y="0"/>
                    <a:pt x="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0"/>
            <p:cNvSpPr/>
            <p:nvPr/>
          </p:nvSpPr>
          <p:spPr>
            <a:xfrm>
              <a:off x="2349783" y="2758305"/>
              <a:ext cx="13164" cy="8703"/>
            </a:xfrm>
            <a:custGeom>
              <a:avLst/>
              <a:gdLst/>
              <a:ahLst/>
              <a:cxnLst/>
              <a:rect l="l" t="t" r="r" b="b"/>
              <a:pathLst>
                <a:path w="301" h="199" extrusionOk="0">
                  <a:moveTo>
                    <a:pt x="225" y="0"/>
                  </a:moveTo>
                  <a:cubicBezTo>
                    <a:pt x="193" y="0"/>
                    <a:pt x="153" y="13"/>
                    <a:pt x="113" y="33"/>
                  </a:cubicBezTo>
                  <a:cubicBezTo>
                    <a:pt x="38" y="58"/>
                    <a:pt x="0" y="133"/>
                    <a:pt x="13" y="171"/>
                  </a:cubicBezTo>
                  <a:cubicBezTo>
                    <a:pt x="31" y="189"/>
                    <a:pt x="56" y="199"/>
                    <a:pt x="86" y="199"/>
                  </a:cubicBezTo>
                  <a:cubicBezTo>
                    <a:pt x="116" y="199"/>
                    <a:pt x="150" y="189"/>
                    <a:pt x="188" y="171"/>
                  </a:cubicBezTo>
                  <a:cubicBezTo>
                    <a:pt x="263" y="133"/>
                    <a:pt x="300" y="58"/>
                    <a:pt x="288" y="33"/>
                  </a:cubicBezTo>
                  <a:cubicBezTo>
                    <a:pt x="276" y="10"/>
                    <a:pt x="25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0"/>
            <p:cNvSpPr/>
            <p:nvPr/>
          </p:nvSpPr>
          <p:spPr>
            <a:xfrm>
              <a:off x="2279808" y="2751526"/>
              <a:ext cx="108809" cy="52699"/>
            </a:xfrm>
            <a:custGeom>
              <a:avLst/>
              <a:gdLst/>
              <a:ahLst/>
              <a:cxnLst/>
              <a:rect l="l" t="t" r="r" b="b"/>
              <a:pathLst>
                <a:path w="2488" h="1205" extrusionOk="0">
                  <a:moveTo>
                    <a:pt x="1" y="1"/>
                  </a:moveTo>
                  <a:lnTo>
                    <a:pt x="1" y="1"/>
                  </a:lnTo>
                  <a:cubicBezTo>
                    <a:pt x="475" y="924"/>
                    <a:pt x="1192" y="1205"/>
                    <a:pt x="1730" y="1205"/>
                  </a:cubicBezTo>
                  <a:cubicBezTo>
                    <a:pt x="2000" y="1205"/>
                    <a:pt x="2225" y="1134"/>
                    <a:pt x="2350" y="1038"/>
                  </a:cubicBezTo>
                  <a:lnTo>
                    <a:pt x="2350" y="1038"/>
                  </a:lnTo>
                  <a:cubicBezTo>
                    <a:pt x="2220" y="1066"/>
                    <a:pt x="2095" y="1078"/>
                    <a:pt x="1975" y="1078"/>
                  </a:cubicBezTo>
                  <a:cubicBezTo>
                    <a:pt x="1295" y="1078"/>
                    <a:pt x="797" y="691"/>
                    <a:pt x="851" y="638"/>
                  </a:cubicBezTo>
                  <a:cubicBezTo>
                    <a:pt x="874" y="615"/>
                    <a:pt x="983" y="611"/>
                    <a:pt x="1128" y="611"/>
                  </a:cubicBezTo>
                  <a:cubicBezTo>
                    <a:pt x="1211" y="611"/>
                    <a:pt x="1305" y="612"/>
                    <a:pt x="1401" y="612"/>
                  </a:cubicBezTo>
                  <a:cubicBezTo>
                    <a:pt x="1589" y="612"/>
                    <a:pt x="1783" y="607"/>
                    <a:pt x="1913" y="576"/>
                  </a:cubicBezTo>
                  <a:cubicBezTo>
                    <a:pt x="2000" y="551"/>
                    <a:pt x="2094" y="541"/>
                    <a:pt x="2183" y="541"/>
                  </a:cubicBezTo>
                  <a:cubicBezTo>
                    <a:pt x="2272" y="541"/>
                    <a:pt x="2356" y="551"/>
                    <a:pt x="2425" y="563"/>
                  </a:cubicBezTo>
                  <a:cubicBezTo>
                    <a:pt x="2400" y="463"/>
                    <a:pt x="2362" y="388"/>
                    <a:pt x="2362" y="388"/>
                  </a:cubicBezTo>
                  <a:cubicBezTo>
                    <a:pt x="2362" y="388"/>
                    <a:pt x="2425" y="326"/>
                    <a:pt x="2487" y="251"/>
                  </a:cubicBezTo>
                  <a:lnTo>
                    <a:pt x="2487" y="251"/>
                  </a:lnTo>
                  <a:cubicBezTo>
                    <a:pt x="2232" y="399"/>
                    <a:pt x="1880" y="471"/>
                    <a:pt x="1619" y="471"/>
                  </a:cubicBezTo>
                  <a:cubicBezTo>
                    <a:pt x="1483" y="471"/>
                    <a:pt x="1373" y="452"/>
                    <a:pt x="1313" y="413"/>
                  </a:cubicBezTo>
                  <a:cubicBezTo>
                    <a:pt x="1238" y="376"/>
                    <a:pt x="1238" y="313"/>
                    <a:pt x="1275" y="251"/>
                  </a:cubicBezTo>
                  <a:lnTo>
                    <a:pt x="1275" y="251"/>
                  </a:lnTo>
                  <a:cubicBezTo>
                    <a:pt x="1134" y="287"/>
                    <a:pt x="1003" y="302"/>
                    <a:pt x="881" y="302"/>
                  </a:cubicBezTo>
                  <a:cubicBezTo>
                    <a:pt x="336" y="302"/>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0"/>
            <p:cNvSpPr/>
            <p:nvPr/>
          </p:nvSpPr>
          <p:spPr>
            <a:xfrm>
              <a:off x="2165619" y="2669569"/>
              <a:ext cx="131201" cy="87467"/>
            </a:xfrm>
            <a:custGeom>
              <a:avLst/>
              <a:gdLst/>
              <a:ahLst/>
              <a:cxnLst/>
              <a:rect l="l" t="t" r="r" b="b"/>
              <a:pathLst>
                <a:path w="3000" h="2000" extrusionOk="0">
                  <a:moveTo>
                    <a:pt x="2937" y="788"/>
                  </a:moveTo>
                  <a:cubicBezTo>
                    <a:pt x="2999" y="1275"/>
                    <a:pt x="2412" y="1762"/>
                    <a:pt x="1625" y="1887"/>
                  </a:cubicBezTo>
                  <a:cubicBezTo>
                    <a:pt x="825" y="2000"/>
                    <a:pt x="138" y="1687"/>
                    <a:pt x="63" y="1200"/>
                  </a:cubicBezTo>
                  <a:cubicBezTo>
                    <a:pt x="0" y="713"/>
                    <a:pt x="575" y="213"/>
                    <a:pt x="1375" y="101"/>
                  </a:cubicBezTo>
                  <a:cubicBezTo>
                    <a:pt x="2162" y="1"/>
                    <a:pt x="2874" y="288"/>
                    <a:pt x="2937" y="788"/>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0"/>
            <p:cNvSpPr/>
            <p:nvPr/>
          </p:nvSpPr>
          <p:spPr>
            <a:xfrm>
              <a:off x="2392380" y="2641623"/>
              <a:ext cx="16444" cy="10627"/>
            </a:xfrm>
            <a:custGeom>
              <a:avLst/>
              <a:gdLst/>
              <a:ahLst/>
              <a:cxnLst/>
              <a:rect l="l" t="t" r="r" b="b"/>
              <a:pathLst>
                <a:path w="376" h="243" extrusionOk="0">
                  <a:moveTo>
                    <a:pt x="274" y="1"/>
                  </a:moveTo>
                  <a:cubicBezTo>
                    <a:pt x="237" y="1"/>
                    <a:pt x="190" y="10"/>
                    <a:pt x="138" y="27"/>
                  </a:cubicBezTo>
                  <a:cubicBezTo>
                    <a:pt x="38" y="77"/>
                    <a:pt x="1" y="152"/>
                    <a:pt x="13" y="202"/>
                  </a:cubicBezTo>
                  <a:cubicBezTo>
                    <a:pt x="28" y="225"/>
                    <a:pt x="70" y="243"/>
                    <a:pt x="120" y="243"/>
                  </a:cubicBezTo>
                  <a:cubicBezTo>
                    <a:pt x="154" y="243"/>
                    <a:pt x="191" y="235"/>
                    <a:pt x="226" y="215"/>
                  </a:cubicBezTo>
                  <a:cubicBezTo>
                    <a:pt x="326" y="165"/>
                    <a:pt x="376" y="90"/>
                    <a:pt x="351" y="40"/>
                  </a:cubicBezTo>
                  <a:cubicBezTo>
                    <a:pt x="344" y="13"/>
                    <a:pt x="316" y="1"/>
                    <a:pt x="2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0"/>
            <p:cNvSpPr/>
            <p:nvPr/>
          </p:nvSpPr>
          <p:spPr>
            <a:xfrm>
              <a:off x="2319738" y="2639174"/>
              <a:ext cx="4373" cy="4198"/>
            </a:xfrm>
            <a:custGeom>
              <a:avLst/>
              <a:gdLst/>
              <a:ahLst/>
              <a:cxnLst/>
              <a:rect l="l" t="t" r="r" b="b"/>
              <a:pathLst>
                <a:path w="100" h="96" extrusionOk="0">
                  <a:moveTo>
                    <a:pt x="67" y="0"/>
                  </a:moveTo>
                  <a:cubicBezTo>
                    <a:pt x="62" y="0"/>
                    <a:pt x="56" y="3"/>
                    <a:pt x="50" y="8"/>
                  </a:cubicBezTo>
                  <a:cubicBezTo>
                    <a:pt x="12" y="8"/>
                    <a:pt x="0" y="33"/>
                    <a:pt x="0" y="46"/>
                  </a:cubicBezTo>
                  <a:cubicBezTo>
                    <a:pt x="0" y="71"/>
                    <a:pt x="12" y="96"/>
                    <a:pt x="50" y="96"/>
                  </a:cubicBezTo>
                  <a:cubicBezTo>
                    <a:pt x="75" y="96"/>
                    <a:pt x="100" y="83"/>
                    <a:pt x="100" y="46"/>
                  </a:cubicBezTo>
                  <a:cubicBezTo>
                    <a:pt x="100" y="27"/>
                    <a:pt x="85" y="0"/>
                    <a:pt x="67"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0"/>
            <p:cNvSpPr/>
            <p:nvPr/>
          </p:nvSpPr>
          <p:spPr>
            <a:xfrm>
              <a:off x="2329534" y="2627497"/>
              <a:ext cx="3892" cy="4417"/>
            </a:xfrm>
            <a:custGeom>
              <a:avLst/>
              <a:gdLst/>
              <a:ahLst/>
              <a:cxnLst/>
              <a:rect l="l" t="t" r="r" b="b"/>
              <a:pathLst>
                <a:path w="89" h="101" extrusionOk="0">
                  <a:moveTo>
                    <a:pt x="38" y="1"/>
                  </a:moveTo>
                  <a:cubicBezTo>
                    <a:pt x="13" y="1"/>
                    <a:pt x="1" y="38"/>
                    <a:pt x="1" y="50"/>
                  </a:cubicBezTo>
                  <a:cubicBezTo>
                    <a:pt x="1" y="63"/>
                    <a:pt x="26" y="100"/>
                    <a:pt x="38" y="100"/>
                  </a:cubicBezTo>
                  <a:cubicBezTo>
                    <a:pt x="51" y="100"/>
                    <a:pt x="88" y="88"/>
                    <a:pt x="88" y="50"/>
                  </a:cubicBezTo>
                  <a:cubicBezTo>
                    <a:pt x="88" y="25"/>
                    <a:pt x="76" y="1"/>
                    <a:pt x="38"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0"/>
            <p:cNvSpPr/>
            <p:nvPr/>
          </p:nvSpPr>
          <p:spPr>
            <a:xfrm>
              <a:off x="2336094" y="2636768"/>
              <a:ext cx="2799" cy="2799"/>
            </a:xfrm>
            <a:custGeom>
              <a:avLst/>
              <a:gdLst/>
              <a:ahLst/>
              <a:cxnLst/>
              <a:rect l="l" t="t" r="r" b="b"/>
              <a:pathLst>
                <a:path w="64" h="64" extrusionOk="0">
                  <a:moveTo>
                    <a:pt x="38" y="1"/>
                  </a:moveTo>
                  <a:cubicBezTo>
                    <a:pt x="13" y="1"/>
                    <a:pt x="1" y="13"/>
                    <a:pt x="1" y="26"/>
                  </a:cubicBezTo>
                  <a:cubicBezTo>
                    <a:pt x="1" y="38"/>
                    <a:pt x="13" y="63"/>
                    <a:pt x="38" y="63"/>
                  </a:cubicBezTo>
                  <a:cubicBezTo>
                    <a:pt x="51" y="63"/>
                    <a:pt x="63" y="38"/>
                    <a:pt x="63" y="26"/>
                  </a:cubicBezTo>
                  <a:cubicBezTo>
                    <a:pt x="63" y="13"/>
                    <a:pt x="51" y="1"/>
                    <a:pt x="38"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0"/>
            <p:cNvSpPr/>
            <p:nvPr/>
          </p:nvSpPr>
          <p:spPr>
            <a:xfrm>
              <a:off x="2300057" y="2653737"/>
              <a:ext cx="2755" cy="2755"/>
            </a:xfrm>
            <a:custGeom>
              <a:avLst/>
              <a:gdLst/>
              <a:ahLst/>
              <a:cxnLst/>
              <a:rect l="l" t="t" r="r" b="b"/>
              <a:pathLst>
                <a:path w="63" h="63" extrusionOk="0">
                  <a:moveTo>
                    <a:pt x="25" y="0"/>
                  </a:moveTo>
                  <a:cubicBezTo>
                    <a:pt x="13" y="0"/>
                    <a:pt x="0" y="13"/>
                    <a:pt x="0" y="25"/>
                  </a:cubicBezTo>
                  <a:cubicBezTo>
                    <a:pt x="0" y="50"/>
                    <a:pt x="13" y="63"/>
                    <a:pt x="25" y="63"/>
                  </a:cubicBezTo>
                  <a:cubicBezTo>
                    <a:pt x="50" y="63"/>
                    <a:pt x="63" y="50"/>
                    <a:pt x="63" y="25"/>
                  </a:cubicBezTo>
                  <a:cubicBezTo>
                    <a:pt x="63" y="13"/>
                    <a:pt x="50" y="0"/>
                    <a:pt x="25"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0"/>
            <p:cNvSpPr/>
            <p:nvPr/>
          </p:nvSpPr>
          <p:spPr>
            <a:xfrm>
              <a:off x="2322449" y="2651550"/>
              <a:ext cx="5510" cy="5510"/>
            </a:xfrm>
            <a:custGeom>
              <a:avLst/>
              <a:gdLst/>
              <a:ahLst/>
              <a:cxnLst/>
              <a:rect l="l" t="t" r="r" b="b"/>
              <a:pathLst>
                <a:path w="126" h="126" extrusionOk="0">
                  <a:moveTo>
                    <a:pt x="63" y="0"/>
                  </a:moveTo>
                  <a:cubicBezTo>
                    <a:pt x="25" y="0"/>
                    <a:pt x="0" y="25"/>
                    <a:pt x="0" y="63"/>
                  </a:cubicBezTo>
                  <a:cubicBezTo>
                    <a:pt x="0" y="100"/>
                    <a:pt x="25" y="125"/>
                    <a:pt x="63" y="125"/>
                  </a:cubicBezTo>
                  <a:cubicBezTo>
                    <a:pt x="100" y="125"/>
                    <a:pt x="125" y="100"/>
                    <a:pt x="125" y="63"/>
                  </a:cubicBezTo>
                  <a:cubicBezTo>
                    <a:pt x="125" y="25"/>
                    <a:pt x="100" y="0"/>
                    <a:pt x="63"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0"/>
            <p:cNvSpPr/>
            <p:nvPr/>
          </p:nvSpPr>
          <p:spPr>
            <a:xfrm>
              <a:off x="2204411" y="2695809"/>
              <a:ext cx="3892" cy="4417"/>
            </a:xfrm>
            <a:custGeom>
              <a:avLst/>
              <a:gdLst/>
              <a:ahLst/>
              <a:cxnLst/>
              <a:rect l="l" t="t" r="r" b="b"/>
              <a:pathLst>
                <a:path w="89" h="101" extrusionOk="0">
                  <a:moveTo>
                    <a:pt x="38" y="0"/>
                  </a:moveTo>
                  <a:cubicBezTo>
                    <a:pt x="13" y="0"/>
                    <a:pt x="1" y="25"/>
                    <a:pt x="1" y="50"/>
                  </a:cubicBezTo>
                  <a:cubicBezTo>
                    <a:pt x="1" y="75"/>
                    <a:pt x="13" y="100"/>
                    <a:pt x="38" y="100"/>
                  </a:cubicBezTo>
                  <a:cubicBezTo>
                    <a:pt x="76" y="100"/>
                    <a:pt x="88" y="75"/>
                    <a:pt x="88" y="50"/>
                  </a:cubicBezTo>
                  <a:cubicBezTo>
                    <a:pt x="88" y="25"/>
                    <a:pt x="76" y="0"/>
                    <a:pt x="38"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0"/>
            <p:cNvSpPr/>
            <p:nvPr/>
          </p:nvSpPr>
          <p:spPr>
            <a:xfrm>
              <a:off x="2224616" y="2691961"/>
              <a:ext cx="8266" cy="8266"/>
            </a:xfrm>
            <a:custGeom>
              <a:avLst/>
              <a:gdLst/>
              <a:ahLst/>
              <a:cxnLst/>
              <a:rect l="l" t="t" r="r" b="b"/>
              <a:pathLst>
                <a:path w="189" h="189" extrusionOk="0">
                  <a:moveTo>
                    <a:pt x="101" y="1"/>
                  </a:moveTo>
                  <a:cubicBezTo>
                    <a:pt x="51" y="1"/>
                    <a:pt x="1" y="38"/>
                    <a:pt x="1" y="88"/>
                  </a:cubicBezTo>
                  <a:cubicBezTo>
                    <a:pt x="1" y="138"/>
                    <a:pt x="51" y="188"/>
                    <a:pt x="101" y="188"/>
                  </a:cubicBezTo>
                  <a:cubicBezTo>
                    <a:pt x="151" y="188"/>
                    <a:pt x="188" y="138"/>
                    <a:pt x="188" y="88"/>
                  </a:cubicBezTo>
                  <a:cubicBezTo>
                    <a:pt x="188" y="38"/>
                    <a:pt x="151" y="1"/>
                    <a:pt x="101"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0"/>
            <p:cNvSpPr/>
            <p:nvPr/>
          </p:nvSpPr>
          <p:spPr>
            <a:xfrm>
              <a:off x="2246483" y="2699614"/>
              <a:ext cx="4417" cy="3892"/>
            </a:xfrm>
            <a:custGeom>
              <a:avLst/>
              <a:gdLst/>
              <a:ahLst/>
              <a:cxnLst/>
              <a:rect l="l" t="t" r="r" b="b"/>
              <a:pathLst>
                <a:path w="101" h="89" extrusionOk="0">
                  <a:moveTo>
                    <a:pt x="51" y="1"/>
                  </a:moveTo>
                  <a:cubicBezTo>
                    <a:pt x="26" y="1"/>
                    <a:pt x="1" y="13"/>
                    <a:pt x="1" y="38"/>
                  </a:cubicBezTo>
                  <a:cubicBezTo>
                    <a:pt x="1" y="63"/>
                    <a:pt x="26" y="88"/>
                    <a:pt x="51" y="88"/>
                  </a:cubicBezTo>
                  <a:cubicBezTo>
                    <a:pt x="76" y="88"/>
                    <a:pt x="101" y="63"/>
                    <a:pt x="101" y="38"/>
                  </a:cubicBezTo>
                  <a:cubicBezTo>
                    <a:pt x="101" y="13"/>
                    <a:pt x="76" y="1"/>
                    <a:pt x="51"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0"/>
            <p:cNvSpPr/>
            <p:nvPr/>
          </p:nvSpPr>
          <p:spPr>
            <a:xfrm>
              <a:off x="2218624" y="2711641"/>
              <a:ext cx="4417" cy="4417"/>
            </a:xfrm>
            <a:custGeom>
              <a:avLst/>
              <a:gdLst/>
              <a:ahLst/>
              <a:cxnLst/>
              <a:rect l="l" t="t" r="r" b="b"/>
              <a:pathLst>
                <a:path w="101" h="101" extrusionOk="0">
                  <a:moveTo>
                    <a:pt x="50" y="1"/>
                  </a:moveTo>
                  <a:cubicBezTo>
                    <a:pt x="13" y="1"/>
                    <a:pt x="0" y="13"/>
                    <a:pt x="0" y="51"/>
                  </a:cubicBezTo>
                  <a:cubicBezTo>
                    <a:pt x="0" y="76"/>
                    <a:pt x="13" y="101"/>
                    <a:pt x="50" y="101"/>
                  </a:cubicBezTo>
                  <a:cubicBezTo>
                    <a:pt x="75" y="101"/>
                    <a:pt x="100" y="76"/>
                    <a:pt x="100" y="51"/>
                  </a:cubicBezTo>
                  <a:cubicBezTo>
                    <a:pt x="100" y="13"/>
                    <a:pt x="75" y="1"/>
                    <a:pt x="50"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0"/>
            <p:cNvSpPr/>
            <p:nvPr/>
          </p:nvSpPr>
          <p:spPr>
            <a:xfrm>
              <a:off x="2236643" y="2712734"/>
              <a:ext cx="2799" cy="2799"/>
            </a:xfrm>
            <a:custGeom>
              <a:avLst/>
              <a:gdLst/>
              <a:ahLst/>
              <a:cxnLst/>
              <a:rect l="l" t="t" r="r" b="b"/>
              <a:pathLst>
                <a:path w="64" h="64" extrusionOk="0">
                  <a:moveTo>
                    <a:pt x="26" y="1"/>
                  </a:moveTo>
                  <a:cubicBezTo>
                    <a:pt x="13" y="1"/>
                    <a:pt x="1" y="26"/>
                    <a:pt x="1" y="38"/>
                  </a:cubicBezTo>
                  <a:cubicBezTo>
                    <a:pt x="1" y="51"/>
                    <a:pt x="13" y="63"/>
                    <a:pt x="26" y="63"/>
                  </a:cubicBezTo>
                  <a:cubicBezTo>
                    <a:pt x="38" y="63"/>
                    <a:pt x="63" y="51"/>
                    <a:pt x="63" y="38"/>
                  </a:cubicBezTo>
                  <a:cubicBezTo>
                    <a:pt x="63" y="26"/>
                    <a:pt x="38" y="1"/>
                    <a:pt x="26"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0"/>
            <p:cNvSpPr/>
            <p:nvPr/>
          </p:nvSpPr>
          <p:spPr>
            <a:xfrm>
              <a:off x="2265639" y="2697996"/>
              <a:ext cx="2755" cy="2755"/>
            </a:xfrm>
            <a:custGeom>
              <a:avLst/>
              <a:gdLst/>
              <a:ahLst/>
              <a:cxnLst/>
              <a:rect l="l" t="t" r="r" b="b"/>
              <a:pathLst>
                <a:path w="63" h="63" extrusionOk="0">
                  <a:moveTo>
                    <a:pt x="38" y="0"/>
                  </a:moveTo>
                  <a:cubicBezTo>
                    <a:pt x="13" y="0"/>
                    <a:pt x="0" y="13"/>
                    <a:pt x="0" y="25"/>
                  </a:cubicBezTo>
                  <a:cubicBezTo>
                    <a:pt x="0" y="50"/>
                    <a:pt x="13" y="63"/>
                    <a:pt x="38" y="63"/>
                  </a:cubicBezTo>
                  <a:cubicBezTo>
                    <a:pt x="50" y="63"/>
                    <a:pt x="62" y="50"/>
                    <a:pt x="62" y="25"/>
                  </a:cubicBezTo>
                  <a:cubicBezTo>
                    <a:pt x="62" y="13"/>
                    <a:pt x="50" y="0"/>
                    <a:pt x="38"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0"/>
            <p:cNvSpPr/>
            <p:nvPr/>
          </p:nvSpPr>
          <p:spPr>
            <a:xfrm>
              <a:off x="2258510" y="2716583"/>
              <a:ext cx="3892" cy="3849"/>
            </a:xfrm>
            <a:custGeom>
              <a:avLst/>
              <a:gdLst/>
              <a:ahLst/>
              <a:cxnLst/>
              <a:rect l="l" t="t" r="r" b="b"/>
              <a:pathLst>
                <a:path w="89" h="88" extrusionOk="0">
                  <a:moveTo>
                    <a:pt x="38" y="0"/>
                  </a:moveTo>
                  <a:cubicBezTo>
                    <a:pt x="13" y="0"/>
                    <a:pt x="1" y="13"/>
                    <a:pt x="1" y="50"/>
                  </a:cubicBezTo>
                  <a:cubicBezTo>
                    <a:pt x="1" y="75"/>
                    <a:pt x="13" y="88"/>
                    <a:pt x="38" y="88"/>
                  </a:cubicBezTo>
                  <a:cubicBezTo>
                    <a:pt x="63" y="88"/>
                    <a:pt x="88" y="75"/>
                    <a:pt x="88" y="50"/>
                  </a:cubicBezTo>
                  <a:cubicBezTo>
                    <a:pt x="88" y="13"/>
                    <a:pt x="63" y="0"/>
                    <a:pt x="38"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0"/>
            <p:cNvSpPr/>
            <p:nvPr/>
          </p:nvSpPr>
          <p:spPr>
            <a:xfrm>
              <a:off x="2200038" y="2722574"/>
              <a:ext cx="2799" cy="2799"/>
            </a:xfrm>
            <a:custGeom>
              <a:avLst/>
              <a:gdLst/>
              <a:ahLst/>
              <a:cxnLst/>
              <a:rect l="l" t="t" r="r" b="b"/>
              <a:pathLst>
                <a:path w="64" h="64" extrusionOk="0">
                  <a:moveTo>
                    <a:pt x="38" y="1"/>
                  </a:moveTo>
                  <a:cubicBezTo>
                    <a:pt x="13" y="1"/>
                    <a:pt x="1" y="13"/>
                    <a:pt x="1" y="38"/>
                  </a:cubicBezTo>
                  <a:cubicBezTo>
                    <a:pt x="1" y="51"/>
                    <a:pt x="13" y="63"/>
                    <a:pt x="38" y="63"/>
                  </a:cubicBezTo>
                  <a:cubicBezTo>
                    <a:pt x="51" y="63"/>
                    <a:pt x="63" y="51"/>
                    <a:pt x="63" y="38"/>
                  </a:cubicBezTo>
                  <a:cubicBezTo>
                    <a:pt x="63" y="13"/>
                    <a:pt x="51" y="1"/>
                    <a:pt x="38"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0"/>
            <p:cNvSpPr/>
            <p:nvPr/>
          </p:nvSpPr>
          <p:spPr>
            <a:xfrm>
              <a:off x="2233363" y="2728610"/>
              <a:ext cx="3324" cy="2755"/>
            </a:xfrm>
            <a:custGeom>
              <a:avLst/>
              <a:gdLst/>
              <a:ahLst/>
              <a:cxnLst/>
              <a:rect l="l" t="t" r="r" b="b"/>
              <a:pathLst>
                <a:path w="76" h="63" extrusionOk="0">
                  <a:moveTo>
                    <a:pt x="38" y="0"/>
                  </a:moveTo>
                  <a:cubicBezTo>
                    <a:pt x="26" y="0"/>
                    <a:pt x="1" y="13"/>
                    <a:pt x="1" y="38"/>
                  </a:cubicBezTo>
                  <a:cubicBezTo>
                    <a:pt x="1" y="50"/>
                    <a:pt x="26" y="63"/>
                    <a:pt x="38" y="63"/>
                  </a:cubicBezTo>
                  <a:cubicBezTo>
                    <a:pt x="51" y="63"/>
                    <a:pt x="76" y="50"/>
                    <a:pt x="76" y="38"/>
                  </a:cubicBezTo>
                  <a:cubicBezTo>
                    <a:pt x="76" y="13"/>
                    <a:pt x="51" y="0"/>
                    <a:pt x="38"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0"/>
            <p:cNvSpPr/>
            <p:nvPr/>
          </p:nvSpPr>
          <p:spPr>
            <a:xfrm>
              <a:off x="2278190" y="2416873"/>
              <a:ext cx="14257" cy="18018"/>
            </a:xfrm>
            <a:custGeom>
              <a:avLst/>
              <a:gdLst/>
              <a:ahLst/>
              <a:cxnLst/>
              <a:rect l="l" t="t" r="r" b="b"/>
              <a:pathLst>
                <a:path w="326" h="412" extrusionOk="0">
                  <a:moveTo>
                    <a:pt x="92" y="1"/>
                  </a:moveTo>
                  <a:cubicBezTo>
                    <a:pt x="82" y="1"/>
                    <a:pt x="72" y="2"/>
                    <a:pt x="63" y="6"/>
                  </a:cubicBezTo>
                  <a:cubicBezTo>
                    <a:pt x="0" y="43"/>
                    <a:pt x="0" y="156"/>
                    <a:pt x="63" y="256"/>
                  </a:cubicBezTo>
                  <a:cubicBezTo>
                    <a:pt x="105" y="352"/>
                    <a:pt x="175" y="411"/>
                    <a:pt x="234" y="411"/>
                  </a:cubicBezTo>
                  <a:cubicBezTo>
                    <a:pt x="244" y="411"/>
                    <a:pt x="254" y="410"/>
                    <a:pt x="263" y="406"/>
                  </a:cubicBezTo>
                  <a:cubicBezTo>
                    <a:pt x="325" y="368"/>
                    <a:pt x="325" y="256"/>
                    <a:pt x="263" y="156"/>
                  </a:cubicBezTo>
                  <a:cubicBezTo>
                    <a:pt x="220" y="60"/>
                    <a:pt x="150" y="1"/>
                    <a:pt x="92"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0"/>
            <p:cNvSpPr/>
            <p:nvPr/>
          </p:nvSpPr>
          <p:spPr>
            <a:xfrm>
              <a:off x="2290217" y="2438915"/>
              <a:ext cx="9884" cy="15482"/>
            </a:xfrm>
            <a:custGeom>
              <a:avLst/>
              <a:gdLst/>
              <a:ahLst/>
              <a:cxnLst/>
              <a:rect l="l" t="t" r="r" b="b"/>
              <a:pathLst>
                <a:path w="226" h="354" extrusionOk="0">
                  <a:moveTo>
                    <a:pt x="96" y="0"/>
                  </a:moveTo>
                  <a:cubicBezTo>
                    <a:pt x="93" y="0"/>
                    <a:pt x="90" y="1"/>
                    <a:pt x="88" y="2"/>
                  </a:cubicBezTo>
                  <a:cubicBezTo>
                    <a:pt x="25" y="27"/>
                    <a:pt x="0" y="102"/>
                    <a:pt x="25" y="189"/>
                  </a:cubicBezTo>
                  <a:cubicBezTo>
                    <a:pt x="37" y="282"/>
                    <a:pt x="91" y="353"/>
                    <a:pt x="139" y="353"/>
                  </a:cubicBezTo>
                  <a:cubicBezTo>
                    <a:pt x="143" y="353"/>
                    <a:pt x="147" y="353"/>
                    <a:pt x="150" y="352"/>
                  </a:cubicBezTo>
                  <a:cubicBezTo>
                    <a:pt x="213" y="352"/>
                    <a:pt x="225" y="252"/>
                    <a:pt x="213" y="164"/>
                  </a:cubicBezTo>
                  <a:cubicBezTo>
                    <a:pt x="190" y="72"/>
                    <a:pt x="134" y="0"/>
                    <a:pt x="96"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0"/>
            <p:cNvSpPr/>
            <p:nvPr/>
          </p:nvSpPr>
          <p:spPr>
            <a:xfrm>
              <a:off x="2243203" y="2536792"/>
              <a:ext cx="51431" cy="84187"/>
            </a:xfrm>
            <a:custGeom>
              <a:avLst/>
              <a:gdLst/>
              <a:ahLst/>
              <a:cxnLst/>
              <a:rect l="l" t="t" r="r" b="b"/>
              <a:pathLst>
                <a:path w="1176" h="1925" extrusionOk="0">
                  <a:moveTo>
                    <a:pt x="13" y="0"/>
                  </a:moveTo>
                  <a:lnTo>
                    <a:pt x="13" y="0"/>
                  </a:lnTo>
                  <a:cubicBezTo>
                    <a:pt x="1" y="13"/>
                    <a:pt x="76" y="50"/>
                    <a:pt x="163" y="113"/>
                  </a:cubicBezTo>
                  <a:cubicBezTo>
                    <a:pt x="251" y="175"/>
                    <a:pt x="351" y="263"/>
                    <a:pt x="438" y="375"/>
                  </a:cubicBezTo>
                  <a:cubicBezTo>
                    <a:pt x="538" y="488"/>
                    <a:pt x="613" y="613"/>
                    <a:pt x="663" y="700"/>
                  </a:cubicBezTo>
                  <a:lnTo>
                    <a:pt x="738" y="863"/>
                  </a:lnTo>
                  <a:cubicBezTo>
                    <a:pt x="738" y="863"/>
                    <a:pt x="875" y="1112"/>
                    <a:pt x="975" y="1375"/>
                  </a:cubicBezTo>
                  <a:cubicBezTo>
                    <a:pt x="1063" y="1637"/>
                    <a:pt x="1125" y="1925"/>
                    <a:pt x="1138" y="1925"/>
                  </a:cubicBezTo>
                  <a:cubicBezTo>
                    <a:pt x="1175" y="1925"/>
                    <a:pt x="1163" y="1637"/>
                    <a:pt x="1063" y="1362"/>
                  </a:cubicBezTo>
                  <a:cubicBezTo>
                    <a:pt x="988" y="1062"/>
                    <a:pt x="863" y="800"/>
                    <a:pt x="863" y="800"/>
                  </a:cubicBezTo>
                  <a:cubicBezTo>
                    <a:pt x="863" y="800"/>
                    <a:pt x="825" y="738"/>
                    <a:pt x="763" y="638"/>
                  </a:cubicBezTo>
                  <a:cubicBezTo>
                    <a:pt x="700" y="550"/>
                    <a:pt x="625" y="425"/>
                    <a:pt x="513" y="313"/>
                  </a:cubicBezTo>
                  <a:cubicBezTo>
                    <a:pt x="413" y="200"/>
                    <a:pt x="288" y="113"/>
                    <a:pt x="188" y="63"/>
                  </a:cubicBezTo>
                  <a:cubicBezTo>
                    <a:pt x="101" y="13"/>
                    <a:pt x="13" y="0"/>
                    <a:pt x="13"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0"/>
            <p:cNvSpPr/>
            <p:nvPr/>
          </p:nvSpPr>
          <p:spPr>
            <a:xfrm>
              <a:off x="2173797" y="2520960"/>
              <a:ext cx="123548" cy="136624"/>
            </a:xfrm>
            <a:custGeom>
              <a:avLst/>
              <a:gdLst/>
              <a:ahLst/>
              <a:cxnLst/>
              <a:rect l="l" t="t" r="r" b="b"/>
              <a:pathLst>
                <a:path w="2825" h="3124" extrusionOk="0">
                  <a:moveTo>
                    <a:pt x="2825" y="2312"/>
                  </a:moveTo>
                  <a:cubicBezTo>
                    <a:pt x="2825" y="2312"/>
                    <a:pt x="2537" y="500"/>
                    <a:pt x="1575" y="250"/>
                  </a:cubicBezTo>
                  <a:cubicBezTo>
                    <a:pt x="588" y="0"/>
                    <a:pt x="1" y="2499"/>
                    <a:pt x="376" y="2811"/>
                  </a:cubicBezTo>
                  <a:cubicBezTo>
                    <a:pt x="726" y="3124"/>
                    <a:pt x="2387" y="2786"/>
                    <a:pt x="2825" y="2312"/>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0"/>
            <p:cNvSpPr/>
            <p:nvPr/>
          </p:nvSpPr>
          <p:spPr>
            <a:xfrm>
              <a:off x="2175459" y="2538410"/>
              <a:ext cx="64507" cy="112089"/>
            </a:xfrm>
            <a:custGeom>
              <a:avLst/>
              <a:gdLst/>
              <a:ahLst/>
              <a:cxnLst/>
              <a:rect l="l" t="t" r="r" b="b"/>
              <a:pathLst>
                <a:path w="1475" h="2563" extrusionOk="0">
                  <a:moveTo>
                    <a:pt x="1475" y="2462"/>
                  </a:moveTo>
                  <a:cubicBezTo>
                    <a:pt x="738" y="2162"/>
                    <a:pt x="863" y="763"/>
                    <a:pt x="962" y="1"/>
                  </a:cubicBezTo>
                  <a:cubicBezTo>
                    <a:pt x="338" y="526"/>
                    <a:pt x="0" y="2150"/>
                    <a:pt x="300" y="2400"/>
                  </a:cubicBezTo>
                  <a:cubicBezTo>
                    <a:pt x="488" y="2562"/>
                    <a:pt x="975" y="2562"/>
                    <a:pt x="1475" y="2462"/>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0"/>
            <p:cNvSpPr/>
            <p:nvPr/>
          </p:nvSpPr>
          <p:spPr>
            <a:xfrm>
              <a:off x="2250856" y="2535699"/>
              <a:ext cx="46489" cy="103867"/>
            </a:xfrm>
            <a:custGeom>
              <a:avLst/>
              <a:gdLst/>
              <a:ahLst/>
              <a:cxnLst/>
              <a:rect l="l" t="t" r="r" b="b"/>
              <a:pathLst>
                <a:path w="1063" h="2375" extrusionOk="0">
                  <a:moveTo>
                    <a:pt x="1" y="0"/>
                  </a:moveTo>
                  <a:cubicBezTo>
                    <a:pt x="525" y="788"/>
                    <a:pt x="663" y="1900"/>
                    <a:pt x="376" y="2374"/>
                  </a:cubicBezTo>
                  <a:cubicBezTo>
                    <a:pt x="663" y="2262"/>
                    <a:pt x="913" y="2137"/>
                    <a:pt x="1038" y="2000"/>
                  </a:cubicBezTo>
                  <a:cubicBezTo>
                    <a:pt x="1063" y="1975"/>
                    <a:pt x="813" y="438"/>
                    <a:pt x="1"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0"/>
            <p:cNvSpPr/>
            <p:nvPr/>
          </p:nvSpPr>
          <p:spPr>
            <a:xfrm>
              <a:off x="2187486" y="2602306"/>
              <a:ext cx="132251" cy="53311"/>
            </a:xfrm>
            <a:custGeom>
              <a:avLst/>
              <a:gdLst/>
              <a:ahLst/>
              <a:cxnLst/>
              <a:rect l="l" t="t" r="r" b="b"/>
              <a:pathLst>
                <a:path w="3024" h="1219" extrusionOk="0">
                  <a:moveTo>
                    <a:pt x="2989" y="0"/>
                  </a:moveTo>
                  <a:cubicBezTo>
                    <a:pt x="2949" y="0"/>
                    <a:pt x="2878" y="61"/>
                    <a:pt x="2787" y="164"/>
                  </a:cubicBezTo>
                  <a:cubicBezTo>
                    <a:pt x="2687" y="252"/>
                    <a:pt x="2524" y="377"/>
                    <a:pt x="2349" y="477"/>
                  </a:cubicBezTo>
                  <a:cubicBezTo>
                    <a:pt x="2187" y="564"/>
                    <a:pt x="2012" y="639"/>
                    <a:pt x="1874" y="676"/>
                  </a:cubicBezTo>
                  <a:cubicBezTo>
                    <a:pt x="1725" y="701"/>
                    <a:pt x="1637" y="726"/>
                    <a:pt x="1637" y="726"/>
                  </a:cubicBezTo>
                  <a:cubicBezTo>
                    <a:pt x="1637" y="726"/>
                    <a:pt x="1625" y="726"/>
                    <a:pt x="1575" y="739"/>
                  </a:cubicBezTo>
                  <a:cubicBezTo>
                    <a:pt x="1525" y="751"/>
                    <a:pt x="1475" y="764"/>
                    <a:pt x="1400" y="789"/>
                  </a:cubicBezTo>
                  <a:cubicBezTo>
                    <a:pt x="1262" y="814"/>
                    <a:pt x="1062" y="851"/>
                    <a:pt x="850" y="864"/>
                  </a:cubicBezTo>
                  <a:cubicBezTo>
                    <a:pt x="450" y="889"/>
                    <a:pt x="25" y="864"/>
                    <a:pt x="13" y="926"/>
                  </a:cubicBezTo>
                  <a:cubicBezTo>
                    <a:pt x="0" y="989"/>
                    <a:pt x="400" y="1139"/>
                    <a:pt x="837" y="1189"/>
                  </a:cubicBezTo>
                  <a:cubicBezTo>
                    <a:pt x="961" y="1209"/>
                    <a:pt x="1081" y="1219"/>
                    <a:pt x="1193" y="1219"/>
                  </a:cubicBezTo>
                  <a:cubicBezTo>
                    <a:pt x="1285" y="1219"/>
                    <a:pt x="1371" y="1212"/>
                    <a:pt x="1450" y="1201"/>
                  </a:cubicBezTo>
                  <a:cubicBezTo>
                    <a:pt x="1525" y="1189"/>
                    <a:pt x="1600" y="1176"/>
                    <a:pt x="1650" y="1176"/>
                  </a:cubicBezTo>
                  <a:cubicBezTo>
                    <a:pt x="1700" y="1164"/>
                    <a:pt x="1725" y="1164"/>
                    <a:pt x="1725" y="1164"/>
                  </a:cubicBezTo>
                  <a:cubicBezTo>
                    <a:pt x="1725" y="1165"/>
                    <a:pt x="1726" y="1166"/>
                    <a:pt x="1728" y="1166"/>
                  </a:cubicBezTo>
                  <a:cubicBezTo>
                    <a:pt x="1749" y="1166"/>
                    <a:pt x="1854" y="1120"/>
                    <a:pt x="1999" y="1064"/>
                  </a:cubicBezTo>
                  <a:cubicBezTo>
                    <a:pt x="2149" y="1001"/>
                    <a:pt x="2349" y="876"/>
                    <a:pt x="2524" y="739"/>
                  </a:cubicBezTo>
                  <a:cubicBezTo>
                    <a:pt x="2699" y="601"/>
                    <a:pt x="2837" y="414"/>
                    <a:pt x="2912" y="264"/>
                  </a:cubicBezTo>
                  <a:cubicBezTo>
                    <a:pt x="2999" y="127"/>
                    <a:pt x="3024" y="14"/>
                    <a:pt x="2999" y="2"/>
                  </a:cubicBezTo>
                  <a:cubicBezTo>
                    <a:pt x="2996" y="1"/>
                    <a:pt x="2992" y="0"/>
                    <a:pt x="29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0"/>
            <p:cNvSpPr/>
            <p:nvPr/>
          </p:nvSpPr>
          <p:spPr>
            <a:xfrm>
              <a:off x="2250856" y="2597451"/>
              <a:ext cx="51956" cy="40672"/>
            </a:xfrm>
            <a:custGeom>
              <a:avLst/>
              <a:gdLst/>
              <a:ahLst/>
              <a:cxnLst/>
              <a:rect l="l" t="t" r="r" b="b"/>
              <a:pathLst>
                <a:path w="1188" h="930" extrusionOk="0">
                  <a:moveTo>
                    <a:pt x="1163" y="0"/>
                  </a:moveTo>
                  <a:cubicBezTo>
                    <a:pt x="1150" y="0"/>
                    <a:pt x="1088" y="188"/>
                    <a:pt x="975" y="350"/>
                  </a:cubicBezTo>
                  <a:cubicBezTo>
                    <a:pt x="900" y="413"/>
                    <a:pt x="850" y="488"/>
                    <a:pt x="788" y="538"/>
                  </a:cubicBezTo>
                  <a:cubicBezTo>
                    <a:pt x="725" y="588"/>
                    <a:pt x="700" y="613"/>
                    <a:pt x="700" y="613"/>
                  </a:cubicBezTo>
                  <a:cubicBezTo>
                    <a:pt x="700" y="613"/>
                    <a:pt x="663" y="625"/>
                    <a:pt x="600" y="675"/>
                  </a:cubicBezTo>
                  <a:cubicBezTo>
                    <a:pt x="538" y="725"/>
                    <a:pt x="463" y="750"/>
                    <a:pt x="376" y="800"/>
                  </a:cubicBezTo>
                  <a:cubicBezTo>
                    <a:pt x="188" y="875"/>
                    <a:pt x="1" y="912"/>
                    <a:pt x="1" y="925"/>
                  </a:cubicBezTo>
                  <a:cubicBezTo>
                    <a:pt x="1" y="928"/>
                    <a:pt x="11" y="929"/>
                    <a:pt x="29" y="929"/>
                  </a:cubicBezTo>
                  <a:cubicBezTo>
                    <a:pt x="91" y="929"/>
                    <a:pt x="246" y="911"/>
                    <a:pt x="400" y="862"/>
                  </a:cubicBezTo>
                  <a:cubicBezTo>
                    <a:pt x="500" y="837"/>
                    <a:pt x="588" y="800"/>
                    <a:pt x="650" y="750"/>
                  </a:cubicBezTo>
                  <a:cubicBezTo>
                    <a:pt x="713" y="725"/>
                    <a:pt x="763" y="688"/>
                    <a:pt x="763" y="688"/>
                  </a:cubicBezTo>
                  <a:cubicBezTo>
                    <a:pt x="763" y="688"/>
                    <a:pt x="800" y="650"/>
                    <a:pt x="850" y="600"/>
                  </a:cubicBezTo>
                  <a:cubicBezTo>
                    <a:pt x="913" y="550"/>
                    <a:pt x="963" y="463"/>
                    <a:pt x="1025" y="375"/>
                  </a:cubicBezTo>
                  <a:cubicBezTo>
                    <a:pt x="1138" y="213"/>
                    <a:pt x="1188" y="0"/>
                    <a:pt x="1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0"/>
            <p:cNvSpPr/>
            <p:nvPr/>
          </p:nvSpPr>
          <p:spPr>
            <a:xfrm>
              <a:off x="2242678" y="2612758"/>
              <a:ext cx="27334" cy="28733"/>
            </a:xfrm>
            <a:custGeom>
              <a:avLst/>
              <a:gdLst/>
              <a:ahLst/>
              <a:cxnLst/>
              <a:rect l="l" t="t" r="r" b="b"/>
              <a:pathLst>
                <a:path w="625" h="657" extrusionOk="0">
                  <a:moveTo>
                    <a:pt x="612" y="0"/>
                  </a:moveTo>
                  <a:cubicBezTo>
                    <a:pt x="587" y="0"/>
                    <a:pt x="563" y="113"/>
                    <a:pt x="500" y="188"/>
                  </a:cubicBezTo>
                  <a:lnTo>
                    <a:pt x="338" y="338"/>
                  </a:lnTo>
                  <a:cubicBezTo>
                    <a:pt x="338" y="338"/>
                    <a:pt x="263" y="425"/>
                    <a:pt x="175" y="500"/>
                  </a:cubicBezTo>
                  <a:cubicBezTo>
                    <a:pt x="88" y="575"/>
                    <a:pt x="0" y="637"/>
                    <a:pt x="0" y="650"/>
                  </a:cubicBezTo>
                  <a:cubicBezTo>
                    <a:pt x="2" y="654"/>
                    <a:pt x="7" y="656"/>
                    <a:pt x="14" y="656"/>
                  </a:cubicBezTo>
                  <a:cubicBezTo>
                    <a:pt x="45" y="656"/>
                    <a:pt x="120" y="614"/>
                    <a:pt x="213" y="562"/>
                  </a:cubicBezTo>
                  <a:cubicBezTo>
                    <a:pt x="313" y="500"/>
                    <a:pt x="400" y="425"/>
                    <a:pt x="400" y="425"/>
                  </a:cubicBezTo>
                  <a:cubicBezTo>
                    <a:pt x="400" y="425"/>
                    <a:pt x="488" y="338"/>
                    <a:pt x="550" y="238"/>
                  </a:cubicBezTo>
                  <a:cubicBezTo>
                    <a:pt x="612" y="125"/>
                    <a:pt x="625"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0"/>
            <p:cNvSpPr/>
            <p:nvPr/>
          </p:nvSpPr>
          <p:spPr>
            <a:xfrm>
              <a:off x="1895692" y="3173429"/>
              <a:ext cx="733369" cy="543216"/>
            </a:xfrm>
            <a:custGeom>
              <a:avLst/>
              <a:gdLst/>
              <a:ahLst/>
              <a:cxnLst/>
              <a:rect l="l" t="t" r="r" b="b"/>
              <a:pathLst>
                <a:path w="16769" h="12421" extrusionOk="0">
                  <a:moveTo>
                    <a:pt x="3103" y="0"/>
                  </a:moveTo>
                  <a:cubicBezTo>
                    <a:pt x="2988" y="0"/>
                    <a:pt x="2891" y="4"/>
                    <a:pt x="2811" y="12"/>
                  </a:cubicBezTo>
                  <a:cubicBezTo>
                    <a:pt x="937" y="300"/>
                    <a:pt x="462" y="2174"/>
                    <a:pt x="237" y="3323"/>
                  </a:cubicBezTo>
                  <a:cubicBezTo>
                    <a:pt x="0" y="4485"/>
                    <a:pt x="1362" y="7822"/>
                    <a:pt x="1362" y="7822"/>
                  </a:cubicBezTo>
                  <a:lnTo>
                    <a:pt x="5198" y="10233"/>
                  </a:lnTo>
                  <a:cubicBezTo>
                    <a:pt x="6147" y="9983"/>
                    <a:pt x="6747" y="9633"/>
                    <a:pt x="6747" y="9633"/>
                  </a:cubicBezTo>
                  <a:cubicBezTo>
                    <a:pt x="6747" y="9633"/>
                    <a:pt x="9905" y="12421"/>
                    <a:pt x="11913" y="12421"/>
                  </a:cubicBezTo>
                  <a:cubicBezTo>
                    <a:pt x="12150" y="12421"/>
                    <a:pt x="12372" y="12382"/>
                    <a:pt x="12570" y="12295"/>
                  </a:cubicBezTo>
                  <a:cubicBezTo>
                    <a:pt x="14257" y="11545"/>
                    <a:pt x="16356" y="4373"/>
                    <a:pt x="16768" y="2924"/>
                  </a:cubicBezTo>
                  <a:lnTo>
                    <a:pt x="16768" y="2924"/>
                  </a:lnTo>
                  <a:cubicBezTo>
                    <a:pt x="16608" y="2982"/>
                    <a:pt x="16456" y="3006"/>
                    <a:pt x="16313" y="3006"/>
                  </a:cubicBezTo>
                  <a:cubicBezTo>
                    <a:pt x="15841" y="3006"/>
                    <a:pt x="15470" y="2741"/>
                    <a:pt x="15269" y="2549"/>
                  </a:cubicBezTo>
                  <a:cubicBezTo>
                    <a:pt x="14956" y="4098"/>
                    <a:pt x="12682" y="7797"/>
                    <a:pt x="12382" y="8296"/>
                  </a:cubicBezTo>
                  <a:cubicBezTo>
                    <a:pt x="12070" y="8809"/>
                    <a:pt x="11445" y="9583"/>
                    <a:pt x="11445" y="9583"/>
                  </a:cubicBezTo>
                  <a:cubicBezTo>
                    <a:pt x="8684" y="8234"/>
                    <a:pt x="6297" y="2611"/>
                    <a:pt x="5823" y="1774"/>
                  </a:cubicBezTo>
                  <a:cubicBezTo>
                    <a:pt x="5360" y="949"/>
                    <a:pt x="4061" y="175"/>
                    <a:pt x="4061" y="175"/>
                  </a:cubicBezTo>
                  <a:cubicBezTo>
                    <a:pt x="4061" y="137"/>
                    <a:pt x="4061" y="87"/>
                    <a:pt x="4048" y="62"/>
                  </a:cubicBezTo>
                  <a:cubicBezTo>
                    <a:pt x="3673" y="20"/>
                    <a:pt x="3349" y="0"/>
                    <a:pt x="3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0"/>
            <p:cNvSpPr/>
            <p:nvPr/>
          </p:nvSpPr>
          <p:spPr>
            <a:xfrm>
              <a:off x="1792961" y="3134593"/>
              <a:ext cx="395090" cy="497208"/>
            </a:xfrm>
            <a:custGeom>
              <a:avLst/>
              <a:gdLst/>
              <a:ahLst/>
              <a:cxnLst/>
              <a:rect l="l" t="t" r="r" b="b"/>
              <a:pathLst>
                <a:path w="9034" h="11369" extrusionOk="0">
                  <a:moveTo>
                    <a:pt x="2661" y="1"/>
                  </a:moveTo>
                  <a:cubicBezTo>
                    <a:pt x="1849" y="1625"/>
                    <a:pt x="1100" y="2999"/>
                    <a:pt x="987" y="3299"/>
                  </a:cubicBezTo>
                  <a:cubicBezTo>
                    <a:pt x="725" y="3962"/>
                    <a:pt x="0" y="9497"/>
                    <a:pt x="3061" y="10834"/>
                  </a:cubicBezTo>
                  <a:cubicBezTo>
                    <a:pt x="3954" y="11228"/>
                    <a:pt x="4839" y="11369"/>
                    <a:pt x="5645" y="11369"/>
                  </a:cubicBezTo>
                  <a:cubicBezTo>
                    <a:pt x="7366" y="11369"/>
                    <a:pt x="8727" y="10729"/>
                    <a:pt x="9034" y="10559"/>
                  </a:cubicBezTo>
                  <a:cubicBezTo>
                    <a:pt x="8122" y="9622"/>
                    <a:pt x="6597" y="8197"/>
                    <a:pt x="6597" y="8197"/>
                  </a:cubicBezTo>
                  <a:cubicBezTo>
                    <a:pt x="6435" y="8235"/>
                    <a:pt x="6297" y="8247"/>
                    <a:pt x="6160" y="8260"/>
                  </a:cubicBezTo>
                  <a:lnTo>
                    <a:pt x="6972" y="9609"/>
                  </a:lnTo>
                  <a:cubicBezTo>
                    <a:pt x="6972" y="9609"/>
                    <a:pt x="6149" y="10087"/>
                    <a:pt x="5170" y="10087"/>
                  </a:cubicBezTo>
                  <a:cubicBezTo>
                    <a:pt x="4324" y="10087"/>
                    <a:pt x="3360" y="9730"/>
                    <a:pt x="2711" y="8397"/>
                  </a:cubicBezTo>
                  <a:cubicBezTo>
                    <a:pt x="1462" y="5836"/>
                    <a:pt x="3149" y="3199"/>
                    <a:pt x="3549" y="2400"/>
                  </a:cubicBezTo>
                  <a:cubicBezTo>
                    <a:pt x="3586" y="2325"/>
                    <a:pt x="3611" y="2262"/>
                    <a:pt x="3649" y="2200"/>
                  </a:cubicBezTo>
                  <a:lnTo>
                    <a:pt x="3786" y="1875"/>
                  </a:lnTo>
                  <a:lnTo>
                    <a:pt x="3836" y="1887"/>
                  </a:lnTo>
                  <a:cubicBezTo>
                    <a:pt x="4277" y="1270"/>
                    <a:pt x="4942" y="1040"/>
                    <a:pt x="5576" y="1040"/>
                  </a:cubicBezTo>
                  <a:cubicBezTo>
                    <a:pt x="6110" y="1040"/>
                    <a:pt x="6623" y="1203"/>
                    <a:pt x="6960" y="1438"/>
                  </a:cubicBezTo>
                  <a:cubicBezTo>
                    <a:pt x="6647" y="1200"/>
                    <a:pt x="6410" y="1063"/>
                    <a:pt x="6410" y="1063"/>
                  </a:cubicBezTo>
                  <a:cubicBezTo>
                    <a:pt x="6372" y="863"/>
                    <a:pt x="6372" y="625"/>
                    <a:pt x="6397" y="388"/>
                  </a:cubicBezTo>
                  <a:lnTo>
                    <a:pt x="6397" y="388"/>
                  </a:lnTo>
                  <a:cubicBezTo>
                    <a:pt x="6160" y="450"/>
                    <a:pt x="5860" y="550"/>
                    <a:pt x="5473" y="638"/>
                  </a:cubicBezTo>
                  <a:cubicBezTo>
                    <a:pt x="5317" y="677"/>
                    <a:pt x="5151" y="694"/>
                    <a:pt x="4982" y="694"/>
                  </a:cubicBezTo>
                  <a:cubicBezTo>
                    <a:pt x="4116" y="694"/>
                    <a:pt x="3131" y="251"/>
                    <a:pt x="26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0"/>
            <p:cNvSpPr/>
            <p:nvPr/>
          </p:nvSpPr>
          <p:spPr>
            <a:xfrm>
              <a:off x="1423015" y="2142529"/>
              <a:ext cx="922955" cy="1215927"/>
            </a:xfrm>
            <a:custGeom>
              <a:avLst/>
              <a:gdLst/>
              <a:ahLst/>
              <a:cxnLst/>
              <a:rect l="l" t="t" r="r" b="b"/>
              <a:pathLst>
                <a:path w="21104" h="27803" extrusionOk="0">
                  <a:moveTo>
                    <a:pt x="15287" y="0"/>
                  </a:moveTo>
                  <a:cubicBezTo>
                    <a:pt x="13150" y="0"/>
                    <a:pt x="10821" y="2318"/>
                    <a:pt x="10821" y="2318"/>
                  </a:cubicBezTo>
                  <a:cubicBezTo>
                    <a:pt x="10108" y="2121"/>
                    <a:pt x="9445" y="2032"/>
                    <a:pt x="8829" y="2032"/>
                  </a:cubicBezTo>
                  <a:cubicBezTo>
                    <a:pt x="6159" y="2032"/>
                    <a:pt x="4368" y="3713"/>
                    <a:pt x="3261" y="5642"/>
                  </a:cubicBezTo>
                  <a:cubicBezTo>
                    <a:pt x="1899" y="8016"/>
                    <a:pt x="3174" y="11639"/>
                    <a:pt x="4123" y="13164"/>
                  </a:cubicBezTo>
                  <a:cubicBezTo>
                    <a:pt x="5073" y="14713"/>
                    <a:pt x="5185" y="16250"/>
                    <a:pt x="5185" y="16250"/>
                  </a:cubicBezTo>
                  <a:cubicBezTo>
                    <a:pt x="5185" y="16250"/>
                    <a:pt x="5162" y="16248"/>
                    <a:pt x="5119" y="16248"/>
                  </a:cubicBezTo>
                  <a:cubicBezTo>
                    <a:pt x="4828" y="16248"/>
                    <a:pt x="3626" y="16315"/>
                    <a:pt x="2387" y="17337"/>
                  </a:cubicBezTo>
                  <a:cubicBezTo>
                    <a:pt x="962" y="18499"/>
                    <a:pt x="1987" y="20348"/>
                    <a:pt x="1987" y="20348"/>
                  </a:cubicBezTo>
                  <a:cubicBezTo>
                    <a:pt x="175" y="21385"/>
                    <a:pt x="0" y="24584"/>
                    <a:pt x="1637" y="26408"/>
                  </a:cubicBezTo>
                  <a:cubicBezTo>
                    <a:pt x="2432" y="27297"/>
                    <a:pt x="3476" y="27557"/>
                    <a:pt x="4426" y="27557"/>
                  </a:cubicBezTo>
                  <a:cubicBezTo>
                    <a:pt x="5774" y="27557"/>
                    <a:pt x="6935" y="27033"/>
                    <a:pt x="6935" y="27033"/>
                  </a:cubicBezTo>
                  <a:cubicBezTo>
                    <a:pt x="6935" y="27033"/>
                    <a:pt x="7966" y="27803"/>
                    <a:pt x="9085" y="27803"/>
                  </a:cubicBezTo>
                  <a:cubicBezTo>
                    <a:pt x="9474" y="27803"/>
                    <a:pt x="9875" y="27709"/>
                    <a:pt x="10246" y="27458"/>
                  </a:cubicBezTo>
                  <a:cubicBezTo>
                    <a:pt x="11683" y="26496"/>
                    <a:pt x="11570" y="25271"/>
                    <a:pt x="11570" y="25271"/>
                  </a:cubicBezTo>
                  <a:cubicBezTo>
                    <a:pt x="13320" y="23897"/>
                    <a:pt x="12545" y="22647"/>
                    <a:pt x="12545" y="22647"/>
                  </a:cubicBezTo>
                  <a:cubicBezTo>
                    <a:pt x="15606" y="20536"/>
                    <a:pt x="13757" y="17599"/>
                    <a:pt x="13757" y="17599"/>
                  </a:cubicBezTo>
                  <a:cubicBezTo>
                    <a:pt x="14631" y="16650"/>
                    <a:pt x="13807" y="14351"/>
                    <a:pt x="13807" y="14351"/>
                  </a:cubicBezTo>
                  <a:lnTo>
                    <a:pt x="13807" y="14351"/>
                  </a:lnTo>
                  <a:cubicBezTo>
                    <a:pt x="13605" y="14435"/>
                    <a:pt x="13387" y="14569"/>
                    <a:pt x="13103" y="14569"/>
                  </a:cubicBezTo>
                  <a:cubicBezTo>
                    <a:pt x="12964" y="14569"/>
                    <a:pt x="12809" y="14537"/>
                    <a:pt x="12632" y="14451"/>
                  </a:cubicBezTo>
                  <a:cubicBezTo>
                    <a:pt x="11858" y="14063"/>
                    <a:pt x="11195" y="12889"/>
                    <a:pt x="11308" y="11639"/>
                  </a:cubicBezTo>
                  <a:cubicBezTo>
                    <a:pt x="11388" y="10748"/>
                    <a:pt x="12117" y="10423"/>
                    <a:pt x="12664" y="10423"/>
                  </a:cubicBezTo>
                  <a:cubicBezTo>
                    <a:pt x="12884" y="10423"/>
                    <a:pt x="13075" y="10475"/>
                    <a:pt x="13182" y="10565"/>
                  </a:cubicBezTo>
                  <a:cubicBezTo>
                    <a:pt x="13557" y="10877"/>
                    <a:pt x="13682" y="10852"/>
                    <a:pt x="13732" y="11377"/>
                  </a:cubicBezTo>
                  <a:cubicBezTo>
                    <a:pt x="13769" y="11902"/>
                    <a:pt x="14669" y="12464"/>
                    <a:pt x="14919" y="12889"/>
                  </a:cubicBezTo>
                  <a:cubicBezTo>
                    <a:pt x="15169" y="13314"/>
                    <a:pt x="14644" y="13389"/>
                    <a:pt x="14294" y="14013"/>
                  </a:cubicBezTo>
                  <a:cubicBezTo>
                    <a:pt x="13932" y="14638"/>
                    <a:pt x="14744" y="15288"/>
                    <a:pt x="14744" y="15288"/>
                  </a:cubicBezTo>
                  <a:lnTo>
                    <a:pt x="14694" y="15013"/>
                  </a:lnTo>
                  <a:lnTo>
                    <a:pt x="14694" y="15013"/>
                  </a:lnTo>
                  <a:cubicBezTo>
                    <a:pt x="14867" y="15103"/>
                    <a:pt x="15015" y="15136"/>
                    <a:pt x="15138" y="15136"/>
                  </a:cubicBezTo>
                  <a:cubicBezTo>
                    <a:pt x="15513" y="15136"/>
                    <a:pt x="15668" y="14826"/>
                    <a:pt x="15669" y="14825"/>
                  </a:cubicBezTo>
                  <a:lnTo>
                    <a:pt x="15669" y="14825"/>
                  </a:lnTo>
                  <a:cubicBezTo>
                    <a:pt x="15668" y="14825"/>
                    <a:pt x="15532" y="14921"/>
                    <a:pt x="15340" y="14921"/>
                  </a:cubicBezTo>
                  <a:cubicBezTo>
                    <a:pt x="15152" y="14921"/>
                    <a:pt x="14911" y="14829"/>
                    <a:pt x="14694" y="14463"/>
                  </a:cubicBezTo>
                  <a:cubicBezTo>
                    <a:pt x="14257" y="13751"/>
                    <a:pt x="15644" y="13638"/>
                    <a:pt x="15918" y="12939"/>
                  </a:cubicBezTo>
                  <a:cubicBezTo>
                    <a:pt x="16181" y="12227"/>
                    <a:pt x="15481" y="12102"/>
                    <a:pt x="15481" y="12102"/>
                  </a:cubicBezTo>
                  <a:cubicBezTo>
                    <a:pt x="16706" y="11839"/>
                    <a:pt x="15831" y="11015"/>
                    <a:pt x="15831" y="11015"/>
                  </a:cubicBezTo>
                  <a:lnTo>
                    <a:pt x="15831" y="11015"/>
                  </a:lnTo>
                  <a:cubicBezTo>
                    <a:pt x="15831" y="11015"/>
                    <a:pt x="15774" y="11633"/>
                    <a:pt x="15270" y="11633"/>
                  </a:cubicBezTo>
                  <a:cubicBezTo>
                    <a:pt x="15196" y="11633"/>
                    <a:pt x="15113" y="11620"/>
                    <a:pt x="15019" y="11589"/>
                  </a:cubicBezTo>
                  <a:cubicBezTo>
                    <a:pt x="14294" y="11364"/>
                    <a:pt x="14694" y="10140"/>
                    <a:pt x="14694" y="10140"/>
                  </a:cubicBezTo>
                  <a:cubicBezTo>
                    <a:pt x="17380" y="7803"/>
                    <a:pt x="15756" y="5617"/>
                    <a:pt x="15756" y="5617"/>
                  </a:cubicBezTo>
                  <a:lnTo>
                    <a:pt x="15756" y="5617"/>
                  </a:lnTo>
                  <a:cubicBezTo>
                    <a:pt x="16116" y="5688"/>
                    <a:pt x="16475" y="5719"/>
                    <a:pt x="16823" y="5719"/>
                  </a:cubicBezTo>
                  <a:cubicBezTo>
                    <a:pt x="18178" y="5719"/>
                    <a:pt x="19367" y="5253"/>
                    <a:pt x="19804" y="4905"/>
                  </a:cubicBezTo>
                  <a:cubicBezTo>
                    <a:pt x="20354" y="4480"/>
                    <a:pt x="21104" y="3418"/>
                    <a:pt x="20129" y="2381"/>
                  </a:cubicBezTo>
                  <a:cubicBezTo>
                    <a:pt x="19765" y="1984"/>
                    <a:pt x="19374" y="1860"/>
                    <a:pt x="19029" y="1860"/>
                  </a:cubicBezTo>
                  <a:cubicBezTo>
                    <a:pt x="18462" y="1860"/>
                    <a:pt x="18018" y="2193"/>
                    <a:pt x="18018" y="2193"/>
                  </a:cubicBezTo>
                  <a:cubicBezTo>
                    <a:pt x="18267" y="1331"/>
                    <a:pt x="17668" y="132"/>
                    <a:pt x="15481" y="7"/>
                  </a:cubicBezTo>
                  <a:cubicBezTo>
                    <a:pt x="15416" y="2"/>
                    <a:pt x="15352" y="0"/>
                    <a:pt x="152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0"/>
            <p:cNvSpPr/>
            <p:nvPr/>
          </p:nvSpPr>
          <p:spPr>
            <a:xfrm>
              <a:off x="2030087" y="2569024"/>
              <a:ext cx="107147" cy="104436"/>
            </a:xfrm>
            <a:custGeom>
              <a:avLst/>
              <a:gdLst/>
              <a:ahLst/>
              <a:cxnLst/>
              <a:rect l="l" t="t" r="r" b="b"/>
              <a:pathLst>
                <a:path w="2450" h="2388" extrusionOk="0">
                  <a:moveTo>
                    <a:pt x="201" y="1"/>
                  </a:moveTo>
                  <a:cubicBezTo>
                    <a:pt x="188" y="1"/>
                    <a:pt x="138" y="126"/>
                    <a:pt x="76" y="350"/>
                  </a:cubicBezTo>
                  <a:cubicBezTo>
                    <a:pt x="26" y="563"/>
                    <a:pt x="1" y="875"/>
                    <a:pt x="26" y="1163"/>
                  </a:cubicBezTo>
                  <a:cubicBezTo>
                    <a:pt x="51" y="1475"/>
                    <a:pt x="188" y="1775"/>
                    <a:pt x="338" y="1950"/>
                  </a:cubicBezTo>
                  <a:cubicBezTo>
                    <a:pt x="376" y="2000"/>
                    <a:pt x="426" y="2025"/>
                    <a:pt x="451" y="2062"/>
                  </a:cubicBezTo>
                  <a:cubicBezTo>
                    <a:pt x="488" y="2087"/>
                    <a:pt x="513" y="2125"/>
                    <a:pt x="551" y="2137"/>
                  </a:cubicBezTo>
                  <a:cubicBezTo>
                    <a:pt x="613" y="2187"/>
                    <a:pt x="638" y="2200"/>
                    <a:pt x="638" y="2200"/>
                  </a:cubicBezTo>
                  <a:cubicBezTo>
                    <a:pt x="638" y="2200"/>
                    <a:pt x="788" y="2275"/>
                    <a:pt x="1000" y="2337"/>
                  </a:cubicBezTo>
                  <a:cubicBezTo>
                    <a:pt x="1113" y="2375"/>
                    <a:pt x="1250" y="2387"/>
                    <a:pt x="1388" y="2387"/>
                  </a:cubicBezTo>
                  <a:cubicBezTo>
                    <a:pt x="1550" y="2387"/>
                    <a:pt x="1700" y="2350"/>
                    <a:pt x="1838" y="2287"/>
                  </a:cubicBezTo>
                  <a:cubicBezTo>
                    <a:pt x="2125" y="2187"/>
                    <a:pt x="2362" y="1950"/>
                    <a:pt x="2425" y="1712"/>
                  </a:cubicBezTo>
                  <a:cubicBezTo>
                    <a:pt x="2450" y="1587"/>
                    <a:pt x="2450" y="1500"/>
                    <a:pt x="2437" y="1437"/>
                  </a:cubicBezTo>
                  <a:cubicBezTo>
                    <a:pt x="2425" y="1375"/>
                    <a:pt x="2412" y="1338"/>
                    <a:pt x="2412" y="1338"/>
                  </a:cubicBezTo>
                  <a:cubicBezTo>
                    <a:pt x="2387" y="1338"/>
                    <a:pt x="2425" y="1475"/>
                    <a:pt x="2350" y="1687"/>
                  </a:cubicBezTo>
                  <a:cubicBezTo>
                    <a:pt x="2262" y="1887"/>
                    <a:pt x="2050" y="2087"/>
                    <a:pt x="1788" y="2162"/>
                  </a:cubicBezTo>
                  <a:cubicBezTo>
                    <a:pt x="1663" y="2212"/>
                    <a:pt x="1513" y="2225"/>
                    <a:pt x="1388" y="2225"/>
                  </a:cubicBezTo>
                  <a:cubicBezTo>
                    <a:pt x="1263" y="2225"/>
                    <a:pt x="1138" y="2200"/>
                    <a:pt x="1050" y="2162"/>
                  </a:cubicBezTo>
                  <a:cubicBezTo>
                    <a:pt x="850" y="2100"/>
                    <a:pt x="738" y="2025"/>
                    <a:pt x="738" y="2025"/>
                  </a:cubicBezTo>
                  <a:cubicBezTo>
                    <a:pt x="738" y="2025"/>
                    <a:pt x="700" y="2012"/>
                    <a:pt x="650" y="1987"/>
                  </a:cubicBezTo>
                  <a:cubicBezTo>
                    <a:pt x="638" y="1962"/>
                    <a:pt x="613" y="1950"/>
                    <a:pt x="576" y="1925"/>
                  </a:cubicBezTo>
                  <a:cubicBezTo>
                    <a:pt x="551" y="1887"/>
                    <a:pt x="513" y="1875"/>
                    <a:pt x="488" y="1825"/>
                  </a:cubicBezTo>
                  <a:cubicBezTo>
                    <a:pt x="338" y="1687"/>
                    <a:pt x="213" y="1437"/>
                    <a:pt x="176" y="1150"/>
                  </a:cubicBezTo>
                  <a:cubicBezTo>
                    <a:pt x="76" y="575"/>
                    <a:pt x="238" y="1"/>
                    <a:pt x="201" y="1"/>
                  </a:cubicBezTo>
                  <a:close/>
                </a:path>
              </a:pathLst>
            </a:custGeom>
            <a:solidFill>
              <a:srgbClr val="BF1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0"/>
            <p:cNvSpPr/>
            <p:nvPr/>
          </p:nvSpPr>
          <p:spPr>
            <a:xfrm>
              <a:off x="2048674" y="2673942"/>
              <a:ext cx="62889" cy="127352"/>
            </a:xfrm>
            <a:custGeom>
              <a:avLst/>
              <a:gdLst/>
              <a:ahLst/>
              <a:cxnLst/>
              <a:rect l="l" t="t" r="r" b="b"/>
              <a:pathLst>
                <a:path w="1438" h="2912" extrusionOk="0">
                  <a:moveTo>
                    <a:pt x="1075" y="1"/>
                  </a:moveTo>
                  <a:lnTo>
                    <a:pt x="1075" y="1"/>
                  </a:lnTo>
                  <a:cubicBezTo>
                    <a:pt x="1075" y="1"/>
                    <a:pt x="1088" y="38"/>
                    <a:pt x="1125" y="63"/>
                  </a:cubicBezTo>
                  <a:cubicBezTo>
                    <a:pt x="1138" y="88"/>
                    <a:pt x="1175" y="101"/>
                    <a:pt x="1188" y="126"/>
                  </a:cubicBezTo>
                  <a:cubicBezTo>
                    <a:pt x="1200" y="163"/>
                    <a:pt x="1213" y="188"/>
                    <a:pt x="1250" y="225"/>
                  </a:cubicBezTo>
                  <a:cubicBezTo>
                    <a:pt x="1275" y="288"/>
                    <a:pt x="1325" y="375"/>
                    <a:pt x="1313" y="475"/>
                  </a:cubicBezTo>
                  <a:cubicBezTo>
                    <a:pt x="1313" y="588"/>
                    <a:pt x="1275" y="675"/>
                    <a:pt x="1213" y="775"/>
                  </a:cubicBezTo>
                  <a:cubicBezTo>
                    <a:pt x="1113" y="963"/>
                    <a:pt x="938" y="1113"/>
                    <a:pt x="813" y="1225"/>
                  </a:cubicBezTo>
                  <a:cubicBezTo>
                    <a:pt x="688" y="1338"/>
                    <a:pt x="588" y="1412"/>
                    <a:pt x="588" y="1412"/>
                  </a:cubicBezTo>
                  <a:cubicBezTo>
                    <a:pt x="588" y="1412"/>
                    <a:pt x="563" y="1425"/>
                    <a:pt x="525" y="1462"/>
                  </a:cubicBezTo>
                  <a:cubicBezTo>
                    <a:pt x="500" y="1487"/>
                    <a:pt x="438" y="1537"/>
                    <a:pt x="375" y="1600"/>
                  </a:cubicBezTo>
                  <a:cubicBezTo>
                    <a:pt x="250" y="1725"/>
                    <a:pt x="76" y="1937"/>
                    <a:pt x="51" y="2187"/>
                  </a:cubicBezTo>
                  <a:cubicBezTo>
                    <a:pt x="1" y="2437"/>
                    <a:pt x="126" y="2687"/>
                    <a:pt x="263" y="2812"/>
                  </a:cubicBezTo>
                  <a:cubicBezTo>
                    <a:pt x="325" y="2874"/>
                    <a:pt x="425" y="2912"/>
                    <a:pt x="463" y="2912"/>
                  </a:cubicBezTo>
                  <a:cubicBezTo>
                    <a:pt x="513" y="2912"/>
                    <a:pt x="550" y="2899"/>
                    <a:pt x="550" y="2899"/>
                  </a:cubicBezTo>
                  <a:cubicBezTo>
                    <a:pt x="550" y="2874"/>
                    <a:pt x="425" y="2899"/>
                    <a:pt x="363" y="2762"/>
                  </a:cubicBezTo>
                  <a:cubicBezTo>
                    <a:pt x="250" y="2662"/>
                    <a:pt x="151" y="2425"/>
                    <a:pt x="213" y="2225"/>
                  </a:cubicBezTo>
                  <a:cubicBezTo>
                    <a:pt x="263" y="2012"/>
                    <a:pt x="400" y="1850"/>
                    <a:pt x="525" y="1737"/>
                  </a:cubicBezTo>
                  <a:cubicBezTo>
                    <a:pt x="588" y="1687"/>
                    <a:pt x="638" y="1650"/>
                    <a:pt x="688" y="1612"/>
                  </a:cubicBezTo>
                  <a:cubicBezTo>
                    <a:pt x="738" y="1587"/>
                    <a:pt x="750" y="1562"/>
                    <a:pt x="750" y="1562"/>
                  </a:cubicBezTo>
                  <a:lnTo>
                    <a:pt x="950" y="1362"/>
                  </a:lnTo>
                  <a:cubicBezTo>
                    <a:pt x="1075" y="1225"/>
                    <a:pt x="1250" y="1050"/>
                    <a:pt x="1363" y="838"/>
                  </a:cubicBezTo>
                  <a:cubicBezTo>
                    <a:pt x="1400" y="725"/>
                    <a:pt x="1437" y="600"/>
                    <a:pt x="1437" y="475"/>
                  </a:cubicBezTo>
                  <a:cubicBezTo>
                    <a:pt x="1437" y="350"/>
                    <a:pt x="1375" y="250"/>
                    <a:pt x="1325" y="175"/>
                  </a:cubicBezTo>
                  <a:lnTo>
                    <a:pt x="1238" y="88"/>
                  </a:lnTo>
                  <a:cubicBezTo>
                    <a:pt x="1200" y="63"/>
                    <a:pt x="1175" y="51"/>
                    <a:pt x="1150" y="38"/>
                  </a:cubicBezTo>
                  <a:cubicBezTo>
                    <a:pt x="1113" y="1"/>
                    <a:pt x="1075" y="1"/>
                    <a:pt x="1075" y="1"/>
                  </a:cubicBezTo>
                  <a:close/>
                </a:path>
              </a:pathLst>
            </a:custGeom>
            <a:solidFill>
              <a:srgbClr val="BF1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0"/>
            <p:cNvSpPr/>
            <p:nvPr/>
          </p:nvSpPr>
          <p:spPr>
            <a:xfrm>
              <a:off x="1915898" y="2771775"/>
              <a:ext cx="125166" cy="163782"/>
            </a:xfrm>
            <a:custGeom>
              <a:avLst/>
              <a:gdLst/>
              <a:ahLst/>
              <a:cxnLst/>
              <a:rect l="l" t="t" r="r" b="b"/>
              <a:pathLst>
                <a:path w="2862" h="3745" extrusionOk="0">
                  <a:moveTo>
                    <a:pt x="2524" y="0"/>
                  </a:moveTo>
                  <a:cubicBezTo>
                    <a:pt x="2499" y="0"/>
                    <a:pt x="2499" y="225"/>
                    <a:pt x="2549" y="512"/>
                  </a:cubicBezTo>
                  <a:cubicBezTo>
                    <a:pt x="2574" y="825"/>
                    <a:pt x="2637" y="1225"/>
                    <a:pt x="2674" y="1624"/>
                  </a:cubicBezTo>
                  <a:cubicBezTo>
                    <a:pt x="2699" y="2037"/>
                    <a:pt x="2674" y="2437"/>
                    <a:pt x="2562" y="2699"/>
                  </a:cubicBezTo>
                  <a:cubicBezTo>
                    <a:pt x="2524" y="2824"/>
                    <a:pt x="2449" y="2936"/>
                    <a:pt x="2412" y="2999"/>
                  </a:cubicBezTo>
                  <a:cubicBezTo>
                    <a:pt x="2374" y="3036"/>
                    <a:pt x="2362" y="3061"/>
                    <a:pt x="2349" y="3074"/>
                  </a:cubicBezTo>
                  <a:cubicBezTo>
                    <a:pt x="2324" y="3099"/>
                    <a:pt x="2324" y="3111"/>
                    <a:pt x="2324" y="3111"/>
                  </a:cubicBezTo>
                  <a:cubicBezTo>
                    <a:pt x="2324" y="3111"/>
                    <a:pt x="2224" y="3261"/>
                    <a:pt x="1975" y="3411"/>
                  </a:cubicBezTo>
                  <a:cubicBezTo>
                    <a:pt x="1779" y="3528"/>
                    <a:pt x="1493" y="3622"/>
                    <a:pt x="1192" y="3622"/>
                  </a:cubicBezTo>
                  <a:cubicBezTo>
                    <a:pt x="1108" y="3622"/>
                    <a:pt x="1022" y="3615"/>
                    <a:pt x="937" y="3599"/>
                  </a:cubicBezTo>
                  <a:cubicBezTo>
                    <a:pt x="750" y="3549"/>
                    <a:pt x="563" y="3486"/>
                    <a:pt x="425" y="3361"/>
                  </a:cubicBezTo>
                  <a:cubicBezTo>
                    <a:pt x="288" y="3249"/>
                    <a:pt x="188" y="3111"/>
                    <a:pt x="125" y="2974"/>
                  </a:cubicBezTo>
                  <a:cubicBezTo>
                    <a:pt x="25" y="2687"/>
                    <a:pt x="38" y="2487"/>
                    <a:pt x="25" y="2487"/>
                  </a:cubicBezTo>
                  <a:cubicBezTo>
                    <a:pt x="25" y="2487"/>
                    <a:pt x="25" y="2549"/>
                    <a:pt x="0" y="2599"/>
                  </a:cubicBezTo>
                  <a:cubicBezTo>
                    <a:pt x="25" y="2687"/>
                    <a:pt x="25" y="2811"/>
                    <a:pt x="63" y="2974"/>
                  </a:cubicBezTo>
                  <a:cubicBezTo>
                    <a:pt x="113" y="3124"/>
                    <a:pt x="213" y="3286"/>
                    <a:pt x="363" y="3424"/>
                  </a:cubicBezTo>
                  <a:cubicBezTo>
                    <a:pt x="500" y="3561"/>
                    <a:pt x="713" y="3661"/>
                    <a:pt x="912" y="3699"/>
                  </a:cubicBezTo>
                  <a:cubicBezTo>
                    <a:pt x="1029" y="3730"/>
                    <a:pt x="1149" y="3744"/>
                    <a:pt x="1267" y="3744"/>
                  </a:cubicBezTo>
                  <a:cubicBezTo>
                    <a:pt x="1566" y="3744"/>
                    <a:pt x="1853" y="3656"/>
                    <a:pt x="2050" y="3549"/>
                  </a:cubicBezTo>
                  <a:cubicBezTo>
                    <a:pt x="2187" y="3486"/>
                    <a:pt x="2287" y="3386"/>
                    <a:pt x="2362" y="3324"/>
                  </a:cubicBezTo>
                  <a:lnTo>
                    <a:pt x="2437" y="3249"/>
                  </a:lnTo>
                  <a:lnTo>
                    <a:pt x="2474" y="3224"/>
                  </a:lnTo>
                  <a:lnTo>
                    <a:pt x="2499" y="3186"/>
                  </a:lnTo>
                  <a:cubicBezTo>
                    <a:pt x="2524" y="3161"/>
                    <a:pt x="2537" y="3136"/>
                    <a:pt x="2562" y="3099"/>
                  </a:cubicBezTo>
                  <a:cubicBezTo>
                    <a:pt x="2612" y="3036"/>
                    <a:pt x="2687" y="2911"/>
                    <a:pt x="2737" y="2749"/>
                  </a:cubicBezTo>
                  <a:cubicBezTo>
                    <a:pt x="2849" y="2437"/>
                    <a:pt x="2862" y="2012"/>
                    <a:pt x="2812" y="1612"/>
                  </a:cubicBezTo>
                  <a:cubicBezTo>
                    <a:pt x="2774" y="1200"/>
                    <a:pt x="2687" y="800"/>
                    <a:pt x="2624" y="500"/>
                  </a:cubicBezTo>
                  <a:cubicBezTo>
                    <a:pt x="2562" y="200"/>
                    <a:pt x="2537" y="0"/>
                    <a:pt x="25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0"/>
            <p:cNvSpPr/>
            <p:nvPr/>
          </p:nvSpPr>
          <p:spPr>
            <a:xfrm>
              <a:off x="1919702" y="2487591"/>
              <a:ext cx="89129" cy="129189"/>
            </a:xfrm>
            <a:custGeom>
              <a:avLst/>
              <a:gdLst/>
              <a:ahLst/>
              <a:cxnLst/>
              <a:rect l="l" t="t" r="r" b="b"/>
              <a:pathLst>
                <a:path w="2038" h="2954" extrusionOk="0">
                  <a:moveTo>
                    <a:pt x="288" y="1"/>
                  </a:moveTo>
                  <a:cubicBezTo>
                    <a:pt x="276" y="1"/>
                    <a:pt x="213" y="101"/>
                    <a:pt x="138" y="251"/>
                  </a:cubicBezTo>
                  <a:cubicBezTo>
                    <a:pt x="63" y="426"/>
                    <a:pt x="1" y="676"/>
                    <a:pt x="26" y="925"/>
                  </a:cubicBezTo>
                  <a:cubicBezTo>
                    <a:pt x="63" y="1188"/>
                    <a:pt x="188" y="1425"/>
                    <a:pt x="313" y="1563"/>
                  </a:cubicBezTo>
                  <a:cubicBezTo>
                    <a:pt x="438" y="1725"/>
                    <a:pt x="526" y="1800"/>
                    <a:pt x="526" y="1800"/>
                  </a:cubicBezTo>
                  <a:cubicBezTo>
                    <a:pt x="526" y="1800"/>
                    <a:pt x="626" y="1875"/>
                    <a:pt x="763" y="1988"/>
                  </a:cubicBezTo>
                  <a:cubicBezTo>
                    <a:pt x="900" y="2100"/>
                    <a:pt x="1100" y="2225"/>
                    <a:pt x="1313" y="2362"/>
                  </a:cubicBezTo>
                  <a:cubicBezTo>
                    <a:pt x="1500" y="2487"/>
                    <a:pt x="1700" y="2625"/>
                    <a:pt x="1825" y="2750"/>
                  </a:cubicBezTo>
                  <a:cubicBezTo>
                    <a:pt x="1937" y="2862"/>
                    <a:pt x="2009" y="2953"/>
                    <a:pt x="2032" y="2953"/>
                  </a:cubicBezTo>
                  <a:cubicBezTo>
                    <a:pt x="2034" y="2953"/>
                    <a:pt x="2036" y="2952"/>
                    <a:pt x="2037" y="2950"/>
                  </a:cubicBezTo>
                  <a:cubicBezTo>
                    <a:pt x="2037" y="2950"/>
                    <a:pt x="1987" y="2850"/>
                    <a:pt x="1863" y="2700"/>
                  </a:cubicBezTo>
                  <a:cubicBezTo>
                    <a:pt x="1738" y="2562"/>
                    <a:pt x="1550" y="2412"/>
                    <a:pt x="1363" y="2250"/>
                  </a:cubicBezTo>
                  <a:cubicBezTo>
                    <a:pt x="1188" y="2112"/>
                    <a:pt x="988" y="1950"/>
                    <a:pt x="850" y="1850"/>
                  </a:cubicBezTo>
                  <a:cubicBezTo>
                    <a:pt x="713" y="1738"/>
                    <a:pt x="638" y="1663"/>
                    <a:pt x="638" y="1663"/>
                  </a:cubicBezTo>
                  <a:cubicBezTo>
                    <a:pt x="638" y="1663"/>
                    <a:pt x="538" y="1575"/>
                    <a:pt x="438" y="1450"/>
                  </a:cubicBezTo>
                  <a:cubicBezTo>
                    <a:pt x="326" y="1325"/>
                    <a:pt x="201" y="1125"/>
                    <a:pt x="151" y="913"/>
                  </a:cubicBezTo>
                  <a:cubicBezTo>
                    <a:pt x="101" y="688"/>
                    <a:pt x="151" y="451"/>
                    <a:pt x="201" y="288"/>
                  </a:cubicBezTo>
                  <a:cubicBezTo>
                    <a:pt x="263" y="126"/>
                    <a:pt x="313" y="1"/>
                    <a:pt x="288" y="1"/>
                  </a:cubicBezTo>
                  <a:close/>
                </a:path>
              </a:pathLst>
            </a:custGeom>
            <a:solidFill>
              <a:srgbClr val="BF1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0"/>
            <p:cNvSpPr/>
            <p:nvPr/>
          </p:nvSpPr>
          <p:spPr>
            <a:xfrm>
              <a:off x="1966148" y="2380399"/>
              <a:ext cx="26284" cy="100675"/>
            </a:xfrm>
            <a:custGeom>
              <a:avLst/>
              <a:gdLst/>
              <a:ahLst/>
              <a:cxnLst/>
              <a:rect l="l" t="t" r="r" b="b"/>
              <a:pathLst>
                <a:path w="601" h="2302" extrusionOk="0">
                  <a:moveTo>
                    <a:pt x="585" y="1"/>
                  </a:moveTo>
                  <a:cubicBezTo>
                    <a:pt x="573" y="1"/>
                    <a:pt x="516" y="40"/>
                    <a:pt x="451" y="128"/>
                  </a:cubicBezTo>
                  <a:cubicBezTo>
                    <a:pt x="363" y="203"/>
                    <a:pt x="288" y="340"/>
                    <a:pt x="226" y="490"/>
                  </a:cubicBezTo>
                  <a:cubicBezTo>
                    <a:pt x="163" y="628"/>
                    <a:pt x="126" y="778"/>
                    <a:pt x="88" y="890"/>
                  </a:cubicBezTo>
                  <a:cubicBezTo>
                    <a:pt x="63" y="1002"/>
                    <a:pt x="38" y="1077"/>
                    <a:pt x="38" y="1077"/>
                  </a:cubicBezTo>
                  <a:cubicBezTo>
                    <a:pt x="38" y="1077"/>
                    <a:pt x="1" y="1377"/>
                    <a:pt x="1" y="1690"/>
                  </a:cubicBezTo>
                  <a:cubicBezTo>
                    <a:pt x="1" y="2002"/>
                    <a:pt x="13" y="2302"/>
                    <a:pt x="38" y="2302"/>
                  </a:cubicBezTo>
                  <a:cubicBezTo>
                    <a:pt x="76" y="2302"/>
                    <a:pt x="101" y="2002"/>
                    <a:pt x="138" y="1715"/>
                  </a:cubicBezTo>
                  <a:cubicBezTo>
                    <a:pt x="163" y="1402"/>
                    <a:pt x="226" y="1127"/>
                    <a:pt x="226" y="1127"/>
                  </a:cubicBezTo>
                  <a:cubicBezTo>
                    <a:pt x="226" y="1127"/>
                    <a:pt x="238" y="1052"/>
                    <a:pt x="263" y="940"/>
                  </a:cubicBezTo>
                  <a:cubicBezTo>
                    <a:pt x="276" y="828"/>
                    <a:pt x="301" y="690"/>
                    <a:pt x="351" y="553"/>
                  </a:cubicBezTo>
                  <a:cubicBezTo>
                    <a:pt x="401" y="403"/>
                    <a:pt x="463" y="265"/>
                    <a:pt x="513" y="178"/>
                  </a:cubicBezTo>
                  <a:cubicBezTo>
                    <a:pt x="551" y="78"/>
                    <a:pt x="601" y="15"/>
                    <a:pt x="588" y="3"/>
                  </a:cubicBezTo>
                  <a:cubicBezTo>
                    <a:pt x="588" y="1"/>
                    <a:pt x="587" y="1"/>
                    <a:pt x="585" y="1"/>
                  </a:cubicBezTo>
                  <a:close/>
                </a:path>
              </a:pathLst>
            </a:custGeom>
            <a:solidFill>
              <a:srgbClr val="BF1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0"/>
            <p:cNvSpPr/>
            <p:nvPr/>
          </p:nvSpPr>
          <p:spPr>
            <a:xfrm>
              <a:off x="1985828" y="2363561"/>
              <a:ext cx="51431" cy="205023"/>
            </a:xfrm>
            <a:custGeom>
              <a:avLst/>
              <a:gdLst/>
              <a:ahLst/>
              <a:cxnLst/>
              <a:rect l="l" t="t" r="r" b="b"/>
              <a:pathLst>
                <a:path w="1176" h="4688" extrusionOk="0">
                  <a:moveTo>
                    <a:pt x="1150" y="1"/>
                  </a:moveTo>
                  <a:lnTo>
                    <a:pt x="1150" y="1"/>
                  </a:lnTo>
                  <a:cubicBezTo>
                    <a:pt x="1150" y="1"/>
                    <a:pt x="1013" y="88"/>
                    <a:pt x="863" y="275"/>
                  </a:cubicBezTo>
                  <a:cubicBezTo>
                    <a:pt x="700" y="463"/>
                    <a:pt x="513" y="750"/>
                    <a:pt x="388" y="1038"/>
                  </a:cubicBezTo>
                  <a:cubicBezTo>
                    <a:pt x="263" y="1337"/>
                    <a:pt x="176" y="1650"/>
                    <a:pt x="113" y="1887"/>
                  </a:cubicBezTo>
                  <a:cubicBezTo>
                    <a:pt x="51" y="2137"/>
                    <a:pt x="26" y="2287"/>
                    <a:pt x="26" y="2287"/>
                  </a:cubicBezTo>
                  <a:cubicBezTo>
                    <a:pt x="26" y="2287"/>
                    <a:pt x="1" y="2450"/>
                    <a:pt x="1" y="2699"/>
                  </a:cubicBezTo>
                  <a:cubicBezTo>
                    <a:pt x="1" y="2937"/>
                    <a:pt x="13" y="3274"/>
                    <a:pt x="88" y="3587"/>
                  </a:cubicBezTo>
                  <a:cubicBezTo>
                    <a:pt x="176" y="3899"/>
                    <a:pt x="313" y="4211"/>
                    <a:pt x="463" y="4399"/>
                  </a:cubicBezTo>
                  <a:cubicBezTo>
                    <a:pt x="616" y="4587"/>
                    <a:pt x="747" y="4687"/>
                    <a:pt x="762" y="4687"/>
                  </a:cubicBezTo>
                  <a:cubicBezTo>
                    <a:pt x="762" y="4687"/>
                    <a:pt x="763" y="4687"/>
                    <a:pt x="763" y="4686"/>
                  </a:cubicBezTo>
                  <a:cubicBezTo>
                    <a:pt x="775" y="4661"/>
                    <a:pt x="663" y="4561"/>
                    <a:pt x="525" y="4349"/>
                  </a:cubicBezTo>
                  <a:cubicBezTo>
                    <a:pt x="401" y="4161"/>
                    <a:pt x="276" y="3874"/>
                    <a:pt x="238" y="3562"/>
                  </a:cubicBezTo>
                  <a:cubicBezTo>
                    <a:pt x="176" y="3249"/>
                    <a:pt x="176" y="2937"/>
                    <a:pt x="188" y="2699"/>
                  </a:cubicBezTo>
                  <a:cubicBezTo>
                    <a:pt x="201" y="2462"/>
                    <a:pt x="238" y="2312"/>
                    <a:pt x="238" y="2312"/>
                  </a:cubicBezTo>
                  <a:cubicBezTo>
                    <a:pt x="238" y="2312"/>
                    <a:pt x="251" y="2150"/>
                    <a:pt x="301" y="1912"/>
                  </a:cubicBezTo>
                  <a:cubicBezTo>
                    <a:pt x="338" y="1687"/>
                    <a:pt x="413" y="1387"/>
                    <a:pt x="525" y="1088"/>
                  </a:cubicBezTo>
                  <a:cubicBezTo>
                    <a:pt x="638" y="788"/>
                    <a:pt x="775" y="525"/>
                    <a:pt x="925" y="325"/>
                  </a:cubicBezTo>
                  <a:cubicBezTo>
                    <a:pt x="1038" y="125"/>
                    <a:pt x="1175" y="13"/>
                    <a:pt x="1150" y="1"/>
                  </a:cubicBezTo>
                  <a:close/>
                </a:path>
              </a:pathLst>
            </a:custGeom>
            <a:solidFill>
              <a:srgbClr val="BF1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0"/>
            <p:cNvSpPr/>
            <p:nvPr/>
          </p:nvSpPr>
          <p:spPr>
            <a:xfrm>
              <a:off x="2024620" y="2211104"/>
              <a:ext cx="84231" cy="127352"/>
            </a:xfrm>
            <a:custGeom>
              <a:avLst/>
              <a:gdLst/>
              <a:ahLst/>
              <a:cxnLst/>
              <a:rect l="l" t="t" r="r" b="b"/>
              <a:pathLst>
                <a:path w="1926" h="2912" extrusionOk="0">
                  <a:moveTo>
                    <a:pt x="1912" y="0"/>
                  </a:moveTo>
                  <a:cubicBezTo>
                    <a:pt x="1893" y="0"/>
                    <a:pt x="1504" y="244"/>
                    <a:pt x="1163" y="513"/>
                  </a:cubicBezTo>
                  <a:cubicBezTo>
                    <a:pt x="988" y="650"/>
                    <a:pt x="813" y="825"/>
                    <a:pt x="701" y="950"/>
                  </a:cubicBezTo>
                  <a:cubicBezTo>
                    <a:pt x="638" y="1013"/>
                    <a:pt x="601" y="1075"/>
                    <a:pt x="563" y="1100"/>
                  </a:cubicBezTo>
                  <a:cubicBezTo>
                    <a:pt x="538" y="1150"/>
                    <a:pt x="513" y="1162"/>
                    <a:pt x="513" y="1162"/>
                  </a:cubicBezTo>
                  <a:cubicBezTo>
                    <a:pt x="513" y="1162"/>
                    <a:pt x="451" y="1275"/>
                    <a:pt x="363" y="1412"/>
                  </a:cubicBezTo>
                  <a:cubicBezTo>
                    <a:pt x="263" y="1562"/>
                    <a:pt x="163" y="1775"/>
                    <a:pt x="101" y="2000"/>
                  </a:cubicBezTo>
                  <a:cubicBezTo>
                    <a:pt x="38" y="2225"/>
                    <a:pt x="1" y="2462"/>
                    <a:pt x="13" y="2637"/>
                  </a:cubicBezTo>
                  <a:cubicBezTo>
                    <a:pt x="38" y="2812"/>
                    <a:pt x="63" y="2912"/>
                    <a:pt x="76" y="2912"/>
                  </a:cubicBezTo>
                  <a:cubicBezTo>
                    <a:pt x="101" y="2912"/>
                    <a:pt x="76" y="2812"/>
                    <a:pt x="101" y="2637"/>
                  </a:cubicBezTo>
                  <a:cubicBezTo>
                    <a:pt x="101" y="2462"/>
                    <a:pt x="138" y="2250"/>
                    <a:pt x="226" y="2050"/>
                  </a:cubicBezTo>
                  <a:cubicBezTo>
                    <a:pt x="301" y="1837"/>
                    <a:pt x="413" y="1650"/>
                    <a:pt x="501" y="1512"/>
                  </a:cubicBezTo>
                  <a:cubicBezTo>
                    <a:pt x="551" y="1450"/>
                    <a:pt x="601" y="1400"/>
                    <a:pt x="626" y="1362"/>
                  </a:cubicBezTo>
                  <a:cubicBezTo>
                    <a:pt x="663" y="1312"/>
                    <a:pt x="676" y="1300"/>
                    <a:pt x="676" y="1300"/>
                  </a:cubicBezTo>
                  <a:cubicBezTo>
                    <a:pt x="676" y="1300"/>
                    <a:pt x="688" y="1262"/>
                    <a:pt x="713" y="1237"/>
                  </a:cubicBezTo>
                  <a:cubicBezTo>
                    <a:pt x="751" y="1200"/>
                    <a:pt x="775" y="1138"/>
                    <a:pt x="838" y="1075"/>
                  </a:cubicBezTo>
                  <a:cubicBezTo>
                    <a:pt x="938" y="950"/>
                    <a:pt x="1088" y="775"/>
                    <a:pt x="1250" y="625"/>
                  </a:cubicBezTo>
                  <a:cubicBezTo>
                    <a:pt x="1563" y="313"/>
                    <a:pt x="1925" y="13"/>
                    <a:pt x="1913" y="0"/>
                  </a:cubicBezTo>
                  <a:cubicBezTo>
                    <a:pt x="1913" y="0"/>
                    <a:pt x="1912" y="0"/>
                    <a:pt x="1912" y="0"/>
                  </a:cubicBezTo>
                  <a:close/>
                </a:path>
              </a:pathLst>
            </a:custGeom>
            <a:solidFill>
              <a:srgbClr val="BF1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0"/>
            <p:cNvSpPr/>
            <p:nvPr/>
          </p:nvSpPr>
          <p:spPr>
            <a:xfrm>
              <a:off x="2050861" y="2233365"/>
              <a:ext cx="110952" cy="111127"/>
            </a:xfrm>
            <a:custGeom>
              <a:avLst/>
              <a:gdLst/>
              <a:ahLst/>
              <a:cxnLst/>
              <a:rect l="l" t="t" r="r" b="b"/>
              <a:pathLst>
                <a:path w="2537" h="2541" extrusionOk="0">
                  <a:moveTo>
                    <a:pt x="2516" y="1"/>
                  </a:moveTo>
                  <a:cubicBezTo>
                    <a:pt x="2452" y="1"/>
                    <a:pt x="2029" y="133"/>
                    <a:pt x="1637" y="329"/>
                  </a:cubicBezTo>
                  <a:cubicBezTo>
                    <a:pt x="1412" y="441"/>
                    <a:pt x="1213" y="566"/>
                    <a:pt x="1075" y="678"/>
                  </a:cubicBezTo>
                  <a:cubicBezTo>
                    <a:pt x="938" y="791"/>
                    <a:pt x="838" y="866"/>
                    <a:pt x="838" y="866"/>
                  </a:cubicBezTo>
                  <a:lnTo>
                    <a:pt x="625" y="1078"/>
                  </a:lnTo>
                  <a:cubicBezTo>
                    <a:pt x="500" y="1203"/>
                    <a:pt x="338" y="1391"/>
                    <a:pt x="225" y="1616"/>
                  </a:cubicBezTo>
                  <a:cubicBezTo>
                    <a:pt x="126" y="1816"/>
                    <a:pt x="38" y="2053"/>
                    <a:pt x="26" y="2240"/>
                  </a:cubicBezTo>
                  <a:cubicBezTo>
                    <a:pt x="1" y="2415"/>
                    <a:pt x="13" y="2540"/>
                    <a:pt x="26" y="2540"/>
                  </a:cubicBezTo>
                  <a:cubicBezTo>
                    <a:pt x="38" y="2540"/>
                    <a:pt x="38" y="2428"/>
                    <a:pt x="88" y="2253"/>
                  </a:cubicBezTo>
                  <a:cubicBezTo>
                    <a:pt x="126" y="2078"/>
                    <a:pt x="213" y="1865"/>
                    <a:pt x="338" y="1678"/>
                  </a:cubicBezTo>
                  <a:cubicBezTo>
                    <a:pt x="463" y="1491"/>
                    <a:pt x="625" y="1316"/>
                    <a:pt x="750" y="1191"/>
                  </a:cubicBezTo>
                  <a:cubicBezTo>
                    <a:pt x="875" y="1078"/>
                    <a:pt x="963" y="1003"/>
                    <a:pt x="963" y="1003"/>
                  </a:cubicBezTo>
                  <a:cubicBezTo>
                    <a:pt x="963" y="1003"/>
                    <a:pt x="1038" y="928"/>
                    <a:pt x="1188" y="816"/>
                  </a:cubicBezTo>
                  <a:cubicBezTo>
                    <a:pt x="1313" y="728"/>
                    <a:pt x="1500" y="579"/>
                    <a:pt x="1700" y="454"/>
                  </a:cubicBezTo>
                  <a:cubicBezTo>
                    <a:pt x="2100" y="204"/>
                    <a:pt x="2537" y="41"/>
                    <a:pt x="2525" y="4"/>
                  </a:cubicBezTo>
                  <a:cubicBezTo>
                    <a:pt x="2525" y="2"/>
                    <a:pt x="2522" y="1"/>
                    <a:pt x="2516" y="1"/>
                  </a:cubicBezTo>
                  <a:close/>
                </a:path>
              </a:pathLst>
            </a:custGeom>
            <a:solidFill>
              <a:srgbClr val="BF1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0"/>
            <p:cNvSpPr/>
            <p:nvPr/>
          </p:nvSpPr>
          <p:spPr>
            <a:xfrm>
              <a:off x="2098968" y="2232972"/>
              <a:ext cx="201131" cy="123548"/>
            </a:xfrm>
            <a:custGeom>
              <a:avLst/>
              <a:gdLst/>
              <a:ahLst/>
              <a:cxnLst/>
              <a:rect l="l" t="t" r="r" b="b"/>
              <a:pathLst>
                <a:path w="4599" h="2825" extrusionOk="0">
                  <a:moveTo>
                    <a:pt x="3249" y="0"/>
                  </a:moveTo>
                  <a:cubicBezTo>
                    <a:pt x="3211" y="0"/>
                    <a:pt x="3149" y="0"/>
                    <a:pt x="3086" y="13"/>
                  </a:cubicBezTo>
                  <a:cubicBezTo>
                    <a:pt x="3024" y="25"/>
                    <a:pt x="2961" y="25"/>
                    <a:pt x="2899" y="50"/>
                  </a:cubicBezTo>
                  <a:cubicBezTo>
                    <a:pt x="2836" y="50"/>
                    <a:pt x="2749" y="75"/>
                    <a:pt x="2686" y="88"/>
                  </a:cubicBezTo>
                  <a:cubicBezTo>
                    <a:pt x="2549" y="125"/>
                    <a:pt x="2412" y="188"/>
                    <a:pt x="2274" y="250"/>
                  </a:cubicBezTo>
                  <a:cubicBezTo>
                    <a:pt x="1999" y="388"/>
                    <a:pt x="1724" y="563"/>
                    <a:pt x="1474" y="762"/>
                  </a:cubicBezTo>
                  <a:cubicBezTo>
                    <a:pt x="975" y="1187"/>
                    <a:pt x="562" y="1687"/>
                    <a:pt x="337" y="2112"/>
                  </a:cubicBezTo>
                  <a:cubicBezTo>
                    <a:pt x="213" y="2312"/>
                    <a:pt x="113" y="2499"/>
                    <a:pt x="63" y="2624"/>
                  </a:cubicBezTo>
                  <a:cubicBezTo>
                    <a:pt x="25" y="2749"/>
                    <a:pt x="0" y="2824"/>
                    <a:pt x="0" y="2824"/>
                  </a:cubicBezTo>
                  <a:cubicBezTo>
                    <a:pt x="25" y="2824"/>
                    <a:pt x="125" y="2524"/>
                    <a:pt x="400" y="2137"/>
                  </a:cubicBezTo>
                  <a:cubicBezTo>
                    <a:pt x="650" y="1750"/>
                    <a:pt x="1050" y="1262"/>
                    <a:pt x="1549" y="875"/>
                  </a:cubicBezTo>
                  <a:cubicBezTo>
                    <a:pt x="1799" y="687"/>
                    <a:pt x="2062" y="525"/>
                    <a:pt x="2337" y="400"/>
                  </a:cubicBezTo>
                  <a:cubicBezTo>
                    <a:pt x="2449" y="363"/>
                    <a:pt x="2599" y="313"/>
                    <a:pt x="2724" y="275"/>
                  </a:cubicBezTo>
                  <a:cubicBezTo>
                    <a:pt x="2786" y="263"/>
                    <a:pt x="2849" y="238"/>
                    <a:pt x="2911" y="238"/>
                  </a:cubicBezTo>
                  <a:cubicBezTo>
                    <a:pt x="2974" y="238"/>
                    <a:pt x="3024" y="213"/>
                    <a:pt x="3086" y="213"/>
                  </a:cubicBezTo>
                  <a:lnTo>
                    <a:pt x="3374" y="213"/>
                  </a:lnTo>
                  <a:cubicBezTo>
                    <a:pt x="3474" y="238"/>
                    <a:pt x="3549" y="250"/>
                    <a:pt x="3611" y="263"/>
                  </a:cubicBezTo>
                  <a:cubicBezTo>
                    <a:pt x="3661" y="263"/>
                    <a:pt x="3674" y="275"/>
                    <a:pt x="3711" y="275"/>
                  </a:cubicBezTo>
                  <a:cubicBezTo>
                    <a:pt x="3736" y="275"/>
                    <a:pt x="3749" y="300"/>
                    <a:pt x="3774" y="300"/>
                  </a:cubicBezTo>
                  <a:cubicBezTo>
                    <a:pt x="3799" y="313"/>
                    <a:pt x="3811" y="313"/>
                    <a:pt x="3811" y="313"/>
                  </a:cubicBezTo>
                  <a:cubicBezTo>
                    <a:pt x="3811" y="313"/>
                    <a:pt x="3824" y="313"/>
                    <a:pt x="3861" y="325"/>
                  </a:cubicBezTo>
                  <a:cubicBezTo>
                    <a:pt x="3886" y="325"/>
                    <a:pt x="3923" y="363"/>
                    <a:pt x="3986" y="388"/>
                  </a:cubicBezTo>
                  <a:cubicBezTo>
                    <a:pt x="4098" y="450"/>
                    <a:pt x="4236" y="575"/>
                    <a:pt x="4311" y="775"/>
                  </a:cubicBezTo>
                  <a:cubicBezTo>
                    <a:pt x="4386" y="962"/>
                    <a:pt x="4411" y="1250"/>
                    <a:pt x="4311" y="1512"/>
                  </a:cubicBezTo>
                  <a:cubicBezTo>
                    <a:pt x="4273" y="1650"/>
                    <a:pt x="4186" y="1775"/>
                    <a:pt x="4111" y="1899"/>
                  </a:cubicBezTo>
                  <a:cubicBezTo>
                    <a:pt x="4011" y="2012"/>
                    <a:pt x="3911" y="2124"/>
                    <a:pt x="3786" y="2199"/>
                  </a:cubicBezTo>
                  <a:cubicBezTo>
                    <a:pt x="3613" y="2312"/>
                    <a:pt x="3404" y="2376"/>
                    <a:pt x="3200" y="2376"/>
                  </a:cubicBezTo>
                  <a:cubicBezTo>
                    <a:pt x="3110" y="2376"/>
                    <a:pt x="3021" y="2364"/>
                    <a:pt x="2936" y="2337"/>
                  </a:cubicBezTo>
                  <a:cubicBezTo>
                    <a:pt x="2674" y="2262"/>
                    <a:pt x="2499" y="1999"/>
                    <a:pt x="2537" y="1775"/>
                  </a:cubicBezTo>
                  <a:cubicBezTo>
                    <a:pt x="2562" y="1562"/>
                    <a:pt x="2711" y="1400"/>
                    <a:pt x="2786" y="1300"/>
                  </a:cubicBezTo>
                  <a:cubicBezTo>
                    <a:pt x="2899" y="1200"/>
                    <a:pt x="2936" y="1137"/>
                    <a:pt x="2936" y="1137"/>
                  </a:cubicBezTo>
                  <a:lnTo>
                    <a:pt x="2936" y="1137"/>
                  </a:lnTo>
                  <a:cubicBezTo>
                    <a:pt x="2936" y="1137"/>
                    <a:pt x="2874" y="1187"/>
                    <a:pt x="2774" y="1237"/>
                  </a:cubicBezTo>
                  <a:cubicBezTo>
                    <a:pt x="2674" y="1325"/>
                    <a:pt x="2524" y="1487"/>
                    <a:pt x="2474" y="1737"/>
                  </a:cubicBezTo>
                  <a:cubicBezTo>
                    <a:pt x="2424" y="1999"/>
                    <a:pt x="2612" y="2312"/>
                    <a:pt x="2924" y="2399"/>
                  </a:cubicBezTo>
                  <a:cubicBezTo>
                    <a:pt x="3031" y="2438"/>
                    <a:pt x="3144" y="2456"/>
                    <a:pt x="3257" y="2456"/>
                  </a:cubicBezTo>
                  <a:cubicBezTo>
                    <a:pt x="3474" y="2456"/>
                    <a:pt x="3693" y="2389"/>
                    <a:pt x="3873" y="2274"/>
                  </a:cubicBezTo>
                  <a:cubicBezTo>
                    <a:pt x="4023" y="2199"/>
                    <a:pt x="4148" y="2074"/>
                    <a:pt x="4248" y="1949"/>
                  </a:cubicBezTo>
                  <a:cubicBezTo>
                    <a:pt x="4348" y="1825"/>
                    <a:pt x="4436" y="1687"/>
                    <a:pt x="4486" y="1525"/>
                  </a:cubicBezTo>
                  <a:cubicBezTo>
                    <a:pt x="4598" y="1237"/>
                    <a:pt x="4598" y="925"/>
                    <a:pt x="4498" y="675"/>
                  </a:cubicBezTo>
                  <a:cubicBezTo>
                    <a:pt x="4411" y="425"/>
                    <a:pt x="4236" y="263"/>
                    <a:pt x="4111" y="188"/>
                  </a:cubicBezTo>
                  <a:lnTo>
                    <a:pt x="3961" y="113"/>
                  </a:lnTo>
                  <a:cubicBezTo>
                    <a:pt x="3911" y="88"/>
                    <a:pt x="3898" y="88"/>
                    <a:pt x="3898" y="88"/>
                  </a:cubicBezTo>
                  <a:cubicBezTo>
                    <a:pt x="3898" y="88"/>
                    <a:pt x="3861" y="88"/>
                    <a:pt x="3836" y="75"/>
                  </a:cubicBezTo>
                  <a:cubicBezTo>
                    <a:pt x="3811" y="75"/>
                    <a:pt x="3799" y="75"/>
                    <a:pt x="3774" y="63"/>
                  </a:cubicBezTo>
                  <a:cubicBezTo>
                    <a:pt x="3736" y="63"/>
                    <a:pt x="3711" y="50"/>
                    <a:pt x="3674" y="50"/>
                  </a:cubicBezTo>
                  <a:cubicBezTo>
                    <a:pt x="3599" y="25"/>
                    <a:pt x="3499" y="0"/>
                    <a:pt x="3411" y="0"/>
                  </a:cubicBezTo>
                  <a:close/>
                </a:path>
              </a:pathLst>
            </a:custGeom>
            <a:solidFill>
              <a:srgbClr val="BF1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0"/>
            <p:cNvSpPr/>
            <p:nvPr/>
          </p:nvSpPr>
          <p:spPr>
            <a:xfrm>
              <a:off x="1492377" y="2861037"/>
              <a:ext cx="144890" cy="218406"/>
            </a:xfrm>
            <a:custGeom>
              <a:avLst/>
              <a:gdLst/>
              <a:ahLst/>
              <a:cxnLst/>
              <a:rect l="l" t="t" r="r" b="b"/>
              <a:pathLst>
                <a:path w="3313" h="4994" extrusionOk="0">
                  <a:moveTo>
                    <a:pt x="2955" y="0"/>
                  </a:moveTo>
                  <a:cubicBezTo>
                    <a:pt x="2810" y="0"/>
                    <a:pt x="2619" y="34"/>
                    <a:pt x="2412" y="83"/>
                  </a:cubicBezTo>
                  <a:cubicBezTo>
                    <a:pt x="2138" y="146"/>
                    <a:pt x="1850" y="233"/>
                    <a:pt x="1513" y="346"/>
                  </a:cubicBezTo>
                  <a:cubicBezTo>
                    <a:pt x="1425" y="383"/>
                    <a:pt x="1350" y="408"/>
                    <a:pt x="1263" y="446"/>
                  </a:cubicBezTo>
                  <a:cubicBezTo>
                    <a:pt x="1250" y="458"/>
                    <a:pt x="1238" y="458"/>
                    <a:pt x="1200" y="471"/>
                  </a:cubicBezTo>
                  <a:lnTo>
                    <a:pt x="1150" y="508"/>
                  </a:lnTo>
                  <a:cubicBezTo>
                    <a:pt x="1113" y="533"/>
                    <a:pt x="1063" y="558"/>
                    <a:pt x="1038" y="583"/>
                  </a:cubicBezTo>
                  <a:cubicBezTo>
                    <a:pt x="876" y="695"/>
                    <a:pt x="751" y="833"/>
                    <a:pt x="626" y="970"/>
                  </a:cubicBezTo>
                  <a:cubicBezTo>
                    <a:pt x="163" y="1570"/>
                    <a:pt x="1" y="2320"/>
                    <a:pt x="1" y="2882"/>
                  </a:cubicBezTo>
                  <a:cubicBezTo>
                    <a:pt x="1" y="3157"/>
                    <a:pt x="51" y="3394"/>
                    <a:pt x="76" y="3557"/>
                  </a:cubicBezTo>
                  <a:cubicBezTo>
                    <a:pt x="101" y="3632"/>
                    <a:pt x="113" y="3694"/>
                    <a:pt x="126" y="3744"/>
                  </a:cubicBezTo>
                  <a:cubicBezTo>
                    <a:pt x="151" y="3782"/>
                    <a:pt x="151" y="3807"/>
                    <a:pt x="151" y="3807"/>
                  </a:cubicBezTo>
                  <a:cubicBezTo>
                    <a:pt x="151" y="3807"/>
                    <a:pt x="151" y="3819"/>
                    <a:pt x="163" y="3869"/>
                  </a:cubicBezTo>
                  <a:cubicBezTo>
                    <a:pt x="176" y="3894"/>
                    <a:pt x="213" y="3957"/>
                    <a:pt x="238" y="4032"/>
                  </a:cubicBezTo>
                  <a:cubicBezTo>
                    <a:pt x="301" y="4182"/>
                    <a:pt x="413" y="4394"/>
                    <a:pt x="613" y="4594"/>
                  </a:cubicBezTo>
                  <a:cubicBezTo>
                    <a:pt x="801" y="4806"/>
                    <a:pt x="1125" y="4969"/>
                    <a:pt x="1488" y="4994"/>
                  </a:cubicBezTo>
                  <a:cubicBezTo>
                    <a:pt x="1588" y="4994"/>
                    <a:pt x="1675" y="4994"/>
                    <a:pt x="1775" y="4969"/>
                  </a:cubicBezTo>
                  <a:cubicBezTo>
                    <a:pt x="1863" y="4956"/>
                    <a:pt x="1938" y="4906"/>
                    <a:pt x="2038" y="4881"/>
                  </a:cubicBezTo>
                  <a:cubicBezTo>
                    <a:pt x="2187" y="4806"/>
                    <a:pt x="2350" y="4694"/>
                    <a:pt x="2487" y="4569"/>
                  </a:cubicBezTo>
                  <a:cubicBezTo>
                    <a:pt x="2750" y="4319"/>
                    <a:pt x="2975" y="4007"/>
                    <a:pt x="3050" y="3644"/>
                  </a:cubicBezTo>
                  <a:cubicBezTo>
                    <a:pt x="3087" y="3469"/>
                    <a:pt x="3050" y="3269"/>
                    <a:pt x="2925" y="3144"/>
                  </a:cubicBezTo>
                  <a:cubicBezTo>
                    <a:pt x="2800" y="3020"/>
                    <a:pt x="2650" y="2970"/>
                    <a:pt x="2500" y="2957"/>
                  </a:cubicBezTo>
                  <a:cubicBezTo>
                    <a:pt x="2487" y="2956"/>
                    <a:pt x="2474" y="2955"/>
                    <a:pt x="2461" y="2955"/>
                  </a:cubicBezTo>
                  <a:cubicBezTo>
                    <a:pt x="2328" y="2955"/>
                    <a:pt x="2216" y="3011"/>
                    <a:pt x="2125" y="3057"/>
                  </a:cubicBezTo>
                  <a:cubicBezTo>
                    <a:pt x="2038" y="3119"/>
                    <a:pt x="1963" y="3182"/>
                    <a:pt x="1900" y="3219"/>
                  </a:cubicBezTo>
                  <a:cubicBezTo>
                    <a:pt x="1775" y="3332"/>
                    <a:pt x="1725" y="3407"/>
                    <a:pt x="1725" y="3407"/>
                  </a:cubicBezTo>
                  <a:cubicBezTo>
                    <a:pt x="1738" y="3407"/>
                    <a:pt x="1800" y="3344"/>
                    <a:pt x="1950" y="3269"/>
                  </a:cubicBezTo>
                  <a:cubicBezTo>
                    <a:pt x="2013" y="3219"/>
                    <a:pt x="2100" y="3169"/>
                    <a:pt x="2187" y="3132"/>
                  </a:cubicBezTo>
                  <a:cubicBezTo>
                    <a:pt x="2275" y="3093"/>
                    <a:pt x="2363" y="3062"/>
                    <a:pt x="2457" y="3062"/>
                  </a:cubicBezTo>
                  <a:cubicBezTo>
                    <a:pt x="2483" y="3062"/>
                    <a:pt x="2510" y="3064"/>
                    <a:pt x="2537" y="3069"/>
                  </a:cubicBezTo>
                  <a:cubicBezTo>
                    <a:pt x="2662" y="3094"/>
                    <a:pt x="2800" y="3132"/>
                    <a:pt x="2887" y="3232"/>
                  </a:cubicBezTo>
                  <a:cubicBezTo>
                    <a:pt x="2987" y="3344"/>
                    <a:pt x="3000" y="3507"/>
                    <a:pt x="2975" y="3657"/>
                  </a:cubicBezTo>
                  <a:cubicBezTo>
                    <a:pt x="2912" y="3969"/>
                    <a:pt x="2687" y="4269"/>
                    <a:pt x="2425" y="4506"/>
                  </a:cubicBezTo>
                  <a:cubicBezTo>
                    <a:pt x="2193" y="4705"/>
                    <a:pt x="1922" y="4865"/>
                    <a:pt x="1630" y="4865"/>
                  </a:cubicBezTo>
                  <a:cubicBezTo>
                    <a:pt x="1591" y="4865"/>
                    <a:pt x="1552" y="4862"/>
                    <a:pt x="1513" y="4856"/>
                  </a:cubicBezTo>
                  <a:cubicBezTo>
                    <a:pt x="1188" y="4844"/>
                    <a:pt x="926" y="4694"/>
                    <a:pt x="751" y="4506"/>
                  </a:cubicBezTo>
                  <a:cubicBezTo>
                    <a:pt x="576" y="4319"/>
                    <a:pt x="488" y="4132"/>
                    <a:pt x="426" y="3994"/>
                  </a:cubicBezTo>
                  <a:cubicBezTo>
                    <a:pt x="388" y="3907"/>
                    <a:pt x="376" y="3857"/>
                    <a:pt x="363" y="3819"/>
                  </a:cubicBezTo>
                  <a:cubicBezTo>
                    <a:pt x="351" y="3769"/>
                    <a:pt x="351" y="3757"/>
                    <a:pt x="351" y="3757"/>
                  </a:cubicBezTo>
                  <a:cubicBezTo>
                    <a:pt x="351" y="3757"/>
                    <a:pt x="351" y="3719"/>
                    <a:pt x="326" y="3694"/>
                  </a:cubicBezTo>
                  <a:cubicBezTo>
                    <a:pt x="313" y="3644"/>
                    <a:pt x="301" y="3594"/>
                    <a:pt x="288" y="3519"/>
                  </a:cubicBezTo>
                  <a:cubicBezTo>
                    <a:pt x="238" y="3382"/>
                    <a:pt x="201" y="3157"/>
                    <a:pt x="188" y="2895"/>
                  </a:cubicBezTo>
                  <a:cubicBezTo>
                    <a:pt x="176" y="2632"/>
                    <a:pt x="226" y="2320"/>
                    <a:pt x="301" y="2007"/>
                  </a:cubicBezTo>
                  <a:cubicBezTo>
                    <a:pt x="388" y="1695"/>
                    <a:pt x="538" y="1358"/>
                    <a:pt x="751" y="1083"/>
                  </a:cubicBezTo>
                  <a:cubicBezTo>
                    <a:pt x="863" y="945"/>
                    <a:pt x="976" y="820"/>
                    <a:pt x="1113" y="708"/>
                  </a:cubicBezTo>
                  <a:cubicBezTo>
                    <a:pt x="1138" y="670"/>
                    <a:pt x="1188" y="658"/>
                    <a:pt x="1225" y="633"/>
                  </a:cubicBezTo>
                  <a:lnTo>
                    <a:pt x="1263" y="596"/>
                  </a:lnTo>
                  <a:cubicBezTo>
                    <a:pt x="1263" y="583"/>
                    <a:pt x="1300" y="583"/>
                    <a:pt x="1313" y="571"/>
                  </a:cubicBezTo>
                  <a:lnTo>
                    <a:pt x="1550" y="471"/>
                  </a:lnTo>
                  <a:cubicBezTo>
                    <a:pt x="1863" y="346"/>
                    <a:pt x="2163" y="258"/>
                    <a:pt x="2425" y="171"/>
                  </a:cubicBezTo>
                  <a:cubicBezTo>
                    <a:pt x="2687" y="96"/>
                    <a:pt x="2912" y="46"/>
                    <a:pt x="3062" y="46"/>
                  </a:cubicBezTo>
                  <a:cubicBezTo>
                    <a:pt x="3080" y="44"/>
                    <a:pt x="3098" y="44"/>
                    <a:pt x="3114" y="44"/>
                  </a:cubicBezTo>
                  <a:cubicBezTo>
                    <a:pt x="3227" y="44"/>
                    <a:pt x="3294" y="73"/>
                    <a:pt x="3309" y="73"/>
                  </a:cubicBezTo>
                  <a:cubicBezTo>
                    <a:pt x="3311" y="73"/>
                    <a:pt x="3312" y="72"/>
                    <a:pt x="3312" y="71"/>
                  </a:cubicBezTo>
                  <a:cubicBezTo>
                    <a:pt x="3312" y="71"/>
                    <a:pt x="3300" y="46"/>
                    <a:pt x="3250" y="33"/>
                  </a:cubicBezTo>
                  <a:cubicBezTo>
                    <a:pt x="3200" y="21"/>
                    <a:pt x="3137" y="8"/>
                    <a:pt x="3062" y="8"/>
                  </a:cubicBezTo>
                  <a:cubicBezTo>
                    <a:pt x="3030" y="3"/>
                    <a:pt x="2994" y="0"/>
                    <a:pt x="2955" y="0"/>
                  </a:cubicBezTo>
                  <a:close/>
                </a:path>
              </a:pathLst>
            </a:custGeom>
            <a:solidFill>
              <a:srgbClr val="BF1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0"/>
            <p:cNvSpPr/>
            <p:nvPr/>
          </p:nvSpPr>
          <p:spPr>
            <a:xfrm>
              <a:off x="1706587" y="3211653"/>
              <a:ext cx="172748" cy="147251"/>
            </a:xfrm>
            <a:custGeom>
              <a:avLst/>
              <a:gdLst/>
              <a:ahLst/>
              <a:cxnLst/>
              <a:rect l="l" t="t" r="r" b="b"/>
              <a:pathLst>
                <a:path w="3950" h="3367" extrusionOk="0">
                  <a:moveTo>
                    <a:pt x="351" y="0"/>
                  </a:moveTo>
                  <a:cubicBezTo>
                    <a:pt x="351" y="0"/>
                    <a:pt x="326" y="50"/>
                    <a:pt x="288" y="125"/>
                  </a:cubicBezTo>
                  <a:cubicBezTo>
                    <a:pt x="263" y="200"/>
                    <a:pt x="213" y="313"/>
                    <a:pt x="163" y="463"/>
                  </a:cubicBezTo>
                  <a:cubicBezTo>
                    <a:pt x="76" y="750"/>
                    <a:pt x="1" y="1175"/>
                    <a:pt x="63" y="1600"/>
                  </a:cubicBezTo>
                  <a:cubicBezTo>
                    <a:pt x="126" y="2012"/>
                    <a:pt x="326" y="2387"/>
                    <a:pt x="513" y="2649"/>
                  </a:cubicBezTo>
                  <a:cubicBezTo>
                    <a:pt x="626" y="2787"/>
                    <a:pt x="726" y="2874"/>
                    <a:pt x="801" y="2924"/>
                  </a:cubicBezTo>
                  <a:cubicBezTo>
                    <a:pt x="888" y="2962"/>
                    <a:pt x="938" y="2999"/>
                    <a:pt x="938" y="2999"/>
                  </a:cubicBezTo>
                  <a:cubicBezTo>
                    <a:pt x="938" y="2999"/>
                    <a:pt x="975" y="3012"/>
                    <a:pt x="1063" y="3062"/>
                  </a:cubicBezTo>
                  <a:cubicBezTo>
                    <a:pt x="1150" y="3099"/>
                    <a:pt x="1263" y="3162"/>
                    <a:pt x="1413" y="3199"/>
                  </a:cubicBezTo>
                  <a:cubicBezTo>
                    <a:pt x="1684" y="3297"/>
                    <a:pt x="2032" y="3366"/>
                    <a:pt x="2397" y="3366"/>
                  </a:cubicBezTo>
                  <a:cubicBezTo>
                    <a:pt x="2452" y="3366"/>
                    <a:pt x="2507" y="3365"/>
                    <a:pt x="2562" y="3362"/>
                  </a:cubicBezTo>
                  <a:cubicBezTo>
                    <a:pt x="2975" y="3324"/>
                    <a:pt x="3399" y="3187"/>
                    <a:pt x="3637" y="2987"/>
                  </a:cubicBezTo>
                  <a:cubicBezTo>
                    <a:pt x="3762" y="2887"/>
                    <a:pt x="3837" y="2787"/>
                    <a:pt x="3887" y="2699"/>
                  </a:cubicBezTo>
                  <a:cubicBezTo>
                    <a:pt x="3924" y="2624"/>
                    <a:pt x="3949" y="2574"/>
                    <a:pt x="3949" y="2574"/>
                  </a:cubicBezTo>
                  <a:lnTo>
                    <a:pt x="3949" y="2574"/>
                  </a:lnTo>
                  <a:cubicBezTo>
                    <a:pt x="3937" y="2574"/>
                    <a:pt x="3849" y="2762"/>
                    <a:pt x="3537" y="2937"/>
                  </a:cubicBezTo>
                  <a:cubicBezTo>
                    <a:pt x="3299" y="3124"/>
                    <a:pt x="2900" y="3237"/>
                    <a:pt x="2512" y="3237"/>
                  </a:cubicBezTo>
                  <a:cubicBezTo>
                    <a:pt x="2112" y="3237"/>
                    <a:pt x="1725" y="3162"/>
                    <a:pt x="1450" y="3049"/>
                  </a:cubicBezTo>
                  <a:cubicBezTo>
                    <a:pt x="1300" y="2999"/>
                    <a:pt x="1200" y="2949"/>
                    <a:pt x="1113" y="2899"/>
                  </a:cubicBezTo>
                  <a:cubicBezTo>
                    <a:pt x="1050" y="2874"/>
                    <a:pt x="1013" y="2837"/>
                    <a:pt x="1013" y="2837"/>
                  </a:cubicBezTo>
                  <a:cubicBezTo>
                    <a:pt x="1013" y="2837"/>
                    <a:pt x="975" y="2824"/>
                    <a:pt x="900" y="2774"/>
                  </a:cubicBezTo>
                  <a:cubicBezTo>
                    <a:pt x="826" y="2737"/>
                    <a:pt x="726" y="2649"/>
                    <a:pt x="638" y="2562"/>
                  </a:cubicBezTo>
                  <a:cubicBezTo>
                    <a:pt x="463" y="2324"/>
                    <a:pt x="238" y="1987"/>
                    <a:pt x="176" y="1587"/>
                  </a:cubicBezTo>
                  <a:cubicBezTo>
                    <a:pt x="101" y="1200"/>
                    <a:pt x="163" y="800"/>
                    <a:pt x="226" y="500"/>
                  </a:cubicBezTo>
                  <a:cubicBezTo>
                    <a:pt x="263" y="338"/>
                    <a:pt x="288" y="213"/>
                    <a:pt x="326" y="138"/>
                  </a:cubicBezTo>
                  <a:cubicBezTo>
                    <a:pt x="351" y="50"/>
                    <a:pt x="351" y="0"/>
                    <a:pt x="351" y="0"/>
                  </a:cubicBezTo>
                  <a:close/>
                </a:path>
              </a:pathLst>
            </a:custGeom>
            <a:solidFill>
              <a:srgbClr val="BF1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0"/>
            <p:cNvSpPr/>
            <p:nvPr/>
          </p:nvSpPr>
          <p:spPr>
            <a:xfrm>
              <a:off x="1600051" y="2887671"/>
              <a:ext cx="184731" cy="296689"/>
            </a:xfrm>
            <a:custGeom>
              <a:avLst/>
              <a:gdLst/>
              <a:ahLst/>
              <a:cxnLst/>
              <a:rect l="l" t="t" r="r" b="b"/>
              <a:pathLst>
                <a:path w="4224" h="6784" extrusionOk="0">
                  <a:moveTo>
                    <a:pt x="4131" y="0"/>
                  </a:moveTo>
                  <a:cubicBezTo>
                    <a:pt x="4101" y="0"/>
                    <a:pt x="4065" y="3"/>
                    <a:pt x="4024" y="12"/>
                  </a:cubicBezTo>
                  <a:cubicBezTo>
                    <a:pt x="3899" y="24"/>
                    <a:pt x="3711" y="49"/>
                    <a:pt x="3511" y="161"/>
                  </a:cubicBezTo>
                  <a:cubicBezTo>
                    <a:pt x="3311" y="274"/>
                    <a:pt x="3099" y="461"/>
                    <a:pt x="2962" y="699"/>
                  </a:cubicBezTo>
                  <a:cubicBezTo>
                    <a:pt x="2812" y="924"/>
                    <a:pt x="2712" y="1211"/>
                    <a:pt x="2662" y="1511"/>
                  </a:cubicBezTo>
                  <a:cubicBezTo>
                    <a:pt x="2562" y="2086"/>
                    <a:pt x="2637" y="2698"/>
                    <a:pt x="2787" y="3110"/>
                  </a:cubicBezTo>
                  <a:cubicBezTo>
                    <a:pt x="2812" y="3173"/>
                    <a:pt x="2837" y="3223"/>
                    <a:pt x="2849" y="3273"/>
                  </a:cubicBezTo>
                  <a:lnTo>
                    <a:pt x="2874" y="3298"/>
                  </a:lnTo>
                  <a:lnTo>
                    <a:pt x="2849" y="3298"/>
                  </a:lnTo>
                  <a:cubicBezTo>
                    <a:pt x="2787" y="3298"/>
                    <a:pt x="2724" y="3323"/>
                    <a:pt x="2699" y="3323"/>
                  </a:cubicBezTo>
                  <a:lnTo>
                    <a:pt x="2637" y="3323"/>
                  </a:lnTo>
                  <a:cubicBezTo>
                    <a:pt x="2637" y="3323"/>
                    <a:pt x="2562" y="3335"/>
                    <a:pt x="2437" y="3360"/>
                  </a:cubicBezTo>
                  <a:cubicBezTo>
                    <a:pt x="2312" y="3398"/>
                    <a:pt x="2137" y="3460"/>
                    <a:pt x="1937" y="3573"/>
                  </a:cubicBezTo>
                  <a:cubicBezTo>
                    <a:pt x="1525" y="3772"/>
                    <a:pt x="1062" y="4147"/>
                    <a:pt x="688" y="4597"/>
                  </a:cubicBezTo>
                  <a:cubicBezTo>
                    <a:pt x="500" y="4835"/>
                    <a:pt x="338" y="5084"/>
                    <a:pt x="213" y="5334"/>
                  </a:cubicBezTo>
                  <a:cubicBezTo>
                    <a:pt x="88" y="5584"/>
                    <a:pt x="25" y="5847"/>
                    <a:pt x="13" y="6071"/>
                  </a:cubicBezTo>
                  <a:cubicBezTo>
                    <a:pt x="0" y="6296"/>
                    <a:pt x="38" y="6471"/>
                    <a:pt x="88" y="6596"/>
                  </a:cubicBezTo>
                  <a:cubicBezTo>
                    <a:pt x="100" y="6659"/>
                    <a:pt x="138" y="6709"/>
                    <a:pt x="150" y="6734"/>
                  </a:cubicBezTo>
                  <a:cubicBezTo>
                    <a:pt x="163" y="6771"/>
                    <a:pt x="188" y="6784"/>
                    <a:pt x="188" y="6784"/>
                  </a:cubicBezTo>
                  <a:cubicBezTo>
                    <a:pt x="200" y="6784"/>
                    <a:pt x="150" y="6721"/>
                    <a:pt x="163" y="6571"/>
                  </a:cubicBezTo>
                  <a:cubicBezTo>
                    <a:pt x="113" y="6459"/>
                    <a:pt x="88" y="6271"/>
                    <a:pt x="113" y="6071"/>
                  </a:cubicBezTo>
                  <a:cubicBezTo>
                    <a:pt x="150" y="5859"/>
                    <a:pt x="213" y="5609"/>
                    <a:pt x="338" y="5384"/>
                  </a:cubicBezTo>
                  <a:cubicBezTo>
                    <a:pt x="463" y="5147"/>
                    <a:pt x="613" y="4909"/>
                    <a:pt x="800" y="4697"/>
                  </a:cubicBezTo>
                  <a:cubicBezTo>
                    <a:pt x="1175" y="4272"/>
                    <a:pt x="1650" y="3922"/>
                    <a:pt x="2025" y="3735"/>
                  </a:cubicBezTo>
                  <a:cubicBezTo>
                    <a:pt x="2212" y="3647"/>
                    <a:pt x="2387" y="3585"/>
                    <a:pt x="2487" y="3548"/>
                  </a:cubicBezTo>
                  <a:cubicBezTo>
                    <a:pt x="2612" y="3535"/>
                    <a:pt x="2674" y="3523"/>
                    <a:pt x="2674" y="3523"/>
                  </a:cubicBezTo>
                  <a:lnTo>
                    <a:pt x="2724" y="3523"/>
                  </a:lnTo>
                  <a:cubicBezTo>
                    <a:pt x="2762" y="3510"/>
                    <a:pt x="2799" y="3510"/>
                    <a:pt x="2862" y="3510"/>
                  </a:cubicBezTo>
                  <a:cubicBezTo>
                    <a:pt x="2878" y="3502"/>
                    <a:pt x="2898" y="3499"/>
                    <a:pt x="2920" y="3499"/>
                  </a:cubicBezTo>
                  <a:cubicBezTo>
                    <a:pt x="2963" y="3499"/>
                    <a:pt x="3016" y="3510"/>
                    <a:pt x="3074" y="3510"/>
                  </a:cubicBezTo>
                  <a:lnTo>
                    <a:pt x="3199" y="3510"/>
                  </a:lnTo>
                  <a:cubicBezTo>
                    <a:pt x="3174" y="3473"/>
                    <a:pt x="3149" y="3423"/>
                    <a:pt x="3137" y="3398"/>
                  </a:cubicBezTo>
                  <a:cubicBezTo>
                    <a:pt x="3112" y="3348"/>
                    <a:pt x="3087" y="3323"/>
                    <a:pt x="3074" y="3273"/>
                  </a:cubicBezTo>
                  <a:lnTo>
                    <a:pt x="3024" y="3173"/>
                  </a:lnTo>
                  <a:cubicBezTo>
                    <a:pt x="2987" y="3135"/>
                    <a:pt x="2974" y="3085"/>
                    <a:pt x="2962" y="3035"/>
                  </a:cubicBezTo>
                  <a:cubicBezTo>
                    <a:pt x="2824" y="2648"/>
                    <a:pt x="2724" y="2073"/>
                    <a:pt x="2799" y="1511"/>
                  </a:cubicBezTo>
                  <a:cubicBezTo>
                    <a:pt x="2849" y="1224"/>
                    <a:pt x="2924" y="961"/>
                    <a:pt x="3062" y="724"/>
                  </a:cubicBezTo>
                  <a:cubicBezTo>
                    <a:pt x="3187" y="486"/>
                    <a:pt x="3349" y="324"/>
                    <a:pt x="3536" y="211"/>
                  </a:cubicBezTo>
                  <a:cubicBezTo>
                    <a:pt x="3724" y="99"/>
                    <a:pt x="3899" y="49"/>
                    <a:pt x="4024" y="37"/>
                  </a:cubicBezTo>
                  <a:cubicBezTo>
                    <a:pt x="4149" y="24"/>
                    <a:pt x="4224" y="24"/>
                    <a:pt x="4224" y="12"/>
                  </a:cubicBezTo>
                  <a:cubicBezTo>
                    <a:pt x="4224" y="12"/>
                    <a:pt x="4190" y="0"/>
                    <a:pt x="4131" y="0"/>
                  </a:cubicBezTo>
                  <a:close/>
                </a:path>
              </a:pathLst>
            </a:custGeom>
            <a:solidFill>
              <a:srgbClr val="BF1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0"/>
            <p:cNvSpPr/>
            <p:nvPr/>
          </p:nvSpPr>
          <p:spPr>
            <a:xfrm>
              <a:off x="1685857" y="2726904"/>
              <a:ext cx="39929" cy="126303"/>
            </a:xfrm>
            <a:custGeom>
              <a:avLst/>
              <a:gdLst/>
              <a:ahLst/>
              <a:cxnLst/>
              <a:rect l="l" t="t" r="r" b="b"/>
              <a:pathLst>
                <a:path w="913" h="2888" extrusionOk="0">
                  <a:moveTo>
                    <a:pt x="17" y="0"/>
                  </a:moveTo>
                  <a:cubicBezTo>
                    <a:pt x="15" y="0"/>
                    <a:pt x="14" y="1"/>
                    <a:pt x="13" y="2"/>
                  </a:cubicBezTo>
                  <a:cubicBezTo>
                    <a:pt x="0" y="27"/>
                    <a:pt x="225" y="339"/>
                    <a:pt x="362" y="664"/>
                  </a:cubicBezTo>
                  <a:cubicBezTo>
                    <a:pt x="512" y="1014"/>
                    <a:pt x="612" y="1388"/>
                    <a:pt x="612" y="1388"/>
                  </a:cubicBezTo>
                  <a:cubicBezTo>
                    <a:pt x="612" y="1388"/>
                    <a:pt x="637" y="1476"/>
                    <a:pt x="675" y="1626"/>
                  </a:cubicBezTo>
                  <a:cubicBezTo>
                    <a:pt x="700" y="1763"/>
                    <a:pt x="750" y="1951"/>
                    <a:pt x="750" y="2138"/>
                  </a:cubicBezTo>
                  <a:cubicBezTo>
                    <a:pt x="750" y="2326"/>
                    <a:pt x="737" y="2513"/>
                    <a:pt x="700" y="2650"/>
                  </a:cubicBezTo>
                  <a:cubicBezTo>
                    <a:pt x="675" y="2788"/>
                    <a:pt x="637" y="2888"/>
                    <a:pt x="662" y="2888"/>
                  </a:cubicBezTo>
                  <a:cubicBezTo>
                    <a:pt x="675" y="2888"/>
                    <a:pt x="737" y="2813"/>
                    <a:pt x="787" y="2663"/>
                  </a:cubicBezTo>
                  <a:cubicBezTo>
                    <a:pt x="850" y="2538"/>
                    <a:pt x="875" y="2338"/>
                    <a:pt x="887" y="2138"/>
                  </a:cubicBezTo>
                  <a:cubicBezTo>
                    <a:pt x="912" y="1938"/>
                    <a:pt x="875" y="1726"/>
                    <a:pt x="862" y="1588"/>
                  </a:cubicBezTo>
                  <a:cubicBezTo>
                    <a:pt x="825" y="1438"/>
                    <a:pt x="812" y="1338"/>
                    <a:pt x="812" y="1338"/>
                  </a:cubicBezTo>
                  <a:cubicBezTo>
                    <a:pt x="812" y="1338"/>
                    <a:pt x="700" y="964"/>
                    <a:pt x="500" y="626"/>
                  </a:cubicBezTo>
                  <a:cubicBezTo>
                    <a:pt x="320" y="279"/>
                    <a:pt x="60" y="0"/>
                    <a:pt x="17" y="0"/>
                  </a:cubicBezTo>
                  <a:close/>
                </a:path>
              </a:pathLst>
            </a:custGeom>
            <a:solidFill>
              <a:srgbClr val="BF1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0"/>
            <p:cNvSpPr/>
            <p:nvPr/>
          </p:nvSpPr>
          <p:spPr>
            <a:xfrm>
              <a:off x="1759592" y="2244998"/>
              <a:ext cx="178215" cy="82001"/>
            </a:xfrm>
            <a:custGeom>
              <a:avLst/>
              <a:gdLst/>
              <a:ahLst/>
              <a:cxnLst/>
              <a:rect l="l" t="t" r="r" b="b"/>
              <a:pathLst>
                <a:path w="4075" h="1875" extrusionOk="0">
                  <a:moveTo>
                    <a:pt x="2950" y="0"/>
                  </a:moveTo>
                  <a:cubicBezTo>
                    <a:pt x="2662" y="0"/>
                    <a:pt x="2350" y="63"/>
                    <a:pt x="2125" y="125"/>
                  </a:cubicBezTo>
                  <a:cubicBezTo>
                    <a:pt x="1913" y="188"/>
                    <a:pt x="1763" y="250"/>
                    <a:pt x="1763" y="250"/>
                  </a:cubicBezTo>
                  <a:cubicBezTo>
                    <a:pt x="1763" y="250"/>
                    <a:pt x="1625" y="313"/>
                    <a:pt x="1425" y="425"/>
                  </a:cubicBezTo>
                  <a:cubicBezTo>
                    <a:pt x="1225" y="537"/>
                    <a:pt x="950" y="687"/>
                    <a:pt x="726" y="900"/>
                  </a:cubicBezTo>
                  <a:cubicBezTo>
                    <a:pt x="488" y="1087"/>
                    <a:pt x="288" y="1312"/>
                    <a:pt x="163" y="1525"/>
                  </a:cubicBezTo>
                  <a:cubicBezTo>
                    <a:pt x="38" y="1724"/>
                    <a:pt x="1" y="1874"/>
                    <a:pt x="13" y="1874"/>
                  </a:cubicBezTo>
                  <a:cubicBezTo>
                    <a:pt x="38" y="1874"/>
                    <a:pt x="76" y="1737"/>
                    <a:pt x="226" y="1562"/>
                  </a:cubicBezTo>
                  <a:cubicBezTo>
                    <a:pt x="351" y="1387"/>
                    <a:pt x="563" y="1175"/>
                    <a:pt x="801" y="1000"/>
                  </a:cubicBezTo>
                  <a:cubicBezTo>
                    <a:pt x="1038" y="812"/>
                    <a:pt x="1288" y="675"/>
                    <a:pt x="1488" y="575"/>
                  </a:cubicBezTo>
                  <a:cubicBezTo>
                    <a:pt x="1688" y="487"/>
                    <a:pt x="1825" y="437"/>
                    <a:pt x="1825" y="437"/>
                  </a:cubicBezTo>
                  <a:cubicBezTo>
                    <a:pt x="1825" y="437"/>
                    <a:pt x="1963" y="375"/>
                    <a:pt x="2175" y="313"/>
                  </a:cubicBezTo>
                  <a:cubicBezTo>
                    <a:pt x="2375" y="250"/>
                    <a:pt x="2662" y="175"/>
                    <a:pt x="2950" y="163"/>
                  </a:cubicBezTo>
                  <a:cubicBezTo>
                    <a:pt x="2986" y="161"/>
                    <a:pt x="3021" y="160"/>
                    <a:pt x="3057" y="160"/>
                  </a:cubicBezTo>
                  <a:cubicBezTo>
                    <a:pt x="3308" y="160"/>
                    <a:pt x="3551" y="199"/>
                    <a:pt x="3737" y="275"/>
                  </a:cubicBezTo>
                  <a:cubicBezTo>
                    <a:pt x="3917" y="343"/>
                    <a:pt x="4027" y="441"/>
                    <a:pt x="4055" y="441"/>
                  </a:cubicBezTo>
                  <a:cubicBezTo>
                    <a:pt x="4058" y="441"/>
                    <a:pt x="4060" y="440"/>
                    <a:pt x="4062" y="437"/>
                  </a:cubicBezTo>
                  <a:cubicBezTo>
                    <a:pt x="4074" y="437"/>
                    <a:pt x="3987" y="313"/>
                    <a:pt x="3787" y="175"/>
                  </a:cubicBezTo>
                  <a:cubicBezTo>
                    <a:pt x="3574" y="63"/>
                    <a:pt x="3262" y="0"/>
                    <a:pt x="2950" y="0"/>
                  </a:cubicBezTo>
                  <a:close/>
                </a:path>
              </a:pathLst>
            </a:custGeom>
            <a:solidFill>
              <a:srgbClr val="BF1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0"/>
            <p:cNvSpPr/>
            <p:nvPr/>
          </p:nvSpPr>
          <p:spPr>
            <a:xfrm>
              <a:off x="1812073" y="2294155"/>
              <a:ext cx="64507" cy="34506"/>
            </a:xfrm>
            <a:custGeom>
              <a:avLst/>
              <a:gdLst/>
              <a:ahLst/>
              <a:cxnLst/>
              <a:rect l="l" t="t" r="r" b="b"/>
              <a:pathLst>
                <a:path w="1475" h="789" extrusionOk="0">
                  <a:moveTo>
                    <a:pt x="1037" y="1"/>
                  </a:moveTo>
                  <a:cubicBezTo>
                    <a:pt x="925" y="1"/>
                    <a:pt x="800" y="38"/>
                    <a:pt x="725" y="63"/>
                  </a:cubicBezTo>
                  <a:cubicBezTo>
                    <a:pt x="650" y="101"/>
                    <a:pt x="600" y="126"/>
                    <a:pt x="600" y="126"/>
                  </a:cubicBezTo>
                  <a:cubicBezTo>
                    <a:pt x="600" y="126"/>
                    <a:pt x="550" y="163"/>
                    <a:pt x="488" y="213"/>
                  </a:cubicBezTo>
                  <a:cubicBezTo>
                    <a:pt x="425" y="251"/>
                    <a:pt x="350" y="338"/>
                    <a:pt x="275" y="413"/>
                  </a:cubicBezTo>
                  <a:cubicBezTo>
                    <a:pt x="113" y="588"/>
                    <a:pt x="0" y="775"/>
                    <a:pt x="25" y="788"/>
                  </a:cubicBezTo>
                  <a:cubicBezTo>
                    <a:pt x="26" y="788"/>
                    <a:pt x="27" y="789"/>
                    <a:pt x="29" y="789"/>
                  </a:cubicBezTo>
                  <a:cubicBezTo>
                    <a:pt x="60" y="789"/>
                    <a:pt x="194" y="633"/>
                    <a:pt x="363" y="513"/>
                  </a:cubicBezTo>
                  <a:cubicBezTo>
                    <a:pt x="438" y="438"/>
                    <a:pt x="538" y="376"/>
                    <a:pt x="600" y="351"/>
                  </a:cubicBezTo>
                  <a:cubicBezTo>
                    <a:pt x="663" y="301"/>
                    <a:pt x="713" y="288"/>
                    <a:pt x="713" y="288"/>
                  </a:cubicBezTo>
                  <a:cubicBezTo>
                    <a:pt x="713" y="288"/>
                    <a:pt x="750" y="251"/>
                    <a:pt x="813" y="226"/>
                  </a:cubicBezTo>
                  <a:cubicBezTo>
                    <a:pt x="875" y="176"/>
                    <a:pt x="975" y="151"/>
                    <a:pt x="1062" y="126"/>
                  </a:cubicBezTo>
                  <a:cubicBezTo>
                    <a:pt x="1099" y="121"/>
                    <a:pt x="1134" y="118"/>
                    <a:pt x="1168" y="118"/>
                  </a:cubicBezTo>
                  <a:cubicBezTo>
                    <a:pt x="1226" y="118"/>
                    <a:pt x="1282" y="127"/>
                    <a:pt x="1337" y="151"/>
                  </a:cubicBezTo>
                  <a:cubicBezTo>
                    <a:pt x="1388" y="161"/>
                    <a:pt x="1422" y="179"/>
                    <a:pt x="1446" y="179"/>
                  </a:cubicBezTo>
                  <a:cubicBezTo>
                    <a:pt x="1452" y="179"/>
                    <a:pt x="1457" y="178"/>
                    <a:pt x="1462" y="176"/>
                  </a:cubicBezTo>
                  <a:cubicBezTo>
                    <a:pt x="1475" y="163"/>
                    <a:pt x="1437" y="126"/>
                    <a:pt x="1350" y="101"/>
                  </a:cubicBezTo>
                  <a:cubicBezTo>
                    <a:pt x="1275" y="51"/>
                    <a:pt x="1162" y="1"/>
                    <a:pt x="1037" y="1"/>
                  </a:cubicBezTo>
                  <a:close/>
                </a:path>
              </a:pathLst>
            </a:custGeom>
            <a:solidFill>
              <a:srgbClr val="BF1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0"/>
            <p:cNvSpPr/>
            <p:nvPr/>
          </p:nvSpPr>
          <p:spPr>
            <a:xfrm>
              <a:off x="1770001" y="2586474"/>
              <a:ext cx="73822" cy="208828"/>
            </a:xfrm>
            <a:custGeom>
              <a:avLst/>
              <a:gdLst/>
              <a:ahLst/>
              <a:cxnLst/>
              <a:rect l="l" t="t" r="r" b="b"/>
              <a:pathLst>
                <a:path w="1688" h="4775" extrusionOk="0">
                  <a:moveTo>
                    <a:pt x="15" y="1"/>
                  </a:moveTo>
                  <a:cubicBezTo>
                    <a:pt x="14" y="1"/>
                    <a:pt x="13" y="1"/>
                    <a:pt x="13" y="1"/>
                  </a:cubicBezTo>
                  <a:cubicBezTo>
                    <a:pt x="0" y="1"/>
                    <a:pt x="88" y="151"/>
                    <a:pt x="263" y="339"/>
                  </a:cubicBezTo>
                  <a:cubicBezTo>
                    <a:pt x="438" y="526"/>
                    <a:pt x="675" y="751"/>
                    <a:pt x="875" y="1001"/>
                  </a:cubicBezTo>
                  <a:cubicBezTo>
                    <a:pt x="1075" y="1276"/>
                    <a:pt x="1200" y="1551"/>
                    <a:pt x="1262" y="1788"/>
                  </a:cubicBezTo>
                  <a:cubicBezTo>
                    <a:pt x="1312" y="1901"/>
                    <a:pt x="1325" y="2001"/>
                    <a:pt x="1337" y="2063"/>
                  </a:cubicBezTo>
                  <a:cubicBezTo>
                    <a:pt x="1362" y="2126"/>
                    <a:pt x="1375" y="2175"/>
                    <a:pt x="1375" y="2175"/>
                  </a:cubicBezTo>
                  <a:cubicBezTo>
                    <a:pt x="1375" y="2175"/>
                    <a:pt x="1387" y="2225"/>
                    <a:pt x="1400" y="2288"/>
                  </a:cubicBezTo>
                  <a:cubicBezTo>
                    <a:pt x="1425" y="2350"/>
                    <a:pt x="1437" y="2438"/>
                    <a:pt x="1450" y="2563"/>
                  </a:cubicBezTo>
                  <a:cubicBezTo>
                    <a:pt x="1500" y="2800"/>
                    <a:pt x="1525" y="3125"/>
                    <a:pt x="1550" y="3462"/>
                  </a:cubicBezTo>
                  <a:cubicBezTo>
                    <a:pt x="1562" y="3787"/>
                    <a:pt x="1562" y="4112"/>
                    <a:pt x="1575" y="4362"/>
                  </a:cubicBezTo>
                  <a:cubicBezTo>
                    <a:pt x="1575" y="4599"/>
                    <a:pt x="1587" y="4774"/>
                    <a:pt x="1612" y="4774"/>
                  </a:cubicBezTo>
                  <a:cubicBezTo>
                    <a:pt x="1625" y="4774"/>
                    <a:pt x="1637" y="4612"/>
                    <a:pt x="1650" y="4362"/>
                  </a:cubicBezTo>
                  <a:cubicBezTo>
                    <a:pt x="1675" y="4112"/>
                    <a:pt x="1687" y="3787"/>
                    <a:pt x="1687" y="3462"/>
                  </a:cubicBezTo>
                  <a:cubicBezTo>
                    <a:pt x="1687" y="3125"/>
                    <a:pt x="1675" y="2800"/>
                    <a:pt x="1637" y="2550"/>
                  </a:cubicBezTo>
                  <a:cubicBezTo>
                    <a:pt x="1625" y="2425"/>
                    <a:pt x="1612" y="2338"/>
                    <a:pt x="1587" y="2250"/>
                  </a:cubicBezTo>
                  <a:cubicBezTo>
                    <a:pt x="1575" y="2188"/>
                    <a:pt x="1562" y="2150"/>
                    <a:pt x="1562" y="2150"/>
                  </a:cubicBezTo>
                  <a:cubicBezTo>
                    <a:pt x="1562" y="2150"/>
                    <a:pt x="1550" y="2113"/>
                    <a:pt x="1525" y="2038"/>
                  </a:cubicBezTo>
                  <a:cubicBezTo>
                    <a:pt x="1512" y="1951"/>
                    <a:pt x="1487" y="1863"/>
                    <a:pt x="1437" y="1738"/>
                  </a:cubicBezTo>
                  <a:cubicBezTo>
                    <a:pt x="1387" y="1613"/>
                    <a:pt x="1337" y="1476"/>
                    <a:pt x="1262" y="1326"/>
                  </a:cubicBezTo>
                  <a:cubicBezTo>
                    <a:pt x="1237" y="1276"/>
                    <a:pt x="1187" y="1188"/>
                    <a:pt x="1137" y="1126"/>
                  </a:cubicBezTo>
                  <a:cubicBezTo>
                    <a:pt x="1087" y="1051"/>
                    <a:pt x="1050" y="988"/>
                    <a:pt x="987" y="926"/>
                  </a:cubicBezTo>
                  <a:cubicBezTo>
                    <a:pt x="762" y="664"/>
                    <a:pt x="513" y="464"/>
                    <a:pt x="325" y="289"/>
                  </a:cubicBezTo>
                  <a:cubicBezTo>
                    <a:pt x="146" y="122"/>
                    <a:pt x="36" y="1"/>
                    <a:pt x="15" y="1"/>
                  </a:cubicBezTo>
                  <a:close/>
                </a:path>
              </a:pathLst>
            </a:custGeom>
            <a:solidFill>
              <a:srgbClr val="BF1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0"/>
            <p:cNvSpPr/>
            <p:nvPr/>
          </p:nvSpPr>
          <p:spPr>
            <a:xfrm>
              <a:off x="1854670" y="2726379"/>
              <a:ext cx="14826" cy="85893"/>
            </a:xfrm>
            <a:custGeom>
              <a:avLst/>
              <a:gdLst/>
              <a:ahLst/>
              <a:cxnLst/>
              <a:rect l="l" t="t" r="r" b="b"/>
              <a:pathLst>
                <a:path w="339" h="1964" extrusionOk="0">
                  <a:moveTo>
                    <a:pt x="29" y="1"/>
                  </a:moveTo>
                  <a:cubicBezTo>
                    <a:pt x="28" y="1"/>
                    <a:pt x="27" y="1"/>
                    <a:pt x="26" y="1"/>
                  </a:cubicBezTo>
                  <a:cubicBezTo>
                    <a:pt x="1" y="26"/>
                    <a:pt x="76" y="263"/>
                    <a:pt x="113" y="513"/>
                  </a:cubicBezTo>
                  <a:cubicBezTo>
                    <a:pt x="138" y="763"/>
                    <a:pt x="138" y="988"/>
                    <a:pt x="138" y="988"/>
                  </a:cubicBezTo>
                  <a:lnTo>
                    <a:pt x="138" y="1151"/>
                  </a:lnTo>
                  <a:cubicBezTo>
                    <a:pt x="138" y="1238"/>
                    <a:pt x="126" y="1350"/>
                    <a:pt x="126" y="1475"/>
                  </a:cubicBezTo>
                  <a:cubicBezTo>
                    <a:pt x="113" y="1713"/>
                    <a:pt x="26" y="1950"/>
                    <a:pt x="63" y="1963"/>
                  </a:cubicBezTo>
                  <a:cubicBezTo>
                    <a:pt x="64" y="1963"/>
                    <a:pt x="64" y="1963"/>
                    <a:pt x="65" y="1963"/>
                  </a:cubicBezTo>
                  <a:cubicBezTo>
                    <a:pt x="83" y="1963"/>
                    <a:pt x="203" y="1755"/>
                    <a:pt x="276" y="1475"/>
                  </a:cubicBezTo>
                  <a:cubicBezTo>
                    <a:pt x="301" y="1350"/>
                    <a:pt x="326" y="1226"/>
                    <a:pt x="326" y="1138"/>
                  </a:cubicBezTo>
                  <a:cubicBezTo>
                    <a:pt x="338" y="1038"/>
                    <a:pt x="338" y="976"/>
                    <a:pt x="338" y="976"/>
                  </a:cubicBezTo>
                  <a:cubicBezTo>
                    <a:pt x="338" y="976"/>
                    <a:pt x="326" y="726"/>
                    <a:pt x="251" y="476"/>
                  </a:cubicBezTo>
                  <a:cubicBezTo>
                    <a:pt x="178" y="232"/>
                    <a:pt x="69" y="1"/>
                    <a:pt x="29" y="1"/>
                  </a:cubicBezTo>
                  <a:close/>
                </a:path>
              </a:pathLst>
            </a:custGeom>
            <a:solidFill>
              <a:srgbClr val="BF1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0"/>
            <p:cNvSpPr/>
            <p:nvPr/>
          </p:nvSpPr>
          <p:spPr>
            <a:xfrm>
              <a:off x="1597295" y="2462488"/>
              <a:ext cx="72729" cy="306573"/>
            </a:xfrm>
            <a:custGeom>
              <a:avLst/>
              <a:gdLst/>
              <a:ahLst/>
              <a:cxnLst/>
              <a:rect l="l" t="t" r="r" b="b"/>
              <a:pathLst>
                <a:path w="1663" h="7010" extrusionOk="0">
                  <a:moveTo>
                    <a:pt x="563" y="0"/>
                  </a:moveTo>
                  <a:cubicBezTo>
                    <a:pt x="563" y="0"/>
                    <a:pt x="526" y="38"/>
                    <a:pt x="476" y="138"/>
                  </a:cubicBezTo>
                  <a:cubicBezTo>
                    <a:pt x="451" y="225"/>
                    <a:pt x="376" y="350"/>
                    <a:pt x="326" y="525"/>
                  </a:cubicBezTo>
                  <a:cubicBezTo>
                    <a:pt x="213" y="850"/>
                    <a:pt x="101" y="1312"/>
                    <a:pt x="38" y="1774"/>
                  </a:cubicBezTo>
                  <a:cubicBezTo>
                    <a:pt x="1" y="2249"/>
                    <a:pt x="13" y="2724"/>
                    <a:pt x="38" y="3074"/>
                  </a:cubicBezTo>
                  <a:cubicBezTo>
                    <a:pt x="76" y="3411"/>
                    <a:pt x="126" y="3649"/>
                    <a:pt x="126" y="3649"/>
                  </a:cubicBezTo>
                  <a:cubicBezTo>
                    <a:pt x="126" y="3649"/>
                    <a:pt x="126" y="3711"/>
                    <a:pt x="151" y="3811"/>
                  </a:cubicBezTo>
                  <a:cubicBezTo>
                    <a:pt x="188" y="3898"/>
                    <a:pt x="201" y="4036"/>
                    <a:pt x="263" y="4211"/>
                  </a:cubicBezTo>
                  <a:cubicBezTo>
                    <a:pt x="351" y="4561"/>
                    <a:pt x="526" y="4998"/>
                    <a:pt x="713" y="5410"/>
                  </a:cubicBezTo>
                  <a:cubicBezTo>
                    <a:pt x="913" y="5835"/>
                    <a:pt x="1138" y="6247"/>
                    <a:pt x="1325" y="6547"/>
                  </a:cubicBezTo>
                  <a:cubicBezTo>
                    <a:pt x="1413" y="6685"/>
                    <a:pt x="1500" y="6810"/>
                    <a:pt x="1563" y="6885"/>
                  </a:cubicBezTo>
                  <a:cubicBezTo>
                    <a:pt x="1600" y="6960"/>
                    <a:pt x="1650" y="7010"/>
                    <a:pt x="1650" y="7010"/>
                  </a:cubicBezTo>
                  <a:cubicBezTo>
                    <a:pt x="1663" y="7010"/>
                    <a:pt x="1538" y="6810"/>
                    <a:pt x="1388" y="6497"/>
                  </a:cubicBezTo>
                  <a:cubicBezTo>
                    <a:pt x="1213" y="6197"/>
                    <a:pt x="1013" y="5773"/>
                    <a:pt x="838" y="5360"/>
                  </a:cubicBezTo>
                  <a:cubicBezTo>
                    <a:pt x="663" y="4911"/>
                    <a:pt x="513" y="4473"/>
                    <a:pt x="438" y="4148"/>
                  </a:cubicBezTo>
                  <a:cubicBezTo>
                    <a:pt x="388" y="3973"/>
                    <a:pt x="351" y="3836"/>
                    <a:pt x="338" y="3749"/>
                  </a:cubicBezTo>
                  <a:cubicBezTo>
                    <a:pt x="326" y="3649"/>
                    <a:pt x="313" y="3586"/>
                    <a:pt x="313" y="3586"/>
                  </a:cubicBezTo>
                  <a:cubicBezTo>
                    <a:pt x="313" y="3586"/>
                    <a:pt x="263" y="3374"/>
                    <a:pt x="213" y="3024"/>
                  </a:cubicBezTo>
                  <a:cubicBezTo>
                    <a:pt x="163" y="2699"/>
                    <a:pt x="138" y="2224"/>
                    <a:pt x="163" y="1774"/>
                  </a:cubicBezTo>
                  <a:cubicBezTo>
                    <a:pt x="201" y="1325"/>
                    <a:pt x="288" y="875"/>
                    <a:pt x="388" y="537"/>
                  </a:cubicBezTo>
                  <a:cubicBezTo>
                    <a:pt x="501" y="212"/>
                    <a:pt x="576" y="0"/>
                    <a:pt x="563" y="0"/>
                  </a:cubicBezTo>
                  <a:close/>
                </a:path>
              </a:pathLst>
            </a:custGeom>
            <a:solidFill>
              <a:srgbClr val="BF1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0"/>
            <p:cNvSpPr/>
            <p:nvPr/>
          </p:nvSpPr>
          <p:spPr>
            <a:xfrm>
              <a:off x="2051954" y="2150795"/>
              <a:ext cx="54711" cy="25322"/>
            </a:xfrm>
            <a:custGeom>
              <a:avLst/>
              <a:gdLst/>
              <a:ahLst/>
              <a:cxnLst/>
              <a:rect l="l" t="t" r="r" b="b"/>
              <a:pathLst>
                <a:path w="1251" h="579" extrusionOk="0">
                  <a:moveTo>
                    <a:pt x="794" y="1"/>
                  </a:moveTo>
                  <a:cubicBezTo>
                    <a:pt x="726" y="1"/>
                    <a:pt x="652" y="6"/>
                    <a:pt x="575" y="18"/>
                  </a:cubicBezTo>
                  <a:cubicBezTo>
                    <a:pt x="250" y="80"/>
                    <a:pt x="1" y="255"/>
                    <a:pt x="38" y="392"/>
                  </a:cubicBezTo>
                  <a:cubicBezTo>
                    <a:pt x="47" y="513"/>
                    <a:pt x="215" y="579"/>
                    <a:pt x="435" y="579"/>
                  </a:cubicBezTo>
                  <a:cubicBezTo>
                    <a:pt x="510" y="579"/>
                    <a:pt x="592" y="571"/>
                    <a:pt x="675" y="555"/>
                  </a:cubicBezTo>
                  <a:cubicBezTo>
                    <a:pt x="1000" y="492"/>
                    <a:pt x="1250" y="317"/>
                    <a:pt x="1225" y="180"/>
                  </a:cubicBezTo>
                  <a:cubicBezTo>
                    <a:pt x="1196" y="64"/>
                    <a:pt x="1026" y="1"/>
                    <a:pt x="7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0"/>
            <p:cNvSpPr/>
            <p:nvPr/>
          </p:nvSpPr>
          <p:spPr>
            <a:xfrm>
              <a:off x="2008220" y="2170213"/>
              <a:ext cx="32844" cy="22960"/>
            </a:xfrm>
            <a:custGeom>
              <a:avLst/>
              <a:gdLst/>
              <a:ahLst/>
              <a:cxnLst/>
              <a:rect l="l" t="t" r="r" b="b"/>
              <a:pathLst>
                <a:path w="751" h="525" extrusionOk="0">
                  <a:moveTo>
                    <a:pt x="587" y="1"/>
                  </a:moveTo>
                  <a:cubicBezTo>
                    <a:pt x="501" y="1"/>
                    <a:pt x="386" y="45"/>
                    <a:pt x="276" y="123"/>
                  </a:cubicBezTo>
                  <a:cubicBezTo>
                    <a:pt x="88" y="223"/>
                    <a:pt x="1" y="398"/>
                    <a:pt x="51" y="486"/>
                  </a:cubicBezTo>
                  <a:cubicBezTo>
                    <a:pt x="68" y="512"/>
                    <a:pt x="101" y="524"/>
                    <a:pt x="143" y="524"/>
                  </a:cubicBezTo>
                  <a:cubicBezTo>
                    <a:pt x="224" y="524"/>
                    <a:pt x="341" y="480"/>
                    <a:pt x="463" y="398"/>
                  </a:cubicBezTo>
                  <a:cubicBezTo>
                    <a:pt x="663" y="298"/>
                    <a:pt x="751" y="123"/>
                    <a:pt x="701" y="48"/>
                  </a:cubicBezTo>
                  <a:cubicBezTo>
                    <a:pt x="678" y="16"/>
                    <a:pt x="637" y="1"/>
                    <a:pt x="5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0"/>
            <p:cNvSpPr/>
            <p:nvPr/>
          </p:nvSpPr>
          <p:spPr>
            <a:xfrm>
              <a:off x="1524085" y="2902234"/>
              <a:ext cx="35555" cy="48238"/>
            </a:xfrm>
            <a:custGeom>
              <a:avLst/>
              <a:gdLst/>
              <a:ahLst/>
              <a:cxnLst/>
              <a:rect l="l" t="t" r="r" b="b"/>
              <a:pathLst>
                <a:path w="813" h="1103" extrusionOk="0">
                  <a:moveTo>
                    <a:pt x="607" y="0"/>
                  </a:moveTo>
                  <a:cubicBezTo>
                    <a:pt x="463" y="0"/>
                    <a:pt x="279" y="184"/>
                    <a:pt x="151" y="441"/>
                  </a:cubicBezTo>
                  <a:cubicBezTo>
                    <a:pt x="1" y="741"/>
                    <a:pt x="1" y="1028"/>
                    <a:pt x="126" y="1090"/>
                  </a:cubicBezTo>
                  <a:cubicBezTo>
                    <a:pt x="143" y="1099"/>
                    <a:pt x="163" y="1102"/>
                    <a:pt x="184" y="1102"/>
                  </a:cubicBezTo>
                  <a:cubicBezTo>
                    <a:pt x="323" y="1102"/>
                    <a:pt x="518" y="928"/>
                    <a:pt x="638" y="678"/>
                  </a:cubicBezTo>
                  <a:cubicBezTo>
                    <a:pt x="800" y="378"/>
                    <a:pt x="813" y="78"/>
                    <a:pt x="675" y="16"/>
                  </a:cubicBezTo>
                  <a:cubicBezTo>
                    <a:pt x="654" y="5"/>
                    <a:pt x="631" y="0"/>
                    <a:pt x="6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0"/>
            <p:cNvSpPr/>
            <p:nvPr/>
          </p:nvSpPr>
          <p:spPr>
            <a:xfrm>
              <a:off x="1514244" y="2963549"/>
              <a:ext cx="17537" cy="35031"/>
            </a:xfrm>
            <a:custGeom>
              <a:avLst/>
              <a:gdLst/>
              <a:ahLst/>
              <a:cxnLst/>
              <a:rect l="l" t="t" r="r" b="b"/>
              <a:pathLst>
                <a:path w="401" h="801" extrusionOk="0">
                  <a:moveTo>
                    <a:pt x="226" y="1"/>
                  </a:moveTo>
                  <a:cubicBezTo>
                    <a:pt x="113" y="1"/>
                    <a:pt x="38" y="176"/>
                    <a:pt x="26" y="401"/>
                  </a:cubicBezTo>
                  <a:cubicBezTo>
                    <a:pt x="1" y="613"/>
                    <a:pt x="76" y="800"/>
                    <a:pt x="176" y="800"/>
                  </a:cubicBezTo>
                  <a:cubicBezTo>
                    <a:pt x="288" y="800"/>
                    <a:pt x="363" y="626"/>
                    <a:pt x="376" y="413"/>
                  </a:cubicBezTo>
                  <a:cubicBezTo>
                    <a:pt x="401" y="188"/>
                    <a:pt x="313"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0"/>
            <p:cNvSpPr/>
            <p:nvPr/>
          </p:nvSpPr>
          <p:spPr>
            <a:xfrm>
              <a:off x="1559597" y="2427369"/>
              <a:ext cx="35555" cy="48763"/>
            </a:xfrm>
            <a:custGeom>
              <a:avLst/>
              <a:gdLst/>
              <a:ahLst/>
              <a:cxnLst/>
              <a:rect l="l" t="t" r="r" b="b"/>
              <a:pathLst>
                <a:path w="813" h="1115" extrusionOk="0">
                  <a:moveTo>
                    <a:pt x="616" y="0"/>
                  </a:moveTo>
                  <a:cubicBezTo>
                    <a:pt x="484" y="0"/>
                    <a:pt x="290" y="184"/>
                    <a:pt x="151" y="441"/>
                  </a:cubicBezTo>
                  <a:cubicBezTo>
                    <a:pt x="1" y="741"/>
                    <a:pt x="1" y="1040"/>
                    <a:pt x="126" y="1103"/>
                  </a:cubicBezTo>
                  <a:cubicBezTo>
                    <a:pt x="144" y="1111"/>
                    <a:pt x="163" y="1115"/>
                    <a:pt x="184" y="1115"/>
                  </a:cubicBezTo>
                  <a:cubicBezTo>
                    <a:pt x="323" y="1115"/>
                    <a:pt x="518" y="939"/>
                    <a:pt x="638" y="678"/>
                  </a:cubicBezTo>
                  <a:cubicBezTo>
                    <a:pt x="800" y="378"/>
                    <a:pt x="813" y="78"/>
                    <a:pt x="675" y="16"/>
                  </a:cubicBezTo>
                  <a:cubicBezTo>
                    <a:pt x="658" y="5"/>
                    <a:pt x="637" y="0"/>
                    <a:pt x="6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0"/>
            <p:cNvSpPr/>
            <p:nvPr/>
          </p:nvSpPr>
          <p:spPr>
            <a:xfrm>
              <a:off x="1549756" y="2489253"/>
              <a:ext cx="17537" cy="34462"/>
            </a:xfrm>
            <a:custGeom>
              <a:avLst/>
              <a:gdLst/>
              <a:ahLst/>
              <a:cxnLst/>
              <a:rect l="l" t="t" r="r" b="b"/>
              <a:pathLst>
                <a:path w="401" h="788" extrusionOk="0">
                  <a:moveTo>
                    <a:pt x="226" y="0"/>
                  </a:moveTo>
                  <a:cubicBezTo>
                    <a:pt x="126" y="0"/>
                    <a:pt x="38" y="163"/>
                    <a:pt x="26" y="388"/>
                  </a:cubicBezTo>
                  <a:cubicBezTo>
                    <a:pt x="1" y="600"/>
                    <a:pt x="88" y="787"/>
                    <a:pt x="176" y="787"/>
                  </a:cubicBezTo>
                  <a:cubicBezTo>
                    <a:pt x="288" y="787"/>
                    <a:pt x="363" y="625"/>
                    <a:pt x="376" y="400"/>
                  </a:cubicBezTo>
                  <a:cubicBezTo>
                    <a:pt x="401" y="188"/>
                    <a:pt x="313"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0"/>
            <p:cNvSpPr/>
            <p:nvPr/>
          </p:nvSpPr>
          <p:spPr>
            <a:xfrm>
              <a:off x="2043207" y="2467430"/>
              <a:ext cx="35031" cy="48588"/>
            </a:xfrm>
            <a:custGeom>
              <a:avLst/>
              <a:gdLst/>
              <a:ahLst/>
              <a:cxnLst/>
              <a:rect l="l" t="t" r="r" b="b"/>
              <a:pathLst>
                <a:path w="801" h="1111" extrusionOk="0">
                  <a:moveTo>
                    <a:pt x="596" y="1"/>
                  </a:moveTo>
                  <a:cubicBezTo>
                    <a:pt x="459" y="1"/>
                    <a:pt x="271" y="187"/>
                    <a:pt x="151" y="449"/>
                  </a:cubicBezTo>
                  <a:cubicBezTo>
                    <a:pt x="13" y="749"/>
                    <a:pt x="1" y="1037"/>
                    <a:pt x="138" y="1099"/>
                  </a:cubicBezTo>
                  <a:cubicBezTo>
                    <a:pt x="155" y="1107"/>
                    <a:pt x="173" y="1111"/>
                    <a:pt x="193" y="1111"/>
                  </a:cubicBezTo>
                  <a:cubicBezTo>
                    <a:pt x="330" y="1111"/>
                    <a:pt x="517" y="925"/>
                    <a:pt x="638" y="662"/>
                  </a:cubicBezTo>
                  <a:cubicBezTo>
                    <a:pt x="775" y="374"/>
                    <a:pt x="800" y="75"/>
                    <a:pt x="650" y="12"/>
                  </a:cubicBezTo>
                  <a:cubicBezTo>
                    <a:pt x="633" y="4"/>
                    <a:pt x="615" y="1"/>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0"/>
            <p:cNvSpPr/>
            <p:nvPr/>
          </p:nvSpPr>
          <p:spPr>
            <a:xfrm>
              <a:off x="2069448" y="2418754"/>
              <a:ext cx="16969" cy="35031"/>
            </a:xfrm>
            <a:custGeom>
              <a:avLst/>
              <a:gdLst/>
              <a:ahLst/>
              <a:cxnLst/>
              <a:rect l="l" t="t" r="r" b="b"/>
              <a:pathLst>
                <a:path w="388" h="801" extrusionOk="0">
                  <a:moveTo>
                    <a:pt x="213" y="0"/>
                  </a:moveTo>
                  <a:cubicBezTo>
                    <a:pt x="113" y="0"/>
                    <a:pt x="25" y="175"/>
                    <a:pt x="25" y="388"/>
                  </a:cubicBezTo>
                  <a:cubicBezTo>
                    <a:pt x="0" y="613"/>
                    <a:pt x="88" y="800"/>
                    <a:pt x="175" y="800"/>
                  </a:cubicBezTo>
                  <a:cubicBezTo>
                    <a:pt x="178" y="801"/>
                    <a:pt x="182" y="801"/>
                    <a:pt x="185" y="801"/>
                  </a:cubicBezTo>
                  <a:cubicBezTo>
                    <a:pt x="281" y="801"/>
                    <a:pt x="363" y="618"/>
                    <a:pt x="363" y="400"/>
                  </a:cubicBezTo>
                  <a:cubicBezTo>
                    <a:pt x="388" y="188"/>
                    <a:pt x="300" y="0"/>
                    <a:pt x="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0"/>
            <p:cNvSpPr/>
            <p:nvPr/>
          </p:nvSpPr>
          <p:spPr>
            <a:xfrm>
              <a:off x="2023002" y="3586410"/>
              <a:ext cx="85849" cy="16531"/>
            </a:xfrm>
            <a:custGeom>
              <a:avLst/>
              <a:gdLst/>
              <a:ahLst/>
              <a:cxnLst/>
              <a:rect l="l" t="t" r="r" b="b"/>
              <a:pathLst>
                <a:path w="1963" h="378" extrusionOk="0">
                  <a:moveTo>
                    <a:pt x="1960" y="1"/>
                  </a:moveTo>
                  <a:cubicBezTo>
                    <a:pt x="1951" y="1"/>
                    <a:pt x="1905" y="46"/>
                    <a:pt x="1850" y="90"/>
                  </a:cubicBezTo>
                  <a:cubicBezTo>
                    <a:pt x="1775" y="128"/>
                    <a:pt x="1662" y="178"/>
                    <a:pt x="1537" y="190"/>
                  </a:cubicBezTo>
                  <a:cubicBezTo>
                    <a:pt x="1412" y="215"/>
                    <a:pt x="1287" y="215"/>
                    <a:pt x="1187" y="215"/>
                  </a:cubicBezTo>
                  <a:lnTo>
                    <a:pt x="525" y="215"/>
                  </a:lnTo>
                  <a:cubicBezTo>
                    <a:pt x="400" y="228"/>
                    <a:pt x="250" y="228"/>
                    <a:pt x="163" y="253"/>
                  </a:cubicBezTo>
                  <a:cubicBezTo>
                    <a:pt x="63" y="278"/>
                    <a:pt x="0" y="303"/>
                    <a:pt x="0" y="315"/>
                  </a:cubicBezTo>
                  <a:cubicBezTo>
                    <a:pt x="0" y="324"/>
                    <a:pt x="7" y="326"/>
                    <a:pt x="20" y="326"/>
                  </a:cubicBezTo>
                  <a:cubicBezTo>
                    <a:pt x="46" y="326"/>
                    <a:pt x="96" y="315"/>
                    <a:pt x="163" y="315"/>
                  </a:cubicBezTo>
                  <a:cubicBezTo>
                    <a:pt x="250" y="315"/>
                    <a:pt x="388" y="315"/>
                    <a:pt x="500" y="340"/>
                  </a:cubicBezTo>
                  <a:cubicBezTo>
                    <a:pt x="638" y="353"/>
                    <a:pt x="750" y="353"/>
                    <a:pt x="850" y="365"/>
                  </a:cubicBezTo>
                  <a:cubicBezTo>
                    <a:pt x="950" y="378"/>
                    <a:pt x="1012" y="378"/>
                    <a:pt x="1012" y="378"/>
                  </a:cubicBezTo>
                  <a:lnTo>
                    <a:pt x="1175" y="378"/>
                  </a:lnTo>
                  <a:cubicBezTo>
                    <a:pt x="1275" y="365"/>
                    <a:pt x="1412" y="365"/>
                    <a:pt x="1537" y="315"/>
                  </a:cubicBezTo>
                  <a:cubicBezTo>
                    <a:pt x="1662" y="290"/>
                    <a:pt x="1787" y="228"/>
                    <a:pt x="1862" y="153"/>
                  </a:cubicBezTo>
                  <a:cubicBezTo>
                    <a:pt x="1950" y="65"/>
                    <a:pt x="1962" y="3"/>
                    <a:pt x="1962" y="3"/>
                  </a:cubicBezTo>
                  <a:cubicBezTo>
                    <a:pt x="1962" y="2"/>
                    <a:pt x="1961" y="1"/>
                    <a:pt x="1960"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0"/>
            <p:cNvSpPr/>
            <p:nvPr/>
          </p:nvSpPr>
          <p:spPr>
            <a:xfrm>
              <a:off x="2565610" y="2555904"/>
              <a:ext cx="93503" cy="117556"/>
            </a:xfrm>
            <a:custGeom>
              <a:avLst/>
              <a:gdLst/>
              <a:ahLst/>
              <a:cxnLst/>
              <a:rect l="l" t="t" r="r" b="b"/>
              <a:pathLst>
                <a:path w="2138" h="2688" extrusionOk="0">
                  <a:moveTo>
                    <a:pt x="126" y="1"/>
                  </a:moveTo>
                  <a:lnTo>
                    <a:pt x="1" y="126"/>
                  </a:lnTo>
                  <a:cubicBezTo>
                    <a:pt x="425" y="513"/>
                    <a:pt x="1488" y="1500"/>
                    <a:pt x="1687" y="2162"/>
                  </a:cubicBezTo>
                  <a:cubicBezTo>
                    <a:pt x="1737" y="2300"/>
                    <a:pt x="1800" y="2487"/>
                    <a:pt x="1862" y="2687"/>
                  </a:cubicBezTo>
                  <a:cubicBezTo>
                    <a:pt x="1912" y="2675"/>
                    <a:pt x="2012" y="2637"/>
                    <a:pt x="2137" y="2600"/>
                  </a:cubicBezTo>
                  <a:cubicBezTo>
                    <a:pt x="2075" y="2437"/>
                    <a:pt x="2037" y="2300"/>
                    <a:pt x="2000" y="2187"/>
                  </a:cubicBezTo>
                  <a:cubicBezTo>
                    <a:pt x="1725" y="1375"/>
                    <a:pt x="126" y="1"/>
                    <a:pt x="126"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0"/>
            <p:cNvSpPr/>
            <p:nvPr/>
          </p:nvSpPr>
          <p:spPr>
            <a:xfrm>
              <a:off x="2644856" y="2040192"/>
              <a:ext cx="81476" cy="88998"/>
            </a:xfrm>
            <a:custGeom>
              <a:avLst/>
              <a:gdLst/>
              <a:ahLst/>
              <a:cxnLst/>
              <a:rect l="l" t="t" r="r" b="b"/>
              <a:pathLst>
                <a:path w="1863" h="2035" extrusionOk="0">
                  <a:moveTo>
                    <a:pt x="1608" y="0"/>
                  </a:moveTo>
                  <a:cubicBezTo>
                    <a:pt x="1504" y="0"/>
                    <a:pt x="1397" y="19"/>
                    <a:pt x="1287" y="60"/>
                  </a:cubicBezTo>
                  <a:cubicBezTo>
                    <a:pt x="513" y="310"/>
                    <a:pt x="163" y="922"/>
                    <a:pt x="0" y="1410"/>
                  </a:cubicBezTo>
                  <a:cubicBezTo>
                    <a:pt x="125" y="1784"/>
                    <a:pt x="188" y="2034"/>
                    <a:pt x="188" y="2034"/>
                  </a:cubicBezTo>
                  <a:cubicBezTo>
                    <a:pt x="188" y="2034"/>
                    <a:pt x="263" y="497"/>
                    <a:pt x="1600" y="85"/>
                  </a:cubicBezTo>
                  <a:cubicBezTo>
                    <a:pt x="1687" y="48"/>
                    <a:pt x="1762" y="35"/>
                    <a:pt x="1862" y="35"/>
                  </a:cubicBezTo>
                  <a:cubicBezTo>
                    <a:pt x="1778" y="13"/>
                    <a:pt x="1694" y="0"/>
                    <a:pt x="1608"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0"/>
            <p:cNvSpPr/>
            <p:nvPr/>
          </p:nvSpPr>
          <p:spPr>
            <a:xfrm>
              <a:off x="2222998" y="1880475"/>
              <a:ext cx="236118" cy="525197"/>
            </a:xfrm>
            <a:custGeom>
              <a:avLst/>
              <a:gdLst/>
              <a:ahLst/>
              <a:cxnLst/>
              <a:rect l="l" t="t" r="r" b="b"/>
              <a:pathLst>
                <a:path w="5399" h="12009" extrusionOk="0">
                  <a:moveTo>
                    <a:pt x="4912" y="0"/>
                  </a:moveTo>
                  <a:cubicBezTo>
                    <a:pt x="2987" y="0"/>
                    <a:pt x="809" y="1152"/>
                    <a:pt x="625" y="2050"/>
                  </a:cubicBezTo>
                  <a:cubicBezTo>
                    <a:pt x="625" y="2050"/>
                    <a:pt x="0" y="4574"/>
                    <a:pt x="588" y="5911"/>
                  </a:cubicBezTo>
                  <a:cubicBezTo>
                    <a:pt x="1175" y="7261"/>
                    <a:pt x="2449" y="9122"/>
                    <a:pt x="1487" y="10284"/>
                  </a:cubicBezTo>
                  <a:cubicBezTo>
                    <a:pt x="1262" y="10572"/>
                    <a:pt x="975" y="10772"/>
                    <a:pt x="638" y="10872"/>
                  </a:cubicBezTo>
                  <a:cubicBezTo>
                    <a:pt x="363" y="10947"/>
                    <a:pt x="38" y="10934"/>
                    <a:pt x="100" y="11309"/>
                  </a:cubicBezTo>
                  <a:cubicBezTo>
                    <a:pt x="213" y="11821"/>
                    <a:pt x="838" y="11996"/>
                    <a:pt x="1387" y="12009"/>
                  </a:cubicBezTo>
                  <a:cubicBezTo>
                    <a:pt x="938" y="11946"/>
                    <a:pt x="500" y="11759"/>
                    <a:pt x="413" y="11334"/>
                  </a:cubicBezTo>
                  <a:cubicBezTo>
                    <a:pt x="338" y="10959"/>
                    <a:pt x="688" y="10984"/>
                    <a:pt x="950" y="10897"/>
                  </a:cubicBezTo>
                  <a:cubicBezTo>
                    <a:pt x="1287" y="10797"/>
                    <a:pt x="1575" y="10609"/>
                    <a:pt x="1800" y="10322"/>
                  </a:cubicBezTo>
                  <a:cubicBezTo>
                    <a:pt x="2774" y="9147"/>
                    <a:pt x="1487" y="7273"/>
                    <a:pt x="900" y="5949"/>
                  </a:cubicBezTo>
                  <a:cubicBezTo>
                    <a:pt x="313" y="4624"/>
                    <a:pt x="938" y="2075"/>
                    <a:pt x="938" y="2075"/>
                  </a:cubicBezTo>
                  <a:cubicBezTo>
                    <a:pt x="1119" y="1178"/>
                    <a:pt x="3300" y="23"/>
                    <a:pt x="5221" y="23"/>
                  </a:cubicBezTo>
                  <a:cubicBezTo>
                    <a:pt x="5280" y="23"/>
                    <a:pt x="5339" y="24"/>
                    <a:pt x="5398" y="26"/>
                  </a:cubicBezTo>
                  <a:cubicBezTo>
                    <a:pt x="5239" y="8"/>
                    <a:pt x="5076" y="0"/>
                    <a:pt x="4912"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0"/>
            <p:cNvSpPr/>
            <p:nvPr/>
          </p:nvSpPr>
          <p:spPr>
            <a:xfrm>
              <a:off x="2238830" y="1853185"/>
              <a:ext cx="568362" cy="447570"/>
            </a:xfrm>
            <a:custGeom>
              <a:avLst/>
              <a:gdLst/>
              <a:ahLst/>
              <a:cxnLst/>
              <a:rect l="l" t="t" r="r" b="b"/>
              <a:pathLst>
                <a:path w="12996" h="10234" extrusionOk="0">
                  <a:moveTo>
                    <a:pt x="9972" y="5236"/>
                  </a:moveTo>
                  <a:cubicBezTo>
                    <a:pt x="11071" y="4636"/>
                    <a:pt x="12233" y="5423"/>
                    <a:pt x="12546" y="7297"/>
                  </a:cubicBezTo>
                  <a:cubicBezTo>
                    <a:pt x="12658" y="7985"/>
                    <a:pt x="12546" y="8584"/>
                    <a:pt x="12358" y="9109"/>
                  </a:cubicBezTo>
                  <a:cubicBezTo>
                    <a:pt x="12396" y="9109"/>
                    <a:pt x="12421" y="9122"/>
                    <a:pt x="12458" y="9122"/>
                  </a:cubicBezTo>
                  <a:cubicBezTo>
                    <a:pt x="12608" y="8809"/>
                    <a:pt x="12745" y="8384"/>
                    <a:pt x="12808" y="7835"/>
                  </a:cubicBezTo>
                  <a:cubicBezTo>
                    <a:pt x="12995" y="6123"/>
                    <a:pt x="11871" y="3899"/>
                    <a:pt x="10546" y="4324"/>
                  </a:cubicBezTo>
                  <a:cubicBezTo>
                    <a:pt x="9222" y="4748"/>
                    <a:pt x="9147" y="6273"/>
                    <a:pt x="9147" y="6273"/>
                  </a:cubicBezTo>
                  <a:cubicBezTo>
                    <a:pt x="9147" y="6273"/>
                    <a:pt x="8047" y="1875"/>
                    <a:pt x="5986" y="938"/>
                  </a:cubicBezTo>
                  <a:cubicBezTo>
                    <a:pt x="3924" y="0"/>
                    <a:pt x="488" y="1562"/>
                    <a:pt x="238" y="2687"/>
                  </a:cubicBezTo>
                  <a:cubicBezTo>
                    <a:pt x="238" y="2687"/>
                    <a:pt x="101" y="3274"/>
                    <a:pt x="1" y="4049"/>
                  </a:cubicBezTo>
                  <a:cubicBezTo>
                    <a:pt x="126" y="3986"/>
                    <a:pt x="226" y="3936"/>
                    <a:pt x="238" y="3949"/>
                  </a:cubicBezTo>
                  <a:cubicBezTo>
                    <a:pt x="1375" y="5273"/>
                    <a:pt x="3962" y="3611"/>
                    <a:pt x="3962" y="3611"/>
                  </a:cubicBezTo>
                  <a:cubicBezTo>
                    <a:pt x="4037" y="4573"/>
                    <a:pt x="5436" y="4548"/>
                    <a:pt x="5436" y="4548"/>
                  </a:cubicBezTo>
                  <a:cubicBezTo>
                    <a:pt x="5561" y="5798"/>
                    <a:pt x="6848" y="6073"/>
                    <a:pt x="6848" y="6073"/>
                  </a:cubicBezTo>
                  <a:cubicBezTo>
                    <a:pt x="6873" y="7447"/>
                    <a:pt x="8722" y="7610"/>
                    <a:pt x="8722" y="7610"/>
                  </a:cubicBezTo>
                  <a:cubicBezTo>
                    <a:pt x="8122" y="8234"/>
                    <a:pt x="8335" y="10234"/>
                    <a:pt x="9497" y="9921"/>
                  </a:cubicBezTo>
                  <a:cubicBezTo>
                    <a:pt x="10671" y="9609"/>
                    <a:pt x="9472" y="7185"/>
                    <a:pt x="9472" y="7185"/>
                  </a:cubicBezTo>
                  <a:cubicBezTo>
                    <a:pt x="9472" y="7185"/>
                    <a:pt x="8885" y="5823"/>
                    <a:pt x="9972" y="5236"/>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0"/>
            <p:cNvSpPr/>
            <p:nvPr/>
          </p:nvSpPr>
          <p:spPr>
            <a:xfrm>
              <a:off x="2363428" y="2172837"/>
              <a:ext cx="19155" cy="103911"/>
            </a:xfrm>
            <a:custGeom>
              <a:avLst/>
              <a:gdLst/>
              <a:ahLst/>
              <a:cxnLst/>
              <a:rect l="l" t="t" r="r" b="b"/>
              <a:pathLst>
                <a:path w="438" h="2376" extrusionOk="0">
                  <a:moveTo>
                    <a:pt x="425" y="1"/>
                  </a:moveTo>
                  <a:cubicBezTo>
                    <a:pt x="425" y="1"/>
                    <a:pt x="363" y="51"/>
                    <a:pt x="275" y="138"/>
                  </a:cubicBezTo>
                  <a:cubicBezTo>
                    <a:pt x="200" y="238"/>
                    <a:pt x="138" y="376"/>
                    <a:pt x="88" y="526"/>
                  </a:cubicBezTo>
                  <a:cubicBezTo>
                    <a:pt x="51" y="688"/>
                    <a:pt x="13" y="838"/>
                    <a:pt x="13" y="950"/>
                  </a:cubicBezTo>
                  <a:cubicBezTo>
                    <a:pt x="1" y="1075"/>
                    <a:pt x="1" y="1150"/>
                    <a:pt x="1" y="1150"/>
                  </a:cubicBezTo>
                  <a:cubicBezTo>
                    <a:pt x="1" y="1150"/>
                    <a:pt x="13" y="1463"/>
                    <a:pt x="76" y="1775"/>
                  </a:cubicBezTo>
                  <a:cubicBezTo>
                    <a:pt x="137" y="2081"/>
                    <a:pt x="258" y="2375"/>
                    <a:pt x="298" y="2375"/>
                  </a:cubicBezTo>
                  <a:cubicBezTo>
                    <a:pt x="299" y="2375"/>
                    <a:pt x="300" y="2375"/>
                    <a:pt x="300" y="2375"/>
                  </a:cubicBezTo>
                  <a:cubicBezTo>
                    <a:pt x="313" y="2362"/>
                    <a:pt x="225" y="2075"/>
                    <a:pt x="188" y="1763"/>
                  </a:cubicBezTo>
                  <a:cubicBezTo>
                    <a:pt x="138" y="1463"/>
                    <a:pt x="151" y="1150"/>
                    <a:pt x="151" y="1150"/>
                  </a:cubicBezTo>
                  <a:lnTo>
                    <a:pt x="151" y="963"/>
                  </a:lnTo>
                  <a:cubicBezTo>
                    <a:pt x="151" y="863"/>
                    <a:pt x="176" y="701"/>
                    <a:pt x="200" y="563"/>
                  </a:cubicBezTo>
                  <a:cubicBezTo>
                    <a:pt x="238" y="426"/>
                    <a:pt x="275" y="263"/>
                    <a:pt x="338" y="176"/>
                  </a:cubicBezTo>
                  <a:cubicBezTo>
                    <a:pt x="388" y="76"/>
                    <a:pt x="438" y="1"/>
                    <a:pt x="425"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0"/>
            <p:cNvSpPr/>
            <p:nvPr/>
          </p:nvSpPr>
          <p:spPr>
            <a:xfrm>
              <a:off x="2346503" y="2135707"/>
              <a:ext cx="148651" cy="154117"/>
            </a:xfrm>
            <a:custGeom>
              <a:avLst/>
              <a:gdLst/>
              <a:ahLst/>
              <a:cxnLst/>
              <a:rect l="l" t="t" r="r" b="b"/>
              <a:pathLst>
                <a:path w="3399" h="3524" extrusionOk="0">
                  <a:moveTo>
                    <a:pt x="625" y="3286"/>
                  </a:moveTo>
                  <a:cubicBezTo>
                    <a:pt x="625" y="3286"/>
                    <a:pt x="0" y="1437"/>
                    <a:pt x="812" y="725"/>
                  </a:cubicBezTo>
                  <a:cubicBezTo>
                    <a:pt x="1612" y="0"/>
                    <a:pt x="3399" y="2087"/>
                    <a:pt x="3199" y="2562"/>
                  </a:cubicBezTo>
                  <a:cubicBezTo>
                    <a:pt x="2986" y="3036"/>
                    <a:pt x="1262" y="3524"/>
                    <a:pt x="625" y="3286"/>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0"/>
            <p:cNvSpPr/>
            <p:nvPr/>
          </p:nvSpPr>
          <p:spPr>
            <a:xfrm>
              <a:off x="2407687" y="2161904"/>
              <a:ext cx="85281" cy="112614"/>
            </a:xfrm>
            <a:custGeom>
              <a:avLst/>
              <a:gdLst/>
              <a:ahLst/>
              <a:cxnLst/>
              <a:rect l="l" t="t" r="r" b="b"/>
              <a:pathLst>
                <a:path w="1950" h="2575" extrusionOk="0">
                  <a:moveTo>
                    <a:pt x="725" y="2575"/>
                  </a:moveTo>
                  <a:cubicBezTo>
                    <a:pt x="1275" y="1938"/>
                    <a:pt x="450" y="676"/>
                    <a:pt x="1" y="1"/>
                  </a:cubicBezTo>
                  <a:cubicBezTo>
                    <a:pt x="863" y="201"/>
                    <a:pt x="1950" y="1575"/>
                    <a:pt x="1800" y="1950"/>
                  </a:cubicBezTo>
                  <a:cubicBezTo>
                    <a:pt x="1687" y="2188"/>
                    <a:pt x="1238" y="2425"/>
                    <a:pt x="725" y="2575"/>
                  </a:cubicBezTo>
                  <a:cubicBezTo>
                    <a:pt x="700" y="2575"/>
                    <a:pt x="725" y="2575"/>
                    <a:pt x="725" y="2575"/>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0"/>
            <p:cNvSpPr/>
            <p:nvPr/>
          </p:nvSpPr>
          <p:spPr>
            <a:xfrm>
              <a:off x="2350308" y="2175024"/>
              <a:ext cx="59084" cy="107716"/>
            </a:xfrm>
            <a:custGeom>
              <a:avLst/>
              <a:gdLst/>
              <a:ahLst/>
              <a:cxnLst/>
              <a:rect l="l" t="t" r="r" b="b"/>
              <a:pathLst>
                <a:path w="1351" h="2463" extrusionOk="0">
                  <a:moveTo>
                    <a:pt x="550" y="1"/>
                  </a:moveTo>
                  <a:cubicBezTo>
                    <a:pt x="438" y="1013"/>
                    <a:pt x="850" y="2125"/>
                    <a:pt x="1350" y="2412"/>
                  </a:cubicBezTo>
                  <a:cubicBezTo>
                    <a:pt x="1025" y="2462"/>
                    <a:pt x="725" y="2450"/>
                    <a:pt x="525" y="2387"/>
                  </a:cubicBezTo>
                  <a:cubicBezTo>
                    <a:pt x="538" y="2387"/>
                    <a:pt x="1" y="788"/>
                    <a:pt x="550"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0"/>
            <p:cNvSpPr/>
            <p:nvPr/>
          </p:nvSpPr>
          <p:spPr>
            <a:xfrm>
              <a:off x="2353063" y="2245786"/>
              <a:ext cx="136624" cy="48676"/>
            </a:xfrm>
            <a:custGeom>
              <a:avLst/>
              <a:gdLst/>
              <a:ahLst/>
              <a:cxnLst/>
              <a:rect l="l" t="t" r="r" b="b"/>
              <a:pathLst>
                <a:path w="3124" h="1113" extrusionOk="0">
                  <a:moveTo>
                    <a:pt x="3064" y="0"/>
                  </a:moveTo>
                  <a:cubicBezTo>
                    <a:pt x="2967" y="0"/>
                    <a:pt x="2623" y="208"/>
                    <a:pt x="2249" y="345"/>
                  </a:cubicBezTo>
                  <a:cubicBezTo>
                    <a:pt x="2049" y="419"/>
                    <a:pt x="1849" y="507"/>
                    <a:pt x="1712" y="532"/>
                  </a:cubicBezTo>
                  <a:cubicBezTo>
                    <a:pt x="1625" y="544"/>
                    <a:pt x="1562" y="569"/>
                    <a:pt x="1525" y="582"/>
                  </a:cubicBezTo>
                  <a:cubicBezTo>
                    <a:pt x="1475" y="594"/>
                    <a:pt x="1462" y="594"/>
                    <a:pt x="1462" y="594"/>
                  </a:cubicBezTo>
                  <a:cubicBezTo>
                    <a:pt x="1462" y="594"/>
                    <a:pt x="1362" y="632"/>
                    <a:pt x="1212" y="657"/>
                  </a:cubicBezTo>
                  <a:cubicBezTo>
                    <a:pt x="1079" y="688"/>
                    <a:pt x="919" y="710"/>
                    <a:pt x="756" y="710"/>
                  </a:cubicBezTo>
                  <a:cubicBezTo>
                    <a:pt x="721" y="710"/>
                    <a:pt x="685" y="709"/>
                    <a:pt x="650" y="707"/>
                  </a:cubicBezTo>
                  <a:cubicBezTo>
                    <a:pt x="491" y="707"/>
                    <a:pt x="345" y="669"/>
                    <a:pt x="193" y="669"/>
                  </a:cubicBezTo>
                  <a:cubicBezTo>
                    <a:pt x="130" y="669"/>
                    <a:pt x="66" y="676"/>
                    <a:pt x="0" y="694"/>
                  </a:cubicBezTo>
                  <a:cubicBezTo>
                    <a:pt x="107" y="1035"/>
                    <a:pt x="731" y="1113"/>
                    <a:pt x="1106" y="1113"/>
                  </a:cubicBezTo>
                  <a:cubicBezTo>
                    <a:pt x="1171" y="1113"/>
                    <a:pt x="1229" y="1110"/>
                    <a:pt x="1275" y="1107"/>
                  </a:cubicBezTo>
                  <a:cubicBezTo>
                    <a:pt x="1462" y="1094"/>
                    <a:pt x="1562" y="1082"/>
                    <a:pt x="1562" y="1082"/>
                  </a:cubicBezTo>
                  <a:cubicBezTo>
                    <a:pt x="1562" y="1082"/>
                    <a:pt x="1600" y="1069"/>
                    <a:pt x="1637" y="1044"/>
                  </a:cubicBezTo>
                  <a:cubicBezTo>
                    <a:pt x="1687" y="1032"/>
                    <a:pt x="1762" y="1007"/>
                    <a:pt x="1849" y="969"/>
                  </a:cubicBezTo>
                  <a:cubicBezTo>
                    <a:pt x="2012" y="907"/>
                    <a:pt x="2224" y="782"/>
                    <a:pt x="2424" y="657"/>
                  </a:cubicBezTo>
                  <a:cubicBezTo>
                    <a:pt x="2812" y="394"/>
                    <a:pt x="3124" y="45"/>
                    <a:pt x="3086" y="7"/>
                  </a:cubicBezTo>
                  <a:cubicBezTo>
                    <a:pt x="3082" y="3"/>
                    <a:pt x="3074" y="0"/>
                    <a:pt x="30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0"/>
            <p:cNvSpPr/>
            <p:nvPr/>
          </p:nvSpPr>
          <p:spPr>
            <a:xfrm>
              <a:off x="2277272" y="2071418"/>
              <a:ext cx="159409" cy="51999"/>
            </a:xfrm>
            <a:custGeom>
              <a:avLst/>
              <a:gdLst/>
              <a:ahLst/>
              <a:cxnLst/>
              <a:rect l="l" t="t" r="r" b="b"/>
              <a:pathLst>
                <a:path w="3645" h="1189" extrusionOk="0">
                  <a:moveTo>
                    <a:pt x="1566" y="0"/>
                  </a:moveTo>
                  <a:cubicBezTo>
                    <a:pt x="340" y="0"/>
                    <a:pt x="20" y="621"/>
                    <a:pt x="9" y="995"/>
                  </a:cubicBezTo>
                  <a:cubicBezTo>
                    <a:pt x="0" y="1137"/>
                    <a:pt x="86" y="1188"/>
                    <a:pt x="220" y="1188"/>
                  </a:cubicBezTo>
                  <a:cubicBezTo>
                    <a:pt x="464" y="1188"/>
                    <a:pt x="868" y="1022"/>
                    <a:pt x="1158" y="933"/>
                  </a:cubicBezTo>
                  <a:cubicBezTo>
                    <a:pt x="1454" y="848"/>
                    <a:pt x="1768" y="818"/>
                    <a:pt x="2069" y="818"/>
                  </a:cubicBezTo>
                  <a:cubicBezTo>
                    <a:pt x="2124" y="818"/>
                    <a:pt x="2179" y="819"/>
                    <a:pt x="2233" y="820"/>
                  </a:cubicBezTo>
                  <a:cubicBezTo>
                    <a:pt x="2416" y="820"/>
                    <a:pt x="2733" y="909"/>
                    <a:pt x="2994" y="909"/>
                  </a:cubicBezTo>
                  <a:cubicBezTo>
                    <a:pt x="3124" y="909"/>
                    <a:pt x="3241" y="887"/>
                    <a:pt x="3320" y="820"/>
                  </a:cubicBezTo>
                  <a:cubicBezTo>
                    <a:pt x="3345" y="808"/>
                    <a:pt x="3358" y="783"/>
                    <a:pt x="3358" y="770"/>
                  </a:cubicBezTo>
                  <a:cubicBezTo>
                    <a:pt x="3645" y="396"/>
                    <a:pt x="2195" y="33"/>
                    <a:pt x="1971" y="21"/>
                  </a:cubicBezTo>
                  <a:cubicBezTo>
                    <a:pt x="1826" y="7"/>
                    <a:pt x="1691" y="0"/>
                    <a:pt x="1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0"/>
            <p:cNvSpPr/>
            <p:nvPr/>
          </p:nvSpPr>
          <p:spPr>
            <a:xfrm>
              <a:off x="2311516" y="2434542"/>
              <a:ext cx="106623" cy="49506"/>
            </a:xfrm>
            <a:custGeom>
              <a:avLst/>
              <a:gdLst/>
              <a:ahLst/>
              <a:cxnLst/>
              <a:rect l="l" t="t" r="r" b="b"/>
              <a:pathLst>
                <a:path w="2438" h="1132" extrusionOk="0">
                  <a:moveTo>
                    <a:pt x="2419" y="0"/>
                  </a:moveTo>
                  <a:cubicBezTo>
                    <a:pt x="2371" y="0"/>
                    <a:pt x="2177" y="287"/>
                    <a:pt x="1925" y="527"/>
                  </a:cubicBezTo>
                  <a:cubicBezTo>
                    <a:pt x="1862" y="589"/>
                    <a:pt x="1787" y="639"/>
                    <a:pt x="1725" y="689"/>
                  </a:cubicBezTo>
                  <a:cubicBezTo>
                    <a:pt x="1662" y="727"/>
                    <a:pt x="1600" y="764"/>
                    <a:pt x="1537" y="789"/>
                  </a:cubicBezTo>
                  <a:cubicBezTo>
                    <a:pt x="1475" y="827"/>
                    <a:pt x="1425" y="839"/>
                    <a:pt x="1387" y="851"/>
                  </a:cubicBezTo>
                  <a:cubicBezTo>
                    <a:pt x="1350" y="876"/>
                    <a:pt x="1325" y="876"/>
                    <a:pt x="1325" y="876"/>
                  </a:cubicBezTo>
                  <a:cubicBezTo>
                    <a:pt x="1325" y="876"/>
                    <a:pt x="1300" y="876"/>
                    <a:pt x="1263" y="889"/>
                  </a:cubicBezTo>
                  <a:cubicBezTo>
                    <a:pt x="1225" y="901"/>
                    <a:pt x="1175" y="914"/>
                    <a:pt x="1113" y="939"/>
                  </a:cubicBezTo>
                  <a:cubicBezTo>
                    <a:pt x="988" y="964"/>
                    <a:pt x="813" y="976"/>
                    <a:pt x="638" y="976"/>
                  </a:cubicBezTo>
                  <a:cubicBezTo>
                    <a:pt x="475" y="976"/>
                    <a:pt x="300" y="926"/>
                    <a:pt x="188" y="864"/>
                  </a:cubicBezTo>
                  <a:cubicBezTo>
                    <a:pt x="84" y="806"/>
                    <a:pt x="44" y="738"/>
                    <a:pt x="19" y="738"/>
                  </a:cubicBezTo>
                  <a:cubicBezTo>
                    <a:pt x="17" y="738"/>
                    <a:pt x="15" y="738"/>
                    <a:pt x="13" y="739"/>
                  </a:cubicBezTo>
                  <a:cubicBezTo>
                    <a:pt x="1" y="739"/>
                    <a:pt x="51" y="839"/>
                    <a:pt x="163" y="939"/>
                  </a:cubicBezTo>
                  <a:cubicBezTo>
                    <a:pt x="263" y="1026"/>
                    <a:pt x="450" y="1101"/>
                    <a:pt x="638" y="1126"/>
                  </a:cubicBezTo>
                  <a:cubicBezTo>
                    <a:pt x="688" y="1130"/>
                    <a:pt x="738" y="1131"/>
                    <a:pt x="788" y="1131"/>
                  </a:cubicBezTo>
                  <a:cubicBezTo>
                    <a:pt x="923" y="1131"/>
                    <a:pt x="1053" y="1120"/>
                    <a:pt x="1163" y="1101"/>
                  </a:cubicBezTo>
                  <a:cubicBezTo>
                    <a:pt x="1238" y="1089"/>
                    <a:pt x="1288" y="1076"/>
                    <a:pt x="1325" y="1064"/>
                  </a:cubicBezTo>
                  <a:cubicBezTo>
                    <a:pt x="1375" y="1039"/>
                    <a:pt x="1387" y="1039"/>
                    <a:pt x="1387" y="1039"/>
                  </a:cubicBezTo>
                  <a:cubicBezTo>
                    <a:pt x="1387" y="1026"/>
                    <a:pt x="1425" y="1026"/>
                    <a:pt x="1450" y="1014"/>
                  </a:cubicBezTo>
                  <a:lnTo>
                    <a:pt x="1612" y="939"/>
                  </a:lnTo>
                  <a:cubicBezTo>
                    <a:pt x="1675" y="889"/>
                    <a:pt x="1750" y="839"/>
                    <a:pt x="1812" y="789"/>
                  </a:cubicBezTo>
                  <a:cubicBezTo>
                    <a:pt x="1875" y="727"/>
                    <a:pt x="1950" y="689"/>
                    <a:pt x="2012" y="602"/>
                  </a:cubicBezTo>
                  <a:cubicBezTo>
                    <a:pt x="2262" y="339"/>
                    <a:pt x="2437" y="14"/>
                    <a:pt x="2425" y="2"/>
                  </a:cubicBezTo>
                  <a:cubicBezTo>
                    <a:pt x="2423" y="1"/>
                    <a:pt x="2421" y="0"/>
                    <a:pt x="2419"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0"/>
            <p:cNvSpPr/>
            <p:nvPr/>
          </p:nvSpPr>
          <p:spPr>
            <a:xfrm>
              <a:off x="2395747" y="2427369"/>
              <a:ext cx="27815" cy="21473"/>
            </a:xfrm>
            <a:custGeom>
              <a:avLst/>
              <a:gdLst/>
              <a:ahLst/>
              <a:cxnLst/>
              <a:rect l="l" t="t" r="r" b="b"/>
              <a:pathLst>
                <a:path w="636" h="491" extrusionOk="0">
                  <a:moveTo>
                    <a:pt x="174" y="1"/>
                  </a:moveTo>
                  <a:cubicBezTo>
                    <a:pt x="74" y="1"/>
                    <a:pt x="0" y="32"/>
                    <a:pt x="11" y="53"/>
                  </a:cubicBezTo>
                  <a:cubicBezTo>
                    <a:pt x="24" y="66"/>
                    <a:pt x="124" y="66"/>
                    <a:pt x="199" y="116"/>
                  </a:cubicBezTo>
                  <a:cubicBezTo>
                    <a:pt x="236" y="128"/>
                    <a:pt x="261" y="141"/>
                    <a:pt x="299" y="178"/>
                  </a:cubicBezTo>
                  <a:cubicBezTo>
                    <a:pt x="324" y="191"/>
                    <a:pt x="336" y="203"/>
                    <a:pt x="336" y="203"/>
                  </a:cubicBezTo>
                  <a:cubicBezTo>
                    <a:pt x="336" y="203"/>
                    <a:pt x="349" y="228"/>
                    <a:pt x="386" y="241"/>
                  </a:cubicBezTo>
                  <a:cubicBezTo>
                    <a:pt x="411" y="253"/>
                    <a:pt x="449" y="278"/>
                    <a:pt x="474" y="316"/>
                  </a:cubicBezTo>
                  <a:cubicBezTo>
                    <a:pt x="549" y="391"/>
                    <a:pt x="561" y="491"/>
                    <a:pt x="586" y="491"/>
                  </a:cubicBezTo>
                  <a:cubicBezTo>
                    <a:pt x="624" y="491"/>
                    <a:pt x="636" y="378"/>
                    <a:pt x="574" y="278"/>
                  </a:cubicBezTo>
                  <a:cubicBezTo>
                    <a:pt x="561" y="241"/>
                    <a:pt x="524" y="178"/>
                    <a:pt x="499" y="141"/>
                  </a:cubicBezTo>
                  <a:cubicBezTo>
                    <a:pt x="461" y="103"/>
                    <a:pt x="449" y="78"/>
                    <a:pt x="449" y="78"/>
                  </a:cubicBezTo>
                  <a:cubicBezTo>
                    <a:pt x="449" y="78"/>
                    <a:pt x="336" y="16"/>
                    <a:pt x="224" y="3"/>
                  </a:cubicBezTo>
                  <a:cubicBezTo>
                    <a:pt x="207" y="2"/>
                    <a:pt x="190" y="1"/>
                    <a:pt x="174"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0"/>
            <p:cNvSpPr/>
            <p:nvPr/>
          </p:nvSpPr>
          <p:spPr>
            <a:xfrm>
              <a:off x="2328441" y="2482693"/>
              <a:ext cx="55236" cy="54142"/>
            </a:xfrm>
            <a:custGeom>
              <a:avLst/>
              <a:gdLst/>
              <a:ahLst/>
              <a:cxnLst/>
              <a:rect l="l" t="t" r="r" b="b"/>
              <a:pathLst>
                <a:path w="1263" h="1238" extrusionOk="0">
                  <a:moveTo>
                    <a:pt x="38" y="0"/>
                  </a:moveTo>
                  <a:cubicBezTo>
                    <a:pt x="13" y="0"/>
                    <a:pt x="1" y="50"/>
                    <a:pt x="13" y="138"/>
                  </a:cubicBezTo>
                  <a:cubicBezTo>
                    <a:pt x="38" y="238"/>
                    <a:pt x="63" y="350"/>
                    <a:pt x="126" y="450"/>
                  </a:cubicBezTo>
                  <a:cubicBezTo>
                    <a:pt x="188" y="563"/>
                    <a:pt x="276" y="663"/>
                    <a:pt x="326" y="725"/>
                  </a:cubicBezTo>
                  <a:lnTo>
                    <a:pt x="376" y="763"/>
                  </a:lnTo>
                  <a:cubicBezTo>
                    <a:pt x="413" y="788"/>
                    <a:pt x="413" y="788"/>
                    <a:pt x="426" y="800"/>
                  </a:cubicBezTo>
                  <a:lnTo>
                    <a:pt x="451" y="838"/>
                  </a:lnTo>
                  <a:lnTo>
                    <a:pt x="488" y="850"/>
                  </a:lnTo>
                  <a:cubicBezTo>
                    <a:pt x="501" y="863"/>
                    <a:pt x="538" y="875"/>
                    <a:pt x="588" y="888"/>
                  </a:cubicBezTo>
                  <a:cubicBezTo>
                    <a:pt x="663" y="925"/>
                    <a:pt x="763" y="962"/>
                    <a:pt x="876" y="1000"/>
                  </a:cubicBezTo>
                  <a:cubicBezTo>
                    <a:pt x="988" y="1037"/>
                    <a:pt x="1088" y="1100"/>
                    <a:pt x="1150" y="1150"/>
                  </a:cubicBezTo>
                  <a:cubicBezTo>
                    <a:pt x="1213" y="1200"/>
                    <a:pt x="1238" y="1237"/>
                    <a:pt x="1250" y="1237"/>
                  </a:cubicBezTo>
                  <a:cubicBezTo>
                    <a:pt x="1263" y="1225"/>
                    <a:pt x="1238" y="1175"/>
                    <a:pt x="1188" y="1100"/>
                  </a:cubicBezTo>
                  <a:cubicBezTo>
                    <a:pt x="1138" y="1037"/>
                    <a:pt x="1050" y="937"/>
                    <a:pt x="938" y="888"/>
                  </a:cubicBezTo>
                  <a:cubicBezTo>
                    <a:pt x="726" y="788"/>
                    <a:pt x="551" y="688"/>
                    <a:pt x="551" y="675"/>
                  </a:cubicBezTo>
                  <a:cubicBezTo>
                    <a:pt x="551" y="675"/>
                    <a:pt x="538" y="675"/>
                    <a:pt x="513" y="663"/>
                  </a:cubicBezTo>
                  <a:cubicBezTo>
                    <a:pt x="501" y="663"/>
                    <a:pt x="501" y="638"/>
                    <a:pt x="488" y="638"/>
                  </a:cubicBezTo>
                  <a:cubicBezTo>
                    <a:pt x="476" y="638"/>
                    <a:pt x="451" y="625"/>
                    <a:pt x="438" y="613"/>
                  </a:cubicBezTo>
                  <a:cubicBezTo>
                    <a:pt x="376" y="550"/>
                    <a:pt x="301" y="475"/>
                    <a:pt x="238" y="388"/>
                  </a:cubicBezTo>
                  <a:cubicBezTo>
                    <a:pt x="101" y="225"/>
                    <a:pt x="63"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0"/>
            <p:cNvSpPr/>
            <p:nvPr/>
          </p:nvSpPr>
          <p:spPr>
            <a:xfrm>
              <a:off x="2553059" y="2316023"/>
              <a:ext cx="129014" cy="242678"/>
            </a:xfrm>
            <a:custGeom>
              <a:avLst/>
              <a:gdLst/>
              <a:ahLst/>
              <a:cxnLst/>
              <a:rect l="l" t="t" r="r" b="b"/>
              <a:pathLst>
                <a:path w="2950" h="5549" extrusionOk="0">
                  <a:moveTo>
                    <a:pt x="2824" y="0"/>
                  </a:moveTo>
                  <a:cubicBezTo>
                    <a:pt x="2799" y="0"/>
                    <a:pt x="2787" y="113"/>
                    <a:pt x="2749" y="288"/>
                  </a:cubicBezTo>
                  <a:cubicBezTo>
                    <a:pt x="2724" y="450"/>
                    <a:pt x="2674" y="688"/>
                    <a:pt x="2674" y="975"/>
                  </a:cubicBezTo>
                  <a:cubicBezTo>
                    <a:pt x="2674" y="1100"/>
                    <a:pt x="2674" y="1250"/>
                    <a:pt x="2687" y="1387"/>
                  </a:cubicBezTo>
                  <a:cubicBezTo>
                    <a:pt x="2687" y="1537"/>
                    <a:pt x="2712" y="1687"/>
                    <a:pt x="2724" y="1825"/>
                  </a:cubicBezTo>
                  <a:cubicBezTo>
                    <a:pt x="2737" y="1975"/>
                    <a:pt x="2737" y="2112"/>
                    <a:pt x="2749" y="2250"/>
                  </a:cubicBezTo>
                  <a:cubicBezTo>
                    <a:pt x="2749" y="2312"/>
                    <a:pt x="2749" y="2374"/>
                    <a:pt x="2774" y="2449"/>
                  </a:cubicBezTo>
                  <a:lnTo>
                    <a:pt x="2774" y="2487"/>
                  </a:lnTo>
                  <a:lnTo>
                    <a:pt x="2774" y="2512"/>
                  </a:lnTo>
                  <a:cubicBezTo>
                    <a:pt x="2749" y="2537"/>
                    <a:pt x="2749" y="2562"/>
                    <a:pt x="2737" y="2599"/>
                  </a:cubicBezTo>
                  <a:cubicBezTo>
                    <a:pt x="2724" y="2674"/>
                    <a:pt x="2662" y="2774"/>
                    <a:pt x="2612" y="2849"/>
                  </a:cubicBezTo>
                  <a:cubicBezTo>
                    <a:pt x="2562" y="2924"/>
                    <a:pt x="2524" y="2987"/>
                    <a:pt x="2487" y="3037"/>
                  </a:cubicBezTo>
                  <a:cubicBezTo>
                    <a:pt x="2462" y="3099"/>
                    <a:pt x="2424" y="3124"/>
                    <a:pt x="2412" y="3162"/>
                  </a:cubicBezTo>
                  <a:cubicBezTo>
                    <a:pt x="2399" y="3187"/>
                    <a:pt x="2374" y="3199"/>
                    <a:pt x="2374" y="3199"/>
                  </a:cubicBezTo>
                  <a:cubicBezTo>
                    <a:pt x="2374" y="3199"/>
                    <a:pt x="2337" y="3237"/>
                    <a:pt x="2287" y="3312"/>
                  </a:cubicBezTo>
                  <a:cubicBezTo>
                    <a:pt x="2274" y="3349"/>
                    <a:pt x="2237" y="3399"/>
                    <a:pt x="2187" y="3437"/>
                  </a:cubicBezTo>
                  <a:cubicBezTo>
                    <a:pt x="2149" y="3487"/>
                    <a:pt x="2099" y="3537"/>
                    <a:pt x="2049" y="3599"/>
                  </a:cubicBezTo>
                  <a:cubicBezTo>
                    <a:pt x="1937" y="3711"/>
                    <a:pt x="1812" y="3849"/>
                    <a:pt x="1687" y="3986"/>
                  </a:cubicBezTo>
                  <a:cubicBezTo>
                    <a:pt x="1550" y="4111"/>
                    <a:pt x="1412" y="4274"/>
                    <a:pt x="1250" y="4411"/>
                  </a:cubicBezTo>
                  <a:cubicBezTo>
                    <a:pt x="1112" y="4561"/>
                    <a:pt x="937" y="4686"/>
                    <a:pt x="800" y="4836"/>
                  </a:cubicBezTo>
                  <a:cubicBezTo>
                    <a:pt x="662" y="4973"/>
                    <a:pt x="525" y="5073"/>
                    <a:pt x="400" y="5186"/>
                  </a:cubicBezTo>
                  <a:cubicBezTo>
                    <a:pt x="163" y="5386"/>
                    <a:pt x="0" y="5536"/>
                    <a:pt x="0" y="5548"/>
                  </a:cubicBezTo>
                  <a:cubicBezTo>
                    <a:pt x="25" y="5548"/>
                    <a:pt x="188" y="5423"/>
                    <a:pt x="438" y="5236"/>
                  </a:cubicBezTo>
                  <a:cubicBezTo>
                    <a:pt x="563" y="5136"/>
                    <a:pt x="712" y="5036"/>
                    <a:pt x="862" y="4911"/>
                  </a:cubicBezTo>
                  <a:cubicBezTo>
                    <a:pt x="1000" y="4786"/>
                    <a:pt x="1175" y="4661"/>
                    <a:pt x="1337" y="4511"/>
                  </a:cubicBezTo>
                  <a:cubicBezTo>
                    <a:pt x="1487" y="4374"/>
                    <a:pt x="1650" y="4236"/>
                    <a:pt x="1787" y="4099"/>
                  </a:cubicBezTo>
                  <a:cubicBezTo>
                    <a:pt x="1924" y="3949"/>
                    <a:pt x="2049" y="3811"/>
                    <a:pt x="2162" y="3699"/>
                  </a:cubicBezTo>
                  <a:lnTo>
                    <a:pt x="2312" y="3549"/>
                  </a:lnTo>
                  <a:cubicBezTo>
                    <a:pt x="2362" y="3499"/>
                    <a:pt x="2399" y="3449"/>
                    <a:pt x="2424" y="3424"/>
                  </a:cubicBezTo>
                  <a:cubicBezTo>
                    <a:pt x="2487" y="3362"/>
                    <a:pt x="2524" y="3312"/>
                    <a:pt x="2524" y="3312"/>
                  </a:cubicBezTo>
                  <a:cubicBezTo>
                    <a:pt x="2524" y="3312"/>
                    <a:pt x="2537" y="3299"/>
                    <a:pt x="2549" y="3262"/>
                  </a:cubicBezTo>
                  <a:cubicBezTo>
                    <a:pt x="2574" y="3237"/>
                    <a:pt x="2599" y="3199"/>
                    <a:pt x="2637" y="3137"/>
                  </a:cubicBezTo>
                  <a:cubicBezTo>
                    <a:pt x="2662" y="3087"/>
                    <a:pt x="2712" y="3024"/>
                    <a:pt x="2749" y="2937"/>
                  </a:cubicBezTo>
                  <a:cubicBezTo>
                    <a:pt x="2787" y="2862"/>
                    <a:pt x="2862" y="2787"/>
                    <a:pt x="2899" y="2649"/>
                  </a:cubicBezTo>
                  <a:lnTo>
                    <a:pt x="2899" y="2662"/>
                  </a:lnTo>
                  <a:cubicBezTo>
                    <a:pt x="2912" y="2624"/>
                    <a:pt x="2912" y="2599"/>
                    <a:pt x="2924" y="2562"/>
                  </a:cubicBezTo>
                  <a:cubicBezTo>
                    <a:pt x="2949" y="2549"/>
                    <a:pt x="2949" y="2524"/>
                    <a:pt x="2949" y="2499"/>
                  </a:cubicBezTo>
                  <a:cubicBezTo>
                    <a:pt x="2924" y="2487"/>
                    <a:pt x="2924" y="2462"/>
                    <a:pt x="2924" y="2437"/>
                  </a:cubicBezTo>
                  <a:cubicBezTo>
                    <a:pt x="2912" y="2399"/>
                    <a:pt x="2899" y="2337"/>
                    <a:pt x="2899" y="2250"/>
                  </a:cubicBezTo>
                  <a:cubicBezTo>
                    <a:pt x="2887" y="2125"/>
                    <a:pt x="2862" y="1975"/>
                    <a:pt x="2849" y="1837"/>
                  </a:cubicBezTo>
                  <a:cubicBezTo>
                    <a:pt x="2837" y="1687"/>
                    <a:pt x="2824" y="1537"/>
                    <a:pt x="2799" y="1400"/>
                  </a:cubicBezTo>
                  <a:cubicBezTo>
                    <a:pt x="2787" y="1250"/>
                    <a:pt x="2774" y="1113"/>
                    <a:pt x="2774" y="975"/>
                  </a:cubicBezTo>
                  <a:cubicBezTo>
                    <a:pt x="2737" y="688"/>
                    <a:pt x="2787" y="463"/>
                    <a:pt x="2799" y="288"/>
                  </a:cubicBezTo>
                  <a:cubicBezTo>
                    <a:pt x="2824" y="113"/>
                    <a:pt x="2837" y="0"/>
                    <a:pt x="2824"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0"/>
            <p:cNvSpPr/>
            <p:nvPr/>
          </p:nvSpPr>
          <p:spPr>
            <a:xfrm>
              <a:off x="2674902" y="2095996"/>
              <a:ext cx="77627" cy="149700"/>
            </a:xfrm>
            <a:custGeom>
              <a:avLst/>
              <a:gdLst/>
              <a:ahLst/>
              <a:cxnLst/>
              <a:rect l="l" t="t" r="r" b="b"/>
              <a:pathLst>
                <a:path w="1775" h="3423" extrusionOk="0">
                  <a:moveTo>
                    <a:pt x="782" y="1"/>
                  </a:moveTo>
                  <a:cubicBezTo>
                    <a:pt x="712" y="1"/>
                    <a:pt x="641" y="34"/>
                    <a:pt x="563" y="84"/>
                  </a:cubicBezTo>
                  <a:cubicBezTo>
                    <a:pt x="475" y="146"/>
                    <a:pt x="413" y="221"/>
                    <a:pt x="350" y="296"/>
                  </a:cubicBezTo>
                  <a:cubicBezTo>
                    <a:pt x="288" y="383"/>
                    <a:pt x="238" y="471"/>
                    <a:pt x="188" y="571"/>
                  </a:cubicBezTo>
                  <a:cubicBezTo>
                    <a:pt x="1" y="958"/>
                    <a:pt x="13" y="1408"/>
                    <a:pt x="63" y="1720"/>
                  </a:cubicBezTo>
                  <a:cubicBezTo>
                    <a:pt x="76" y="1858"/>
                    <a:pt x="101" y="2020"/>
                    <a:pt x="201" y="2133"/>
                  </a:cubicBezTo>
                  <a:cubicBezTo>
                    <a:pt x="226" y="2145"/>
                    <a:pt x="250" y="2158"/>
                    <a:pt x="288" y="2170"/>
                  </a:cubicBezTo>
                  <a:cubicBezTo>
                    <a:pt x="300" y="2195"/>
                    <a:pt x="325" y="2195"/>
                    <a:pt x="350" y="2195"/>
                  </a:cubicBezTo>
                  <a:lnTo>
                    <a:pt x="488" y="2195"/>
                  </a:lnTo>
                  <a:cubicBezTo>
                    <a:pt x="488" y="2195"/>
                    <a:pt x="550" y="2195"/>
                    <a:pt x="638" y="2145"/>
                  </a:cubicBezTo>
                  <a:cubicBezTo>
                    <a:pt x="688" y="2133"/>
                    <a:pt x="738" y="2095"/>
                    <a:pt x="788" y="2095"/>
                  </a:cubicBezTo>
                  <a:cubicBezTo>
                    <a:pt x="794" y="2089"/>
                    <a:pt x="800" y="2086"/>
                    <a:pt x="807" y="2086"/>
                  </a:cubicBezTo>
                  <a:cubicBezTo>
                    <a:pt x="813" y="2086"/>
                    <a:pt x="819" y="2089"/>
                    <a:pt x="825" y="2095"/>
                  </a:cubicBezTo>
                  <a:cubicBezTo>
                    <a:pt x="838" y="2095"/>
                    <a:pt x="863" y="2108"/>
                    <a:pt x="875" y="2145"/>
                  </a:cubicBezTo>
                  <a:cubicBezTo>
                    <a:pt x="963" y="2270"/>
                    <a:pt x="1000" y="2420"/>
                    <a:pt x="900" y="2582"/>
                  </a:cubicBezTo>
                  <a:cubicBezTo>
                    <a:pt x="863" y="2670"/>
                    <a:pt x="800" y="2757"/>
                    <a:pt x="738" y="2832"/>
                  </a:cubicBezTo>
                  <a:lnTo>
                    <a:pt x="638" y="2970"/>
                  </a:lnTo>
                  <a:cubicBezTo>
                    <a:pt x="613" y="3020"/>
                    <a:pt x="575" y="3082"/>
                    <a:pt x="588" y="3157"/>
                  </a:cubicBezTo>
                  <a:cubicBezTo>
                    <a:pt x="588" y="3195"/>
                    <a:pt x="625" y="3220"/>
                    <a:pt x="638" y="3257"/>
                  </a:cubicBezTo>
                  <a:cubicBezTo>
                    <a:pt x="675" y="3270"/>
                    <a:pt x="688" y="3295"/>
                    <a:pt x="713" y="3320"/>
                  </a:cubicBezTo>
                  <a:cubicBezTo>
                    <a:pt x="763" y="3345"/>
                    <a:pt x="813" y="3382"/>
                    <a:pt x="875" y="3395"/>
                  </a:cubicBezTo>
                  <a:cubicBezTo>
                    <a:pt x="931" y="3413"/>
                    <a:pt x="985" y="3423"/>
                    <a:pt x="1038" y="3423"/>
                  </a:cubicBezTo>
                  <a:cubicBezTo>
                    <a:pt x="1091" y="3423"/>
                    <a:pt x="1144" y="3413"/>
                    <a:pt x="1200" y="3395"/>
                  </a:cubicBezTo>
                  <a:cubicBezTo>
                    <a:pt x="1425" y="3320"/>
                    <a:pt x="1550" y="3157"/>
                    <a:pt x="1625" y="3020"/>
                  </a:cubicBezTo>
                  <a:cubicBezTo>
                    <a:pt x="1700" y="2882"/>
                    <a:pt x="1750" y="2757"/>
                    <a:pt x="1762" y="2657"/>
                  </a:cubicBezTo>
                  <a:cubicBezTo>
                    <a:pt x="1775" y="2582"/>
                    <a:pt x="1775" y="2520"/>
                    <a:pt x="1775" y="2520"/>
                  </a:cubicBezTo>
                  <a:lnTo>
                    <a:pt x="1775" y="2520"/>
                  </a:lnTo>
                  <a:cubicBezTo>
                    <a:pt x="1762" y="2520"/>
                    <a:pt x="1737" y="2745"/>
                    <a:pt x="1562" y="3020"/>
                  </a:cubicBezTo>
                  <a:cubicBezTo>
                    <a:pt x="1475" y="3145"/>
                    <a:pt x="1350" y="3282"/>
                    <a:pt x="1175" y="3332"/>
                  </a:cubicBezTo>
                  <a:cubicBezTo>
                    <a:pt x="1148" y="3346"/>
                    <a:pt x="1117" y="3351"/>
                    <a:pt x="1084" y="3351"/>
                  </a:cubicBezTo>
                  <a:cubicBezTo>
                    <a:pt x="1028" y="3351"/>
                    <a:pt x="968" y="3335"/>
                    <a:pt x="913" y="3320"/>
                  </a:cubicBezTo>
                  <a:cubicBezTo>
                    <a:pt x="825" y="3282"/>
                    <a:pt x="725" y="3220"/>
                    <a:pt x="725" y="3157"/>
                  </a:cubicBezTo>
                  <a:cubicBezTo>
                    <a:pt x="725" y="3095"/>
                    <a:pt x="788" y="3007"/>
                    <a:pt x="850" y="2932"/>
                  </a:cubicBezTo>
                  <a:cubicBezTo>
                    <a:pt x="913" y="2845"/>
                    <a:pt x="988" y="2770"/>
                    <a:pt x="1038" y="2682"/>
                  </a:cubicBezTo>
                  <a:cubicBezTo>
                    <a:pt x="1075" y="2582"/>
                    <a:pt x="1125" y="2470"/>
                    <a:pt x="1113" y="2370"/>
                  </a:cubicBezTo>
                  <a:cubicBezTo>
                    <a:pt x="1113" y="2308"/>
                    <a:pt x="1100" y="2258"/>
                    <a:pt x="1075" y="2208"/>
                  </a:cubicBezTo>
                  <a:cubicBezTo>
                    <a:pt x="1063" y="2158"/>
                    <a:pt x="1050" y="2133"/>
                    <a:pt x="1013" y="2083"/>
                  </a:cubicBezTo>
                  <a:cubicBezTo>
                    <a:pt x="988" y="2033"/>
                    <a:pt x="950" y="2008"/>
                    <a:pt x="913" y="1970"/>
                  </a:cubicBezTo>
                  <a:cubicBezTo>
                    <a:pt x="863" y="1945"/>
                    <a:pt x="800" y="1945"/>
                    <a:pt x="750" y="1945"/>
                  </a:cubicBezTo>
                  <a:cubicBezTo>
                    <a:pt x="675" y="1958"/>
                    <a:pt x="625" y="1983"/>
                    <a:pt x="575" y="2008"/>
                  </a:cubicBezTo>
                  <a:cubicBezTo>
                    <a:pt x="538" y="2020"/>
                    <a:pt x="500" y="2033"/>
                    <a:pt x="488" y="2033"/>
                  </a:cubicBezTo>
                  <a:lnTo>
                    <a:pt x="425" y="2033"/>
                  </a:lnTo>
                  <a:cubicBezTo>
                    <a:pt x="425" y="2020"/>
                    <a:pt x="363" y="2033"/>
                    <a:pt x="325" y="2008"/>
                  </a:cubicBezTo>
                  <a:cubicBezTo>
                    <a:pt x="288" y="1970"/>
                    <a:pt x="238" y="1845"/>
                    <a:pt x="226" y="1695"/>
                  </a:cubicBezTo>
                  <a:cubicBezTo>
                    <a:pt x="176" y="1395"/>
                    <a:pt x="138" y="983"/>
                    <a:pt x="300" y="621"/>
                  </a:cubicBezTo>
                  <a:cubicBezTo>
                    <a:pt x="350" y="533"/>
                    <a:pt x="375" y="446"/>
                    <a:pt x="438" y="358"/>
                  </a:cubicBezTo>
                  <a:cubicBezTo>
                    <a:pt x="500" y="283"/>
                    <a:pt x="550" y="208"/>
                    <a:pt x="625" y="159"/>
                  </a:cubicBezTo>
                  <a:cubicBezTo>
                    <a:pt x="690" y="106"/>
                    <a:pt x="765" y="83"/>
                    <a:pt x="839" y="83"/>
                  </a:cubicBezTo>
                  <a:cubicBezTo>
                    <a:pt x="922" y="83"/>
                    <a:pt x="1003" y="112"/>
                    <a:pt x="1063" y="159"/>
                  </a:cubicBezTo>
                  <a:cubicBezTo>
                    <a:pt x="1175" y="246"/>
                    <a:pt x="1238" y="358"/>
                    <a:pt x="1263" y="446"/>
                  </a:cubicBezTo>
                  <a:cubicBezTo>
                    <a:pt x="1300" y="521"/>
                    <a:pt x="1300" y="571"/>
                    <a:pt x="1313" y="571"/>
                  </a:cubicBezTo>
                  <a:cubicBezTo>
                    <a:pt x="1313" y="571"/>
                    <a:pt x="1313" y="521"/>
                    <a:pt x="1300" y="421"/>
                  </a:cubicBezTo>
                  <a:cubicBezTo>
                    <a:pt x="1263" y="333"/>
                    <a:pt x="1213" y="208"/>
                    <a:pt x="1100" y="96"/>
                  </a:cubicBezTo>
                  <a:cubicBezTo>
                    <a:pt x="1038" y="46"/>
                    <a:pt x="938" y="9"/>
                    <a:pt x="838" y="9"/>
                  </a:cubicBezTo>
                  <a:cubicBezTo>
                    <a:pt x="819" y="3"/>
                    <a:pt x="800" y="1"/>
                    <a:pt x="782"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0"/>
            <p:cNvSpPr/>
            <p:nvPr/>
          </p:nvSpPr>
          <p:spPr>
            <a:xfrm>
              <a:off x="2285275" y="2363824"/>
              <a:ext cx="39929" cy="42422"/>
            </a:xfrm>
            <a:custGeom>
              <a:avLst/>
              <a:gdLst/>
              <a:ahLst/>
              <a:cxnLst/>
              <a:rect l="l" t="t" r="r" b="b"/>
              <a:pathLst>
                <a:path w="913" h="970" extrusionOk="0">
                  <a:moveTo>
                    <a:pt x="385" y="0"/>
                  </a:moveTo>
                  <a:cubicBezTo>
                    <a:pt x="348" y="0"/>
                    <a:pt x="315" y="3"/>
                    <a:pt x="288" y="7"/>
                  </a:cubicBezTo>
                  <a:cubicBezTo>
                    <a:pt x="188" y="20"/>
                    <a:pt x="151" y="57"/>
                    <a:pt x="151" y="69"/>
                  </a:cubicBezTo>
                  <a:cubicBezTo>
                    <a:pt x="151" y="73"/>
                    <a:pt x="155" y="74"/>
                    <a:pt x="162" y="74"/>
                  </a:cubicBezTo>
                  <a:cubicBezTo>
                    <a:pt x="184" y="74"/>
                    <a:pt x="235" y="60"/>
                    <a:pt x="301" y="32"/>
                  </a:cubicBezTo>
                  <a:cubicBezTo>
                    <a:pt x="401" y="32"/>
                    <a:pt x="501" y="69"/>
                    <a:pt x="601" y="132"/>
                  </a:cubicBezTo>
                  <a:cubicBezTo>
                    <a:pt x="688" y="194"/>
                    <a:pt x="751" y="282"/>
                    <a:pt x="751" y="344"/>
                  </a:cubicBezTo>
                  <a:cubicBezTo>
                    <a:pt x="751" y="407"/>
                    <a:pt x="738" y="457"/>
                    <a:pt x="738" y="457"/>
                  </a:cubicBezTo>
                  <a:cubicBezTo>
                    <a:pt x="738" y="457"/>
                    <a:pt x="738" y="507"/>
                    <a:pt x="688" y="569"/>
                  </a:cubicBezTo>
                  <a:cubicBezTo>
                    <a:pt x="651" y="632"/>
                    <a:pt x="563" y="707"/>
                    <a:pt x="463" y="769"/>
                  </a:cubicBezTo>
                  <a:cubicBezTo>
                    <a:pt x="363" y="832"/>
                    <a:pt x="251" y="882"/>
                    <a:pt x="163" y="894"/>
                  </a:cubicBezTo>
                  <a:cubicBezTo>
                    <a:pt x="63" y="919"/>
                    <a:pt x="1" y="919"/>
                    <a:pt x="1" y="944"/>
                  </a:cubicBezTo>
                  <a:cubicBezTo>
                    <a:pt x="1" y="957"/>
                    <a:pt x="63" y="969"/>
                    <a:pt x="163" y="969"/>
                  </a:cubicBezTo>
                  <a:cubicBezTo>
                    <a:pt x="251" y="969"/>
                    <a:pt x="376" y="944"/>
                    <a:pt x="501" y="894"/>
                  </a:cubicBezTo>
                  <a:cubicBezTo>
                    <a:pt x="626" y="844"/>
                    <a:pt x="738" y="769"/>
                    <a:pt x="813" y="694"/>
                  </a:cubicBezTo>
                  <a:cubicBezTo>
                    <a:pt x="863" y="657"/>
                    <a:pt x="875" y="607"/>
                    <a:pt x="900" y="582"/>
                  </a:cubicBezTo>
                  <a:cubicBezTo>
                    <a:pt x="913" y="544"/>
                    <a:pt x="913" y="532"/>
                    <a:pt x="913" y="532"/>
                  </a:cubicBezTo>
                  <a:lnTo>
                    <a:pt x="913" y="482"/>
                  </a:lnTo>
                  <a:cubicBezTo>
                    <a:pt x="913" y="457"/>
                    <a:pt x="913" y="407"/>
                    <a:pt x="900" y="344"/>
                  </a:cubicBezTo>
                  <a:cubicBezTo>
                    <a:pt x="875" y="219"/>
                    <a:pt x="776" y="119"/>
                    <a:pt x="651" y="57"/>
                  </a:cubicBezTo>
                  <a:cubicBezTo>
                    <a:pt x="564" y="14"/>
                    <a:pt x="466" y="0"/>
                    <a:pt x="385"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0"/>
            <p:cNvSpPr/>
            <p:nvPr/>
          </p:nvSpPr>
          <p:spPr>
            <a:xfrm>
              <a:off x="2347028" y="2151539"/>
              <a:ext cx="97876" cy="24666"/>
            </a:xfrm>
            <a:custGeom>
              <a:avLst/>
              <a:gdLst/>
              <a:ahLst/>
              <a:cxnLst/>
              <a:rect l="l" t="t" r="r" b="b"/>
              <a:pathLst>
                <a:path w="2238" h="564" extrusionOk="0">
                  <a:moveTo>
                    <a:pt x="938" y="1"/>
                  </a:moveTo>
                  <a:cubicBezTo>
                    <a:pt x="813" y="1"/>
                    <a:pt x="663" y="1"/>
                    <a:pt x="501" y="26"/>
                  </a:cubicBezTo>
                  <a:cubicBezTo>
                    <a:pt x="351" y="63"/>
                    <a:pt x="188" y="125"/>
                    <a:pt x="113" y="225"/>
                  </a:cubicBezTo>
                  <a:cubicBezTo>
                    <a:pt x="63" y="250"/>
                    <a:pt x="38" y="300"/>
                    <a:pt x="13" y="325"/>
                  </a:cubicBezTo>
                  <a:cubicBezTo>
                    <a:pt x="1" y="363"/>
                    <a:pt x="1" y="375"/>
                    <a:pt x="1" y="375"/>
                  </a:cubicBezTo>
                  <a:cubicBezTo>
                    <a:pt x="1" y="375"/>
                    <a:pt x="13" y="363"/>
                    <a:pt x="51" y="338"/>
                  </a:cubicBezTo>
                  <a:cubicBezTo>
                    <a:pt x="76" y="325"/>
                    <a:pt x="113" y="300"/>
                    <a:pt x="163" y="263"/>
                  </a:cubicBezTo>
                  <a:cubicBezTo>
                    <a:pt x="251" y="200"/>
                    <a:pt x="388" y="175"/>
                    <a:pt x="526" y="150"/>
                  </a:cubicBezTo>
                  <a:cubicBezTo>
                    <a:pt x="566" y="147"/>
                    <a:pt x="605" y="146"/>
                    <a:pt x="643" y="146"/>
                  </a:cubicBezTo>
                  <a:cubicBezTo>
                    <a:pt x="747" y="146"/>
                    <a:pt x="843" y="157"/>
                    <a:pt x="925" y="175"/>
                  </a:cubicBezTo>
                  <a:cubicBezTo>
                    <a:pt x="1013" y="188"/>
                    <a:pt x="1100" y="200"/>
                    <a:pt x="1100" y="200"/>
                  </a:cubicBezTo>
                  <a:cubicBezTo>
                    <a:pt x="1100" y="200"/>
                    <a:pt x="1175" y="225"/>
                    <a:pt x="1288" y="238"/>
                  </a:cubicBezTo>
                  <a:cubicBezTo>
                    <a:pt x="1388" y="263"/>
                    <a:pt x="1538" y="300"/>
                    <a:pt x="1675" y="350"/>
                  </a:cubicBezTo>
                  <a:cubicBezTo>
                    <a:pt x="1963" y="422"/>
                    <a:pt x="2205" y="564"/>
                    <a:pt x="2235" y="564"/>
                  </a:cubicBezTo>
                  <a:cubicBezTo>
                    <a:pt x="2236" y="564"/>
                    <a:pt x="2237" y="563"/>
                    <a:pt x="2237" y="563"/>
                  </a:cubicBezTo>
                  <a:cubicBezTo>
                    <a:pt x="2237" y="563"/>
                    <a:pt x="2187" y="500"/>
                    <a:pt x="2087" y="400"/>
                  </a:cubicBezTo>
                  <a:cubicBezTo>
                    <a:pt x="2000" y="338"/>
                    <a:pt x="1862" y="263"/>
                    <a:pt x="1725" y="200"/>
                  </a:cubicBezTo>
                  <a:cubicBezTo>
                    <a:pt x="1438" y="76"/>
                    <a:pt x="1125" y="13"/>
                    <a:pt x="1125" y="13"/>
                  </a:cubicBezTo>
                  <a:cubicBezTo>
                    <a:pt x="1125" y="13"/>
                    <a:pt x="1050" y="13"/>
                    <a:pt x="938"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0"/>
            <p:cNvSpPr/>
            <p:nvPr/>
          </p:nvSpPr>
          <p:spPr>
            <a:xfrm>
              <a:off x="2724102" y="2250465"/>
              <a:ext cx="59040" cy="49200"/>
            </a:xfrm>
            <a:custGeom>
              <a:avLst/>
              <a:gdLst/>
              <a:ahLst/>
              <a:cxnLst/>
              <a:rect l="l" t="t" r="r" b="b"/>
              <a:pathLst>
                <a:path w="1350" h="1125" extrusionOk="0">
                  <a:moveTo>
                    <a:pt x="1312" y="0"/>
                  </a:moveTo>
                  <a:cubicBezTo>
                    <a:pt x="1275" y="0"/>
                    <a:pt x="1200" y="213"/>
                    <a:pt x="1062" y="362"/>
                  </a:cubicBezTo>
                  <a:cubicBezTo>
                    <a:pt x="937" y="537"/>
                    <a:pt x="762" y="675"/>
                    <a:pt x="762" y="675"/>
                  </a:cubicBezTo>
                  <a:cubicBezTo>
                    <a:pt x="762" y="675"/>
                    <a:pt x="737" y="725"/>
                    <a:pt x="675" y="762"/>
                  </a:cubicBezTo>
                  <a:cubicBezTo>
                    <a:pt x="612" y="825"/>
                    <a:pt x="512" y="887"/>
                    <a:pt x="425" y="937"/>
                  </a:cubicBezTo>
                  <a:cubicBezTo>
                    <a:pt x="325" y="987"/>
                    <a:pt x="225" y="1037"/>
                    <a:pt x="138" y="1050"/>
                  </a:cubicBezTo>
                  <a:cubicBezTo>
                    <a:pt x="63" y="1075"/>
                    <a:pt x="0" y="1075"/>
                    <a:pt x="0" y="1100"/>
                  </a:cubicBezTo>
                  <a:cubicBezTo>
                    <a:pt x="0" y="1112"/>
                    <a:pt x="50" y="1125"/>
                    <a:pt x="138" y="1125"/>
                  </a:cubicBezTo>
                  <a:cubicBezTo>
                    <a:pt x="238" y="1125"/>
                    <a:pt x="362" y="1112"/>
                    <a:pt x="475" y="1062"/>
                  </a:cubicBezTo>
                  <a:cubicBezTo>
                    <a:pt x="600" y="1025"/>
                    <a:pt x="687" y="950"/>
                    <a:pt x="762" y="912"/>
                  </a:cubicBezTo>
                  <a:cubicBezTo>
                    <a:pt x="850" y="850"/>
                    <a:pt x="887" y="812"/>
                    <a:pt x="887" y="812"/>
                  </a:cubicBezTo>
                  <a:cubicBezTo>
                    <a:pt x="887" y="812"/>
                    <a:pt x="1062" y="637"/>
                    <a:pt x="1175" y="437"/>
                  </a:cubicBezTo>
                  <a:cubicBezTo>
                    <a:pt x="1300" y="238"/>
                    <a:pt x="1350" y="0"/>
                    <a:pt x="1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0"/>
            <p:cNvSpPr/>
            <p:nvPr/>
          </p:nvSpPr>
          <p:spPr>
            <a:xfrm>
              <a:off x="2786948" y="2228030"/>
              <a:ext cx="6035" cy="17012"/>
            </a:xfrm>
            <a:custGeom>
              <a:avLst/>
              <a:gdLst/>
              <a:ahLst/>
              <a:cxnLst/>
              <a:rect l="l" t="t" r="r" b="b"/>
              <a:pathLst>
                <a:path w="138" h="389" extrusionOk="0">
                  <a:moveTo>
                    <a:pt x="137" y="1"/>
                  </a:moveTo>
                  <a:cubicBezTo>
                    <a:pt x="125" y="38"/>
                    <a:pt x="112" y="51"/>
                    <a:pt x="112" y="76"/>
                  </a:cubicBezTo>
                  <a:cubicBezTo>
                    <a:pt x="75" y="188"/>
                    <a:pt x="50" y="301"/>
                    <a:pt x="0" y="388"/>
                  </a:cubicBezTo>
                  <a:cubicBezTo>
                    <a:pt x="63" y="288"/>
                    <a:pt x="112" y="163"/>
                    <a:pt x="137"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0"/>
            <p:cNvSpPr/>
            <p:nvPr/>
          </p:nvSpPr>
          <p:spPr>
            <a:xfrm>
              <a:off x="2382015" y="2287071"/>
              <a:ext cx="174366" cy="123548"/>
            </a:xfrm>
            <a:custGeom>
              <a:avLst/>
              <a:gdLst/>
              <a:ahLst/>
              <a:cxnLst/>
              <a:rect l="l" t="t" r="r" b="b"/>
              <a:pathLst>
                <a:path w="3987" h="2825" extrusionOk="0">
                  <a:moveTo>
                    <a:pt x="3786" y="887"/>
                  </a:moveTo>
                  <a:cubicBezTo>
                    <a:pt x="3986" y="1500"/>
                    <a:pt x="3312" y="2224"/>
                    <a:pt x="2312" y="2524"/>
                  </a:cubicBezTo>
                  <a:cubicBezTo>
                    <a:pt x="1312" y="2824"/>
                    <a:pt x="350" y="2562"/>
                    <a:pt x="188" y="1937"/>
                  </a:cubicBezTo>
                  <a:cubicBezTo>
                    <a:pt x="0" y="1325"/>
                    <a:pt x="663" y="588"/>
                    <a:pt x="1662" y="288"/>
                  </a:cubicBezTo>
                  <a:cubicBezTo>
                    <a:pt x="2649" y="0"/>
                    <a:pt x="3611" y="263"/>
                    <a:pt x="3786" y="887"/>
                  </a:cubicBezTo>
                  <a:close/>
                </a:path>
              </a:pathLst>
            </a:custGeom>
            <a:solidFill>
              <a:srgbClr val="E26A8B">
                <a:alpha val="3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0"/>
            <p:cNvSpPr/>
            <p:nvPr/>
          </p:nvSpPr>
          <p:spPr>
            <a:xfrm>
              <a:off x="2253612" y="2369553"/>
              <a:ext cx="21867" cy="10977"/>
            </a:xfrm>
            <a:custGeom>
              <a:avLst/>
              <a:gdLst/>
              <a:ahLst/>
              <a:cxnLst/>
              <a:rect l="l" t="t" r="r" b="b"/>
              <a:pathLst>
                <a:path w="500" h="251" extrusionOk="0">
                  <a:moveTo>
                    <a:pt x="250" y="1"/>
                  </a:moveTo>
                  <a:cubicBezTo>
                    <a:pt x="113" y="1"/>
                    <a:pt x="0" y="51"/>
                    <a:pt x="0" y="126"/>
                  </a:cubicBezTo>
                  <a:cubicBezTo>
                    <a:pt x="0" y="188"/>
                    <a:pt x="113" y="251"/>
                    <a:pt x="250" y="251"/>
                  </a:cubicBezTo>
                  <a:cubicBezTo>
                    <a:pt x="387" y="251"/>
                    <a:pt x="500" y="188"/>
                    <a:pt x="500" y="126"/>
                  </a:cubicBezTo>
                  <a:cubicBezTo>
                    <a:pt x="500" y="51"/>
                    <a:pt x="387" y="1"/>
                    <a:pt x="2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0"/>
            <p:cNvSpPr/>
            <p:nvPr/>
          </p:nvSpPr>
          <p:spPr>
            <a:xfrm>
              <a:off x="2107146" y="1668190"/>
              <a:ext cx="950288" cy="686137"/>
            </a:xfrm>
            <a:custGeom>
              <a:avLst/>
              <a:gdLst/>
              <a:ahLst/>
              <a:cxnLst/>
              <a:rect l="l" t="t" r="r" b="b"/>
              <a:pathLst>
                <a:path w="21729" h="15689" extrusionOk="0">
                  <a:moveTo>
                    <a:pt x="9978" y="1"/>
                  </a:moveTo>
                  <a:cubicBezTo>
                    <a:pt x="7668" y="1"/>
                    <a:pt x="5311" y="2381"/>
                    <a:pt x="5311" y="2381"/>
                  </a:cubicBezTo>
                  <a:cubicBezTo>
                    <a:pt x="5311" y="2381"/>
                    <a:pt x="4707" y="1753"/>
                    <a:pt x="3799" y="1753"/>
                  </a:cubicBezTo>
                  <a:cubicBezTo>
                    <a:pt x="3247" y="1753"/>
                    <a:pt x="2583" y="1985"/>
                    <a:pt x="1875" y="2731"/>
                  </a:cubicBezTo>
                  <a:cubicBezTo>
                    <a:pt x="1" y="4693"/>
                    <a:pt x="2225" y="6754"/>
                    <a:pt x="2225" y="6754"/>
                  </a:cubicBezTo>
                  <a:cubicBezTo>
                    <a:pt x="2225" y="6754"/>
                    <a:pt x="2160" y="6748"/>
                    <a:pt x="2064" y="6748"/>
                  </a:cubicBezTo>
                  <a:cubicBezTo>
                    <a:pt x="1702" y="6748"/>
                    <a:pt x="888" y="6841"/>
                    <a:pt x="1312" y="7729"/>
                  </a:cubicBezTo>
                  <a:cubicBezTo>
                    <a:pt x="1488" y="8088"/>
                    <a:pt x="1758" y="8207"/>
                    <a:pt x="2048" y="8207"/>
                  </a:cubicBezTo>
                  <a:cubicBezTo>
                    <a:pt x="2631" y="8207"/>
                    <a:pt x="3291" y="7723"/>
                    <a:pt x="3409" y="7723"/>
                  </a:cubicBezTo>
                  <a:cubicBezTo>
                    <a:pt x="3416" y="7723"/>
                    <a:pt x="3421" y="7725"/>
                    <a:pt x="3424" y="7729"/>
                  </a:cubicBezTo>
                  <a:cubicBezTo>
                    <a:pt x="3742" y="8103"/>
                    <a:pt x="4175" y="8238"/>
                    <a:pt x="4634" y="8238"/>
                  </a:cubicBezTo>
                  <a:cubicBezTo>
                    <a:pt x="5800" y="8238"/>
                    <a:pt x="7130" y="7368"/>
                    <a:pt x="7148" y="7342"/>
                  </a:cubicBezTo>
                  <a:cubicBezTo>
                    <a:pt x="7219" y="8256"/>
                    <a:pt x="8487" y="8279"/>
                    <a:pt x="8612" y="8279"/>
                  </a:cubicBezTo>
                  <a:cubicBezTo>
                    <a:pt x="8619" y="8279"/>
                    <a:pt x="8622" y="8279"/>
                    <a:pt x="8622" y="8279"/>
                  </a:cubicBezTo>
                  <a:cubicBezTo>
                    <a:pt x="8747" y="9528"/>
                    <a:pt x="10034" y="9803"/>
                    <a:pt x="10034" y="9803"/>
                  </a:cubicBezTo>
                  <a:cubicBezTo>
                    <a:pt x="10059" y="11177"/>
                    <a:pt x="11908" y="11340"/>
                    <a:pt x="11908" y="11340"/>
                  </a:cubicBezTo>
                  <a:cubicBezTo>
                    <a:pt x="11351" y="11920"/>
                    <a:pt x="11473" y="13684"/>
                    <a:pt x="12443" y="13684"/>
                  </a:cubicBezTo>
                  <a:cubicBezTo>
                    <a:pt x="12518" y="13684"/>
                    <a:pt x="12598" y="13674"/>
                    <a:pt x="12683" y="13651"/>
                  </a:cubicBezTo>
                  <a:cubicBezTo>
                    <a:pt x="13870" y="13339"/>
                    <a:pt x="12658" y="10915"/>
                    <a:pt x="12658" y="10915"/>
                  </a:cubicBezTo>
                  <a:cubicBezTo>
                    <a:pt x="12658" y="10915"/>
                    <a:pt x="12058" y="9603"/>
                    <a:pt x="13158" y="9003"/>
                  </a:cubicBezTo>
                  <a:cubicBezTo>
                    <a:pt x="13397" y="8874"/>
                    <a:pt x="13641" y="8811"/>
                    <a:pt x="13878" y="8811"/>
                  </a:cubicBezTo>
                  <a:cubicBezTo>
                    <a:pt x="14720" y="8811"/>
                    <a:pt x="15488" y="9604"/>
                    <a:pt x="15731" y="11065"/>
                  </a:cubicBezTo>
                  <a:cubicBezTo>
                    <a:pt x="16044" y="12939"/>
                    <a:pt x="14669" y="14314"/>
                    <a:pt x="14669" y="14314"/>
                  </a:cubicBezTo>
                  <a:lnTo>
                    <a:pt x="15269" y="15688"/>
                  </a:lnTo>
                  <a:cubicBezTo>
                    <a:pt x="16519" y="15563"/>
                    <a:pt x="18155" y="11977"/>
                    <a:pt x="18155" y="11977"/>
                  </a:cubicBezTo>
                  <a:cubicBezTo>
                    <a:pt x="19592" y="11128"/>
                    <a:pt x="19280" y="8816"/>
                    <a:pt x="19280" y="8816"/>
                  </a:cubicBezTo>
                  <a:cubicBezTo>
                    <a:pt x="19280" y="8816"/>
                    <a:pt x="21729" y="5855"/>
                    <a:pt x="19118" y="2881"/>
                  </a:cubicBezTo>
                  <a:cubicBezTo>
                    <a:pt x="17837" y="1422"/>
                    <a:pt x="16559" y="1052"/>
                    <a:pt x="15593" y="1052"/>
                  </a:cubicBezTo>
                  <a:cubicBezTo>
                    <a:pt x="14598" y="1052"/>
                    <a:pt x="13932" y="1444"/>
                    <a:pt x="13932" y="1444"/>
                  </a:cubicBezTo>
                  <a:cubicBezTo>
                    <a:pt x="13932" y="1444"/>
                    <a:pt x="12558" y="170"/>
                    <a:pt x="10184" y="7"/>
                  </a:cubicBezTo>
                  <a:cubicBezTo>
                    <a:pt x="10115" y="3"/>
                    <a:pt x="10047" y="1"/>
                    <a:pt x="9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0"/>
            <p:cNvSpPr/>
            <p:nvPr/>
          </p:nvSpPr>
          <p:spPr>
            <a:xfrm>
              <a:off x="3262337" y="2165752"/>
              <a:ext cx="155779" cy="151406"/>
            </a:xfrm>
            <a:custGeom>
              <a:avLst/>
              <a:gdLst/>
              <a:ahLst/>
              <a:cxnLst/>
              <a:rect l="l" t="t" r="r" b="b"/>
              <a:pathLst>
                <a:path w="3562" h="3462" extrusionOk="0">
                  <a:moveTo>
                    <a:pt x="3561" y="0"/>
                  </a:moveTo>
                  <a:cubicBezTo>
                    <a:pt x="3561" y="1"/>
                    <a:pt x="2162" y="900"/>
                    <a:pt x="1675" y="1100"/>
                  </a:cubicBezTo>
                  <a:cubicBezTo>
                    <a:pt x="1175" y="1275"/>
                    <a:pt x="288" y="2599"/>
                    <a:pt x="0" y="3461"/>
                  </a:cubicBezTo>
                  <a:cubicBezTo>
                    <a:pt x="0" y="3461"/>
                    <a:pt x="2624" y="2674"/>
                    <a:pt x="35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0"/>
            <p:cNvSpPr/>
            <p:nvPr/>
          </p:nvSpPr>
          <p:spPr>
            <a:xfrm>
              <a:off x="3262862" y="2185957"/>
              <a:ext cx="132863" cy="124116"/>
            </a:xfrm>
            <a:custGeom>
              <a:avLst/>
              <a:gdLst/>
              <a:ahLst/>
              <a:cxnLst/>
              <a:rect l="l" t="t" r="r" b="b"/>
              <a:pathLst>
                <a:path w="3038" h="2838" extrusionOk="0">
                  <a:moveTo>
                    <a:pt x="3037" y="1"/>
                  </a:moveTo>
                  <a:cubicBezTo>
                    <a:pt x="3037" y="1"/>
                    <a:pt x="3026" y="4"/>
                    <a:pt x="3010" y="16"/>
                  </a:cubicBezTo>
                  <a:lnTo>
                    <a:pt x="3010" y="16"/>
                  </a:lnTo>
                  <a:cubicBezTo>
                    <a:pt x="3027" y="8"/>
                    <a:pt x="3037" y="1"/>
                    <a:pt x="3037" y="1"/>
                  </a:cubicBezTo>
                  <a:close/>
                  <a:moveTo>
                    <a:pt x="3010" y="16"/>
                  </a:moveTo>
                  <a:cubicBezTo>
                    <a:pt x="2994" y="24"/>
                    <a:pt x="2973" y="32"/>
                    <a:pt x="2950" y="38"/>
                  </a:cubicBezTo>
                  <a:cubicBezTo>
                    <a:pt x="2940" y="58"/>
                    <a:pt x="2924" y="79"/>
                    <a:pt x="2904" y="102"/>
                  </a:cubicBezTo>
                  <a:lnTo>
                    <a:pt x="2904" y="102"/>
                  </a:lnTo>
                  <a:cubicBezTo>
                    <a:pt x="2925" y="86"/>
                    <a:pt x="2945" y="72"/>
                    <a:pt x="2962" y="63"/>
                  </a:cubicBezTo>
                  <a:cubicBezTo>
                    <a:pt x="2979" y="41"/>
                    <a:pt x="2996" y="26"/>
                    <a:pt x="3010" y="16"/>
                  </a:cubicBezTo>
                  <a:close/>
                  <a:moveTo>
                    <a:pt x="2904" y="102"/>
                  </a:moveTo>
                  <a:cubicBezTo>
                    <a:pt x="2866" y="132"/>
                    <a:pt x="2823" y="173"/>
                    <a:pt x="2775" y="213"/>
                  </a:cubicBezTo>
                  <a:cubicBezTo>
                    <a:pt x="2612" y="338"/>
                    <a:pt x="2425" y="513"/>
                    <a:pt x="2225" y="700"/>
                  </a:cubicBezTo>
                  <a:cubicBezTo>
                    <a:pt x="1813" y="1038"/>
                    <a:pt x="1425" y="1400"/>
                    <a:pt x="1425" y="1400"/>
                  </a:cubicBezTo>
                  <a:cubicBezTo>
                    <a:pt x="1425" y="1400"/>
                    <a:pt x="1038" y="1775"/>
                    <a:pt x="663" y="2137"/>
                  </a:cubicBezTo>
                  <a:cubicBezTo>
                    <a:pt x="476" y="2325"/>
                    <a:pt x="301" y="2525"/>
                    <a:pt x="163" y="2662"/>
                  </a:cubicBezTo>
                  <a:cubicBezTo>
                    <a:pt x="150" y="2680"/>
                    <a:pt x="137" y="2698"/>
                    <a:pt x="125" y="2713"/>
                  </a:cubicBezTo>
                  <a:lnTo>
                    <a:pt x="125" y="2713"/>
                  </a:lnTo>
                  <a:lnTo>
                    <a:pt x="176" y="2662"/>
                  </a:lnTo>
                  <a:lnTo>
                    <a:pt x="688" y="2150"/>
                  </a:lnTo>
                  <a:lnTo>
                    <a:pt x="1475" y="1438"/>
                  </a:lnTo>
                  <a:lnTo>
                    <a:pt x="2250" y="713"/>
                  </a:lnTo>
                  <a:cubicBezTo>
                    <a:pt x="2450" y="538"/>
                    <a:pt x="2637" y="351"/>
                    <a:pt x="2787" y="213"/>
                  </a:cubicBezTo>
                  <a:cubicBezTo>
                    <a:pt x="2833" y="175"/>
                    <a:pt x="2874" y="137"/>
                    <a:pt x="2904" y="102"/>
                  </a:cubicBezTo>
                  <a:close/>
                  <a:moveTo>
                    <a:pt x="125" y="2713"/>
                  </a:moveTo>
                  <a:lnTo>
                    <a:pt x="1" y="2837"/>
                  </a:lnTo>
                  <a:cubicBezTo>
                    <a:pt x="31" y="2817"/>
                    <a:pt x="76" y="2774"/>
                    <a:pt x="125" y="27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0"/>
            <p:cNvSpPr/>
            <p:nvPr/>
          </p:nvSpPr>
          <p:spPr>
            <a:xfrm>
              <a:off x="3034483" y="2348255"/>
              <a:ext cx="155779" cy="150881"/>
            </a:xfrm>
            <a:custGeom>
              <a:avLst/>
              <a:gdLst/>
              <a:ahLst/>
              <a:cxnLst/>
              <a:rect l="l" t="t" r="r" b="b"/>
              <a:pathLst>
                <a:path w="3562" h="3450" extrusionOk="0">
                  <a:moveTo>
                    <a:pt x="0" y="1"/>
                  </a:moveTo>
                  <a:cubicBezTo>
                    <a:pt x="937" y="2675"/>
                    <a:pt x="3561" y="3449"/>
                    <a:pt x="3561" y="3449"/>
                  </a:cubicBezTo>
                  <a:cubicBezTo>
                    <a:pt x="3274" y="2612"/>
                    <a:pt x="2374" y="1288"/>
                    <a:pt x="1887" y="1100"/>
                  </a:cubicBezTo>
                  <a:cubicBezTo>
                    <a:pt x="1400" y="888"/>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0"/>
            <p:cNvSpPr/>
            <p:nvPr/>
          </p:nvSpPr>
          <p:spPr>
            <a:xfrm>
              <a:off x="3056874" y="2367935"/>
              <a:ext cx="135006" cy="127921"/>
            </a:xfrm>
            <a:custGeom>
              <a:avLst/>
              <a:gdLst/>
              <a:ahLst/>
              <a:cxnLst/>
              <a:rect l="l" t="t" r="r" b="b"/>
              <a:pathLst>
                <a:path w="3087" h="2925" extrusionOk="0">
                  <a:moveTo>
                    <a:pt x="0" y="0"/>
                  </a:moveTo>
                  <a:cubicBezTo>
                    <a:pt x="0" y="1"/>
                    <a:pt x="13" y="38"/>
                    <a:pt x="75" y="63"/>
                  </a:cubicBezTo>
                  <a:cubicBezTo>
                    <a:pt x="25" y="25"/>
                    <a:pt x="0" y="1"/>
                    <a:pt x="0" y="0"/>
                  </a:cubicBezTo>
                  <a:close/>
                  <a:moveTo>
                    <a:pt x="75" y="63"/>
                  </a:moveTo>
                  <a:lnTo>
                    <a:pt x="75" y="63"/>
                  </a:lnTo>
                  <a:cubicBezTo>
                    <a:pt x="113" y="113"/>
                    <a:pt x="175" y="175"/>
                    <a:pt x="250" y="238"/>
                  </a:cubicBezTo>
                  <a:cubicBezTo>
                    <a:pt x="388" y="375"/>
                    <a:pt x="575" y="563"/>
                    <a:pt x="775" y="738"/>
                  </a:cubicBezTo>
                  <a:lnTo>
                    <a:pt x="1562" y="1462"/>
                  </a:lnTo>
                  <a:lnTo>
                    <a:pt x="2337" y="2175"/>
                  </a:lnTo>
                  <a:lnTo>
                    <a:pt x="2862" y="2687"/>
                  </a:lnTo>
                  <a:lnTo>
                    <a:pt x="3024" y="2862"/>
                  </a:lnTo>
                  <a:cubicBezTo>
                    <a:pt x="3062" y="2912"/>
                    <a:pt x="3087" y="2924"/>
                    <a:pt x="3087" y="2924"/>
                  </a:cubicBezTo>
                  <a:cubicBezTo>
                    <a:pt x="3087" y="2912"/>
                    <a:pt x="3062" y="2899"/>
                    <a:pt x="3024" y="2849"/>
                  </a:cubicBezTo>
                  <a:cubicBezTo>
                    <a:pt x="2999" y="2812"/>
                    <a:pt x="2937" y="2749"/>
                    <a:pt x="2874" y="2674"/>
                  </a:cubicBezTo>
                  <a:cubicBezTo>
                    <a:pt x="2737" y="2537"/>
                    <a:pt x="2562" y="2337"/>
                    <a:pt x="2374" y="2150"/>
                  </a:cubicBezTo>
                  <a:cubicBezTo>
                    <a:pt x="2000" y="1787"/>
                    <a:pt x="1612" y="1412"/>
                    <a:pt x="1612" y="1412"/>
                  </a:cubicBezTo>
                  <a:cubicBezTo>
                    <a:pt x="1612" y="1412"/>
                    <a:pt x="1212" y="1050"/>
                    <a:pt x="813" y="713"/>
                  </a:cubicBezTo>
                  <a:cubicBezTo>
                    <a:pt x="613" y="525"/>
                    <a:pt x="425" y="350"/>
                    <a:pt x="263" y="225"/>
                  </a:cubicBezTo>
                  <a:cubicBezTo>
                    <a:pt x="188" y="163"/>
                    <a:pt x="125" y="100"/>
                    <a:pt x="75" y="6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0"/>
            <p:cNvSpPr/>
            <p:nvPr/>
          </p:nvSpPr>
          <p:spPr>
            <a:xfrm>
              <a:off x="3191313" y="2095821"/>
              <a:ext cx="86899" cy="213158"/>
            </a:xfrm>
            <a:custGeom>
              <a:avLst/>
              <a:gdLst/>
              <a:ahLst/>
              <a:cxnLst/>
              <a:rect l="l" t="t" r="r" b="b"/>
              <a:pathLst>
                <a:path w="1987" h="4874" extrusionOk="0">
                  <a:moveTo>
                    <a:pt x="787" y="0"/>
                  </a:moveTo>
                  <a:lnTo>
                    <a:pt x="787" y="0"/>
                  </a:lnTo>
                  <a:cubicBezTo>
                    <a:pt x="0" y="2711"/>
                    <a:pt x="1674" y="4873"/>
                    <a:pt x="1674" y="4873"/>
                  </a:cubicBezTo>
                  <a:cubicBezTo>
                    <a:pt x="1937" y="4011"/>
                    <a:pt x="1987" y="2412"/>
                    <a:pt x="1687" y="1974"/>
                  </a:cubicBezTo>
                  <a:cubicBezTo>
                    <a:pt x="1412" y="1537"/>
                    <a:pt x="787" y="0"/>
                    <a:pt x="787"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0"/>
            <p:cNvSpPr/>
            <p:nvPr/>
          </p:nvSpPr>
          <p:spPr>
            <a:xfrm>
              <a:off x="3191313" y="2095821"/>
              <a:ext cx="86899" cy="213158"/>
            </a:xfrm>
            <a:custGeom>
              <a:avLst/>
              <a:gdLst/>
              <a:ahLst/>
              <a:cxnLst/>
              <a:rect l="l" t="t" r="r" b="b"/>
              <a:pathLst>
                <a:path w="1987" h="4874" extrusionOk="0">
                  <a:moveTo>
                    <a:pt x="787" y="0"/>
                  </a:moveTo>
                  <a:lnTo>
                    <a:pt x="787" y="0"/>
                  </a:lnTo>
                  <a:cubicBezTo>
                    <a:pt x="0" y="2711"/>
                    <a:pt x="1674" y="4873"/>
                    <a:pt x="1674" y="4873"/>
                  </a:cubicBezTo>
                  <a:cubicBezTo>
                    <a:pt x="1937" y="4011"/>
                    <a:pt x="1987" y="2412"/>
                    <a:pt x="1687" y="1974"/>
                  </a:cubicBezTo>
                  <a:cubicBezTo>
                    <a:pt x="1412" y="1537"/>
                    <a:pt x="787" y="0"/>
                    <a:pt x="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0"/>
            <p:cNvSpPr/>
            <p:nvPr/>
          </p:nvSpPr>
          <p:spPr>
            <a:xfrm>
              <a:off x="3232292" y="2124773"/>
              <a:ext cx="37742" cy="182019"/>
            </a:xfrm>
            <a:custGeom>
              <a:avLst/>
              <a:gdLst/>
              <a:ahLst/>
              <a:cxnLst/>
              <a:rect l="l" t="t" r="r" b="b"/>
              <a:pathLst>
                <a:path w="863" h="4162" extrusionOk="0">
                  <a:moveTo>
                    <a:pt x="0" y="0"/>
                  </a:moveTo>
                  <a:cubicBezTo>
                    <a:pt x="0" y="0"/>
                    <a:pt x="0" y="38"/>
                    <a:pt x="38" y="100"/>
                  </a:cubicBezTo>
                  <a:cubicBezTo>
                    <a:pt x="13" y="38"/>
                    <a:pt x="0" y="0"/>
                    <a:pt x="0" y="0"/>
                  </a:cubicBezTo>
                  <a:close/>
                  <a:moveTo>
                    <a:pt x="38" y="102"/>
                  </a:moveTo>
                  <a:cubicBezTo>
                    <a:pt x="50" y="164"/>
                    <a:pt x="63" y="239"/>
                    <a:pt x="75" y="338"/>
                  </a:cubicBezTo>
                  <a:cubicBezTo>
                    <a:pt x="125" y="538"/>
                    <a:pt x="175" y="787"/>
                    <a:pt x="238" y="1050"/>
                  </a:cubicBezTo>
                  <a:lnTo>
                    <a:pt x="450" y="2087"/>
                  </a:lnTo>
                  <a:lnTo>
                    <a:pt x="675" y="3112"/>
                  </a:lnTo>
                  <a:cubicBezTo>
                    <a:pt x="700" y="3374"/>
                    <a:pt x="750" y="3624"/>
                    <a:pt x="787" y="3836"/>
                  </a:cubicBezTo>
                  <a:cubicBezTo>
                    <a:pt x="800" y="3924"/>
                    <a:pt x="812" y="3999"/>
                    <a:pt x="825" y="4061"/>
                  </a:cubicBezTo>
                  <a:cubicBezTo>
                    <a:pt x="825" y="4124"/>
                    <a:pt x="850" y="4161"/>
                    <a:pt x="850" y="4161"/>
                  </a:cubicBezTo>
                  <a:cubicBezTo>
                    <a:pt x="862" y="4161"/>
                    <a:pt x="850" y="4124"/>
                    <a:pt x="850" y="4061"/>
                  </a:cubicBezTo>
                  <a:cubicBezTo>
                    <a:pt x="825" y="4024"/>
                    <a:pt x="825" y="3924"/>
                    <a:pt x="812" y="3836"/>
                  </a:cubicBezTo>
                  <a:cubicBezTo>
                    <a:pt x="787" y="3649"/>
                    <a:pt x="750" y="3374"/>
                    <a:pt x="725" y="3112"/>
                  </a:cubicBezTo>
                  <a:cubicBezTo>
                    <a:pt x="613" y="2587"/>
                    <a:pt x="513" y="2062"/>
                    <a:pt x="513" y="2062"/>
                  </a:cubicBezTo>
                  <a:lnTo>
                    <a:pt x="263" y="1037"/>
                  </a:lnTo>
                  <a:cubicBezTo>
                    <a:pt x="200" y="787"/>
                    <a:pt x="138" y="525"/>
                    <a:pt x="100" y="338"/>
                  </a:cubicBezTo>
                  <a:cubicBezTo>
                    <a:pt x="63" y="239"/>
                    <a:pt x="50" y="164"/>
                    <a:pt x="38" y="10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0"/>
            <p:cNvSpPr/>
            <p:nvPr/>
          </p:nvSpPr>
          <p:spPr>
            <a:xfrm>
              <a:off x="3205526" y="1747173"/>
              <a:ext cx="114757" cy="183638"/>
            </a:xfrm>
            <a:custGeom>
              <a:avLst/>
              <a:gdLst/>
              <a:ahLst/>
              <a:cxnLst/>
              <a:rect l="l" t="t" r="r" b="b"/>
              <a:pathLst>
                <a:path w="2624" h="4199" extrusionOk="0">
                  <a:moveTo>
                    <a:pt x="2624" y="0"/>
                  </a:moveTo>
                  <a:lnTo>
                    <a:pt x="2624" y="0"/>
                  </a:lnTo>
                  <a:cubicBezTo>
                    <a:pt x="2624" y="1"/>
                    <a:pt x="1474" y="1200"/>
                    <a:pt x="1050" y="1512"/>
                  </a:cubicBezTo>
                  <a:cubicBezTo>
                    <a:pt x="625" y="1812"/>
                    <a:pt x="63" y="3312"/>
                    <a:pt x="0" y="4199"/>
                  </a:cubicBezTo>
                  <a:cubicBezTo>
                    <a:pt x="0" y="4199"/>
                    <a:pt x="2362" y="2812"/>
                    <a:pt x="2624"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0"/>
            <p:cNvSpPr/>
            <p:nvPr/>
          </p:nvSpPr>
          <p:spPr>
            <a:xfrm>
              <a:off x="3205526" y="1747173"/>
              <a:ext cx="114757" cy="183638"/>
            </a:xfrm>
            <a:custGeom>
              <a:avLst/>
              <a:gdLst/>
              <a:ahLst/>
              <a:cxnLst/>
              <a:rect l="l" t="t" r="r" b="b"/>
              <a:pathLst>
                <a:path w="2624" h="4199" extrusionOk="0">
                  <a:moveTo>
                    <a:pt x="2624" y="0"/>
                  </a:moveTo>
                  <a:lnTo>
                    <a:pt x="2624" y="0"/>
                  </a:lnTo>
                  <a:cubicBezTo>
                    <a:pt x="2624" y="1"/>
                    <a:pt x="1474" y="1200"/>
                    <a:pt x="1050" y="1512"/>
                  </a:cubicBezTo>
                  <a:cubicBezTo>
                    <a:pt x="625" y="1812"/>
                    <a:pt x="63" y="3312"/>
                    <a:pt x="0" y="4199"/>
                  </a:cubicBezTo>
                  <a:cubicBezTo>
                    <a:pt x="0" y="4199"/>
                    <a:pt x="2362" y="2812"/>
                    <a:pt x="2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0"/>
            <p:cNvSpPr/>
            <p:nvPr/>
          </p:nvSpPr>
          <p:spPr>
            <a:xfrm>
              <a:off x="3203864" y="1772321"/>
              <a:ext cx="99800" cy="152499"/>
            </a:xfrm>
            <a:custGeom>
              <a:avLst/>
              <a:gdLst/>
              <a:ahLst/>
              <a:cxnLst/>
              <a:rect l="l" t="t" r="r" b="b"/>
              <a:pathLst>
                <a:path w="2282" h="3487" extrusionOk="0">
                  <a:moveTo>
                    <a:pt x="2275" y="0"/>
                  </a:moveTo>
                  <a:cubicBezTo>
                    <a:pt x="2275" y="0"/>
                    <a:pt x="2272" y="8"/>
                    <a:pt x="2264" y="22"/>
                  </a:cubicBezTo>
                  <a:lnTo>
                    <a:pt x="2264" y="22"/>
                  </a:lnTo>
                  <a:cubicBezTo>
                    <a:pt x="2278" y="7"/>
                    <a:pt x="2281" y="0"/>
                    <a:pt x="2275" y="0"/>
                  </a:cubicBezTo>
                  <a:close/>
                  <a:moveTo>
                    <a:pt x="2264" y="22"/>
                  </a:moveTo>
                  <a:cubicBezTo>
                    <a:pt x="2251" y="36"/>
                    <a:pt x="2230" y="57"/>
                    <a:pt x="2200" y="88"/>
                  </a:cubicBezTo>
                  <a:cubicBezTo>
                    <a:pt x="2169" y="118"/>
                    <a:pt x="2131" y="181"/>
                    <a:pt x="2097" y="244"/>
                  </a:cubicBezTo>
                  <a:lnTo>
                    <a:pt x="2097" y="244"/>
                  </a:lnTo>
                  <a:cubicBezTo>
                    <a:pt x="2149" y="172"/>
                    <a:pt x="2190" y="120"/>
                    <a:pt x="2212" y="88"/>
                  </a:cubicBezTo>
                  <a:cubicBezTo>
                    <a:pt x="2239" y="61"/>
                    <a:pt x="2255" y="37"/>
                    <a:pt x="2264" y="22"/>
                  </a:cubicBezTo>
                  <a:close/>
                  <a:moveTo>
                    <a:pt x="2097" y="244"/>
                  </a:moveTo>
                  <a:cubicBezTo>
                    <a:pt x="2090" y="254"/>
                    <a:pt x="2082" y="264"/>
                    <a:pt x="2075" y="275"/>
                  </a:cubicBezTo>
                  <a:cubicBezTo>
                    <a:pt x="1962" y="425"/>
                    <a:pt x="1812" y="650"/>
                    <a:pt x="1650" y="862"/>
                  </a:cubicBezTo>
                  <a:cubicBezTo>
                    <a:pt x="1350" y="1300"/>
                    <a:pt x="1038" y="1737"/>
                    <a:pt x="1038" y="1737"/>
                  </a:cubicBezTo>
                  <a:cubicBezTo>
                    <a:pt x="1038" y="1737"/>
                    <a:pt x="763" y="2187"/>
                    <a:pt x="463" y="2624"/>
                  </a:cubicBezTo>
                  <a:cubicBezTo>
                    <a:pt x="338" y="2861"/>
                    <a:pt x="200" y="3099"/>
                    <a:pt x="101" y="3274"/>
                  </a:cubicBezTo>
                  <a:cubicBezTo>
                    <a:pt x="63" y="3361"/>
                    <a:pt x="13" y="3424"/>
                    <a:pt x="1" y="3486"/>
                  </a:cubicBezTo>
                  <a:cubicBezTo>
                    <a:pt x="26" y="3436"/>
                    <a:pt x="76" y="3361"/>
                    <a:pt x="113" y="3286"/>
                  </a:cubicBezTo>
                  <a:cubicBezTo>
                    <a:pt x="213" y="3111"/>
                    <a:pt x="350" y="2874"/>
                    <a:pt x="488" y="2662"/>
                  </a:cubicBezTo>
                  <a:cubicBezTo>
                    <a:pt x="788" y="2224"/>
                    <a:pt x="1075" y="1774"/>
                    <a:pt x="1075" y="1774"/>
                  </a:cubicBezTo>
                  <a:lnTo>
                    <a:pt x="1662" y="900"/>
                  </a:lnTo>
                  <a:cubicBezTo>
                    <a:pt x="1800" y="675"/>
                    <a:pt x="1962" y="462"/>
                    <a:pt x="2075" y="288"/>
                  </a:cubicBezTo>
                  <a:cubicBezTo>
                    <a:pt x="2082" y="273"/>
                    <a:pt x="2089" y="258"/>
                    <a:pt x="2097" y="2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0"/>
            <p:cNvSpPr/>
            <p:nvPr/>
          </p:nvSpPr>
          <p:spPr>
            <a:xfrm>
              <a:off x="3426821" y="2408389"/>
              <a:ext cx="95121" cy="152499"/>
            </a:xfrm>
            <a:custGeom>
              <a:avLst/>
              <a:gdLst/>
              <a:ahLst/>
              <a:cxnLst/>
              <a:rect l="l" t="t" r="r" b="b"/>
              <a:pathLst>
                <a:path w="2175" h="3487" extrusionOk="0">
                  <a:moveTo>
                    <a:pt x="2175" y="0"/>
                  </a:moveTo>
                  <a:cubicBezTo>
                    <a:pt x="2174" y="0"/>
                    <a:pt x="1225" y="1000"/>
                    <a:pt x="875" y="1250"/>
                  </a:cubicBezTo>
                  <a:cubicBezTo>
                    <a:pt x="538" y="1499"/>
                    <a:pt x="63" y="2749"/>
                    <a:pt x="0" y="3486"/>
                  </a:cubicBezTo>
                  <a:cubicBezTo>
                    <a:pt x="0" y="3486"/>
                    <a:pt x="1962" y="2324"/>
                    <a:pt x="2175"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0"/>
            <p:cNvSpPr/>
            <p:nvPr/>
          </p:nvSpPr>
          <p:spPr>
            <a:xfrm>
              <a:off x="3426821" y="2408389"/>
              <a:ext cx="95121" cy="152499"/>
            </a:xfrm>
            <a:custGeom>
              <a:avLst/>
              <a:gdLst/>
              <a:ahLst/>
              <a:cxnLst/>
              <a:rect l="l" t="t" r="r" b="b"/>
              <a:pathLst>
                <a:path w="2175" h="3487" extrusionOk="0">
                  <a:moveTo>
                    <a:pt x="2175" y="0"/>
                  </a:moveTo>
                  <a:cubicBezTo>
                    <a:pt x="2174" y="0"/>
                    <a:pt x="1225" y="1000"/>
                    <a:pt x="875" y="1250"/>
                  </a:cubicBezTo>
                  <a:cubicBezTo>
                    <a:pt x="538" y="1499"/>
                    <a:pt x="63" y="2749"/>
                    <a:pt x="0" y="3486"/>
                  </a:cubicBezTo>
                  <a:cubicBezTo>
                    <a:pt x="0" y="3486"/>
                    <a:pt x="1962" y="2324"/>
                    <a:pt x="2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0"/>
            <p:cNvSpPr/>
            <p:nvPr/>
          </p:nvSpPr>
          <p:spPr>
            <a:xfrm>
              <a:off x="3425727" y="2429687"/>
              <a:ext cx="82569" cy="129014"/>
            </a:xfrm>
            <a:custGeom>
              <a:avLst/>
              <a:gdLst/>
              <a:ahLst/>
              <a:cxnLst/>
              <a:rect l="l" t="t" r="r" b="b"/>
              <a:pathLst>
                <a:path w="1888" h="2950" extrusionOk="0">
                  <a:moveTo>
                    <a:pt x="1887" y="0"/>
                  </a:moveTo>
                  <a:cubicBezTo>
                    <a:pt x="1887" y="1"/>
                    <a:pt x="1874" y="13"/>
                    <a:pt x="1837" y="63"/>
                  </a:cubicBezTo>
                  <a:cubicBezTo>
                    <a:pt x="1812" y="88"/>
                    <a:pt x="1775" y="150"/>
                    <a:pt x="1737" y="213"/>
                  </a:cubicBezTo>
                  <a:cubicBezTo>
                    <a:pt x="1637" y="363"/>
                    <a:pt x="1512" y="525"/>
                    <a:pt x="1387" y="713"/>
                  </a:cubicBezTo>
                  <a:lnTo>
                    <a:pt x="888" y="1437"/>
                  </a:lnTo>
                  <a:lnTo>
                    <a:pt x="413" y="2187"/>
                  </a:lnTo>
                  <a:cubicBezTo>
                    <a:pt x="313" y="2374"/>
                    <a:pt x="200" y="2574"/>
                    <a:pt x="125" y="2712"/>
                  </a:cubicBezTo>
                  <a:cubicBezTo>
                    <a:pt x="88" y="2799"/>
                    <a:pt x="38" y="2837"/>
                    <a:pt x="25" y="2887"/>
                  </a:cubicBezTo>
                  <a:cubicBezTo>
                    <a:pt x="13" y="2937"/>
                    <a:pt x="0" y="2949"/>
                    <a:pt x="0" y="2949"/>
                  </a:cubicBezTo>
                  <a:cubicBezTo>
                    <a:pt x="0" y="2949"/>
                    <a:pt x="13" y="2937"/>
                    <a:pt x="38" y="2887"/>
                  </a:cubicBezTo>
                  <a:cubicBezTo>
                    <a:pt x="75" y="2837"/>
                    <a:pt x="100" y="2799"/>
                    <a:pt x="150" y="2712"/>
                  </a:cubicBezTo>
                  <a:cubicBezTo>
                    <a:pt x="225" y="2574"/>
                    <a:pt x="350" y="2387"/>
                    <a:pt x="463" y="2199"/>
                  </a:cubicBezTo>
                  <a:cubicBezTo>
                    <a:pt x="700" y="1837"/>
                    <a:pt x="950" y="1462"/>
                    <a:pt x="950" y="1462"/>
                  </a:cubicBezTo>
                  <a:cubicBezTo>
                    <a:pt x="950" y="1462"/>
                    <a:pt x="1200" y="1112"/>
                    <a:pt x="1437" y="738"/>
                  </a:cubicBezTo>
                  <a:cubicBezTo>
                    <a:pt x="1562" y="538"/>
                    <a:pt x="1687" y="375"/>
                    <a:pt x="1762" y="225"/>
                  </a:cubicBezTo>
                  <a:cubicBezTo>
                    <a:pt x="1812" y="175"/>
                    <a:pt x="1837" y="113"/>
                    <a:pt x="1875" y="63"/>
                  </a:cubicBezTo>
                  <a:cubicBezTo>
                    <a:pt x="1875" y="13"/>
                    <a:pt x="1887" y="1"/>
                    <a:pt x="18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0"/>
            <p:cNvSpPr/>
            <p:nvPr/>
          </p:nvSpPr>
          <p:spPr>
            <a:xfrm>
              <a:off x="1517000" y="1899062"/>
              <a:ext cx="86899" cy="215913"/>
            </a:xfrm>
            <a:custGeom>
              <a:avLst/>
              <a:gdLst/>
              <a:ahLst/>
              <a:cxnLst/>
              <a:rect l="l" t="t" r="r" b="b"/>
              <a:pathLst>
                <a:path w="1987" h="4937" extrusionOk="0">
                  <a:moveTo>
                    <a:pt x="500" y="1"/>
                  </a:moveTo>
                  <a:cubicBezTo>
                    <a:pt x="500" y="1"/>
                    <a:pt x="313" y="1650"/>
                    <a:pt x="163" y="2150"/>
                  </a:cubicBezTo>
                  <a:cubicBezTo>
                    <a:pt x="0" y="2650"/>
                    <a:pt x="475" y="4187"/>
                    <a:pt x="962" y="4936"/>
                  </a:cubicBezTo>
                  <a:cubicBezTo>
                    <a:pt x="962" y="4936"/>
                    <a:pt x="1987" y="2400"/>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0"/>
            <p:cNvSpPr/>
            <p:nvPr/>
          </p:nvSpPr>
          <p:spPr>
            <a:xfrm>
              <a:off x="1540485" y="1929151"/>
              <a:ext cx="14257" cy="184731"/>
            </a:xfrm>
            <a:custGeom>
              <a:avLst/>
              <a:gdLst/>
              <a:ahLst/>
              <a:cxnLst/>
              <a:rect l="l" t="t" r="r" b="b"/>
              <a:pathLst>
                <a:path w="326" h="4224" extrusionOk="0">
                  <a:moveTo>
                    <a:pt x="0" y="0"/>
                  </a:moveTo>
                  <a:lnTo>
                    <a:pt x="0" y="88"/>
                  </a:lnTo>
                  <a:lnTo>
                    <a:pt x="0" y="325"/>
                  </a:lnTo>
                  <a:cubicBezTo>
                    <a:pt x="0" y="525"/>
                    <a:pt x="13" y="787"/>
                    <a:pt x="25" y="1062"/>
                  </a:cubicBezTo>
                  <a:cubicBezTo>
                    <a:pt x="50" y="1587"/>
                    <a:pt x="75" y="2124"/>
                    <a:pt x="75" y="2124"/>
                  </a:cubicBezTo>
                  <a:lnTo>
                    <a:pt x="175" y="3186"/>
                  </a:lnTo>
                  <a:cubicBezTo>
                    <a:pt x="200" y="3449"/>
                    <a:pt x="250" y="3711"/>
                    <a:pt x="275" y="3899"/>
                  </a:cubicBezTo>
                  <a:cubicBezTo>
                    <a:pt x="300" y="3999"/>
                    <a:pt x="313" y="4086"/>
                    <a:pt x="313" y="4136"/>
                  </a:cubicBezTo>
                  <a:cubicBezTo>
                    <a:pt x="325" y="4198"/>
                    <a:pt x="325" y="4223"/>
                    <a:pt x="325" y="4223"/>
                  </a:cubicBezTo>
                  <a:lnTo>
                    <a:pt x="325" y="4136"/>
                  </a:lnTo>
                  <a:cubicBezTo>
                    <a:pt x="325" y="4073"/>
                    <a:pt x="313" y="3999"/>
                    <a:pt x="300" y="3899"/>
                  </a:cubicBezTo>
                  <a:cubicBezTo>
                    <a:pt x="275" y="3699"/>
                    <a:pt x="250" y="3436"/>
                    <a:pt x="213" y="3186"/>
                  </a:cubicBezTo>
                  <a:cubicBezTo>
                    <a:pt x="188" y="2649"/>
                    <a:pt x="138" y="2124"/>
                    <a:pt x="138" y="2124"/>
                  </a:cubicBezTo>
                  <a:lnTo>
                    <a:pt x="75" y="1062"/>
                  </a:lnTo>
                  <a:cubicBezTo>
                    <a:pt x="63" y="787"/>
                    <a:pt x="50" y="525"/>
                    <a:pt x="25" y="325"/>
                  </a:cubicBezTo>
                  <a:cubicBezTo>
                    <a:pt x="25" y="225"/>
                    <a:pt x="13" y="138"/>
                    <a:pt x="13" y="88"/>
                  </a:cubicBezTo>
                  <a:cubicBezTo>
                    <a:pt x="0" y="25"/>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0"/>
            <p:cNvSpPr/>
            <p:nvPr/>
          </p:nvSpPr>
          <p:spPr>
            <a:xfrm>
              <a:off x="1256345" y="2359757"/>
              <a:ext cx="79814" cy="135531"/>
            </a:xfrm>
            <a:custGeom>
              <a:avLst/>
              <a:gdLst/>
              <a:ahLst/>
              <a:cxnLst/>
              <a:rect l="l" t="t" r="r" b="b"/>
              <a:pathLst>
                <a:path w="1825" h="3099" extrusionOk="0">
                  <a:moveTo>
                    <a:pt x="1824" y="0"/>
                  </a:moveTo>
                  <a:cubicBezTo>
                    <a:pt x="1824" y="0"/>
                    <a:pt x="1012" y="900"/>
                    <a:pt x="712" y="1125"/>
                  </a:cubicBezTo>
                  <a:cubicBezTo>
                    <a:pt x="425" y="1362"/>
                    <a:pt x="50" y="2462"/>
                    <a:pt x="0" y="3099"/>
                  </a:cubicBezTo>
                  <a:cubicBezTo>
                    <a:pt x="0" y="3099"/>
                    <a:pt x="1687" y="2049"/>
                    <a:pt x="18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0"/>
            <p:cNvSpPr/>
            <p:nvPr/>
          </p:nvSpPr>
          <p:spPr>
            <a:xfrm>
              <a:off x="1254158" y="2378300"/>
              <a:ext cx="70542" cy="114276"/>
            </a:xfrm>
            <a:custGeom>
              <a:avLst/>
              <a:gdLst/>
              <a:ahLst/>
              <a:cxnLst/>
              <a:rect l="l" t="t" r="r" b="b"/>
              <a:pathLst>
                <a:path w="1613" h="2613" extrusionOk="0">
                  <a:moveTo>
                    <a:pt x="1612" y="1"/>
                  </a:moveTo>
                  <a:lnTo>
                    <a:pt x="1596" y="17"/>
                  </a:lnTo>
                  <a:lnTo>
                    <a:pt x="1596" y="17"/>
                  </a:lnTo>
                  <a:cubicBezTo>
                    <a:pt x="1608" y="14"/>
                    <a:pt x="1612" y="1"/>
                    <a:pt x="1612" y="1"/>
                  </a:cubicBezTo>
                  <a:close/>
                  <a:moveTo>
                    <a:pt x="1562" y="1"/>
                  </a:moveTo>
                  <a:cubicBezTo>
                    <a:pt x="1537" y="51"/>
                    <a:pt x="1500" y="101"/>
                    <a:pt x="1475" y="151"/>
                  </a:cubicBezTo>
                  <a:cubicBezTo>
                    <a:pt x="1408" y="246"/>
                    <a:pt x="1341" y="370"/>
                    <a:pt x="1263" y="496"/>
                  </a:cubicBezTo>
                  <a:lnTo>
                    <a:pt x="1263" y="496"/>
                  </a:lnTo>
                  <a:cubicBezTo>
                    <a:pt x="1340" y="384"/>
                    <a:pt x="1407" y="279"/>
                    <a:pt x="1462" y="188"/>
                  </a:cubicBezTo>
                  <a:cubicBezTo>
                    <a:pt x="1500" y="126"/>
                    <a:pt x="1537" y="76"/>
                    <a:pt x="1562" y="51"/>
                  </a:cubicBezTo>
                  <a:lnTo>
                    <a:pt x="1596" y="17"/>
                  </a:lnTo>
                  <a:lnTo>
                    <a:pt x="1596" y="17"/>
                  </a:lnTo>
                  <a:cubicBezTo>
                    <a:pt x="1595" y="17"/>
                    <a:pt x="1593" y="18"/>
                    <a:pt x="1592" y="18"/>
                  </a:cubicBezTo>
                  <a:cubicBezTo>
                    <a:pt x="1584" y="18"/>
                    <a:pt x="1575" y="13"/>
                    <a:pt x="1562" y="1"/>
                  </a:cubicBezTo>
                  <a:close/>
                  <a:moveTo>
                    <a:pt x="1263" y="496"/>
                  </a:moveTo>
                  <a:cubicBezTo>
                    <a:pt x="1235" y="538"/>
                    <a:pt x="1205" y="581"/>
                    <a:pt x="1175" y="626"/>
                  </a:cubicBezTo>
                  <a:cubicBezTo>
                    <a:pt x="950" y="950"/>
                    <a:pt x="750" y="1263"/>
                    <a:pt x="750" y="1263"/>
                  </a:cubicBezTo>
                  <a:cubicBezTo>
                    <a:pt x="750" y="1263"/>
                    <a:pt x="550" y="1600"/>
                    <a:pt x="363" y="1925"/>
                  </a:cubicBezTo>
                  <a:cubicBezTo>
                    <a:pt x="263" y="2100"/>
                    <a:pt x="188" y="2262"/>
                    <a:pt x="113" y="2387"/>
                  </a:cubicBezTo>
                  <a:lnTo>
                    <a:pt x="88" y="2440"/>
                  </a:lnTo>
                  <a:lnTo>
                    <a:pt x="88" y="2440"/>
                  </a:lnTo>
                  <a:cubicBezTo>
                    <a:pt x="99" y="2423"/>
                    <a:pt x="111" y="2405"/>
                    <a:pt x="125" y="2387"/>
                  </a:cubicBezTo>
                  <a:cubicBezTo>
                    <a:pt x="188" y="2262"/>
                    <a:pt x="288" y="2100"/>
                    <a:pt x="375" y="1925"/>
                  </a:cubicBezTo>
                  <a:lnTo>
                    <a:pt x="787" y="1263"/>
                  </a:lnTo>
                  <a:lnTo>
                    <a:pt x="1187" y="613"/>
                  </a:lnTo>
                  <a:cubicBezTo>
                    <a:pt x="1214" y="575"/>
                    <a:pt x="1239" y="535"/>
                    <a:pt x="1263" y="496"/>
                  </a:cubicBezTo>
                  <a:close/>
                  <a:moveTo>
                    <a:pt x="88" y="2440"/>
                  </a:moveTo>
                  <a:cubicBezTo>
                    <a:pt x="62" y="2483"/>
                    <a:pt x="47" y="2523"/>
                    <a:pt x="38" y="2550"/>
                  </a:cubicBezTo>
                  <a:lnTo>
                    <a:pt x="88" y="2440"/>
                  </a:lnTo>
                  <a:close/>
                  <a:moveTo>
                    <a:pt x="38" y="2550"/>
                  </a:moveTo>
                  <a:lnTo>
                    <a:pt x="0" y="2612"/>
                  </a:lnTo>
                  <a:cubicBezTo>
                    <a:pt x="0" y="2612"/>
                    <a:pt x="13" y="2600"/>
                    <a:pt x="38" y="255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0"/>
            <p:cNvSpPr/>
            <p:nvPr/>
          </p:nvSpPr>
          <p:spPr>
            <a:xfrm>
              <a:off x="1785833" y="1922591"/>
              <a:ext cx="79814" cy="135531"/>
            </a:xfrm>
            <a:custGeom>
              <a:avLst/>
              <a:gdLst/>
              <a:ahLst/>
              <a:cxnLst/>
              <a:rect l="l" t="t" r="r" b="b"/>
              <a:pathLst>
                <a:path w="1825" h="3099" extrusionOk="0">
                  <a:moveTo>
                    <a:pt x="1825" y="0"/>
                  </a:moveTo>
                  <a:lnTo>
                    <a:pt x="1825" y="0"/>
                  </a:lnTo>
                  <a:cubicBezTo>
                    <a:pt x="1825" y="0"/>
                    <a:pt x="1013" y="900"/>
                    <a:pt x="713" y="1125"/>
                  </a:cubicBezTo>
                  <a:cubicBezTo>
                    <a:pt x="413" y="1362"/>
                    <a:pt x="38" y="2462"/>
                    <a:pt x="1" y="3099"/>
                  </a:cubicBezTo>
                  <a:cubicBezTo>
                    <a:pt x="1" y="3099"/>
                    <a:pt x="1687" y="2049"/>
                    <a:pt x="18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0"/>
            <p:cNvSpPr/>
            <p:nvPr/>
          </p:nvSpPr>
          <p:spPr>
            <a:xfrm>
              <a:off x="1783646" y="1941178"/>
              <a:ext cx="70542" cy="114232"/>
            </a:xfrm>
            <a:custGeom>
              <a:avLst/>
              <a:gdLst/>
              <a:ahLst/>
              <a:cxnLst/>
              <a:rect l="l" t="t" r="r" b="b"/>
              <a:pathLst>
                <a:path w="1613" h="2612" extrusionOk="0">
                  <a:moveTo>
                    <a:pt x="1612" y="0"/>
                  </a:moveTo>
                  <a:lnTo>
                    <a:pt x="1601" y="12"/>
                  </a:lnTo>
                  <a:lnTo>
                    <a:pt x="1601" y="12"/>
                  </a:lnTo>
                  <a:cubicBezTo>
                    <a:pt x="1608" y="7"/>
                    <a:pt x="1612" y="0"/>
                    <a:pt x="1612" y="0"/>
                  </a:cubicBezTo>
                  <a:close/>
                  <a:moveTo>
                    <a:pt x="1562" y="0"/>
                  </a:moveTo>
                  <a:cubicBezTo>
                    <a:pt x="1525" y="50"/>
                    <a:pt x="1500" y="100"/>
                    <a:pt x="1463" y="150"/>
                  </a:cubicBezTo>
                  <a:cubicBezTo>
                    <a:pt x="1416" y="228"/>
                    <a:pt x="1365" y="324"/>
                    <a:pt x="1306" y="425"/>
                  </a:cubicBezTo>
                  <a:lnTo>
                    <a:pt x="1306" y="425"/>
                  </a:lnTo>
                  <a:cubicBezTo>
                    <a:pt x="1364" y="339"/>
                    <a:pt x="1419" y="259"/>
                    <a:pt x="1463" y="187"/>
                  </a:cubicBezTo>
                  <a:cubicBezTo>
                    <a:pt x="1500" y="125"/>
                    <a:pt x="1525" y="75"/>
                    <a:pt x="1562" y="50"/>
                  </a:cubicBezTo>
                  <a:lnTo>
                    <a:pt x="1601" y="12"/>
                  </a:lnTo>
                  <a:lnTo>
                    <a:pt x="1601" y="12"/>
                  </a:lnTo>
                  <a:cubicBezTo>
                    <a:pt x="1597" y="15"/>
                    <a:pt x="1592" y="17"/>
                    <a:pt x="1587" y="17"/>
                  </a:cubicBezTo>
                  <a:cubicBezTo>
                    <a:pt x="1579" y="17"/>
                    <a:pt x="1571" y="13"/>
                    <a:pt x="1562" y="0"/>
                  </a:cubicBezTo>
                  <a:close/>
                  <a:moveTo>
                    <a:pt x="1306" y="425"/>
                  </a:moveTo>
                  <a:cubicBezTo>
                    <a:pt x="1262" y="489"/>
                    <a:pt x="1218" y="556"/>
                    <a:pt x="1175" y="625"/>
                  </a:cubicBezTo>
                  <a:cubicBezTo>
                    <a:pt x="950" y="950"/>
                    <a:pt x="750" y="1262"/>
                    <a:pt x="750" y="1262"/>
                  </a:cubicBezTo>
                  <a:cubicBezTo>
                    <a:pt x="750" y="1262"/>
                    <a:pt x="550" y="1599"/>
                    <a:pt x="363" y="1924"/>
                  </a:cubicBezTo>
                  <a:cubicBezTo>
                    <a:pt x="263" y="2099"/>
                    <a:pt x="188" y="2262"/>
                    <a:pt x="113" y="2387"/>
                  </a:cubicBezTo>
                  <a:lnTo>
                    <a:pt x="26" y="2549"/>
                  </a:lnTo>
                  <a:cubicBezTo>
                    <a:pt x="51" y="2512"/>
                    <a:pt x="76" y="2449"/>
                    <a:pt x="126" y="2387"/>
                  </a:cubicBezTo>
                  <a:cubicBezTo>
                    <a:pt x="188" y="2262"/>
                    <a:pt x="276" y="2099"/>
                    <a:pt x="375" y="1924"/>
                  </a:cubicBezTo>
                  <a:lnTo>
                    <a:pt x="775" y="1262"/>
                  </a:lnTo>
                  <a:lnTo>
                    <a:pt x="1188" y="612"/>
                  </a:lnTo>
                  <a:cubicBezTo>
                    <a:pt x="1230" y="551"/>
                    <a:pt x="1269" y="487"/>
                    <a:pt x="1306" y="425"/>
                  </a:cubicBezTo>
                  <a:close/>
                  <a:moveTo>
                    <a:pt x="26" y="2549"/>
                  </a:moveTo>
                  <a:lnTo>
                    <a:pt x="1" y="2611"/>
                  </a:lnTo>
                  <a:cubicBezTo>
                    <a:pt x="1" y="2611"/>
                    <a:pt x="13" y="2599"/>
                    <a:pt x="26" y="2549"/>
                  </a:cubicBezTo>
                  <a:close/>
                </a:path>
              </a:pathLst>
            </a:custGeom>
            <a:solidFill>
              <a:srgbClr val="B57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0"/>
            <p:cNvSpPr/>
            <p:nvPr/>
          </p:nvSpPr>
          <p:spPr>
            <a:xfrm>
              <a:off x="1363449" y="2003980"/>
              <a:ext cx="190722" cy="103867"/>
            </a:xfrm>
            <a:custGeom>
              <a:avLst/>
              <a:gdLst/>
              <a:ahLst/>
              <a:cxnLst/>
              <a:rect l="l" t="t" r="r" b="b"/>
              <a:pathLst>
                <a:path w="4361" h="2375" extrusionOk="0">
                  <a:moveTo>
                    <a:pt x="0" y="1"/>
                  </a:moveTo>
                  <a:cubicBezTo>
                    <a:pt x="1624" y="2325"/>
                    <a:pt x="4361" y="2375"/>
                    <a:pt x="4361" y="2375"/>
                  </a:cubicBezTo>
                  <a:cubicBezTo>
                    <a:pt x="3861" y="1638"/>
                    <a:pt x="2637" y="601"/>
                    <a:pt x="2112" y="551"/>
                  </a:cubicBezTo>
                  <a:cubicBezTo>
                    <a:pt x="1600" y="488"/>
                    <a:pt x="0" y="1"/>
                    <a:pt x="0"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0"/>
            <p:cNvSpPr/>
            <p:nvPr/>
          </p:nvSpPr>
          <p:spPr>
            <a:xfrm>
              <a:off x="1363449" y="2003980"/>
              <a:ext cx="190722" cy="103867"/>
            </a:xfrm>
            <a:custGeom>
              <a:avLst/>
              <a:gdLst/>
              <a:ahLst/>
              <a:cxnLst/>
              <a:rect l="l" t="t" r="r" b="b"/>
              <a:pathLst>
                <a:path w="4361" h="2375" extrusionOk="0">
                  <a:moveTo>
                    <a:pt x="0" y="1"/>
                  </a:moveTo>
                  <a:cubicBezTo>
                    <a:pt x="1624" y="2325"/>
                    <a:pt x="4361" y="2375"/>
                    <a:pt x="4361" y="2375"/>
                  </a:cubicBezTo>
                  <a:cubicBezTo>
                    <a:pt x="3861" y="1638"/>
                    <a:pt x="2637" y="601"/>
                    <a:pt x="2112" y="551"/>
                  </a:cubicBezTo>
                  <a:cubicBezTo>
                    <a:pt x="1600" y="488"/>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0"/>
            <p:cNvSpPr/>
            <p:nvPr/>
          </p:nvSpPr>
          <p:spPr>
            <a:xfrm>
              <a:off x="1390739" y="2017669"/>
              <a:ext cx="160721" cy="82569"/>
            </a:xfrm>
            <a:custGeom>
              <a:avLst/>
              <a:gdLst/>
              <a:ahLst/>
              <a:cxnLst/>
              <a:rect l="l" t="t" r="r" b="b"/>
              <a:pathLst>
                <a:path w="3675" h="1888" extrusionOk="0">
                  <a:moveTo>
                    <a:pt x="1" y="0"/>
                  </a:moveTo>
                  <a:cubicBezTo>
                    <a:pt x="1" y="0"/>
                    <a:pt x="39" y="13"/>
                    <a:pt x="76" y="38"/>
                  </a:cubicBezTo>
                  <a:cubicBezTo>
                    <a:pt x="126" y="63"/>
                    <a:pt x="201" y="100"/>
                    <a:pt x="301" y="125"/>
                  </a:cubicBezTo>
                  <a:lnTo>
                    <a:pt x="76" y="13"/>
                  </a:lnTo>
                  <a:cubicBezTo>
                    <a:pt x="39" y="13"/>
                    <a:pt x="1" y="0"/>
                    <a:pt x="1" y="0"/>
                  </a:cubicBezTo>
                  <a:close/>
                  <a:moveTo>
                    <a:pt x="301" y="125"/>
                  </a:moveTo>
                  <a:lnTo>
                    <a:pt x="301" y="125"/>
                  </a:lnTo>
                  <a:cubicBezTo>
                    <a:pt x="488" y="225"/>
                    <a:pt x="713" y="325"/>
                    <a:pt x="950" y="450"/>
                  </a:cubicBezTo>
                  <a:cubicBezTo>
                    <a:pt x="1438" y="688"/>
                    <a:pt x="1913" y="925"/>
                    <a:pt x="1913" y="925"/>
                  </a:cubicBezTo>
                  <a:cubicBezTo>
                    <a:pt x="1913" y="925"/>
                    <a:pt x="2375" y="1175"/>
                    <a:pt x="2850" y="1412"/>
                  </a:cubicBezTo>
                  <a:cubicBezTo>
                    <a:pt x="3062" y="1537"/>
                    <a:pt x="3300" y="1675"/>
                    <a:pt x="3474" y="1762"/>
                  </a:cubicBezTo>
                  <a:cubicBezTo>
                    <a:pt x="3300" y="1675"/>
                    <a:pt x="3075" y="1537"/>
                    <a:pt x="2850" y="1387"/>
                  </a:cubicBezTo>
                  <a:lnTo>
                    <a:pt x="1913" y="887"/>
                  </a:lnTo>
                  <a:cubicBezTo>
                    <a:pt x="1913" y="887"/>
                    <a:pt x="1438" y="675"/>
                    <a:pt x="950" y="438"/>
                  </a:cubicBezTo>
                  <a:cubicBezTo>
                    <a:pt x="713" y="325"/>
                    <a:pt x="488" y="200"/>
                    <a:pt x="301" y="125"/>
                  </a:cubicBezTo>
                  <a:close/>
                  <a:moveTo>
                    <a:pt x="3474" y="1762"/>
                  </a:moveTo>
                  <a:cubicBezTo>
                    <a:pt x="3549" y="1825"/>
                    <a:pt x="3624" y="1862"/>
                    <a:pt x="3674" y="1887"/>
                  </a:cubicBezTo>
                  <a:cubicBezTo>
                    <a:pt x="3624" y="1862"/>
                    <a:pt x="3549" y="1812"/>
                    <a:pt x="3474" y="17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0"/>
            <p:cNvSpPr/>
            <p:nvPr/>
          </p:nvSpPr>
          <p:spPr>
            <a:xfrm>
              <a:off x="1250878" y="2644422"/>
              <a:ext cx="190722" cy="104436"/>
            </a:xfrm>
            <a:custGeom>
              <a:avLst/>
              <a:gdLst/>
              <a:ahLst/>
              <a:cxnLst/>
              <a:rect l="l" t="t" r="r" b="b"/>
              <a:pathLst>
                <a:path w="4361" h="2388" extrusionOk="0">
                  <a:moveTo>
                    <a:pt x="0" y="1"/>
                  </a:moveTo>
                  <a:lnTo>
                    <a:pt x="0" y="1"/>
                  </a:lnTo>
                  <a:cubicBezTo>
                    <a:pt x="1625" y="2337"/>
                    <a:pt x="4361" y="2387"/>
                    <a:pt x="4361" y="2387"/>
                  </a:cubicBezTo>
                  <a:cubicBezTo>
                    <a:pt x="3861" y="1650"/>
                    <a:pt x="2637" y="601"/>
                    <a:pt x="2112" y="551"/>
                  </a:cubicBezTo>
                  <a:cubicBezTo>
                    <a:pt x="1587" y="488"/>
                    <a:pt x="0" y="1"/>
                    <a:pt x="0"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0"/>
            <p:cNvSpPr/>
            <p:nvPr/>
          </p:nvSpPr>
          <p:spPr>
            <a:xfrm>
              <a:off x="1250878" y="2644422"/>
              <a:ext cx="190722" cy="104436"/>
            </a:xfrm>
            <a:custGeom>
              <a:avLst/>
              <a:gdLst/>
              <a:ahLst/>
              <a:cxnLst/>
              <a:rect l="l" t="t" r="r" b="b"/>
              <a:pathLst>
                <a:path w="4361" h="2388" extrusionOk="0">
                  <a:moveTo>
                    <a:pt x="0" y="1"/>
                  </a:moveTo>
                  <a:lnTo>
                    <a:pt x="0" y="1"/>
                  </a:lnTo>
                  <a:cubicBezTo>
                    <a:pt x="1625" y="2337"/>
                    <a:pt x="4361" y="2387"/>
                    <a:pt x="4361" y="2387"/>
                  </a:cubicBezTo>
                  <a:cubicBezTo>
                    <a:pt x="3861" y="1650"/>
                    <a:pt x="2637" y="601"/>
                    <a:pt x="2112" y="551"/>
                  </a:cubicBezTo>
                  <a:cubicBezTo>
                    <a:pt x="1587" y="488"/>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0"/>
            <p:cNvSpPr/>
            <p:nvPr/>
          </p:nvSpPr>
          <p:spPr>
            <a:xfrm>
              <a:off x="1278168" y="2658635"/>
              <a:ext cx="160721" cy="82569"/>
            </a:xfrm>
            <a:custGeom>
              <a:avLst/>
              <a:gdLst/>
              <a:ahLst/>
              <a:cxnLst/>
              <a:rect l="l" t="t" r="r" b="b"/>
              <a:pathLst>
                <a:path w="3675" h="1888" extrusionOk="0">
                  <a:moveTo>
                    <a:pt x="1" y="1"/>
                  </a:moveTo>
                  <a:cubicBezTo>
                    <a:pt x="1" y="1"/>
                    <a:pt x="26" y="13"/>
                    <a:pt x="76" y="26"/>
                  </a:cubicBezTo>
                  <a:cubicBezTo>
                    <a:pt x="126" y="63"/>
                    <a:pt x="201" y="88"/>
                    <a:pt x="288" y="126"/>
                  </a:cubicBezTo>
                  <a:lnTo>
                    <a:pt x="76" y="13"/>
                  </a:lnTo>
                  <a:cubicBezTo>
                    <a:pt x="26" y="13"/>
                    <a:pt x="1" y="1"/>
                    <a:pt x="1" y="1"/>
                  </a:cubicBezTo>
                  <a:close/>
                  <a:moveTo>
                    <a:pt x="288" y="126"/>
                  </a:moveTo>
                  <a:lnTo>
                    <a:pt x="288" y="126"/>
                  </a:lnTo>
                  <a:cubicBezTo>
                    <a:pt x="476" y="213"/>
                    <a:pt x="713" y="326"/>
                    <a:pt x="951" y="451"/>
                  </a:cubicBezTo>
                  <a:cubicBezTo>
                    <a:pt x="1438" y="688"/>
                    <a:pt x="1900" y="913"/>
                    <a:pt x="1900" y="913"/>
                  </a:cubicBezTo>
                  <a:cubicBezTo>
                    <a:pt x="1900" y="913"/>
                    <a:pt x="2375" y="1163"/>
                    <a:pt x="2837" y="1400"/>
                  </a:cubicBezTo>
                  <a:cubicBezTo>
                    <a:pt x="3062" y="1525"/>
                    <a:pt x="3287" y="1663"/>
                    <a:pt x="3462" y="1762"/>
                  </a:cubicBezTo>
                  <a:cubicBezTo>
                    <a:pt x="3287" y="1663"/>
                    <a:pt x="3075" y="1525"/>
                    <a:pt x="2837" y="1388"/>
                  </a:cubicBezTo>
                  <a:lnTo>
                    <a:pt x="1900" y="888"/>
                  </a:lnTo>
                  <a:cubicBezTo>
                    <a:pt x="1900" y="888"/>
                    <a:pt x="1438" y="663"/>
                    <a:pt x="951" y="438"/>
                  </a:cubicBezTo>
                  <a:cubicBezTo>
                    <a:pt x="713" y="326"/>
                    <a:pt x="476" y="201"/>
                    <a:pt x="288" y="126"/>
                  </a:cubicBezTo>
                  <a:close/>
                  <a:moveTo>
                    <a:pt x="3462" y="1762"/>
                  </a:moveTo>
                  <a:cubicBezTo>
                    <a:pt x="3549" y="1825"/>
                    <a:pt x="3624" y="1850"/>
                    <a:pt x="3674" y="1887"/>
                  </a:cubicBezTo>
                  <a:cubicBezTo>
                    <a:pt x="3624" y="1850"/>
                    <a:pt x="3549" y="1812"/>
                    <a:pt x="3462" y="17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0"/>
            <p:cNvSpPr/>
            <p:nvPr/>
          </p:nvSpPr>
          <p:spPr>
            <a:xfrm>
              <a:off x="1392401" y="2232972"/>
              <a:ext cx="115894" cy="139379"/>
            </a:xfrm>
            <a:custGeom>
              <a:avLst/>
              <a:gdLst/>
              <a:ahLst/>
              <a:cxnLst/>
              <a:rect l="l" t="t" r="r" b="b"/>
              <a:pathLst>
                <a:path w="2650" h="3187" extrusionOk="0">
                  <a:moveTo>
                    <a:pt x="1312" y="0"/>
                  </a:moveTo>
                  <a:cubicBezTo>
                    <a:pt x="1312" y="0"/>
                    <a:pt x="1087" y="887"/>
                    <a:pt x="887" y="1087"/>
                  </a:cubicBezTo>
                  <a:cubicBezTo>
                    <a:pt x="688" y="1300"/>
                    <a:pt x="0" y="1575"/>
                    <a:pt x="0" y="1575"/>
                  </a:cubicBezTo>
                  <a:cubicBezTo>
                    <a:pt x="0" y="1575"/>
                    <a:pt x="638" y="1924"/>
                    <a:pt x="838" y="2124"/>
                  </a:cubicBezTo>
                  <a:cubicBezTo>
                    <a:pt x="1037" y="2324"/>
                    <a:pt x="1312" y="3186"/>
                    <a:pt x="1312" y="3186"/>
                  </a:cubicBezTo>
                  <a:cubicBezTo>
                    <a:pt x="1312" y="3186"/>
                    <a:pt x="1587" y="2312"/>
                    <a:pt x="1787" y="2112"/>
                  </a:cubicBezTo>
                  <a:cubicBezTo>
                    <a:pt x="2000" y="1899"/>
                    <a:pt x="2649" y="1562"/>
                    <a:pt x="2649" y="1562"/>
                  </a:cubicBezTo>
                  <a:cubicBezTo>
                    <a:pt x="2649" y="1562"/>
                    <a:pt x="1950" y="1312"/>
                    <a:pt x="1750" y="1112"/>
                  </a:cubicBezTo>
                  <a:cubicBezTo>
                    <a:pt x="1537" y="900"/>
                    <a:pt x="1312" y="0"/>
                    <a:pt x="13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0"/>
            <p:cNvSpPr/>
            <p:nvPr/>
          </p:nvSpPr>
          <p:spPr>
            <a:xfrm>
              <a:off x="1968903" y="1879950"/>
              <a:ext cx="115894" cy="139379"/>
            </a:xfrm>
            <a:custGeom>
              <a:avLst/>
              <a:gdLst/>
              <a:ahLst/>
              <a:cxnLst/>
              <a:rect l="l" t="t" r="r" b="b"/>
              <a:pathLst>
                <a:path w="2650" h="3187" extrusionOk="0">
                  <a:moveTo>
                    <a:pt x="1312" y="1"/>
                  </a:moveTo>
                  <a:cubicBezTo>
                    <a:pt x="1312" y="1"/>
                    <a:pt x="1087" y="888"/>
                    <a:pt x="887" y="1088"/>
                  </a:cubicBezTo>
                  <a:cubicBezTo>
                    <a:pt x="688" y="1288"/>
                    <a:pt x="0" y="1575"/>
                    <a:pt x="0" y="1575"/>
                  </a:cubicBezTo>
                  <a:cubicBezTo>
                    <a:pt x="0" y="1575"/>
                    <a:pt x="638" y="1912"/>
                    <a:pt x="838" y="2125"/>
                  </a:cubicBezTo>
                  <a:cubicBezTo>
                    <a:pt x="1037" y="2325"/>
                    <a:pt x="1312" y="3187"/>
                    <a:pt x="1312" y="3187"/>
                  </a:cubicBezTo>
                  <a:cubicBezTo>
                    <a:pt x="1312" y="3187"/>
                    <a:pt x="1587" y="2312"/>
                    <a:pt x="1787" y="2100"/>
                  </a:cubicBezTo>
                  <a:cubicBezTo>
                    <a:pt x="1987" y="1900"/>
                    <a:pt x="2649" y="1562"/>
                    <a:pt x="2649" y="1562"/>
                  </a:cubicBezTo>
                  <a:cubicBezTo>
                    <a:pt x="2649" y="1562"/>
                    <a:pt x="1950" y="1313"/>
                    <a:pt x="1750" y="1100"/>
                  </a:cubicBezTo>
                  <a:cubicBezTo>
                    <a:pt x="1525" y="900"/>
                    <a:pt x="1312" y="1"/>
                    <a:pt x="13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0"/>
            <p:cNvSpPr/>
            <p:nvPr/>
          </p:nvSpPr>
          <p:spPr>
            <a:xfrm>
              <a:off x="2353063" y="3264090"/>
              <a:ext cx="116419" cy="139423"/>
            </a:xfrm>
            <a:custGeom>
              <a:avLst/>
              <a:gdLst/>
              <a:ahLst/>
              <a:cxnLst/>
              <a:rect l="l" t="t" r="r" b="b"/>
              <a:pathLst>
                <a:path w="2662" h="3188" extrusionOk="0">
                  <a:moveTo>
                    <a:pt x="1312" y="1"/>
                  </a:moveTo>
                  <a:cubicBezTo>
                    <a:pt x="1312" y="1"/>
                    <a:pt x="1100" y="901"/>
                    <a:pt x="900" y="1100"/>
                  </a:cubicBezTo>
                  <a:cubicBezTo>
                    <a:pt x="687" y="1300"/>
                    <a:pt x="0" y="1588"/>
                    <a:pt x="0" y="1588"/>
                  </a:cubicBezTo>
                  <a:cubicBezTo>
                    <a:pt x="0" y="1588"/>
                    <a:pt x="650" y="1925"/>
                    <a:pt x="850" y="2125"/>
                  </a:cubicBezTo>
                  <a:cubicBezTo>
                    <a:pt x="1050" y="2337"/>
                    <a:pt x="1312" y="3187"/>
                    <a:pt x="1312" y="3187"/>
                  </a:cubicBezTo>
                  <a:cubicBezTo>
                    <a:pt x="1312" y="3187"/>
                    <a:pt x="1600" y="2312"/>
                    <a:pt x="1799" y="2113"/>
                  </a:cubicBezTo>
                  <a:cubicBezTo>
                    <a:pt x="1999" y="1913"/>
                    <a:pt x="2662" y="1563"/>
                    <a:pt x="2662" y="1563"/>
                  </a:cubicBezTo>
                  <a:cubicBezTo>
                    <a:pt x="2662" y="1563"/>
                    <a:pt x="1949" y="1313"/>
                    <a:pt x="1749" y="1113"/>
                  </a:cubicBezTo>
                  <a:cubicBezTo>
                    <a:pt x="1550" y="913"/>
                    <a:pt x="1312" y="1"/>
                    <a:pt x="13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0"/>
            <p:cNvSpPr/>
            <p:nvPr/>
          </p:nvSpPr>
          <p:spPr>
            <a:xfrm>
              <a:off x="2258510" y="2970678"/>
              <a:ext cx="115894" cy="139379"/>
            </a:xfrm>
            <a:custGeom>
              <a:avLst/>
              <a:gdLst/>
              <a:ahLst/>
              <a:cxnLst/>
              <a:rect l="l" t="t" r="r" b="b"/>
              <a:pathLst>
                <a:path w="2650" h="3187" extrusionOk="0">
                  <a:moveTo>
                    <a:pt x="1313" y="0"/>
                  </a:moveTo>
                  <a:cubicBezTo>
                    <a:pt x="1313" y="0"/>
                    <a:pt x="1088" y="887"/>
                    <a:pt x="888" y="1087"/>
                  </a:cubicBezTo>
                  <a:cubicBezTo>
                    <a:pt x="675" y="1300"/>
                    <a:pt x="1" y="1575"/>
                    <a:pt x="1" y="1575"/>
                  </a:cubicBezTo>
                  <a:cubicBezTo>
                    <a:pt x="1" y="1575"/>
                    <a:pt x="638" y="1924"/>
                    <a:pt x="838" y="2124"/>
                  </a:cubicBezTo>
                  <a:cubicBezTo>
                    <a:pt x="1038" y="2324"/>
                    <a:pt x="1300" y="3186"/>
                    <a:pt x="1300" y="3186"/>
                  </a:cubicBezTo>
                  <a:cubicBezTo>
                    <a:pt x="1300" y="3186"/>
                    <a:pt x="1587" y="2312"/>
                    <a:pt x="1787" y="2112"/>
                  </a:cubicBezTo>
                  <a:cubicBezTo>
                    <a:pt x="1987" y="1899"/>
                    <a:pt x="2649" y="1562"/>
                    <a:pt x="2649" y="1562"/>
                  </a:cubicBezTo>
                  <a:cubicBezTo>
                    <a:pt x="2649" y="1562"/>
                    <a:pt x="1950" y="1312"/>
                    <a:pt x="1750" y="1112"/>
                  </a:cubicBezTo>
                  <a:cubicBezTo>
                    <a:pt x="1537" y="900"/>
                    <a:pt x="1313" y="0"/>
                    <a:pt x="1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0"/>
            <p:cNvSpPr/>
            <p:nvPr/>
          </p:nvSpPr>
          <p:spPr>
            <a:xfrm>
              <a:off x="3059586" y="1711661"/>
              <a:ext cx="115894" cy="139379"/>
            </a:xfrm>
            <a:custGeom>
              <a:avLst/>
              <a:gdLst/>
              <a:ahLst/>
              <a:cxnLst/>
              <a:rect l="l" t="t" r="r" b="b"/>
              <a:pathLst>
                <a:path w="2650" h="3187" extrusionOk="0">
                  <a:moveTo>
                    <a:pt x="1313" y="0"/>
                  </a:moveTo>
                  <a:cubicBezTo>
                    <a:pt x="1313" y="0"/>
                    <a:pt x="1088" y="887"/>
                    <a:pt x="888" y="1100"/>
                  </a:cubicBezTo>
                  <a:cubicBezTo>
                    <a:pt x="688" y="1300"/>
                    <a:pt x="1" y="1575"/>
                    <a:pt x="1" y="1575"/>
                  </a:cubicBezTo>
                  <a:cubicBezTo>
                    <a:pt x="1" y="1575"/>
                    <a:pt x="638" y="1924"/>
                    <a:pt x="838" y="2124"/>
                  </a:cubicBezTo>
                  <a:cubicBezTo>
                    <a:pt x="1038" y="2324"/>
                    <a:pt x="1313" y="3186"/>
                    <a:pt x="1313" y="3186"/>
                  </a:cubicBezTo>
                  <a:cubicBezTo>
                    <a:pt x="1313" y="3186"/>
                    <a:pt x="1588" y="2312"/>
                    <a:pt x="1800" y="2112"/>
                  </a:cubicBezTo>
                  <a:cubicBezTo>
                    <a:pt x="2000" y="1912"/>
                    <a:pt x="2650" y="1562"/>
                    <a:pt x="2650" y="1562"/>
                  </a:cubicBezTo>
                  <a:cubicBezTo>
                    <a:pt x="2650" y="1562"/>
                    <a:pt x="1950" y="1312"/>
                    <a:pt x="1750" y="1112"/>
                  </a:cubicBezTo>
                  <a:cubicBezTo>
                    <a:pt x="1550" y="912"/>
                    <a:pt x="1313" y="0"/>
                    <a:pt x="1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0"/>
            <p:cNvSpPr/>
            <p:nvPr/>
          </p:nvSpPr>
          <p:spPr>
            <a:xfrm>
              <a:off x="3517000" y="2066826"/>
              <a:ext cx="116419" cy="139423"/>
            </a:xfrm>
            <a:custGeom>
              <a:avLst/>
              <a:gdLst/>
              <a:ahLst/>
              <a:cxnLst/>
              <a:rect l="l" t="t" r="r" b="b"/>
              <a:pathLst>
                <a:path w="2662" h="3188" extrusionOk="0">
                  <a:moveTo>
                    <a:pt x="1312" y="1"/>
                  </a:moveTo>
                  <a:cubicBezTo>
                    <a:pt x="1312" y="1"/>
                    <a:pt x="1100" y="888"/>
                    <a:pt x="900" y="1100"/>
                  </a:cubicBezTo>
                  <a:cubicBezTo>
                    <a:pt x="687" y="1300"/>
                    <a:pt x="0" y="1575"/>
                    <a:pt x="0" y="1575"/>
                  </a:cubicBezTo>
                  <a:cubicBezTo>
                    <a:pt x="0" y="1575"/>
                    <a:pt x="650" y="1925"/>
                    <a:pt x="850" y="2125"/>
                  </a:cubicBezTo>
                  <a:cubicBezTo>
                    <a:pt x="1050" y="2325"/>
                    <a:pt x="1312" y="3187"/>
                    <a:pt x="1312" y="3187"/>
                  </a:cubicBezTo>
                  <a:cubicBezTo>
                    <a:pt x="1312" y="3187"/>
                    <a:pt x="1599" y="2312"/>
                    <a:pt x="1799" y="2112"/>
                  </a:cubicBezTo>
                  <a:cubicBezTo>
                    <a:pt x="1999" y="1913"/>
                    <a:pt x="2661" y="1563"/>
                    <a:pt x="2661" y="1563"/>
                  </a:cubicBezTo>
                  <a:cubicBezTo>
                    <a:pt x="2661" y="1563"/>
                    <a:pt x="1962" y="1313"/>
                    <a:pt x="1749" y="1113"/>
                  </a:cubicBezTo>
                  <a:cubicBezTo>
                    <a:pt x="1549" y="913"/>
                    <a:pt x="1312" y="1"/>
                    <a:pt x="13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0"/>
            <p:cNvSpPr/>
            <p:nvPr/>
          </p:nvSpPr>
          <p:spPr>
            <a:xfrm>
              <a:off x="1155232" y="2249372"/>
              <a:ext cx="85849" cy="102206"/>
            </a:xfrm>
            <a:custGeom>
              <a:avLst/>
              <a:gdLst/>
              <a:ahLst/>
              <a:cxnLst/>
              <a:rect l="l" t="t" r="r" b="b"/>
              <a:pathLst>
                <a:path w="1963" h="2337" extrusionOk="0">
                  <a:moveTo>
                    <a:pt x="963" y="0"/>
                  </a:moveTo>
                  <a:cubicBezTo>
                    <a:pt x="963" y="0"/>
                    <a:pt x="813" y="637"/>
                    <a:pt x="650" y="800"/>
                  </a:cubicBezTo>
                  <a:cubicBezTo>
                    <a:pt x="500" y="950"/>
                    <a:pt x="1" y="1150"/>
                    <a:pt x="1" y="1150"/>
                  </a:cubicBezTo>
                  <a:cubicBezTo>
                    <a:pt x="1" y="1150"/>
                    <a:pt x="463" y="1400"/>
                    <a:pt x="625" y="1562"/>
                  </a:cubicBezTo>
                  <a:cubicBezTo>
                    <a:pt x="775" y="1712"/>
                    <a:pt x="963" y="2337"/>
                    <a:pt x="963" y="2337"/>
                  </a:cubicBezTo>
                  <a:cubicBezTo>
                    <a:pt x="963" y="2337"/>
                    <a:pt x="1175" y="1699"/>
                    <a:pt x="1325" y="1549"/>
                  </a:cubicBezTo>
                  <a:cubicBezTo>
                    <a:pt x="1488" y="1387"/>
                    <a:pt x="1962" y="1137"/>
                    <a:pt x="1962" y="1137"/>
                  </a:cubicBezTo>
                  <a:cubicBezTo>
                    <a:pt x="1962" y="1137"/>
                    <a:pt x="1450" y="962"/>
                    <a:pt x="1300" y="812"/>
                  </a:cubicBezTo>
                  <a:cubicBezTo>
                    <a:pt x="1138" y="650"/>
                    <a:pt x="963" y="0"/>
                    <a:pt x="9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0"/>
            <p:cNvSpPr/>
            <p:nvPr/>
          </p:nvSpPr>
          <p:spPr>
            <a:xfrm>
              <a:off x="1318097" y="2085413"/>
              <a:ext cx="59609" cy="70542"/>
            </a:xfrm>
            <a:custGeom>
              <a:avLst/>
              <a:gdLst/>
              <a:ahLst/>
              <a:cxnLst/>
              <a:rect l="l" t="t" r="r" b="b"/>
              <a:pathLst>
                <a:path w="1363" h="1613" extrusionOk="0">
                  <a:moveTo>
                    <a:pt x="675" y="1"/>
                  </a:moveTo>
                  <a:cubicBezTo>
                    <a:pt x="675" y="1"/>
                    <a:pt x="562" y="438"/>
                    <a:pt x="462" y="550"/>
                  </a:cubicBezTo>
                  <a:cubicBezTo>
                    <a:pt x="350" y="650"/>
                    <a:pt x="0" y="800"/>
                    <a:pt x="0" y="800"/>
                  </a:cubicBezTo>
                  <a:cubicBezTo>
                    <a:pt x="0" y="800"/>
                    <a:pt x="337" y="963"/>
                    <a:pt x="450" y="1075"/>
                  </a:cubicBezTo>
                  <a:cubicBezTo>
                    <a:pt x="537" y="1175"/>
                    <a:pt x="675" y="1613"/>
                    <a:pt x="675" y="1613"/>
                  </a:cubicBezTo>
                  <a:cubicBezTo>
                    <a:pt x="675" y="1613"/>
                    <a:pt x="825" y="1175"/>
                    <a:pt x="925" y="1063"/>
                  </a:cubicBezTo>
                  <a:cubicBezTo>
                    <a:pt x="1037" y="950"/>
                    <a:pt x="1362" y="775"/>
                    <a:pt x="1362" y="775"/>
                  </a:cubicBezTo>
                  <a:cubicBezTo>
                    <a:pt x="1362" y="775"/>
                    <a:pt x="1012" y="650"/>
                    <a:pt x="900" y="550"/>
                  </a:cubicBezTo>
                  <a:cubicBezTo>
                    <a:pt x="787" y="450"/>
                    <a:pt x="675" y="1"/>
                    <a:pt x="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0"/>
            <p:cNvSpPr/>
            <p:nvPr/>
          </p:nvSpPr>
          <p:spPr>
            <a:xfrm>
              <a:off x="1298942" y="2511645"/>
              <a:ext cx="59609" cy="70542"/>
            </a:xfrm>
            <a:custGeom>
              <a:avLst/>
              <a:gdLst/>
              <a:ahLst/>
              <a:cxnLst/>
              <a:rect l="l" t="t" r="r" b="b"/>
              <a:pathLst>
                <a:path w="1363" h="1613" extrusionOk="0">
                  <a:moveTo>
                    <a:pt x="675" y="1"/>
                  </a:moveTo>
                  <a:cubicBezTo>
                    <a:pt x="675" y="1"/>
                    <a:pt x="563" y="438"/>
                    <a:pt x="463" y="550"/>
                  </a:cubicBezTo>
                  <a:cubicBezTo>
                    <a:pt x="351" y="650"/>
                    <a:pt x="1" y="800"/>
                    <a:pt x="1" y="800"/>
                  </a:cubicBezTo>
                  <a:cubicBezTo>
                    <a:pt x="1" y="800"/>
                    <a:pt x="338" y="963"/>
                    <a:pt x="438" y="1075"/>
                  </a:cubicBezTo>
                  <a:cubicBezTo>
                    <a:pt x="538" y="1175"/>
                    <a:pt x="675" y="1612"/>
                    <a:pt x="675" y="1612"/>
                  </a:cubicBezTo>
                  <a:cubicBezTo>
                    <a:pt x="675" y="1612"/>
                    <a:pt x="825" y="1175"/>
                    <a:pt x="925" y="1063"/>
                  </a:cubicBezTo>
                  <a:cubicBezTo>
                    <a:pt x="1038" y="950"/>
                    <a:pt x="1363" y="775"/>
                    <a:pt x="1363" y="775"/>
                  </a:cubicBezTo>
                  <a:cubicBezTo>
                    <a:pt x="1363" y="775"/>
                    <a:pt x="1013" y="650"/>
                    <a:pt x="900" y="550"/>
                  </a:cubicBezTo>
                  <a:cubicBezTo>
                    <a:pt x="788" y="438"/>
                    <a:pt x="675" y="1"/>
                    <a:pt x="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0"/>
            <p:cNvSpPr/>
            <p:nvPr/>
          </p:nvSpPr>
          <p:spPr>
            <a:xfrm>
              <a:off x="2205504" y="3112726"/>
              <a:ext cx="59609" cy="70542"/>
            </a:xfrm>
            <a:custGeom>
              <a:avLst/>
              <a:gdLst/>
              <a:ahLst/>
              <a:cxnLst/>
              <a:rect l="l" t="t" r="r" b="b"/>
              <a:pathLst>
                <a:path w="1363" h="1613" extrusionOk="0">
                  <a:moveTo>
                    <a:pt x="675" y="1"/>
                  </a:moveTo>
                  <a:cubicBezTo>
                    <a:pt x="675" y="1"/>
                    <a:pt x="563" y="438"/>
                    <a:pt x="463" y="551"/>
                  </a:cubicBezTo>
                  <a:cubicBezTo>
                    <a:pt x="350" y="651"/>
                    <a:pt x="1" y="801"/>
                    <a:pt x="1" y="801"/>
                  </a:cubicBezTo>
                  <a:cubicBezTo>
                    <a:pt x="1" y="801"/>
                    <a:pt x="325" y="963"/>
                    <a:pt x="438" y="1075"/>
                  </a:cubicBezTo>
                  <a:cubicBezTo>
                    <a:pt x="538" y="1175"/>
                    <a:pt x="675" y="1613"/>
                    <a:pt x="675" y="1613"/>
                  </a:cubicBezTo>
                  <a:cubicBezTo>
                    <a:pt x="675" y="1613"/>
                    <a:pt x="813" y="1175"/>
                    <a:pt x="925" y="1063"/>
                  </a:cubicBezTo>
                  <a:cubicBezTo>
                    <a:pt x="1038" y="950"/>
                    <a:pt x="1363" y="776"/>
                    <a:pt x="1363" y="776"/>
                  </a:cubicBezTo>
                  <a:cubicBezTo>
                    <a:pt x="1363" y="776"/>
                    <a:pt x="1000" y="651"/>
                    <a:pt x="900" y="551"/>
                  </a:cubicBezTo>
                  <a:cubicBezTo>
                    <a:pt x="788" y="438"/>
                    <a:pt x="675" y="1"/>
                    <a:pt x="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0"/>
            <p:cNvSpPr/>
            <p:nvPr/>
          </p:nvSpPr>
          <p:spPr>
            <a:xfrm>
              <a:off x="2524631" y="2757562"/>
              <a:ext cx="59609" cy="70542"/>
            </a:xfrm>
            <a:custGeom>
              <a:avLst/>
              <a:gdLst/>
              <a:ahLst/>
              <a:cxnLst/>
              <a:rect l="l" t="t" r="r" b="b"/>
              <a:pathLst>
                <a:path w="1363" h="1613" extrusionOk="0">
                  <a:moveTo>
                    <a:pt x="675" y="0"/>
                  </a:moveTo>
                  <a:cubicBezTo>
                    <a:pt x="675" y="0"/>
                    <a:pt x="563" y="438"/>
                    <a:pt x="450" y="550"/>
                  </a:cubicBezTo>
                  <a:cubicBezTo>
                    <a:pt x="350" y="650"/>
                    <a:pt x="1" y="800"/>
                    <a:pt x="1" y="800"/>
                  </a:cubicBezTo>
                  <a:cubicBezTo>
                    <a:pt x="1" y="800"/>
                    <a:pt x="325" y="962"/>
                    <a:pt x="438" y="1075"/>
                  </a:cubicBezTo>
                  <a:cubicBezTo>
                    <a:pt x="538" y="1175"/>
                    <a:pt x="675" y="1612"/>
                    <a:pt x="675" y="1612"/>
                  </a:cubicBezTo>
                  <a:cubicBezTo>
                    <a:pt x="675" y="1612"/>
                    <a:pt x="813" y="1175"/>
                    <a:pt x="925" y="1062"/>
                  </a:cubicBezTo>
                  <a:cubicBezTo>
                    <a:pt x="1038" y="950"/>
                    <a:pt x="1362" y="775"/>
                    <a:pt x="1362" y="775"/>
                  </a:cubicBezTo>
                  <a:cubicBezTo>
                    <a:pt x="1362" y="775"/>
                    <a:pt x="1000" y="650"/>
                    <a:pt x="888" y="550"/>
                  </a:cubicBezTo>
                  <a:cubicBezTo>
                    <a:pt x="788" y="438"/>
                    <a:pt x="675" y="0"/>
                    <a:pt x="6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0"/>
            <p:cNvSpPr/>
            <p:nvPr/>
          </p:nvSpPr>
          <p:spPr>
            <a:xfrm>
              <a:off x="3180379" y="1664647"/>
              <a:ext cx="59609" cy="70542"/>
            </a:xfrm>
            <a:custGeom>
              <a:avLst/>
              <a:gdLst/>
              <a:ahLst/>
              <a:cxnLst/>
              <a:rect l="l" t="t" r="r" b="b"/>
              <a:pathLst>
                <a:path w="1363" h="1613" extrusionOk="0">
                  <a:moveTo>
                    <a:pt x="675" y="1"/>
                  </a:moveTo>
                  <a:cubicBezTo>
                    <a:pt x="675" y="1"/>
                    <a:pt x="563" y="438"/>
                    <a:pt x="450" y="550"/>
                  </a:cubicBezTo>
                  <a:cubicBezTo>
                    <a:pt x="350" y="650"/>
                    <a:pt x="0" y="800"/>
                    <a:pt x="0" y="800"/>
                  </a:cubicBezTo>
                  <a:cubicBezTo>
                    <a:pt x="0" y="800"/>
                    <a:pt x="325" y="963"/>
                    <a:pt x="438" y="1075"/>
                  </a:cubicBezTo>
                  <a:cubicBezTo>
                    <a:pt x="538" y="1175"/>
                    <a:pt x="675" y="1613"/>
                    <a:pt x="675" y="1613"/>
                  </a:cubicBezTo>
                  <a:cubicBezTo>
                    <a:pt x="675" y="1613"/>
                    <a:pt x="812" y="1175"/>
                    <a:pt x="925" y="1063"/>
                  </a:cubicBezTo>
                  <a:cubicBezTo>
                    <a:pt x="1037" y="950"/>
                    <a:pt x="1362" y="775"/>
                    <a:pt x="1362" y="775"/>
                  </a:cubicBezTo>
                  <a:cubicBezTo>
                    <a:pt x="1362" y="775"/>
                    <a:pt x="1000" y="650"/>
                    <a:pt x="887" y="550"/>
                  </a:cubicBezTo>
                  <a:cubicBezTo>
                    <a:pt x="787" y="438"/>
                    <a:pt x="675" y="1"/>
                    <a:pt x="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0"/>
            <p:cNvSpPr/>
            <p:nvPr/>
          </p:nvSpPr>
          <p:spPr>
            <a:xfrm>
              <a:off x="3494565" y="1894164"/>
              <a:ext cx="59609" cy="70542"/>
            </a:xfrm>
            <a:custGeom>
              <a:avLst/>
              <a:gdLst/>
              <a:ahLst/>
              <a:cxnLst/>
              <a:rect l="l" t="t" r="r" b="b"/>
              <a:pathLst>
                <a:path w="1363" h="1613" extrusionOk="0">
                  <a:moveTo>
                    <a:pt x="675" y="1"/>
                  </a:moveTo>
                  <a:cubicBezTo>
                    <a:pt x="675" y="1"/>
                    <a:pt x="563" y="438"/>
                    <a:pt x="451" y="550"/>
                  </a:cubicBezTo>
                  <a:cubicBezTo>
                    <a:pt x="351" y="650"/>
                    <a:pt x="1" y="800"/>
                    <a:pt x="1" y="800"/>
                  </a:cubicBezTo>
                  <a:cubicBezTo>
                    <a:pt x="1" y="800"/>
                    <a:pt x="326" y="963"/>
                    <a:pt x="438" y="1075"/>
                  </a:cubicBezTo>
                  <a:cubicBezTo>
                    <a:pt x="538" y="1175"/>
                    <a:pt x="675" y="1612"/>
                    <a:pt x="675" y="1612"/>
                  </a:cubicBezTo>
                  <a:cubicBezTo>
                    <a:pt x="675" y="1612"/>
                    <a:pt x="813" y="1175"/>
                    <a:pt x="925" y="1063"/>
                  </a:cubicBezTo>
                  <a:cubicBezTo>
                    <a:pt x="1038" y="950"/>
                    <a:pt x="1363" y="775"/>
                    <a:pt x="1363" y="775"/>
                  </a:cubicBezTo>
                  <a:cubicBezTo>
                    <a:pt x="1363" y="775"/>
                    <a:pt x="1000" y="650"/>
                    <a:pt x="888" y="550"/>
                  </a:cubicBezTo>
                  <a:cubicBezTo>
                    <a:pt x="788" y="450"/>
                    <a:pt x="675" y="1"/>
                    <a:pt x="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0"/>
            <p:cNvSpPr/>
            <p:nvPr/>
          </p:nvSpPr>
          <p:spPr>
            <a:xfrm>
              <a:off x="3187464" y="2641142"/>
              <a:ext cx="59084" cy="70542"/>
            </a:xfrm>
            <a:custGeom>
              <a:avLst/>
              <a:gdLst/>
              <a:ahLst/>
              <a:cxnLst/>
              <a:rect l="l" t="t" r="r" b="b"/>
              <a:pathLst>
                <a:path w="1351" h="1613" extrusionOk="0">
                  <a:moveTo>
                    <a:pt x="663" y="1"/>
                  </a:moveTo>
                  <a:cubicBezTo>
                    <a:pt x="663" y="1"/>
                    <a:pt x="563" y="438"/>
                    <a:pt x="451" y="551"/>
                  </a:cubicBezTo>
                  <a:cubicBezTo>
                    <a:pt x="338" y="663"/>
                    <a:pt x="1" y="801"/>
                    <a:pt x="1" y="801"/>
                  </a:cubicBezTo>
                  <a:cubicBezTo>
                    <a:pt x="1" y="801"/>
                    <a:pt x="326" y="975"/>
                    <a:pt x="438" y="1088"/>
                  </a:cubicBezTo>
                  <a:cubicBezTo>
                    <a:pt x="525" y="1175"/>
                    <a:pt x="663" y="1613"/>
                    <a:pt x="663" y="1613"/>
                  </a:cubicBezTo>
                  <a:cubicBezTo>
                    <a:pt x="663" y="1613"/>
                    <a:pt x="813" y="1175"/>
                    <a:pt x="913" y="1063"/>
                  </a:cubicBezTo>
                  <a:cubicBezTo>
                    <a:pt x="1025" y="963"/>
                    <a:pt x="1350" y="788"/>
                    <a:pt x="1350" y="788"/>
                  </a:cubicBezTo>
                  <a:cubicBezTo>
                    <a:pt x="1350" y="788"/>
                    <a:pt x="1000" y="663"/>
                    <a:pt x="888" y="551"/>
                  </a:cubicBezTo>
                  <a:cubicBezTo>
                    <a:pt x="775" y="438"/>
                    <a:pt x="663" y="1"/>
                    <a:pt x="6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0"/>
            <p:cNvSpPr/>
            <p:nvPr/>
          </p:nvSpPr>
          <p:spPr>
            <a:xfrm>
              <a:off x="3062341" y="2178872"/>
              <a:ext cx="51956" cy="62320"/>
            </a:xfrm>
            <a:custGeom>
              <a:avLst/>
              <a:gdLst/>
              <a:ahLst/>
              <a:cxnLst/>
              <a:rect l="l" t="t" r="r" b="b"/>
              <a:pathLst>
                <a:path w="1188" h="1425" extrusionOk="0">
                  <a:moveTo>
                    <a:pt x="575" y="0"/>
                  </a:moveTo>
                  <a:cubicBezTo>
                    <a:pt x="575" y="0"/>
                    <a:pt x="488" y="388"/>
                    <a:pt x="388" y="488"/>
                  </a:cubicBezTo>
                  <a:cubicBezTo>
                    <a:pt x="313" y="575"/>
                    <a:pt x="0" y="700"/>
                    <a:pt x="0" y="700"/>
                  </a:cubicBezTo>
                  <a:cubicBezTo>
                    <a:pt x="0" y="700"/>
                    <a:pt x="275" y="862"/>
                    <a:pt x="375" y="950"/>
                  </a:cubicBezTo>
                  <a:cubicBezTo>
                    <a:pt x="463" y="1050"/>
                    <a:pt x="575" y="1425"/>
                    <a:pt x="575" y="1425"/>
                  </a:cubicBezTo>
                  <a:cubicBezTo>
                    <a:pt x="575" y="1425"/>
                    <a:pt x="700" y="1037"/>
                    <a:pt x="800" y="937"/>
                  </a:cubicBezTo>
                  <a:cubicBezTo>
                    <a:pt x="888" y="850"/>
                    <a:pt x="1187" y="687"/>
                    <a:pt x="1187" y="687"/>
                  </a:cubicBezTo>
                  <a:cubicBezTo>
                    <a:pt x="1187" y="687"/>
                    <a:pt x="875" y="575"/>
                    <a:pt x="775" y="488"/>
                  </a:cubicBezTo>
                  <a:cubicBezTo>
                    <a:pt x="688" y="388"/>
                    <a:pt x="575" y="0"/>
                    <a:pt x="5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0"/>
            <p:cNvSpPr/>
            <p:nvPr/>
          </p:nvSpPr>
          <p:spPr>
            <a:xfrm>
              <a:off x="3269422" y="1959721"/>
              <a:ext cx="85849" cy="102249"/>
            </a:xfrm>
            <a:custGeom>
              <a:avLst/>
              <a:gdLst/>
              <a:ahLst/>
              <a:cxnLst/>
              <a:rect l="l" t="t" r="r" b="b"/>
              <a:pathLst>
                <a:path w="1963" h="2338" extrusionOk="0">
                  <a:moveTo>
                    <a:pt x="963" y="1"/>
                  </a:moveTo>
                  <a:cubicBezTo>
                    <a:pt x="963" y="1"/>
                    <a:pt x="813" y="638"/>
                    <a:pt x="651" y="801"/>
                  </a:cubicBezTo>
                  <a:cubicBezTo>
                    <a:pt x="501" y="950"/>
                    <a:pt x="1" y="1150"/>
                    <a:pt x="1" y="1150"/>
                  </a:cubicBezTo>
                  <a:cubicBezTo>
                    <a:pt x="1" y="1150"/>
                    <a:pt x="463" y="1400"/>
                    <a:pt x="626" y="1563"/>
                  </a:cubicBezTo>
                  <a:cubicBezTo>
                    <a:pt x="776" y="1713"/>
                    <a:pt x="963" y="2337"/>
                    <a:pt x="963" y="2337"/>
                  </a:cubicBezTo>
                  <a:cubicBezTo>
                    <a:pt x="963" y="2337"/>
                    <a:pt x="1163" y="1700"/>
                    <a:pt x="1325" y="1550"/>
                  </a:cubicBezTo>
                  <a:cubicBezTo>
                    <a:pt x="1475" y="1388"/>
                    <a:pt x="1963" y="1138"/>
                    <a:pt x="1963" y="1138"/>
                  </a:cubicBezTo>
                  <a:cubicBezTo>
                    <a:pt x="1963" y="1138"/>
                    <a:pt x="1450" y="963"/>
                    <a:pt x="1288" y="813"/>
                  </a:cubicBezTo>
                  <a:cubicBezTo>
                    <a:pt x="1138" y="651"/>
                    <a:pt x="963" y="1"/>
                    <a:pt x="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0"/>
            <p:cNvSpPr/>
            <p:nvPr/>
          </p:nvSpPr>
          <p:spPr>
            <a:xfrm>
              <a:off x="3339396" y="2372308"/>
              <a:ext cx="86374" cy="102206"/>
            </a:xfrm>
            <a:custGeom>
              <a:avLst/>
              <a:gdLst/>
              <a:ahLst/>
              <a:cxnLst/>
              <a:rect l="l" t="t" r="r" b="b"/>
              <a:pathLst>
                <a:path w="1975" h="2337" extrusionOk="0">
                  <a:moveTo>
                    <a:pt x="975" y="0"/>
                  </a:moveTo>
                  <a:cubicBezTo>
                    <a:pt x="975" y="0"/>
                    <a:pt x="812" y="638"/>
                    <a:pt x="662" y="800"/>
                  </a:cubicBezTo>
                  <a:cubicBezTo>
                    <a:pt x="500" y="950"/>
                    <a:pt x="0" y="1150"/>
                    <a:pt x="0" y="1150"/>
                  </a:cubicBezTo>
                  <a:cubicBezTo>
                    <a:pt x="0" y="1150"/>
                    <a:pt x="475" y="1400"/>
                    <a:pt x="625" y="1562"/>
                  </a:cubicBezTo>
                  <a:cubicBezTo>
                    <a:pt x="787" y="1712"/>
                    <a:pt x="975" y="2337"/>
                    <a:pt x="975" y="2337"/>
                  </a:cubicBezTo>
                  <a:cubicBezTo>
                    <a:pt x="975" y="2337"/>
                    <a:pt x="1175" y="1700"/>
                    <a:pt x="1337" y="1550"/>
                  </a:cubicBezTo>
                  <a:cubicBezTo>
                    <a:pt x="1487" y="1387"/>
                    <a:pt x="1974" y="1137"/>
                    <a:pt x="1974" y="1137"/>
                  </a:cubicBezTo>
                  <a:cubicBezTo>
                    <a:pt x="1974" y="1137"/>
                    <a:pt x="1462" y="963"/>
                    <a:pt x="1300" y="813"/>
                  </a:cubicBezTo>
                  <a:cubicBezTo>
                    <a:pt x="1162" y="650"/>
                    <a:pt x="975" y="0"/>
                    <a:pt x="9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0"/>
            <p:cNvSpPr/>
            <p:nvPr/>
          </p:nvSpPr>
          <p:spPr>
            <a:xfrm>
              <a:off x="3106031" y="2288164"/>
              <a:ext cx="74916" cy="90179"/>
            </a:xfrm>
            <a:custGeom>
              <a:avLst/>
              <a:gdLst/>
              <a:ahLst/>
              <a:cxnLst/>
              <a:rect l="l" t="t" r="r" b="b"/>
              <a:pathLst>
                <a:path w="1713" h="2062" extrusionOk="0">
                  <a:moveTo>
                    <a:pt x="863" y="0"/>
                  </a:moveTo>
                  <a:cubicBezTo>
                    <a:pt x="863" y="0"/>
                    <a:pt x="713" y="563"/>
                    <a:pt x="576" y="700"/>
                  </a:cubicBezTo>
                  <a:cubicBezTo>
                    <a:pt x="438" y="850"/>
                    <a:pt x="1" y="1012"/>
                    <a:pt x="1" y="1012"/>
                  </a:cubicBezTo>
                  <a:cubicBezTo>
                    <a:pt x="1" y="1012"/>
                    <a:pt x="401" y="1237"/>
                    <a:pt x="551" y="1375"/>
                  </a:cubicBezTo>
                  <a:cubicBezTo>
                    <a:pt x="676" y="1512"/>
                    <a:pt x="838" y="2062"/>
                    <a:pt x="838" y="2062"/>
                  </a:cubicBezTo>
                  <a:cubicBezTo>
                    <a:pt x="838" y="2062"/>
                    <a:pt x="1013" y="1512"/>
                    <a:pt x="1150" y="1375"/>
                  </a:cubicBezTo>
                  <a:cubicBezTo>
                    <a:pt x="1300" y="1237"/>
                    <a:pt x="1713" y="1012"/>
                    <a:pt x="1713" y="1012"/>
                  </a:cubicBezTo>
                  <a:cubicBezTo>
                    <a:pt x="1713" y="1012"/>
                    <a:pt x="1263" y="862"/>
                    <a:pt x="1126" y="725"/>
                  </a:cubicBezTo>
                  <a:cubicBezTo>
                    <a:pt x="988" y="575"/>
                    <a:pt x="863" y="0"/>
                    <a:pt x="8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0"/>
            <p:cNvSpPr/>
            <p:nvPr/>
          </p:nvSpPr>
          <p:spPr>
            <a:xfrm>
              <a:off x="1630096" y="1807833"/>
              <a:ext cx="59084" cy="70542"/>
            </a:xfrm>
            <a:custGeom>
              <a:avLst/>
              <a:gdLst/>
              <a:ahLst/>
              <a:cxnLst/>
              <a:rect l="l" t="t" r="r" b="b"/>
              <a:pathLst>
                <a:path w="1351" h="1613" extrusionOk="0">
                  <a:moveTo>
                    <a:pt x="663" y="0"/>
                  </a:moveTo>
                  <a:cubicBezTo>
                    <a:pt x="663" y="0"/>
                    <a:pt x="550" y="438"/>
                    <a:pt x="450" y="550"/>
                  </a:cubicBezTo>
                  <a:cubicBezTo>
                    <a:pt x="338" y="663"/>
                    <a:pt x="1" y="800"/>
                    <a:pt x="1" y="800"/>
                  </a:cubicBezTo>
                  <a:cubicBezTo>
                    <a:pt x="1" y="800"/>
                    <a:pt x="325" y="975"/>
                    <a:pt x="438" y="1087"/>
                  </a:cubicBezTo>
                  <a:cubicBezTo>
                    <a:pt x="525" y="1175"/>
                    <a:pt x="663" y="1612"/>
                    <a:pt x="663" y="1612"/>
                  </a:cubicBezTo>
                  <a:cubicBezTo>
                    <a:pt x="663" y="1612"/>
                    <a:pt x="813" y="1175"/>
                    <a:pt x="913" y="1062"/>
                  </a:cubicBezTo>
                  <a:cubicBezTo>
                    <a:pt x="1025" y="962"/>
                    <a:pt x="1350" y="788"/>
                    <a:pt x="1350" y="788"/>
                  </a:cubicBezTo>
                  <a:cubicBezTo>
                    <a:pt x="1350" y="788"/>
                    <a:pt x="1000" y="663"/>
                    <a:pt x="888" y="550"/>
                  </a:cubicBezTo>
                  <a:cubicBezTo>
                    <a:pt x="788" y="438"/>
                    <a:pt x="663" y="0"/>
                    <a:pt x="6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0"/>
            <p:cNvSpPr/>
            <p:nvPr/>
          </p:nvSpPr>
          <p:spPr>
            <a:xfrm>
              <a:off x="1632282" y="2085413"/>
              <a:ext cx="59609" cy="70542"/>
            </a:xfrm>
            <a:custGeom>
              <a:avLst/>
              <a:gdLst/>
              <a:ahLst/>
              <a:cxnLst/>
              <a:rect l="l" t="t" r="r" b="b"/>
              <a:pathLst>
                <a:path w="1363" h="1613" extrusionOk="0">
                  <a:moveTo>
                    <a:pt x="675" y="1"/>
                  </a:moveTo>
                  <a:cubicBezTo>
                    <a:pt x="675" y="1"/>
                    <a:pt x="563" y="438"/>
                    <a:pt x="463" y="550"/>
                  </a:cubicBezTo>
                  <a:cubicBezTo>
                    <a:pt x="350" y="650"/>
                    <a:pt x="1" y="800"/>
                    <a:pt x="1" y="800"/>
                  </a:cubicBezTo>
                  <a:cubicBezTo>
                    <a:pt x="1" y="800"/>
                    <a:pt x="338" y="963"/>
                    <a:pt x="450" y="1075"/>
                  </a:cubicBezTo>
                  <a:cubicBezTo>
                    <a:pt x="538" y="1175"/>
                    <a:pt x="675" y="1613"/>
                    <a:pt x="675" y="1613"/>
                  </a:cubicBezTo>
                  <a:cubicBezTo>
                    <a:pt x="675" y="1613"/>
                    <a:pt x="825" y="1175"/>
                    <a:pt x="925" y="1063"/>
                  </a:cubicBezTo>
                  <a:cubicBezTo>
                    <a:pt x="1038" y="950"/>
                    <a:pt x="1363" y="775"/>
                    <a:pt x="1363" y="775"/>
                  </a:cubicBezTo>
                  <a:cubicBezTo>
                    <a:pt x="1363" y="775"/>
                    <a:pt x="1013" y="650"/>
                    <a:pt x="900" y="550"/>
                  </a:cubicBezTo>
                  <a:cubicBezTo>
                    <a:pt x="788" y="438"/>
                    <a:pt x="675" y="1"/>
                    <a:pt x="675" y="1"/>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0"/>
            <p:cNvSpPr/>
            <p:nvPr/>
          </p:nvSpPr>
          <p:spPr>
            <a:xfrm>
              <a:off x="3535543" y="2616038"/>
              <a:ext cx="59609" cy="70499"/>
            </a:xfrm>
            <a:custGeom>
              <a:avLst/>
              <a:gdLst/>
              <a:ahLst/>
              <a:cxnLst/>
              <a:rect l="l" t="t" r="r" b="b"/>
              <a:pathLst>
                <a:path w="1363" h="1612" extrusionOk="0">
                  <a:moveTo>
                    <a:pt x="676" y="0"/>
                  </a:moveTo>
                  <a:cubicBezTo>
                    <a:pt x="676" y="0"/>
                    <a:pt x="563" y="437"/>
                    <a:pt x="451" y="550"/>
                  </a:cubicBezTo>
                  <a:cubicBezTo>
                    <a:pt x="351" y="662"/>
                    <a:pt x="1" y="800"/>
                    <a:pt x="1" y="800"/>
                  </a:cubicBezTo>
                  <a:cubicBezTo>
                    <a:pt x="1" y="800"/>
                    <a:pt x="326" y="962"/>
                    <a:pt x="438" y="1075"/>
                  </a:cubicBezTo>
                  <a:cubicBezTo>
                    <a:pt x="538" y="1175"/>
                    <a:pt x="676" y="1612"/>
                    <a:pt x="676" y="1612"/>
                  </a:cubicBezTo>
                  <a:cubicBezTo>
                    <a:pt x="676" y="1612"/>
                    <a:pt x="813" y="1175"/>
                    <a:pt x="925" y="1062"/>
                  </a:cubicBezTo>
                  <a:cubicBezTo>
                    <a:pt x="1038" y="950"/>
                    <a:pt x="1363" y="787"/>
                    <a:pt x="1363" y="787"/>
                  </a:cubicBezTo>
                  <a:cubicBezTo>
                    <a:pt x="1363" y="787"/>
                    <a:pt x="1000" y="662"/>
                    <a:pt x="888" y="550"/>
                  </a:cubicBezTo>
                  <a:cubicBezTo>
                    <a:pt x="788" y="437"/>
                    <a:pt x="676" y="0"/>
                    <a:pt x="6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0"/>
            <p:cNvSpPr/>
            <p:nvPr/>
          </p:nvSpPr>
          <p:spPr>
            <a:xfrm>
              <a:off x="1893506" y="2008353"/>
              <a:ext cx="59565" cy="70018"/>
            </a:xfrm>
            <a:custGeom>
              <a:avLst/>
              <a:gdLst/>
              <a:ahLst/>
              <a:cxnLst/>
              <a:rect l="l" t="t" r="r" b="b"/>
              <a:pathLst>
                <a:path w="1362" h="1601" extrusionOk="0">
                  <a:moveTo>
                    <a:pt x="675" y="1"/>
                  </a:moveTo>
                  <a:cubicBezTo>
                    <a:pt x="675" y="1"/>
                    <a:pt x="562" y="438"/>
                    <a:pt x="450" y="538"/>
                  </a:cubicBezTo>
                  <a:cubicBezTo>
                    <a:pt x="350" y="651"/>
                    <a:pt x="0" y="788"/>
                    <a:pt x="0" y="788"/>
                  </a:cubicBezTo>
                  <a:cubicBezTo>
                    <a:pt x="0" y="788"/>
                    <a:pt x="325" y="963"/>
                    <a:pt x="437" y="1075"/>
                  </a:cubicBezTo>
                  <a:cubicBezTo>
                    <a:pt x="537" y="1163"/>
                    <a:pt x="675" y="1600"/>
                    <a:pt x="675" y="1600"/>
                  </a:cubicBezTo>
                  <a:cubicBezTo>
                    <a:pt x="675" y="1600"/>
                    <a:pt x="812" y="1163"/>
                    <a:pt x="925" y="1063"/>
                  </a:cubicBezTo>
                  <a:cubicBezTo>
                    <a:pt x="1037" y="951"/>
                    <a:pt x="1362" y="776"/>
                    <a:pt x="1362" y="776"/>
                  </a:cubicBezTo>
                  <a:cubicBezTo>
                    <a:pt x="1362" y="776"/>
                    <a:pt x="1000" y="651"/>
                    <a:pt x="887" y="538"/>
                  </a:cubicBezTo>
                  <a:cubicBezTo>
                    <a:pt x="787" y="438"/>
                    <a:pt x="675" y="1"/>
                    <a:pt x="675" y="1"/>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0"/>
            <p:cNvSpPr/>
            <p:nvPr/>
          </p:nvSpPr>
          <p:spPr>
            <a:xfrm>
              <a:off x="2391855" y="3703180"/>
              <a:ext cx="812615" cy="278540"/>
            </a:xfrm>
            <a:custGeom>
              <a:avLst/>
              <a:gdLst/>
              <a:ahLst/>
              <a:cxnLst/>
              <a:rect l="l" t="t" r="r" b="b"/>
              <a:pathLst>
                <a:path w="18581" h="6369" extrusionOk="0">
                  <a:moveTo>
                    <a:pt x="18549" y="0"/>
                  </a:moveTo>
                  <a:cubicBezTo>
                    <a:pt x="18441" y="0"/>
                    <a:pt x="17892" y="232"/>
                    <a:pt x="17093" y="494"/>
                  </a:cubicBezTo>
                  <a:cubicBezTo>
                    <a:pt x="16206" y="769"/>
                    <a:pt x="15019" y="1056"/>
                    <a:pt x="13795" y="1269"/>
                  </a:cubicBezTo>
                  <a:cubicBezTo>
                    <a:pt x="12583" y="1494"/>
                    <a:pt x="11346" y="1644"/>
                    <a:pt x="10421" y="1781"/>
                  </a:cubicBezTo>
                  <a:cubicBezTo>
                    <a:pt x="9496" y="1931"/>
                    <a:pt x="8872" y="2018"/>
                    <a:pt x="8872" y="2018"/>
                  </a:cubicBezTo>
                  <a:cubicBezTo>
                    <a:pt x="8872" y="2018"/>
                    <a:pt x="8722" y="2056"/>
                    <a:pt x="8459" y="2093"/>
                  </a:cubicBezTo>
                  <a:cubicBezTo>
                    <a:pt x="8184" y="2143"/>
                    <a:pt x="7797" y="2243"/>
                    <a:pt x="7347" y="2343"/>
                  </a:cubicBezTo>
                  <a:cubicBezTo>
                    <a:pt x="6435" y="2581"/>
                    <a:pt x="5223" y="2943"/>
                    <a:pt x="4086" y="3455"/>
                  </a:cubicBezTo>
                  <a:cubicBezTo>
                    <a:pt x="3799" y="3593"/>
                    <a:pt x="3499" y="3718"/>
                    <a:pt x="3236" y="3880"/>
                  </a:cubicBezTo>
                  <a:cubicBezTo>
                    <a:pt x="2974" y="4018"/>
                    <a:pt x="2687" y="4180"/>
                    <a:pt x="2437" y="4330"/>
                  </a:cubicBezTo>
                  <a:cubicBezTo>
                    <a:pt x="1937" y="4655"/>
                    <a:pt x="1537" y="5030"/>
                    <a:pt x="1187" y="5342"/>
                  </a:cubicBezTo>
                  <a:cubicBezTo>
                    <a:pt x="1025" y="5504"/>
                    <a:pt x="862" y="5642"/>
                    <a:pt x="725" y="5767"/>
                  </a:cubicBezTo>
                  <a:cubicBezTo>
                    <a:pt x="588" y="5892"/>
                    <a:pt x="463" y="5992"/>
                    <a:pt x="350" y="6079"/>
                  </a:cubicBezTo>
                  <a:cubicBezTo>
                    <a:pt x="125" y="6242"/>
                    <a:pt x="0" y="6342"/>
                    <a:pt x="25" y="6367"/>
                  </a:cubicBezTo>
                  <a:cubicBezTo>
                    <a:pt x="26" y="6368"/>
                    <a:pt x="28" y="6368"/>
                    <a:pt x="31" y="6368"/>
                  </a:cubicBezTo>
                  <a:cubicBezTo>
                    <a:pt x="61" y="6368"/>
                    <a:pt x="195" y="6305"/>
                    <a:pt x="413" y="6179"/>
                  </a:cubicBezTo>
                  <a:cubicBezTo>
                    <a:pt x="538" y="6092"/>
                    <a:pt x="663" y="6004"/>
                    <a:pt x="812" y="5892"/>
                  </a:cubicBezTo>
                  <a:cubicBezTo>
                    <a:pt x="975" y="5779"/>
                    <a:pt x="1150" y="5654"/>
                    <a:pt x="1337" y="5504"/>
                  </a:cubicBezTo>
                  <a:cubicBezTo>
                    <a:pt x="1712" y="5217"/>
                    <a:pt x="2112" y="4867"/>
                    <a:pt x="2612" y="4580"/>
                  </a:cubicBezTo>
                  <a:cubicBezTo>
                    <a:pt x="2862" y="4442"/>
                    <a:pt x="3124" y="4317"/>
                    <a:pt x="3399" y="4180"/>
                  </a:cubicBezTo>
                  <a:cubicBezTo>
                    <a:pt x="3661" y="4030"/>
                    <a:pt x="3961" y="3930"/>
                    <a:pt x="4236" y="3805"/>
                  </a:cubicBezTo>
                  <a:cubicBezTo>
                    <a:pt x="5373" y="3343"/>
                    <a:pt x="6560" y="3030"/>
                    <a:pt x="7472" y="2831"/>
                  </a:cubicBezTo>
                  <a:cubicBezTo>
                    <a:pt x="7922" y="2743"/>
                    <a:pt x="8297" y="2656"/>
                    <a:pt x="8559" y="2618"/>
                  </a:cubicBezTo>
                  <a:cubicBezTo>
                    <a:pt x="8834" y="2568"/>
                    <a:pt x="8984" y="2531"/>
                    <a:pt x="8984" y="2531"/>
                  </a:cubicBezTo>
                  <a:cubicBezTo>
                    <a:pt x="8984" y="2531"/>
                    <a:pt x="9596" y="2406"/>
                    <a:pt x="10508" y="2256"/>
                  </a:cubicBezTo>
                  <a:cubicBezTo>
                    <a:pt x="11421" y="2081"/>
                    <a:pt x="12645" y="1893"/>
                    <a:pt x="13857" y="1631"/>
                  </a:cubicBezTo>
                  <a:cubicBezTo>
                    <a:pt x="15082" y="1381"/>
                    <a:pt x="16281" y="1019"/>
                    <a:pt x="17156" y="681"/>
                  </a:cubicBezTo>
                  <a:cubicBezTo>
                    <a:pt x="18030" y="332"/>
                    <a:pt x="18580" y="44"/>
                    <a:pt x="18568" y="7"/>
                  </a:cubicBezTo>
                  <a:cubicBezTo>
                    <a:pt x="18565" y="2"/>
                    <a:pt x="18559" y="0"/>
                    <a:pt x="18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0"/>
            <p:cNvSpPr/>
            <p:nvPr/>
          </p:nvSpPr>
          <p:spPr>
            <a:xfrm>
              <a:off x="3125712" y="3553959"/>
              <a:ext cx="235593" cy="256235"/>
            </a:xfrm>
            <a:custGeom>
              <a:avLst/>
              <a:gdLst/>
              <a:ahLst/>
              <a:cxnLst/>
              <a:rect l="l" t="t" r="r" b="b"/>
              <a:pathLst>
                <a:path w="5387" h="5859" extrusionOk="0">
                  <a:moveTo>
                    <a:pt x="3452" y="0"/>
                  </a:moveTo>
                  <a:cubicBezTo>
                    <a:pt x="3329" y="0"/>
                    <a:pt x="3199" y="38"/>
                    <a:pt x="3075" y="108"/>
                  </a:cubicBezTo>
                  <a:cubicBezTo>
                    <a:pt x="2500" y="457"/>
                    <a:pt x="2500" y="920"/>
                    <a:pt x="2187" y="1407"/>
                  </a:cubicBezTo>
                  <a:cubicBezTo>
                    <a:pt x="1875" y="1894"/>
                    <a:pt x="1238" y="2157"/>
                    <a:pt x="763" y="2482"/>
                  </a:cubicBezTo>
                  <a:cubicBezTo>
                    <a:pt x="251" y="2856"/>
                    <a:pt x="1" y="3531"/>
                    <a:pt x="201" y="4118"/>
                  </a:cubicBezTo>
                  <a:cubicBezTo>
                    <a:pt x="439" y="4832"/>
                    <a:pt x="892" y="4982"/>
                    <a:pt x="1409" y="4982"/>
                  </a:cubicBezTo>
                  <a:cubicBezTo>
                    <a:pt x="1783" y="4982"/>
                    <a:pt x="2189" y="4904"/>
                    <a:pt x="2573" y="4904"/>
                  </a:cubicBezTo>
                  <a:cubicBezTo>
                    <a:pt x="2607" y="4904"/>
                    <a:pt x="2641" y="4904"/>
                    <a:pt x="2675" y="4906"/>
                  </a:cubicBezTo>
                  <a:cubicBezTo>
                    <a:pt x="2812" y="4906"/>
                    <a:pt x="2937" y="4956"/>
                    <a:pt x="3075" y="5031"/>
                  </a:cubicBezTo>
                  <a:cubicBezTo>
                    <a:pt x="3474" y="5243"/>
                    <a:pt x="3787" y="5655"/>
                    <a:pt x="4224" y="5830"/>
                  </a:cubicBezTo>
                  <a:cubicBezTo>
                    <a:pt x="4288" y="5850"/>
                    <a:pt x="4353" y="5859"/>
                    <a:pt x="4417" y="5859"/>
                  </a:cubicBezTo>
                  <a:cubicBezTo>
                    <a:pt x="4806" y="5859"/>
                    <a:pt x="5165" y="5522"/>
                    <a:pt x="5036" y="5093"/>
                  </a:cubicBezTo>
                  <a:cubicBezTo>
                    <a:pt x="4974" y="4868"/>
                    <a:pt x="4699" y="4706"/>
                    <a:pt x="4786" y="4456"/>
                  </a:cubicBezTo>
                  <a:cubicBezTo>
                    <a:pt x="4849" y="4243"/>
                    <a:pt x="5136" y="4156"/>
                    <a:pt x="5249" y="3969"/>
                  </a:cubicBezTo>
                  <a:cubicBezTo>
                    <a:pt x="5386" y="3719"/>
                    <a:pt x="5361" y="3456"/>
                    <a:pt x="5224" y="3206"/>
                  </a:cubicBezTo>
                  <a:cubicBezTo>
                    <a:pt x="5111" y="3019"/>
                    <a:pt x="4949" y="2894"/>
                    <a:pt x="4786" y="2769"/>
                  </a:cubicBezTo>
                  <a:cubicBezTo>
                    <a:pt x="4486" y="2544"/>
                    <a:pt x="4636" y="2457"/>
                    <a:pt x="4699" y="2157"/>
                  </a:cubicBezTo>
                  <a:cubicBezTo>
                    <a:pt x="4749" y="1932"/>
                    <a:pt x="4699" y="1657"/>
                    <a:pt x="4511" y="1495"/>
                  </a:cubicBezTo>
                  <a:cubicBezTo>
                    <a:pt x="4411" y="1420"/>
                    <a:pt x="4299" y="1407"/>
                    <a:pt x="4199" y="1307"/>
                  </a:cubicBezTo>
                  <a:cubicBezTo>
                    <a:pt x="3874" y="995"/>
                    <a:pt x="4112" y="645"/>
                    <a:pt x="3912" y="283"/>
                  </a:cubicBezTo>
                  <a:cubicBezTo>
                    <a:pt x="3806" y="87"/>
                    <a:pt x="3638" y="0"/>
                    <a:pt x="34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0"/>
            <p:cNvSpPr/>
            <p:nvPr/>
          </p:nvSpPr>
          <p:spPr>
            <a:xfrm>
              <a:off x="3125712" y="3553128"/>
              <a:ext cx="221905" cy="234456"/>
            </a:xfrm>
            <a:custGeom>
              <a:avLst/>
              <a:gdLst/>
              <a:ahLst/>
              <a:cxnLst/>
              <a:rect l="l" t="t" r="r" b="b"/>
              <a:pathLst>
                <a:path w="5074" h="5361" extrusionOk="0">
                  <a:moveTo>
                    <a:pt x="3422" y="0"/>
                  </a:moveTo>
                  <a:cubicBezTo>
                    <a:pt x="3304" y="0"/>
                    <a:pt x="3183" y="42"/>
                    <a:pt x="3062" y="114"/>
                  </a:cubicBezTo>
                  <a:cubicBezTo>
                    <a:pt x="2487" y="451"/>
                    <a:pt x="2487" y="926"/>
                    <a:pt x="2175" y="1401"/>
                  </a:cubicBezTo>
                  <a:cubicBezTo>
                    <a:pt x="1863" y="1888"/>
                    <a:pt x="1225" y="2163"/>
                    <a:pt x="750" y="2488"/>
                  </a:cubicBezTo>
                  <a:cubicBezTo>
                    <a:pt x="238" y="2850"/>
                    <a:pt x="1" y="3513"/>
                    <a:pt x="176" y="4125"/>
                  </a:cubicBezTo>
                  <a:cubicBezTo>
                    <a:pt x="405" y="4836"/>
                    <a:pt x="862" y="4981"/>
                    <a:pt x="1382" y="4981"/>
                  </a:cubicBezTo>
                  <a:cubicBezTo>
                    <a:pt x="1743" y="4981"/>
                    <a:pt x="2134" y="4911"/>
                    <a:pt x="2502" y="4911"/>
                  </a:cubicBezTo>
                  <a:cubicBezTo>
                    <a:pt x="2526" y="4911"/>
                    <a:pt x="2550" y="4911"/>
                    <a:pt x="2575" y="4912"/>
                  </a:cubicBezTo>
                  <a:cubicBezTo>
                    <a:pt x="2062" y="4762"/>
                    <a:pt x="1475" y="4750"/>
                    <a:pt x="1175" y="4325"/>
                  </a:cubicBezTo>
                  <a:cubicBezTo>
                    <a:pt x="481" y="3267"/>
                    <a:pt x="1945" y="2257"/>
                    <a:pt x="3081" y="2257"/>
                  </a:cubicBezTo>
                  <a:cubicBezTo>
                    <a:pt x="3232" y="2257"/>
                    <a:pt x="3378" y="2275"/>
                    <a:pt x="3512" y="2313"/>
                  </a:cubicBezTo>
                  <a:cubicBezTo>
                    <a:pt x="3512" y="2313"/>
                    <a:pt x="3874" y="2438"/>
                    <a:pt x="3562" y="2950"/>
                  </a:cubicBezTo>
                  <a:cubicBezTo>
                    <a:pt x="3249" y="3475"/>
                    <a:pt x="3487" y="3875"/>
                    <a:pt x="4037" y="4175"/>
                  </a:cubicBezTo>
                  <a:cubicBezTo>
                    <a:pt x="4574" y="4475"/>
                    <a:pt x="4636" y="5199"/>
                    <a:pt x="4374" y="5349"/>
                  </a:cubicBezTo>
                  <a:cubicBezTo>
                    <a:pt x="4374" y="5349"/>
                    <a:pt x="4424" y="5360"/>
                    <a:pt x="4491" y="5360"/>
                  </a:cubicBezTo>
                  <a:cubicBezTo>
                    <a:pt x="4614" y="5360"/>
                    <a:pt x="4791" y="5323"/>
                    <a:pt x="4799" y="5112"/>
                  </a:cubicBezTo>
                  <a:cubicBezTo>
                    <a:pt x="4811" y="4787"/>
                    <a:pt x="4361" y="4362"/>
                    <a:pt x="4599" y="4100"/>
                  </a:cubicBezTo>
                  <a:cubicBezTo>
                    <a:pt x="4824" y="3825"/>
                    <a:pt x="5074" y="3725"/>
                    <a:pt x="4911" y="3375"/>
                  </a:cubicBezTo>
                  <a:cubicBezTo>
                    <a:pt x="4736" y="3038"/>
                    <a:pt x="4286" y="2938"/>
                    <a:pt x="4311" y="2601"/>
                  </a:cubicBezTo>
                  <a:cubicBezTo>
                    <a:pt x="4349" y="2263"/>
                    <a:pt x="4511" y="1938"/>
                    <a:pt x="4311" y="1751"/>
                  </a:cubicBezTo>
                  <a:cubicBezTo>
                    <a:pt x="4112" y="1564"/>
                    <a:pt x="3737" y="1476"/>
                    <a:pt x="3749" y="1039"/>
                  </a:cubicBezTo>
                  <a:cubicBezTo>
                    <a:pt x="3762" y="589"/>
                    <a:pt x="3762" y="302"/>
                    <a:pt x="3449" y="189"/>
                  </a:cubicBezTo>
                  <a:cubicBezTo>
                    <a:pt x="3262" y="114"/>
                    <a:pt x="3424" y="77"/>
                    <a:pt x="3612" y="39"/>
                  </a:cubicBezTo>
                  <a:cubicBezTo>
                    <a:pt x="3550" y="13"/>
                    <a:pt x="3486" y="0"/>
                    <a:pt x="34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0"/>
            <p:cNvSpPr/>
            <p:nvPr/>
          </p:nvSpPr>
          <p:spPr>
            <a:xfrm>
              <a:off x="3243750" y="3586497"/>
              <a:ext cx="83662" cy="203624"/>
            </a:xfrm>
            <a:custGeom>
              <a:avLst/>
              <a:gdLst/>
              <a:ahLst/>
              <a:cxnLst/>
              <a:rect l="l" t="t" r="r" b="b"/>
              <a:pathLst>
                <a:path w="1913" h="4656" extrusionOk="0">
                  <a:moveTo>
                    <a:pt x="151" y="1"/>
                  </a:moveTo>
                  <a:cubicBezTo>
                    <a:pt x="108" y="17"/>
                    <a:pt x="74" y="22"/>
                    <a:pt x="50" y="22"/>
                  </a:cubicBezTo>
                  <a:cubicBezTo>
                    <a:pt x="17" y="22"/>
                    <a:pt x="1" y="13"/>
                    <a:pt x="1" y="13"/>
                  </a:cubicBezTo>
                  <a:lnTo>
                    <a:pt x="1" y="13"/>
                  </a:lnTo>
                  <a:cubicBezTo>
                    <a:pt x="1" y="13"/>
                    <a:pt x="51" y="51"/>
                    <a:pt x="126" y="88"/>
                  </a:cubicBezTo>
                  <a:cubicBezTo>
                    <a:pt x="213" y="126"/>
                    <a:pt x="313" y="188"/>
                    <a:pt x="400" y="301"/>
                  </a:cubicBezTo>
                  <a:cubicBezTo>
                    <a:pt x="425" y="363"/>
                    <a:pt x="463" y="426"/>
                    <a:pt x="425" y="501"/>
                  </a:cubicBezTo>
                  <a:cubicBezTo>
                    <a:pt x="400" y="563"/>
                    <a:pt x="338" y="626"/>
                    <a:pt x="276" y="713"/>
                  </a:cubicBezTo>
                  <a:cubicBezTo>
                    <a:pt x="238" y="751"/>
                    <a:pt x="213" y="801"/>
                    <a:pt x="213" y="850"/>
                  </a:cubicBezTo>
                  <a:lnTo>
                    <a:pt x="213" y="938"/>
                  </a:lnTo>
                  <a:cubicBezTo>
                    <a:pt x="213" y="975"/>
                    <a:pt x="226" y="1000"/>
                    <a:pt x="238" y="1025"/>
                  </a:cubicBezTo>
                  <a:cubicBezTo>
                    <a:pt x="288" y="1125"/>
                    <a:pt x="400" y="1188"/>
                    <a:pt x="475" y="1238"/>
                  </a:cubicBezTo>
                  <a:cubicBezTo>
                    <a:pt x="563" y="1288"/>
                    <a:pt x="650" y="1313"/>
                    <a:pt x="725" y="1375"/>
                  </a:cubicBezTo>
                  <a:cubicBezTo>
                    <a:pt x="800" y="1425"/>
                    <a:pt x="863" y="1488"/>
                    <a:pt x="913" y="1563"/>
                  </a:cubicBezTo>
                  <a:cubicBezTo>
                    <a:pt x="1000" y="1713"/>
                    <a:pt x="1000" y="1863"/>
                    <a:pt x="975" y="1988"/>
                  </a:cubicBezTo>
                  <a:cubicBezTo>
                    <a:pt x="963" y="2050"/>
                    <a:pt x="925" y="2112"/>
                    <a:pt x="900" y="2162"/>
                  </a:cubicBezTo>
                  <a:cubicBezTo>
                    <a:pt x="863" y="2225"/>
                    <a:pt x="850" y="2275"/>
                    <a:pt x="813" y="2300"/>
                  </a:cubicBezTo>
                  <a:cubicBezTo>
                    <a:pt x="800" y="2350"/>
                    <a:pt x="788" y="2375"/>
                    <a:pt x="775" y="2400"/>
                  </a:cubicBezTo>
                  <a:lnTo>
                    <a:pt x="750" y="2425"/>
                  </a:lnTo>
                  <a:cubicBezTo>
                    <a:pt x="750" y="2425"/>
                    <a:pt x="738" y="2475"/>
                    <a:pt x="725" y="2562"/>
                  </a:cubicBezTo>
                  <a:cubicBezTo>
                    <a:pt x="713" y="2662"/>
                    <a:pt x="713" y="2812"/>
                    <a:pt x="788" y="2962"/>
                  </a:cubicBezTo>
                  <a:cubicBezTo>
                    <a:pt x="863" y="3112"/>
                    <a:pt x="1025" y="3237"/>
                    <a:pt x="1175" y="3337"/>
                  </a:cubicBezTo>
                  <a:cubicBezTo>
                    <a:pt x="1338" y="3437"/>
                    <a:pt x="1488" y="3549"/>
                    <a:pt x="1612" y="3687"/>
                  </a:cubicBezTo>
                  <a:cubicBezTo>
                    <a:pt x="1737" y="3837"/>
                    <a:pt x="1812" y="4024"/>
                    <a:pt x="1812" y="4174"/>
                  </a:cubicBezTo>
                  <a:cubicBezTo>
                    <a:pt x="1800" y="4349"/>
                    <a:pt x="1675" y="4474"/>
                    <a:pt x="1550" y="4536"/>
                  </a:cubicBezTo>
                  <a:cubicBezTo>
                    <a:pt x="1425" y="4599"/>
                    <a:pt x="1300" y="4611"/>
                    <a:pt x="1225" y="4611"/>
                  </a:cubicBezTo>
                  <a:cubicBezTo>
                    <a:pt x="1150" y="4611"/>
                    <a:pt x="1100" y="4599"/>
                    <a:pt x="1088" y="4599"/>
                  </a:cubicBezTo>
                  <a:cubicBezTo>
                    <a:pt x="1088" y="4599"/>
                    <a:pt x="1125" y="4624"/>
                    <a:pt x="1213" y="4649"/>
                  </a:cubicBezTo>
                  <a:cubicBezTo>
                    <a:pt x="1240" y="4653"/>
                    <a:pt x="1270" y="4655"/>
                    <a:pt x="1304" y="4655"/>
                  </a:cubicBezTo>
                  <a:cubicBezTo>
                    <a:pt x="1379" y="4655"/>
                    <a:pt x="1468" y="4642"/>
                    <a:pt x="1563" y="4599"/>
                  </a:cubicBezTo>
                  <a:cubicBezTo>
                    <a:pt x="1700" y="4536"/>
                    <a:pt x="1862" y="4399"/>
                    <a:pt x="1900" y="4187"/>
                  </a:cubicBezTo>
                  <a:cubicBezTo>
                    <a:pt x="1912" y="3987"/>
                    <a:pt x="1837" y="3774"/>
                    <a:pt x="1687" y="3612"/>
                  </a:cubicBezTo>
                  <a:cubicBezTo>
                    <a:pt x="1425" y="3287"/>
                    <a:pt x="1000" y="3150"/>
                    <a:pt x="913" y="2900"/>
                  </a:cubicBezTo>
                  <a:cubicBezTo>
                    <a:pt x="850" y="2787"/>
                    <a:pt x="863" y="2662"/>
                    <a:pt x="875" y="2600"/>
                  </a:cubicBezTo>
                  <a:cubicBezTo>
                    <a:pt x="900" y="2525"/>
                    <a:pt x="913" y="2475"/>
                    <a:pt x="913" y="2475"/>
                  </a:cubicBezTo>
                  <a:cubicBezTo>
                    <a:pt x="913" y="2475"/>
                    <a:pt x="913" y="2462"/>
                    <a:pt x="925" y="2437"/>
                  </a:cubicBezTo>
                  <a:cubicBezTo>
                    <a:pt x="925" y="2425"/>
                    <a:pt x="938" y="2400"/>
                    <a:pt x="963" y="2350"/>
                  </a:cubicBezTo>
                  <a:cubicBezTo>
                    <a:pt x="975" y="2312"/>
                    <a:pt x="1000" y="2275"/>
                    <a:pt x="1025" y="2212"/>
                  </a:cubicBezTo>
                  <a:cubicBezTo>
                    <a:pt x="1050" y="2150"/>
                    <a:pt x="1088" y="2087"/>
                    <a:pt x="1100" y="2000"/>
                  </a:cubicBezTo>
                  <a:cubicBezTo>
                    <a:pt x="1100" y="1988"/>
                    <a:pt x="1113" y="1963"/>
                    <a:pt x="1113" y="1938"/>
                  </a:cubicBezTo>
                  <a:lnTo>
                    <a:pt x="1113" y="1875"/>
                  </a:lnTo>
                  <a:cubicBezTo>
                    <a:pt x="1113" y="1838"/>
                    <a:pt x="1125" y="1788"/>
                    <a:pt x="1113" y="1738"/>
                  </a:cubicBezTo>
                  <a:cubicBezTo>
                    <a:pt x="1113" y="1713"/>
                    <a:pt x="1113" y="1688"/>
                    <a:pt x="1100" y="1663"/>
                  </a:cubicBezTo>
                  <a:cubicBezTo>
                    <a:pt x="1088" y="1650"/>
                    <a:pt x="1088" y="1613"/>
                    <a:pt x="1063" y="1588"/>
                  </a:cubicBezTo>
                  <a:cubicBezTo>
                    <a:pt x="1050" y="1538"/>
                    <a:pt x="1025" y="1488"/>
                    <a:pt x="988" y="1438"/>
                  </a:cubicBezTo>
                  <a:cubicBezTo>
                    <a:pt x="925" y="1363"/>
                    <a:pt x="850" y="1288"/>
                    <a:pt x="775" y="1238"/>
                  </a:cubicBezTo>
                  <a:cubicBezTo>
                    <a:pt x="688" y="1175"/>
                    <a:pt x="588" y="1150"/>
                    <a:pt x="500" y="1100"/>
                  </a:cubicBezTo>
                  <a:cubicBezTo>
                    <a:pt x="413" y="1050"/>
                    <a:pt x="338" y="1000"/>
                    <a:pt x="301" y="938"/>
                  </a:cubicBezTo>
                  <a:cubicBezTo>
                    <a:pt x="276" y="863"/>
                    <a:pt x="276" y="788"/>
                    <a:pt x="338" y="726"/>
                  </a:cubicBezTo>
                  <a:cubicBezTo>
                    <a:pt x="376" y="638"/>
                    <a:pt x="463" y="576"/>
                    <a:pt x="488" y="488"/>
                  </a:cubicBezTo>
                  <a:cubicBezTo>
                    <a:pt x="525" y="401"/>
                    <a:pt x="488" y="288"/>
                    <a:pt x="438" y="226"/>
                  </a:cubicBezTo>
                  <a:cubicBezTo>
                    <a:pt x="338" y="101"/>
                    <a:pt x="226" y="51"/>
                    <a:pt x="1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0"/>
            <p:cNvSpPr/>
            <p:nvPr/>
          </p:nvSpPr>
          <p:spPr>
            <a:xfrm>
              <a:off x="3225732" y="3741054"/>
              <a:ext cx="39929" cy="17712"/>
            </a:xfrm>
            <a:custGeom>
              <a:avLst/>
              <a:gdLst/>
              <a:ahLst/>
              <a:cxnLst/>
              <a:rect l="l" t="t" r="r" b="b"/>
              <a:pathLst>
                <a:path w="913" h="405" extrusionOk="0">
                  <a:moveTo>
                    <a:pt x="511" y="1"/>
                  </a:moveTo>
                  <a:cubicBezTo>
                    <a:pt x="487" y="1"/>
                    <a:pt x="463" y="2"/>
                    <a:pt x="438" y="3"/>
                  </a:cubicBezTo>
                  <a:cubicBezTo>
                    <a:pt x="188" y="28"/>
                    <a:pt x="0" y="140"/>
                    <a:pt x="13" y="253"/>
                  </a:cubicBezTo>
                  <a:cubicBezTo>
                    <a:pt x="24" y="344"/>
                    <a:pt x="193" y="404"/>
                    <a:pt x="412" y="404"/>
                  </a:cubicBezTo>
                  <a:cubicBezTo>
                    <a:pt x="433" y="404"/>
                    <a:pt x="454" y="404"/>
                    <a:pt x="475" y="403"/>
                  </a:cubicBezTo>
                  <a:cubicBezTo>
                    <a:pt x="725" y="390"/>
                    <a:pt x="912" y="265"/>
                    <a:pt x="900" y="153"/>
                  </a:cubicBezTo>
                  <a:cubicBezTo>
                    <a:pt x="889" y="52"/>
                    <a:pt x="726" y="1"/>
                    <a:pt x="5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0"/>
            <p:cNvSpPr/>
            <p:nvPr/>
          </p:nvSpPr>
          <p:spPr>
            <a:xfrm>
              <a:off x="3190219" y="3742628"/>
              <a:ext cx="25715" cy="13382"/>
            </a:xfrm>
            <a:custGeom>
              <a:avLst/>
              <a:gdLst/>
              <a:ahLst/>
              <a:cxnLst/>
              <a:rect l="l" t="t" r="r" b="b"/>
              <a:pathLst>
                <a:path w="588" h="306" extrusionOk="0">
                  <a:moveTo>
                    <a:pt x="154" y="0"/>
                  </a:moveTo>
                  <a:cubicBezTo>
                    <a:pt x="75" y="0"/>
                    <a:pt x="20" y="26"/>
                    <a:pt x="13" y="79"/>
                  </a:cubicBezTo>
                  <a:cubicBezTo>
                    <a:pt x="0" y="142"/>
                    <a:pt x="100" y="229"/>
                    <a:pt x="263" y="279"/>
                  </a:cubicBezTo>
                  <a:cubicBezTo>
                    <a:pt x="311" y="297"/>
                    <a:pt x="360" y="305"/>
                    <a:pt x="404" y="305"/>
                  </a:cubicBezTo>
                  <a:cubicBezTo>
                    <a:pt x="485" y="305"/>
                    <a:pt x="551" y="278"/>
                    <a:pt x="575" y="229"/>
                  </a:cubicBezTo>
                  <a:cubicBezTo>
                    <a:pt x="587" y="167"/>
                    <a:pt x="475" y="79"/>
                    <a:pt x="325" y="29"/>
                  </a:cubicBezTo>
                  <a:cubicBezTo>
                    <a:pt x="262" y="10"/>
                    <a:pt x="204" y="0"/>
                    <a:pt x="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0"/>
            <p:cNvSpPr/>
            <p:nvPr/>
          </p:nvSpPr>
          <p:spPr>
            <a:xfrm>
              <a:off x="2500578" y="3880434"/>
              <a:ext cx="333382" cy="89042"/>
            </a:xfrm>
            <a:custGeom>
              <a:avLst/>
              <a:gdLst/>
              <a:ahLst/>
              <a:cxnLst/>
              <a:rect l="l" t="t" r="r" b="b"/>
              <a:pathLst>
                <a:path w="7623" h="2036" extrusionOk="0">
                  <a:moveTo>
                    <a:pt x="2747" y="1"/>
                  </a:moveTo>
                  <a:cubicBezTo>
                    <a:pt x="1810" y="1"/>
                    <a:pt x="732" y="132"/>
                    <a:pt x="1" y="364"/>
                  </a:cubicBezTo>
                  <a:cubicBezTo>
                    <a:pt x="1" y="364"/>
                    <a:pt x="2197" y="2036"/>
                    <a:pt x="5252" y="2036"/>
                  </a:cubicBezTo>
                  <a:cubicBezTo>
                    <a:pt x="5998" y="2036"/>
                    <a:pt x="6794" y="1936"/>
                    <a:pt x="7623" y="1689"/>
                  </a:cubicBezTo>
                  <a:cubicBezTo>
                    <a:pt x="7623" y="1689"/>
                    <a:pt x="5199" y="739"/>
                    <a:pt x="4511" y="289"/>
                  </a:cubicBezTo>
                  <a:cubicBezTo>
                    <a:pt x="4205" y="91"/>
                    <a:pt x="3525" y="1"/>
                    <a:pt x="27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0"/>
            <p:cNvSpPr/>
            <p:nvPr/>
          </p:nvSpPr>
          <p:spPr>
            <a:xfrm>
              <a:off x="2504426" y="3888700"/>
              <a:ext cx="283088" cy="56241"/>
            </a:xfrm>
            <a:custGeom>
              <a:avLst/>
              <a:gdLst/>
              <a:ahLst/>
              <a:cxnLst/>
              <a:rect l="l" t="t" r="r" b="b"/>
              <a:pathLst>
                <a:path w="6473" h="1286" extrusionOk="0">
                  <a:moveTo>
                    <a:pt x="0" y="0"/>
                  </a:moveTo>
                  <a:cubicBezTo>
                    <a:pt x="0" y="0"/>
                    <a:pt x="38" y="13"/>
                    <a:pt x="138" y="25"/>
                  </a:cubicBezTo>
                  <a:cubicBezTo>
                    <a:pt x="225" y="50"/>
                    <a:pt x="350" y="63"/>
                    <a:pt x="513" y="88"/>
                  </a:cubicBezTo>
                  <a:cubicBezTo>
                    <a:pt x="825" y="138"/>
                    <a:pt x="1225" y="200"/>
                    <a:pt x="1637" y="263"/>
                  </a:cubicBezTo>
                  <a:cubicBezTo>
                    <a:pt x="2449" y="425"/>
                    <a:pt x="3261" y="588"/>
                    <a:pt x="3261" y="588"/>
                  </a:cubicBezTo>
                  <a:lnTo>
                    <a:pt x="4886" y="938"/>
                  </a:lnTo>
                  <a:cubicBezTo>
                    <a:pt x="5286" y="1013"/>
                    <a:pt x="5698" y="1112"/>
                    <a:pt x="5998" y="1175"/>
                  </a:cubicBezTo>
                  <a:cubicBezTo>
                    <a:pt x="6108" y="1193"/>
                    <a:pt x="6204" y="1205"/>
                    <a:pt x="6287" y="1225"/>
                  </a:cubicBezTo>
                  <a:lnTo>
                    <a:pt x="6287" y="1225"/>
                  </a:lnTo>
                  <a:cubicBezTo>
                    <a:pt x="6204" y="1203"/>
                    <a:pt x="6097" y="1179"/>
                    <a:pt x="5973" y="1137"/>
                  </a:cubicBezTo>
                  <a:cubicBezTo>
                    <a:pt x="5685" y="1063"/>
                    <a:pt x="5273" y="963"/>
                    <a:pt x="4873" y="875"/>
                  </a:cubicBezTo>
                  <a:cubicBezTo>
                    <a:pt x="4061" y="688"/>
                    <a:pt x="3261" y="500"/>
                    <a:pt x="3261" y="500"/>
                  </a:cubicBezTo>
                  <a:cubicBezTo>
                    <a:pt x="3261" y="500"/>
                    <a:pt x="2449" y="338"/>
                    <a:pt x="1637" y="200"/>
                  </a:cubicBezTo>
                  <a:cubicBezTo>
                    <a:pt x="1225" y="150"/>
                    <a:pt x="812" y="113"/>
                    <a:pt x="513" y="63"/>
                  </a:cubicBezTo>
                  <a:cubicBezTo>
                    <a:pt x="350" y="50"/>
                    <a:pt x="225" y="25"/>
                    <a:pt x="138" y="13"/>
                  </a:cubicBezTo>
                  <a:cubicBezTo>
                    <a:pt x="38" y="0"/>
                    <a:pt x="0" y="0"/>
                    <a:pt x="0" y="0"/>
                  </a:cubicBezTo>
                  <a:close/>
                  <a:moveTo>
                    <a:pt x="6287" y="1225"/>
                  </a:moveTo>
                  <a:cubicBezTo>
                    <a:pt x="6304" y="1229"/>
                    <a:pt x="6320" y="1233"/>
                    <a:pt x="6335" y="1237"/>
                  </a:cubicBezTo>
                  <a:lnTo>
                    <a:pt x="6339" y="1238"/>
                  </a:lnTo>
                  <a:lnTo>
                    <a:pt x="6339" y="1238"/>
                  </a:lnTo>
                  <a:cubicBezTo>
                    <a:pt x="6322" y="1233"/>
                    <a:pt x="6305" y="1229"/>
                    <a:pt x="6287" y="1225"/>
                  </a:cubicBezTo>
                  <a:close/>
                  <a:moveTo>
                    <a:pt x="6339" y="1238"/>
                  </a:moveTo>
                  <a:lnTo>
                    <a:pt x="6339" y="1238"/>
                  </a:lnTo>
                  <a:cubicBezTo>
                    <a:pt x="6350" y="1242"/>
                    <a:pt x="6362" y="1246"/>
                    <a:pt x="6373" y="1250"/>
                  </a:cubicBezTo>
                  <a:cubicBezTo>
                    <a:pt x="6417" y="1268"/>
                    <a:pt x="6448" y="1285"/>
                    <a:pt x="6463" y="1285"/>
                  </a:cubicBezTo>
                  <a:cubicBezTo>
                    <a:pt x="6469" y="1285"/>
                    <a:pt x="6473" y="1282"/>
                    <a:pt x="6473" y="1275"/>
                  </a:cubicBezTo>
                  <a:lnTo>
                    <a:pt x="6339" y="123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0"/>
            <p:cNvSpPr/>
            <p:nvPr/>
          </p:nvSpPr>
          <p:spPr>
            <a:xfrm>
              <a:off x="2751961" y="3811509"/>
              <a:ext cx="235025" cy="79551"/>
            </a:xfrm>
            <a:custGeom>
              <a:avLst/>
              <a:gdLst/>
              <a:ahLst/>
              <a:cxnLst/>
              <a:rect l="l" t="t" r="r" b="b"/>
              <a:pathLst>
                <a:path w="5374" h="1819" extrusionOk="0">
                  <a:moveTo>
                    <a:pt x="890" y="0"/>
                  </a:moveTo>
                  <a:cubicBezTo>
                    <a:pt x="563" y="0"/>
                    <a:pt x="254" y="21"/>
                    <a:pt x="0" y="66"/>
                  </a:cubicBezTo>
                  <a:cubicBezTo>
                    <a:pt x="0" y="66"/>
                    <a:pt x="1772" y="1818"/>
                    <a:pt x="4411" y="1818"/>
                  </a:cubicBezTo>
                  <a:cubicBezTo>
                    <a:pt x="4721" y="1818"/>
                    <a:pt x="5042" y="1794"/>
                    <a:pt x="5373" y="1740"/>
                  </a:cubicBezTo>
                  <a:cubicBezTo>
                    <a:pt x="5373" y="1740"/>
                    <a:pt x="3724" y="828"/>
                    <a:pt x="3274" y="454"/>
                  </a:cubicBezTo>
                  <a:cubicBezTo>
                    <a:pt x="2921" y="175"/>
                    <a:pt x="1831" y="0"/>
                    <a:pt x="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0"/>
            <p:cNvSpPr/>
            <p:nvPr/>
          </p:nvSpPr>
          <p:spPr>
            <a:xfrm>
              <a:off x="2754148" y="3810022"/>
              <a:ext cx="200038" cy="66169"/>
            </a:xfrm>
            <a:custGeom>
              <a:avLst/>
              <a:gdLst/>
              <a:ahLst/>
              <a:cxnLst/>
              <a:rect l="l" t="t" r="r" b="b"/>
              <a:pathLst>
                <a:path w="4574" h="1513" extrusionOk="0">
                  <a:moveTo>
                    <a:pt x="0" y="0"/>
                  </a:moveTo>
                  <a:cubicBezTo>
                    <a:pt x="0" y="0"/>
                    <a:pt x="25" y="13"/>
                    <a:pt x="88" y="38"/>
                  </a:cubicBezTo>
                  <a:cubicBezTo>
                    <a:pt x="150" y="50"/>
                    <a:pt x="250" y="75"/>
                    <a:pt x="363" y="113"/>
                  </a:cubicBezTo>
                  <a:cubicBezTo>
                    <a:pt x="575" y="175"/>
                    <a:pt x="862" y="250"/>
                    <a:pt x="1150" y="350"/>
                  </a:cubicBezTo>
                  <a:cubicBezTo>
                    <a:pt x="1712" y="537"/>
                    <a:pt x="2299" y="737"/>
                    <a:pt x="2299" y="737"/>
                  </a:cubicBezTo>
                  <a:cubicBezTo>
                    <a:pt x="2299" y="737"/>
                    <a:pt x="2862" y="937"/>
                    <a:pt x="3436" y="1137"/>
                  </a:cubicBezTo>
                  <a:cubicBezTo>
                    <a:pt x="3711" y="1237"/>
                    <a:pt x="3999" y="1350"/>
                    <a:pt x="4211" y="1412"/>
                  </a:cubicBezTo>
                  <a:cubicBezTo>
                    <a:pt x="4324" y="1437"/>
                    <a:pt x="4423" y="1475"/>
                    <a:pt x="4486" y="1500"/>
                  </a:cubicBezTo>
                  <a:cubicBezTo>
                    <a:pt x="4548" y="1512"/>
                    <a:pt x="4573" y="1512"/>
                    <a:pt x="4573" y="1512"/>
                  </a:cubicBezTo>
                  <a:lnTo>
                    <a:pt x="4486" y="1475"/>
                  </a:lnTo>
                  <a:cubicBezTo>
                    <a:pt x="4423" y="1437"/>
                    <a:pt x="4324" y="1412"/>
                    <a:pt x="4236" y="1375"/>
                  </a:cubicBezTo>
                  <a:cubicBezTo>
                    <a:pt x="4011" y="1300"/>
                    <a:pt x="3736" y="1187"/>
                    <a:pt x="3449" y="1075"/>
                  </a:cubicBezTo>
                  <a:cubicBezTo>
                    <a:pt x="2887" y="875"/>
                    <a:pt x="2324" y="662"/>
                    <a:pt x="2324" y="662"/>
                  </a:cubicBezTo>
                  <a:lnTo>
                    <a:pt x="1175" y="288"/>
                  </a:lnTo>
                  <a:cubicBezTo>
                    <a:pt x="875" y="200"/>
                    <a:pt x="588" y="125"/>
                    <a:pt x="375" y="75"/>
                  </a:cubicBezTo>
                  <a:cubicBezTo>
                    <a:pt x="263" y="50"/>
                    <a:pt x="175" y="38"/>
                    <a:pt x="113" y="13"/>
                  </a:cubicBezTo>
                  <a:cubicBezTo>
                    <a:pt x="50" y="0"/>
                    <a:pt x="13"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0"/>
            <p:cNvSpPr/>
            <p:nvPr/>
          </p:nvSpPr>
          <p:spPr>
            <a:xfrm>
              <a:off x="2860159" y="3632418"/>
              <a:ext cx="190722" cy="155779"/>
            </a:xfrm>
            <a:custGeom>
              <a:avLst/>
              <a:gdLst/>
              <a:ahLst/>
              <a:cxnLst/>
              <a:rect l="l" t="t" r="r" b="b"/>
              <a:pathLst>
                <a:path w="4361" h="3562" extrusionOk="0">
                  <a:moveTo>
                    <a:pt x="4361" y="0"/>
                  </a:moveTo>
                  <a:lnTo>
                    <a:pt x="4361" y="0"/>
                  </a:lnTo>
                  <a:cubicBezTo>
                    <a:pt x="1212" y="700"/>
                    <a:pt x="0" y="3561"/>
                    <a:pt x="0" y="3561"/>
                  </a:cubicBezTo>
                  <a:cubicBezTo>
                    <a:pt x="975" y="3337"/>
                    <a:pt x="2612" y="2499"/>
                    <a:pt x="2887" y="1987"/>
                  </a:cubicBezTo>
                  <a:cubicBezTo>
                    <a:pt x="3174" y="1475"/>
                    <a:pt x="4361" y="1"/>
                    <a:pt x="4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0"/>
            <p:cNvSpPr/>
            <p:nvPr/>
          </p:nvSpPr>
          <p:spPr>
            <a:xfrm>
              <a:off x="2863439" y="3654810"/>
              <a:ext cx="161246" cy="136099"/>
            </a:xfrm>
            <a:custGeom>
              <a:avLst/>
              <a:gdLst/>
              <a:ahLst/>
              <a:cxnLst/>
              <a:rect l="l" t="t" r="r" b="b"/>
              <a:pathLst>
                <a:path w="3687" h="3112" extrusionOk="0">
                  <a:moveTo>
                    <a:pt x="3686" y="1"/>
                  </a:moveTo>
                  <a:cubicBezTo>
                    <a:pt x="3686" y="1"/>
                    <a:pt x="3661" y="13"/>
                    <a:pt x="3599" y="63"/>
                  </a:cubicBezTo>
                  <a:cubicBezTo>
                    <a:pt x="3549" y="101"/>
                    <a:pt x="3486" y="163"/>
                    <a:pt x="3386" y="238"/>
                  </a:cubicBezTo>
                  <a:cubicBezTo>
                    <a:pt x="3224" y="401"/>
                    <a:pt x="2999" y="588"/>
                    <a:pt x="2762" y="788"/>
                  </a:cubicBezTo>
                  <a:cubicBezTo>
                    <a:pt x="2312" y="1188"/>
                    <a:pt x="1862" y="1588"/>
                    <a:pt x="1862" y="1588"/>
                  </a:cubicBezTo>
                  <a:lnTo>
                    <a:pt x="950" y="2362"/>
                  </a:lnTo>
                  <a:cubicBezTo>
                    <a:pt x="725" y="2550"/>
                    <a:pt x="475" y="2737"/>
                    <a:pt x="300" y="2874"/>
                  </a:cubicBezTo>
                  <a:cubicBezTo>
                    <a:pt x="200" y="2962"/>
                    <a:pt x="125" y="2999"/>
                    <a:pt x="75" y="3049"/>
                  </a:cubicBezTo>
                  <a:cubicBezTo>
                    <a:pt x="38" y="3087"/>
                    <a:pt x="0" y="3112"/>
                    <a:pt x="0" y="3112"/>
                  </a:cubicBezTo>
                  <a:cubicBezTo>
                    <a:pt x="13" y="3112"/>
                    <a:pt x="50" y="3087"/>
                    <a:pt x="100" y="3049"/>
                  </a:cubicBezTo>
                  <a:cubicBezTo>
                    <a:pt x="138" y="3024"/>
                    <a:pt x="225" y="2962"/>
                    <a:pt x="313" y="2899"/>
                  </a:cubicBezTo>
                  <a:cubicBezTo>
                    <a:pt x="500" y="2775"/>
                    <a:pt x="737" y="2587"/>
                    <a:pt x="987" y="2412"/>
                  </a:cubicBezTo>
                  <a:cubicBezTo>
                    <a:pt x="1437" y="2037"/>
                    <a:pt x="1912" y="1650"/>
                    <a:pt x="1912" y="1650"/>
                  </a:cubicBezTo>
                  <a:cubicBezTo>
                    <a:pt x="1912" y="1650"/>
                    <a:pt x="2349" y="1238"/>
                    <a:pt x="2799" y="838"/>
                  </a:cubicBezTo>
                  <a:cubicBezTo>
                    <a:pt x="3012" y="625"/>
                    <a:pt x="3236" y="426"/>
                    <a:pt x="3411" y="276"/>
                  </a:cubicBezTo>
                  <a:cubicBezTo>
                    <a:pt x="3486" y="188"/>
                    <a:pt x="3561" y="126"/>
                    <a:pt x="3611" y="88"/>
                  </a:cubicBezTo>
                  <a:lnTo>
                    <a:pt x="36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0"/>
            <p:cNvSpPr/>
            <p:nvPr/>
          </p:nvSpPr>
          <p:spPr>
            <a:xfrm>
              <a:off x="2983664" y="3770224"/>
              <a:ext cx="237168" cy="68268"/>
            </a:xfrm>
            <a:custGeom>
              <a:avLst/>
              <a:gdLst/>
              <a:ahLst/>
              <a:cxnLst/>
              <a:rect l="l" t="t" r="r" b="b"/>
              <a:pathLst>
                <a:path w="5423" h="1561" extrusionOk="0">
                  <a:moveTo>
                    <a:pt x="1568" y="1"/>
                  </a:moveTo>
                  <a:cubicBezTo>
                    <a:pt x="1008" y="1"/>
                    <a:pt x="427" y="58"/>
                    <a:pt x="0" y="173"/>
                  </a:cubicBezTo>
                  <a:cubicBezTo>
                    <a:pt x="0" y="173"/>
                    <a:pt x="1651" y="1560"/>
                    <a:pt x="3995" y="1560"/>
                  </a:cubicBezTo>
                  <a:cubicBezTo>
                    <a:pt x="4447" y="1560"/>
                    <a:pt x="4926" y="1508"/>
                    <a:pt x="5423" y="1385"/>
                  </a:cubicBezTo>
                  <a:cubicBezTo>
                    <a:pt x="5423" y="1385"/>
                    <a:pt x="3724" y="610"/>
                    <a:pt x="3236" y="285"/>
                  </a:cubicBezTo>
                  <a:cubicBezTo>
                    <a:pt x="2969" y="96"/>
                    <a:pt x="2287" y="1"/>
                    <a:pt x="1568"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0"/>
            <p:cNvSpPr/>
            <p:nvPr/>
          </p:nvSpPr>
          <p:spPr>
            <a:xfrm>
              <a:off x="2983664" y="3770224"/>
              <a:ext cx="237168" cy="68268"/>
            </a:xfrm>
            <a:custGeom>
              <a:avLst/>
              <a:gdLst/>
              <a:ahLst/>
              <a:cxnLst/>
              <a:rect l="l" t="t" r="r" b="b"/>
              <a:pathLst>
                <a:path w="5423" h="1561" extrusionOk="0">
                  <a:moveTo>
                    <a:pt x="1568" y="1"/>
                  </a:moveTo>
                  <a:cubicBezTo>
                    <a:pt x="1008" y="1"/>
                    <a:pt x="427" y="58"/>
                    <a:pt x="0" y="173"/>
                  </a:cubicBezTo>
                  <a:cubicBezTo>
                    <a:pt x="0" y="173"/>
                    <a:pt x="1651" y="1560"/>
                    <a:pt x="3995" y="1560"/>
                  </a:cubicBezTo>
                  <a:cubicBezTo>
                    <a:pt x="4447" y="1560"/>
                    <a:pt x="4926" y="1508"/>
                    <a:pt x="5423" y="1385"/>
                  </a:cubicBezTo>
                  <a:cubicBezTo>
                    <a:pt x="5423" y="1385"/>
                    <a:pt x="3724" y="610"/>
                    <a:pt x="3236" y="285"/>
                  </a:cubicBezTo>
                  <a:cubicBezTo>
                    <a:pt x="2969" y="96"/>
                    <a:pt x="2287" y="1"/>
                    <a:pt x="15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0"/>
            <p:cNvSpPr/>
            <p:nvPr/>
          </p:nvSpPr>
          <p:spPr>
            <a:xfrm>
              <a:off x="2985850" y="3773942"/>
              <a:ext cx="202224" cy="48676"/>
            </a:xfrm>
            <a:custGeom>
              <a:avLst/>
              <a:gdLst/>
              <a:ahLst/>
              <a:cxnLst/>
              <a:rect l="l" t="t" r="r" b="b"/>
              <a:pathLst>
                <a:path w="4624" h="1113" extrusionOk="0">
                  <a:moveTo>
                    <a:pt x="0" y="1"/>
                  </a:moveTo>
                  <a:cubicBezTo>
                    <a:pt x="0" y="1"/>
                    <a:pt x="25" y="13"/>
                    <a:pt x="88" y="26"/>
                  </a:cubicBezTo>
                  <a:cubicBezTo>
                    <a:pt x="150" y="38"/>
                    <a:pt x="250" y="63"/>
                    <a:pt x="362" y="88"/>
                  </a:cubicBezTo>
                  <a:cubicBezTo>
                    <a:pt x="575" y="138"/>
                    <a:pt x="875" y="188"/>
                    <a:pt x="1150" y="250"/>
                  </a:cubicBezTo>
                  <a:lnTo>
                    <a:pt x="2312" y="525"/>
                  </a:lnTo>
                  <a:cubicBezTo>
                    <a:pt x="2312" y="525"/>
                    <a:pt x="2886" y="688"/>
                    <a:pt x="3461" y="825"/>
                  </a:cubicBezTo>
                  <a:cubicBezTo>
                    <a:pt x="3749" y="900"/>
                    <a:pt x="4048" y="963"/>
                    <a:pt x="4261" y="1025"/>
                  </a:cubicBezTo>
                  <a:cubicBezTo>
                    <a:pt x="4373" y="1063"/>
                    <a:pt x="4461" y="1075"/>
                    <a:pt x="4523" y="1088"/>
                  </a:cubicBezTo>
                  <a:cubicBezTo>
                    <a:pt x="4586" y="1088"/>
                    <a:pt x="4623" y="1113"/>
                    <a:pt x="4623" y="1113"/>
                  </a:cubicBezTo>
                  <a:cubicBezTo>
                    <a:pt x="4623" y="1113"/>
                    <a:pt x="4586" y="1088"/>
                    <a:pt x="4523" y="1075"/>
                  </a:cubicBezTo>
                  <a:cubicBezTo>
                    <a:pt x="4461" y="1063"/>
                    <a:pt x="4373" y="1025"/>
                    <a:pt x="4261" y="1000"/>
                  </a:cubicBezTo>
                  <a:cubicBezTo>
                    <a:pt x="4048" y="938"/>
                    <a:pt x="3761" y="850"/>
                    <a:pt x="3486" y="775"/>
                  </a:cubicBezTo>
                  <a:cubicBezTo>
                    <a:pt x="2899" y="625"/>
                    <a:pt x="2337" y="463"/>
                    <a:pt x="2337" y="463"/>
                  </a:cubicBezTo>
                  <a:cubicBezTo>
                    <a:pt x="2337" y="463"/>
                    <a:pt x="1762" y="325"/>
                    <a:pt x="1187" y="200"/>
                  </a:cubicBezTo>
                  <a:cubicBezTo>
                    <a:pt x="887" y="150"/>
                    <a:pt x="587" y="101"/>
                    <a:pt x="375" y="63"/>
                  </a:cubicBezTo>
                  <a:cubicBezTo>
                    <a:pt x="263" y="38"/>
                    <a:pt x="175" y="26"/>
                    <a:pt x="100" y="13"/>
                  </a:cubicBezTo>
                  <a:cubicBezTo>
                    <a:pt x="50" y="1"/>
                    <a:pt x="1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0"/>
            <p:cNvSpPr/>
            <p:nvPr/>
          </p:nvSpPr>
          <p:spPr>
            <a:xfrm>
              <a:off x="2513173" y="3648250"/>
              <a:ext cx="234456" cy="243771"/>
            </a:xfrm>
            <a:custGeom>
              <a:avLst/>
              <a:gdLst/>
              <a:ahLst/>
              <a:cxnLst/>
              <a:rect l="l" t="t" r="r" b="b"/>
              <a:pathLst>
                <a:path w="5361" h="5574" extrusionOk="0">
                  <a:moveTo>
                    <a:pt x="5360" y="1"/>
                  </a:moveTo>
                  <a:lnTo>
                    <a:pt x="5360" y="1"/>
                  </a:lnTo>
                  <a:cubicBezTo>
                    <a:pt x="1200" y="1488"/>
                    <a:pt x="0" y="5573"/>
                    <a:pt x="0" y="5573"/>
                  </a:cubicBezTo>
                  <a:cubicBezTo>
                    <a:pt x="1312" y="5124"/>
                    <a:pt x="3374" y="3712"/>
                    <a:pt x="3686" y="2962"/>
                  </a:cubicBezTo>
                  <a:cubicBezTo>
                    <a:pt x="3986" y="2200"/>
                    <a:pt x="5360" y="1"/>
                    <a:pt x="5360"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0"/>
            <p:cNvSpPr/>
            <p:nvPr/>
          </p:nvSpPr>
          <p:spPr>
            <a:xfrm>
              <a:off x="2513173" y="3648250"/>
              <a:ext cx="234456" cy="243771"/>
            </a:xfrm>
            <a:custGeom>
              <a:avLst/>
              <a:gdLst/>
              <a:ahLst/>
              <a:cxnLst/>
              <a:rect l="l" t="t" r="r" b="b"/>
              <a:pathLst>
                <a:path w="5361" h="5574" extrusionOk="0">
                  <a:moveTo>
                    <a:pt x="5360" y="1"/>
                  </a:moveTo>
                  <a:lnTo>
                    <a:pt x="5360" y="1"/>
                  </a:lnTo>
                  <a:cubicBezTo>
                    <a:pt x="1200" y="1488"/>
                    <a:pt x="0" y="5573"/>
                    <a:pt x="0" y="5573"/>
                  </a:cubicBezTo>
                  <a:cubicBezTo>
                    <a:pt x="1312" y="5124"/>
                    <a:pt x="3374" y="3712"/>
                    <a:pt x="3686" y="2962"/>
                  </a:cubicBezTo>
                  <a:cubicBezTo>
                    <a:pt x="3986" y="2200"/>
                    <a:pt x="5360" y="1"/>
                    <a:pt x="5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0"/>
            <p:cNvSpPr/>
            <p:nvPr/>
          </p:nvSpPr>
          <p:spPr>
            <a:xfrm>
              <a:off x="2518640" y="3682669"/>
              <a:ext cx="196758" cy="211540"/>
            </a:xfrm>
            <a:custGeom>
              <a:avLst/>
              <a:gdLst/>
              <a:ahLst/>
              <a:cxnLst/>
              <a:rect l="l" t="t" r="r" b="b"/>
              <a:pathLst>
                <a:path w="4499" h="4837" extrusionOk="0">
                  <a:moveTo>
                    <a:pt x="4498" y="1"/>
                  </a:moveTo>
                  <a:cubicBezTo>
                    <a:pt x="4498" y="1"/>
                    <a:pt x="4461" y="38"/>
                    <a:pt x="4398" y="88"/>
                  </a:cubicBezTo>
                  <a:cubicBezTo>
                    <a:pt x="4336" y="163"/>
                    <a:pt x="4261" y="251"/>
                    <a:pt x="4148" y="363"/>
                  </a:cubicBezTo>
                  <a:cubicBezTo>
                    <a:pt x="3948" y="601"/>
                    <a:pt x="3674" y="901"/>
                    <a:pt x="3386" y="1213"/>
                  </a:cubicBezTo>
                  <a:cubicBezTo>
                    <a:pt x="2824" y="1813"/>
                    <a:pt x="2274" y="2437"/>
                    <a:pt x="2274" y="2437"/>
                  </a:cubicBezTo>
                  <a:cubicBezTo>
                    <a:pt x="2274" y="2437"/>
                    <a:pt x="1737" y="3050"/>
                    <a:pt x="1175" y="3662"/>
                  </a:cubicBezTo>
                  <a:cubicBezTo>
                    <a:pt x="875" y="3937"/>
                    <a:pt x="575" y="4237"/>
                    <a:pt x="362" y="4462"/>
                  </a:cubicBezTo>
                  <a:lnTo>
                    <a:pt x="88" y="4724"/>
                  </a:lnTo>
                  <a:cubicBezTo>
                    <a:pt x="25" y="4786"/>
                    <a:pt x="0" y="4836"/>
                    <a:pt x="0" y="4836"/>
                  </a:cubicBezTo>
                  <a:cubicBezTo>
                    <a:pt x="0" y="4836"/>
                    <a:pt x="50" y="4799"/>
                    <a:pt x="113" y="4736"/>
                  </a:cubicBezTo>
                  <a:cubicBezTo>
                    <a:pt x="188" y="4674"/>
                    <a:pt x="275" y="4599"/>
                    <a:pt x="387" y="4487"/>
                  </a:cubicBezTo>
                  <a:cubicBezTo>
                    <a:pt x="612" y="4274"/>
                    <a:pt x="925" y="3987"/>
                    <a:pt x="1212" y="3712"/>
                  </a:cubicBezTo>
                  <a:cubicBezTo>
                    <a:pt x="1787" y="3112"/>
                    <a:pt x="2349" y="2500"/>
                    <a:pt x="2349" y="2500"/>
                  </a:cubicBezTo>
                  <a:cubicBezTo>
                    <a:pt x="2349" y="2500"/>
                    <a:pt x="2886" y="1875"/>
                    <a:pt x="3436" y="1250"/>
                  </a:cubicBezTo>
                  <a:cubicBezTo>
                    <a:pt x="3699" y="938"/>
                    <a:pt x="3961" y="626"/>
                    <a:pt x="4161" y="401"/>
                  </a:cubicBezTo>
                  <a:cubicBezTo>
                    <a:pt x="4261" y="288"/>
                    <a:pt x="4336" y="176"/>
                    <a:pt x="4398" y="113"/>
                  </a:cubicBezTo>
                  <a:cubicBezTo>
                    <a:pt x="4461" y="51"/>
                    <a:pt x="4498" y="1"/>
                    <a:pt x="44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0"/>
            <p:cNvSpPr/>
            <p:nvPr/>
          </p:nvSpPr>
          <p:spPr>
            <a:xfrm>
              <a:off x="1563445" y="3703180"/>
              <a:ext cx="812571" cy="278540"/>
            </a:xfrm>
            <a:custGeom>
              <a:avLst/>
              <a:gdLst/>
              <a:ahLst/>
              <a:cxnLst/>
              <a:rect l="l" t="t" r="r" b="b"/>
              <a:pathLst>
                <a:path w="18580" h="6369" extrusionOk="0">
                  <a:moveTo>
                    <a:pt x="41" y="0"/>
                  </a:moveTo>
                  <a:cubicBezTo>
                    <a:pt x="32" y="0"/>
                    <a:pt x="26" y="2"/>
                    <a:pt x="25" y="7"/>
                  </a:cubicBezTo>
                  <a:cubicBezTo>
                    <a:pt x="0" y="44"/>
                    <a:pt x="550" y="332"/>
                    <a:pt x="1425" y="681"/>
                  </a:cubicBezTo>
                  <a:cubicBezTo>
                    <a:pt x="2299" y="1019"/>
                    <a:pt x="3499" y="1381"/>
                    <a:pt x="4723" y="1631"/>
                  </a:cubicBezTo>
                  <a:cubicBezTo>
                    <a:pt x="5935" y="1893"/>
                    <a:pt x="7160" y="2081"/>
                    <a:pt x="8084" y="2256"/>
                  </a:cubicBezTo>
                  <a:cubicBezTo>
                    <a:pt x="8984" y="2406"/>
                    <a:pt x="9596" y="2531"/>
                    <a:pt x="9596" y="2531"/>
                  </a:cubicBezTo>
                  <a:cubicBezTo>
                    <a:pt x="9596" y="2531"/>
                    <a:pt x="9746" y="2568"/>
                    <a:pt x="10021" y="2618"/>
                  </a:cubicBezTo>
                  <a:cubicBezTo>
                    <a:pt x="10283" y="2656"/>
                    <a:pt x="10658" y="2743"/>
                    <a:pt x="11108" y="2831"/>
                  </a:cubicBezTo>
                  <a:cubicBezTo>
                    <a:pt x="12020" y="3030"/>
                    <a:pt x="13207" y="3343"/>
                    <a:pt x="14344" y="3805"/>
                  </a:cubicBezTo>
                  <a:cubicBezTo>
                    <a:pt x="14619" y="3930"/>
                    <a:pt x="14919" y="4030"/>
                    <a:pt x="15181" y="4180"/>
                  </a:cubicBezTo>
                  <a:cubicBezTo>
                    <a:pt x="15456" y="4317"/>
                    <a:pt x="15719" y="4442"/>
                    <a:pt x="15969" y="4580"/>
                  </a:cubicBezTo>
                  <a:cubicBezTo>
                    <a:pt x="16468" y="4867"/>
                    <a:pt x="16868" y="5217"/>
                    <a:pt x="17243" y="5504"/>
                  </a:cubicBezTo>
                  <a:cubicBezTo>
                    <a:pt x="17430" y="5654"/>
                    <a:pt x="17605" y="5779"/>
                    <a:pt x="17768" y="5892"/>
                  </a:cubicBezTo>
                  <a:cubicBezTo>
                    <a:pt x="17918" y="6004"/>
                    <a:pt x="18043" y="6092"/>
                    <a:pt x="18168" y="6179"/>
                  </a:cubicBezTo>
                  <a:cubicBezTo>
                    <a:pt x="18385" y="6305"/>
                    <a:pt x="18519" y="6368"/>
                    <a:pt x="18549" y="6368"/>
                  </a:cubicBezTo>
                  <a:cubicBezTo>
                    <a:pt x="18552" y="6368"/>
                    <a:pt x="18554" y="6368"/>
                    <a:pt x="18555" y="6367"/>
                  </a:cubicBezTo>
                  <a:cubicBezTo>
                    <a:pt x="18580" y="6342"/>
                    <a:pt x="18455" y="6242"/>
                    <a:pt x="18230" y="6079"/>
                  </a:cubicBezTo>
                  <a:cubicBezTo>
                    <a:pt x="18118" y="5992"/>
                    <a:pt x="17993" y="5892"/>
                    <a:pt x="17855" y="5767"/>
                  </a:cubicBezTo>
                  <a:cubicBezTo>
                    <a:pt x="17718" y="5642"/>
                    <a:pt x="17555" y="5504"/>
                    <a:pt x="17393" y="5342"/>
                  </a:cubicBezTo>
                  <a:cubicBezTo>
                    <a:pt x="17043" y="5030"/>
                    <a:pt x="16643" y="4655"/>
                    <a:pt x="16143" y="4330"/>
                  </a:cubicBezTo>
                  <a:cubicBezTo>
                    <a:pt x="15894" y="4180"/>
                    <a:pt x="15606" y="4018"/>
                    <a:pt x="15344" y="3880"/>
                  </a:cubicBezTo>
                  <a:cubicBezTo>
                    <a:pt x="15081" y="3718"/>
                    <a:pt x="14782" y="3593"/>
                    <a:pt x="14494" y="3455"/>
                  </a:cubicBezTo>
                  <a:cubicBezTo>
                    <a:pt x="13357" y="2943"/>
                    <a:pt x="12145" y="2581"/>
                    <a:pt x="11233" y="2343"/>
                  </a:cubicBezTo>
                  <a:cubicBezTo>
                    <a:pt x="10783" y="2243"/>
                    <a:pt x="10396" y="2143"/>
                    <a:pt x="10121" y="2093"/>
                  </a:cubicBezTo>
                  <a:cubicBezTo>
                    <a:pt x="9859" y="2056"/>
                    <a:pt x="9709" y="2018"/>
                    <a:pt x="9709" y="2018"/>
                  </a:cubicBezTo>
                  <a:cubicBezTo>
                    <a:pt x="9709" y="2018"/>
                    <a:pt x="9084" y="1931"/>
                    <a:pt x="8159" y="1781"/>
                  </a:cubicBezTo>
                  <a:cubicBezTo>
                    <a:pt x="7235" y="1644"/>
                    <a:pt x="5998" y="1494"/>
                    <a:pt x="4786" y="1269"/>
                  </a:cubicBezTo>
                  <a:cubicBezTo>
                    <a:pt x="3561" y="1056"/>
                    <a:pt x="2374" y="769"/>
                    <a:pt x="1487" y="494"/>
                  </a:cubicBezTo>
                  <a:cubicBezTo>
                    <a:pt x="688" y="232"/>
                    <a:pt x="140"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0"/>
            <p:cNvSpPr/>
            <p:nvPr/>
          </p:nvSpPr>
          <p:spPr>
            <a:xfrm>
              <a:off x="1407140" y="3553959"/>
              <a:ext cx="235549" cy="256235"/>
            </a:xfrm>
            <a:custGeom>
              <a:avLst/>
              <a:gdLst/>
              <a:ahLst/>
              <a:cxnLst/>
              <a:rect l="l" t="t" r="r" b="b"/>
              <a:pathLst>
                <a:path w="5386" h="5859" extrusionOk="0">
                  <a:moveTo>
                    <a:pt x="1939" y="0"/>
                  </a:moveTo>
                  <a:cubicBezTo>
                    <a:pt x="1757" y="0"/>
                    <a:pt x="1593" y="87"/>
                    <a:pt x="1488" y="283"/>
                  </a:cubicBezTo>
                  <a:cubicBezTo>
                    <a:pt x="1288" y="645"/>
                    <a:pt x="1513" y="995"/>
                    <a:pt x="1188" y="1307"/>
                  </a:cubicBezTo>
                  <a:cubicBezTo>
                    <a:pt x="1100" y="1407"/>
                    <a:pt x="988" y="1420"/>
                    <a:pt x="875" y="1495"/>
                  </a:cubicBezTo>
                  <a:cubicBezTo>
                    <a:pt x="688" y="1657"/>
                    <a:pt x="638" y="1932"/>
                    <a:pt x="688" y="2157"/>
                  </a:cubicBezTo>
                  <a:cubicBezTo>
                    <a:pt x="750" y="2457"/>
                    <a:pt x="913" y="2544"/>
                    <a:pt x="613" y="2769"/>
                  </a:cubicBezTo>
                  <a:cubicBezTo>
                    <a:pt x="438" y="2894"/>
                    <a:pt x="288" y="3019"/>
                    <a:pt x="176" y="3206"/>
                  </a:cubicBezTo>
                  <a:cubicBezTo>
                    <a:pt x="38" y="3456"/>
                    <a:pt x="1" y="3719"/>
                    <a:pt x="138" y="3969"/>
                  </a:cubicBezTo>
                  <a:cubicBezTo>
                    <a:pt x="251" y="4156"/>
                    <a:pt x="550" y="4243"/>
                    <a:pt x="613" y="4456"/>
                  </a:cubicBezTo>
                  <a:cubicBezTo>
                    <a:pt x="688" y="4706"/>
                    <a:pt x="426" y="4868"/>
                    <a:pt x="363" y="5093"/>
                  </a:cubicBezTo>
                  <a:cubicBezTo>
                    <a:pt x="224" y="5522"/>
                    <a:pt x="590" y="5859"/>
                    <a:pt x="982" y="5859"/>
                  </a:cubicBezTo>
                  <a:cubicBezTo>
                    <a:pt x="1046" y="5859"/>
                    <a:pt x="1111" y="5850"/>
                    <a:pt x="1175" y="5830"/>
                  </a:cubicBezTo>
                  <a:cubicBezTo>
                    <a:pt x="1613" y="5655"/>
                    <a:pt x="1912" y="5243"/>
                    <a:pt x="2312" y="5031"/>
                  </a:cubicBezTo>
                  <a:cubicBezTo>
                    <a:pt x="2450" y="4956"/>
                    <a:pt x="2575" y="4906"/>
                    <a:pt x="2725" y="4906"/>
                  </a:cubicBezTo>
                  <a:cubicBezTo>
                    <a:pt x="2758" y="4904"/>
                    <a:pt x="2792" y="4904"/>
                    <a:pt x="2827" y="4904"/>
                  </a:cubicBezTo>
                  <a:cubicBezTo>
                    <a:pt x="3210" y="4904"/>
                    <a:pt x="3614" y="4982"/>
                    <a:pt x="3985" y="4982"/>
                  </a:cubicBezTo>
                  <a:cubicBezTo>
                    <a:pt x="4499" y="4982"/>
                    <a:pt x="4948" y="4832"/>
                    <a:pt x="5186" y="4118"/>
                  </a:cubicBezTo>
                  <a:cubicBezTo>
                    <a:pt x="5386" y="3531"/>
                    <a:pt x="5136" y="2856"/>
                    <a:pt x="4624" y="2482"/>
                  </a:cubicBezTo>
                  <a:cubicBezTo>
                    <a:pt x="4161" y="2157"/>
                    <a:pt x="3512" y="1894"/>
                    <a:pt x="3199" y="1407"/>
                  </a:cubicBezTo>
                  <a:cubicBezTo>
                    <a:pt x="2887" y="920"/>
                    <a:pt x="2887" y="457"/>
                    <a:pt x="2312" y="108"/>
                  </a:cubicBezTo>
                  <a:cubicBezTo>
                    <a:pt x="2188" y="38"/>
                    <a:pt x="2060"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0"/>
            <p:cNvSpPr/>
            <p:nvPr/>
          </p:nvSpPr>
          <p:spPr>
            <a:xfrm>
              <a:off x="1420828" y="3553128"/>
              <a:ext cx="221861" cy="234456"/>
            </a:xfrm>
            <a:custGeom>
              <a:avLst/>
              <a:gdLst/>
              <a:ahLst/>
              <a:cxnLst/>
              <a:rect l="l" t="t" r="r" b="b"/>
              <a:pathLst>
                <a:path w="5073" h="5361" extrusionOk="0">
                  <a:moveTo>
                    <a:pt x="1655" y="0"/>
                  </a:moveTo>
                  <a:cubicBezTo>
                    <a:pt x="1593" y="0"/>
                    <a:pt x="1532" y="13"/>
                    <a:pt x="1474" y="39"/>
                  </a:cubicBezTo>
                  <a:cubicBezTo>
                    <a:pt x="1662" y="77"/>
                    <a:pt x="1812" y="114"/>
                    <a:pt x="1624" y="189"/>
                  </a:cubicBezTo>
                  <a:cubicBezTo>
                    <a:pt x="1312" y="302"/>
                    <a:pt x="1312" y="589"/>
                    <a:pt x="1325" y="1039"/>
                  </a:cubicBezTo>
                  <a:cubicBezTo>
                    <a:pt x="1350" y="1476"/>
                    <a:pt x="975" y="1564"/>
                    <a:pt x="762" y="1751"/>
                  </a:cubicBezTo>
                  <a:cubicBezTo>
                    <a:pt x="562" y="1938"/>
                    <a:pt x="737" y="2263"/>
                    <a:pt x="762" y="2601"/>
                  </a:cubicBezTo>
                  <a:cubicBezTo>
                    <a:pt x="800" y="2938"/>
                    <a:pt x="350" y="3038"/>
                    <a:pt x="175" y="3375"/>
                  </a:cubicBezTo>
                  <a:cubicBezTo>
                    <a:pt x="0" y="3725"/>
                    <a:pt x="250" y="3825"/>
                    <a:pt x="487" y="4100"/>
                  </a:cubicBezTo>
                  <a:cubicBezTo>
                    <a:pt x="725" y="4362"/>
                    <a:pt x="262" y="4787"/>
                    <a:pt x="287" y="5112"/>
                  </a:cubicBezTo>
                  <a:cubicBezTo>
                    <a:pt x="296" y="5323"/>
                    <a:pt x="467" y="5360"/>
                    <a:pt x="587" y="5360"/>
                  </a:cubicBezTo>
                  <a:cubicBezTo>
                    <a:pt x="651" y="5360"/>
                    <a:pt x="700" y="5349"/>
                    <a:pt x="700" y="5349"/>
                  </a:cubicBezTo>
                  <a:cubicBezTo>
                    <a:pt x="437" y="5199"/>
                    <a:pt x="500" y="4475"/>
                    <a:pt x="1050" y="4175"/>
                  </a:cubicBezTo>
                  <a:cubicBezTo>
                    <a:pt x="1587" y="3875"/>
                    <a:pt x="1824" y="3475"/>
                    <a:pt x="1512" y="2950"/>
                  </a:cubicBezTo>
                  <a:cubicBezTo>
                    <a:pt x="1200" y="2438"/>
                    <a:pt x="1562" y="2313"/>
                    <a:pt x="1562" y="2313"/>
                  </a:cubicBezTo>
                  <a:cubicBezTo>
                    <a:pt x="1696" y="2275"/>
                    <a:pt x="1841" y="2257"/>
                    <a:pt x="1993" y="2257"/>
                  </a:cubicBezTo>
                  <a:cubicBezTo>
                    <a:pt x="3128" y="2257"/>
                    <a:pt x="4593" y="3267"/>
                    <a:pt x="3898" y="4325"/>
                  </a:cubicBezTo>
                  <a:cubicBezTo>
                    <a:pt x="3611" y="4750"/>
                    <a:pt x="3011" y="4762"/>
                    <a:pt x="2499" y="4912"/>
                  </a:cubicBezTo>
                  <a:cubicBezTo>
                    <a:pt x="2524" y="4911"/>
                    <a:pt x="2548" y="4911"/>
                    <a:pt x="2573" y="4911"/>
                  </a:cubicBezTo>
                  <a:cubicBezTo>
                    <a:pt x="2945" y="4911"/>
                    <a:pt x="3337" y="4981"/>
                    <a:pt x="3697" y="4981"/>
                  </a:cubicBezTo>
                  <a:cubicBezTo>
                    <a:pt x="4216" y="4981"/>
                    <a:pt x="4668" y="4836"/>
                    <a:pt x="4898" y="4125"/>
                  </a:cubicBezTo>
                  <a:cubicBezTo>
                    <a:pt x="5073" y="3513"/>
                    <a:pt x="4823" y="2850"/>
                    <a:pt x="4323" y="2488"/>
                  </a:cubicBezTo>
                  <a:cubicBezTo>
                    <a:pt x="3861" y="2163"/>
                    <a:pt x="3224" y="1888"/>
                    <a:pt x="2911" y="1401"/>
                  </a:cubicBezTo>
                  <a:cubicBezTo>
                    <a:pt x="2599" y="926"/>
                    <a:pt x="2599" y="451"/>
                    <a:pt x="2012" y="114"/>
                  </a:cubicBezTo>
                  <a:cubicBezTo>
                    <a:pt x="1891" y="42"/>
                    <a:pt x="1770" y="0"/>
                    <a:pt x="1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0"/>
            <p:cNvSpPr/>
            <p:nvPr/>
          </p:nvSpPr>
          <p:spPr>
            <a:xfrm>
              <a:off x="1441034" y="3586497"/>
              <a:ext cx="83662" cy="203624"/>
            </a:xfrm>
            <a:custGeom>
              <a:avLst/>
              <a:gdLst/>
              <a:ahLst/>
              <a:cxnLst/>
              <a:rect l="l" t="t" r="r" b="b"/>
              <a:pathLst>
                <a:path w="1913" h="4656" extrusionOk="0">
                  <a:moveTo>
                    <a:pt x="1775" y="1"/>
                  </a:moveTo>
                  <a:cubicBezTo>
                    <a:pt x="1700" y="51"/>
                    <a:pt x="1587" y="101"/>
                    <a:pt x="1475" y="226"/>
                  </a:cubicBezTo>
                  <a:cubicBezTo>
                    <a:pt x="1425" y="288"/>
                    <a:pt x="1400" y="401"/>
                    <a:pt x="1425" y="488"/>
                  </a:cubicBezTo>
                  <a:cubicBezTo>
                    <a:pt x="1462" y="576"/>
                    <a:pt x="1537" y="638"/>
                    <a:pt x="1587" y="726"/>
                  </a:cubicBezTo>
                  <a:cubicBezTo>
                    <a:pt x="1650" y="788"/>
                    <a:pt x="1650" y="863"/>
                    <a:pt x="1612" y="938"/>
                  </a:cubicBezTo>
                  <a:cubicBezTo>
                    <a:pt x="1562" y="1000"/>
                    <a:pt x="1512" y="1050"/>
                    <a:pt x="1412" y="1100"/>
                  </a:cubicBezTo>
                  <a:cubicBezTo>
                    <a:pt x="1337" y="1150"/>
                    <a:pt x="1225" y="1175"/>
                    <a:pt x="1150" y="1238"/>
                  </a:cubicBezTo>
                  <a:cubicBezTo>
                    <a:pt x="1075" y="1288"/>
                    <a:pt x="987" y="1363"/>
                    <a:pt x="925" y="1438"/>
                  </a:cubicBezTo>
                  <a:cubicBezTo>
                    <a:pt x="900" y="1488"/>
                    <a:pt x="863" y="1538"/>
                    <a:pt x="850" y="1588"/>
                  </a:cubicBezTo>
                  <a:cubicBezTo>
                    <a:pt x="838" y="1613"/>
                    <a:pt x="838" y="1650"/>
                    <a:pt x="825" y="1663"/>
                  </a:cubicBezTo>
                  <a:cubicBezTo>
                    <a:pt x="800" y="1688"/>
                    <a:pt x="800" y="1713"/>
                    <a:pt x="800" y="1738"/>
                  </a:cubicBezTo>
                  <a:cubicBezTo>
                    <a:pt x="788" y="1788"/>
                    <a:pt x="800" y="1838"/>
                    <a:pt x="800" y="1875"/>
                  </a:cubicBezTo>
                  <a:lnTo>
                    <a:pt x="800" y="1938"/>
                  </a:lnTo>
                  <a:cubicBezTo>
                    <a:pt x="800" y="1963"/>
                    <a:pt x="825" y="1988"/>
                    <a:pt x="825" y="2000"/>
                  </a:cubicBezTo>
                  <a:cubicBezTo>
                    <a:pt x="838" y="2087"/>
                    <a:pt x="863" y="2150"/>
                    <a:pt x="900" y="2212"/>
                  </a:cubicBezTo>
                  <a:cubicBezTo>
                    <a:pt x="913" y="2275"/>
                    <a:pt x="938" y="2312"/>
                    <a:pt x="962" y="2350"/>
                  </a:cubicBezTo>
                  <a:cubicBezTo>
                    <a:pt x="975" y="2400"/>
                    <a:pt x="987" y="2425"/>
                    <a:pt x="987" y="2437"/>
                  </a:cubicBezTo>
                  <a:cubicBezTo>
                    <a:pt x="1012" y="2462"/>
                    <a:pt x="1012" y="2475"/>
                    <a:pt x="1012" y="2475"/>
                  </a:cubicBezTo>
                  <a:cubicBezTo>
                    <a:pt x="1012" y="2475"/>
                    <a:pt x="1025" y="2525"/>
                    <a:pt x="1037" y="2600"/>
                  </a:cubicBezTo>
                  <a:cubicBezTo>
                    <a:pt x="1050" y="2662"/>
                    <a:pt x="1075" y="2787"/>
                    <a:pt x="1012" y="2900"/>
                  </a:cubicBezTo>
                  <a:cubicBezTo>
                    <a:pt x="913" y="3150"/>
                    <a:pt x="488" y="3287"/>
                    <a:pt x="225" y="3612"/>
                  </a:cubicBezTo>
                  <a:cubicBezTo>
                    <a:pt x="88" y="3774"/>
                    <a:pt x="0" y="3987"/>
                    <a:pt x="25" y="4187"/>
                  </a:cubicBezTo>
                  <a:cubicBezTo>
                    <a:pt x="50" y="4399"/>
                    <a:pt x="213" y="4536"/>
                    <a:pt x="350" y="4599"/>
                  </a:cubicBezTo>
                  <a:cubicBezTo>
                    <a:pt x="445" y="4642"/>
                    <a:pt x="534" y="4655"/>
                    <a:pt x="613" y="4655"/>
                  </a:cubicBezTo>
                  <a:cubicBezTo>
                    <a:pt x="648" y="4655"/>
                    <a:pt x="682" y="4653"/>
                    <a:pt x="713" y="4649"/>
                  </a:cubicBezTo>
                  <a:cubicBezTo>
                    <a:pt x="788" y="4624"/>
                    <a:pt x="838" y="4599"/>
                    <a:pt x="838" y="4599"/>
                  </a:cubicBezTo>
                  <a:cubicBezTo>
                    <a:pt x="825" y="4599"/>
                    <a:pt x="775" y="4611"/>
                    <a:pt x="700" y="4611"/>
                  </a:cubicBezTo>
                  <a:cubicBezTo>
                    <a:pt x="613" y="4611"/>
                    <a:pt x="488" y="4599"/>
                    <a:pt x="363" y="4536"/>
                  </a:cubicBezTo>
                  <a:cubicBezTo>
                    <a:pt x="238" y="4474"/>
                    <a:pt x="113" y="4349"/>
                    <a:pt x="100" y="4174"/>
                  </a:cubicBezTo>
                  <a:cubicBezTo>
                    <a:pt x="100" y="4024"/>
                    <a:pt x="175" y="3837"/>
                    <a:pt x="300" y="3687"/>
                  </a:cubicBezTo>
                  <a:cubicBezTo>
                    <a:pt x="425" y="3549"/>
                    <a:pt x="588" y="3437"/>
                    <a:pt x="738" y="3337"/>
                  </a:cubicBezTo>
                  <a:cubicBezTo>
                    <a:pt x="900" y="3237"/>
                    <a:pt x="1050" y="3112"/>
                    <a:pt x="1137" y="2962"/>
                  </a:cubicBezTo>
                  <a:cubicBezTo>
                    <a:pt x="1212" y="2812"/>
                    <a:pt x="1212" y="2662"/>
                    <a:pt x="1200" y="2562"/>
                  </a:cubicBezTo>
                  <a:cubicBezTo>
                    <a:pt x="1175" y="2475"/>
                    <a:pt x="1162" y="2425"/>
                    <a:pt x="1162" y="2425"/>
                  </a:cubicBezTo>
                  <a:lnTo>
                    <a:pt x="1150" y="2400"/>
                  </a:lnTo>
                  <a:cubicBezTo>
                    <a:pt x="1137" y="2375"/>
                    <a:pt x="1112" y="2350"/>
                    <a:pt x="1100" y="2300"/>
                  </a:cubicBezTo>
                  <a:cubicBezTo>
                    <a:pt x="1075" y="2275"/>
                    <a:pt x="1050" y="2225"/>
                    <a:pt x="1025" y="2162"/>
                  </a:cubicBezTo>
                  <a:cubicBezTo>
                    <a:pt x="987" y="2112"/>
                    <a:pt x="962" y="2050"/>
                    <a:pt x="950" y="1988"/>
                  </a:cubicBezTo>
                  <a:cubicBezTo>
                    <a:pt x="913" y="1863"/>
                    <a:pt x="913" y="1713"/>
                    <a:pt x="1012" y="1563"/>
                  </a:cubicBezTo>
                  <a:cubicBezTo>
                    <a:pt x="1050" y="1488"/>
                    <a:pt x="1112" y="1425"/>
                    <a:pt x="1200" y="1375"/>
                  </a:cubicBezTo>
                  <a:cubicBezTo>
                    <a:pt x="1275" y="1313"/>
                    <a:pt x="1350" y="1288"/>
                    <a:pt x="1450" y="1238"/>
                  </a:cubicBezTo>
                  <a:cubicBezTo>
                    <a:pt x="1525" y="1188"/>
                    <a:pt x="1637" y="1125"/>
                    <a:pt x="1675" y="1025"/>
                  </a:cubicBezTo>
                  <a:cubicBezTo>
                    <a:pt x="1700" y="1000"/>
                    <a:pt x="1712" y="975"/>
                    <a:pt x="1712" y="938"/>
                  </a:cubicBezTo>
                  <a:lnTo>
                    <a:pt x="1712" y="850"/>
                  </a:lnTo>
                  <a:cubicBezTo>
                    <a:pt x="1712" y="801"/>
                    <a:pt x="1675" y="751"/>
                    <a:pt x="1650" y="713"/>
                  </a:cubicBezTo>
                  <a:cubicBezTo>
                    <a:pt x="1587" y="626"/>
                    <a:pt x="1525" y="563"/>
                    <a:pt x="1487" y="501"/>
                  </a:cubicBezTo>
                  <a:cubicBezTo>
                    <a:pt x="1462" y="426"/>
                    <a:pt x="1487" y="363"/>
                    <a:pt x="1525" y="301"/>
                  </a:cubicBezTo>
                  <a:cubicBezTo>
                    <a:pt x="1600" y="188"/>
                    <a:pt x="1712" y="126"/>
                    <a:pt x="1787" y="88"/>
                  </a:cubicBezTo>
                  <a:cubicBezTo>
                    <a:pt x="1862" y="51"/>
                    <a:pt x="1912" y="13"/>
                    <a:pt x="1912" y="13"/>
                  </a:cubicBezTo>
                  <a:lnTo>
                    <a:pt x="1912" y="13"/>
                  </a:lnTo>
                  <a:cubicBezTo>
                    <a:pt x="1912" y="13"/>
                    <a:pt x="1896" y="22"/>
                    <a:pt x="1865" y="22"/>
                  </a:cubicBezTo>
                  <a:cubicBezTo>
                    <a:pt x="1843" y="22"/>
                    <a:pt x="1812" y="17"/>
                    <a:pt x="17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0"/>
            <p:cNvSpPr/>
            <p:nvPr/>
          </p:nvSpPr>
          <p:spPr>
            <a:xfrm>
              <a:off x="1502217" y="3741054"/>
              <a:ext cx="40497" cy="17712"/>
            </a:xfrm>
            <a:custGeom>
              <a:avLst/>
              <a:gdLst/>
              <a:ahLst/>
              <a:cxnLst/>
              <a:rect l="l" t="t" r="r" b="b"/>
              <a:pathLst>
                <a:path w="926" h="405" extrusionOk="0">
                  <a:moveTo>
                    <a:pt x="414" y="1"/>
                  </a:moveTo>
                  <a:cubicBezTo>
                    <a:pt x="198" y="1"/>
                    <a:pt x="25" y="52"/>
                    <a:pt x="13" y="153"/>
                  </a:cubicBezTo>
                  <a:cubicBezTo>
                    <a:pt x="1" y="265"/>
                    <a:pt x="188" y="390"/>
                    <a:pt x="438" y="403"/>
                  </a:cubicBezTo>
                  <a:cubicBezTo>
                    <a:pt x="459" y="404"/>
                    <a:pt x="480" y="404"/>
                    <a:pt x="501" y="404"/>
                  </a:cubicBezTo>
                  <a:cubicBezTo>
                    <a:pt x="721" y="404"/>
                    <a:pt x="889" y="344"/>
                    <a:pt x="900" y="253"/>
                  </a:cubicBezTo>
                  <a:cubicBezTo>
                    <a:pt x="925" y="140"/>
                    <a:pt x="738" y="28"/>
                    <a:pt x="488" y="3"/>
                  </a:cubicBezTo>
                  <a:cubicBezTo>
                    <a:pt x="463" y="2"/>
                    <a:pt x="439" y="1"/>
                    <a:pt x="4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0"/>
            <p:cNvSpPr/>
            <p:nvPr/>
          </p:nvSpPr>
          <p:spPr>
            <a:xfrm>
              <a:off x="1552512" y="3742628"/>
              <a:ext cx="26284" cy="13382"/>
            </a:xfrm>
            <a:custGeom>
              <a:avLst/>
              <a:gdLst/>
              <a:ahLst/>
              <a:cxnLst/>
              <a:rect l="l" t="t" r="r" b="b"/>
              <a:pathLst>
                <a:path w="601" h="306" extrusionOk="0">
                  <a:moveTo>
                    <a:pt x="437" y="0"/>
                  </a:moveTo>
                  <a:cubicBezTo>
                    <a:pt x="389" y="0"/>
                    <a:pt x="333" y="10"/>
                    <a:pt x="275" y="29"/>
                  </a:cubicBezTo>
                  <a:cubicBezTo>
                    <a:pt x="113" y="79"/>
                    <a:pt x="0" y="167"/>
                    <a:pt x="25" y="229"/>
                  </a:cubicBezTo>
                  <a:cubicBezTo>
                    <a:pt x="33" y="278"/>
                    <a:pt x="94" y="305"/>
                    <a:pt x="179" y="305"/>
                  </a:cubicBezTo>
                  <a:cubicBezTo>
                    <a:pt x="226" y="305"/>
                    <a:pt x="280" y="297"/>
                    <a:pt x="338" y="279"/>
                  </a:cubicBezTo>
                  <a:cubicBezTo>
                    <a:pt x="488" y="229"/>
                    <a:pt x="600" y="142"/>
                    <a:pt x="588" y="79"/>
                  </a:cubicBezTo>
                  <a:cubicBezTo>
                    <a:pt x="572" y="26"/>
                    <a:pt x="514" y="0"/>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0"/>
            <p:cNvSpPr/>
            <p:nvPr/>
          </p:nvSpPr>
          <p:spPr>
            <a:xfrm>
              <a:off x="1933916" y="3880434"/>
              <a:ext cx="333382" cy="89042"/>
            </a:xfrm>
            <a:custGeom>
              <a:avLst/>
              <a:gdLst/>
              <a:ahLst/>
              <a:cxnLst/>
              <a:rect l="l" t="t" r="r" b="b"/>
              <a:pathLst>
                <a:path w="7623" h="2036" extrusionOk="0">
                  <a:moveTo>
                    <a:pt x="4895" y="1"/>
                  </a:moveTo>
                  <a:cubicBezTo>
                    <a:pt x="4116" y="1"/>
                    <a:pt x="3429" y="91"/>
                    <a:pt x="3112" y="289"/>
                  </a:cubicBezTo>
                  <a:cubicBezTo>
                    <a:pt x="2425" y="739"/>
                    <a:pt x="1" y="1689"/>
                    <a:pt x="1" y="1689"/>
                  </a:cubicBezTo>
                  <a:cubicBezTo>
                    <a:pt x="831" y="1936"/>
                    <a:pt x="1629" y="2036"/>
                    <a:pt x="2376" y="2036"/>
                  </a:cubicBezTo>
                  <a:cubicBezTo>
                    <a:pt x="5434" y="2036"/>
                    <a:pt x="7623" y="364"/>
                    <a:pt x="7623" y="364"/>
                  </a:cubicBezTo>
                  <a:cubicBezTo>
                    <a:pt x="6905" y="132"/>
                    <a:pt x="5834" y="1"/>
                    <a:pt x="4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0"/>
            <p:cNvSpPr/>
            <p:nvPr/>
          </p:nvSpPr>
          <p:spPr>
            <a:xfrm>
              <a:off x="1980362" y="3888700"/>
              <a:ext cx="283132" cy="56241"/>
            </a:xfrm>
            <a:custGeom>
              <a:avLst/>
              <a:gdLst/>
              <a:ahLst/>
              <a:cxnLst/>
              <a:rect l="l" t="t" r="r" b="b"/>
              <a:pathLst>
                <a:path w="6474" h="1286" extrusionOk="0">
                  <a:moveTo>
                    <a:pt x="6473" y="0"/>
                  </a:moveTo>
                  <a:lnTo>
                    <a:pt x="6473" y="0"/>
                  </a:lnTo>
                  <a:cubicBezTo>
                    <a:pt x="6473" y="0"/>
                    <a:pt x="6436" y="0"/>
                    <a:pt x="6336" y="13"/>
                  </a:cubicBezTo>
                  <a:cubicBezTo>
                    <a:pt x="6248" y="25"/>
                    <a:pt x="6123" y="50"/>
                    <a:pt x="5961" y="63"/>
                  </a:cubicBezTo>
                  <a:cubicBezTo>
                    <a:pt x="5661" y="113"/>
                    <a:pt x="5249" y="150"/>
                    <a:pt x="4836" y="200"/>
                  </a:cubicBezTo>
                  <a:cubicBezTo>
                    <a:pt x="4024" y="338"/>
                    <a:pt x="3212" y="500"/>
                    <a:pt x="3212" y="500"/>
                  </a:cubicBezTo>
                  <a:cubicBezTo>
                    <a:pt x="3212" y="500"/>
                    <a:pt x="2425" y="688"/>
                    <a:pt x="1613" y="875"/>
                  </a:cubicBezTo>
                  <a:cubicBezTo>
                    <a:pt x="1200" y="963"/>
                    <a:pt x="788" y="1063"/>
                    <a:pt x="501" y="1137"/>
                  </a:cubicBezTo>
                  <a:cubicBezTo>
                    <a:pt x="398" y="1175"/>
                    <a:pt x="302" y="1198"/>
                    <a:pt x="219" y="1218"/>
                  </a:cubicBezTo>
                  <a:lnTo>
                    <a:pt x="219" y="1218"/>
                  </a:lnTo>
                  <a:cubicBezTo>
                    <a:pt x="291" y="1202"/>
                    <a:pt x="378" y="1191"/>
                    <a:pt x="476" y="1175"/>
                  </a:cubicBezTo>
                  <a:cubicBezTo>
                    <a:pt x="775" y="1112"/>
                    <a:pt x="1188" y="1013"/>
                    <a:pt x="1588" y="938"/>
                  </a:cubicBezTo>
                  <a:lnTo>
                    <a:pt x="3212" y="588"/>
                  </a:lnTo>
                  <a:cubicBezTo>
                    <a:pt x="3212" y="588"/>
                    <a:pt x="4024" y="425"/>
                    <a:pt x="4836" y="263"/>
                  </a:cubicBezTo>
                  <a:cubicBezTo>
                    <a:pt x="5249" y="200"/>
                    <a:pt x="5648" y="138"/>
                    <a:pt x="5961" y="88"/>
                  </a:cubicBezTo>
                  <a:cubicBezTo>
                    <a:pt x="6123" y="63"/>
                    <a:pt x="6248" y="50"/>
                    <a:pt x="6336" y="25"/>
                  </a:cubicBezTo>
                  <a:cubicBezTo>
                    <a:pt x="6436" y="13"/>
                    <a:pt x="6473" y="0"/>
                    <a:pt x="6473" y="0"/>
                  </a:cubicBezTo>
                  <a:close/>
                  <a:moveTo>
                    <a:pt x="219" y="1218"/>
                  </a:moveTo>
                  <a:cubicBezTo>
                    <a:pt x="207" y="1221"/>
                    <a:pt x="196" y="1223"/>
                    <a:pt x="186" y="1226"/>
                  </a:cubicBezTo>
                  <a:lnTo>
                    <a:pt x="186" y="1226"/>
                  </a:lnTo>
                  <a:cubicBezTo>
                    <a:pt x="197" y="1223"/>
                    <a:pt x="207" y="1221"/>
                    <a:pt x="219" y="1218"/>
                  </a:cubicBezTo>
                  <a:close/>
                  <a:moveTo>
                    <a:pt x="186" y="1226"/>
                  </a:moveTo>
                  <a:cubicBezTo>
                    <a:pt x="169" y="1230"/>
                    <a:pt x="154" y="1234"/>
                    <a:pt x="138" y="1237"/>
                  </a:cubicBezTo>
                  <a:lnTo>
                    <a:pt x="1" y="1275"/>
                  </a:lnTo>
                  <a:cubicBezTo>
                    <a:pt x="1" y="1282"/>
                    <a:pt x="6" y="1285"/>
                    <a:pt x="15" y="1285"/>
                  </a:cubicBezTo>
                  <a:cubicBezTo>
                    <a:pt x="36" y="1285"/>
                    <a:pt x="78" y="1268"/>
                    <a:pt x="113" y="1250"/>
                  </a:cubicBezTo>
                  <a:cubicBezTo>
                    <a:pt x="135" y="1241"/>
                    <a:pt x="159" y="1233"/>
                    <a:pt x="186" y="122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0"/>
            <p:cNvSpPr/>
            <p:nvPr/>
          </p:nvSpPr>
          <p:spPr>
            <a:xfrm>
              <a:off x="1781459" y="3811509"/>
              <a:ext cx="235025" cy="79551"/>
            </a:xfrm>
            <a:custGeom>
              <a:avLst/>
              <a:gdLst/>
              <a:ahLst/>
              <a:cxnLst/>
              <a:rect l="l" t="t" r="r" b="b"/>
              <a:pathLst>
                <a:path w="5374" h="1819" extrusionOk="0">
                  <a:moveTo>
                    <a:pt x="4477" y="0"/>
                  </a:moveTo>
                  <a:cubicBezTo>
                    <a:pt x="3531" y="0"/>
                    <a:pt x="2446" y="175"/>
                    <a:pt x="2112" y="454"/>
                  </a:cubicBezTo>
                  <a:cubicBezTo>
                    <a:pt x="1662" y="828"/>
                    <a:pt x="1" y="1740"/>
                    <a:pt x="1" y="1740"/>
                  </a:cubicBezTo>
                  <a:cubicBezTo>
                    <a:pt x="333" y="1794"/>
                    <a:pt x="656" y="1818"/>
                    <a:pt x="965" y="1818"/>
                  </a:cubicBezTo>
                  <a:cubicBezTo>
                    <a:pt x="3611" y="1818"/>
                    <a:pt x="5373" y="66"/>
                    <a:pt x="5373" y="66"/>
                  </a:cubicBezTo>
                  <a:cubicBezTo>
                    <a:pt x="5116" y="21"/>
                    <a:pt x="4805" y="0"/>
                    <a:pt x="4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0"/>
            <p:cNvSpPr/>
            <p:nvPr/>
          </p:nvSpPr>
          <p:spPr>
            <a:xfrm>
              <a:off x="1813691" y="3810022"/>
              <a:ext cx="200038" cy="66169"/>
            </a:xfrm>
            <a:custGeom>
              <a:avLst/>
              <a:gdLst/>
              <a:ahLst/>
              <a:cxnLst/>
              <a:rect l="l" t="t" r="r" b="b"/>
              <a:pathLst>
                <a:path w="4574" h="1513" extrusionOk="0">
                  <a:moveTo>
                    <a:pt x="4574" y="0"/>
                  </a:moveTo>
                  <a:cubicBezTo>
                    <a:pt x="4561" y="0"/>
                    <a:pt x="4524" y="0"/>
                    <a:pt x="4461" y="13"/>
                  </a:cubicBezTo>
                  <a:cubicBezTo>
                    <a:pt x="4399" y="38"/>
                    <a:pt x="4312" y="50"/>
                    <a:pt x="4199" y="75"/>
                  </a:cubicBezTo>
                  <a:cubicBezTo>
                    <a:pt x="3987" y="125"/>
                    <a:pt x="3699" y="200"/>
                    <a:pt x="3399" y="288"/>
                  </a:cubicBezTo>
                  <a:lnTo>
                    <a:pt x="2250" y="662"/>
                  </a:lnTo>
                  <a:cubicBezTo>
                    <a:pt x="2250" y="662"/>
                    <a:pt x="1688" y="875"/>
                    <a:pt x="1125" y="1075"/>
                  </a:cubicBezTo>
                  <a:cubicBezTo>
                    <a:pt x="838" y="1187"/>
                    <a:pt x="563" y="1300"/>
                    <a:pt x="338" y="1375"/>
                  </a:cubicBezTo>
                  <a:cubicBezTo>
                    <a:pt x="251" y="1412"/>
                    <a:pt x="151" y="1437"/>
                    <a:pt x="88" y="1475"/>
                  </a:cubicBezTo>
                  <a:lnTo>
                    <a:pt x="1" y="1512"/>
                  </a:lnTo>
                  <a:cubicBezTo>
                    <a:pt x="1" y="1512"/>
                    <a:pt x="51" y="1512"/>
                    <a:pt x="88" y="1500"/>
                  </a:cubicBezTo>
                  <a:cubicBezTo>
                    <a:pt x="151" y="1475"/>
                    <a:pt x="251" y="1437"/>
                    <a:pt x="363" y="1412"/>
                  </a:cubicBezTo>
                  <a:cubicBezTo>
                    <a:pt x="576" y="1350"/>
                    <a:pt x="863" y="1237"/>
                    <a:pt x="1138" y="1137"/>
                  </a:cubicBezTo>
                  <a:cubicBezTo>
                    <a:pt x="1713" y="937"/>
                    <a:pt x="2275" y="737"/>
                    <a:pt x="2275" y="737"/>
                  </a:cubicBezTo>
                  <a:cubicBezTo>
                    <a:pt x="2275" y="737"/>
                    <a:pt x="2862" y="537"/>
                    <a:pt x="3424" y="350"/>
                  </a:cubicBezTo>
                  <a:cubicBezTo>
                    <a:pt x="3712" y="250"/>
                    <a:pt x="3999" y="175"/>
                    <a:pt x="4212" y="113"/>
                  </a:cubicBezTo>
                  <a:cubicBezTo>
                    <a:pt x="4324" y="75"/>
                    <a:pt x="4424" y="50"/>
                    <a:pt x="4486" y="38"/>
                  </a:cubicBezTo>
                  <a:cubicBezTo>
                    <a:pt x="4549" y="13"/>
                    <a:pt x="4574" y="0"/>
                    <a:pt x="45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0"/>
            <p:cNvSpPr/>
            <p:nvPr/>
          </p:nvSpPr>
          <p:spPr>
            <a:xfrm>
              <a:off x="1717520" y="3632418"/>
              <a:ext cx="190198" cy="155779"/>
            </a:xfrm>
            <a:custGeom>
              <a:avLst/>
              <a:gdLst/>
              <a:ahLst/>
              <a:cxnLst/>
              <a:rect l="l" t="t" r="r" b="b"/>
              <a:pathLst>
                <a:path w="4349" h="3562" extrusionOk="0">
                  <a:moveTo>
                    <a:pt x="1" y="0"/>
                  </a:moveTo>
                  <a:cubicBezTo>
                    <a:pt x="1" y="0"/>
                    <a:pt x="1188" y="1475"/>
                    <a:pt x="1463" y="1987"/>
                  </a:cubicBezTo>
                  <a:cubicBezTo>
                    <a:pt x="1763" y="2499"/>
                    <a:pt x="3374" y="3337"/>
                    <a:pt x="4349" y="3561"/>
                  </a:cubicBezTo>
                  <a:cubicBezTo>
                    <a:pt x="4349" y="3561"/>
                    <a:pt x="3137" y="70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0"/>
            <p:cNvSpPr/>
            <p:nvPr/>
          </p:nvSpPr>
          <p:spPr>
            <a:xfrm>
              <a:off x="1743236" y="3654810"/>
              <a:ext cx="161202" cy="136099"/>
            </a:xfrm>
            <a:custGeom>
              <a:avLst/>
              <a:gdLst/>
              <a:ahLst/>
              <a:cxnLst/>
              <a:rect l="l" t="t" r="r" b="b"/>
              <a:pathLst>
                <a:path w="3686" h="3112" extrusionOk="0">
                  <a:moveTo>
                    <a:pt x="0" y="1"/>
                  </a:moveTo>
                  <a:lnTo>
                    <a:pt x="75" y="88"/>
                  </a:lnTo>
                  <a:cubicBezTo>
                    <a:pt x="125" y="126"/>
                    <a:pt x="187" y="188"/>
                    <a:pt x="287" y="276"/>
                  </a:cubicBezTo>
                  <a:cubicBezTo>
                    <a:pt x="450" y="426"/>
                    <a:pt x="675" y="625"/>
                    <a:pt x="887" y="838"/>
                  </a:cubicBezTo>
                  <a:cubicBezTo>
                    <a:pt x="1349" y="1238"/>
                    <a:pt x="1787" y="1650"/>
                    <a:pt x="1787" y="1650"/>
                  </a:cubicBezTo>
                  <a:cubicBezTo>
                    <a:pt x="1787" y="1650"/>
                    <a:pt x="2249" y="2037"/>
                    <a:pt x="2699" y="2412"/>
                  </a:cubicBezTo>
                  <a:cubicBezTo>
                    <a:pt x="2949" y="2587"/>
                    <a:pt x="3186" y="2775"/>
                    <a:pt x="3374" y="2899"/>
                  </a:cubicBezTo>
                  <a:cubicBezTo>
                    <a:pt x="3474" y="2962"/>
                    <a:pt x="3549" y="3024"/>
                    <a:pt x="3586" y="3049"/>
                  </a:cubicBezTo>
                  <a:cubicBezTo>
                    <a:pt x="3636" y="3087"/>
                    <a:pt x="3673" y="3112"/>
                    <a:pt x="3686" y="3112"/>
                  </a:cubicBezTo>
                  <a:cubicBezTo>
                    <a:pt x="3686" y="3112"/>
                    <a:pt x="3661" y="3087"/>
                    <a:pt x="3611" y="3049"/>
                  </a:cubicBezTo>
                  <a:cubicBezTo>
                    <a:pt x="3561" y="2999"/>
                    <a:pt x="3486" y="2962"/>
                    <a:pt x="3386" y="2874"/>
                  </a:cubicBezTo>
                  <a:cubicBezTo>
                    <a:pt x="3224" y="2737"/>
                    <a:pt x="2974" y="2550"/>
                    <a:pt x="2736" y="2362"/>
                  </a:cubicBezTo>
                  <a:lnTo>
                    <a:pt x="1824" y="1588"/>
                  </a:lnTo>
                  <a:cubicBezTo>
                    <a:pt x="1824" y="1588"/>
                    <a:pt x="1374" y="1188"/>
                    <a:pt x="925" y="788"/>
                  </a:cubicBezTo>
                  <a:cubicBezTo>
                    <a:pt x="687" y="588"/>
                    <a:pt x="475" y="401"/>
                    <a:pt x="300" y="238"/>
                  </a:cubicBezTo>
                  <a:cubicBezTo>
                    <a:pt x="200" y="163"/>
                    <a:pt x="137" y="101"/>
                    <a:pt x="100" y="63"/>
                  </a:cubicBezTo>
                  <a:cubicBezTo>
                    <a:pt x="38" y="13"/>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0"/>
            <p:cNvSpPr/>
            <p:nvPr/>
          </p:nvSpPr>
          <p:spPr>
            <a:xfrm>
              <a:off x="1547045" y="3770224"/>
              <a:ext cx="237211" cy="68268"/>
            </a:xfrm>
            <a:custGeom>
              <a:avLst/>
              <a:gdLst/>
              <a:ahLst/>
              <a:cxnLst/>
              <a:rect l="l" t="t" r="r" b="b"/>
              <a:pathLst>
                <a:path w="5424" h="1561" extrusionOk="0">
                  <a:moveTo>
                    <a:pt x="3861" y="1"/>
                  </a:moveTo>
                  <a:cubicBezTo>
                    <a:pt x="3140" y="1"/>
                    <a:pt x="2454" y="96"/>
                    <a:pt x="2187" y="285"/>
                  </a:cubicBezTo>
                  <a:cubicBezTo>
                    <a:pt x="1712" y="610"/>
                    <a:pt x="0" y="1385"/>
                    <a:pt x="0" y="1385"/>
                  </a:cubicBezTo>
                  <a:cubicBezTo>
                    <a:pt x="500" y="1508"/>
                    <a:pt x="979" y="1560"/>
                    <a:pt x="1433" y="1560"/>
                  </a:cubicBezTo>
                  <a:cubicBezTo>
                    <a:pt x="3782" y="1560"/>
                    <a:pt x="5423" y="173"/>
                    <a:pt x="5423" y="173"/>
                  </a:cubicBezTo>
                  <a:cubicBezTo>
                    <a:pt x="5002" y="58"/>
                    <a:pt x="4421" y="1"/>
                    <a:pt x="3861"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0"/>
            <p:cNvSpPr/>
            <p:nvPr/>
          </p:nvSpPr>
          <p:spPr>
            <a:xfrm>
              <a:off x="1547045" y="3770224"/>
              <a:ext cx="237211" cy="68268"/>
            </a:xfrm>
            <a:custGeom>
              <a:avLst/>
              <a:gdLst/>
              <a:ahLst/>
              <a:cxnLst/>
              <a:rect l="l" t="t" r="r" b="b"/>
              <a:pathLst>
                <a:path w="5424" h="1561" extrusionOk="0">
                  <a:moveTo>
                    <a:pt x="3861" y="1"/>
                  </a:moveTo>
                  <a:cubicBezTo>
                    <a:pt x="3140" y="1"/>
                    <a:pt x="2454" y="96"/>
                    <a:pt x="2187" y="285"/>
                  </a:cubicBezTo>
                  <a:cubicBezTo>
                    <a:pt x="1712" y="610"/>
                    <a:pt x="0" y="1385"/>
                    <a:pt x="0" y="1385"/>
                  </a:cubicBezTo>
                  <a:cubicBezTo>
                    <a:pt x="500" y="1508"/>
                    <a:pt x="979" y="1560"/>
                    <a:pt x="1433" y="1560"/>
                  </a:cubicBezTo>
                  <a:cubicBezTo>
                    <a:pt x="3782" y="1560"/>
                    <a:pt x="5423" y="173"/>
                    <a:pt x="5423" y="173"/>
                  </a:cubicBezTo>
                  <a:cubicBezTo>
                    <a:pt x="5002" y="58"/>
                    <a:pt x="4421" y="1"/>
                    <a:pt x="38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0"/>
            <p:cNvSpPr/>
            <p:nvPr/>
          </p:nvSpPr>
          <p:spPr>
            <a:xfrm>
              <a:off x="1579845" y="3773942"/>
              <a:ext cx="202224" cy="48676"/>
            </a:xfrm>
            <a:custGeom>
              <a:avLst/>
              <a:gdLst/>
              <a:ahLst/>
              <a:cxnLst/>
              <a:rect l="l" t="t" r="r" b="b"/>
              <a:pathLst>
                <a:path w="4624" h="1113" extrusionOk="0">
                  <a:moveTo>
                    <a:pt x="4623" y="1"/>
                  </a:moveTo>
                  <a:cubicBezTo>
                    <a:pt x="4611" y="1"/>
                    <a:pt x="4586" y="1"/>
                    <a:pt x="4523" y="13"/>
                  </a:cubicBezTo>
                  <a:cubicBezTo>
                    <a:pt x="4461" y="26"/>
                    <a:pt x="4361" y="38"/>
                    <a:pt x="4248" y="63"/>
                  </a:cubicBezTo>
                  <a:cubicBezTo>
                    <a:pt x="4036" y="101"/>
                    <a:pt x="3736" y="150"/>
                    <a:pt x="3436" y="200"/>
                  </a:cubicBezTo>
                  <a:cubicBezTo>
                    <a:pt x="2861" y="325"/>
                    <a:pt x="2287" y="463"/>
                    <a:pt x="2287" y="463"/>
                  </a:cubicBezTo>
                  <a:cubicBezTo>
                    <a:pt x="2287" y="463"/>
                    <a:pt x="1724" y="625"/>
                    <a:pt x="1150" y="775"/>
                  </a:cubicBezTo>
                  <a:cubicBezTo>
                    <a:pt x="862" y="850"/>
                    <a:pt x="587" y="938"/>
                    <a:pt x="362" y="1000"/>
                  </a:cubicBezTo>
                  <a:cubicBezTo>
                    <a:pt x="250" y="1025"/>
                    <a:pt x="163" y="1063"/>
                    <a:pt x="100" y="1075"/>
                  </a:cubicBezTo>
                  <a:cubicBezTo>
                    <a:pt x="38" y="1088"/>
                    <a:pt x="0" y="1113"/>
                    <a:pt x="0" y="1113"/>
                  </a:cubicBezTo>
                  <a:cubicBezTo>
                    <a:pt x="0" y="1113"/>
                    <a:pt x="38" y="1088"/>
                    <a:pt x="100" y="1088"/>
                  </a:cubicBezTo>
                  <a:cubicBezTo>
                    <a:pt x="163" y="1075"/>
                    <a:pt x="250" y="1063"/>
                    <a:pt x="362" y="1025"/>
                  </a:cubicBezTo>
                  <a:cubicBezTo>
                    <a:pt x="587" y="963"/>
                    <a:pt x="875" y="900"/>
                    <a:pt x="1162" y="825"/>
                  </a:cubicBezTo>
                  <a:cubicBezTo>
                    <a:pt x="1737" y="688"/>
                    <a:pt x="2312" y="525"/>
                    <a:pt x="2312" y="525"/>
                  </a:cubicBezTo>
                  <a:lnTo>
                    <a:pt x="3474" y="250"/>
                  </a:lnTo>
                  <a:cubicBezTo>
                    <a:pt x="3749" y="188"/>
                    <a:pt x="4048" y="138"/>
                    <a:pt x="4273" y="88"/>
                  </a:cubicBezTo>
                  <a:cubicBezTo>
                    <a:pt x="4373" y="63"/>
                    <a:pt x="4473" y="38"/>
                    <a:pt x="4536" y="26"/>
                  </a:cubicBezTo>
                  <a:cubicBezTo>
                    <a:pt x="4598" y="13"/>
                    <a:pt x="4623" y="1"/>
                    <a:pt x="46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0"/>
            <p:cNvSpPr/>
            <p:nvPr/>
          </p:nvSpPr>
          <p:spPr>
            <a:xfrm>
              <a:off x="2021340" y="3648250"/>
              <a:ext cx="234500" cy="243771"/>
            </a:xfrm>
            <a:custGeom>
              <a:avLst/>
              <a:gdLst/>
              <a:ahLst/>
              <a:cxnLst/>
              <a:rect l="l" t="t" r="r" b="b"/>
              <a:pathLst>
                <a:path w="5362" h="5574" extrusionOk="0">
                  <a:moveTo>
                    <a:pt x="1" y="1"/>
                  </a:moveTo>
                  <a:lnTo>
                    <a:pt x="1" y="1"/>
                  </a:lnTo>
                  <a:cubicBezTo>
                    <a:pt x="1" y="1"/>
                    <a:pt x="1375" y="2200"/>
                    <a:pt x="1675" y="2962"/>
                  </a:cubicBezTo>
                  <a:cubicBezTo>
                    <a:pt x="1963" y="3712"/>
                    <a:pt x="4024" y="5124"/>
                    <a:pt x="5361" y="5573"/>
                  </a:cubicBezTo>
                  <a:cubicBezTo>
                    <a:pt x="5361" y="5573"/>
                    <a:pt x="4149" y="1488"/>
                    <a:pt x="1"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0"/>
            <p:cNvSpPr/>
            <p:nvPr/>
          </p:nvSpPr>
          <p:spPr>
            <a:xfrm>
              <a:off x="1030634" y="1294001"/>
              <a:ext cx="2671601" cy="2877236"/>
            </a:xfrm>
            <a:custGeom>
              <a:avLst/>
              <a:gdLst/>
              <a:ahLst/>
              <a:cxnLst/>
              <a:rect l="l" t="t" r="r" b="b"/>
              <a:pathLst>
                <a:path w="61088" h="65790" extrusionOk="0">
                  <a:moveTo>
                    <a:pt x="29538" y="0"/>
                  </a:moveTo>
                  <a:cubicBezTo>
                    <a:pt x="29101" y="0"/>
                    <a:pt x="28661" y="223"/>
                    <a:pt x="28364" y="841"/>
                  </a:cubicBezTo>
                  <a:cubicBezTo>
                    <a:pt x="27589" y="2466"/>
                    <a:pt x="30763" y="4440"/>
                    <a:pt x="30988" y="4590"/>
                  </a:cubicBezTo>
                  <a:cubicBezTo>
                    <a:pt x="31238" y="4440"/>
                    <a:pt x="34411" y="2503"/>
                    <a:pt x="33649" y="879"/>
                  </a:cubicBezTo>
                  <a:cubicBezTo>
                    <a:pt x="33353" y="250"/>
                    <a:pt x="32910" y="25"/>
                    <a:pt x="32471" y="25"/>
                  </a:cubicBezTo>
                  <a:cubicBezTo>
                    <a:pt x="31817" y="25"/>
                    <a:pt x="31170" y="523"/>
                    <a:pt x="31013" y="941"/>
                  </a:cubicBezTo>
                  <a:cubicBezTo>
                    <a:pt x="30869" y="519"/>
                    <a:pt x="30206" y="0"/>
                    <a:pt x="29538" y="0"/>
                  </a:cubicBezTo>
                  <a:close/>
                  <a:moveTo>
                    <a:pt x="57850" y="45483"/>
                  </a:moveTo>
                  <a:cubicBezTo>
                    <a:pt x="57560" y="45483"/>
                    <a:pt x="57267" y="45632"/>
                    <a:pt x="57064" y="46048"/>
                  </a:cubicBezTo>
                  <a:cubicBezTo>
                    <a:pt x="56540" y="47110"/>
                    <a:pt x="58651" y="48447"/>
                    <a:pt x="58814" y="48534"/>
                  </a:cubicBezTo>
                  <a:cubicBezTo>
                    <a:pt x="58976" y="48447"/>
                    <a:pt x="61088" y="47147"/>
                    <a:pt x="60575" y="46072"/>
                  </a:cubicBezTo>
                  <a:cubicBezTo>
                    <a:pt x="60380" y="45650"/>
                    <a:pt x="60087" y="45499"/>
                    <a:pt x="59795" y="45499"/>
                  </a:cubicBezTo>
                  <a:cubicBezTo>
                    <a:pt x="59361" y="45499"/>
                    <a:pt x="58931" y="45834"/>
                    <a:pt x="58826" y="46110"/>
                  </a:cubicBezTo>
                  <a:cubicBezTo>
                    <a:pt x="58728" y="45831"/>
                    <a:pt x="58292" y="45483"/>
                    <a:pt x="57850" y="45483"/>
                  </a:cubicBezTo>
                  <a:close/>
                  <a:moveTo>
                    <a:pt x="1326" y="45892"/>
                  </a:moveTo>
                  <a:cubicBezTo>
                    <a:pt x="1033" y="45892"/>
                    <a:pt x="737" y="46042"/>
                    <a:pt x="538" y="46460"/>
                  </a:cubicBezTo>
                  <a:cubicBezTo>
                    <a:pt x="1" y="47534"/>
                    <a:pt x="2112" y="48846"/>
                    <a:pt x="2287" y="48946"/>
                  </a:cubicBezTo>
                  <a:cubicBezTo>
                    <a:pt x="2437" y="48846"/>
                    <a:pt x="4549" y="47547"/>
                    <a:pt x="4049" y="46472"/>
                  </a:cubicBezTo>
                  <a:cubicBezTo>
                    <a:pt x="3853" y="46060"/>
                    <a:pt x="3559" y="45911"/>
                    <a:pt x="3267" y="45911"/>
                  </a:cubicBezTo>
                  <a:cubicBezTo>
                    <a:pt x="2834" y="45911"/>
                    <a:pt x="2404" y="46239"/>
                    <a:pt x="2300" y="46522"/>
                  </a:cubicBezTo>
                  <a:cubicBezTo>
                    <a:pt x="2210" y="46236"/>
                    <a:pt x="1771" y="45892"/>
                    <a:pt x="1326" y="45892"/>
                  </a:cubicBezTo>
                  <a:close/>
                  <a:moveTo>
                    <a:pt x="55107" y="48822"/>
                  </a:moveTo>
                  <a:cubicBezTo>
                    <a:pt x="54920" y="48822"/>
                    <a:pt x="54731" y="48915"/>
                    <a:pt x="54603" y="49171"/>
                  </a:cubicBezTo>
                  <a:cubicBezTo>
                    <a:pt x="54266" y="49858"/>
                    <a:pt x="55628" y="50708"/>
                    <a:pt x="55715" y="50771"/>
                  </a:cubicBezTo>
                  <a:cubicBezTo>
                    <a:pt x="55827" y="50708"/>
                    <a:pt x="57164" y="49883"/>
                    <a:pt x="56852" y="49196"/>
                  </a:cubicBezTo>
                  <a:cubicBezTo>
                    <a:pt x="56726" y="48925"/>
                    <a:pt x="56538" y="48827"/>
                    <a:pt x="56350" y="48827"/>
                  </a:cubicBezTo>
                  <a:cubicBezTo>
                    <a:pt x="56072" y="48827"/>
                    <a:pt x="55795" y="49042"/>
                    <a:pt x="55728" y="49221"/>
                  </a:cubicBezTo>
                  <a:cubicBezTo>
                    <a:pt x="55675" y="49040"/>
                    <a:pt x="55393" y="48822"/>
                    <a:pt x="55107" y="48822"/>
                  </a:cubicBezTo>
                  <a:close/>
                  <a:moveTo>
                    <a:pt x="4821" y="49871"/>
                  </a:moveTo>
                  <a:cubicBezTo>
                    <a:pt x="4635" y="49871"/>
                    <a:pt x="4445" y="49964"/>
                    <a:pt x="4312" y="50221"/>
                  </a:cubicBezTo>
                  <a:cubicBezTo>
                    <a:pt x="3974" y="50908"/>
                    <a:pt x="5336" y="51758"/>
                    <a:pt x="5424" y="51808"/>
                  </a:cubicBezTo>
                  <a:cubicBezTo>
                    <a:pt x="5536" y="51745"/>
                    <a:pt x="6873" y="50920"/>
                    <a:pt x="6561" y="50233"/>
                  </a:cubicBezTo>
                  <a:cubicBezTo>
                    <a:pt x="6436" y="49969"/>
                    <a:pt x="6250" y="49874"/>
                    <a:pt x="6064" y="49874"/>
                  </a:cubicBezTo>
                  <a:cubicBezTo>
                    <a:pt x="5784" y="49874"/>
                    <a:pt x="5504" y="50090"/>
                    <a:pt x="5436" y="50271"/>
                  </a:cubicBezTo>
                  <a:cubicBezTo>
                    <a:pt x="5383" y="50089"/>
                    <a:pt x="5106" y="49871"/>
                    <a:pt x="4821" y="49871"/>
                  </a:cubicBezTo>
                  <a:close/>
                  <a:moveTo>
                    <a:pt x="30029" y="62744"/>
                  </a:moveTo>
                  <a:cubicBezTo>
                    <a:pt x="29737" y="62744"/>
                    <a:pt x="29442" y="62892"/>
                    <a:pt x="29239" y="63303"/>
                  </a:cubicBezTo>
                  <a:cubicBezTo>
                    <a:pt x="28726" y="64377"/>
                    <a:pt x="30838" y="65702"/>
                    <a:pt x="30988" y="65789"/>
                  </a:cubicBezTo>
                  <a:cubicBezTo>
                    <a:pt x="31163" y="65702"/>
                    <a:pt x="33274" y="64402"/>
                    <a:pt x="32762" y="63328"/>
                  </a:cubicBezTo>
                  <a:cubicBezTo>
                    <a:pt x="32566" y="62906"/>
                    <a:pt x="32271" y="62754"/>
                    <a:pt x="31977" y="62754"/>
                  </a:cubicBezTo>
                  <a:cubicBezTo>
                    <a:pt x="31540" y="62754"/>
                    <a:pt x="31105" y="63089"/>
                    <a:pt x="31000" y="63365"/>
                  </a:cubicBezTo>
                  <a:cubicBezTo>
                    <a:pt x="30910" y="63086"/>
                    <a:pt x="30474" y="62744"/>
                    <a:pt x="30029" y="6274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0"/>
            <p:cNvSpPr/>
            <p:nvPr/>
          </p:nvSpPr>
          <p:spPr>
            <a:xfrm>
              <a:off x="1820251" y="3101268"/>
              <a:ext cx="837762" cy="645946"/>
            </a:xfrm>
            <a:custGeom>
              <a:avLst/>
              <a:gdLst/>
              <a:ahLst/>
              <a:cxnLst/>
              <a:rect l="l" t="t" r="r" b="b"/>
              <a:pathLst>
                <a:path w="19156" h="14770" extrusionOk="0">
                  <a:moveTo>
                    <a:pt x="18618" y="1937"/>
                  </a:moveTo>
                  <a:cubicBezTo>
                    <a:pt x="18618" y="1937"/>
                    <a:pt x="19043" y="413"/>
                    <a:pt x="18818" y="63"/>
                  </a:cubicBezTo>
                  <a:cubicBezTo>
                    <a:pt x="18805" y="25"/>
                    <a:pt x="18793" y="13"/>
                    <a:pt x="18780" y="0"/>
                  </a:cubicBezTo>
                  <a:cubicBezTo>
                    <a:pt x="18743" y="663"/>
                    <a:pt x="18281" y="1950"/>
                    <a:pt x="18281" y="1950"/>
                  </a:cubicBezTo>
                  <a:cubicBezTo>
                    <a:pt x="18281" y="1950"/>
                    <a:pt x="18543" y="3561"/>
                    <a:pt x="17681" y="3849"/>
                  </a:cubicBezTo>
                  <a:cubicBezTo>
                    <a:pt x="17356" y="3961"/>
                    <a:pt x="17056" y="3711"/>
                    <a:pt x="16831" y="3374"/>
                  </a:cubicBezTo>
                  <a:cubicBezTo>
                    <a:pt x="16919" y="3774"/>
                    <a:pt x="17019" y="4061"/>
                    <a:pt x="17019" y="4061"/>
                  </a:cubicBezTo>
                  <a:cubicBezTo>
                    <a:pt x="16981" y="4224"/>
                    <a:pt x="16931" y="4449"/>
                    <a:pt x="16844" y="4686"/>
                  </a:cubicBezTo>
                  <a:cubicBezTo>
                    <a:pt x="17081" y="4686"/>
                    <a:pt x="17306" y="4724"/>
                    <a:pt x="17418" y="4911"/>
                  </a:cubicBezTo>
                  <a:cubicBezTo>
                    <a:pt x="17706" y="5348"/>
                    <a:pt x="16119" y="11108"/>
                    <a:pt x="14732" y="11283"/>
                  </a:cubicBezTo>
                  <a:cubicBezTo>
                    <a:pt x="14145" y="11371"/>
                    <a:pt x="13895" y="10908"/>
                    <a:pt x="13808" y="10346"/>
                  </a:cubicBezTo>
                  <a:cubicBezTo>
                    <a:pt x="13545" y="10746"/>
                    <a:pt x="13233" y="11121"/>
                    <a:pt x="13170" y="11208"/>
                  </a:cubicBezTo>
                  <a:cubicBezTo>
                    <a:pt x="13420" y="11721"/>
                    <a:pt x="13470" y="12383"/>
                    <a:pt x="12371" y="12583"/>
                  </a:cubicBezTo>
                  <a:cubicBezTo>
                    <a:pt x="10459" y="12945"/>
                    <a:pt x="4561" y="6460"/>
                    <a:pt x="3937" y="4349"/>
                  </a:cubicBezTo>
                  <a:cubicBezTo>
                    <a:pt x="3312" y="2250"/>
                    <a:pt x="4686" y="1775"/>
                    <a:pt x="4686" y="1775"/>
                  </a:cubicBezTo>
                  <a:cubicBezTo>
                    <a:pt x="1" y="825"/>
                    <a:pt x="750" y="7985"/>
                    <a:pt x="1950" y="11333"/>
                  </a:cubicBezTo>
                  <a:cubicBezTo>
                    <a:pt x="2100" y="11421"/>
                    <a:pt x="2250" y="11521"/>
                    <a:pt x="2425" y="11596"/>
                  </a:cubicBezTo>
                  <a:cubicBezTo>
                    <a:pt x="5498" y="12958"/>
                    <a:pt x="8472" y="11283"/>
                    <a:pt x="8472" y="11283"/>
                  </a:cubicBezTo>
                  <a:cubicBezTo>
                    <a:pt x="8472" y="11283"/>
                    <a:pt x="12421" y="14769"/>
                    <a:pt x="14295" y="13945"/>
                  </a:cubicBezTo>
                  <a:cubicBezTo>
                    <a:pt x="16169" y="13120"/>
                    <a:pt x="18556" y="4311"/>
                    <a:pt x="18556" y="4311"/>
                  </a:cubicBezTo>
                  <a:cubicBezTo>
                    <a:pt x="19155" y="3811"/>
                    <a:pt x="18618" y="1937"/>
                    <a:pt x="18618" y="193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0"/>
            <p:cNvSpPr/>
            <p:nvPr/>
          </p:nvSpPr>
          <p:spPr>
            <a:xfrm>
              <a:off x="1792393" y="3135687"/>
              <a:ext cx="395658" cy="497033"/>
            </a:xfrm>
            <a:custGeom>
              <a:avLst/>
              <a:gdLst/>
              <a:ahLst/>
              <a:cxnLst/>
              <a:rect l="l" t="t" r="r" b="b"/>
              <a:pathLst>
                <a:path w="9047" h="11365" extrusionOk="0">
                  <a:moveTo>
                    <a:pt x="6911" y="1411"/>
                  </a:moveTo>
                  <a:lnTo>
                    <a:pt x="6911" y="1411"/>
                  </a:lnTo>
                  <a:cubicBezTo>
                    <a:pt x="6923" y="1420"/>
                    <a:pt x="6935" y="1429"/>
                    <a:pt x="6948" y="1438"/>
                  </a:cubicBezTo>
                  <a:cubicBezTo>
                    <a:pt x="6936" y="1429"/>
                    <a:pt x="6924" y="1420"/>
                    <a:pt x="6911" y="1411"/>
                  </a:cubicBezTo>
                  <a:close/>
                  <a:moveTo>
                    <a:pt x="2662" y="1"/>
                  </a:moveTo>
                  <a:cubicBezTo>
                    <a:pt x="1850" y="1625"/>
                    <a:pt x="1100" y="2999"/>
                    <a:pt x="988" y="3299"/>
                  </a:cubicBezTo>
                  <a:cubicBezTo>
                    <a:pt x="725" y="3974"/>
                    <a:pt x="1" y="9497"/>
                    <a:pt x="3062" y="10846"/>
                  </a:cubicBezTo>
                  <a:cubicBezTo>
                    <a:pt x="3948" y="11228"/>
                    <a:pt x="4823" y="11364"/>
                    <a:pt x="5620" y="11364"/>
                  </a:cubicBezTo>
                  <a:cubicBezTo>
                    <a:pt x="7353" y="11364"/>
                    <a:pt x="8722" y="10721"/>
                    <a:pt x="9047" y="10559"/>
                  </a:cubicBezTo>
                  <a:cubicBezTo>
                    <a:pt x="8160" y="9597"/>
                    <a:pt x="6610" y="8185"/>
                    <a:pt x="6610" y="8185"/>
                  </a:cubicBezTo>
                  <a:cubicBezTo>
                    <a:pt x="6369" y="8235"/>
                    <a:pt x="6144" y="8258"/>
                    <a:pt x="5932" y="8258"/>
                  </a:cubicBezTo>
                  <a:cubicBezTo>
                    <a:pt x="3033" y="8258"/>
                    <a:pt x="2868" y="3807"/>
                    <a:pt x="3637" y="2200"/>
                  </a:cubicBezTo>
                  <a:cubicBezTo>
                    <a:pt x="4057" y="1345"/>
                    <a:pt x="4843" y="1032"/>
                    <a:pt x="5580" y="1032"/>
                  </a:cubicBezTo>
                  <a:cubicBezTo>
                    <a:pt x="6094" y="1032"/>
                    <a:pt x="6585" y="1184"/>
                    <a:pt x="6911" y="1411"/>
                  </a:cubicBezTo>
                  <a:lnTo>
                    <a:pt x="6911" y="1411"/>
                  </a:lnTo>
                  <a:cubicBezTo>
                    <a:pt x="6618" y="1201"/>
                    <a:pt x="6410" y="1063"/>
                    <a:pt x="6410" y="1063"/>
                  </a:cubicBezTo>
                  <a:cubicBezTo>
                    <a:pt x="6373" y="863"/>
                    <a:pt x="6373" y="625"/>
                    <a:pt x="6385" y="400"/>
                  </a:cubicBezTo>
                  <a:lnTo>
                    <a:pt x="6385" y="400"/>
                  </a:lnTo>
                  <a:cubicBezTo>
                    <a:pt x="6160" y="463"/>
                    <a:pt x="5861" y="550"/>
                    <a:pt x="5473" y="650"/>
                  </a:cubicBezTo>
                  <a:cubicBezTo>
                    <a:pt x="5322" y="686"/>
                    <a:pt x="5163" y="701"/>
                    <a:pt x="4999" y="701"/>
                  </a:cubicBezTo>
                  <a:cubicBezTo>
                    <a:pt x="4124" y="701"/>
                    <a:pt x="3136" y="253"/>
                    <a:pt x="2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0"/>
            <p:cNvSpPr/>
            <p:nvPr/>
          </p:nvSpPr>
          <p:spPr>
            <a:xfrm>
              <a:off x="1826811" y="3499117"/>
              <a:ext cx="441579" cy="296733"/>
            </a:xfrm>
            <a:custGeom>
              <a:avLst/>
              <a:gdLst/>
              <a:ahLst/>
              <a:cxnLst/>
              <a:rect l="l" t="t" r="r" b="b"/>
              <a:pathLst>
                <a:path w="10097" h="6785" extrusionOk="0">
                  <a:moveTo>
                    <a:pt x="4914" y="1"/>
                  </a:moveTo>
                  <a:cubicBezTo>
                    <a:pt x="4600" y="1"/>
                    <a:pt x="4608" y="549"/>
                    <a:pt x="4661" y="849"/>
                  </a:cubicBezTo>
                  <a:cubicBezTo>
                    <a:pt x="4761" y="1462"/>
                    <a:pt x="5199" y="1849"/>
                    <a:pt x="5611" y="2249"/>
                  </a:cubicBezTo>
                  <a:cubicBezTo>
                    <a:pt x="5493" y="2292"/>
                    <a:pt x="5367" y="2311"/>
                    <a:pt x="5236" y="2311"/>
                  </a:cubicBezTo>
                  <a:cubicBezTo>
                    <a:pt x="4491" y="2311"/>
                    <a:pt x="3577" y="1698"/>
                    <a:pt x="3024" y="1412"/>
                  </a:cubicBezTo>
                  <a:cubicBezTo>
                    <a:pt x="2562" y="1162"/>
                    <a:pt x="2100" y="887"/>
                    <a:pt x="1625" y="662"/>
                  </a:cubicBezTo>
                  <a:cubicBezTo>
                    <a:pt x="1395" y="558"/>
                    <a:pt x="1080" y="370"/>
                    <a:pt x="798" y="370"/>
                  </a:cubicBezTo>
                  <a:cubicBezTo>
                    <a:pt x="773" y="370"/>
                    <a:pt x="749" y="372"/>
                    <a:pt x="725" y="375"/>
                  </a:cubicBezTo>
                  <a:cubicBezTo>
                    <a:pt x="1" y="474"/>
                    <a:pt x="1463" y="3811"/>
                    <a:pt x="2600" y="5260"/>
                  </a:cubicBezTo>
                  <a:cubicBezTo>
                    <a:pt x="3737" y="6734"/>
                    <a:pt x="9159" y="6784"/>
                    <a:pt x="9159" y="6784"/>
                  </a:cubicBezTo>
                  <a:cubicBezTo>
                    <a:pt x="9997" y="6222"/>
                    <a:pt x="10096" y="4435"/>
                    <a:pt x="9272" y="3298"/>
                  </a:cubicBezTo>
                  <a:cubicBezTo>
                    <a:pt x="8884" y="2761"/>
                    <a:pt x="8472" y="2249"/>
                    <a:pt x="7860" y="1974"/>
                  </a:cubicBezTo>
                  <a:cubicBezTo>
                    <a:pt x="7198" y="1661"/>
                    <a:pt x="6585" y="1499"/>
                    <a:pt x="6023" y="1024"/>
                  </a:cubicBezTo>
                  <a:cubicBezTo>
                    <a:pt x="5698" y="724"/>
                    <a:pt x="5511" y="237"/>
                    <a:pt x="5099" y="50"/>
                  </a:cubicBezTo>
                  <a:cubicBezTo>
                    <a:pt x="5028" y="16"/>
                    <a:pt x="4967" y="1"/>
                    <a:pt x="4914"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0"/>
            <p:cNvSpPr/>
            <p:nvPr/>
          </p:nvSpPr>
          <p:spPr>
            <a:xfrm>
              <a:off x="1851958" y="3520940"/>
              <a:ext cx="129539" cy="129583"/>
            </a:xfrm>
            <a:custGeom>
              <a:avLst/>
              <a:gdLst/>
              <a:ahLst/>
              <a:cxnLst/>
              <a:rect l="l" t="t" r="r" b="b"/>
              <a:pathLst>
                <a:path w="2962" h="2963" extrusionOk="0">
                  <a:moveTo>
                    <a:pt x="0" y="0"/>
                  </a:moveTo>
                  <a:lnTo>
                    <a:pt x="0" y="100"/>
                  </a:lnTo>
                  <a:cubicBezTo>
                    <a:pt x="13" y="163"/>
                    <a:pt x="13" y="250"/>
                    <a:pt x="38" y="350"/>
                  </a:cubicBezTo>
                  <a:cubicBezTo>
                    <a:pt x="88" y="550"/>
                    <a:pt x="213" y="800"/>
                    <a:pt x="350" y="1038"/>
                  </a:cubicBezTo>
                  <a:cubicBezTo>
                    <a:pt x="513" y="1250"/>
                    <a:pt x="700" y="1462"/>
                    <a:pt x="838" y="1612"/>
                  </a:cubicBezTo>
                  <a:cubicBezTo>
                    <a:pt x="988" y="1750"/>
                    <a:pt x="1088" y="1850"/>
                    <a:pt x="1088" y="1850"/>
                  </a:cubicBezTo>
                  <a:cubicBezTo>
                    <a:pt x="1088" y="1850"/>
                    <a:pt x="1187" y="1925"/>
                    <a:pt x="1362" y="2050"/>
                  </a:cubicBezTo>
                  <a:cubicBezTo>
                    <a:pt x="1512" y="2175"/>
                    <a:pt x="1750" y="2337"/>
                    <a:pt x="1987" y="2474"/>
                  </a:cubicBezTo>
                  <a:cubicBezTo>
                    <a:pt x="2449" y="2742"/>
                    <a:pt x="2923" y="2962"/>
                    <a:pt x="2960" y="2962"/>
                  </a:cubicBezTo>
                  <a:cubicBezTo>
                    <a:pt x="2961" y="2962"/>
                    <a:pt x="2961" y="2962"/>
                    <a:pt x="2962" y="2962"/>
                  </a:cubicBezTo>
                  <a:cubicBezTo>
                    <a:pt x="2962" y="2937"/>
                    <a:pt x="2499" y="2674"/>
                    <a:pt x="2037" y="2399"/>
                  </a:cubicBezTo>
                  <a:cubicBezTo>
                    <a:pt x="1825" y="2237"/>
                    <a:pt x="1600" y="2087"/>
                    <a:pt x="1450" y="1962"/>
                  </a:cubicBezTo>
                  <a:cubicBezTo>
                    <a:pt x="1275" y="1825"/>
                    <a:pt x="1187" y="1737"/>
                    <a:pt x="1187" y="1737"/>
                  </a:cubicBezTo>
                  <a:cubicBezTo>
                    <a:pt x="1187" y="1737"/>
                    <a:pt x="1088" y="1662"/>
                    <a:pt x="938" y="1512"/>
                  </a:cubicBezTo>
                  <a:cubicBezTo>
                    <a:pt x="788" y="1375"/>
                    <a:pt x="600" y="1187"/>
                    <a:pt x="450" y="975"/>
                  </a:cubicBezTo>
                  <a:cubicBezTo>
                    <a:pt x="313" y="750"/>
                    <a:pt x="163" y="525"/>
                    <a:pt x="100" y="338"/>
                  </a:cubicBezTo>
                  <a:cubicBezTo>
                    <a:pt x="63" y="238"/>
                    <a:pt x="38" y="163"/>
                    <a:pt x="25" y="100"/>
                  </a:cubicBezTo>
                  <a:cubicBezTo>
                    <a:pt x="13" y="38"/>
                    <a:pt x="0" y="0"/>
                    <a:pt x="0"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0"/>
            <p:cNvSpPr/>
            <p:nvPr/>
          </p:nvSpPr>
          <p:spPr>
            <a:xfrm>
              <a:off x="1857425" y="3556452"/>
              <a:ext cx="115894" cy="157485"/>
            </a:xfrm>
            <a:custGeom>
              <a:avLst/>
              <a:gdLst/>
              <a:ahLst/>
              <a:cxnLst/>
              <a:rect l="l" t="t" r="r" b="b"/>
              <a:pathLst>
                <a:path w="2650" h="3601" extrusionOk="0">
                  <a:moveTo>
                    <a:pt x="13" y="1"/>
                  </a:moveTo>
                  <a:cubicBezTo>
                    <a:pt x="0" y="1"/>
                    <a:pt x="25" y="138"/>
                    <a:pt x="75" y="350"/>
                  </a:cubicBezTo>
                  <a:cubicBezTo>
                    <a:pt x="138" y="563"/>
                    <a:pt x="238" y="825"/>
                    <a:pt x="363" y="1075"/>
                  </a:cubicBezTo>
                  <a:cubicBezTo>
                    <a:pt x="488" y="1325"/>
                    <a:pt x="638" y="1575"/>
                    <a:pt x="763" y="1750"/>
                  </a:cubicBezTo>
                  <a:cubicBezTo>
                    <a:pt x="888" y="1925"/>
                    <a:pt x="988" y="2037"/>
                    <a:pt x="988" y="2037"/>
                  </a:cubicBezTo>
                  <a:cubicBezTo>
                    <a:pt x="988" y="2037"/>
                    <a:pt x="1075" y="2137"/>
                    <a:pt x="1212" y="2300"/>
                  </a:cubicBezTo>
                  <a:cubicBezTo>
                    <a:pt x="1362" y="2450"/>
                    <a:pt x="1562" y="2662"/>
                    <a:pt x="1762" y="2849"/>
                  </a:cubicBezTo>
                  <a:cubicBezTo>
                    <a:pt x="1962" y="3049"/>
                    <a:pt x="2187" y="3237"/>
                    <a:pt x="2337" y="3374"/>
                  </a:cubicBezTo>
                  <a:cubicBezTo>
                    <a:pt x="2502" y="3504"/>
                    <a:pt x="2600" y="3600"/>
                    <a:pt x="2621" y="3600"/>
                  </a:cubicBezTo>
                  <a:cubicBezTo>
                    <a:pt x="2623" y="3600"/>
                    <a:pt x="2624" y="3600"/>
                    <a:pt x="2624" y="3599"/>
                  </a:cubicBezTo>
                  <a:cubicBezTo>
                    <a:pt x="2649" y="3587"/>
                    <a:pt x="2262" y="3174"/>
                    <a:pt x="1837" y="2749"/>
                  </a:cubicBezTo>
                  <a:cubicBezTo>
                    <a:pt x="1650" y="2537"/>
                    <a:pt x="1462" y="2325"/>
                    <a:pt x="1325" y="2175"/>
                  </a:cubicBezTo>
                  <a:cubicBezTo>
                    <a:pt x="1200" y="2012"/>
                    <a:pt x="1112" y="1912"/>
                    <a:pt x="1112" y="1912"/>
                  </a:cubicBezTo>
                  <a:cubicBezTo>
                    <a:pt x="1112" y="1912"/>
                    <a:pt x="1012" y="1800"/>
                    <a:pt x="888" y="1637"/>
                  </a:cubicBezTo>
                  <a:cubicBezTo>
                    <a:pt x="763" y="1488"/>
                    <a:pt x="613" y="1250"/>
                    <a:pt x="463" y="1013"/>
                  </a:cubicBezTo>
                  <a:cubicBezTo>
                    <a:pt x="325" y="788"/>
                    <a:pt x="213" y="538"/>
                    <a:pt x="138" y="325"/>
                  </a:cubicBezTo>
                  <a:cubicBezTo>
                    <a:pt x="75" y="126"/>
                    <a:pt x="25" y="1"/>
                    <a:pt x="13"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0"/>
            <p:cNvSpPr/>
            <p:nvPr/>
          </p:nvSpPr>
          <p:spPr>
            <a:xfrm>
              <a:off x="1891319" y="3650437"/>
              <a:ext cx="72685" cy="86418"/>
            </a:xfrm>
            <a:custGeom>
              <a:avLst/>
              <a:gdLst/>
              <a:ahLst/>
              <a:cxnLst/>
              <a:rect l="l" t="t" r="r" b="b"/>
              <a:pathLst>
                <a:path w="1662" h="1976" extrusionOk="0">
                  <a:moveTo>
                    <a:pt x="38" y="1"/>
                  </a:moveTo>
                  <a:cubicBezTo>
                    <a:pt x="0" y="1"/>
                    <a:pt x="63" y="326"/>
                    <a:pt x="225" y="625"/>
                  </a:cubicBezTo>
                  <a:cubicBezTo>
                    <a:pt x="300" y="763"/>
                    <a:pt x="375" y="913"/>
                    <a:pt x="462" y="1013"/>
                  </a:cubicBezTo>
                  <a:cubicBezTo>
                    <a:pt x="537" y="1113"/>
                    <a:pt x="587" y="1175"/>
                    <a:pt x="587" y="1175"/>
                  </a:cubicBezTo>
                  <a:lnTo>
                    <a:pt x="625" y="1225"/>
                  </a:lnTo>
                  <a:lnTo>
                    <a:pt x="737" y="1338"/>
                  </a:lnTo>
                  <a:cubicBezTo>
                    <a:pt x="812" y="1438"/>
                    <a:pt x="962" y="1525"/>
                    <a:pt x="1087" y="1638"/>
                  </a:cubicBezTo>
                  <a:cubicBezTo>
                    <a:pt x="1339" y="1830"/>
                    <a:pt x="1603" y="1976"/>
                    <a:pt x="1645" y="1976"/>
                  </a:cubicBezTo>
                  <a:cubicBezTo>
                    <a:pt x="1647" y="1976"/>
                    <a:pt x="1648" y="1975"/>
                    <a:pt x="1649" y="1975"/>
                  </a:cubicBezTo>
                  <a:cubicBezTo>
                    <a:pt x="1662" y="1950"/>
                    <a:pt x="1400" y="1763"/>
                    <a:pt x="1162" y="1563"/>
                  </a:cubicBezTo>
                  <a:cubicBezTo>
                    <a:pt x="1037" y="1450"/>
                    <a:pt x="925" y="1338"/>
                    <a:pt x="850" y="1250"/>
                  </a:cubicBezTo>
                  <a:cubicBezTo>
                    <a:pt x="812" y="1200"/>
                    <a:pt x="775" y="1163"/>
                    <a:pt x="750" y="1138"/>
                  </a:cubicBezTo>
                  <a:cubicBezTo>
                    <a:pt x="737" y="1100"/>
                    <a:pt x="725" y="1088"/>
                    <a:pt x="725" y="1088"/>
                  </a:cubicBezTo>
                  <a:cubicBezTo>
                    <a:pt x="725" y="1088"/>
                    <a:pt x="675" y="1025"/>
                    <a:pt x="600" y="938"/>
                  </a:cubicBezTo>
                  <a:cubicBezTo>
                    <a:pt x="500" y="838"/>
                    <a:pt x="425" y="700"/>
                    <a:pt x="337" y="575"/>
                  </a:cubicBezTo>
                  <a:cubicBezTo>
                    <a:pt x="163" y="288"/>
                    <a:pt x="63" y="1"/>
                    <a:pt x="38"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0"/>
            <p:cNvSpPr/>
            <p:nvPr/>
          </p:nvSpPr>
          <p:spPr>
            <a:xfrm>
              <a:off x="2021340" y="3648250"/>
              <a:ext cx="234500" cy="243771"/>
            </a:xfrm>
            <a:custGeom>
              <a:avLst/>
              <a:gdLst/>
              <a:ahLst/>
              <a:cxnLst/>
              <a:rect l="l" t="t" r="r" b="b"/>
              <a:pathLst>
                <a:path w="5362" h="5574" extrusionOk="0">
                  <a:moveTo>
                    <a:pt x="1" y="1"/>
                  </a:moveTo>
                  <a:lnTo>
                    <a:pt x="1" y="1"/>
                  </a:lnTo>
                  <a:cubicBezTo>
                    <a:pt x="1" y="1"/>
                    <a:pt x="1375" y="2200"/>
                    <a:pt x="1675" y="2962"/>
                  </a:cubicBezTo>
                  <a:cubicBezTo>
                    <a:pt x="1963" y="3712"/>
                    <a:pt x="4024" y="5124"/>
                    <a:pt x="5361" y="5573"/>
                  </a:cubicBezTo>
                  <a:cubicBezTo>
                    <a:pt x="5361" y="5573"/>
                    <a:pt x="4149" y="148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0"/>
            <p:cNvSpPr/>
            <p:nvPr/>
          </p:nvSpPr>
          <p:spPr>
            <a:xfrm>
              <a:off x="2052523" y="3682669"/>
              <a:ext cx="196758" cy="211540"/>
            </a:xfrm>
            <a:custGeom>
              <a:avLst/>
              <a:gdLst/>
              <a:ahLst/>
              <a:cxnLst/>
              <a:rect l="l" t="t" r="r" b="b"/>
              <a:pathLst>
                <a:path w="4499" h="4837" extrusionOk="0">
                  <a:moveTo>
                    <a:pt x="0" y="1"/>
                  </a:moveTo>
                  <a:cubicBezTo>
                    <a:pt x="0" y="1"/>
                    <a:pt x="38" y="51"/>
                    <a:pt x="100" y="113"/>
                  </a:cubicBezTo>
                  <a:cubicBezTo>
                    <a:pt x="162" y="176"/>
                    <a:pt x="237" y="288"/>
                    <a:pt x="337" y="401"/>
                  </a:cubicBezTo>
                  <a:cubicBezTo>
                    <a:pt x="537" y="626"/>
                    <a:pt x="800" y="938"/>
                    <a:pt x="1062" y="1250"/>
                  </a:cubicBezTo>
                  <a:cubicBezTo>
                    <a:pt x="1612" y="1875"/>
                    <a:pt x="2149" y="2500"/>
                    <a:pt x="2149" y="2500"/>
                  </a:cubicBezTo>
                  <a:cubicBezTo>
                    <a:pt x="2149" y="2500"/>
                    <a:pt x="2711" y="3112"/>
                    <a:pt x="3286" y="3712"/>
                  </a:cubicBezTo>
                  <a:cubicBezTo>
                    <a:pt x="3574" y="3987"/>
                    <a:pt x="3886" y="4274"/>
                    <a:pt x="4111" y="4487"/>
                  </a:cubicBezTo>
                  <a:cubicBezTo>
                    <a:pt x="4223" y="4599"/>
                    <a:pt x="4311" y="4674"/>
                    <a:pt x="4386" y="4736"/>
                  </a:cubicBezTo>
                  <a:cubicBezTo>
                    <a:pt x="4448" y="4799"/>
                    <a:pt x="4498" y="4836"/>
                    <a:pt x="4498" y="4836"/>
                  </a:cubicBezTo>
                  <a:cubicBezTo>
                    <a:pt x="4498" y="4836"/>
                    <a:pt x="4473" y="4786"/>
                    <a:pt x="4411" y="4724"/>
                  </a:cubicBezTo>
                  <a:lnTo>
                    <a:pt x="4136" y="4462"/>
                  </a:lnTo>
                  <a:cubicBezTo>
                    <a:pt x="3923" y="4237"/>
                    <a:pt x="3624" y="3937"/>
                    <a:pt x="3324" y="3662"/>
                  </a:cubicBezTo>
                  <a:cubicBezTo>
                    <a:pt x="2761" y="3050"/>
                    <a:pt x="2224" y="2437"/>
                    <a:pt x="2224" y="2437"/>
                  </a:cubicBezTo>
                  <a:cubicBezTo>
                    <a:pt x="2224" y="2437"/>
                    <a:pt x="1674" y="1813"/>
                    <a:pt x="1112" y="1213"/>
                  </a:cubicBezTo>
                  <a:cubicBezTo>
                    <a:pt x="825" y="901"/>
                    <a:pt x="550" y="601"/>
                    <a:pt x="350" y="363"/>
                  </a:cubicBezTo>
                  <a:cubicBezTo>
                    <a:pt x="237" y="251"/>
                    <a:pt x="162" y="163"/>
                    <a:pt x="100" y="88"/>
                  </a:cubicBezTo>
                  <a:cubicBezTo>
                    <a:pt x="38" y="38"/>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0"/>
            <p:cNvSpPr/>
            <p:nvPr/>
          </p:nvSpPr>
          <p:spPr>
            <a:xfrm>
              <a:off x="1431718" y="2234065"/>
              <a:ext cx="906598" cy="1126972"/>
            </a:xfrm>
            <a:custGeom>
              <a:avLst/>
              <a:gdLst/>
              <a:ahLst/>
              <a:cxnLst/>
              <a:rect l="l" t="t" r="r" b="b"/>
              <a:pathLst>
                <a:path w="20730" h="25769" extrusionOk="0">
                  <a:moveTo>
                    <a:pt x="14720" y="0"/>
                  </a:moveTo>
                  <a:cubicBezTo>
                    <a:pt x="14719" y="1"/>
                    <a:pt x="13033" y="1662"/>
                    <a:pt x="11821" y="1974"/>
                  </a:cubicBezTo>
                  <a:cubicBezTo>
                    <a:pt x="11712" y="2003"/>
                    <a:pt x="11615" y="2016"/>
                    <a:pt x="11529" y="2016"/>
                  </a:cubicBezTo>
                  <a:cubicBezTo>
                    <a:pt x="10667" y="2016"/>
                    <a:pt x="10884" y="725"/>
                    <a:pt x="10884" y="725"/>
                  </a:cubicBezTo>
                  <a:lnTo>
                    <a:pt x="10884" y="725"/>
                  </a:lnTo>
                  <a:cubicBezTo>
                    <a:pt x="10884" y="725"/>
                    <a:pt x="9484" y="1462"/>
                    <a:pt x="8497" y="1662"/>
                  </a:cubicBezTo>
                  <a:cubicBezTo>
                    <a:pt x="8421" y="1678"/>
                    <a:pt x="8358" y="1685"/>
                    <a:pt x="8308" y="1685"/>
                  </a:cubicBezTo>
                  <a:cubicBezTo>
                    <a:pt x="7716" y="1685"/>
                    <a:pt x="8885" y="675"/>
                    <a:pt x="8885" y="675"/>
                  </a:cubicBezTo>
                  <a:lnTo>
                    <a:pt x="8885" y="675"/>
                  </a:lnTo>
                  <a:cubicBezTo>
                    <a:pt x="8884" y="675"/>
                    <a:pt x="5799" y="1462"/>
                    <a:pt x="5011" y="1500"/>
                  </a:cubicBezTo>
                  <a:cubicBezTo>
                    <a:pt x="4924" y="1500"/>
                    <a:pt x="4861" y="1462"/>
                    <a:pt x="4861" y="1350"/>
                  </a:cubicBezTo>
                  <a:cubicBezTo>
                    <a:pt x="4299" y="1812"/>
                    <a:pt x="3812" y="2399"/>
                    <a:pt x="3412" y="2999"/>
                  </a:cubicBezTo>
                  <a:cubicBezTo>
                    <a:pt x="3891" y="2822"/>
                    <a:pt x="5465" y="2263"/>
                    <a:pt x="6207" y="2263"/>
                  </a:cubicBezTo>
                  <a:cubicBezTo>
                    <a:pt x="6354" y="2263"/>
                    <a:pt x="6469" y="2285"/>
                    <a:pt x="6536" y="2337"/>
                  </a:cubicBezTo>
                  <a:cubicBezTo>
                    <a:pt x="6998" y="2687"/>
                    <a:pt x="5599" y="4311"/>
                    <a:pt x="5599" y="4311"/>
                  </a:cubicBezTo>
                  <a:cubicBezTo>
                    <a:pt x="5599" y="4311"/>
                    <a:pt x="7623" y="2549"/>
                    <a:pt x="9035" y="2174"/>
                  </a:cubicBezTo>
                  <a:cubicBezTo>
                    <a:pt x="9216" y="2126"/>
                    <a:pt x="9384" y="2105"/>
                    <a:pt x="9539" y="2105"/>
                  </a:cubicBezTo>
                  <a:cubicBezTo>
                    <a:pt x="10585" y="2105"/>
                    <a:pt x="11059" y="3061"/>
                    <a:pt x="11059" y="3061"/>
                  </a:cubicBezTo>
                  <a:cubicBezTo>
                    <a:pt x="11267" y="2906"/>
                    <a:pt x="11459" y="2841"/>
                    <a:pt x="11634" y="2841"/>
                  </a:cubicBezTo>
                  <a:cubicBezTo>
                    <a:pt x="12514" y="2841"/>
                    <a:pt x="12983" y="4473"/>
                    <a:pt x="12983" y="4473"/>
                  </a:cubicBezTo>
                  <a:cubicBezTo>
                    <a:pt x="13180" y="3757"/>
                    <a:pt x="13932" y="3219"/>
                    <a:pt x="14540" y="3219"/>
                  </a:cubicBezTo>
                  <a:cubicBezTo>
                    <a:pt x="14897" y="3219"/>
                    <a:pt x="15204" y="3405"/>
                    <a:pt x="15320" y="3849"/>
                  </a:cubicBezTo>
                  <a:cubicBezTo>
                    <a:pt x="15632" y="5048"/>
                    <a:pt x="14070" y="7597"/>
                    <a:pt x="12933" y="7597"/>
                  </a:cubicBezTo>
                  <a:cubicBezTo>
                    <a:pt x="11796" y="7597"/>
                    <a:pt x="11359" y="6085"/>
                    <a:pt x="11359" y="6085"/>
                  </a:cubicBezTo>
                  <a:cubicBezTo>
                    <a:pt x="11359" y="6085"/>
                    <a:pt x="10996" y="8622"/>
                    <a:pt x="10434" y="9209"/>
                  </a:cubicBezTo>
                  <a:cubicBezTo>
                    <a:pt x="10335" y="9308"/>
                    <a:pt x="10199" y="9348"/>
                    <a:pt x="10040" y="9348"/>
                  </a:cubicBezTo>
                  <a:cubicBezTo>
                    <a:pt x="9275" y="9348"/>
                    <a:pt x="7998" y="8397"/>
                    <a:pt x="7998" y="8397"/>
                  </a:cubicBezTo>
                  <a:lnTo>
                    <a:pt x="7998" y="8397"/>
                  </a:lnTo>
                  <a:cubicBezTo>
                    <a:pt x="8422" y="8872"/>
                    <a:pt x="8872" y="11708"/>
                    <a:pt x="7785" y="11770"/>
                  </a:cubicBezTo>
                  <a:cubicBezTo>
                    <a:pt x="7779" y="11771"/>
                    <a:pt x="7773" y="11771"/>
                    <a:pt x="7767" y="11771"/>
                  </a:cubicBezTo>
                  <a:cubicBezTo>
                    <a:pt x="6669" y="11771"/>
                    <a:pt x="5124" y="8335"/>
                    <a:pt x="5124" y="8334"/>
                  </a:cubicBezTo>
                  <a:lnTo>
                    <a:pt x="5124" y="8334"/>
                  </a:lnTo>
                  <a:cubicBezTo>
                    <a:pt x="5124" y="8335"/>
                    <a:pt x="5901" y="11183"/>
                    <a:pt x="4884" y="11183"/>
                  </a:cubicBezTo>
                  <a:cubicBezTo>
                    <a:pt x="4719" y="11183"/>
                    <a:pt x="4507" y="11108"/>
                    <a:pt x="4237" y="10933"/>
                  </a:cubicBezTo>
                  <a:cubicBezTo>
                    <a:pt x="3574" y="10521"/>
                    <a:pt x="3100" y="9459"/>
                    <a:pt x="2737" y="8234"/>
                  </a:cubicBezTo>
                  <a:lnTo>
                    <a:pt x="2737" y="8234"/>
                  </a:lnTo>
                  <a:cubicBezTo>
                    <a:pt x="3037" y="9409"/>
                    <a:pt x="3500" y="10458"/>
                    <a:pt x="3912" y="11121"/>
                  </a:cubicBezTo>
                  <a:cubicBezTo>
                    <a:pt x="4861" y="12657"/>
                    <a:pt x="4974" y="14207"/>
                    <a:pt x="4974" y="14207"/>
                  </a:cubicBezTo>
                  <a:cubicBezTo>
                    <a:pt x="4974" y="14207"/>
                    <a:pt x="4957" y="14206"/>
                    <a:pt x="4924" y="14206"/>
                  </a:cubicBezTo>
                  <a:cubicBezTo>
                    <a:pt x="4714" y="14206"/>
                    <a:pt x="3862" y="14243"/>
                    <a:pt x="2887" y="14807"/>
                  </a:cubicBezTo>
                  <a:cubicBezTo>
                    <a:pt x="3278" y="14725"/>
                    <a:pt x="3840" y="14627"/>
                    <a:pt x="4376" y="14627"/>
                  </a:cubicBezTo>
                  <a:cubicBezTo>
                    <a:pt x="4904" y="14627"/>
                    <a:pt x="5407" y="14722"/>
                    <a:pt x="5699" y="15019"/>
                  </a:cubicBezTo>
                  <a:cubicBezTo>
                    <a:pt x="6536" y="15844"/>
                    <a:pt x="6486" y="16493"/>
                    <a:pt x="6486" y="16493"/>
                  </a:cubicBezTo>
                  <a:cubicBezTo>
                    <a:pt x="6486" y="16493"/>
                    <a:pt x="6486" y="16934"/>
                    <a:pt x="6528" y="16934"/>
                  </a:cubicBezTo>
                  <a:cubicBezTo>
                    <a:pt x="6548" y="16934"/>
                    <a:pt x="6578" y="16829"/>
                    <a:pt x="6623" y="16518"/>
                  </a:cubicBezTo>
                  <a:cubicBezTo>
                    <a:pt x="6748" y="15556"/>
                    <a:pt x="7798" y="15119"/>
                    <a:pt x="9047" y="15019"/>
                  </a:cubicBezTo>
                  <a:cubicBezTo>
                    <a:pt x="9086" y="15015"/>
                    <a:pt x="9125" y="15014"/>
                    <a:pt x="9163" y="15014"/>
                  </a:cubicBezTo>
                  <a:cubicBezTo>
                    <a:pt x="10347" y="15014"/>
                    <a:pt x="11099" y="16667"/>
                    <a:pt x="10409" y="18180"/>
                  </a:cubicBezTo>
                  <a:cubicBezTo>
                    <a:pt x="10168" y="18701"/>
                    <a:pt x="9918" y="18874"/>
                    <a:pt x="9692" y="18874"/>
                  </a:cubicBezTo>
                  <a:cubicBezTo>
                    <a:pt x="9240" y="18874"/>
                    <a:pt x="8885" y="18180"/>
                    <a:pt x="8885" y="18180"/>
                  </a:cubicBezTo>
                  <a:lnTo>
                    <a:pt x="8885" y="18180"/>
                  </a:lnTo>
                  <a:cubicBezTo>
                    <a:pt x="8885" y="18181"/>
                    <a:pt x="9247" y="20329"/>
                    <a:pt x="7948" y="21041"/>
                  </a:cubicBezTo>
                  <a:cubicBezTo>
                    <a:pt x="7702" y="21182"/>
                    <a:pt x="7492" y="21239"/>
                    <a:pt x="7312" y="21239"/>
                  </a:cubicBezTo>
                  <a:cubicBezTo>
                    <a:pt x="6553" y="21239"/>
                    <a:pt x="6348" y="20217"/>
                    <a:pt x="6348" y="20217"/>
                  </a:cubicBezTo>
                  <a:cubicBezTo>
                    <a:pt x="6348" y="20217"/>
                    <a:pt x="5866" y="23077"/>
                    <a:pt x="3500" y="23077"/>
                  </a:cubicBezTo>
                  <a:cubicBezTo>
                    <a:pt x="3254" y="23077"/>
                    <a:pt x="2988" y="23046"/>
                    <a:pt x="2700" y="22978"/>
                  </a:cubicBezTo>
                  <a:cubicBezTo>
                    <a:pt x="563" y="22478"/>
                    <a:pt x="576" y="20542"/>
                    <a:pt x="763" y="19405"/>
                  </a:cubicBezTo>
                  <a:lnTo>
                    <a:pt x="763" y="19405"/>
                  </a:lnTo>
                  <a:cubicBezTo>
                    <a:pt x="1" y="20829"/>
                    <a:pt x="201" y="23016"/>
                    <a:pt x="1450" y="24390"/>
                  </a:cubicBezTo>
                  <a:cubicBezTo>
                    <a:pt x="2247" y="25275"/>
                    <a:pt x="3292" y="25534"/>
                    <a:pt x="4244" y="25534"/>
                  </a:cubicBezTo>
                  <a:cubicBezTo>
                    <a:pt x="5590" y="25534"/>
                    <a:pt x="6748" y="25015"/>
                    <a:pt x="6748" y="25015"/>
                  </a:cubicBezTo>
                  <a:cubicBezTo>
                    <a:pt x="6748" y="25015"/>
                    <a:pt x="7777" y="25769"/>
                    <a:pt x="8894" y="25769"/>
                  </a:cubicBezTo>
                  <a:cubicBezTo>
                    <a:pt x="9285" y="25769"/>
                    <a:pt x="9687" y="25677"/>
                    <a:pt x="10059" y="25427"/>
                  </a:cubicBezTo>
                  <a:cubicBezTo>
                    <a:pt x="11496" y="24478"/>
                    <a:pt x="11384" y="23241"/>
                    <a:pt x="11384" y="23241"/>
                  </a:cubicBezTo>
                  <a:cubicBezTo>
                    <a:pt x="13158" y="21866"/>
                    <a:pt x="12358" y="20617"/>
                    <a:pt x="12358" y="20617"/>
                  </a:cubicBezTo>
                  <a:cubicBezTo>
                    <a:pt x="15420" y="18518"/>
                    <a:pt x="13570" y="15581"/>
                    <a:pt x="13570" y="15581"/>
                  </a:cubicBezTo>
                  <a:cubicBezTo>
                    <a:pt x="14432" y="14607"/>
                    <a:pt x="13620" y="12333"/>
                    <a:pt x="13620" y="12333"/>
                  </a:cubicBezTo>
                  <a:lnTo>
                    <a:pt x="13620" y="12333"/>
                  </a:lnTo>
                  <a:cubicBezTo>
                    <a:pt x="13422" y="12415"/>
                    <a:pt x="13207" y="12536"/>
                    <a:pt x="12929" y="12536"/>
                  </a:cubicBezTo>
                  <a:cubicBezTo>
                    <a:pt x="12786" y="12536"/>
                    <a:pt x="12628" y="12505"/>
                    <a:pt x="12446" y="12420"/>
                  </a:cubicBezTo>
                  <a:cubicBezTo>
                    <a:pt x="11671" y="12045"/>
                    <a:pt x="11009" y="10858"/>
                    <a:pt x="11121" y="9609"/>
                  </a:cubicBezTo>
                  <a:cubicBezTo>
                    <a:pt x="11202" y="8718"/>
                    <a:pt x="11930" y="8392"/>
                    <a:pt x="12477" y="8392"/>
                  </a:cubicBezTo>
                  <a:cubicBezTo>
                    <a:pt x="12697" y="8392"/>
                    <a:pt x="12888" y="8445"/>
                    <a:pt x="12996" y="8534"/>
                  </a:cubicBezTo>
                  <a:cubicBezTo>
                    <a:pt x="13370" y="8847"/>
                    <a:pt x="13495" y="8834"/>
                    <a:pt x="13545" y="9346"/>
                  </a:cubicBezTo>
                  <a:cubicBezTo>
                    <a:pt x="13595" y="9859"/>
                    <a:pt x="14495" y="10433"/>
                    <a:pt x="14732" y="10858"/>
                  </a:cubicBezTo>
                  <a:cubicBezTo>
                    <a:pt x="14982" y="11283"/>
                    <a:pt x="14470" y="11358"/>
                    <a:pt x="14108" y="11983"/>
                  </a:cubicBezTo>
                  <a:cubicBezTo>
                    <a:pt x="13745" y="12607"/>
                    <a:pt x="14557" y="13270"/>
                    <a:pt x="14557" y="13270"/>
                  </a:cubicBezTo>
                  <a:lnTo>
                    <a:pt x="14507" y="12982"/>
                  </a:lnTo>
                  <a:lnTo>
                    <a:pt x="14507" y="12982"/>
                  </a:lnTo>
                  <a:cubicBezTo>
                    <a:pt x="14684" y="13072"/>
                    <a:pt x="14833" y="13106"/>
                    <a:pt x="14957" y="13106"/>
                  </a:cubicBezTo>
                  <a:cubicBezTo>
                    <a:pt x="15334" y="13106"/>
                    <a:pt x="15482" y="12795"/>
                    <a:pt x="15482" y="12795"/>
                  </a:cubicBezTo>
                  <a:lnTo>
                    <a:pt x="15482" y="12795"/>
                  </a:lnTo>
                  <a:cubicBezTo>
                    <a:pt x="15482" y="12795"/>
                    <a:pt x="15345" y="12886"/>
                    <a:pt x="15154" y="12886"/>
                  </a:cubicBezTo>
                  <a:cubicBezTo>
                    <a:pt x="14963" y="12886"/>
                    <a:pt x="14720" y="12795"/>
                    <a:pt x="14507" y="12433"/>
                  </a:cubicBezTo>
                  <a:cubicBezTo>
                    <a:pt x="14070" y="11708"/>
                    <a:pt x="15470" y="11608"/>
                    <a:pt x="15732" y="10908"/>
                  </a:cubicBezTo>
                  <a:cubicBezTo>
                    <a:pt x="15994" y="10208"/>
                    <a:pt x="15295" y="10084"/>
                    <a:pt x="15295" y="10084"/>
                  </a:cubicBezTo>
                  <a:cubicBezTo>
                    <a:pt x="16507" y="9809"/>
                    <a:pt x="15657" y="8984"/>
                    <a:pt x="15657" y="8984"/>
                  </a:cubicBezTo>
                  <a:lnTo>
                    <a:pt x="15657" y="8984"/>
                  </a:lnTo>
                  <a:cubicBezTo>
                    <a:pt x="15657" y="8984"/>
                    <a:pt x="15590" y="9602"/>
                    <a:pt x="15092" y="9602"/>
                  </a:cubicBezTo>
                  <a:cubicBezTo>
                    <a:pt x="15019" y="9602"/>
                    <a:pt x="14937" y="9589"/>
                    <a:pt x="14845" y="9559"/>
                  </a:cubicBezTo>
                  <a:cubicBezTo>
                    <a:pt x="14108" y="9334"/>
                    <a:pt x="14507" y="8109"/>
                    <a:pt x="14507" y="8109"/>
                  </a:cubicBezTo>
                  <a:cubicBezTo>
                    <a:pt x="17194" y="5773"/>
                    <a:pt x="15570" y="3586"/>
                    <a:pt x="15569" y="3586"/>
                  </a:cubicBezTo>
                  <a:lnTo>
                    <a:pt x="15569" y="3586"/>
                  </a:lnTo>
                  <a:cubicBezTo>
                    <a:pt x="15879" y="3637"/>
                    <a:pt x="16188" y="3659"/>
                    <a:pt x="16490" y="3659"/>
                  </a:cubicBezTo>
                  <a:cubicBezTo>
                    <a:pt x="17895" y="3659"/>
                    <a:pt x="19148" y="3176"/>
                    <a:pt x="19580" y="2837"/>
                  </a:cubicBezTo>
                  <a:cubicBezTo>
                    <a:pt x="20068" y="2462"/>
                    <a:pt x="20730" y="1562"/>
                    <a:pt x="20168" y="650"/>
                  </a:cubicBezTo>
                  <a:lnTo>
                    <a:pt x="20168" y="650"/>
                  </a:lnTo>
                  <a:cubicBezTo>
                    <a:pt x="20110" y="2145"/>
                    <a:pt x="18507" y="2878"/>
                    <a:pt x="17161" y="2878"/>
                  </a:cubicBezTo>
                  <a:cubicBezTo>
                    <a:pt x="17045" y="2878"/>
                    <a:pt x="16930" y="2873"/>
                    <a:pt x="16819" y="2862"/>
                  </a:cubicBezTo>
                  <a:cubicBezTo>
                    <a:pt x="15370" y="2712"/>
                    <a:pt x="16694" y="738"/>
                    <a:pt x="16694" y="737"/>
                  </a:cubicBezTo>
                  <a:lnTo>
                    <a:pt x="16694" y="737"/>
                  </a:lnTo>
                  <a:cubicBezTo>
                    <a:pt x="16694" y="738"/>
                    <a:pt x="15179" y="1810"/>
                    <a:pt x="14433" y="1810"/>
                  </a:cubicBezTo>
                  <a:cubicBezTo>
                    <a:pt x="14357" y="1810"/>
                    <a:pt x="14290" y="1799"/>
                    <a:pt x="14233" y="1775"/>
                  </a:cubicBezTo>
                  <a:cubicBezTo>
                    <a:pt x="13608" y="1500"/>
                    <a:pt x="14720" y="1"/>
                    <a:pt x="147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0"/>
            <p:cNvSpPr/>
            <p:nvPr/>
          </p:nvSpPr>
          <p:spPr>
            <a:xfrm>
              <a:off x="1845967" y="3068467"/>
              <a:ext cx="132819" cy="180664"/>
            </a:xfrm>
            <a:custGeom>
              <a:avLst/>
              <a:gdLst/>
              <a:ahLst/>
              <a:cxnLst/>
              <a:rect l="l" t="t" r="r" b="b"/>
              <a:pathLst>
                <a:path w="3037" h="4131" extrusionOk="0">
                  <a:moveTo>
                    <a:pt x="1587" y="1"/>
                  </a:moveTo>
                  <a:cubicBezTo>
                    <a:pt x="1587" y="13"/>
                    <a:pt x="1637" y="63"/>
                    <a:pt x="1699" y="126"/>
                  </a:cubicBezTo>
                  <a:cubicBezTo>
                    <a:pt x="1787" y="213"/>
                    <a:pt x="1924" y="338"/>
                    <a:pt x="2087" y="501"/>
                  </a:cubicBezTo>
                  <a:cubicBezTo>
                    <a:pt x="2237" y="651"/>
                    <a:pt x="2424" y="838"/>
                    <a:pt x="2586" y="1063"/>
                  </a:cubicBezTo>
                  <a:cubicBezTo>
                    <a:pt x="2661" y="1188"/>
                    <a:pt x="2724" y="1313"/>
                    <a:pt x="2774" y="1438"/>
                  </a:cubicBezTo>
                  <a:cubicBezTo>
                    <a:pt x="2824" y="1575"/>
                    <a:pt x="2849" y="1713"/>
                    <a:pt x="2874" y="1850"/>
                  </a:cubicBezTo>
                  <a:cubicBezTo>
                    <a:pt x="2886" y="2012"/>
                    <a:pt x="2886" y="2150"/>
                    <a:pt x="2874" y="2287"/>
                  </a:cubicBezTo>
                  <a:cubicBezTo>
                    <a:pt x="2874" y="2437"/>
                    <a:pt x="2849" y="2575"/>
                    <a:pt x="2824" y="2700"/>
                  </a:cubicBezTo>
                  <a:cubicBezTo>
                    <a:pt x="2774" y="2962"/>
                    <a:pt x="2674" y="3199"/>
                    <a:pt x="2561" y="3374"/>
                  </a:cubicBezTo>
                  <a:cubicBezTo>
                    <a:pt x="2437" y="3537"/>
                    <a:pt x="2287" y="3649"/>
                    <a:pt x="2199" y="3712"/>
                  </a:cubicBezTo>
                  <a:cubicBezTo>
                    <a:pt x="2087" y="3774"/>
                    <a:pt x="2024" y="3812"/>
                    <a:pt x="2024" y="3812"/>
                  </a:cubicBezTo>
                  <a:cubicBezTo>
                    <a:pt x="2024" y="3812"/>
                    <a:pt x="2012" y="3812"/>
                    <a:pt x="1974" y="3824"/>
                  </a:cubicBezTo>
                  <a:cubicBezTo>
                    <a:pt x="1962" y="3837"/>
                    <a:pt x="1912" y="3849"/>
                    <a:pt x="1849" y="3874"/>
                  </a:cubicBezTo>
                  <a:cubicBezTo>
                    <a:pt x="1753" y="3893"/>
                    <a:pt x="1635" y="3920"/>
                    <a:pt x="1490" y="3920"/>
                  </a:cubicBezTo>
                  <a:cubicBezTo>
                    <a:pt x="1446" y="3920"/>
                    <a:pt x="1399" y="3917"/>
                    <a:pt x="1349" y="3912"/>
                  </a:cubicBezTo>
                  <a:cubicBezTo>
                    <a:pt x="1137" y="3899"/>
                    <a:pt x="900" y="3799"/>
                    <a:pt x="687" y="3662"/>
                  </a:cubicBezTo>
                  <a:cubicBezTo>
                    <a:pt x="575" y="3587"/>
                    <a:pt x="462" y="3499"/>
                    <a:pt x="387" y="3387"/>
                  </a:cubicBezTo>
                  <a:cubicBezTo>
                    <a:pt x="312" y="3274"/>
                    <a:pt x="250" y="3162"/>
                    <a:pt x="200" y="3025"/>
                  </a:cubicBezTo>
                  <a:cubicBezTo>
                    <a:pt x="125" y="2762"/>
                    <a:pt x="137" y="2450"/>
                    <a:pt x="287" y="2250"/>
                  </a:cubicBezTo>
                  <a:cubicBezTo>
                    <a:pt x="375" y="2137"/>
                    <a:pt x="475" y="2075"/>
                    <a:pt x="587" y="2062"/>
                  </a:cubicBezTo>
                  <a:cubicBezTo>
                    <a:pt x="606" y="2059"/>
                    <a:pt x="624" y="2057"/>
                    <a:pt x="641" y="2057"/>
                  </a:cubicBezTo>
                  <a:cubicBezTo>
                    <a:pt x="740" y="2057"/>
                    <a:pt x="816" y="2115"/>
                    <a:pt x="837" y="2200"/>
                  </a:cubicBezTo>
                  <a:cubicBezTo>
                    <a:pt x="875" y="2287"/>
                    <a:pt x="875" y="2400"/>
                    <a:pt x="850" y="2475"/>
                  </a:cubicBezTo>
                  <a:cubicBezTo>
                    <a:pt x="837" y="2550"/>
                    <a:pt x="812" y="2637"/>
                    <a:pt x="787" y="2700"/>
                  </a:cubicBezTo>
                  <a:cubicBezTo>
                    <a:pt x="750" y="2800"/>
                    <a:pt x="700" y="2887"/>
                    <a:pt x="712" y="2887"/>
                  </a:cubicBezTo>
                  <a:cubicBezTo>
                    <a:pt x="712" y="2887"/>
                    <a:pt x="762" y="2837"/>
                    <a:pt x="825" y="2712"/>
                  </a:cubicBezTo>
                  <a:cubicBezTo>
                    <a:pt x="850" y="2662"/>
                    <a:pt x="887" y="2587"/>
                    <a:pt x="900" y="2487"/>
                  </a:cubicBezTo>
                  <a:cubicBezTo>
                    <a:pt x="937" y="2412"/>
                    <a:pt x="950" y="2300"/>
                    <a:pt x="900" y="2175"/>
                  </a:cubicBezTo>
                  <a:cubicBezTo>
                    <a:pt x="887" y="2125"/>
                    <a:pt x="850" y="2075"/>
                    <a:pt x="787" y="2025"/>
                  </a:cubicBezTo>
                  <a:cubicBezTo>
                    <a:pt x="725" y="2000"/>
                    <a:pt x="662" y="1975"/>
                    <a:pt x="587" y="1975"/>
                  </a:cubicBezTo>
                  <a:cubicBezTo>
                    <a:pt x="450" y="2000"/>
                    <a:pt x="312" y="2075"/>
                    <a:pt x="212" y="2200"/>
                  </a:cubicBezTo>
                  <a:cubicBezTo>
                    <a:pt x="25" y="2450"/>
                    <a:pt x="0" y="2787"/>
                    <a:pt x="75" y="3087"/>
                  </a:cubicBezTo>
                  <a:cubicBezTo>
                    <a:pt x="125" y="3249"/>
                    <a:pt x="187" y="3387"/>
                    <a:pt x="275" y="3512"/>
                  </a:cubicBezTo>
                  <a:cubicBezTo>
                    <a:pt x="375" y="3637"/>
                    <a:pt x="500" y="3724"/>
                    <a:pt x="600" y="3824"/>
                  </a:cubicBezTo>
                  <a:cubicBezTo>
                    <a:pt x="837" y="3999"/>
                    <a:pt x="1100" y="4087"/>
                    <a:pt x="1337" y="4124"/>
                  </a:cubicBezTo>
                  <a:cubicBezTo>
                    <a:pt x="1382" y="4129"/>
                    <a:pt x="1426" y="4131"/>
                    <a:pt x="1469" y="4131"/>
                  </a:cubicBezTo>
                  <a:cubicBezTo>
                    <a:pt x="1648" y="4131"/>
                    <a:pt x="1798" y="4094"/>
                    <a:pt x="1899" y="4074"/>
                  </a:cubicBezTo>
                  <a:cubicBezTo>
                    <a:pt x="1962" y="4062"/>
                    <a:pt x="2024" y="4037"/>
                    <a:pt x="2062" y="4024"/>
                  </a:cubicBezTo>
                  <a:cubicBezTo>
                    <a:pt x="2087" y="4012"/>
                    <a:pt x="2099" y="3999"/>
                    <a:pt x="2099" y="3999"/>
                  </a:cubicBezTo>
                  <a:cubicBezTo>
                    <a:pt x="2099" y="3999"/>
                    <a:pt x="2187" y="3962"/>
                    <a:pt x="2287" y="3887"/>
                  </a:cubicBezTo>
                  <a:cubicBezTo>
                    <a:pt x="2412" y="3812"/>
                    <a:pt x="2574" y="3687"/>
                    <a:pt x="2699" y="3474"/>
                  </a:cubicBezTo>
                  <a:cubicBezTo>
                    <a:pt x="2824" y="3287"/>
                    <a:pt x="2936" y="3025"/>
                    <a:pt x="2974" y="2750"/>
                  </a:cubicBezTo>
                  <a:cubicBezTo>
                    <a:pt x="3011" y="2600"/>
                    <a:pt x="3024" y="2462"/>
                    <a:pt x="3024" y="2312"/>
                  </a:cubicBezTo>
                  <a:cubicBezTo>
                    <a:pt x="3036" y="2150"/>
                    <a:pt x="3024" y="2012"/>
                    <a:pt x="3011" y="1850"/>
                  </a:cubicBezTo>
                  <a:cubicBezTo>
                    <a:pt x="2999" y="1713"/>
                    <a:pt x="2949" y="1563"/>
                    <a:pt x="2899" y="1413"/>
                  </a:cubicBezTo>
                  <a:cubicBezTo>
                    <a:pt x="2836" y="1275"/>
                    <a:pt x="2774" y="1138"/>
                    <a:pt x="2686" y="1025"/>
                  </a:cubicBezTo>
                  <a:cubicBezTo>
                    <a:pt x="2511" y="788"/>
                    <a:pt x="2324" y="626"/>
                    <a:pt x="2149" y="463"/>
                  </a:cubicBezTo>
                  <a:cubicBezTo>
                    <a:pt x="1974" y="326"/>
                    <a:pt x="1837" y="201"/>
                    <a:pt x="1749" y="126"/>
                  </a:cubicBezTo>
                  <a:cubicBezTo>
                    <a:pt x="1649" y="38"/>
                    <a:pt x="1587" y="1"/>
                    <a:pt x="1587" y="1"/>
                  </a:cubicBezTo>
                  <a:close/>
                </a:path>
              </a:pathLst>
            </a:custGeom>
            <a:solidFill>
              <a:srgbClr val="BF1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0"/>
            <p:cNvSpPr/>
            <p:nvPr/>
          </p:nvSpPr>
          <p:spPr>
            <a:xfrm>
              <a:off x="2399116" y="2334013"/>
              <a:ext cx="294207" cy="284680"/>
            </a:xfrm>
            <a:custGeom>
              <a:avLst/>
              <a:gdLst/>
              <a:ahLst/>
              <a:cxnLst/>
              <a:rect l="l" t="t" r="r" b="b"/>
              <a:pathLst>
                <a:path w="6961" h="6736" extrusionOk="0">
                  <a:moveTo>
                    <a:pt x="3699" y="5299"/>
                  </a:moveTo>
                  <a:cubicBezTo>
                    <a:pt x="3699" y="5299"/>
                    <a:pt x="4374" y="5873"/>
                    <a:pt x="4924" y="6498"/>
                  </a:cubicBezTo>
                  <a:cubicBezTo>
                    <a:pt x="4999" y="6136"/>
                    <a:pt x="5174" y="5811"/>
                    <a:pt x="5261" y="5636"/>
                  </a:cubicBezTo>
                  <a:cubicBezTo>
                    <a:pt x="5448" y="5324"/>
                    <a:pt x="6898" y="3424"/>
                    <a:pt x="6935" y="2775"/>
                  </a:cubicBezTo>
                  <a:cubicBezTo>
                    <a:pt x="6960" y="2125"/>
                    <a:pt x="6386" y="1"/>
                    <a:pt x="6386" y="1"/>
                  </a:cubicBezTo>
                  <a:cubicBezTo>
                    <a:pt x="6386" y="1"/>
                    <a:pt x="6198" y="1325"/>
                    <a:pt x="6111" y="2075"/>
                  </a:cubicBezTo>
                  <a:cubicBezTo>
                    <a:pt x="5998" y="2825"/>
                    <a:pt x="4124" y="4961"/>
                    <a:pt x="2012" y="5986"/>
                  </a:cubicBezTo>
                  <a:cubicBezTo>
                    <a:pt x="651" y="6636"/>
                    <a:pt x="176" y="6261"/>
                    <a:pt x="1" y="5936"/>
                  </a:cubicBezTo>
                  <a:cubicBezTo>
                    <a:pt x="126" y="6323"/>
                    <a:pt x="426" y="6736"/>
                    <a:pt x="1438" y="6498"/>
                  </a:cubicBezTo>
                  <a:cubicBezTo>
                    <a:pt x="2950" y="6148"/>
                    <a:pt x="3699" y="5299"/>
                    <a:pt x="3699" y="5299"/>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0"/>
            <p:cNvSpPr/>
            <p:nvPr/>
          </p:nvSpPr>
          <p:spPr>
            <a:xfrm>
              <a:off x="2641675" y="2293150"/>
              <a:ext cx="227779" cy="380868"/>
            </a:xfrm>
            <a:custGeom>
              <a:avLst/>
              <a:gdLst/>
              <a:ahLst/>
              <a:cxnLst/>
              <a:rect l="l" t="t" r="r" b="b"/>
              <a:pathLst>
                <a:path w="5224" h="8735" extrusionOk="0">
                  <a:moveTo>
                    <a:pt x="1913" y="176"/>
                  </a:moveTo>
                  <a:cubicBezTo>
                    <a:pt x="1913" y="176"/>
                    <a:pt x="2812" y="2924"/>
                    <a:pt x="2962" y="5074"/>
                  </a:cubicBezTo>
                  <a:cubicBezTo>
                    <a:pt x="3087" y="6785"/>
                    <a:pt x="1063" y="8110"/>
                    <a:pt x="1" y="8310"/>
                  </a:cubicBezTo>
                  <a:cubicBezTo>
                    <a:pt x="38" y="8435"/>
                    <a:pt x="76" y="8572"/>
                    <a:pt x="126" y="8735"/>
                  </a:cubicBezTo>
                  <a:cubicBezTo>
                    <a:pt x="588" y="8597"/>
                    <a:pt x="4337" y="7385"/>
                    <a:pt x="5224" y="5673"/>
                  </a:cubicBezTo>
                  <a:cubicBezTo>
                    <a:pt x="4199" y="3937"/>
                    <a:pt x="2887" y="1550"/>
                    <a:pt x="2500" y="1"/>
                  </a:cubicBezTo>
                  <a:cubicBezTo>
                    <a:pt x="2188" y="188"/>
                    <a:pt x="1913" y="176"/>
                    <a:pt x="1913" y="176"/>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 name="Google Shape;1581;p30"/>
          <p:cNvGrpSpPr/>
          <p:nvPr/>
        </p:nvGrpSpPr>
        <p:grpSpPr>
          <a:xfrm>
            <a:off x="4400187" y="2935251"/>
            <a:ext cx="1632600" cy="52997"/>
            <a:chOff x="3159100" y="391626"/>
            <a:chExt cx="1632600" cy="52997"/>
          </a:xfrm>
        </p:grpSpPr>
        <p:cxnSp>
          <p:nvCxnSpPr>
            <p:cNvPr id="1582" name="Google Shape;1582;p30"/>
            <p:cNvCxnSpPr/>
            <p:nvPr/>
          </p:nvCxnSpPr>
          <p:spPr>
            <a:xfrm>
              <a:off x="3159100" y="418124"/>
              <a:ext cx="1632600" cy="0"/>
            </a:xfrm>
            <a:prstGeom prst="straightConnector1">
              <a:avLst/>
            </a:prstGeom>
            <a:noFill/>
            <a:ln w="9525" cap="flat" cmpd="sng">
              <a:solidFill>
                <a:schemeClr val="dk2"/>
              </a:solidFill>
              <a:prstDash val="solid"/>
              <a:round/>
              <a:headEnd type="none" w="med" len="med"/>
              <a:tailEnd type="none" w="med" len="med"/>
            </a:ln>
          </p:spPr>
        </p:cxnSp>
        <p:sp>
          <p:nvSpPr>
            <p:cNvPr id="1583" name="Google Shape;1583;p30"/>
            <p:cNvSpPr/>
            <p:nvPr/>
          </p:nvSpPr>
          <p:spPr>
            <a:xfrm>
              <a:off x="3627267"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0"/>
            <p:cNvSpPr/>
            <p:nvPr/>
          </p:nvSpPr>
          <p:spPr>
            <a:xfrm>
              <a:off x="3318642"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0"/>
            <p:cNvSpPr/>
            <p:nvPr/>
          </p:nvSpPr>
          <p:spPr>
            <a:xfrm>
              <a:off x="4244517"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0"/>
            <p:cNvSpPr/>
            <p:nvPr/>
          </p:nvSpPr>
          <p:spPr>
            <a:xfrm>
              <a:off x="3935892"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rgbClr val="FF83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0"/>
            <p:cNvSpPr/>
            <p:nvPr/>
          </p:nvSpPr>
          <p:spPr>
            <a:xfrm>
              <a:off x="4553142"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238"/>
        <p:cNvGrpSpPr/>
        <p:nvPr/>
      </p:nvGrpSpPr>
      <p:grpSpPr>
        <a:xfrm>
          <a:off x="0" y="0"/>
          <a:ext cx="0" cy="0"/>
          <a:chOff x="0" y="0"/>
          <a:chExt cx="0" cy="0"/>
        </a:xfrm>
      </p:grpSpPr>
      <p:sp>
        <p:nvSpPr>
          <p:cNvPr id="2239" name="Google Shape;2239;p40"/>
          <p:cNvSpPr txBox="1">
            <a:spLocks noGrp="1"/>
          </p:cNvSpPr>
          <p:nvPr>
            <p:ph type="title" idx="8"/>
          </p:nvPr>
        </p:nvSpPr>
        <p:spPr>
          <a:xfrm>
            <a:off x="720000" y="445025"/>
            <a:ext cx="77109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Concepts surrounding Saint Valentine</a:t>
            </a:r>
            <a:endParaRPr/>
          </a:p>
        </p:txBody>
      </p:sp>
      <p:sp>
        <p:nvSpPr>
          <p:cNvPr id="2240" name="Google Shape;2240;p40"/>
          <p:cNvSpPr txBox="1">
            <a:spLocks noGrp="1"/>
          </p:cNvSpPr>
          <p:nvPr>
            <p:ph type="title"/>
          </p:nvPr>
        </p:nvSpPr>
        <p:spPr>
          <a:xfrm>
            <a:off x="705143" y="1565975"/>
            <a:ext cx="23043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PRIESTS</a:t>
            </a:r>
            <a:endParaRPr/>
          </a:p>
        </p:txBody>
      </p:sp>
      <p:sp>
        <p:nvSpPr>
          <p:cNvPr id="2241" name="Google Shape;2241;p40"/>
          <p:cNvSpPr txBox="1">
            <a:spLocks noGrp="1"/>
          </p:cNvSpPr>
          <p:nvPr>
            <p:ph type="subTitle" idx="1"/>
          </p:nvPr>
        </p:nvSpPr>
        <p:spPr>
          <a:xfrm>
            <a:off x="705143" y="2152497"/>
            <a:ext cx="23043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2242" name="Google Shape;2242;p40"/>
          <p:cNvSpPr txBox="1">
            <a:spLocks noGrp="1"/>
          </p:cNvSpPr>
          <p:nvPr>
            <p:ph type="title" idx="2"/>
          </p:nvPr>
        </p:nvSpPr>
        <p:spPr>
          <a:xfrm>
            <a:off x="3243843" y="1565975"/>
            <a:ext cx="23043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LETTER</a:t>
            </a:r>
            <a:endParaRPr/>
          </a:p>
        </p:txBody>
      </p:sp>
      <p:sp>
        <p:nvSpPr>
          <p:cNvPr id="2243" name="Google Shape;2243;p40"/>
          <p:cNvSpPr txBox="1">
            <a:spLocks noGrp="1"/>
          </p:cNvSpPr>
          <p:nvPr>
            <p:ph type="subTitle" idx="3"/>
          </p:nvPr>
        </p:nvSpPr>
        <p:spPr>
          <a:xfrm>
            <a:off x="3243843" y="2152497"/>
            <a:ext cx="23043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the biggest planet of them all</a:t>
            </a:r>
            <a:endParaRPr/>
          </a:p>
        </p:txBody>
      </p:sp>
      <p:sp>
        <p:nvSpPr>
          <p:cNvPr id="2244" name="Google Shape;2244;p40"/>
          <p:cNvSpPr txBox="1">
            <a:spLocks noGrp="1"/>
          </p:cNvSpPr>
          <p:nvPr>
            <p:ph type="title" idx="4"/>
          </p:nvPr>
        </p:nvSpPr>
        <p:spPr>
          <a:xfrm>
            <a:off x="705143" y="3007428"/>
            <a:ext cx="23043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MARRIAGE</a:t>
            </a:r>
            <a:endParaRPr/>
          </a:p>
        </p:txBody>
      </p:sp>
      <p:sp>
        <p:nvSpPr>
          <p:cNvPr id="2245" name="Google Shape;2245;p40"/>
          <p:cNvSpPr txBox="1">
            <a:spLocks noGrp="1"/>
          </p:cNvSpPr>
          <p:nvPr>
            <p:ph type="subTitle" idx="5"/>
          </p:nvPr>
        </p:nvSpPr>
        <p:spPr>
          <a:xfrm>
            <a:off x="705143" y="3593950"/>
            <a:ext cx="23043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a:t>
            </a:r>
            <a:endParaRPr/>
          </a:p>
        </p:txBody>
      </p:sp>
      <p:sp>
        <p:nvSpPr>
          <p:cNvPr id="2246" name="Google Shape;2246;p40"/>
          <p:cNvSpPr txBox="1">
            <a:spLocks noGrp="1"/>
          </p:cNvSpPr>
          <p:nvPr>
            <p:ph type="title" idx="6"/>
          </p:nvPr>
        </p:nvSpPr>
        <p:spPr>
          <a:xfrm>
            <a:off x="3243843" y="3007428"/>
            <a:ext cx="23043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POPE GELASIUS</a:t>
            </a:r>
            <a:endParaRPr/>
          </a:p>
        </p:txBody>
      </p:sp>
      <p:sp>
        <p:nvSpPr>
          <p:cNvPr id="2247" name="Google Shape;2247;p40"/>
          <p:cNvSpPr txBox="1">
            <a:spLocks noGrp="1"/>
          </p:cNvSpPr>
          <p:nvPr>
            <p:ph type="subTitle" idx="7"/>
          </p:nvPr>
        </p:nvSpPr>
        <p:spPr>
          <a:xfrm>
            <a:off x="3243843" y="3593950"/>
            <a:ext cx="23043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a gas giant and has several rings</a:t>
            </a:r>
            <a:endParaRPr/>
          </a:p>
        </p:txBody>
      </p:sp>
      <p:grpSp>
        <p:nvGrpSpPr>
          <p:cNvPr id="2248" name="Google Shape;2248;p40"/>
          <p:cNvGrpSpPr/>
          <p:nvPr/>
        </p:nvGrpSpPr>
        <p:grpSpPr>
          <a:xfrm>
            <a:off x="5782543" y="1219862"/>
            <a:ext cx="2654874" cy="3072206"/>
            <a:chOff x="5775967" y="1400866"/>
            <a:chExt cx="2205961" cy="2552726"/>
          </a:xfrm>
        </p:grpSpPr>
        <p:sp>
          <p:nvSpPr>
            <p:cNvPr id="2249" name="Google Shape;2249;p40"/>
            <p:cNvSpPr/>
            <p:nvPr/>
          </p:nvSpPr>
          <p:spPr>
            <a:xfrm>
              <a:off x="7413895" y="1742557"/>
              <a:ext cx="82176" cy="118407"/>
            </a:xfrm>
            <a:custGeom>
              <a:avLst/>
              <a:gdLst/>
              <a:ahLst/>
              <a:cxnLst/>
              <a:rect l="l" t="t" r="r" b="b"/>
              <a:pathLst>
                <a:path w="1050" h="1513" extrusionOk="0">
                  <a:moveTo>
                    <a:pt x="513" y="1"/>
                  </a:moveTo>
                  <a:lnTo>
                    <a:pt x="0" y="1300"/>
                  </a:lnTo>
                  <a:lnTo>
                    <a:pt x="538" y="1512"/>
                  </a:lnTo>
                  <a:lnTo>
                    <a:pt x="1050" y="225"/>
                  </a:lnTo>
                  <a:lnTo>
                    <a:pt x="513" y="1"/>
                  </a:ln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0"/>
            <p:cNvSpPr/>
            <p:nvPr/>
          </p:nvSpPr>
          <p:spPr>
            <a:xfrm>
              <a:off x="7413895" y="1742557"/>
              <a:ext cx="82176" cy="118407"/>
            </a:xfrm>
            <a:custGeom>
              <a:avLst/>
              <a:gdLst/>
              <a:ahLst/>
              <a:cxnLst/>
              <a:rect l="l" t="t" r="r" b="b"/>
              <a:pathLst>
                <a:path w="1050" h="1513" extrusionOk="0">
                  <a:moveTo>
                    <a:pt x="513" y="1"/>
                  </a:moveTo>
                  <a:lnTo>
                    <a:pt x="0" y="1300"/>
                  </a:lnTo>
                  <a:lnTo>
                    <a:pt x="538" y="1512"/>
                  </a:lnTo>
                  <a:lnTo>
                    <a:pt x="1050" y="225"/>
                  </a:lnTo>
                  <a:lnTo>
                    <a:pt x="5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0"/>
            <p:cNvSpPr/>
            <p:nvPr/>
          </p:nvSpPr>
          <p:spPr>
            <a:xfrm>
              <a:off x="6962093" y="1400866"/>
              <a:ext cx="808765" cy="409613"/>
            </a:xfrm>
            <a:custGeom>
              <a:avLst/>
              <a:gdLst/>
              <a:ahLst/>
              <a:cxnLst/>
              <a:rect l="l" t="t" r="r" b="b"/>
              <a:pathLst>
                <a:path w="10334" h="5234" extrusionOk="0">
                  <a:moveTo>
                    <a:pt x="1094" y="414"/>
                  </a:moveTo>
                  <a:cubicBezTo>
                    <a:pt x="1710" y="414"/>
                    <a:pt x="3300" y="827"/>
                    <a:pt x="5511" y="1918"/>
                  </a:cubicBezTo>
                  <a:cubicBezTo>
                    <a:pt x="8235" y="3255"/>
                    <a:pt x="9572" y="4479"/>
                    <a:pt x="9522" y="4754"/>
                  </a:cubicBezTo>
                  <a:cubicBezTo>
                    <a:pt x="9488" y="4797"/>
                    <a:pt x="9396" y="4821"/>
                    <a:pt x="9248" y="4821"/>
                  </a:cubicBezTo>
                  <a:cubicBezTo>
                    <a:pt x="8630" y="4821"/>
                    <a:pt x="7047" y="4407"/>
                    <a:pt x="4836" y="3317"/>
                  </a:cubicBezTo>
                  <a:cubicBezTo>
                    <a:pt x="2100" y="1980"/>
                    <a:pt x="776" y="743"/>
                    <a:pt x="825" y="481"/>
                  </a:cubicBezTo>
                  <a:cubicBezTo>
                    <a:pt x="857" y="437"/>
                    <a:pt x="948" y="414"/>
                    <a:pt x="1094" y="414"/>
                  </a:cubicBezTo>
                  <a:close/>
                  <a:moveTo>
                    <a:pt x="1133" y="1"/>
                  </a:moveTo>
                  <a:cubicBezTo>
                    <a:pt x="781" y="1"/>
                    <a:pt x="527" y="87"/>
                    <a:pt x="426" y="293"/>
                  </a:cubicBezTo>
                  <a:cubicBezTo>
                    <a:pt x="1" y="1143"/>
                    <a:pt x="2862" y="2855"/>
                    <a:pt x="4624" y="3704"/>
                  </a:cubicBezTo>
                  <a:cubicBezTo>
                    <a:pt x="5974" y="4360"/>
                    <a:pt x="8084" y="5234"/>
                    <a:pt x="9203" y="5234"/>
                  </a:cubicBezTo>
                  <a:cubicBezTo>
                    <a:pt x="9554" y="5234"/>
                    <a:pt x="9808" y="5147"/>
                    <a:pt x="9909" y="4941"/>
                  </a:cubicBezTo>
                  <a:cubicBezTo>
                    <a:pt x="10334" y="4079"/>
                    <a:pt x="7473" y="2380"/>
                    <a:pt x="5711" y="1518"/>
                  </a:cubicBezTo>
                  <a:cubicBezTo>
                    <a:pt x="4361" y="871"/>
                    <a:pt x="2252" y="1"/>
                    <a:pt x="1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0"/>
            <p:cNvSpPr/>
            <p:nvPr/>
          </p:nvSpPr>
          <p:spPr>
            <a:xfrm>
              <a:off x="7174338" y="1441405"/>
              <a:ext cx="102759" cy="34278"/>
            </a:xfrm>
            <a:custGeom>
              <a:avLst/>
              <a:gdLst/>
              <a:ahLst/>
              <a:cxnLst/>
              <a:rect l="l" t="t" r="r" b="b"/>
              <a:pathLst>
                <a:path w="1313" h="438" extrusionOk="0">
                  <a:moveTo>
                    <a:pt x="687" y="0"/>
                  </a:moveTo>
                  <a:cubicBezTo>
                    <a:pt x="600" y="38"/>
                    <a:pt x="512" y="63"/>
                    <a:pt x="438" y="88"/>
                  </a:cubicBezTo>
                  <a:cubicBezTo>
                    <a:pt x="275" y="125"/>
                    <a:pt x="138" y="175"/>
                    <a:pt x="0" y="238"/>
                  </a:cubicBezTo>
                  <a:cubicBezTo>
                    <a:pt x="188" y="300"/>
                    <a:pt x="388" y="363"/>
                    <a:pt x="587" y="438"/>
                  </a:cubicBezTo>
                  <a:cubicBezTo>
                    <a:pt x="600" y="438"/>
                    <a:pt x="625" y="438"/>
                    <a:pt x="637" y="425"/>
                  </a:cubicBezTo>
                  <a:cubicBezTo>
                    <a:pt x="862" y="363"/>
                    <a:pt x="1087" y="338"/>
                    <a:pt x="1312" y="238"/>
                  </a:cubicBezTo>
                  <a:cubicBezTo>
                    <a:pt x="1100" y="163"/>
                    <a:pt x="887" y="63"/>
                    <a:pt x="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0"/>
            <p:cNvSpPr/>
            <p:nvPr/>
          </p:nvSpPr>
          <p:spPr>
            <a:xfrm>
              <a:off x="7487226" y="1583137"/>
              <a:ext cx="68558" cy="28487"/>
            </a:xfrm>
            <a:custGeom>
              <a:avLst/>
              <a:gdLst/>
              <a:ahLst/>
              <a:cxnLst/>
              <a:rect l="l" t="t" r="r" b="b"/>
              <a:pathLst>
                <a:path w="876" h="364" extrusionOk="0">
                  <a:moveTo>
                    <a:pt x="525" y="1"/>
                  </a:moveTo>
                  <a:cubicBezTo>
                    <a:pt x="363" y="63"/>
                    <a:pt x="175" y="126"/>
                    <a:pt x="1" y="213"/>
                  </a:cubicBezTo>
                  <a:cubicBezTo>
                    <a:pt x="88" y="251"/>
                    <a:pt x="188" y="313"/>
                    <a:pt x="275" y="363"/>
                  </a:cubicBezTo>
                  <a:cubicBezTo>
                    <a:pt x="475" y="313"/>
                    <a:pt x="663" y="276"/>
                    <a:pt x="875" y="213"/>
                  </a:cubicBezTo>
                  <a:cubicBezTo>
                    <a:pt x="763" y="151"/>
                    <a:pt x="650" y="88"/>
                    <a:pt x="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0"/>
            <p:cNvSpPr/>
            <p:nvPr/>
          </p:nvSpPr>
          <p:spPr>
            <a:xfrm>
              <a:off x="7252520" y="1468797"/>
              <a:ext cx="175151" cy="75364"/>
            </a:xfrm>
            <a:custGeom>
              <a:avLst/>
              <a:gdLst/>
              <a:ahLst/>
              <a:cxnLst/>
              <a:rect l="l" t="t" r="r" b="b"/>
              <a:pathLst>
                <a:path w="2238" h="963" extrusionOk="0">
                  <a:moveTo>
                    <a:pt x="563" y="0"/>
                  </a:moveTo>
                  <a:cubicBezTo>
                    <a:pt x="338" y="75"/>
                    <a:pt x="151" y="150"/>
                    <a:pt x="1" y="237"/>
                  </a:cubicBezTo>
                  <a:cubicBezTo>
                    <a:pt x="488" y="437"/>
                    <a:pt x="1025" y="675"/>
                    <a:pt x="1638" y="962"/>
                  </a:cubicBezTo>
                  <a:cubicBezTo>
                    <a:pt x="1825" y="925"/>
                    <a:pt x="2025" y="837"/>
                    <a:pt x="2237" y="762"/>
                  </a:cubicBezTo>
                  <a:cubicBezTo>
                    <a:pt x="2150" y="712"/>
                    <a:pt x="2075" y="687"/>
                    <a:pt x="2000" y="650"/>
                  </a:cubicBezTo>
                  <a:cubicBezTo>
                    <a:pt x="1575" y="450"/>
                    <a:pt x="1075" y="212"/>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0"/>
            <p:cNvSpPr/>
            <p:nvPr/>
          </p:nvSpPr>
          <p:spPr>
            <a:xfrm>
              <a:off x="7586930" y="1642851"/>
              <a:ext cx="111602" cy="72390"/>
            </a:xfrm>
            <a:custGeom>
              <a:avLst/>
              <a:gdLst/>
              <a:ahLst/>
              <a:cxnLst/>
              <a:rect l="l" t="t" r="r" b="b"/>
              <a:pathLst>
                <a:path w="1426" h="925" extrusionOk="0">
                  <a:moveTo>
                    <a:pt x="488" y="0"/>
                  </a:moveTo>
                  <a:cubicBezTo>
                    <a:pt x="301" y="88"/>
                    <a:pt x="151" y="150"/>
                    <a:pt x="1" y="225"/>
                  </a:cubicBezTo>
                  <a:cubicBezTo>
                    <a:pt x="388" y="487"/>
                    <a:pt x="701" y="725"/>
                    <a:pt x="951" y="925"/>
                  </a:cubicBezTo>
                  <a:cubicBezTo>
                    <a:pt x="988" y="912"/>
                    <a:pt x="1038" y="900"/>
                    <a:pt x="1063" y="875"/>
                  </a:cubicBezTo>
                  <a:cubicBezTo>
                    <a:pt x="1188" y="837"/>
                    <a:pt x="1300" y="787"/>
                    <a:pt x="1425" y="750"/>
                  </a:cubicBezTo>
                  <a:cubicBezTo>
                    <a:pt x="1175" y="500"/>
                    <a:pt x="851" y="250"/>
                    <a:pt x="4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0"/>
            <p:cNvSpPr/>
            <p:nvPr/>
          </p:nvSpPr>
          <p:spPr>
            <a:xfrm>
              <a:off x="6994415" y="1439449"/>
              <a:ext cx="729563" cy="371813"/>
            </a:xfrm>
            <a:custGeom>
              <a:avLst/>
              <a:gdLst/>
              <a:ahLst/>
              <a:cxnLst/>
              <a:rect l="l" t="t" r="r" b="b"/>
              <a:pathLst>
                <a:path w="9322" h="4751" extrusionOk="0">
                  <a:moveTo>
                    <a:pt x="412" y="0"/>
                  </a:moveTo>
                  <a:cubicBezTo>
                    <a:pt x="238" y="13"/>
                    <a:pt x="113" y="63"/>
                    <a:pt x="0" y="113"/>
                  </a:cubicBezTo>
                  <a:cubicBezTo>
                    <a:pt x="238" y="1025"/>
                    <a:pt x="2674" y="2449"/>
                    <a:pt x="4236" y="3211"/>
                  </a:cubicBezTo>
                  <a:cubicBezTo>
                    <a:pt x="5578" y="3877"/>
                    <a:pt x="7673" y="4751"/>
                    <a:pt x="8784" y="4751"/>
                  </a:cubicBezTo>
                  <a:cubicBezTo>
                    <a:pt x="9008" y="4751"/>
                    <a:pt x="9192" y="4715"/>
                    <a:pt x="9321" y="4636"/>
                  </a:cubicBezTo>
                  <a:cubicBezTo>
                    <a:pt x="9234" y="4511"/>
                    <a:pt x="9159" y="4386"/>
                    <a:pt x="9109" y="4248"/>
                  </a:cubicBezTo>
                  <a:cubicBezTo>
                    <a:pt x="9074" y="4288"/>
                    <a:pt x="8984" y="4309"/>
                    <a:pt x="8843" y="4309"/>
                  </a:cubicBezTo>
                  <a:cubicBezTo>
                    <a:pt x="8225" y="4309"/>
                    <a:pt x="6631" y="3900"/>
                    <a:pt x="4423" y="2812"/>
                  </a:cubicBezTo>
                  <a:cubicBezTo>
                    <a:pt x="1762" y="1500"/>
                    <a:pt x="437" y="313"/>
                    <a:pt x="4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0"/>
            <p:cNvSpPr/>
            <p:nvPr/>
          </p:nvSpPr>
          <p:spPr>
            <a:xfrm>
              <a:off x="6239508" y="2769195"/>
              <a:ext cx="860966" cy="409456"/>
            </a:xfrm>
            <a:custGeom>
              <a:avLst/>
              <a:gdLst/>
              <a:ahLst/>
              <a:cxnLst/>
              <a:rect l="l" t="t" r="r" b="b"/>
              <a:pathLst>
                <a:path w="11001" h="5232" extrusionOk="0">
                  <a:moveTo>
                    <a:pt x="2207" y="0"/>
                  </a:moveTo>
                  <a:cubicBezTo>
                    <a:pt x="2024" y="0"/>
                    <a:pt x="1802" y="74"/>
                    <a:pt x="1537" y="252"/>
                  </a:cubicBezTo>
                  <a:cubicBezTo>
                    <a:pt x="475" y="952"/>
                    <a:pt x="0" y="2426"/>
                    <a:pt x="1912" y="2451"/>
                  </a:cubicBezTo>
                  <a:cubicBezTo>
                    <a:pt x="1912" y="2451"/>
                    <a:pt x="3911" y="4950"/>
                    <a:pt x="6135" y="5212"/>
                  </a:cubicBezTo>
                  <a:cubicBezTo>
                    <a:pt x="6229" y="5225"/>
                    <a:pt x="6334" y="5231"/>
                    <a:pt x="6448" y="5231"/>
                  </a:cubicBezTo>
                  <a:cubicBezTo>
                    <a:pt x="7937" y="5231"/>
                    <a:pt x="11000" y="4130"/>
                    <a:pt x="10896" y="777"/>
                  </a:cubicBezTo>
                  <a:cubicBezTo>
                    <a:pt x="10896" y="777"/>
                    <a:pt x="10250" y="69"/>
                    <a:pt x="9435" y="69"/>
                  </a:cubicBezTo>
                  <a:cubicBezTo>
                    <a:pt x="9357" y="69"/>
                    <a:pt x="9277" y="75"/>
                    <a:pt x="9196" y="90"/>
                  </a:cubicBezTo>
                  <a:cubicBezTo>
                    <a:pt x="7834" y="364"/>
                    <a:pt x="6273" y="2701"/>
                    <a:pt x="6273" y="2701"/>
                  </a:cubicBezTo>
                  <a:cubicBezTo>
                    <a:pt x="6273" y="2701"/>
                    <a:pt x="4433" y="1456"/>
                    <a:pt x="2972" y="1456"/>
                  </a:cubicBezTo>
                  <a:cubicBezTo>
                    <a:pt x="2905" y="1456"/>
                    <a:pt x="2839" y="1459"/>
                    <a:pt x="2774" y="1464"/>
                  </a:cubicBezTo>
                  <a:cubicBezTo>
                    <a:pt x="2774" y="1464"/>
                    <a:pt x="2899" y="1014"/>
                    <a:pt x="2837" y="652"/>
                  </a:cubicBezTo>
                  <a:cubicBezTo>
                    <a:pt x="2778" y="301"/>
                    <a:pt x="2574" y="0"/>
                    <a:pt x="2207"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0"/>
            <p:cNvSpPr/>
            <p:nvPr/>
          </p:nvSpPr>
          <p:spPr>
            <a:xfrm>
              <a:off x="6239508" y="2770604"/>
              <a:ext cx="861044" cy="409613"/>
            </a:xfrm>
            <a:custGeom>
              <a:avLst/>
              <a:gdLst/>
              <a:ahLst/>
              <a:cxnLst/>
              <a:rect l="l" t="t" r="r" b="b"/>
              <a:pathLst>
                <a:path w="11002" h="5234" extrusionOk="0">
                  <a:moveTo>
                    <a:pt x="2213" y="1"/>
                  </a:moveTo>
                  <a:cubicBezTo>
                    <a:pt x="2030" y="1"/>
                    <a:pt x="1805" y="73"/>
                    <a:pt x="1537" y="246"/>
                  </a:cubicBezTo>
                  <a:cubicBezTo>
                    <a:pt x="475" y="946"/>
                    <a:pt x="0" y="2421"/>
                    <a:pt x="1912" y="2446"/>
                  </a:cubicBezTo>
                  <a:cubicBezTo>
                    <a:pt x="1912" y="2446"/>
                    <a:pt x="3899" y="4945"/>
                    <a:pt x="6135" y="5219"/>
                  </a:cubicBezTo>
                  <a:cubicBezTo>
                    <a:pt x="6217" y="5229"/>
                    <a:pt x="6309" y="5234"/>
                    <a:pt x="6407" y="5234"/>
                  </a:cubicBezTo>
                  <a:cubicBezTo>
                    <a:pt x="7880" y="5234"/>
                    <a:pt x="11001" y="4145"/>
                    <a:pt x="10896" y="784"/>
                  </a:cubicBezTo>
                  <a:cubicBezTo>
                    <a:pt x="10896" y="784"/>
                    <a:pt x="10257" y="73"/>
                    <a:pt x="9448" y="73"/>
                  </a:cubicBezTo>
                  <a:cubicBezTo>
                    <a:pt x="9365" y="73"/>
                    <a:pt x="9282" y="80"/>
                    <a:pt x="9196" y="97"/>
                  </a:cubicBezTo>
                  <a:cubicBezTo>
                    <a:pt x="7847" y="359"/>
                    <a:pt x="6273" y="2695"/>
                    <a:pt x="6273" y="2695"/>
                  </a:cubicBezTo>
                  <a:cubicBezTo>
                    <a:pt x="6273" y="2695"/>
                    <a:pt x="4464" y="1460"/>
                    <a:pt x="3009" y="1460"/>
                  </a:cubicBezTo>
                  <a:cubicBezTo>
                    <a:pt x="2929" y="1460"/>
                    <a:pt x="2851" y="1463"/>
                    <a:pt x="2774" y="1471"/>
                  </a:cubicBezTo>
                  <a:cubicBezTo>
                    <a:pt x="2774" y="1471"/>
                    <a:pt x="2899" y="996"/>
                    <a:pt x="2837" y="659"/>
                  </a:cubicBezTo>
                  <a:cubicBezTo>
                    <a:pt x="2786" y="299"/>
                    <a:pt x="2585" y="1"/>
                    <a:pt x="2213"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0"/>
            <p:cNvSpPr/>
            <p:nvPr/>
          </p:nvSpPr>
          <p:spPr>
            <a:xfrm>
              <a:off x="6719014" y="2976667"/>
              <a:ext cx="50558" cy="72390"/>
            </a:xfrm>
            <a:custGeom>
              <a:avLst/>
              <a:gdLst/>
              <a:ahLst/>
              <a:cxnLst/>
              <a:rect l="l" t="t" r="r" b="b"/>
              <a:pathLst>
                <a:path w="646" h="925" extrusionOk="0">
                  <a:moveTo>
                    <a:pt x="8" y="0"/>
                  </a:moveTo>
                  <a:cubicBezTo>
                    <a:pt x="1" y="0"/>
                    <a:pt x="2" y="0"/>
                    <a:pt x="9" y="5"/>
                  </a:cubicBezTo>
                  <a:lnTo>
                    <a:pt x="9" y="5"/>
                  </a:lnTo>
                  <a:cubicBezTo>
                    <a:pt x="8" y="3"/>
                    <a:pt x="8" y="1"/>
                    <a:pt x="8" y="0"/>
                  </a:cubicBezTo>
                  <a:close/>
                  <a:moveTo>
                    <a:pt x="9" y="5"/>
                  </a:moveTo>
                  <a:cubicBezTo>
                    <a:pt x="18" y="34"/>
                    <a:pt x="99" y="106"/>
                    <a:pt x="158" y="212"/>
                  </a:cubicBezTo>
                  <a:cubicBezTo>
                    <a:pt x="221" y="312"/>
                    <a:pt x="258" y="437"/>
                    <a:pt x="258" y="437"/>
                  </a:cubicBezTo>
                  <a:cubicBezTo>
                    <a:pt x="258" y="437"/>
                    <a:pt x="296" y="550"/>
                    <a:pt x="333" y="675"/>
                  </a:cubicBezTo>
                  <a:cubicBezTo>
                    <a:pt x="358" y="800"/>
                    <a:pt x="383" y="925"/>
                    <a:pt x="395" y="925"/>
                  </a:cubicBezTo>
                  <a:cubicBezTo>
                    <a:pt x="408" y="925"/>
                    <a:pt x="408" y="787"/>
                    <a:pt x="395" y="662"/>
                  </a:cubicBezTo>
                  <a:cubicBezTo>
                    <a:pt x="383" y="525"/>
                    <a:pt x="333" y="400"/>
                    <a:pt x="333" y="400"/>
                  </a:cubicBezTo>
                  <a:cubicBezTo>
                    <a:pt x="333" y="400"/>
                    <a:pt x="283" y="275"/>
                    <a:pt x="208" y="162"/>
                  </a:cubicBezTo>
                  <a:lnTo>
                    <a:pt x="133" y="88"/>
                  </a:lnTo>
                  <a:lnTo>
                    <a:pt x="133" y="88"/>
                  </a:lnTo>
                  <a:cubicBezTo>
                    <a:pt x="158" y="113"/>
                    <a:pt x="208" y="150"/>
                    <a:pt x="258" y="187"/>
                  </a:cubicBezTo>
                  <a:cubicBezTo>
                    <a:pt x="345" y="287"/>
                    <a:pt x="433" y="400"/>
                    <a:pt x="433" y="400"/>
                  </a:cubicBezTo>
                  <a:cubicBezTo>
                    <a:pt x="433" y="400"/>
                    <a:pt x="508" y="487"/>
                    <a:pt x="545" y="612"/>
                  </a:cubicBezTo>
                  <a:cubicBezTo>
                    <a:pt x="595" y="725"/>
                    <a:pt x="608" y="862"/>
                    <a:pt x="633" y="862"/>
                  </a:cubicBezTo>
                  <a:cubicBezTo>
                    <a:pt x="645" y="862"/>
                    <a:pt x="645" y="725"/>
                    <a:pt x="608" y="587"/>
                  </a:cubicBezTo>
                  <a:cubicBezTo>
                    <a:pt x="570" y="462"/>
                    <a:pt x="495" y="337"/>
                    <a:pt x="495" y="337"/>
                  </a:cubicBezTo>
                  <a:cubicBezTo>
                    <a:pt x="495" y="337"/>
                    <a:pt x="395" y="225"/>
                    <a:pt x="283" y="150"/>
                  </a:cubicBezTo>
                  <a:cubicBezTo>
                    <a:pt x="200" y="67"/>
                    <a:pt x="83" y="19"/>
                    <a:pt x="45" y="19"/>
                  </a:cubicBezTo>
                  <a:cubicBezTo>
                    <a:pt x="38" y="19"/>
                    <a:pt x="33" y="21"/>
                    <a:pt x="33" y="25"/>
                  </a:cubicBezTo>
                  <a:cubicBezTo>
                    <a:pt x="22" y="14"/>
                    <a:pt x="14" y="8"/>
                    <a:pt x="9" y="5"/>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0"/>
            <p:cNvSpPr/>
            <p:nvPr/>
          </p:nvSpPr>
          <p:spPr>
            <a:xfrm>
              <a:off x="6314795" y="2767395"/>
              <a:ext cx="118411" cy="133042"/>
            </a:xfrm>
            <a:custGeom>
              <a:avLst/>
              <a:gdLst/>
              <a:ahLst/>
              <a:cxnLst/>
              <a:rect l="l" t="t" r="r" b="b"/>
              <a:pathLst>
                <a:path w="1513" h="1700" extrusionOk="0">
                  <a:moveTo>
                    <a:pt x="1000" y="925"/>
                  </a:moveTo>
                  <a:cubicBezTo>
                    <a:pt x="1006" y="937"/>
                    <a:pt x="1009" y="943"/>
                    <a:pt x="1014" y="943"/>
                  </a:cubicBezTo>
                  <a:cubicBezTo>
                    <a:pt x="1019" y="943"/>
                    <a:pt x="1025" y="937"/>
                    <a:pt x="1037" y="925"/>
                  </a:cubicBezTo>
                  <a:lnTo>
                    <a:pt x="1037" y="925"/>
                  </a:lnTo>
                  <a:cubicBezTo>
                    <a:pt x="1012" y="1050"/>
                    <a:pt x="1037" y="1175"/>
                    <a:pt x="1062" y="1300"/>
                  </a:cubicBezTo>
                  <a:cubicBezTo>
                    <a:pt x="1037" y="1300"/>
                    <a:pt x="987" y="1287"/>
                    <a:pt x="937" y="1275"/>
                  </a:cubicBezTo>
                  <a:lnTo>
                    <a:pt x="787" y="1212"/>
                  </a:lnTo>
                  <a:cubicBezTo>
                    <a:pt x="787" y="1212"/>
                    <a:pt x="700" y="1175"/>
                    <a:pt x="625" y="1137"/>
                  </a:cubicBezTo>
                  <a:cubicBezTo>
                    <a:pt x="613" y="1112"/>
                    <a:pt x="575" y="1100"/>
                    <a:pt x="563" y="1087"/>
                  </a:cubicBezTo>
                  <a:lnTo>
                    <a:pt x="625" y="1087"/>
                  </a:lnTo>
                  <a:cubicBezTo>
                    <a:pt x="675" y="1087"/>
                    <a:pt x="700" y="1075"/>
                    <a:pt x="700" y="1075"/>
                  </a:cubicBezTo>
                  <a:cubicBezTo>
                    <a:pt x="700" y="1075"/>
                    <a:pt x="750" y="1075"/>
                    <a:pt x="850" y="1025"/>
                  </a:cubicBezTo>
                  <a:cubicBezTo>
                    <a:pt x="887" y="1012"/>
                    <a:pt x="937" y="975"/>
                    <a:pt x="1000" y="925"/>
                  </a:cubicBezTo>
                  <a:close/>
                  <a:moveTo>
                    <a:pt x="1237" y="0"/>
                  </a:moveTo>
                  <a:cubicBezTo>
                    <a:pt x="1187" y="25"/>
                    <a:pt x="1125" y="38"/>
                    <a:pt x="1050" y="63"/>
                  </a:cubicBezTo>
                  <a:cubicBezTo>
                    <a:pt x="887" y="125"/>
                    <a:pt x="700" y="238"/>
                    <a:pt x="550" y="412"/>
                  </a:cubicBezTo>
                  <a:cubicBezTo>
                    <a:pt x="413" y="587"/>
                    <a:pt x="313" y="812"/>
                    <a:pt x="413" y="1000"/>
                  </a:cubicBezTo>
                  <a:lnTo>
                    <a:pt x="450" y="1050"/>
                  </a:lnTo>
                  <a:lnTo>
                    <a:pt x="475" y="1050"/>
                  </a:lnTo>
                  <a:cubicBezTo>
                    <a:pt x="488" y="1087"/>
                    <a:pt x="538" y="1137"/>
                    <a:pt x="575" y="1175"/>
                  </a:cubicBezTo>
                  <a:cubicBezTo>
                    <a:pt x="663" y="1237"/>
                    <a:pt x="737" y="1287"/>
                    <a:pt x="737" y="1287"/>
                  </a:cubicBezTo>
                  <a:cubicBezTo>
                    <a:pt x="737" y="1287"/>
                    <a:pt x="825" y="1312"/>
                    <a:pt x="925" y="1337"/>
                  </a:cubicBezTo>
                  <a:lnTo>
                    <a:pt x="1062" y="1337"/>
                  </a:lnTo>
                  <a:cubicBezTo>
                    <a:pt x="1075" y="1387"/>
                    <a:pt x="1100" y="1412"/>
                    <a:pt x="1125" y="1450"/>
                  </a:cubicBezTo>
                  <a:lnTo>
                    <a:pt x="1112" y="1462"/>
                  </a:lnTo>
                  <a:cubicBezTo>
                    <a:pt x="1062" y="1512"/>
                    <a:pt x="987" y="1562"/>
                    <a:pt x="912" y="1587"/>
                  </a:cubicBezTo>
                  <a:cubicBezTo>
                    <a:pt x="880" y="1596"/>
                    <a:pt x="848" y="1600"/>
                    <a:pt x="817" y="1600"/>
                  </a:cubicBezTo>
                  <a:cubicBezTo>
                    <a:pt x="688" y="1600"/>
                    <a:pt x="578" y="1536"/>
                    <a:pt x="564" y="1536"/>
                  </a:cubicBezTo>
                  <a:cubicBezTo>
                    <a:pt x="563" y="1536"/>
                    <a:pt x="563" y="1536"/>
                    <a:pt x="563" y="1537"/>
                  </a:cubicBezTo>
                  <a:cubicBezTo>
                    <a:pt x="563" y="1537"/>
                    <a:pt x="513" y="1524"/>
                    <a:pt x="475" y="1487"/>
                  </a:cubicBezTo>
                  <a:cubicBezTo>
                    <a:pt x="413" y="1462"/>
                    <a:pt x="325" y="1400"/>
                    <a:pt x="263" y="1337"/>
                  </a:cubicBezTo>
                  <a:cubicBezTo>
                    <a:pt x="130" y="1216"/>
                    <a:pt x="44" y="1049"/>
                    <a:pt x="16" y="1049"/>
                  </a:cubicBezTo>
                  <a:cubicBezTo>
                    <a:pt x="15" y="1049"/>
                    <a:pt x="14" y="1049"/>
                    <a:pt x="13" y="1050"/>
                  </a:cubicBezTo>
                  <a:cubicBezTo>
                    <a:pt x="0" y="1050"/>
                    <a:pt x="100" y="1237"/>
                    <a:pt x="225" y="1375"/>
                  </a:cubicBezTo>
                  <a:cubicBezTo>
                    <a:pt x="288" y="1462"/>
                    <a:pt x="363" y="1524"/>
                    <a:pt x="425" y="1562"/>
                  </a:cubicBezTo>
                  <a:cubicBezTo>
                    <a:pt x="488" y="1612"/>
                    <a:pt x="538" y="1624"/>
                    <a:pt x="538" y="1624"/>
                  </a:cubicBezTo>
                  <a:cubicBezTo>
                    <a:pt x="538" y="1624"/>
                    <a:pt x="550" y="1624"/>
                    <a:pt x="563" y="1649"/>
                  </a:cubicBezTo>
                  <a:cubicBezTo>
                    <a:pt x="575" y="1649"/>
                    <a:pt x="613" y="1662"/>
                    <a:pt x="663" y="1674"/>
                  </a:cubicBezTo>
                  <a:cubicBezTo>
                    <a:pt x="704" y="1688"/>
                    <a:pt x="756" y="1698"/>
                    <a:pt x="809" y="1698"/>
                  </a:cubicBezTo>
                  <a:cubicBezTo>
                    <a:pt x="853" y="1698"/>
                    <a:pt x="898" y="1691"/>
                    <a:pt x="937" y="1674"/>
                  </a:cubicBezTo>
                  <a:cubicBezTo>
                    <a:pt x="1037" y="1649"/>
                    <a:pt x="1112" y="1574"/>
                    <a:pt x="1162" y="1512"/>
                  </a:cubicBezTo>
                  <a:cubicBezTo>
                    <a:pt x="1162" y="1512"/>
                    <a:pt x="1162" y="1487"/>
                    <a:pt x="1175" y="1487"/>
                  </a:cubicBezTo>
                  <a:cubicBezTo>
                    <a:pt x="1237" y="1587"/>
                    <a:pt x="1325" y="1649"/>
                    <a:pt x="1387" y="1674"/>
                  </a:cubicBezTo>
                  <a:cubicBezTo>
                    <a:pt x="1437" y="1699"/>
                    <a:pt x="1475" y="1699"/>
                    <a:pt x="1487" y="1699"/>
                  </a:cubicBezTo>
                  <a:lnTo>
                    <a:pt x="1512" y="1699"/>
                  </a:lnTo>
                  <a:cubicBezTo>
                    <a:pt x="1512" y="1699"/>
                    <a:pt x="1500" y="1699"/>
                    <a:pt x="1487" y="1674"/>
                  </a:cubicBezTo>
                  <a:cubicBezTo>
                    <a:pt x="1475" y="1674"/>
                    <a:pt x="1437" y="1662"/>
                    <a:pt x="1387" y="1649"/>
                  </a:cubicBezTo>
                  <a:cubicBezTo>
                    <a:pt x="1325" y="1612"/>
                    <a:pt x="1237" y="1537"/>
                    <a:pt x="1187" y="1450"/>
                  </a:cubicBezTo>
                  <a:cubicBezTo>
                    <a:pt x="1200" y="1412"/>
                    <a:pt x="1200" y="1400"/>
                    <a:pt x="1200" y="1400"/>
                  </a:cubicBezTo>
                  <a:lnTo>
                    <a:pt x="1200" y="1400"/>
                  </a:lnTo>
                  <a:lnTo>
                    <a:pt x="1175" y="1425"/>
                  </a:lnTo>
                  <a:cubicBezTo>
                    <a:pt x="1125" y="1325"/>
                    <a:pt x="1100" y="1200"/>
                    <a:pt x="1100" y="1062"/>
                  </a:cubicBezTo>
                  <a:cubicBezTo>
                    <a:pt x="1100" y="937"/>
                    <a:pt x="1125" y="837"/>
                    <a:pt x="1175" y="750"/>
                  </a:cubicBezTo>
                  <a:lnTo>
                    <a:pt x="1100" y="725"/>
                  </a:lnTo>
                  <a:cubicBezTo>
                    <a:pt x="1062" y="800"/>
                    <a:pt x="1000" y="850"/>
                    <a:pt x="950" y="887"/>
                  </a:cubicBezTo>
                  <a:cubicBezTo>
                    <a:pt x="912" y="912"/>
                    <a:pt x="862" y="950"/>
                    <a:pt x="812" y="962"/>
                  </a:cubicBezTo>
                  <a:cubicBezTo>
                    <a:pt x="737" y="987"/>
                    <a:pt x="687" y="987"/>
                    <a:pt x="687" y="987"/>
                  </a:cubicBezTo>
                  <a:cubicBezTo>
                    <a:pt x="687" y="987"/>
                    <a:pt x="663" y="1000"/>
                    <a:pt x="625" y="1000"/>
                  </a:cubicBezTo>
                  <a:cubicBezTo>
                    <a:pt x="575" y="1000"/>
                    <a:pt x="513" y="1000"/>
                    <a:pt x="488" y="962"/>
                  </a:cubicBezTo>
                  <a:cubicBezTo>
                    <a:pt x="450" y="912"/>
                    <a:pt x="438" y="812"/>
                    <a:pt x="475" y="725"/>
                  </a:cubicBezTo>
                  <a:cubicBezTo>
                    <a:pt x="488" y="625"/>
                    <a:pt x="550" y="537"/>
                    <a:pt x="613" y="462"/>
                  </a:cubicBezTo>
                  <a:cubicBezTo>
                    <a:pt x="737" y="287"/>
                    <a:pt x="925" y="175"/>
                    <a:pt x="1062" y="100"/>
                  </a:cubicBezTo>
                  <a:cubicBezTo>
                    <a:pt x="1200" y="25"/>
                    <a:pt x="1312" y="0"/>
                    <a:pt x="1312"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0"/>
            <p:cNvSpPr/>
            <p:nvPr/>
          </p:nvSpPr>
          <p:spPr>
            <a:xfrm>
              <a:off x="6291317" y="2894492"/>
              <a:ext cx="95872" cy="63625"/>
            </a:xfrm>
            <a:custGeom>
              <a:avLst/>
              <a:gdLst/>
              <a:ahLst/>
              <a:cxnLst/>
              <a:rect l="l" t="t" r="r" b="b"/>
              <a:pathLst>
                <a:path w="1225" h="813" extrusionOk="0">
                  <a:moveTo>
                    <a:pt x="25" y="0"/>
                  </a:moveTo>
                  <a:cubicBezTo>
                    <a:pt x="0" y="0"/>
                    <a:pt x="125" y="175"/>
                    <a:pt x="300" y="288"/>
                  </a:cubicBezTo>
                  <a:cubicBezTo>
                    <a:pt x="400" y="350"/>
                    <a:pt x="475" y="400"/>
                    <a:pt x="550" y="425"/>
                  </a:cubicBezTo>
                  <a:cubicBezTo>
                    <a:pt x="625" y="463"/>
                    <a:pt x="675" y="475"/>
                    <a:pt x="675" y="475"/>
                  </a:cubicBezTo>
                  <a:lnTo>
                    <a:pt x="713" y="475"/>
                  </a:lnTo>
                  <a:cubicBezTo>
                    <a:pt x="725" y="475"/>
                    <a:pt x="750" y="488"/>
                    <a:pt x="800" y="488"/>
                  </a:cubicBezTo>
                  <a:cubicBezTo>
                    <a:pt x="850" y="488"/>
                    <a:pt x="900" y="488"/>
                    <a:pt x="963" y="475"/>
                  </a:cubicBezTo>
                  <a:lnTo>
                    <a:pt x="963" y="475"/>
                  </a:lnTo>
                  <a:cubicBezTo>
                    <a:pt x="963" y="513"/>
                    <a:pt x="938" y="563"/>
                    <a:pt x="913" y="613"/>
                  </a:cubicBezTo>
                  <a:cubicBezTo>
                    <a:pt x="900" y="650"/>
                    <a:pt x="863" y="675"/>
                    <a:pt x="838" y="688"/>
                  </a:cubicBezTo>
                  <a:cubicBezTo>
                    <a:pt x="800" y="713"/>
                    <a:pt x="788" y="713"/>
                    <a:pt x="788" y="713"/>
                  </a:cubicBezTo>
                  <a:cubicBezTo>
                    <a:pt x="788" y="713"/>
                    <a:pt x="733" y="740"/>
                    <a:pt x="654" y="740"/>
                  </a:cubicBezTo>
                  <a:cubicBezTo>
                    <a:pt x="641" y="740"/>
                    <a:pt x="627" y="739"/>
                    <a:pt x="613" y="738"/>
                  </a:cubicBezTo>
                  <a:cubicBezTo>
                    <a:pt x="546" y="727"/>
                    <a:pt x="479" y="686"/>
                    <a:pt x="448" y="686"/>
                  </a:cubicBezTo>
                  <a:cubicBezTo>
                    <a:pt x="444" y="686"/>
                    <a:pt x="440" y="686"/>
                    <a:pt x="438" y="688"/>
                  </a:cubicBezTo>
                  <a:cubicBezTo>
                    <a:pt x="438" y="713"/>
                    <a:pt x="500" y="775"/>
                    <a:pt x="613" y="800"/>
                  </a:cubicBezTo>
                  <a:cubicBezTo>
                    <a:pt x="663" y="813"/>
                    <a:pt x="713" y="813"/>
                    <a:pt x="750" y="813"/>
                  </a:cubicBezTo>
                  <a:cubicBezTo>
                    <a:pt x="788" y="813"/>
                    <a:pt x="813" y="800"/>
                    <a:pt x="813" y="800"/>
                  </a:cubicBezTo>
                  <a:cubicBezTo>
                    <a:pt x="813" y="800"/>
                    <a:pt x="850" y="800"/>
                    <a:pt x="875" y="775"/>
                  </a:cubicBezTo>
                  <a:cubicBezTo>
                    <a:pt x="913" y="738"/>
                    <a:pt x="963" y="688"/>
                    <a:pt x="975" y="650"/>
                  </a:cubicBezTo>
                  <a:cubicBezTo>
                    <a:pt x="1000" y="588"/>
                    <a:pt x="1000" y="500"/>
                    <a:pt x="987" y="475"/>
                  </a:cubicBezTo>
                  <a:cubicBezTo>
                    <a:pt x="1037" y="475"/>
                    <a:pt x="1062" y="463"/>
                    <a:pt x="1100" y="425"/>
                  </a:cubicBezTo>
                  <a:cubicBezTo>
                    <a:pt x="1187" y="350"/>
                    <a:pt x="1225" y="238"/>
                    <a:pt x="1225" y="163"/>
                  </a:cubicBezTo>
                  <a:cubicBezTo>
                    <a:pt x="1225" y="88"/>
                    <a:pt x="1212" y="38"/>
                    <a:pt x="1212" y="38"/>
                  </a:cubicBezTo>
                  <a:cubicBezTo>
                    <a:pt x="1212" y="38"/>
                    <a:pt x="1212" y="88"/>
                    <a:pt x="1187" y="163"/>
                  </a:cubicBezTo>
                  <a:cubicBezTo>
                    <a:pt x="1175" y="238"/>
                    <a:pt x="1150" y="338"/>
                    <a:pt x="1062" y="375"/>
                  </a:cubicBezTo>
                  <a:cubicBezTo>
                    <a:pt x="1015" y="413"/>
                    <a:pt x="945" y="430"/>
                    <a:pt x="887" y="430"/>
                  </a:cubicBezTo>
                  <a:cubicBezTo>
                    <a:pt x="869" y="430"/>
                    <a:pt x="852" y="428"/>
                    <a:pt x="838" y="425"/>
                  </a:cubicBezTo>
                  <a:cubicBezTo>
                    <a:pt x="800" y="425"/>
                    <a:pt x="775" y="413"/>
                    <a:pt x="750" y="413"/>
                  </a:cubicBezTo>
                  <a:lnTo>
                    <a:pt x="725" y="413"/>
                  </a:lnTo>
                  <a:cubicBezTo>
                    <a:pt x="725" y="413"/>
                    <a:pt x="675" y="413"/>
                    <a:pt x="613" y="375"/>
                  </a:cubicBezTo>
                  <a:cubicBezTo>
                    <a:pt x="550" y="363"/>
                    <a:pt x="463" y="325"/>
                    <a:pt x="375" y="275"/>
                  </a:cubicBezTo>
                  <a:cubicBezTo>
                    <a:pt x="213" y="175"/>
                    <a:pt x="63" y="38"/>
                    <a:pt x="25"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0"/>
            <p:cNvSpPr/>
            <p:nvPr/>
          </p:nvSpPr>
          <p:spPr>
            <a:xfrm>
              <a:off x="6276604" y="2775221"/>
              <a:ext cx="825904" cy="404995"/>
            </a:xfrm>
            <a:custGeom>
              <a:avLst/>
              <a:gdLst/>
              <a:ahLst/>
              <a:cxnLst/>
              <a:rect l="l" t="t" r="r" b="b"/>
              <a:pathLst>
                <a:path w="10553" h="5175" extrusionOk="0">
                  <a:moveTo>
                    <a:pt x="1001" y="437"/>
                  </a:moveTo>
                  <a:cubicBezTo>
                    <a:pt x="999" y="450"/>
                    <a:pt x="998" y="465"/>
                    <a:pt x="997" y="483"/>
                  </a:cubicBezTo>
                  <a:lnTo>
                    <a:pt x="997" y="483"/>
                  </a:lnTo>
                  <a:cubicBezTo>
                    <a:pt x="999" y="465"/>
                    <a:pt x="1000" y="450"/>
                    <a:pt x="1001" y="437"/>
                  </a:cubicBezTo>
                  <a:close/>
                  <a:moveTo>
                    <a:pt x="9085" y="0"/>
                  </a:moveTo>
                  <a:lnTo>
                    <a:pt x="9085" y="0"/>
                  </a:lnTo>
                  <a:cubicBezTo>
                    <a:pt x="9110" y="375"/>
                    <a:pt x="9085" y="1037"/>
                    <a:pt x="8485" y="1912"/>
                  </a:cubicBezTo>
                  <a:cubicBezTo>
                    <a:pt x="8148" y="2401"/>
                    <a:pt x="7747" y="2558"/>
                    <a:pt x="7370" y="2558"/>
                  </a:cubicBezTo>
                  <a:cubicBezTo>
                    <a:pt x="6853" y="2558"/>
                    <a:pt x="6381" y="2262"/>
                    <a:pt x="6186" y="2124"/>
                  </a:cubicBezTo>
                  <a:cubicBezTo>
                    <a:pt x="5961" y="2424"/>
                    <a:pt x="5811" y="2624"/>
                    <a:pt x="5811" y="2624"/>
                  </a:cubicBezTo>
                  <a:cubicBezTo>
                    <a:pt x="5811" y="2624"/>
                    <a:pt x="5736" y="2574"/>
                    <a:pt x="5611" y="2499"/>
                  </a:cubicBezTo>
                  <a:lnTo>
                    <a:pt x="5611" y="2499"/>
                  </a:lnTo>
                  <a:cubicBezTo>
                    <a:pt x="5899" y="2924"/>
                    <a:pt x="6161" y="3561"/>
                    <a:pt x="5374" y="3886"/>
                  </a:cubicBezTo>
                  <a:cubicBezTo>
                    <a:pt x="5242" y="3940"/>
                    <a:pt x="5101" y="3965"/>
                    <a:pt x="4954" y="3965"/>
                  </a:cubicBezTo>
                  <a:cubicBezTo>
                    <a:pt x="3751" y="3965"/>
                    <a:pt x="2171" y="2319"/>
                    <a:pt x="2238" y="1974"/>
                  </a:cubicBezTo>
                  <a:cubicBezTo>
                    <a:pt x="2275" y="1799"/>
                    <a:pt x="2475" y="1574"/>
                    <a:pt x="2675" y="1412"/>
                  </a:cubicBezTo>
                  <a:cubicBezTo>
                    <a:pt x="2612" y="1399"/>
                    <a:pt x="2553" y="1393"/>
                    <a:pt x="2494" y="1393"/>
                  </a:cubicBezTo>
                  <a:cubicBezTo>
                    <a:pt x="2434" y="1393"/>
                    <a:pt x="2375" y="1399"/>
                    <a:pt x="2313" y="1412"/>
                  </a:cubicBezTo>
                  <a:cubicBezTo>
                    <a:pt x="2313" y="1412"/>
                    <a:pt x="2425" y="950"/>
                    <a:pt x="2375" y="612"/>
                  </a:cubicBezTo>
                  <a:lnTo>
                    <a:pt x="2375" y="612"/>
                  </a:lnTo>
                  <a:cubicBezTo>
                    <a:pt x="2313" y="862"/>
                    <a:pt x="2238" y="1037"/>
                    <a:pt x="2088" y="1050"/>
                  </a:cubicBezTo>
                  <a:cubicBezTo>
                    <a:pt x="2077" y="1050"/>
                    <a:pt x="2067" y="1050"/>
                    <a:pt x="2058" y="1050"/>
                  </a:cubicBezTo>
                  <a:cubicBezTo>
                    <a:pt x="1570" y="1050"/>
                    <a:pt x="1750" y="450"/>
                    <a:pt x="1750" y="450"/>
                  </a:cubicBezTo>
                  <a:lnTo>
                    <a:pt x="1750" y="450"/>
                  </a:lnTo>
                  <a:cubicBezTo>
                    <a:pt x="1750" y="450"/>
                    <a:pt x="1438" y="875"/>
                    <a:pt x="1188" y="912"/>
                  </a:cubicBezTo>
                  <a:cubicBezTo>
                    <a:pt x="1181" y="913"/>
                    <a:pt x="1175" y="913"/>
                    <a:pt x="1168" y="913"/>
                  </a:cubicBezTo>
                  <a:cubicBezTo>
                    <a:pt x="997" y="913"/>
                    <a:pt x="988" y="629"/>
                    <a:pt x="997" y="483"/>
                  </a:cubicBezTo>
                  <a:lnTo>
                    <a:pt x="997" y="483"/>
                  </a:lnTo>
                  <a:cubicBezTo>
                    <a:pt x="972" y="756"/>
                    <a:pt x="842" y="1642"/>
                    <a:pt x="526" y="1724"/>
                  </a:cubicBezTo>
                  <a:cubicBezTo>
                    <a:pt x="515" y="1727"/>
                    <a:pt x="504" y="1728"/>
                    <a:pt x="493" y="1728"/>
                  </a:cubicBezTo>
                  <a:cubicBezTo>
                    <a:pt x="327" y="1728"/>
                    <a:pt x="239" y="1456"/>
                    <a:pt x="251" y="1162"/>
                  </a:cubicBezTo>
                  <a:lnTo>
                    <a:pt x="251" y="1162"/>
                  </a:lnTo>
                  <a:cubicBezTo>
                    <a:pt x="1" y="1762"/>
                    <a:pt x="251" y="2362"/>
                    <a:pt x="1475" y="2387"/>
                  </a:cubicBezTo>
                  <a:cubicBezTo>
                    <a:pt x="1475" y="2387"/>
                    <a:pt x="3462" y="4886"/>
                    <a:pt x="5686" y="5160"/>
                  </a:cubicBezTo>
                  <a:cubicBezTo>
                    <a:pt x="5768" y="5170"/>
                    <a:pt x="5860" y="5175"/>
                    <a:pt x="5958" y="5175"/>
                  </a:cubicBezTo>
                  <a:cubicBezTo>
                    <a:pt x="7430" y="5175"/>
                    <a:pt x="10553" y="4084"/>
                    <a:pt x="10459" y="700"/>
                  </a:cubicBezTo>
                  <a:cubicBezTo>
                    <a:pt x="10459" y="700"/>
                    <a:pt x="9847" y="50"/>
                    <a:pt x="9085"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0"/>
            <p:cNvSpPr/>
            <p:nvPr/>
          </p:nvSpPr>
          <p:spPr>
            <a:xfrm>
              <a:off x="6354865" y="2807465"/>
              <a:ext cx="78" cy="2035"/>
            </a:xfrm>
            <a:custGeom>
              <a:avLst/>
              <a:gdLst/>
              <a:ahLst/>
              <a:cxnLst/>
              <a:rect l="l" t="t" r="r" b="b"/>
              <a:pathLst>
                <a:path w="1" h="26" extrusionOk="0">
                  <a:moveTo>
                    <a:pt x="1" y="25"/>
                  </a:moveTo>
                  <a:lnTo>
                    <a:pt x="1" y="0"/>
                  </a:ln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0"/>
            <p:cNvSpPr/>
            <p:nvPr/>
          </p:nvSpPr>
          <p:spPr>
            <a:xfrm>
              <a:off x="6890015" y="2812317"/>
              <a:ext cx="74115" cy="71843"/>
            </a:xfrm>
            <a:custGeom>
              <a:avLst/>
              <a:gdLst/>
              <a:ahLst/>
              <a:cxnLst/>
              <a:rect l="l" t="t" r="r" b="b"/>
              <a:pathLst>
                <a:path w="947" h="918" extrusionOk="0">
                  <a:moveTo>
                    <a:pt x="909" y="1"/>
                  </a:moveTo>
                  <a:cubicBezTo>
                    <a:pt x="897" y="1"/>
                    <a:pt x="934" y="88"/>
                    <a:pt x="909" y="226"/>
                  </a:cubicBezTo>
                  <a:cubicBezTo>
                    <a:pt x="897" y="376"/>
                    <a:pt x="834" y="538"/>
                    <a:pt x="709" y="688"/>
                  </a:cubicBezTo>
                  <a:cubicBezTo>
                    <a:pt x="647" y="751"/>
                    <a:pt x="584" y="788"/>
                    <a:pt x="509" y="826"/>
                  </a:cubicBezTo>
                  <a:cubicBezTo>
                    <a:pt x="478" y="836"/>
                    <a:pt x="444" y="840"/>
                    <a:pt x="411" y="840"/>
                  </a:cubicBezTo>
                  <a:cubicBezTo>
                    <a:pt x="365" y="840"/>
                    <a:pt x="321" y="833"/>
                    <a:pt x="285" y="826"/>
                  </a:cubicBezTo>
                  <a:cubicBezTo>
                    <a:pt x="160" y="788"/>
                    <a:pt x="147" y="701"/>
                    <a:pt x="147" y="701"/>
                  </a:cubicBezTo>
                  <a:cubicBezTo>
                    <a:pt x="147" y="701"/>
                    <a:pt x="122" y="626"/>
                    <a:pt x="135" y="501"/>
                  </a:cubicBezTo>
                  <a:cubicBezTo>
                    <a:pt x="160" y="376"/>
                    <a:pt x="260" y="201"/>
                    <a:pt x="435" y="151"/>
                  </a:cubicBezTo>
                  <a:cubicBezTo>
                    <a:pt x="460" y="151"/>
                    <a:pt x="485" y="145"/>
                    <a:pt x="513" y="145"/>
                  </a:cubicBezTo>
                  <a:cubicBezTo>
                    <a:pt x="528" y="145"/>
                    <a:pt x="543" y="147"/>
                    <a:pt x="559" y="151"/>
                  </a:cubicBezTo>
                  <a:cubicBezTo>
                    <a:pt x="572" y="151"/>
                    <a:pt x="584" y="163"/>
                    <a:pt x="622" y="188"/>
                  </a:cubicBezTo>
                  <a:lnTo>
                    <a:pt x="634" y="201"/>
                  </a:lnTo>
                  <a:cubicBezTo>
                    <a:pt x="634" y="201"/>
                    <a:pt x="647" y="201"/>
                    <a:pt x="634" y="213"/>
                  </a:cubicBezTo>
                  <a:cubicBezTo>
                    <a:pt x="634" y="226"/>
                    <a:pt x="622" y="251"/>
                    <a:pt x="622" y="263"/>
                  </a:cubicBezTo>
                  <a:cubicBezTo>
                    <a:pt x="597" y="276"/>
                    <a:pt x="597" y="288"/>
                    <a:pt x="584" y="313"/>
                  </a:cubicBezTo>
                  <a:cubicBezTo>
                    <a:pt x="559" y="338"/>
                    <a:pt x="534" y="376"/>
                    <a:pt x="522" y="388"/>
                  </a:cubicBezTo>
                  <a:cubicBezTo>
                    <a:pt x="497" y="401"/>
                    <a:pt x="472" y="438"/>
                    <a:pt x="447" y="451"/>
                  </a:cubicBezTo>
                  <a:cubicBezTo>
                    <a:pt x="435" y="463"/>
                    <a:pt x="397" y="463"/>
                    <a:pt x="385" y="476"/>
                  </a:cubicBezTo>
                  <a:cubicBezTo>
                    <a:pt x="335" y="501"/>
                    <a:pt x="310" y="513"/>
                    <a:pt x="310" y="513"/>
                  </a:cubicBezTo>
                  <a:cubicBezTo>
                    <a:pt x="310" y="513"/>
                    <a:pt x="322" y="513"/>
                    <a:pt x="372" y="501"/>
                  </a:cubicBezTo>
                  <a:cubicBezTo>
                    <a:pt x="385" y="501"/>
                    <a:pt x="410" y="476"/>
                    <a:pt x="447" y="463"/>
                  </a:cubicBezTo>
                  <a:cubicBezTo>
                    <a:pt x="472" y="451"/>
                    <a:pt x="497" y="438"/>
                    <a:pt x="522" y="413"/>
                  </a:cubicBezTo>
                  <a:cubicBezTo>
                    <a:pt x="559" y="401"/>
                    <a:pt x="572" y="376"/>
                    <a:pt x="597" y="338"/>
                  </a:cubicBezTo>
                  <a:cubicBezTo>
                    <a:pt x="622" y="326"/>
                    <a:pt x="634" y="313"/>
                    <a:pt x="634" y="288"/>
                  </a:cubicBezTo>
                  <a:cubicBezTo>
                    <a:pt x="647" y="276"/>
                    <a:pt x="659" y="251"/>
                    <a:pt x="684" y="213"/>
                  </a:cubicBezTo>
                  <a:lnTo>
                    <a:pt x="697" y="201"/>
                  </a:lnTo>
                  <a:lnTo>
                    <a:pt x="684" y="188"/>
                  </a:lnTo>
                  <a:lnTo>
                    <a:pt x="634" y="151"/>
                  </a:lnTo>
                  <a:cubicBezTo>
                    <a:pt x="622" y="138"/>
                    <a:pt x="584" y="126"/>
                    <a:pt x="572" y="126"/>
                  </a:cubicBezTo>
                  <a:cubicBezTo>
                    <a:pt x="522" y="101"/>
                    <a:pt x="472" y="101"/>
                    <a:pt x="410" y="101"/>
                  </a:cubicBezTo>
                  <a:cubicBezTo>
                    <a:pt x="310" y="126"/>
                    <a:pt x="222" y="201"/>
                    <a:pt x="160" y="263"/>
                  </a:cubicBezTo>
                  <a:cubicBezTo>
                    <a:pt x="97" y="338"/>
                    <a:pt x="72" y="413"/>
                    <a:pt x="35" y="476"/>
                  </a:cubicBezTo>
                  <a:cubicBezTo>
                    <a:pt x="0" y="613"/>
                    <a:pt x="29" y="729"/>
                    <a:pt x="53" y="729"/>
                  </a:cubicBezTo>
                  <a:cubicBezTo>
                    <a:pt x="55" y="729"/>
                    <a:pt x="58" y="728"/>
                    <a:pt x="60" y="726"/>
                  </a:cubicBezTo>
                  <a:cubicBezTo>
                    <a:pt x="60" y="726"/>
                    <a:pt x="72" y="763"/>
                    <a:pt x="97" y="788"/>
                  </a:cubicBezTo>
                  <a:cubicBezTo>
                    <a:pt x="122" y="813"/>
                    <a:pt x="147" y="826"/>
                    <a:pt x="160" y="851"/>
                  </a:cubicBezTo>
                  <a:lnTo>
                    <a:pt x="260" y="901"/>
                  </a:lnTo>
                  <a:cubicBezTo>
                    <a:pt x="301" y="907"/>
                    <a:pt x="349" y="918"/>
                    <a:pt x="399" y="918"/>
                  </a:cubicBezTo>
                  <a:cubicBezTo>
                    <a:pt x="440" y="918"/>
                    <a:pt x="482" y="911"/>
                    <a:pt x="522" y="888"/>
                  </a:cubicBezTo>
                  <a:cubicBezTo>
                    <a:pt x="622" y="851"/>
                    <a:pt x="697" y="788"/>
                    <a:pt x="759" y="713"/>
                  </a:cubicBezTo>
                  <a:cubicBezTo>
                    <a:pt x="884" y="563"/>
                    <a:pt x="934" y="376"/>
                    <a:pt x="947" y="226"/>
                  </a:cubicBezTo>
                  <a:cubicBezTo>
                    <a:pt x="947" y="151"/>
                    <a:pt x="947" y="101"/>
                    <a:pt x="934" y="63"/>
                  </a:cubicBezTo>
                  <a:cubicBezTo>
                    <a:pt x="909" y="13"/>
                    <a:pt x="909" y="1"/>
                    <a:pt x="909"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0"/>
            <p:cNvSpPr/>
            <p:nvPr/>
          </p:nvSpPr>
          <p:spPr>
            <a:xfrm>
              <a:off x="6872171" y="2822100"/>
              <a:ext cx="32322" cy="41165"/>
            </a:xfrm>
            <a:custGeom>
              <a:avLst/>
              <a:gdLst/>
              <a:ahLst/>
              <a:cxnLst/>
              <a:rect l="l" t="t" r="r" b="b"/>
              <a:pathLst>
                <a:path w="413" h="526" extrusionOk="0">
                  <a:moveTo>
                    <a:pt x="350" y="26"/>
                  </a:moveTo>
                  <a:cubicBezTo>
                    <a:pt x="288" y="1"/>
                    <a:pt x="175" y="76"/>
                    <a:pt x="100" y="201"/>
                  </a:cubicBezTo>
                  <a:cubicBezTo>
                    <a:pt x="13" y="326"/>
                    <a:pt x="0" y="463"/>
                    <a:pt x="63" y="501"/>
                  </a:cubicBezTo>
                  <a:cubicBezTo>
                    <a:pt x="125" y="526"/>
                    <a:pt x="238" y="451"/>
                    <a:pt x="313" y="326"/>
                  </a:cubicBezTo>
                  <a:cubicBezTo>
                    <a:pt x="388" y="188"/>
                    <a:pt x="413" y="63"/>
                    <a:pt x="350" y="2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0"/>
            <p:cNvSpPr/>
            <p:nvPr/>
          </p:nvSpPr>
          <p:spPr>
            <a:xfrm>
              <a:off x="6909345" y="2799639"/>
              <a:ext cx="20583" cy="20582"/>
            </a:xfrm>
            <a:custGeom>
              <a:avLst/>
              <a:gdLst/>
              <a:ahLst/>
              <a:cxnLst/>
              <a:rect l="l" t="t" r="r" b="b"/>
              <a:pathLst>
                <a:path w="263" h="263" extrusionOk="0">
                  <a:moveTo>
                    <a:pt x="250" y="38"/>
                  </a:moveTo>
                  <a:cubicBezTo>
                    <a:pt x="213" y="0"/>
                    <a:pt x="150" y="38"/>
                    <a:pt x="88" y="75"/>
                  </a:cubicBezTo>
                  <a:cubicBezTo>
                    <a:pt x="25" y="125"/>
                    <a:pt x="0" y="200"/>
                    <a:pt x="25" y="238"/>
                  </a:cubicBezTo>
                  <a:cubicBezTo>
                    <a:pt x="63" y="263"/>
                    <a:pt x="125" y="238"/>
                    <a:pt x="188" y="188"/>
                  </a:cubicBezTo>
                  <a:cubicBezTo>
                    <a:pt x="225" y="125"/>
                    <a:pt x="262" y="63"/>
                    <a:pt x="250" y="3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0"/>
            <p:cNvSpPr/>
            <p:nvPr/>
          </p:nvSpPr>
          <p:spPr>
            <a:xfrm>
              <a:off x="6698118" y="3137182"/>
              <a:ext cx="87106" cy="35060"/>
            </a:xfrm>
            <a:custGeom>
              <a:avLst/>
              <a:gdLst/>
              <a:ahLst/>
              <a:cxnLst/>
              <a:rect l="l" t="t" r="r" b="b"/>
              <a:pathLst>
                <a:path w="1113" h="448" extrusionOk="0">
                  <a:moveTo>
                    <a:pt x="388" y="0"/>
                  </a:moveTo>
                  <a:cubicBezTo>
                    <a:pt x="175" y="0"/>
                    <a:pt x="0" y="89"/>
                    <a:pt x="0" y="136"/>
                  </a:cubicBezTo>
                  <a:cubicBezTo>
                    <a:pt x="0" y="136"/>
                    <a:pt x="25" y="173"/>
                    <a:pt x="38" y="223"/>
                  </a:cubicBezTo>
                  <a:cubicBezTo>
                    <a:pt x="50" y="248"/>
                    <a:pt x="88" y="286"/>
                    <a:pt x="150" y="323"/>
                  </a:cubicBezTo>
                  <a:cubicBezTo>
                    <a:pt x="238" y="385"/>
                    <a:pt x="400" y="435"/>
                    <a:pt x="550" y="448"/>
                  </a:cubicBezTo>
                  <a:cubicBezTo>
                    <a:pt x="712" y="448"/>
                    <a:pt x="850" y="435"/>
                    <a:pt x="962" y="385"/>
                  </a:cubicBezTo>
                  <a:cubicBezTo>
                    <a:pt x="1075" y="361"/>
                    <a:pt x="1112" y="298"/>
                    <a:pt x="1112" y="298"/>
                  </a:cubicBezTo>
                  <a:lnTo>
                    <a:pt x="1112" y="298"/>
                  </a:lnTo>
                  <a:cubicBezTo>
                    <a:pt x="1112" y="298"/>
                    <a:pt x="1050" y="323"/>
                    <a:pt x="950" y="360"/>
                  </a:cubicBezTo>
                  <a:cubicBezTo>
                    <a:pt x="870" y="378"/>
                    <a:pt x="778" y="396"/>
                    <a:pt x="678" y="396"/>
                  </a:cubicBezTo>
                  <a:cubicBezTo>
                    <a:pt x="637" y="396"/>
                    <a:pt x="594" y="393"/>
                    <a:pt x="550" y="385"/>
                  </a:cubicBezTo>
                  <a:cubicBezTo>
                    <a:pt x="413" y="373"/>
                    <a:pt x="275" y="323"/>
                    <a:pt x="200" y="261"/>
                  </a:cubicBezTo>
                  <a:cubicBezTo>
                    <a:pt x="163" y="236"/>
                    <a:pt x="138" y="198"/>
                    <a:pt x="113" y="173"/>
                  </a:cubicBezTo>
                  <a:lnTo>
                    <a:pt x="113" y="161"/>
                  </a:lnTo>
                  <a:cubicBezTo>
                    <a:pt x="138" y="161"/>
                    <a:pt x="150" y="136"/>
                    <a:pt x="163" y="136"/>
                  </a:cubicBezTo>
                  <a:cubicBezTo>
                    <a:pt x="175" y="136"/>
                    <a:pt x="213" y="123"/>
                    <a:pt x="225" y="111"/>
                  </a:cubicBezTo>
                  <a:cubicBezTo>
                    <a:pt x="283" y="89"/>
                    <a:pt x="354" y="75"/>
                    <a:pt x="430" y="75"/>
                  </a:cubicBezTo>
                  <a:cubicBezTo>
                    <a:pt x="485" y="75"/>
                    <a:pt x="542" y="82"/>
                    <a:pt x="600" y="98"/>
                  </a:cubicBezTo>
                  <a:cubicBezTo>
                    <a:pt x="637" y="98"/>
                    <a:pt x="662" y="111"/>
                    <a:pt x="700" y="123"/>
                  </a:cubicBezTo>
                  <a:lnTo>
                    <a:pt x="712" y="136"/>
                  </a:lnTo>
                  <a:lnTo>
                    <a:pt x="725" y="136"/>
                  </a:lnTo>
                  <a:cubicBezTo>
                    <a:pt x="712" y="161"/>
                    <a:pt x="712" y="161"/>
                    <a:pt x="675" y="173"/>
                  </a:cubicBezTo>
                  <a:cubicBezTo>
                    <a:pt x="650" y="186"/>
                    <a:pt x="637" y="186"/>
                    <a:pt x="600" y="198"/>
                  </a:cubicBezTo>
                  <a:cubicBezTo>
                    <a:pt x="575" y="198"/>
                    <a:pt x="550" y="198"/>
                    <a:pt x="525" y="211"/>
                  </a:cubicBezTo>
                  <a:lnTo>
                    <a:pt x="463" y="211"/>
                  </a:lnTo>
                  <a:cubicBezTo>
                    <a:pt x="463" y="236"/>
                    <a:pt x="425" y="236"/>
                    <a:pt x="425" y="236"/>
                  </a:cubicBezTo>
                  <a:cubicBezTo>
                    <a:pt x="425" y="236"/>
                    <a:pt x="450" y="248"/>
                    <a:pt x="475" y="248"/>
                  </a:cubicBezTo>
                  <a:cubicBezTo>
                    <a:pt x="488" y="248"/>
                    <a:pt x="513" y="261"/>
                    <a:pt x="538" y="261"/>
                  </a:cubicBezTo>
                  <a:lnTo>
                    <a:pt x="612" y="261"/>
                  </a:lnTo>
                  <a:cubicBezTo>
                    <a:pt x="650" y="261"/>
                    <a:pt x="675" y="248"/>
                    <a:pt x="712" y="248"/>
                  </a:cubicBezTo>
                  <a:cubicBezTo>
                    <a:pt x="725" y="248"/>
                    <a:pt x="737" y="236"/>
                    <a:pt x="775" y="223"/>
                  </a:cubicBezTo>
                  <a:cubicBezTo>
                    <a:pt x="787" y="198"/>
                    <a:pt x="812" y="186"/>
                    <a:pt x="837" y="173"/>
                  </a:cubicBezTo>
                  <a:lnTo>
                    <a:pt x="850" y="161"/>
                  </a:lnTo>
                  <a:cubicBezTo>
                    <a:pt x="850" y="161"/>
                    <a:pt x="837" y="161"/>
                    <a:pt x="837" y="136"/>
                  </a:cubicBezTo>
                  <a:lnTo>
                    <a:pt x="800" y="123"/>
                  </a:lnTo>
                  <a:lnTo>
                    <a:pt x="725" y="73"/>
                  </a:lnTo>
                  <a:cubicBezTo>
                    <a:pt x="687" y="61"/>
                    <a:pt x="662" y="48"/>
                    <a:pt x="612" y="36"/>
                  </a:cubicBezTo>
                  <a:cubicBezTo>
                    <a:pt x="537" y="10"/>
                    <a:pt x="460" y="0"/>
                    <a:pt x="388"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0"/>
            <p:cNvSpPr/>
            <p:nvPr/>
          </p:nvSpPr>
          <p:spPr>
            <a:xfrm>
              <a:off x="6558266" y="3206444"/>
              <a:ext cx="639639" cy="747148"/>
            </a:xfrm>
            <a:custGeom>
              <a:avLst/>
              <a:gdLst/>
              <a:ahLst/>
              <a:cxnLst/>
              <a:rect l="l" t="t" r="r" b="b"/>
              <a:pathLst>
                <a:path w="8173" h="9547" extrusionOk="0">
                  <a:moveTo>
                    <a:pt x="7622" y="862"/>
                  </a:moveTo>
                  <a:cubicBezTo>
                    <a:pt x="8172" y="1625"/>
                    <a:pt x="8022" y="3061"/>
                    <a:pt x="7422" y="3711"/>
                  </a:cubicBezTo>
                  <a:cubicBezTo>
                    <a:pt x="7260" y="3874"/>
                    <a:pt x="7060" y="4024"/>
                    <a:pt x="6885" y="4161"/>
                  </a:cubicBezTo>
                  <a:cubicBezTo>
                    <a:pt x="6260" y="4623"/>
                    <a:pt x="5461" y="4798"/>
                    <a:pt x="4748" y="5073"/>
                  </a:cubicBezTo>
                  <a:cubicBezTo>
                    <a:pt x="4311" y="5236"/>
                    <a:pt x="3999" y="5448"/>
                    <a:pt x="3886" y="5923"/>
                  </a:cubicBezTo>
                  <a:cubicBezTo>
                    <a:pt x="3811" y="6223"/>
                    <a:pt x="3961" y="6510"/>
                    <a:pt x="4161" y="6747"/>
                  </a:cubicBezTo>
                  <a:cubicBezTo>
                    <a:pt x="4374" y="6985"/>
                    <a:pt x="4736" y="7060"/>
                    <a:pt x="4911" y="7297"/>
                  </a:cubicBezTo>
                  <a:cubicBezTo>
                    <a:pt x="5323" y="7785"/>
                    <a:pt x="4773" y="8422"/>
                    <a:pt x="4411" y="8672"/>
                  </a:cubicBezTo>
                  <a:cubicBezTo>
                    <a:pt x="4249" y="8797"/>
                    <a:pt x="3312" y="9546"/>
                    <a:pt x="3212" y="8947"/>
                  </a:cubicBezTo>
                  <a:cubicBezTo>
                    <a:pt x="3199" y="8884"/>
                    <a:pt x="3462" y="8434"/>
                    <a:pt x="3512" y="8434"/>
                  </a:cubicBezTo>
                  <a:cubicBezTo>
                    <a:pt x="3499" y="8434"/>
                    <a:pt x="0" y="7922"/>
                    <a:pt x="625" y="4473"/>
                  </a:cubicBezTo>
                  <a:cubicBezTo>
                    <a:pt x="1013" y="2324"/>
                    <a:pt x="2774" y="313"/>
                    <a:pt x="5061" y="75"/>
                  </a:cubicBezTo>
                  <a:cubicBezTo>
                    <a:pt x="5898" y="0"/>
                    <a:pt x="7073" y="113"/>
                    <a:pt x="7622" y="862"/>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0"/>
            <p:cNvSpPr/>
            <p:nvPr/>
          </p:nvSpPr>
          <p:spPr>
            <a:xfrm>
              <a:off x="6558266" y="3206444"/>
              <a:ext cx="639639" cy="747148"/>
            </a:xfrm>
            <a:custGeom>
              <a:avLst/>
              <a:gdLst/>
              <a:ahLst/>
              <a:cxnLst/>
              <a:rect l="l" t="t" r="r" b="b"/>
              <a:pathLst>
                <a:path w="8173" h="9547" extrusionOk="0">
                  <a:moveTo>
                    <a:pt x="7622" y="862"/>
                  </a:moveTo>
                  <a:cubicBezTo>
                    <a:pt x="8172" y="1625"/>
                    <a:pt x="8022" y="3061"/>
                    <a:pt x="7422" y="3711"/>
                  </a:cubicBezTo>
                  <a:cubicBezTo>
                    <a:pt x="7260" y="3874"/>
                    <a:pt x="7060" y="4024"/>
                    <a:pt x="6885" y="4161"/>
                  </a:cubicBezTo>
                  <a:cubicBezTo>
                    <a:pt x="6260" y="4623"/>
                    <a:pt x="5461" y="4798"/>
                    <a:pt x="4748" y="5073"/>
                  </a:cubicBezTo>
                  <a:cubicBezTo>
                    <a:pt x="4311" y="5236"/>
                    <a:pt x="3999" y="5448"/>
                    <a:pt x="3886" y="5923"/>
                  </a:cubicBezTo>
                  <a:cubicBezTo>
                    <a:pt x="3811" y="6223"/>
                    <a:pt x="3961" y="6510"/>
                    <a:pt x="4161" y="6747"/>
                  </a:cubicBezTo>
                  <a:cubicBezTo>
                    <a:pt x="4374" y="6985"/>
                    <a:pt x="4736" y="7060"/>
                    <a:pt x="4911" y="7297"/>
                  </a:cubicBezTo>
                  <a:cubicBezTo>
                    <a:pt x="5323" y="7785"/>
                    <a:pt x="4773" y="8422"/>
                    <a:pt x="4411" y="8672"/>
                  </a:cubicBezTo>
                  <a:cubicBezTo>
                    <a:pt x="4249" y="8797"/>
                    <a:pt x="3312" y="9546"/>
                    <a:pt x="3212" y="8947"/>
                  </a:cubicBezTo>
                  <a:cubicBezTo>
                    <a:pt x="3199" y="8884"/>
                    <a:pt x="3462" y="8434"/>
                    <a:pt x="3512" y="8434"/>
                  </a:cubicBezTo>
                  <a:cubicBezTo>
                    <a:pt x="3499" y="8434"/>
                    <a:pt x="0" y="7922"/>
                    <a:pt x="625" y="4473"/>
                  </a:cubicBezTo>
                  <a:cubicBezTo>
                    <a:pt x="1013" y="2324"/>
                    <a:pt x="2774" y="313"/>
                    <a:pt x="5061" y="75"/>
                  </a:cubicBezTo>
                  <a:cubicBezTo>
                    <a:pt x="5898" y="0"/>
                    <a:pt x="7073" y="113"/>
                    <a:pt x="7622" y="862"/>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0"/>
            <p:cNvSpPr/>
            <p:nvPr/>
          </p:nvSpPr>
          <p:spPr>
            <a:xfrm>
              <a:off x="6817388" y="3897808"/>
              <a:ext cx="16670" cy="31304"/>
            </a:xfrm>
            <a:custGeom>
              <a:avLst/>
              <a:gdLst/>
              <a:ahLst/>
              <a:cxnLst/>
              <a:rect l="l" t="t" r="r" b="b"/>
              <a:pathLst>
                <a:path w="213" h="400" extrusionOk="0">
                  <a:moveTo>
                    <a:pt x="213" y="0"/>
                  </a:moveTo>
                  <a:cubicBezTo>
                    <a:pt x="201" y="0"/>
                    <a:pt x="138" y="0"/>
                    <a:pt x="76" y="38"/>
                  </a:cubicBezTo>
                  <a:cubicBezTo>
                    <a:pt x="26" y="88"/>
                    <a:pt x="1" y="163"/>
                    <a:pt x="1" y="163"/>
                  </a:cubicBezTo>
                  <a:lnTo>
                    <a:pt x="1" y="212"/>
                  </a:lnTo>
                  <a:cubicBezTo>
                    <a:pt x="1" y="250"/>
                    <a:pt x="13" y="287"/>
                    <a:pt x="26" y="325"/>
                  </a:cubicBezTo>
                  <a:cubicBezTo>
                    <a:pt x="76" y="387"/>
                    <a:pt x="151" y="400"/>
                    <a:pt x="151" y="400"/>
                  </a:cubicBezTo>
                  <a:cubicBezTo>
                    <a:pt x="176" y="387"/>
                    <a:pt x="113" y="337"/>
                    <a:pt x="76" y="287"/>
                  </a:cubicBezTo>
                  <a:cubicBezTo>
                    <a:pt x="63" y="225"/>
                    <a:pt x="76" y="188"/>
                    <a:pt x="76" y="188"/>
                  </a:cubicBezTo>
                  <a:cubicBezTo>
                    <a:pt x="76" y="188"/>
                    <a:pt x="88" y="138"/>
                    <a:pt x="126" y="88"/>
                  </a:cubicBezTo>
                  <a:cubicBezTo>
                    <a:pt x="176" y="38"/>
                    <a:pt x="213" y="13"/>
                    <a:pt x="213"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0"/>
            <p:cNvSpPr/>
            <p:nvPr/>
          </p:nvSpPr>
          <p:spPr>
            <a:xfrm>
              <a:off x="6845719" y="3897808"/>
              <a:ext cx="10878" cy="22539"/>
            </a:xfrm>
            <a:custGeom>
              <a:avLst/>
              <a:gdLst/>
              <a:ahLst/>
              <a:cxnLst/>
              <a:rect l="l" t="t" r="r" b="b"/>
              <a:pathLst>
                <a:path w="139" h="288" extrusionOk="0">
                  <a:moveTo>
                    <a:pt x="126" y="0"/>
                  </a:moveTo>
                  <a:cubicBezTo>
                    <a:pt x="126" y="0"/>
                    <a:pt x="76" y="13"/>
                    <a:pt x="38" y="38"/>
                  </a:cubicBezTo>
                  <a:cubicBezTo>
                    <a:pt x="26" y="75"/>
                    <a:pt x="26" y="88"/>
                    <a:pt x="13" y="100"/>
                  </a:cubicBezTo>
                  <a:cubicBezTo>
                    <a:pt x="1" y="125"/>
                    <a:pt x="1" y="138"/>
                    <a:pt x="1" y="138"/>
                  </a:cubicBezTo>
                  <a:lnTo>
                    <a:pt x="1" y="163"/>
                  </a:lnTo>
                  <a:cubicBezTo>
                    <a:pt x="1" y="188"/>
                    <a:pt x="1" y="200"/>
                    <a:pt x="13" y="225"/>
                  </a:cubicBezTo>
                  <a:cubicBezTo>
                    <a:pt x="38" y="275"/>
                    <a:pt x="76" y="287"/>
                    <a:pt x="88" y="287"/>
                  </a:cubicBezTo>
                  <a:cubicBezTo>
                    <a:pt x="101" y="275"/>
                    <a:pt x="88" y="250"/>
                    <a:pt x="76" y="200"/>
                  </a:cubicBezTo>
                  <a:lnTo>
                    <a:pt x="76" y="150"/>
                  </a:lnTo>
                  <a:lnTo>
                    <a:pt x="76" y="138"/>
                  </a:lnTo>
                  <a:cubicBezTo>
                    <a:pt x="76" y="138"/>
                    <a:pt x="76" y="100"/>
                    <a:pt x="88" y="75"/>
                  </a:cubicBezTo>
                  <a:cubicBezTo>
                    <a:pt x="101" y="38"/>
                    <a:pt x="138" y="13"/>
                    <a:pt x="126"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0"/>
            <p:cNvSpPr/>
            <p:nvPr/>
          </p:nvSpPr>
          <p:spPr>
            <a:xfrm>
              <a:off x="6824745" y="3837155"/>
              <a:ext cx="66054" cy="30052"/>
            </a:xfrm>
            <a:custGeom>
              <a:avLst/>
              <a:gdLst/>
              <a:ahLst/>
              <a:cxnLst/>
              <a:rect l="l" t="t" r="r" b="b"/>
              <a:pathLst>
                <a:path w="844" h="384" extrusionOk="0">
                  <a:moveTo>
                    <a:pt x="831" y="0"/>
                  </a:moveTo>
                  <a:lnTo>
                    <a:pt x="831" y="0"/>
                  </a:lnTo>
                  <a:cubicBezTo>
                    <a:pt x="806" y="0"/>
                    <a:pt x="744" y="88"/>
                    <a:pt x="644" y="125"/>
                  </a:cubicBezTo>
                  <a:cubicBezTo>
                    <a:pt x="556" y="188"/>
                    <a:pt x="456" y="238"/>
                    <a:pt x="456" y="238"/>
                  </a:cubicBezTo>
                  <a:cubicBezTo>
                    <a:pt x="456" y="238"/>
                    <a:pt x="356" y="288"/>
                    <a:pt x="244" y="313"/>
                  </a:cubicBezTo>
                  <a:cubicBezTo>
                    <a:pt x="144" y="338"/>
                    <a:pt x="19" y="338"/>
                    <a:pt x="19" y="350"/>
                  </a:cubicBezTo>
                  <a:cubicBezTo>
                    <a:pt x="0" y="360"/>
                    <a:pt x="68" y="384"/>
                    <a:pt x="156" y="384"/>
                  </a:cubicBezTo>
                  <a:cubicBezTo>
                    <a:pt x="184" y="384"/>
                    <a:pt x="214" y="381"/>
                    <a:pt x="244" y="375"/>
                  </a:cubicBezTo>
                  <a:cubicBezTo>
                    <a:pt x="369" y="375"/>
                    <a:pt x="481" y="338"/>
                    <a:pt x="481" y="338"/>
                  </a:cubicBezTo>
                  <a:cubicBezTo>
                    <a:pt x="481" y="338"/>
                    <a:pt x="594" y="275"/>
                    <a:pt x="681" y="188"/>
                  </a:cubicBezTo>
                  <a:cubicBezTo>
                    <a:pt x="781" y="113"/>
                    <a:pt x="844" y="0"/>
                    <a:pt x="831"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0"/>
            <p:cNvSpPr/>
            <p:nvPr/>
          </p:nvSpPr>
          <p:spPr>
            <a:xfrm>
              <a:off x="6620875" y="3489047"/>
              <a:ext cx="90002" cy="137972"/>
            </a:xfrm>
            <a:custGeom>
              <a:avLst/>
              <a:gdLst/>
              <a:ahLst/>
              <a:cxnLst/>
              <a:rect l="l" t="t" r="r" b="b"/>
              <a:pathLst>
                <a:path w="1150" h="1763" extrusionOk="0">
                  <a:moveTo>
                    <a:pt x="512" y="0"/>
                  </a:moveTo>
                  <a:lnTo>
                    <a:pt x="412" y="50"/>
                  </a:lnTo>
                  <a:cubicBezTo>
                    <a:pt x="350" y="100"/>
                    <a:pt x="275" y="163"/>
                    <a:pt x="213" y="250"/>
                  </a:cubicBezTo>
                  <a:cubicBezTo>
                    <a:pt x="75" y="438"/>
                    <a:pt x="0" y="762"/>
                    <a:pt x="25" y="1075"/>
                  </a:cubicBezTo>
                  <a:cubicBezTo>
                    <a:pt x="38" y="1237"/>
                    <a:pt x="88" y="1387"/>
                    <a:pt x="163" y="1537"/>
                  </a:cubicBezTo>
                  <a:cubicBezTo>
                    <a:pt x="200" y="1600"/>
                    <a:pt x="263" y="1662"/>
                    <a:pt x="325" y="1700"/>
                  </a:cubicBezTo>
                  <a:cubicBezTo>
                    <a:pt x="387" y="1750"/>
                    <a:pt x="462" y="1762"/>
                    <a:pt x="525" y="1762"/>
                  </a:cubicBezTo>
                  <a:cubicBezTo>
                    <a:pt x="662" y="1762"/>
                    <a:pt x="775" y="1725"/>
                    <a:pt x="825" y="1675"/>
                  </a:cubicBezTo>
                  <a:cubicBezTo>
                    <a:pt x="950" y="1562"/>
                    <a:pt x="1025" y="1425"/>
                    <a:pt x="1075" y="1250"/>
                  </a:cubicBezTo>
                  <a:cubicBezTo>
                    <a:pt x="1087" y="1175"/>
                    <a:pt x="1100" y="1112"/>
                    <a:pt x="1125" y="1025"/>
                  </a:cubicBezTo>
                  <a:cubicBezTo>
                    <a:pt x="1150" y="887"/>
                    <a:pt x="1137" y="712"/>
                    <a:pt x="1075" y="575"/>
                  </a:cubicBezTo>
                  <a:cubicBezTo>
                    <a:pt x="1037" y="500"/>
                    <a:pt x="950" y="438"/>
                    <a:pt x="850" y="438"/>
                  </a:cubicBezTo>
                  <a:cubicBezTo>
                    <a:pt x="775" y="450"/>
                    <a:pt x="700" y="488"/>
                    <a:pt x="637" y="550"/>
                  </a:cubicBezTo>
                  <a:cubicBezTo>
                    <a:pt x="587" y="588"/>
                    <a:pt x="537" y="675"/>
                    <a:pt x="512" y="737"/>
                  </a:cubicBezTo>
                  <a:cubicBezTo>
                    <a:pt x="450" y="862"/>
                    <a:pt x="412" y="1000"/>
                    <a:pt x="437" y="1125"/>
                  </a:cubicBezTo>
                  <a:cubicBezTo>
                    <a:pt x="450" y="1187"/>
                    <a:pt x="462" y="1250"/>
                    <a:pt x="512" y="1275"/>
                  </a:cubicBezTo>
                  <a:cubicBezTo>
                    <a:pt x="562" y="1312"/>
                    <a:pt x="600" y="1312"/>
                    <a:pt x="637" y="1312"/>
                  </a:cubicBezTo>
                  <a:cubicBezTo>
                    <a:pt x="712" y="1312"/>
                    <a:pt x="750" y="1275"/>
                    <a:pt x="750" y="1275"/>
                  </a:cubicBezTo>
                  <a:lnTo>
                    <a:pt x="750" y="1275"/>
                  </a:lnTo>
                  <a:cubicBezTo>
                    <a:pt x="750" y="1275"/>
                    <a:pt x="700" y="1300"/>
                    <a:pt x="637" y="1300"/>
                  </a:cubicBezTo>
                  <a:cubicBezTo>
                    <a:pt x="600" y="1300"/>
                    <a:pt x="562" y="1300"/>
                    <a:pt x="525" y="1262"/>
                  </a:cubicBezTo>
                  <a:cubicBezTo>
                    <a:pt x="475" y="1237"/>
                    <a:pt x="462" y="1187"/>
                    <a:pt x="462" y="1125"/>
                  </a:cubicBezTo>
                  <a:cubicBezTo>
                    <a:pt x="450" y="1012"/>
                    <a:pt x="475" y="875"/>
                    <a:pt x="537" y="750"/>
                  </a:cubicBezTo>
                  <a:cubicBezTo>
                    <a:pt x="600" y="625"/>
                    <a:pt x="712" y="500"/>
                    <a:pt x="850" y="500"/>
                  </a:cubicBezTo>
                  <a:cubicBezTo>
                    <a:pt x="912" y="500"/>
                    <a:pt x="975" y="550"/>
                    <a:pt x="1012" y="613"/>
                  </a:cubicBezTo>
                  <a:cubicBezTo>
                    <a:pt x="1037" y="675"/>
                    <a:pt x="1062" y="737"/>
                    <a:pt x="1062" y="812"/>
                  </a:cubicBezTo>
                  <a:cubicBezTo>
                    <a:pt x="1062" y="950"/>
                    <a:pt x="1025" y="1075"/>
                    <a:pt x="1000" y="1187"/>
                  </a:cubicBezTo>
                  <a:cubicBezTo>
                    <a:pt x="962" y="1300"/>
                    <a:pt x="912" y="1375"/>
                    <a:pt x="887" y="1437"/>
                  </a:cubicBezTo>
                  <a:cubicBezTo>
                    <a:pt x="837" y="1487"/>
                    <a:pt x="825" y="1512"/>
                    <a:pt x="825" y="1512"/>
                  </a:cubicBezTo>
                  <a:cubicBezTo>
                    <a:pt x="825" y="1512"/>
                    <a:pt x="825" y="1511"/>
                    <a:pt x="825" y="1511"/>
                  </a:cubicBezTo>
                  <a:cubicBezTo>
                    <a:pt x="820" y="1511"/>
                    <a:pt x="754" y="1675"/>
                    <a:pt x="525" y="1675"/>
                  </a:cubicBezTo>
                  <a:cubicBezTo>
                    <a:pt x="475" y="1675"/>
                    <a:pt x="412" y="1662"/>
                    <a:pt x="375" y="1625"/>
                  </a:cubicBezTo>
                  <a:cubicBezTo>
                    <a:pt x="313" y="1600"/>
                    <a:pt x="263" y="1550"/>
                    <a:pt x="225" y="1487"/>
                  </a:cubicBezTo>
                  <a:cubicBezTo>
                    <a:pt x="150" y="1375"/>
                    <a:pt x="100" y="1225"/>
                    <a:pt x="88" y="1062"/>
                  </a:cubicBezTo>
                  <a:cubicBezTo>
                    <a:pt x="63" y="750"/>
                    <a:pt x="125" y="438"/>
                    <a:pt x="250" y="250"/>
                  </a:cubicBezTo>
                  <a:cubicBezTo>
                    <a:pt x="350" y="63"/>
                    <a:pt x="512" y="13"/>
                    <a:pt x="512"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0"/>
            <p:cNvSpPr/>
            <p:nvPr/>
          </p:nvSpPr>
          <p:spPr>
            <a:xfrm>
              <a:off x="6604205" y="3205426"/>
              <a:ext cx="593699" cy="700270"/>
            </a:xfrm>
            <a:custGeom>
              <a:avLst/>
              <a:gdLst/>
              <a:ahLst/>
              <a:cxnLst/>
              <a:rect l="l" t="t" r="r" b="b"/>
              <a:pathLst>
                <a:path w="7586" h="8948" extrusionOk="0">
                  <a:moveTo>
                    <a:pt x="4311" y="7310"/>
                  </a:moveTo>
                  <a:cubicBezTo>
                    <a:pt x="4112" y="7073"/>
                    <a:pt x="3774" y="6998"/>
                    <a:pt x="3562" y="6760"/>
                  </a:cubicBezTo>
                  <a:cubicBezTo>
                    <a:pt x="3362" y="6536"/>
                    <a:pt x="3212" y="6248"/>
                    <a:pt x="3287" y="5936"/>
                  </a:cubicBezTo>
                  <a:cubicBezTo>
                    <a:pt x="3412" y="5461"/>
                    <a:pt x="3724" y="5249"/>
                    <a:pt x="4149" y="5099"/>
                  </a:cubicBezTo>
                  <a:cubicBezTo>
                    <a:pt x="4874" y="4824"/>
                    <a:pt x="5661" y="4636"/>
                    <a:pt x="6286" y="4174"/>
                  </a:cubicBezTo>
                  <a:cubicBezTo>
                    <a:pt x="6473" y="4037"/>
                    <a:pt x="6660" y="3887"/>
                    <a:pt x="6810" y="3724"/>
                  </a:cubicBezTo>
                  <a:cubicBezTo>
                    <a:pt x="7423" y="3074"/>
                    <a:pt x="7585" y="1638"/>
                    <a:pt x="7023" y="875"/>
                  </a:cubicBezTo>
                  <a:cubicBezTo>
                    <a:pt x="6473" y="113"/>
                    <a:pt x="5311" y="1"/>
                    <a:pt x="4461" y="101"/>
                  </a:cubicBezTo>
                  <a:cubicBezTo>
                    <a:pt x="4024" y="138"/>
                    <a:pt x="3587" y="251"/>
                    <a:pt x="3187" y="426"/>
                  </a:cubicBezTo>
                  <a:cubicBezTo>
                    <a:pt x="3549" y="363"/>
                    <a:pt x="5161" y="138"/>
                    <a:pt x="5973" y="1375"/>
                  </a:cubicBezTo>
                  <a:cubicBezTo>
                    <a:pt x="6898" y="2787"/>
                    <a:pt x="4799" y="3724"/>
                    <a:pt x="3287" y="4786"/>
                  </a:cubicBezTo>
                  <a:cubicBezTo>
                    <a:pt x="1750" y="5848"/>
                    <a:pt x="2600" y="6973"/>
                    <a:pt x="1775" y="7348"/>
                  </a:cubicBezTo>
                  <a:cubicBezTo>
                    <a:pt x="1025" y="7698"/>
                    <a:pt x="226" y="6186"/>
                    <a:pt x="1" y="5973"/>
                  </a:cubicBezTo>
                  <a:cubicBezTo>
                    <a:pt x="463" y="8097"/>
                    <a:pt x="2900" y="8435"/>
                    <a:pt x="2900" y="8435"/>
                  </a:cubicBezTo>
                  <a:cubicBezTo>
                    <a:pt x="2875" y="8435"/>
                    <a:pt x="2812" y="8510"/>
                    <a:pt x="2750" y="8610"/>
                  </a:cubicBezTo>
                  <a:cubicBezTo>
                    <a:pt x="2999" y="8510"/>
                    <a:pt x="3337" y="8472"/>
                    <a:pt x="3474" y="8510"/>
                  </a:cubicBezTo>
                  <a:cubicBezTo>
                    <a:pt x="3587" y="8547"/>
                    <a:pt x="3499" y="8747"/>
                    <a:pt x="3374" y="8947"/>
                  </a:cubicBezTo>
                  <a:cubicBezTo>
                    <a:pt x="3562" y="8847"/>
                    <a:pt x="3724" y="8722"/>
                    <a:pt x="3787" y="8672"/>
                  </a:cubicBezTo>
                  <a:cubicBezTo>
                    <a:pt x="4174" y="8422"/>
                    <a:pt x="4724" y="7798"/>
                    <a:pt x="4311" y="731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0"/>
            <p:cNvSpPr/>
            <p:nvPr/>
          </p:nvSpPr>
          <p:spPr>
            <a:xfrm>
              <a:off x="6616962" y="3646431"/>
              <a:ext cx="24496" cy="43121"/>
            </a:xfrm>
            <a:custGeom>
              <a:avLst/>
              <a:gdLst/>
              <a:ahLst/>
              <a:cxnLst/>
              <a:rect l="l" t="t" r="r" b="b"/>
              <a:pathLst>
                <a:path w="313" h="551" extrusionOk="0">
                  <a:moveTo>
                    <a:pt x="63" y="38"/>
                  </a:moveTo>
                  <a:cubicBezTo>
                    <a:pt x="0" y="51"/>
                    <a:pt x="0" y="188"/>
                    <a:pt x="50" y="313"/>
                  </a:cubicBezTo>
                  <a:cubicBezTo>
                    <a:pt x="113" y="451"/>
                    <a:pt x="200" y="551"/>
                    <a:pt x="250" y="526"/>
                  </a:cubicBezTo>
                  <a:cubicBezTo>
                    <a:pt x="313" y="501"/>
                    <a:pt x="313" y="363"/>
                    <a:pt x="263" y="238"/>
                  </a:cubicBezTo>
                  <a:cubicBezTo>
                    <a:pt x="213" y="101"/>
                    <a:pt x="125" y="1"/>
                    <a:pt x="63" y="3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0"/>
            <p:cNvSpPr/>
            <p:nvPr/>
          </p:nvSpPr>
          <p:spPr>
            <a:xfrm>
              <a:off x="6616962" y="3614187"/>
              <a:ext cx="10800" cy="21600"/>
            </a:xfrm>
            <a:custGeom>
              <a:avLst/>
              <a:gdLst/>
              <a:ahLst/>
              <a:cxnLst/>
              <a:rect l="l" t="t" r="r" b="b"/>
              <a:pathLst>
                <a:path w="138" h="276" extrusionOk="0">
                  <a:moveTo>
                    <a:pt x="63" y="1"/>
                  </a:moveTo>
                  <a:cubicBezTo>
                    <a:pt x="25" y="1"/>
                    <a:pt x="0" y="63"/>
                    <a:pt x="0" y="138"/>
                  </a:cubicBezTo>
                  <a:cubicBezTo>
                    <a:pt x="0" y="213"/>
                    <a:pt x="25" y="275"/>
                    <a:pt x="75" y="275"/>
                  </a:cubicBezTo>
                  <a:cubicBezTo>
                    <a:pt x="113" y="275"/>
                    <a:pt x="138" y="213"/>
                    <a:pt x="138" y="138"/>
                  </a:cubicBezTo>
                  <a:cubicBezTo>
                    <a:pt x="138" y="63"/>
                    <a:pt x="113" y="1"/>
                    <a:pt x="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0"/>
            <p:cNvSpPr/>
            <p:nvPr/>
          </p:nvSpPr>
          <p:spPr>
            <a:xfrm>
              <a:off x="6986589" y="2323416"/>
              <a:ext cx="510976" cy="686653"/>
            </a:xfrm>
            <a:custGeom>
              <a:avLst/>
              <a:gdLst/>
              <a:ahLst/>
              <a:cxnLst/>
              <a:rect l="l" t="t" r="r" b="b"/>
              <a:pathLst>
                <a:path w="6529" h="8774" extrusionOk="0">
                  <a:moveTo>
                    <a:pt x="1650" y="0"/>
                  </a:moveTo>
                  <a:cubicBezTo>
                    <a:pt x="725" y="13"/>
                    <a:pt x="1375" y="950"/>
                    <a:pt x="1475" y="1400"/>
                  </a:cubicBezTo>
                  <a:cubicBezTo>
                    <a:pt x="1774" y="2899"/>
                    <a:pt x="0" y="3649"/>
                    <a:pt x="0" y="5998"/>
                  </a:cubicBezTo>
                  <a:cubicBezTo>
                    <a:pt x="0" y="7222"/>
                    <a:pt x="650" y="8135"/>
                    <a:pt x="1737" y="8634"/>
                  </a:cubicBezTo>
                  <a:cubicBezTo>
                    <a:pt x="1774" y="8647"/>
                    <a:pt x="1799" y="8659"/>
                    <a:pt x="1849" y="8684"/>
                  </a:cubicBezTo>
                  <a:cubicBezTo>
                    <a:pt x="1996" y="8747"/>
                    <a:pt x="2158" y="8774"/>
                    <a:pt x="2330" y="8774"/>
                  </a:cubicBezTo>
                  <a:cubicBezTo>
                    <a:pt x="3082" y="8774"/>
                    <a:pt x="4014" y="8259"/>
                    <a:pt x="4573" y="7985"/>
                  </a:cubicBezTo>
                  <a:cubicBezTo>
                    <a:pt x="5248" y="7660"/>
                    <a:pt x="5236" y="7048"/>
                    <a:pt x="4461" y="6823"/>
                  </a:cubicBezTo>
                  <a:lnTo>
                    <a:pt x="4461" y="6823"/>
                  </a:lnTo>
                  <a:cubicBezTo>
                    <a:pt x="4463" y="6823"/>
                    <a:pt x="4465" y="6823"/>
                    <a:pt x="4468" y="6823"/>
                  </a:cubicBezTo>
                  <a:cubicBezTo>
                    <a:pt x="4616" y="6823"/>
                    <a:pt x="5475" y="6133"/>
                    <a:pt x="5598" y="6023"/>
                  </a:cubicBezTo>
                  <a:cubicBezTo>
                    <a:pt x="5910" y="5723"/>
                    <a:pt x="6173" y="5336"/>
                    <a:pt x="6235" y="4898"/>
                  </a:cubicBezTo>
                  <a:cubicBezTo>
                    <a:pt x="6301" y="4486"/>
                    <a:pt x="5954" y="4232"/>
                    <a:pt x="5588" y="4232"/>
                  </a:cubicBezTo>
                  <a:cubicBezTo>
                    <a:pt x="5462" y="4232"/>
                    <a:pt x="5333" y="4262"/>
                    <a:pt x="5218" y="4327"/>
                  </a:cubicBezTo>
                  <a:lnTo>
                    <a:pt x="5218" y="4327"/>
                  </a:lnTo>
                  <a:cubicBezTo>
                    <a:pt x="5816" y="3715"/>
                    <a:pt x="6528" y="1418"/>
                    <a:pt x="5485" y="1337"/>
                  </a:cubicBezTo>
                  <a:cubicBezTo>
                    <a:pt x="5466" y="1335"/>
                    <a:pt x="5447" y="1335"/>
                    <a:pt x="5429" y="1335"/>
                  </a:cubicBezTo>
                  <a:cubicBezTo>
                    <a:pt x="5090" y="1335"/>
                    <a:pt x="4902" y="1651"/>
                    <a:pt x="4748" y="1900"/>
                  </a:cubicBezTo>
                  <a:cubicBezTo>
                    <a:pt x="4661" y="1387"/>
                    <a:pt x="4648" y="575"/>
                    <a:pt x="4024" y="475"/>
                  </a:cubicBezTo>
                  <a:cubicBezTo>
                    <a:pt x="3989" y="471"/>
                    <a:pt x="3955" y="468"/>
                    <a:pt x="3922" y="468"/>
                  </a:cubicBezTo>
                  <a:cubicBezTo>
                    <a:pt x="3435" y="468"/>
                    <a:pt x="3161" y="968"/>
                    <a:pt x="3161" y="1412"/>
                  </a:cubicBezTo>
                  <a:cubicBezTo>
                    <a:pt x="2974" y="788"/>
                    <a:pt x="2374" y="0"/>
                    <a:pt x="1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0"/>
            <p:cNvSpPr/>
            <p:nvPr/>
          </p:nvSpPr>
          <p:spPr>
            <a:xfrm>
              <a:off x="6986589" y="2323416"/>
              <a:ext cx="510976" cy="686653"/>
            </a:xfrm>
            <a:custGeom>
              <a:avLst/>
              <a:gdLst/>
              <a:ahLst/>
              <a:cxnLst/>
              <a:rect l="l" t="t" r="r" b="b"/>
              <a:pathLst>
                <a:path w="6529" h="8774" extrusionOk="0">
                  <a:moveTo>
                    <a:pt x="1650" y="0"/>
                  </a:moveTo>
                  <a:cubicBezTo>
                    <a:pt x="725" y="13"/>
                    <a:pt x="1375" y="950"/>
                    <a:pt x="1475" y="1400"/>
                  </a:cubicBezTo>
                  <a:cubicBezTo>
                    <a:pt x="1774" y="2899"/>
                    <a:pt x="0" y="3649"/>
                    <a:pt x="0" y="5998"/>
                  </a:cubicBezTo>
                  <a:cubicBezTo>
                    <a:pt x="0" y="7222"/>
                    <a:pt x="650" y="8135"/>
                    <a:pt x="1737" y="8634"/>
                  </a:cubicBezTo>
                  <a:cubicBezTo>
                    <a:pt x="1774" y="8647"/>
                    <a:pt x="1799" y="8659"/>
                    <a:pt x="1849" y="8684"/>
                  </a:cubicBezTo>
                  <a:cubicBezTo>
                    <a:pt x="1996" y="8747"/>
                    <a:pt x="2158" y="8774"/>
                    <a:pt x="2330" y="8774"/>
                  </a:cubicBezTo>
                  <a:cubicBezTo>
                    <a:pt x="3082" y="8774"/>
                    <a:pt x="4014" y="8259"/>
                    <a:pt x="4573" y="7985"/>
                  </a:cubicBezTo>
                  <a:cubicBezTo>
                    <a:pt x="5248" y="7660"/>
                    <a:pt x="5236" y="7048"/>
                    <a:pt x="4461" y="6823"/>
                  </a:cubicBezTo>
                  <a:lnTo>
                    <a:pt x="4461" y="6823"/>
                  </a:lnTo>
                  <a:cubicBezTo>
                    <a:pt x="4463" y="6823"/>
                    <a:pt x="4465" y="6823"/>
                    <a:pt x="4468" y="6823"/>
                  </a:cubicBezTo>
                  <a:cubicBezTo>
                    <a:pt x="4616" y="6823"/>
                    <a:pt x="5475" y="6133"/>
                    <a:pt x="5598" y="6023"/>
                  </a:cubicBezTo>
                  <a:cubicBezTo>
                    <a:pt x="5910" y="5723"/>
                    <a:pt x="6173" y="5336"/>
                    <a:pt x="6235" y="4898"/>
                  </a:cubicBezTo>
                  <a:cubicBezTo>
                    <a:pt x="6301" y="4486"/>
                    <a:pt x="5954" y="4232"/>
                    <a:pt x="5588" y="4232"/>
                  </a:cubicBezTo>
                  <a:cubicBezTo>
                    <a:pt x="5462" y="4232"/>
                    <a:pt x="5333" y="4262"/>
                    <a:pt x="5218" y="4327"/>
                  </a:cubicBezTo>
                  <a:lnTo>
                    <a:pt x="5218" y="4327"/>
                  </a:lnTo>
                  <a:cubicBezTo>
                    <a:pt x="5816" y="3715"/>
                    <a:pt x="6528" y="1418"/>
                    <a:pt x="5485" y="1337"/>
                  </a:cubicBezTo>
                  <a:cubicBezTo>
                    <a:pt x="5466" y="1335"/>
                    <a:pt x="5447" y="1335"/>
                    <a:pt x="5429" y="1335"/>
                  </a:cubicBezTo>
                  <a:cubicBezTo>
                    <a:pt x="5090" y="1335"/>
                    <a:pt x="4902" y="1651"/>
                    <a:pt x="4748" y="1900"/>
                  </a:cubicBezTo>
                  <a:cubicBezTo>
                    <a:pt x="4661" y="1387"/>
                    <a:pt x="4648" y="575"/>
                    <a:pt x="4024" y="475"/>
                  </a:cubicBezTo>
                  <a:cubicBezTo>
                    <a:pt x="3989" y="471"/>
                    <a:pt x="3955" y="468"/>
                    <a:pt x="3922" y="468"/>
                  </a:cubicBezTo>
                  <a:cubicBezTo>
                    <a:pt x="3435" y="468"/>
                    <a:pt x="3161" y="968"/>
                    <a:pt x="3161" y="1412"/>
                  </a:cubicBezTo>
                  <a:cubicBezTo>
                    <a:pt x="2974" y="788"/>
                    <a:pt x="2374" y="0"/>
                    <a:pt x="165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0"/>
            <p:cNvSpPr/>
            <p:nvPr/>
          </p:nvSpPr>
          <p:spPr>
            <a:xfrm>
              <a:off x="6996372" y="2358634"/>
              <a:ext cx="501663" cy="670845"/>
            </a:xfrm>
            <a:custGeom>
              <a:avLst/>
              <a:gdLst/>
              <a:ahLst/>
              <a:cxnLst/>
              <a:rect l="l" t="t" r="r" b="b"/>
              <a:pathLst>
                <a:path w="6410" h="8572" extrusionOk="0">
                  <a:moveTo>
                    <a:pt x="4336" y="6373"/>
                  </a:moveTo>
                  <a:cubicBezTo>
                    <a:pt x="4461" y="6398"/>
                    <a:pt x="5360" y="5698"/>
                    <a:pt x="5473" y="5573"/>
                  </a:cubicBezTo>
                  <a:cubicBezTo>
                    <a:pt x="5785" y="5298"/>
                    <a:pt x="6048" y="4886"/>
                    <a:pt x="6110" y="4448"/>
                  </a:cubicBezTo>
                  <a:cubicBezTo>
                    <a:pt x="6185" y="3899"/>
                    <a:pt x="5548" y="3624"/>
                    <a:pt x="5098" y="3874"/>
                  </a:cubicBezTo>
                  <a:cubicBezTo>
                    <a:pt x="5685" y="3261"/>
                    <a:pt x="6410" y="962"/>
                    <a:pt x="5360" y="887"/>
                  </a:cubicBezTo>
                  <a:cubicBezTo>
                    <a:pt x="4986" y="862"/>
                    <a:pt x="4786" y="1187"/>
                    <a:pt x="4623" y="1450"/>
                  </a:cubicBezTo>
                  <a:cubicBezTo>
                    <a:pt x="4536" y="937"/>
                    <a:pt x="4498" y="125"/>
                    <a:pt x="3899" y="25"/>
                  </a:cubicBezTo>
                  <a:cubicBezTo>
                    <a:pt x="3624" y="0"/>
                    <a:pt x="3424" y="88"/>
                    <a:pt x="3286" y="275"/>
                  </a:cubicBezTo>
                  <a:lnTo>
                    <a:pt x="3436" y="213"/>
                  </a:lnTo>
                  <a:cubicBezTo>
                    <a:pt x="4486" y="325"/>
                    <a:pt x="4186" y="1825"/>
                    <a:pt x="4186" y="1825"/>
                  </a:cubicBezTo>
                  <a:cubicBezTo>
                    <a:pt x="4186" y="1825"/>
                    <a:pt x="5285" y="875"/>
                    <a:pt x="5435" y="1737"/>
                  </a:cubicBezTo>
                  <a:cubicBezTo>
                    <a:pt x="5598" y="2587"/>
                    <a:pt x="4711" y="3949"/>
                    <a:pt x="4711" y="3949"/>
                  </a:cubicBezTo>
                  <a:cubicBezTo>
                    <a:pt x="4711" y="3949"/>
                    <a:pt x="5360" y="3774"/>
                    <a:pt x="5248" y="4423"/>
                  </a:cubicBezTo>
                  <a:cubicBezTo>
                    <a:pt x="5148" y="5073"/>
                    <a:pt x="3961" y="5710"/>
                    <a:pt x="3961" y="5710"/>
                  </a:cubicBezTo>
                  <a:cubicBezTo>
                    <a:pt x="4298" y="4836"/>
                    <a:pt x="4186" y="3624"/>
                    <a:pt x="3724" y="3336"/>
                  </a:cubicBezTo>
                  <a:cubicBezTo>
                    <a:pt x="3249" y="3062"/>
                    <a:pt x="2936" y="3511"/>
                    <a:pt x="2936" y="3511"/>
                  </a:cubicBezTo>
                  <a:cubicBezTo>
                    <a:pt x="2936" y="3511"/>
                    <a:pt x="2874" y="3074"/>
                    <a:pt x="2524" y="2712"/>
                  </a:cubicBezTo>
                  <a:cubicBezTo>
                    <a:pt x="2162" y="2362"/>
                    <a:pt x="1674" y="2887"/>
                    <a:pt x="1674" y="2887"/>
                  </a:cubicBezTo>
                  <a:cubicBezTo>
                    <a:pt x="1674" y="2887"/>
                    <a:pt x="2249" y="2687"/>
                    <a:pt x="2537" y="3299"/>
                  </a:cubicBezTo>
                  <a:cubicBezTo>
                    <a:pt x="2811" y="3899"/>
                    <a:pt x="2349" y="4486"/>
                    <a:pt x="2349" y="4486"/>
                  </a:cubicBezTo>
                  <a:cubicBezTo>
                    <a:pt x="2349" y="4486"/>
                    <a:pt x="3086" y="3886"/>
                    <a:pt x="3274" y="4573"/>
                  </a:cubicBezTo>
                  <a:cubicBezTo>
                    <a:pt x="3461" y="5261"/>
                    <a:pt x="2712" y="6498"/>
                    <a:pt x="1300" y="6797"/>
                  </a:cubicBezTo>
                  <a:cubicBezTo>
                    <a:pt x="662" y="6935"/>
                    <a:pt x="250" y="6685"/>
                    <a:pt x="0" y="6373"/>
                  </a:cubicBezTo>
                  <a:cubicBezTo>
                    <a:pt x="225" y="7185"/>
                    <a:pt x="800" y="7810"/>
                    <a:pt x="1624" y="8197"/>
                  </a:cubicBezTo>
                  <a:lnTo>
                    <a:pt x="1724" y="8247"/>
                  </a:lnTo>
                  <a:cubicBezTo>
                    <a:pt x="2499" y="8572"/>
                    <a:pt x="3749" y="7885"/>
                    <a:pt x="4436" y="7560"/>
                  </a:cubicBezTo>
                  <a:cubicBezTo>
                    <a:pt x="5123" y="7197"/>
                    <a:pt x="5111" y="6585"/>
                    <a:pt x="4336" y="637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0"/>
            <p:cNvSpPr/>
            <p:nvPr/>
          </p:nvSpPr>
          <p:spPr>
            <a:xfrm>
              <a:off x="7085355" y="2546384"/>
              <a:ext cx="197613" cy="395135"/>
            </a:xfrm>
            <a:custGeom>
              <a:avLst/>
              <a:gdLst/>
              <a:ahLst/>
              <a:cxnLst/>
              <a:rect l="l" t="t" r="r" b="b"/>
              <a:pathLst>
                <a:path w="2525" h="5049" extrusionOk="0">
                  <a:moveTo>
                    <a:pt x="225" y="0"/>
                  </a:moveTo>
                  <a:cubicBezTo>
                    <a:pt x="213" y="0"/>
                    <a:pt x="175" y="25"/>
                    <a:pt x="163" y="25"/>
                  </a:cubicBezTo>
                  <a:cubicBezTo>
                    <a:pt x="150" y="38"/>
                    <a:pt x="138" y="38"/>
                    <a:pt x="125" y="50"/>
                  </a:cubicBezTo>
                  <a:cubicBezTo>
                    <a:pt x="88" y="63"/>
                    <a:pt x="63" y="88"/>
                    <a:pt x="38" y="100"/>
                  </a:cubicBezTo>
                  <a:lnTo>
                    <a:pt x="0" y="150"/>
                  </a:lnTo>
                  <a:cubicBezTo>
                    <a:pt x="0" y="150"/>
                    <a:pt x="25" y="150"/>
                    <a:pt x="25" y="125"/>
                  </a:cubicBezTo>
                  <a:cubicBezTo>
                    <a:pt x="75" y="113"/>
                    <a:pt x="138" y="63"/>
                    <a:pt x="213" y="63"/>
                  </a:cubicBezTo>
                  <a:cubicBezTo>
                    <a:pt x="313" y="63"/>
                    <a:pt x="375" y="175"/>
                    <a:pt x="375" y="300"/>
                  </a:cubicBezTo>
                  <a:cubicBezTo>
                    <a:pt x="388" y="425"/>
                    <a:pt x="350" y="575"/>
                    <a:pt x="313" y="737"/>
                  </a:cubicBezTo>
                  <a:lnTo>
                    <a:pt x="225" y="975"/>
                  </a:lnTo>
                  <a:lnTo>
                    <a:pt x="375" y="762"/>
                  </a:lnTo>
                  <a:cubicBezTo>
                    <a:pt x="412" y="700"/>
                    <a:pt x="462" y="638"/>
                    <a:pt x="537" y="575"/>
                  </a:cubicBezTo>
                  <a:cubicBezTo>
                    <a:pt x="600" y="513"/>
                    <a:pt x="700" y="488"/>
                    <a:pt x="787" y="488"/>
                  </a:cubicBezTo>
                  <a:cubicBezTo>
                    <a:pt x="975" y="500"/>
                    <a:pt x="1150" y="663"/>
                    <a:pt x="1262" y="850"/>
                  </a:cubicBezTo>
                  <a:cubicBezTo>
                    <a:pt x="1375" y="1037"/>
                    <a:pt x="1412" y="1250"/>
                    <a:pt x="1412" y="1425"/>
                  </a:cubicBezTo>
                  <a:cubicBezTo>
                    <a:pt x="1407" y="1540"/>
                    <a:pt x="1380" y="1640"/>
                    <a:pt x="1339" y="1736"/>
                  </a:cubicBezTo>
                  <a:lnTo>
                    <a:pt x="1339" y="1736"/>
                  </a:lnTo>
                  <a:cubicBezTo>
                    <a:pt x="1326" y="1748"/>
                    <a:pt x="1313" y="1761"/>
                    <a:pt x="1300" y="1775"/>
                  </a:cubicBezTo>
                  <a:cubicBezTo>
                    <a:pt x="1306" y="1778"/>
                    <a:pt x="1311" y="1780"/>
                    <a:pt x="1318" y="1784"/>
                  </a:cubicBezTo>
                  <a:lnTo>
                    <a:pt x="1318" y="1784"/>
                  </a:lnTo>
                  <a:cubicBezTo>
                    <a:pt x="1268" y="1889"/>
                    <a:pt x="1204" y="1990"/>
                    <a:pt x="1137" y="2099"/>
                  </a:cubicBezTo>
                  <a:cubicBezTo>
                    <a:pt x="1350" y="1974"/>
                    <a:pt x="1525" y="1775"/>
                    <a:pt x="1749" y="1637"/>
                  </a:cubicBezTo>
                  <a:cubicBezTo>
                    <a:pt x="1849" y="1575"/>
                    <a:pt x="1924" y="1562"/>
                    <a:pt x="1999" y="1562"/>
                  </a:cubicBezTo>
                  <a:cubicBezTo>
                    <a:pt x="2099" y="1587"/>
                    <a:pt x="2137" y="1612"/>
                    <a:pt x="2137" y="1612"/>
                  </a:cubicBezTo>
                  <a:cubicBezTo>
                    <a:pt x="2137" y="1612"/>
                    <a:pt x="2137" y="1625"/>
                    <a:pt x="2162" y="1637"/>
                  </a:cubicBezTo>
                  <a:cubicBezTo>
                    <a:pt x="2187" y="1662"/>
                    <a:pt x="2212" y="1687"/>
                    <a:pt x="2249" y="1750"/>
                  </a:cubicBezTo>
                  <a:cubicBezTo>
                    <a:pt x="2312" y="1862"/>
                    <a:pt x="2374" y="2049"/>
                    <a:pt x="2374" y="2287"/>
                  </a:cubicBezTo>
                  <a:cubicBezTo>
                    <a:pt x="2387" y="2499"/>
                    <a:pt x="2349" y="2774"/>
                    <a:pt x="2287" y="3037"/>
                  </a:cubicBezTo>
                  <a:cubicBezTo>
                    <a:pt x="2228" y="3273"/>
                    <a:pt x="2124" y="3531"/>
                    <a:pt x="1944" y="3696"/>
                  </a:cubicBezTo>
                  <a:lnTo>
                    <a:pt x="1944" y="3696"/>
                  </a:lnTo>
                  <a:cubicBezTo>
                    <a:pt x="1942" y="3697"/>
                    <a:pt x="1939" y="3698"/>
                    <a:pt x="1937" y="3699"/>
                  </a:cubicBezTo>
                  <a:lnTo>
                    <a:pt x="1938" y="3702"/>
                  </a:lnTo>
                  <a:lnTo>
                    <a:pt x="1938" y="3702"/>
                  </a:lnTo>
                  <a:cubicBezTo>
                    <a:pt x="1929" y="3709"/>
                    <a:pt x="1921" y="3717"/>
                    <a:pt x="1912" y="3724"/>
                  </a:cubicBezTo>
                  <a:lnTo>
                    <a:pt x="1649" y="3936"/>
                  </a:lnTo>
                  <a:lnTo>
                    <a:pt x="1962" y="3811"/>
                  </a:lnTo>
                  <a:cubicBezTo>
                    <a:pt x="2024" y="3786"/>
                    <a:pt x="2087" y="3761"/>
                    <a:pt x="2149" y="3749"/>
                  </a:cubicBezTo>
                  <a:cubicBezTo>
                    <a:pt x="2170" y="3744"/>
                    <a:pt x="2193" y="3741"/>
                    <a:pt x="2214" y="3741"/>
                  </a:cubicBezTo>
                  <a:cubicBezTo>
                    <a:pt x="2245" y="3741"/>
                    <a:pt x="2272" y="3747"/>
                    <a:pt x="2287" y="3761"/>
                  </a:cubicBezTo>
                  <a:cubicBezTo>
                    <a:pt x="2324" y="3799"/>
                    <a:pt x="2324" y="3849"/>
                    <a:pt x="2324" y="3911"/>
                  </a:cubicBezTo>
                  <a:cubicBezTo>
                    <a:pt x="2324" y="3974"/>
                    <a:pt x="2312" y="4036"/>
                    <a:pt x="2287" y="4074"/>
                  </a:cubicBezTo>
                  <a:cubicBezTo>
                    <a:pt x="2224" y="4299"/>
                    <a:pt x="2112" y="4486"/>
                    <a:pt x="2024" y="4623"/>
                  </a:cubicBezTo>
                  <a:cubicBezTo>
                    <a:pt x="1924" y="4786"/>
                    <a:pt x="1837" y="4886"/>
                    <a:pt x="1762" y="4948"/>
                  </a:cubicBezTo>
                  <a:cubicBezTo>
                    <a:pt x="1687" y="5011"/>
                    <a:pt x="1637" y="5048"/>
                    <a:pt x="1637" y="5048"/>
                  </a:cubicBezTo>
                  <a:cubicBezTo>
                    <a:pt x="1637" y="5048"/>
                    <a:pt x="1699" y="5036"/>
                    <a:pt x="1774" y="4973"/>
                  </a:cubicBezTo>
                  <a:cubicBezTo>
                    <a:pt x="1874" y="4911"/>
                    <a:pt x="1962" y="4798"/>
                    <a:pt x="2074" y="4661"/>
                  </a:cubicBezTo>
                  <a:cubicBezTo>
                    <a:pt x="2187" y="4511"/>
                    <a:pt x="2287" y="4323"/>
                    <a:pt x="2374" y="4099"/>
                  </a:cubicBezTo>
                  <a:cubicBezTo>
                    <a:pt x="2399" y="4036"/>
                    <a:pt x="2412" y="3974"/>
                    <a:pt x="2412" y="3911"/>
                  </a:cubicBezTo>
                  <a:cubicBezTo>
                    <a:pt x="2412" y="3824"/>
                    <a:pt x="2412" y="3749"/>
                    <a:pt x="2349" y="3686"/>
                  </a:cubicBezTo>
                  <a:cubicBezTo>
                    <a:pt x="2306" y="3643"/>
                    <a:pt x="2251" y="3630"/>
                    <a:pt x="2200" y="3630"/>
                  </a:cubicBezTo>
                  <a:cubicBezTo>
                    <a:pt x="2179" y="3630"/>
                    <a:pt x="2158" y="3632"/>
                    <a:pt x="2139" y="3636"/>
                  </a:cubicBezTo>
                  <a:lnTo>
                    <a:pt x="2139" y="3636"/>
                  </a:lnTo>
                  <a:cubicBezTo>
                    <a:pt x="2189" y="3576"/>
                    <a:pt x="2230" y="3512"/>
                    <a:pt x="2262" y="3449"/>
                  </a:cubicBezTo>
                  <a:cubicBezTo>
                    <a:pt x="2324" y="3311"/>
                    <a:pt x="2374" y="3186"/>
                    <a:pt x="2412" y="3049"/>
                  </a:cubicBezTo>
                  <a:cubicBezTo>
                    <a:pt x="2499" y="2774"/>
                    <a:pt x="2524" y="2487"/>
                    <a:pt x="2524" y="2249"/>
                  </a:cubicBezTo>
                  <a:cubicBezTo>
                    <a:pt x="2524" y="1999"/>
                    <a:pt x="2474" y="1800"/>
                    <a:pt x="2399" y="1662"/>
                  </a:cubicBezTo>
                  <a:cubicBezTo>
                    <a:pt x="2374" y="1575"/>
                    <a:pt x="2324" y="1537"/>
                    <a:pt x="2287" y="1500"/>
                  </a:cubicBezTo>
                  <a:cubicBezTo>
                    <a:pt x="2237" y="1475"/>
                    <a:pt x="2224" y="1450"/>
                    <a:pt x="2224" y="1450"/>
                  </a:cubicBezTo>
                  <a:cubicBezTo>
                    <a:pt x="2224" y="1450"/>
                    <a:pt x="2212" y="1437"/>
                    <a:pt x="2187" y="1425"/>
                  </a:cubicBezTo>
                  <a:cubicBezTo>
                    <a:pt x="2149" y="1412"/>
                    <a:pt x="2137" y="1387"/>
                    <a:pt x="2099" y="1387"/>
                  </a:cubicBezTo>
                  <a:cubicBezTo>
                    <a:pt x="2074" y="1375"/>
                    <a:pt x="2037" y="1375"/>
                    <a:pt x="1999" y="1375"/>
                  </a:cubicBezTo>
                  <a:cubicBezTo>
                    <a:pt x="1912" y="1375"/>
                    <a:pt x="1787" y="1412"/>
                    <a:pt x="1687" y="1475"/>
                  </a:cubicBezTo>
                  <a:cubicBezTo>
                    <a:pt x="1641" y="1500"/>
                    <a:pt x="1592" y="1530"/>
                    <a:pt x="1541" y="1567"/>
                  </a:cubicBezTo>
                  <a:lnTo>
                    <a:pt x="1541" y="1567"/>
                  </a:lnTo>
                  <a:cubicBezTo>
                    <a:pt x="1554" y="1509"/>
                    <a:pt x="1562" y="1444"/>
                    <a:pt x="1562" y="1375"/>
                  </a:cubicBezTo>
                  <a:cubicBezTo>
                    <a:pt x="1562" y="1175"/>
                    <a:pt x="1487" y="962"/>
                    <a:pt x="1375" y="750"/>
                  </a:cubicBezTo>
                  <a:cubicBezTo>
                    <a:pt x="1300" y="663"/>
                    <a:pt x="1225" y="563"/>
                    <a:pt x="1137" y="488"/>
                  </a:cubicBezTo>
                  <a:cubicBezTo>
                    <a:pt x="1037" y="425"/>
                    <a:pt x="937" y="363"/>
                    <a:pt x="812" y="363"/>
                  </a:cubicBezTo>
                  <a:cubicBezTo>
                    <a:pt x="687" y="363"/>
                    <a:pt x="575" y="425"/>
                    <a:pt x="500" y="488"/>
                  </a:cubicBezTo>
                  <a:cubicBezTo>
                    <a:pt x="471" y="508"/>
                    <a:pt x="448" y="530"/>
                    <a:pt x="428" y="553"/>
                  </a:cubicBezTo>
                  <a:lnTo>
                    <a:pt x="428" y="553"/>
                  </a:lnTo>
                  <a:cubicBezTo>
                    <a:pt x="443" y="453"/>
                    <a:pt x="445" y="362"/>
                    <a:pt x="437" y="275"/>
                  </a:cubicBezTo>
                  <a:cubicBezTo>
                    <a:pt x="412" y="188"/>
                    <a:pt x="400" y="125"/>
                    <a:pt x="375" y="88"/>
                  </a:cubicBezTo>
                  <a:cubicBezTo>
                    <a:pt x="350" y="50"/>
                    <a:pt x="338" y="38"/>
                    <a:pt x="313" y="25"/>
                  </a:cubicBezTo>
                  <a:cubicBezTo>
                    <a:pt x="275" y="0"/>
                    <a:pt x="263" y="0"/>
                    <a:pt x="22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0"/>
            <p:cNvSpPr/>
            <p:nvPr/>
          </p:nvSpPr>
          <p:spPr>
            <a:xfrm>
              <a:off x="7013980" y="2635367"/>
              <a:ext cx="53845" cy="85225"/>
            </a:xfrm>
            <a:custGeom>
              <a:avLst/>
              <a:gdLst/>
              <a:ahLst/>
              <a:cxnLst/>
              <a:rect l="l" t="t" r="r" b="b"/>
              <a:pathLst>
                <a:path w="688" h="1089" extrusionOk="0">
                  <a:moveTo>
                    <a:pt x="611" y="0"/>
                  </a:moveTo>
                  <a:cubicBezTo>
                    <a:pt x="574" y="0"/>
                    <a:pt x="513" y="45"/>
                    <a:pt x="475" y="113"/>
                  </a:cubicBezTo>
                  <a:cubicBezTo>
                    <a:pt x="412" y="200"/>
                    <a:pt x="387" y="288"/>
                    <a:pt x="437" y="325"/>
                  </a:cubicBezTo>
                  <a:cubicBezTo>
                    <a:pt x="444" y="330"/>
                    <a:pt x="452" y="332"/>
                    <a:pt x="460" y="332"/>
                  </a:cubicBezTo>
                  <a:cubicBezTo>
                    <a:pt x="501" y="332"/>
                    <a:pt x="561" y="285"/>
                    <a:pt x="612" y="213"/>
                  </a:cubicBezTo>
                  <a:cubicBezTo>
                    <a:pt x="675" y="113"/>
                    <a:pt x="687" y="25"/>
                    <a:pt x="637" y="13"/>
                  </a:cubicBezTo>
                  <a:cubicBezTo>
                    <a:pt x="632" y="4"/>
                    <a:pt x="623" y="0"/>
                    <a:pt x="611" y="0"/>
                  </a:cubicBezTo>
                  <a:close/>
                  <a:moveTo>
                    <a:pt x="280" y="447"/>
                  </a:moveTo>
                  <a:cubicBezTo>
                    <a:pt x="206" y="447"/>
                    <a:pt x="108" y="565"/>
                    <a:pt x="63" y="725"/>
                  </a:cubicBezTo>
                  <a:cubicBezTo>
                    <a:pt x="0" y="900"/>
                    <a:pt x="38" y="1075"/>
                    <a:pt x="113" y="1087"/>
                  </a:cubicBezTo>
                  <a:cubicBezTo>
                    <a:pt x="116" y="1088"/>
                    <a:pt x="119" y="1088"/>
                    <a:pt x="123" y="1088"/>
                  </a:cubicBezTo>
                  <a:cubicBezTo>
                    <a:pt x="198" y="1088"/>
                    <a:pt x="302" y="967"/>
                    <a:pt x="350" y="800"/>
                  </a:cubicBezTo>
                  <a:cubicBezTo>
                    <a:pt x="387" y="613"/>
                    <a:pt x="375" y="463"/>
                    <a:pt x="300" y="450"/>
                  </a:cubicBezTo>
                  <a:cubicBezTo>
                    <a:pt x="293" y="448"/>
                    <a:pt x="287" y="447"/>
                    <a:pt x="280" y="447"/>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0"/>
            <p:cNvSpPr/>
            <p:nvPr/>
          </p:nvSpPr>
          <p:spPr>
            <a:xfrm>
              <a:off x="7099050" y="2364268"/>
              <a:ext cx="33262" cy="93208"/>
            </a:xfrm>
            <a:custGeom>
              <a:avLst/>
              <a:gdLst/>
              <a:ahLst/>
              <a:cxnLst/>
              <a:rect l="l" t="t" r="r" b="b"/>
              <a:pathLst>
                <a:path w="425" h="1191" extrusionOk="0">
                  <a:moveTo>
                    <a:pt x="133" y="0"/>
                  </a:moveTo>
                  <a:cubicBezTo>
                    <a:pt x="126" y="0"/>
                    <a:pt x="119" y="1"/>
                    <a:pt x="113" y="3"/>
                  </a:cubicBezTo>
                  <a:cubicBezTo>
                    <a:pt x="25" y="41"/>
                    <a:pt x="0" y="191"/>
                    <a:pt x="63" y="366"/>
                  </a:cubicBezTo>
                  <a:cubicBezTo>
                    <a:pt x="129" y="519"/>
                    <a:pt x="214" y="635"/>
                    <a:pt x="301" y="635"/>
                  </a:cubicBezTo>
                  <a:cubicBezTo>
                    <a:pt x="313" y="635"/>
                    <a:pt x="325" y="633"/>
                    <a:pt x="337" y="628"/>
                  </a:cubicBezTo>
                  <a:cubicBezTo>
                    <a:pt x="412" y="591"/>
                    <a:pt x="425" y="441"/>
                    <a:pt x="362" y="266"/>
                  </a:cubicBezTo>
                  <a:cubicBezTo>
                    <a:pt x="305" y="117"/>
                    <a:pt x="207" y="0"/>
                    <a:pt x="133" y="0"/>
                  </a:cubicBezTo>
                  <a:close/>
                  <a:moveTo>
                    <a:pt x="275" y="815"/>
                  </a:moveTo>
                  <a:cubicBezTo>
                    <a:pt x="225" y="815"/>
                    <a:pt x="200" y="890"/>
                    <a:pt x="200" y="1003"/>
                  </a:cubicBezTo>
                  <a:cubicBezTo>
                    <a:pt x="200" y="1115"/>
                    <a:pt x="225" y="1190"/>
                    <a:pt x="275" y="1190"/>
                  </a:cubicBezTo>
                  <a:cubicBezTo>
                    <a:pt x="325" y="1190"/>
                    <a:pt x="350" y="1115"/>
                    <a:pt x="350" y="1003"/>
                  </a:cubicBezTo>
                  <a:cubicBezTo>
                    <a:pt x="350" y="915"/>
                    <a:pt x="325" y="815"/>
                    <a:pt x="275" y="815"/>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0"/>
            <p:cNvSpPr/>
            <p:nvPr/>
          </p:nvSpPr>
          <p:spPr>
            <a:xfrm>
              <a:off x="7162598" y="2436661"/>
              <a:ext cx="696849" cy="628193"/>
            </a:xfrm>
            <a:custGeom>
              <a:avLst/>
              <a:gdLst/>
              <a:ahLst/>
              <a:cxnLst/>
              <a:rect l="l" t="t" r="r" b="b"/>
              <a:pathLst>
                <a:path w="8904" h="8027" extrusionOk="0">
                  <a:moveTo>
                    <a:pt x="5981" y="0"/>
                  </a:moveTo>
                  <a:cubicBezTo>
                    <a:pt x="5596" y="0"/>
                    <a:pt x="5445" y="772"/>
                    <a:pt x="5248" y="1077"/>
                  </a:cubicBezTo>
                  <a:cubicBezTo>
                    <a:pt x="4448" y="2364"/>
                    <a:pt x="2649" y="1677"/>
                    <a:pt x="1025" y="3376"/>
                  </a:cubicBezTo>
                  <a:cubicBezTo>
                    <a:pt x="163" y="4264"/>
                    <a:pt x="0" y="5363"/>
                    <a:pt x="463" y="6488"/>
                  </a:cubicBezTo>
                  <a:cubicBezTo>
                    <a:pt x="475" y="6513"/>
                    <a:pt x="488" y="6550"/>
                    <a:pt x="488" y="6588"/>
                  </a:cubicBezTo>
                  <a:cubicBezTo>
                    <a:pt x="837" y="7375"/>
                    <a:pt x="2212" y="7737"/>
                    <a:pt x="2937" y="7962"/>
                  </a:cubicBezTo>
                  <a:cubicBezTo>
                    <a:pt x="3072" y="8006"/>
                    <a:pt x="3196" y="8026"/>
                    <a:pt x="3306" y="8026"/>
                  </a:cubicBezTo>
                  <a:cubicBezTo>
                    <a:pt x="3797" y="8026"/>
                    <a:pt x="4010" y="7621"/>
                    <a:pt x="3674" y="7050"/>
                  </a:cubicBezTo>
                  <a:lnTo>
                    <a:pt x="3674" y="7050"/>
                  </a:lnTo>
                  <a:cubicBezTo>
                    <a:pt x="3736" y="7150"/>
                    <a:pt x="4898" y="7262"/>
                    <a:pt x="5048" y="7262"/>
                  </a:cubicBezTo>
                  <a:cubicBezTo>
                    <a:pt x="5071" y="7263"/>
                    <a:pt x="5095" y="7263"/>
                    <a:pt x="5118" y="7263"/>
                  </a:cubicBezTo>
                  <a:cubicBezTo>
                    <a:pt x="5523" y="7263"/>
                    <a:pt x="5954" y="7160"/>
                    <a:pt x="6285" y="6900"/>
                  </a:cubicBezTo>
                  <a:cubicBezTo>
                    <a:pt x="6723" y="6560"/>
                    <a:pt x="6451" y="5923"/>
                    <a:pt x="5964" y="5788"/>
                  </a:cubicBezTo>
                  <a:lnTo>
                    <a:pt x="5964" y="5788"/>
                  </a:lnTo>
                  <a:cubicBezTo>
                    <a:pt x="6830" y="5757"/>
                    <a:pt x="8903" y="4599"/>
                    <a:pt x="8209" y="3814"/>
                  </a:cubicBezTo>
                  <a:cubicBezTo>
                    <a:pt x="8082" y="3668"/>
                    <a:pt x="7923" y="3622"/>
                    <a:pt x="7757" y="3622"/>
                  </a:cubicBezTo>
                  <a:cubicBezTo>
                    <a:pt x="7597" y="3622"/>
                    <a:pt x="7432" y="3665"/>
                    <a:pt x="7285" y="3701"/>
                  </a:cubicBezTo>
                  <a:cubicBezTo>
                    <a:pt x="7560" y="3277"/>
                    <a:pt x="8109" y="2652"/>
                    <a:pt x="7722" y="2177"/>
                  </a:cubicBezTo>
                  <a:cubicBezTo>
                    <a:pt x="7586" y="1999"/>
                    <a:pt x="7400" y="1927"/>
                    <a:pt x="7206" y="1927"/>
                  </a:cubicBezTo>
                  <a:cubicBezTo>
                    <a:pt x="6936" y="1927"/>
                    <a:pt x="6649" y="2068"/>
                    <a:pt x="6460" y="2264"/>
                  </a:cubicBezTo>
                  <a:cubicBezTo>
                    <a:pt x="6747" y="1690"/>
                    <a:pt x="6872" y="690"/>
                    <a:pt x="6348" y="190"/>
                  </a:cubicBezTo>
                  <a:cubicBezTo>
                    <a:pt x="6205" y="56"/>
                    <a:pt x="6085" y="0"/>
                    <a:pt x="5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0"/>
            <p:cNvSpPr/>
            <p:nvPr/>
          </p:nvSpPr>
          <p:spPr>
            <a:xfrm>
              <a:off x="7173320" y="2584497"/>
              <a:ext cx="686597" cy="493899"/>
            </a:xfrm>
            <a:custGeom>
              <a:avLst/>
              <a:gdLst/>
              <a:ahLst/>
              <a:cxnLst/>
              <a:rect l="l" t="t" r="r" b="b"/>
              <a:pathLst>
                <a:path w="8773" h="6311" extrusionOk="0">
                  <a:moveTo>
                    <a:pt x="3537" y="5136"/>
                  </a:moveTo>
                  <a:cubicBezTo>
                    <a:pt x="3599" y="5248"/>
                    <a:pt x="4749" y="5361"/>
                    <a:pt x="4911" y="5361"/>
                  </a:cubicBezTo>
                  <a:cubicBezTo>
                    <a:pt x="5336" y="5361"/>
                    <a:pt x="5811" y="5261"/>
                    <a:pt x="6148" y="4999"/>
                  </a:cubicBezTo>
                  <a:cubicBezTo>
                    <a:pt x="6585" y="4661"/>
                    <a:pt x="6311" y="4011"/>
                    <a:pt x="5823" y="3886"/>
                  </a:cubicBezTo>
                  <a:cubicBezTo>
                    <a:pt x="6685" y="3861"/>
                    <a:pt x="8772" y="2699"/>
                    <a:pt x="8072" y="1912"/>
                  </a:cubicBezTo>
                  <a:cubicBezTo>
                    <a:pt x="7822" y="1625"/>
                    <a:pt x="7448" y="1725"/>
                    <a:pt x="7148" y="1800"/>
                  </a:cubicBezTo>
                  <a:cubicBezTo>
                    <a:pt x="7435" y="1363"/>
                    <a:pt x="7972" y="750"/>
                    <a:pt x="7585" y="263"/>
                  </a:cubicBezTo>
                  <a:cubicBezTo>
                    <a:pt x="7435" y="63"/>
                    <a:pt x="7198" y="1"/>
                    <a:pt x="6973" y="13"/>
                  </a:cubicBezTo>
                  <a:lnTo>
                    <a:pt x="7135" y="76"/>
                  </a:lnTo>
                  <a:cubicBezTo>
                    <a:pt x="7822" y="875"/>
                    <a:pt x="6573" y="1762"/>
                    <a:pt x="6573" y="1762"/>
                  </a:cubicBezTo>
                  <a:cubicBezTo>
                    <a:pt x="6573" y="1762"/>
                    <a:pt x="8022" y="1825"/>
                    <a:pt x="7535" y="2562"/>
                  </a:cubicBezTo>
                  <a:cubicBezTo>
                    <a:pt x="7073" y="3299"/>
                    <a:pt x="5473" y="3662"/>
                    <a:pt x="5473" y="3662"/>
                  </a:cubicBezTo>
                  <a:cubicBezTo>
                    <a:pt x="5473" y="3662"/>
                    <a:pt x="6073" y="3974"/>
                    <a:pt x="5536" y="4374"/>
                  </a:cubicBezTo>
                  <a:cubicBezTo>
                    <a:pt x="5011" y="4761"/>
                    <a:pt x="3712" y="4424"/>
                    <a:pt x="3712" y="4424"/>
                  </a:cubicBezTo>
                  <a:cubicBezTo>
                    <a:pt x="4561" y="4036"/>
                    <a:pt x="5323" y="3062"/>
                    <a:pt x="5186" y="2537"/>
                  </a:cubicBezTo>
                  <a:cubicBezTo>
                    <a:pt x="5036" y="2000"/>
                    <a:pt x="4499" y="2112"/>
                    <a:pt x="4499" y="2112"/>
                  </a:cubicBezTo>
                  <a:cubicBezTo>
                    <a:pt x="4499" y="2112"/>
                    <a:pt x="4749" y="1750"/>
                    <a:pt x="4749" y="1250"/>
                  </a:cubicBezTo>
                  <a:cubicBezTo>
                    <a:pt x="4724" y="750"/>
                    <a:pt x="4012" y="800"/>
                    <a:pt x="4012" y="800"/>
                  </a:cubicBezTo>
                  <a:cubicBezTo>
                    <a:pt x="4012" y="800"/>
                    <a:pt x="4561" y="1050"/>
                    <a:pt x="4349" y="1687"/>
                  </a:cubicBezTo>
                  <a:cubicBezTo>
                    <a:pt x="4136" y="2312"/>
                    <a:pt x="3399" y="2412"/>
                    <a:pt x="3399" y="2412"/>
                  </a:cubicBezTo>
                  <a:cubicBezTo>
                    <a:pt x="3399" y="2412"/>
                    <a:pt x="4349" y="2487"/>
                    <a:pt x="4012" y="3112"/>
                  </a:cubicBezTo>
                  <a:cubicBezTo>
                    <a:pt x="3662" y="3737"/>
                    <a:pt x="2275" y="4111"/>
                    <a:pt x="1063" y="3362"/>
                  </a:cubicBezTo>
                  <a:cubicBezTo>
                    <a:pt x="513" y="3012"/>
                    <a:pt x="388" y="2562"/>
                    <a:pt x="413" y="2162"/>
                  </a:cubicBezTo>
                  <a:cubicBezTo>
                    <a:pt x="13" y="2912"/>
                    <a:pt x="1" y="3749"/>
                    <a:pt x="338" y="4599"/>
                  </a:cubicBezTo>
                  <a:cubicBezTo>
                    <a:pt x="351" y="4624"/>
                    <a:pt x="376" y="4661"/>
                    <a:pt x="388" y="4699"/>
                  </a:cubicBezTo>
                  <a:cubicBezTo>
                    <a:pt x="725" y="5486"/>
                    <a:pt x="2100" y="5848"/>
                    <a:pt x="2837" y="6073"/>
                  </a:cubicBezTo>
                  <a:cubicBezTo>
                    <a:pt x="3537" y="6310"/>
                    <a:pt x="3949" y="5861"/>
                    <a:pt x="3537" y="513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0"/>
            <p:cNvSpPr/>
            <p:nvPr/>
          </p:nvSpPr>
          <p:spPr>
            <a:xfrm>
              <a:off x="7308242" y="2598193"/>
              <a:ext cx="227979" cy="371657"/>
            </a:xfrm>
            <a:custGeom>
              <a:avLst/>
              <a:gdLst/>
              <a:ahLst/>
              <a:cxnLst/>
              <a:rect l="l" t="t" r="r" b="b"/>
              <a:pathLst>
                <a:path w="2913" h="4749" extrusionOk="0">
                  <a:moveTo>
                    <a:pt x="2150" y="1"/>
                  </a:moveTo>
                  <a:cubicBezTo>
                    <a:pt x="2150" y="13"/>
                    <a:pt x="2163" y="13"/>
                    <a:pt x="2238" y="75"/>
                  </a:cubicBezTo>
                  <a:cubicBezTo>
                    <a:pt x="2275" y="88"/>
                    <a:pt x="2350" y="100"/>
                    <a:pt x="2412" y="150"/>
                  </a:cubicBezTo>
                  <a:cubicBezTo>
                    <a:pt x="2487" y="200"/>
                    <a:pt x="2437" y="325"/>
                    <a:pt x="2362" y="413"/>
                  </a:cubicBezTo>
                  <a:cubicBezTo>
                    <a:pt x="2345" y="439"/>
                    <a:pt x="2325" y="465"/>
                    <a:pt x="2303" y="490"/>
                  </a:cubicBezTo>
                  <a:lnTo>
                    <a:pt x="2303" y="490"/>
                  </a:lnTo>
                  <a:cubicBezTo>
                    <a:pt x="2336" y="457"/>
                    <a:pt x="2364" y="423"/>
                    <a:pt x="2387" y="388"/>
                  </a:cubicBezTo>
                  <a:cubicBezTo>
                    <a:pt x="2425" y="338"/>
                    <a:pt x="2462" y="275"/>
                    <a:pt x="2475" y="213"/>
                  </a:cubicBezTo>
                  <a:cubicBezTo>
                    <a:pt x="2487" y="188"/>
                    <a:pt x="2475" y="150"/>
                    <a:pt x="2475" y="125"/>
                  </a:cubicBezTo>
                  <a:cubicBezTo>
                    <a:pt x="2462" y="88"/>
                    <a:pt x="2437" y="75"/>
                    <a:pt x="2425" y="63"/>
                  </a:cubicBezTo>
                  <a:cubicBezTo>
                    <a:pt x="2412" y="38"/>
                    <a:pt x="2375" y="38"/>
                    <a:pt x="2362" y="26"/>
                  </a:cubicBezTo>
                  <a:cubicBezTo>
                    <a:pt x="2350" y="26"/>
                    <a:pt x="2325" y="13"/>
                    <a:pt x="2313" y="13"/>
                  </a:cubicBezTo>
                  <a:cubicBezTo>
                    <a:pt x="2275" y="1"/>
                    <a:pt x="2250" y="1"/>
                    <a:pt x="2225" y="1"/>
                  </a:cubicBezTo>
                  <a:close/>
                  <a:moveTo>
                    <a:pt x="2303" y="490"/>
                  </a:moveTo>
                  <a:cubicBezTo>
                    <a:pt x="2266" y="528"/>
                    <a:pt x="2223" y="566"/>
                    <a:pt x="2175" y="602"/>
                  </a:cubicBezTo>
                  <a:lnTo>
                    <a:pt x="2175" y="602"/>
                  </a:lnTo>
                  <a:cubicBezTo>
                    <a:pt x="2178" y="602"/>
                    <a:pt x="2181" y="601"/>
                    <a:pt x="2184" y="601"/>
                  </a:cubicBezTo>
                  <a:lnTo>
                    <a:pt x="2184" y="601"/>
                  </a:lnTo>
                  <a:cubicBezTo>
                    <a:pt x="2229" y="567"/>
                    <a:pt x="2269" y="529"/>
                    <a:pt x="2303" y="490"/>
                  </a:cubicBezTo>
                  <a:close/>
                  <a:moveTo>
                    <a:pt x="2241" y="598"/>
                  </a:moveTo>
                  <a:cubicBezTo>
                    <a:pt x="2222" y="598"/>
                    <a:pt x="2203" y="599"/>
                    <a:pt x="2184" y="601"/>
                  </a:cubicBezTo>
                  <a:lnTo>
                    <a:pt x="2184" y="601"/>
                  </a:lnTo>
                  <a:cubicBezTo>
                    <a:pt x="2154" y="624"/>
                    <a:pt x="2122" y="646"/>
                    <a:pt x="2087" y="667"/>
                  </a:cubicBezTo>
                  <a:lnTo>
                    <a:pt x="2087" y="667"/>
                  </a:lnTo>
                  <a:cubicBezTo>
                    <a:pt x="2118" y="645"/>
                    <a:pt x="2147" y="624"/>
                    <a:pt x="2175" y="602"/>
                  </a:cubicBezTo>
                  <a:lnTo>
                    <a:pt x="2175" y="602"/>
                  </a:lnTo>
                  <a:cubicBezTo>
                    <a:pt x="2109" y="611"/>
                    <a:pt x="2049" y="630"/>
                    <a:pt x="2000" y="638"/>
                  </a:cubicBezTo>
                  <a:cubicBezTo>
                    <a:pt x="2022" y="659"/>
                    <a:pt x="2034" y="681"/>
                    <a:pt x="2037" y="694"/>
                  </a:cubicBezTo>
                  <a:lnTo>
                    <a:pt x="2037" y="694"/>
                  </a:lnTo>
                  <a:cubicBezTo>
                    <a:pt x="2033" y="696"/>
                    <a:pt x="2029" y="698"/>
                    <a:pt x="2025" y="700"/>
                  </a:cubicBezTo>
                  <a:lnTo>
                    <a:pt x="1800" y="813"/>
                  </a:lnTo>
                  <a:lnTo>
                    <a:pt x="2050" y="763"/>
                  </a:lnTo>
                  <a:cubicBezTo>
                    <a:pt x="2102" y="754"/>
                    <a:pt x="2160" y="740"/>
                    <a:pt x="2219" y="740"/>
                  </a:cubicBezTo>
                  <a:cubicBezTo>
                    <a:pt x="2246" y="740"/>
                    <a:pt x="2273" y="742"/>
                    <a:pt x="2300" y="750"/>
                  </a:cubicBezTo>
                  <a:cubicBezTo>
                    <a:pt x="2387" y="750"/>
                    <a:pt x="2487" y="788"/>
                    <a:pt x="2550" y="850"/>
                  </a:cubicBezTo>
                  <a:cubicBezTo>
                    <a:pt x="2687" y="1013"/>
                    <a:pt x="2687" y="1250"/>
                    <a:pt x="2637" y="1450"/>
                  </a:cubicBezTo>
                  <a:cubicBezTo>
                    <a:pt x="2600" y="1650"/>
                    <a:pt x="2487" y="1837"/>
                    <a:pt x="2362" y="1962"/>
                  </a:cubicBezTo>
                  <a:cubicBezTo>
                    <a:pt x="2282" y="2042"/>
                    <a:pt x="2193" y="2097"/>
                    <a:pt x="2098" y="2139"/>
                  </a:cubicBezTo>
                  <a:lnTo>
                    <a:pt x="2098" y="2139"/>
                  </a:lnTo>
                  <a:cubicBezTo>
                    <a:pt x="2062" y="2138"/>
                    <a:pt x="2025" y="2137"/>
                    <a:pt x="1988" y="2137"/>
                  </a:cubicBezTo>
                  <a:cubicBezTo>
                    <a:pt x="1988" y="2154"/>
                    <a:pt x="1988" y="2165"/>
                    <a:pt x="1989" y="2180"/>
                  </a:cubicBezTo>
                  <a:lnTo>
                    <a:pt x="1989" y="2180"/>
                  </a:lnTo>
                  <a:cubicBezTo>
                    <a:pt x="1892" y="2213"/>
                    <a:pt x="1791" y="2236"/>
                    <a:pt x="1688" y="2262"/>
                  </a:cubicBezTo>
                  <a:cubicBezTo>
                    <a:pt x="1938" y="2325"/>
                    <a:pt x="2213" y="2287"/>
                    <a:pt x="2462" y="2350"/>
                  </a:cubicBezTo>
                  <a:cubicBezTo>
                    <a:pt x="2587" y="2387"/>
                    <a:pt x="2650" y="2437"/>
                    <a:pt x="2687" y="2462"/>
                  </a:cubicBezTo>
                  <a:cubicBezTo>
                    <a:pt x="2775" y="2537"/>
                    <a:pt x="2775" y="2587"/>
                    <a:pt x="2775" y="2587"/>
                  </a:cubicBezTo>
                  <a:lnTo>
                    <a:pt x="2775" y="2637"/>
                  </a:lnTo>
                  <a:cubicBezTo>
                    <a:pt x="2775" y="2662"/>
                    <a:pt x="2775" y="2712"/>
                    <a:pt x="2750" y="2774"/>
                  </a:cubicBezTo>
                  <a:cubicBezTo>
                    <a:pt x="2725" y="2899"/>
                    <a:pt x="2625" y="3074"/>
                    <a:pt x="2475" y="3249"/>
                  </a:cubicBezTo>
                  <a:cubicBezTo>
                    <a:pt x="2337" y="3412"/>
                    <a:pt x="2125" y="3587"/>
                    <a:pt x="1900" y="3724"/>
                  </a:cubicBezTo>
                  <a:cubicBezTo>
                    <a:pt x="1681" y="3863"/>
                    <a:pt x="1440" y="3958"/>
                    <a:pt x="1208" y="3962"/>
                  </a:cubicBezTo>
                  <a:lnTo>
                    <a:pt x="1208" y="3962"/>
                  </a:lnTo>
                  <a:cubicBezTo>
                    <a:pt x="1186" y="3953"/>
                    <a:pt x="1163" y="3945"/>
                    <a:pt x="1138" y="3936"/>
                  </a:cubicBezTo>
                  <a:cubicBezTo>
                    <a:pt x="1135" y="3943"/>
                    <a:pt x="1131" y="3951"/>
                    <a:pt x="1128" y="3960"/>
                  </a:cubicBezTo>
                  <a:lnTo>
                    <a:pt x="1128" y="3960"/>
                  </a:lnTo>
                  <a:lnTo>
                    <a:pt x="801" y="3936"/>
                  </a:lnTo>
                  <a:lnTo>
                    <a:pt x="801" y="3936"/>
                  </a:lnTo>
                  <a:lnTo>
                    <a:pt x="1113" y="4061"/>
                  </a:lnTo>
                  <a:cubicBezTo>
                    <a:pt x="1175" y="4074"/>
                    <a:pt x="1238" y="4099"/>
                    <a:pt x="1288" y="4136"/>
                  </a:cubicBezTo>
                  <a:cubicBezTo>
                    <a:pt x="1338" y="4161"/>
                    <a:pt x="1375" y="4199"/>
                    <a:pt x="1375" y="4249"/>
                  </a:cubicBezTo>
                  <a:cubicBezTo>
                    <a:pt x="1375" y="4274"/>
                    <a:pt x="1350" y="4336"/>
                    <a:pt x="1300" y="4374"/>
                  </a:cubicBezTo>
                  <a:lnTo>
                    <a:pt x="1163" y="4461"/>
                  </a:lnTo>
                  <a:cubicBezTo>
                    <a:pt x="951" y="4574"/>
                    <a:pt x="751" y="4636"/>
                    <a:pt x="576" y="4686"/>
                  </a:cubicBezTo>
                  <a:cubicBezTo>
                    <a:pt x="413" y="4711"/>
                    <a:pt x="251" y="4724"/>
                    <a:pt x="163" y="4724"/>
                  </a:cubicBezTo>
                  <a:cubicBezTo>
                    <a:pt x="64" y="4724"/>
                    <a:pt x="1" y="4711"/>
                    <a:pt x="1" y="4711"/>
                  </a:cubicBezTo>
                  <a:lnTo>
                    <a:pt x="1" y="4711"/>
                  </a:lnTo>
                  <a:cubicBezTo>
                    <a:pt x="1" y="4711"/>
                    <a:pt x="51" y="4724"/>
                    <a:pt x="163" y="4749"/>
                  </a:cubicBezTo>
                  <a:cubicBezTo>
                    <a:pt x="251" y="4749"/>
                    <a:pt x="413" y="4749"/>
                    <a:pt x="576" y="4711"/>
                  </a:cubicBezTo>
                  <a:cubicBezTo>
                    <a:pt x="763" y="4686"/>
                    <a:pt x="976" y="4624"/>
                    <a:pt x="1188" y="4511"/>
                  </a:cubicBezTo>
                  <a:cubicBezTo>
                    <a:pt x="1238" y="4474"/>
                    <a:pt x="1300" y="4449"/>
                    <a:pt x="1350" y="4399"/>
                  </a:cubicBezTo>
                  <a:cubicBezTo>
                    <a:pt x="1388" y="4374"/>
                    <a:pt x="1450" y="4311"/>
                    <a:pt x="1450" y="4211"/>
                  </a:cubicBezTo>
                  <a:cubicBezTo>
                    <a:pt x="1450" y="4140"/>
                    <a:pt x="1405" y="4080"/>
                    <a:pt x="1348" y="4032"/>
                  </a:cubicBezTo>
                  <a:lnTo>
                    <a:pt x="1348" y="4032"/>
                  </a:lnTo>
                  <a:cubicBezTo>
                    <a:pt x="1417" y="4022"/>
                    <a:pt x="1485" y="4004"/>
                    <a:pt x="1550" y="3986"/>
                  </a:cubicBezTo>
                  <a:cubicBezTo>
                    <a:pt x="1688" y="3949"/>
                    <a:pt x="1813" y="3886"/>
                    <a:pt x="1938" y="3811"/>
                  </a:cubicBezTo>
                  <a:cubicBezTo>
                    <a:pt x="2188" y="3674"/>
                    <a:pt x="2412" y="3487"/>
                    <a:pt x="2562" y="3312"/>
                  </a:cubicBezTo>
                  <a:cubicBezTo>
                    <a:pt x="2725" y="3137"/>
                    <a:pt x="2825" y="2949"/>
                    <a:pt x="2875" y="2799"/>
                  </a:cubicBezTo>
                  <a:cubicBezTo>
                    <a:pt x="2912" y="2712"/>
                    <a:pt x="2912" y="2649"/>
                    <a:pt x="2912" y="2612"/>
                  </a:cubicBezTo>
                  <a:cubicBezTo>
                    <a:pt x="2900" y="2562"/>
                    <a:pt x="2900" y="2524"/>
                    <a:pt x="2900" y="2524"/>
                  </a:cubicBezTo>
                  <a:cubicBezTo>
                    <a:pt x="2900" y="2524"/>
                    <a:pt x="2900" y="2512"/>
                    <a:pt x="2875" y="2487"/>
                  </a:cubicBezTo>
                  <a:cubicBezTo>
                    <a:pt x="2875" y="2462"/>
                    <a:pt x="2862" y="2449"/>
                    <a:pt x="2850" y="2425"/>
                  </a:cubicBezTo>
                  <a:cubicBezTo>
                    <a:pt x="2837" y="2387"/>
                    <a:pt x="2800" y="2362"/>
                    <a:pt x="2775" y="2325"/>
                  </a:cubicBezTo>
                  <a:cubicBezTo>
                    <a:pt x="2700" y="2275"/>
                    <a:pt x="2600" y="2212"/>
                    <a:pt x="2475" y="2187"/>
                  </a:cubicBezTo>
                  <a:cubicBezTo>
                    <a:pt x="2420" y="2171"/>
                    <a:pt x="2356" y="2159"/>
                    <a:pt x="2285" y="2151"/>
                  </a:cubicBezTo>
                  <a:lnTo>
                    <a:pt x="2285" y="2151"/>
                  </a:lnTo>
                  <a:cubicBezTo>
                    <a:pt x="2338" y="2114"/>
                    <a:pt x="2390" y="2068"/>
                    <a:pt x="2437" y="2012"/>
                  </a:cubicBezTo>
                  <a:cubicBezTo>
                    <a:pt x="2587" y="1862"/>
                    <a:pt x="2687" y="1650"/>
                    <a:pt x="2737" y="1425"/>
                  </a:cubicBezTo>
                  <a:cubicBezTo>
                    <a:pt x="2762" y="1287"/>
                    <a:pt x="2762" y="1188"/>
                    <a:pt x="2750" y="1063"/>
                  </a:cubicBezTo>
                  <a:cubicBezTo>
                    <a:pt x="2737" y="938"/>
                    <a:pt x="2675" y="825"/>
                    <a:pt x="2600" y="725"/>
                  </a:cubicBezTo>
                  <a:cubicBezTo>
                    <a:pt x="2500" y="650"/>
                    <a:pt x="2387" y="600"/>
                    <a:pt x="2288" y="600"/>
                  </a:cubicBezTo>
                  <a:cubicBezTo>
                    <a:pt x="2272" y="599"/>
                    <a:pt x="2256" y="598"/>
                    <a:pt x="2241" y="59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0"/>
            <p:cNvSpPr/>
            <p:nvPr/>
          </p:nvSpPr>
          <p:spPr>
            <a:xfrm>
              <a:off x="7316068" y="2635524"/>
              <a:ext cx="92037" cy="39834"/>
            </a:xfrm>
            <a:custGeom>
              <a:avLst/>
              <a:gdLst/>
              <a:ahLst/>
              <a:cxnLst/>
              <a:rect l="l" t="t" r="r" b="b"/>
              <a:pathLst>
                <a:path w="1176" h="509" extrusionOk="0">
                  <a:moveTo>
                    <a:pt x="1040" y="1"/>
                  </a:moveTo>
                  <a:cubicBezTo>
                    <a:pt x="1017" y="1"/>
                    <a:pt x="991" y="4"/>
                    <a:pt x="963" y="11"/>
                  </a:cubicBezTo>
                  <a:cubicBezTo>
                    <a:pt x="876" y="23"/>
                    <a:pt x="801" y="86"/>
                    <a:pt x="813" y="136"/>
                  </a:cubicBezTo>
                  <a:cubicBezTo>
                    <a:pt x="822" y="163"/>
                    <a:pt x="864" y="183"/>
                    <a:pt x="923" y="183"/>
                  </a:cubicBezTo>
                  <a:cubicBezTo>
                    <a:pt x="947" y="183"/>
                    <a:pt x="973" y="180"/>
                    <a:pt x="1001" y="173"/>
                  </a:cubicBezTo>
                  <a:cubicBezTo>
                    <a:pt x="1113" y="161"/>
                    <a:pt x="1175" y="98"/>
                    <a:pt x="1150" y="48"/>
                  </a:cubicBezTo>
                  <a:cubicBezTo>
                    <a:pt x="1141" y="21"/>
                    <a:pt x="1100" y="1"/>
                    <a:pt x="1040" y="1"/>
                  </a:cubicBezTo>
                  <a:close/>
                  <a:moveTo>
                    <a:pt x="496" y="81"/>
                  </a:moveTo>
                  <a:cubicBezTo>
                    <a:pt x="426" y="81"/>
                    <a:pt x="336" y="111"/>
                    <a:pt x="251" y="161"/>
                  </a:cubicBezTo>
                  <a:cubicBezTo>
                    <a:pt x="88" y="248"/>
                    <a:pt x="1" y="386"/>
                    <a:pt x="51" y="461"/>
                  </a:cubicBezTo>
                  <a:cubicBezTo>
                    <a:pt x="67" y="493"/>
                    <a:pt x="106" y="509"/>
                    <a:pt x="157" y="509"/>
                  </a:cubicBezTo>
                  <a:cubicBezTo>
                    <a:pt x="225" y="509"/>
                    <a:pt x="315" y="480"/>
                    <a:pt x="401" y="423"/>
                  </a:cubicBezTo>
                  <a:cubicBezTo>
                    <a:pt x="563" y="336"/>
                    <a:pt x="651" y="211"/>
                    <a:pt x="613" y="136"/>
                  </a:cubicBezTo>
                  <a:cubicBezTo>
                    <a:pt x="592" y="98"/>
                    <a:pt x="549" y="81"/>
                    <a:pt x="496" y="8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0"/>
            <p:cNvSpPr/>
            <p:nvPr/>
          </p:nvSpPr>
          <p:spPr>
            <a:xfrm>
              <a:off x="7567443" y="2472661"/>
              <a:ext cx="63627" cy="77477"/>
            </a:xfrm>
            <a:custGeom>
              <a:avLst/>
              <a:gdLst/>
              <a:ahLst/>
              <a:cxnLst/>
              <a:rect l="l" t="t" r="r" b="b"/>
              <a:pathLst>
                <a:path w="813" h="990" extrusionOk="0">
                  <a:moveTo>
                    <a:pt x="710" y="1"/>
                  </a:moveTo>
                  <a:cubicBezTo>
                    <a:pt x="635" y="1"/>
                    <a:pt x="529" y="87"/>
                    <a:pt x="462" y="243"/>
                  </a:cubicBezTo>
                  <a:cubicBezTo>
                    <a:pt x="375" y="418"/>
                    <a:pt x="375" y="567"/>
                    <a:pt x="462" y="605"/>
                  </a:cubicBezTo>
                  <a:cubicBezTo>
                    <a:pt x="471" y="608"/>
                    <a:pt x="480" y="609"/>
                    <a:pt x="489" y="609"/>
                  </a:cubicBezTo>
                  <a:cubicBezTo>
                    <a:pt x="565" y="609"/>
                    <a:pt x="671" y="523"/>
                    <a:pt x="737" y="368"/>
                  </a:cubicBezTo>
                  <a:cubicBezTo>
                    <a:pt x="812" y="218"/>
                    <a:pt x="812" y="43"/>
                    <a:pt x="737" y="5"/>
                  </a:cubicBezTo>
                  <a:cubicBezTo>
                    <a:pt x="729" y="2"/>
                    <a:pt x="720" y="1"/>
                    <a:pt x="710" y="1"/>
                  </a:cubicBezTo>
                  <a:close/>
                  <a:moveTo>
                    <a:pt x="250" y="703"/>
                  </a:moveTo>
                  <a:cubicBezTo>
                    <a:pt x="210" y="703"/>
                    <a:pt x="155" y="737"/>
                    <a:pt x="100" y="792"/>
                  </a:cubicBezTo>
                  <a:cubicBezTo>
                    <a:pt x="38" y="867"/>
                    <a:pt x="0" y="942"/>
                    <a:pt x="38" y="980"/>
                  </a:cubicBezTo>
                  <a:cubicBezTo>
                    <a:pt x="44" y="986"/>
                    <a:pt x="54" y="989"/>
                    <a:pt x="67" y="989"/>
                  </a:cubicBezTo>
                  <a:cubicBezTo>
                    <a:pt x="106" y="989"/>
                    <a:pt x="169" y="961"/>
                    <a:pt x="225" y="905"/>
                  </a:cubicBezTo>
                  <a:cubicBezTo>
                    <a:pt x="287" y="817"/>
                    <a:pt x="312" y="742"/>
                    <a:pt x="287" y="717"/>
                  </a:cubicBezTo>
                  <a:cubicBezTo>
                    <a:pt x="277" y="707"/>
                    <a:pt x="265" y="703"/>
                    <a:pt x="250" y="70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0"/>
            <p:cNvSpPr/>
            <p:nvPr/>
          </p:nvSpPr>
          <p:spPr>
            <a:xfrm>
              <a:off x="6851588" y="2724351"/>
              <a:ext cx="716885" cy="882068"/>
            </a:xfrm>
            <a:custGeom>
              <a:avLst/>
              <a:gdLst/>
              <a:ahLst/>
              <a:cxnLst/>
              <a:rect l="l" t="t" r="r" b="b"/>
              <a:pathLst>
                <a:path w="9160" h="11271" extrusionOk="0">
                  <a:moveTo>
                    <a:pt x="1488" y="750"/>
                  </a:moveTo>
                  <a:cubicBezTo>
                    <a:pt x="1488" y="750"/>
                    <a:pt x="1" y="2537"/>
                    <a:pt x="263" y="5635"/>
                  </a:cubicBezTo>
                  <a:cubicBezTo>
                    <a:pt x="526" y="8722"/>
                    <a:pt x="1800" y="11271"/>
                    <a:pt x="4961" y="10558"/>
                  </a:cubicBezTo>
                  <a:cubicBezTo>
                    <a:pt x="6123" y="10284"/>
                    <a:pt x="8110" y="9584"/>
                    <a:pt x="8610" y="8309"/>
                  </a:cubicBezTo>
                  <a:cubicBezTo>
                    <a:pt x="9160" y="6885"/>
                    <a:pt x="7673" y="4973"/>
                    <a:pt x="6811" y="4061"/>
                  </a:cubicBezTo>
                  <a:cubicBezTo>
                    <a:pt x="6273" y="3474"/>
                    <a:pt x="5811" y="2912"/>
                    <a:pt x="5461" y="2212"/>
                  </a:cubicBezTo>
                  <a:cubicBezTo>
                    <a:pt x="5124" y="1537"/>
                    <a:pt x="4811" y="688"/>
                    <a:pt x="4074" y="350"/>
                  </a:cubicBezTo>
                  <a:cubicBezTo>
                    <a:pt x="3275" y="0"/>
                    <a:pt x="2200" y="388"/>
                    <a:pt x="1488" y="75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0"/>
            <p:cNvSpPr/>
            <p:nvPr/>
          </p:nvSpPr>
          <p:spPr>
            <a:xfrm>
              <a:off x="6876084" y="2745716"/>
              <a:ext cx="694345" cy="815704"/>
            </a:xfrm>
            <a:custGeom>
              <a:avLst/>
              <a:gdLst/>
              <a:ahLst/>
              <a:cxnLst/>
              <a:rect l="l" t="t" r="r" b="b"/>
              <a:pathLst>
                <a:path w="8872" h="10423" extrusionOk="0">
                  <a:moveTo>
                    <a:pt x="3049" y="0"/>
                  </a:moveTo>
                  <a:cubicBezTo>
                    <a:pt x="2399" y="0"/>
                    <a:pt x="1699" y="270"/>
                    <a:pt x="1187" y="540"/>
                  </a:cubicBezTo>
                  <a:cubicBezTo>
                    <a:pt x="1187" y="540"/>
                    <a:pt x="1150" y="564"/>
                    <a:pt x="1125" y="614"/>
                  </a:cubicBezTo>
                  <a:cubicBezTo>
                    <a:pt x="1162" y="552"/>
                    <a:pt x="1600" y="552"/>
                    <a:pt x="1700" y="552"/>
                  </a:cubicBezTo>
                  <a:cubicBezTo>
                    <a:pt x="1896" y="524"/>
                    <a:pt x="2093" y="510"/>
                    <a:pt x="2295" y="510"/>
                  </a:cubicBezTo>
                  <a:cubicBezTo>
                    <a:pt x="2363" y="510"/>
                    <a:pt x="2431" y="511"/>
                    <a:pt x="2499" y="515"/>
                  </a:cubicBezTo>
                  <a:cubicBezTo>
                    <a:pt x="2749" y="540"/>
                    <a:pt x="3062" y="515"/>
                    <a:pt x="3286" y="627"/>
                  </a:cubicBezTo>
                  <a:cubicBezTo>
                    <a:pt x="4149" y="1014"/>
                    <a:pt x="4461" y="2039"/>
                    <a:pt x="4761" y="2864"/>
                  </a:cubicBezTo>
                  <a:cubicBezTo>
                    <a:pt x="5073" y="3688"/>
                    <a:pt x="5323" y="4788"/>
                    <a:pt x="4886" y="5612"/>
                  </a:cubicBezTo>
                  <a:cubicBezTo>
                    <a:pt x="4624" y="6115"/>
                    <a:pt x="3616" y="6515"/>
                    <a:pt x="2467" y="6515"/>
                  </a:cubicBezTo>
                  <a:cubicBezTo>
                    <a:pt x="1643" y="6515"/>
                    <a:pt x="746" y="6309"/>
                    <a:pt x="0" y="5787"/>
                  </a:cubicBezTo>
                  <a:lnTo>
                    <a:pt x="0" y="5787"/>
                  </a:lnTo>
                  <a:cubicBezTo>
                    <a:pt x="100" y="6762"/>
                    <a:pt x="338" y="7687"/>
                    <a:pt x="700" y="8449"/>
                  </a:cubicBezTo>
                  <a:cubicBezTo>
                    <a:pt x="700" y="8474"/>
                    <a:pt x="712" y="8474"/>
                    <a:pt x="712" y="8486"/>
                  </a:cubicBezTo>
                  <a:cubicBezTo>
                    <a:pt x="725" y="8536"/>
                    <a:pt x="762" y="8599"/>
                    <a:pt x="787" y="8636"/>
                  </a:cubicBezTo>
                  <a:cubicBezTo>
                    <a:pt x="812" y="8661"/>
                    <a:pt x="812" y="8674"/>
                    <a:pt x="825" y="8686"/>
                  </a:cubicBezTo>
                  <a:cubicBezTo>
                    <a:pt x="850" y="8736"/>
                    <a:pt x="875" y="8786"/>
                    <a:pt x="900" y="8824"/>
                  </a:cubicBezTo>
                  <a:cubicBezTo>
                    <a:pt x="900" y="8849"/>
                    <a:pt x="912" y="8874"/>
                    <a:pt x="937" y="8886"/>
                  </a:cubicBezTo>
                  <a:cubicBezTo>
                    <a:pt x="962" y="8936"/>
                    <a:pt x="975" y="8973"/>
                    <a:pt x="1012" y="9011"/>
                  </a:cubicBezTo>
                  <a:cubicBezTo>
                    <a:pt x="1025" y="9036"/>
                    <a:pt x="1037" y="9061"/>
                    <a:pt x="1062" y="9073"/>
                  </a:cubicBezTo>
                  <a:cubicBezTo>
                    <a:pt x="1087" y="9111"/>
                    <a:pt x="1100" y="9161"/>
                    <a:pt x="1137" y="9186"/>
                  </a:cubicBezTo>
                  <a:cubicBezTo>
                    <a:pt x="1150" y="9198"/>
                    <a:pt x="1162" y="9236"/>
                    <a:pt x="1187" y="9248"/>
                  </a:cubicBezTo>
                  <a:cubicBezTo>
                    <a:pt x="1200" y="9286"/>
                    <a:pt x="1225" y="9311"/>
                    <a:pt x="1262" y="9348"/>
                  </a:cubicBezTo>
                  <a:lnTo>
                    <a:pt x="1325" y="9411"/>
                  </a:lnTo>
                  <a:cubicBezTo>
                    <a:pt x="1337" y="9436"/>
                    <a:pt x="1375" y="9473"/>
                    <a:pt x="1400" y="9498"/>
                  </a:cubicBezTo>
                  <a:lnTo>
                    <a:pt x="1462" y="9561"/>
                  </a:lnTo>
                  <a:cubicBezTo>
                    <a:pt x="1475" y="9598"/>
                    <a:pt x="1512" y="9611"/>
                    <a:pt x="1537" y="9636"/>
                  </a:cubicBezTo>
                  <a:cubicBezTo>
                    <a:pt x="1575" y="9661"/>
                    <a:pt x="1587" y="9686"/>
                    <a:pt x="1625" y="9698"/>
                  </a:cubicBezTo>
                  <a:cubicBezTo>
                    <a:pt x="1650" y="9736"/>
                    <a:pt x="1687" y="9748"/>
                    <a:pt x="1712" y="9786"/>
                  </a:cubicBezTo>
                  <a:cubicBezTo>
                    <a:pt x="1750" y="9798"/>
                    <a:pt x="1762" y="9823"/>
                    <a:pt x="1787" y="9848"/>
                  </a:cubicBezTo>
                  <a:cubicBezTo>
                    <a:pt x="1825" y="9861"/>
                    <a:pt x="1850" y="9886"/>
                    <a:pt x="1887" y="9911"/>
                  </a:cubicBezTo>
                  <a:cubicBezTo>
                    <a:pt x="1899" y="9936"/>
                    <a:pt x="1937" y="9948"/>
                    <a:pt x="1962" y="9973"/>
                  </a:cubicBezTo>
                  <a:cubicBezTo>
                    <a:pt x="1999" y="9998"/>
                    <a:pt x="2024" y="10011"/>
                    <a:pt x="2062" y="10036"/>
                  </a:cubicBezTo>
                  <a:lnTo>
                    <a:pt x="2149" y="10073"/>
                  </a:lnTo>
                  <a:lnTo>
                    <a:pt x="2249" y="10123"/>
                  </a:lnTo>
                  <a:lnTo>
                    <a:pt x="2337" y="10173"/>
                  </a:lnTo>
                  <a:lnTo>
                    <a:pt x="2437" y="10223"/>
                  </a:lnTo>
                  <a:cubicBezTo>
                    <a:pt x="2474" y="10223"/>
                    <a:pt x="2512" y="10235"/>
                    <a:pt x="2537" y="10248"/>
                  </a:cubicBezTo>
                  <a:cubicBezTo>
                    <a:pt x="2574" y="10260"/>
                    <a:pt x="2599" y="10260"/>
                    <a:pt x="2637" y="10285"/>
                  </a:cubicBezTo>
                  <a:cubicBezTo>
                    <a:pt x="2662" y="10298"/>
                    <a:pt x="2712" y="10298"/>
                    <a:pt x="2749" y="10310"/>
                  </a:cubicBezTo>
                  <a:cubicBezTo>
                    <a:pt x="2787" y="10323"/>
                    <a:pt x="2824" y="10323"/>
                    <a:pt x="2849" y="10348"/>
                  </a:cubicBezTo>
                  <a:cubicBezTo>
                    <a:pt x="2899" y="10360"/>
                    <a:pt x="2937" y="10373"/>
                    <a:pt x="2974" y="10373"/>
                  </a:cubicBezTo>
                  <a:cubicBezTo>
                    <a:pt x="3012" y="10373"/>
                    <a:pt x="3062" y="10385"/>
                    <a:pt x="3086" y="10385"/>
                  </a:cubicBezTo>
                  <a:cubicBezTo>
                    <a:pt x="3136" y="10385"/>
                    <a:pt x="3161" y="10410"/>
                    <a:pt x="3211" y="10410"/>
                  </a:cubicBezTo>
                  <a:cubicBezTo>
                    <a:pt x="3249" y="10423"/>
                    <a:pt x="3286" y="10423"/>
                    <a:pt x="3324" y="10423"/>
                  </a:cubicBezTo>
                  <a:lnTo>
                    <a:pt x="3824" y="10423"/>
                  </a:lnTo>
                  <a:cubicBezTo>
                    <a:pt x="3874" y="10423"/>
                    <a:pt x="3936" y="10410"/>
                    <a:pt x="3974" y="10410"/>
                  </a:cubicBezTo>
                  <a:cubicBezTo>
                    <a:pt x="4011" y="10385"/>
                    <a:pt x="4061" y="10385"/>
                    <a:pt x="4086" y="10385"/>
                  </a:cubicBezTo>
                  <a:cubicBezTo>
                    <a:pt x="4149" y="10373"/>
                    <a:pt x="4211" y="10373"/>
                    <a:pt x="4273" y="10360"/>
                  </a:cubicBezTo>
                  <a:cubicBezTo>
                    <a:pt x="4285" y="10357"/>
                    <a:pt x="4295" y="10354"/>
                    <a:pt x="4306" y="10354"/>
                  </a:cubicBezTo>
                  <a:cubicBezTo>
                    <a:pt x="4329" y="10354"/>
                    <a:pt x="4351" y="10367"/>
                    <a:pt x="4386" y="10410"/>
                  </a:cubicBezTo>
                  <a:cubicBezTo>
                    <a:pt x="4473" y="10385"/>
                    <a:pt x="4573" y="10360"/>
                    <a:pt x="4661" y="10348"/>
                  </a:cubicBezTo>
                  <a:cubicBezTo>
                    <a:pt x="5810" y="10098"/>
                    <a:pt x="7785" y="9373"/>
                    <a:pt x="8309" y="8099"/>
                  </a:cubicBezTo>
                  <a:cubicBezTo>
                    <a:pt x="8872" y="6674"/>
                    <a:pt x="7372" y="4763"/>
                    <a:pt x="6510" y="3851"/>
                  </a:cubicBezTo>
                  <a:cubicBezTo>
                    <a:pt x="5973" y="3263"/>
                    <a:pt x="5523" y="2701"/>
                    <a:pt x="5161" y="2001"/>
                  </a:cubicBezTo>
                  <a:cubicBezTo>
                    <a:pt x="4836" y="1327"/>
                    <a:pt x="4511" y="477"/>
                    <a:pt x="3774" y="140"/>
                  </a:cubicBezTo>
                  <a:cubicBezTo>
                    <a:pt x="3549" y="41"/>
                    <a:pt x="3303" y="0"/>
                    <a:pt x="3049"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0"/>
            <p:cNvSpPr/>
            <p:nvPr/>
          </p:nvSpPr>
          <p:spPr>
            <a:xfrm>
              <a:off x="7007093" y="3207774"/>
              <a:ext cx="54862" cy="48130"/>
            </a:xfrm>
            <a:custGeom>
              <a:avLst/>
              <a:gdLst/>
              <a:ahLst/>
              <a:cxnLst/>
              <a:rect l="l" t="t" r="r" b="b"/>
              <a:pathLst>
                <a:path w="701" h="615" extrusionOk="0">
                  <a:moveTo>
                    <a:pt x="481" y="0"/>
                  </a:moveTo>
                  <a:cubicBezTo>
                    <a:pt x="467" y="0"/>
                    <a:pt x="452" y="2"/>
                    <a:pt x="438" y="8"/>
                  </a:cubicBezTo>
                  <a:cubicBezTo>
                    <a:pt x="375" y="21"/>
                    <a:pt x="338" y="71"/>
                    <a:pt x="325" y="108"/>
                  </a:cubicBezTo>
                  <a:cubicBezTo>
                    <a:pt x="288" y="208"/>
                    <a:pt x="325" y="258"/>
                    <a:pt x="325" y="258"/>
                  </a:cubicBezTo>
                  <a:cubicBezTo>
                    <a:pt x="338" y="258"/>
                    <a:pt x="325" y="183"/>
                    <a:pt x="350" y="121"/>
                  </a:cubicBezTo>
                  <a:cubicBezTo>
                    <a:pt x="350" y="83"/>
                    <a:pt x="388" y="46"/>
                    <a:pt x="438" y="46"/>
                  </a:cubicBezTo>
                  <a:cubicBezTo>
                    <a:pt x="441" y="44"/>
                    <a:pt x="445" y="43"/>
                    <a:pt x="449" y="43"/>
                  </a:cubicBezTo>
                  <a:cubicBezTo>
                    <a:pt x="476" y="43"/>
                    <a:pt x="516" y="74"/>
                    <a:pt x="538" y="96"/>
                  </a:cubicBezTo>
                  <a:cubicBezTo>
                    <a:pt x="600" y="158"/>
                    <a:pt x="600" y="271"/>
                    <a:pt x="588" y="346"/>
                  </a:cubicBezTo>
                  <a:cubicBezTo>
                    <a:pt x="588" y="383"/>
                    <a:pt x="575" y="408"/>
                    <a:pt x="575" y="421"/>
                  </a:cubicBezTo>
                  <a:cubicBezTo>
                    <a:pt x="563" y="433"/>
                    <a:pt x="563" y="458"/>
                    <a:pt x="563" y="458"/>
                  </a:cubicBezTo>
                  <a:cubicBezTo>
                    <a:pt x="563" y="458"/>
                    <a:pt x="538" y="496"/>
                    <a:pt x="475" y="521"/>
                  </a:cubicBezTo>
                  <a:cubicBezTo>
                    <a:pt x="467" y="522"/>
                    <a:pt x="459" y="523"/>
                    <a:pt x="449" y="523"/>
                  </a:cubicBezTo>
                  <a:cubicBezTo>
                    <a:pt x="387" y="523"/>
                    <a:pt x="302" y="487"/>
                    <a:pt x="225" y="433"/>
                  </a:cubicBezTo>
                  <a:cubicBezTo>
                    <a:pt x="151" y="383"/>
                    <a:pt x="88" y="296"/>
                    <a:pt x="63" y="221"/>
                  </a:cubicBezTo>
                  <a:cubicBezTo>
                    <a:pt x="26" y="146"/>
                    <a:pt x="26" y="96"/>
                    <a:pt x="13" y="96"/>
                  </a:cubicBezTo>
                  <a:lnTo>
                    <a:pt x="13" y="96"/>
                  </a:lnTo>
                  <a:cubicBezTo>
                    <a:pt x="13" y="96"/>
                    <a:pt x="1" y="146"/>
                    <a:pt x="63" y="258"/>
                  </a:cubicBezTo>
                  <a:cubicBezTo>
                    <a:pt x="88" y="333"/>
                    <a:pt x="138" y="421"/>
                    <a:pt x="225" y="508"/>
                  </a:cubicBezTo>
                  <a:cubicBezTo>
                    <a:pt x="297" y="570"/>
                    <a:pt x="378" y="615"/>
                    <a:pt x="467" y="615"/>
                  </a:cubicBezTo>
                  <a:cubicBezTo>
                    <a:pt x="486" y="615"/>
                    <a:pt x="505" y="612"/>
                    <a:pt x="525" y="608"/>
                  </a:cubicBezTo>
                  <a:cubicBezTo>
                    <a:pt x="538" y="596"/>
                    <a:pt x="575" y="596"/>
                    <a:pt x="588" y="583"/>
                  </a:cubicBezTo>
                  <a:cubicBezTo>
                    <a:pt x="600" y="571"/>
                    <a:pt x="625" y="571"/>
                    <a:pt x="638" y="546"/>
                  </a:cubicBezTo>
                  <a:cubicBezTo>
                    <a:pt x="663" y="533"/>
                    <a:pt x="663" y="521"/>
                    <a:pt x="663" y="521"/>
                  </a:cubicBezTo>
                  <a:cubicBezTo>
                    <a:pt x="663" y="521"/>
                    <a:pt x="663" y="508"/>
                    <a:pt x="688" y="471"/>
                  </a:cubicBezTo>
                  <a:cubicBezTo>
                    <a:pt x="688" y="446"/>
                    <a:pt x="700" y="408"/>
                    <a:pt x="700" y="358"/>
                  </a:cubicBezTo>
                  <a:cubicBezTo>
                    <a:pt x="700" y="271"/>
                    <a:pt x="700" y="146"/>
                    <a:pt x="600" y="46"/>
                  </a:cubicBezTo>
                  <a:cubicBezTo>
                    <a:pt x="572" y="27"/>
                    <a:pt x="528" y="0"/>
                    <a:pt x="481"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0"/>
            <p:cNvSpPr/>
            <p:nvPr/>
          </p:nvSpPr>
          <p:spPr>
            <a:xfrm>
              <a:off x="6880936" y="3063694"/>
              <a:ext cx="685579" cy="520272"/>
            </a:xfrm>
            <a:custGeom>
              <a:avLst/>
              <a:gdLst/>
              <a:ahLst/>
              <a:cxnLst/>
              <a:rect l="l" t="t" r="r" b="b"/>
              <a:pathLst>
                <a:path w="8760" h="6648" extrusionOk="0">
                  <a:moveTo>
                    <a:pt x="1" y="2224"/>
                  </a:moveTo>
                  <a:cubicBezTo>
                    <a:pt x="1" y="2224"/>
                    <a:pt x="1" y="2199"/>
                    <a:pt x="1" y="2224"/>
                  </a:cubicBezTo>
                  <a:cubicBezTo>
                    <a:pt x="688" y="2499"/>
                    <a:pt x="2137" y="2974"/>
                    <a:pt x="3587" y="2624"/>
                  </a:cubicBezTo>
                  <a:cubicBezTo>
                    <a:pt x="4986" y="2299"/>
                    <a:pt x="6136" y="1112"/>
                    <a:pt x="6685" y="0"/>
                  </a:cubicBezTo>
                  <a:cubicBezTo>
                    <a:pt x="7535" y="987"/>
                    <a:pt x="8760" y="2686"/>
                    <a:pt x="8247" y="3986"/>
                  </a:cubicBezTo>
                  <a:cubicBezTo>
                    <a:pt x="7735" y="5260"/>
                    <a:pt x="5748" y="5985"/>
                    <a:pt x="4611" y="6235"/>
                  </a:cubicBezTo>
                  <a:cubicBezTo>
                    <a:pt x="2737" y="6647"/>
                    <a:pt x="1525" y="5948"/>
                    <a:pt x="800" y="4648"/>
                  </a:cubicBezTo>
                  <a:cubicBezTo>
                    <a:pt x="388" y="3936"/>
                    <a:pt x="138" y="3111"/>
                    <a:pt x="1" y="222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0"/>
            <p:cNvSpPr/>
            <p:nvPr/>
          </p:nvSpPr>
          <p:spPr>
            <a:xfrm>
              <a:off x="6892676" y="3063694"/>
              <a:ext cx="673840" cy="552516"/>
            </a:xfrm>
            <a:custGeom>
              <a:avLst/>
              <a:gdLst/>
              <a:ahLst/>
              <a:cxnLst/>
              <a:rect l="l" t="t" r="r" b="b"/>
              <a:pathLst>
                <a:path w="8610" h="7060" extrusionOk="0">
                  <a:moveTo>
                    <a:pt x="625" y="4636"/>
                  </a:moveTo>
                  <a:cubicBezTo>
                    <a:pt x="475" y="4361"/>
                    <a:pt x="351" y="4061"/>
                    <a:pt x="238" y="3748"/>
                  </a:cubicBezTo>
                  <a:cubicBezTo>
                    <a:pt x="351" y="3848"/>
                    <a:pt x="513" y="4136"/>
                    <a:pt x="625" y="4286"/>
                  </a:cubicBezTo>
                  <a:cubicBezTo>
                    <a:pt x="2662" y="7060"/>
                    <a:pt x="4774" y="5248"/>
                    <a:pt x="5011" y="3711"/>
                  </a:cubicBezTo>
                  <a:cubicBezTo>
                    <a:pt x="5249" y="2187"/>
                    <a:pt x="4424" y="2774"/>
                    <a:pt x="2500" y="2936"/>
                  </a:cubicBezTo>
                  <a:cubicBezTo>
                    <a:pt x="1075" y="3061"/>
                    <a:pt x="301" y="2524"/>
                    <a:pt x="1" y="2262"/>
                  </a:cubicBezTo>
                  <a:cubicBezTo>
                    <a:pt x="738" y="2549"/>
                    <a:pt x="2075" y="2936"/>
                    <a:pt x="3437" y="2624"/>
                  </a:cubicBezTo>
                  <a:cubicBezTo>
                    <a:pt x="4824" y="2299"/>
                    <a:pt x="5986" y="1112"/>
                    <a:pt x="6535" y="0"/>
                  </a:cubicBezTo>
                  <a:cubicBezTo>
                    <a:pt x="7385" y="987"/>
                    <a:pt x="8610" y="2686"/>
                    <a:pt x="8097" y="3986"/>
                  </a:cubicBezTo>
                  <a:cubicBezTo>
                    <a:pt x="7573" y="5260"/>
                    <a:pt x="5598" y="5985"/>
                    <a:pt x="4449" y="6235"/>
                  </a:cubicBezTo>
                  <a:cubicBezTo>
                    <a:pt x="2562" y="6635"/>
                    <a:pt x="1363" y="5935"/>
                    <a:pt x="625" y="463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0"/>
            <p:cNvSpPr/>
            <p:nvPr/>
          </p:nvSpPr>
          <p:spPr>
            <a:xfrm>
              <a:off x="6905432" y="3288462"/>
              <a:ext cx="48914" cy="86947"/>
            </a:xfrm>
            <a:custGeom>
              <a:avLst/>
              <a:gdLst/>
              <a:ahLst/>
              <a:cxnLst/>
              <a:rect l="l" t="t" r="r" b="b"/>
              <a:pathLst>
                <a:path w="625" h="1111" extrusionOk="0">
                  <a:moveTo>
                    <a:pt x="74" y="0"/>
                  </a:moveTo>
                  <a:cubicBezTo>
                    <a:pt x="70" y="0"/>
                    <a:pt x="66" y="1"/>
                    <a:pt x="63" y="2"/>
                  </a:cubicBezTo>
                  <a:cubicBezTo>
                    <a:pt x="13" y="14"/>
                    <a:pt x="0" y="102"/>
                    <a:pt x="25" y="202"/>
                  </a:cubicBezTo>
                  <a:cubicBezTo>
                    <a:pt x="63" y="302"/>
                    <a:pt x="125" y="364"/>
                    <a:pt x="150" y="364"/>
                  </a:cubicBezTo>
                  <a:cubicBezTo>
                    <a:pt x="200" y="339"/>
                    <a:pt x="213" y="264"/>
                    <a:pt x="188" y="164"/>
                  </a:cubicBezTo>
                  <a:cubicBezTo>
                    <a:pt x="176" y="72"/>
                    <a:pt x="121" y="0"/>
                    <a:pt x="74" y="0"/>
                  </a:cubicBezTo>
                  <a:close/>
                  <a:moveTo>
                    <a:pt x="228" y="539"/>
                  </a:moveTo>
                  <a:cubicBezTo>
                    <a:pt x="212" y="539"/>
                    <a:pt x="199" y="543"/>
                    <a:pt x="188" y="552"/>
                  </a:cubicBezTo>
                  <a:cubicBezTo>
                    <a:pt x="125" y="602"/>
                    <a:pt x="138" y="752"/>
                    <a:pt x="250" y="914"/>
                  </a:cubicBezTo>
                  <a:cubicBezTo>
                    <a:pt x="343" y="1038"/>
                    <a:pt x="453" y="1111"/>
                    <a:pt x="524" y="1111"/>
                  </a:cubicBezTo>
                  <a:cubicBezTo>
                    <a:pt x="539" y="1111"/>
                    <a:pt x="552" y="1108"/>
                    <a:pt x="562" y="1101"/>
                  </a:cubicBezTo>
                  <a:cubicBezTo>
                    <a:pt x="625" y="1051"/>
                    <a:pt x="612" y="889"/>
                    <a:pt x="500" y="739"/>
                  </a:cubicBezTo>
                  <a:cubicBezTo>
                    <a:pt x="408" y="626"/>
                    <a:pt x="298" y="539"/>
                    <a:pt x="228" y="53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0"/>
            <p:cNvSpPr/>
            <p:nvPr/>
          </p:nvSpPr>
          <p:spPr>
            <a:xfrm>
              <a:off x="6938615" y="2643506"/>
              <a:ext cx="214283" cy="179215"/>
            </a:xfrm>
            <a:custGeom>
              <a:avLst/>
              <a:gdLst/>
              <a:ahLst/>
              <a:cxnLst/>
              <a:rect l="l" t="t" r="r" b="b"/>
              <a:pathLst>
                <a:path w="2738" h="2290" extrusionOk="0">
                  <a:moveTo>
                    <a:pt x="1799" y="1"/>
                  </a:moveTo>
                  <a:cubicBezTo>
                    <a:pt x="1189" y="1"/>
                    <a:pt x="1" y="70"/>
                    <a:pt x="1" y="609"/>
                  </a:cubicBezTo>
                  <a:lnTo>
                    <a:pt x="563" y="1995"/>
                  </a:lnTo>
                  <a:cubicBezTo>
                    <a:pt x="563" y="1995"/>
                    <a:pt x="930" y="2290"/>
                    <a:pt x="1475" y="2290"/>
                  </a:cubicBezTo>
                  <a:cubicBezTo>
                    <a:pt x="1836" y="2290"/>
                    <a:pt x="2275" y="2161"/>
                    <a:pt x="2737" y="1733"/>
                  </a:cubicBezTo>
                  <a:lnTo>
                    <a:pt x="2150" y="9"/>
                  </a:lnTo>
                  <a:cubicBezTo>
                    <a:pt x="2150" y="9"/>
                    <a:pt x="2009" y="1"/>
                    <a:pt x="1799"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0"/>
            <p:cNvSpPr/>
            <p:nvPr/>
          </p:nvSpPr>
          <p:spPr>
            <a:xfrm>
              <a:off x="6938615" y="2643350"/>
              <a:ext cx="214283" cy="180389"/>
            </a:xfrm>
            <a:custGeom>
              <a:avLst/>
              <a:gdLst/>
              <a:ahLst/>
              <a:cxnLst/>
              <a:rect l="l" t="t" r="r" b="b"/>
              <a:pathLst>
                <a:path w="2738" h="2305" extrusionOk="0">
                  <a:moveTo>
                    <a:pt x="1761" y="1"/>
                  </a:moveTo>
                  <a:cubicBezTo>
                    <a:pt x="1141" y="1"/>
                    <a:pt x="1" y="74"/>
                    <a:pt x="1" y="611"/>
                  </a:cubicBezTo>
                  <a:lnTo>
                    <a:pt x="263" y="1260"/>
                  </a:lnTo>
                  <a:cubicBezTo>
                    <a:pt x="538" y="1223"/>
                    <a:pt x="813" y="1160"/>
                    <a:pt x="1088" y="1123"/>
                  </a:cubicBezTo>
                  <a:cubicBezTo>
                    <a:pt x="1138" y="1123"/>
                    <a:pt x="1188" y="1110"/>
                    <a:pt x="1225" y="1110"/>
                  </a:cubicBezTo>
                  <a:cubicBezTo>
                    <a:pt x="1309" y="1099"/>
                    <a:pt x="1394" y="1092"/>
                    <a:pt x="1477" y="1092"/>
                  </a:cubicBezTo>
                  <a:cubicBezTo>
                    <a:pt x="1757" y="1092"/>
                    <a:pt x="2006" y="1169"/>
                    <a:pt x="2025" y="1410"/>
                  </a:cubicBezTo>
                  <a:cubicBezTo>
                    <a:pt x="2063" y="1673"/>
                    <a:pt x="1750" y="1947"/>
                    <a:pt x="1500" y="2010"/>
                  </a:cubicBezTo>
                  <a:cubicBezTo>
                    <a:pt x="1399" y="2030"/>
                    <a:pt x="1293" y="2040"/>
                    <a:pt x="1186" y="2040"/>
                  </a:cubicBezTo>
                  <a:cubicBezTo>
                    <a:pt x="964" y="2040"/>
                    <a:pt x="736" y="1998"/>
                    <a:pt x="526" y="1922"/>
                  </a:cubicBezTo>
                  <a:lnTo>
                    <a:pt x="526" y="1922"/>
                  </a:lnTo>
                  <a:lnTo>
                    <a:pt x="563" y="2010"/>
                  </a:lnTo>
                  <a:cubicBezTo>
                    <a:pt x="563" y="2010"/>
                    <a:pt x="930" y="2304"/>
                    <a:pt x="1475" y="2304"/>
                  </a:cubicBezTo>
                  <a:cubicBezTo>
                    <a:pt x="1836" y="2304"/>
                    <a:pt x="2275" y="2175"/>
                    <a:pt x="2737" y="1748"/>
                  </a:cubicBezTo>
                  <a:lnTo>
                    <a:pt x="2150" y="11"/>
                  </a:lnTo>
                  <a:cubicBezTo>
                    <a:pt x="2150" y="11"/>
                    <a:pt x="1992" y="1"/>
                    <a:pt x="1761"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0"/>
            <p:cNvSpPr/>
            <p:nvPr/>
          </p:nvSpPr>
          <p:spPr>
            <a:xfrm>
              <a:off x="7183103" y="3209183"/>
              <a:ext cx="798825" cy="731731"/>
            </a:xfrm>
            <a:custGeom>
              <a:avLst/>
              <a:gdLst/>
              <a:ahLst/>
              <a:cxnLst/>
              <a:rect l="l" t="t" r="r" b="b"/>
              <a:pathLst>
                <a:path w="10207" h="9350" extrusionOk="0">
                  <a:moveTo>
                    <a:pt x="2873" y="1"/>
                  </a:moveTo>
                  <a:cubicBezTo>
                    <a:pt x="1407" y="1"/>
                    <a:pt x="343" y="940"/>
                    <a:pt x="38" y="2402"/>
                  </a:cubicBezTo>
                  <a:cubicBezTo>
                    <a:pt x="13" y="2527"/>
                    <a:pt x="1" y="2652"/>
                    <a:pt x="1" y="2764"/>
                  </a:cubicBezTo>
                  <a:cubicBezTo>
                    <a:pt x="13" y="3264"/>
                    <a:pt x="338" y="3589"/>
                    <a:pt x="713" y="4001"/>
                  </a:cubicBezTo>
                  <a:cubicBezTo>
                    <a:pt x="1825" y="5201"/>
                    <a:pt x="3137" y="6313"/>
                    <a:pt x="4611" y="7012"/>
                  </a:cubicBezTo>
                  <a:cubicBezTo>
                    <a:pt x="6523" y="7912"/>
                    <a:pt x="8447" y="8262"/>
                    <a:pt x="8447" y="8262"/>
                  </a:cubicBezTo>
                  <a:cubicBezTo>
                    <a:pt x="8447" y="8262"/>
                    <a:pt x="7572" y="9336"/>
                    <a:pt x="8197" y="9349"/>
                  </a:cubicBezTo>
                  <a:cubicBezTo>
                    <a:pt x="8203" y="9349"/>
                    <a:pt x="8208" y="9349"/>
                    <a:pt x="8214" y="9349"/>
                  </a:cubicBezTo>
                  <a:cubicBezTo>
                    <a:pt x="8846" y="9349"/>
                    <a:pt x="10206" y="7944"/>
                    <a:pt x="9884" y="7375"/>
                  </a:cubicBezTo>
                  <a:cubicBezTo>
                    <a:pt x="9197" y="6150"/>
                    <a:pt x="7910" y="5026"/>
                    <a:pt x="6873" y="4139"/>
                  </a:cubicBezTo>
                  <a:cubicBezTo>
                    <a:pt x="5848" y="3276"/>
                    <a:pt x="5511" y="2277"/>
                    <a:pt x="4774" y="1190"/>
                  </a:cubicBezTo>
                  <a:cubicBezTo>
                    <a:pt x="4299" y="503"/>
                    <a:pt x="3874" y="15"/>
                    <a:pt x="2987" y="3"/>
                  </a:cubicBezTo>
                  <a:cubicBezTo>
                    <a:pt x="2949" y="2"/>
                    <a:pt x="2911" y="1"/>
                    <a:pt x="2873"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0"/>
            <p:cNvSpPr/>
            <p:nvPr/>
          </p:nvSpPr>
          <p:spPr>
            <a:xfrm>
              <a:off x="7814827" y="3846782"/>
              <a:ext cx="50871" cy="16982"/>
            </a:xfrm>
            <a:custGeom>
              <a:avLst/>
              <a:gdLst/>
              <a:ahLst/>
              <a:cxnLst/>
              <a:rect l="l" t="t" r="r" b="b"/>
              <a:pathLst>
                <a:path w="650" h="217" extrusionOk="0">
                  <a:moveTo>
                    <a:pt x="648" y="1"/>
                  </a:moveTo>
                  <a:cubicBezTo>
                    <a:pt x="636" y="1"/>
                    <a:pt x="567" y="52"/>
                    <a:pt x="488" y="52"/>
                  </a:cubicBezTo>
                  <a:cubicBezTo>
                    <a:pt x="400" y="77"/>
                    <a:pt x="325" y="102"/>
                    <a:pt x="325" y="102"/>
                  </a:cubicBezTo>
                  <a:cubicBezTo>
                    <a:pt x="325" y="102"/>
                    <a:pt x="250" y="115"/>
                    <a:pt x="175" y="115"/>
                  </a:cubicBezTo>
                  <a:cubicBezTo>
                    <a:pt x="117" y="115"/>
                    <a:pt x="59" y="109"/>
                    <a:pt x="26" y="109"/>
                  </a:cubicBezTo>
                  <a:cubicBezTo>
                    <a:pt x="10" y="109"/>
                    <a:pt x="0" y="111"/>
                    <a:pt x="0" y="115"/>
                  </a:cubicBezTo>
                  <a:cubicBezTo>
                    <a:pt x="0" y="127"/>
                    <a:pt x="75" y="177"/>
                    <a:pt x="175" y="190"/>
                  </a:cubicBezTo>
                  <a:cubicBezTo>
                    <a:pt x="228" y="212"/>
                    <a:pt x="285" y="217"/>
                    <a:pt x="322" y="217"/>
                  </a:cubicBezTo>
                  <a:cubicBezTo>
                    <a:pt x="347" y="217"/>
                    <a:pt x="363" y="215"/>
                    <a:pt x="363" y="215"/>
                  </a:cubicBezTo>
                  <a:cubicBezTo>
                    <a:pt x="363" y="215"/>
                    <a:pt x="450" y="177"/>
                    <a:pt x="525" y="127"/>
                  </a:cubicBezTo>
                  <a:cubicBezTo>
                    <a:pt x="613" y="77"/>
                    <a:pt x="650" y="2"/>
                    <a:pt x="650" y="2"/>
                  </a:cubicBezTo>
                  <a:cubicBezTo>
                    <a:pt x="650" y="1"/>
                    <a:pt x="649" y="1"/>
                    <a:pt x="648"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0"/>
            <p:cNvSpPr/>
            <p:nvPr/>
          </p:nvSpPr>
          <p:spPr>
            <a:xfrm>
              <a:off x="7530269" y="3684623"/>
              <a:ext cx="103698" cy="77086"/>
            </a:xfrm>
            <a:custGeom>
              <a:avLst/>
              <a:gdLst/>
              <a:ahLst/>
              <a:cxnLst/>
              <a:rect l="l" t="t" r="r" b="b"/>
              <a:pathLst>
                <a:path w="1325" h="985" extrusionOk="0">
                  <a:moveTo>
                    <a:pt x="400" y="0"/>
                  </a:moveTo>
                  <a:cubicBezTo>
                    <a:pt x="375" y="0"/>
                    <a:pt x="338" y="0"/>
                    <a:pt x="313" y="13"/>
                  </a:cubicBezTo>
                  <a:cubicBezTo>
                    <a:pt x="288" y="13"/>
                    <a:pt x="263" y="13"/>
                    <a:pt x="250" y="38"/>
                  </a:cubicBezTo>
                  <a:lnTo>
                    <a:pt x="213" y="50"/>
                  </a:lnTo>
                  <a:cubicBezTo>
                    <a:pt x="213" y="63"/>
                    <a:pt x="225" y="63"/>
                    <a:pt x="225" y="75"/>
                  </a:cubicBezTo>
                  <a:cubicBezTo>
                    <a:pt x="263" y="125"/>
                    <a:pt x="263" y="138"/>
                    <a:pt x="275" y="175"/>
                  </a:cubicBezTo>
                  <a:cubicBezTo>
                    <a:pt x="288" y="200"/>
                    <a:pt x="313" y="238"/>
                    <a:pt x="325" y="250"/>
                  </a:cubicBezTo>
                  <a:cubicBezTo>
                    <a:pt x="388" y="325"/>
                    <a:pt x="475" y="388"/>
                    <a:pt x="563" y="438"/>
                  </a:cubicBezTo>
                  <a:cubicBezTo>
                    <a:pt x="638" y="475"/>
                    <a:pt x="712" y="500"/>
                    <a:pt x="762" y="500"/>
                  </a:cubicBezTo>
                  <a:lnTo>
                    <a:pt x="837" y="500"/>
                  </a:lnTo>
                  <a:cubicBezTo>
                    <a:pt x="850" y="500"/>
                    <a:pt x="725" y="488"/>
                    <a:pt x="600" y="400"/>
                  </a:cubicBezTo>
                  <a:cubicBezTo>
                    <a:pt x="525" y="363"/>
                    <a:pt x="450" y="313"/>
                    <a:pt x="388" y="213"/>
                  </a:cubicBezTo>
                  <a:cubicBezTo>
                    <a:pt x="375" y="200"/>
                    <a:pt x="350" y="175"/>
                    <a:pt x="338" y="150"/>
                  </a:cubicBezTo>
                  <a:cubicBezTo>
                    <a:pt x="325" y="138"/>
                    <a:pt x="313" y="100"/>
                    <a:pt x="313" y="100"/>
                  </a:cubicBezTo>
                  <a:cubicBezTo>
                    <a:pt x="288" y="75"/>
                    <a:pt x="313" y="75"/>
                    <a:pt x="313" y="75"/>
                  </a:cubicBezTo>
                  <a:lnTo>
                    <a:pt x="338" y="75"/>
                  </a:lnTo>
                  <a:cubicBezTo>
                    <a:pt x="375" y="63"/>
                    <a:pt x="388" y="63"/>
                    <a:pt x="413" y="63"/>
                  </a:cubicBezTo>
                  <a:cubicBezTo>
                    <a:pt x="650" y="63"/>
                    <a:pt x="850" y="188"/>
                    <a:pt x="975" y="300"/>
                  </a:cubicBezTo>
                  <a:cubicBezTo>
                    <a:pt x="1100" y="400"/>
                    <a:pt x="1162" y="500"/>
                    <a:pt x="1162" y="500"/>
                  </a:cubicBezTo>
                  <a:cubicBezTo>
                    <a:pt x="1162" y="500"/>
                    <a:pt x="1187" y="513"/>
                    <a:pt x="1200" y="562"/>
                  </a:cubicBezTo>
                  <a:cubicBezTo>
                    <a:pt x="1212" y="612"/>
                    <a:pt x="1225" y="675"/>
                    <a:pt x="1212" y="737"/>
                  </a:cubicBezTo>
                  <a:cubicBezTo>
                    <a:pt x="1200" y="800"/>
                    <a:pt x="1125" y="862"/>
                    <a:pt x="1025" y="887"/>
                  </a:cubicBezTo>
                  <a:cubicBezTo>
                    <a:pt x="981" y="902"/>
                    <a:pt x="939" y="907"/>
                    <a:pt x="897" y="907"/>
                  </a:cubicBezTo>
                  <a:cubicBezTo>
                    <a:pt x="832" y="907"/>
                    <a:pt x="768" y="895"/>
                    <a:pt x="700" y="887"/>
                  </a:cubicBezTo>
                  <a:cubicBezTo>
                    <a:pt x="475" y="837"/>
                    <a:pt x="275" y="737"/>
                    <a:pt x="150" y="612"/>
                  </a:cubicBezTo>
                  <a:cubicBezTo>
                    <a:pt x="88" y="550"/>
                    <a:pt x="63" y="488"/>
                    <a:pt x="38" y="438"/>
                  </a:cubicBezTo>
                  <a:cubicBezTo>
                    <a:pt x="25" y="388"/>
                    <a:pt x="13" y="363"/>
                    <a:pt x="13" y="363"/>
                  </a:cubicBezTo>
                  <a:cubicBezTo>
                    <a:pt x="0" y="363"/>
                    <a:pt x="0" y="388"/>
                    <a:pt x="13" y="438"/>
                  </a:cubicBezTo>
                  <a:cubicBezTo>
                    <a:pt x="25" y="488"/>
                    <a:pt x="63" y="562"/>
                    <a:pt x="125" y="625"/>
                  </a:cubicBezTo>
                  <a:cubicBezTo>
                    <a:pt x="250" y="762"/>
                    <a:pt x="450" y="887"/>
                    <a:pt x="688" y="950"/>
                  </a:cubicBezTo>
                  <a:cubicBezTo>
                    <a:pt x="760" y="972"/>
                    <a:pt x="833" y="985"/>
                    <a:pt x="900" y="985"/>
                  </a:cubicBezTo>
                  <a:cubicBezTo>
                    <a:pt x="949" y="985"/>
                    <a:pt x="995" y="978"/>
                    <a:pt x="1037" y="962"/>
                  </a:cubicBezTo>
                  <a:cubicBezTo>
                    <a:pt x="1150" y="937"/>
                    <a:pt x="1262" y="862"/>
                    <a:pt x="1287" y="762"/>
                  </a:cubicBezTo>
                  <a:cubicBezTo>
                    <a:pt x="1325" y="675"/>
                    <a:pt x="1287" y="575"/>
                    <a:pt x="1275" y="525"/>
                  </a:cubicBezTo>
                  <a:cubicBezTo>
                    <a:pt x="1250" y="488"/>
                    <a:pt x="1225" y="450"/>
                    <a:pt x="1225" y="450"/>
                  </a:cubicBezTo>
                  <a:cubicBezTo>
                    <a:pt x="1225" y="450"/>
                    <a:pt x="1150" y="338"/>
                    <a:pt x="1012" y="238"/>
                  </a:cubicBezTo>
                  <a:cubicBezTo>
                    <a:pt x="875" y="138"/>
                    <a:pt x="650" y="0"/>
                    <a:pt x="400"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0"/>
            <p:cNvSpPr/>
            <p:nvPr/>
          </p:nvSpPr>
          <p:spPr>
            <a:xfrm>
              <a:off x="7816783" y="3909547"/>
              <a:ext cx="12757" cy="32321"/>
            </a:xfrm>
            <a:custGeom>
              <a:avLst/>
              <a:gdLst/>
              <a:ahLst/>
              <a:cxnLst/>
              <a:rect l="l" t="t" r="r" b="b"/>
              <a:pathLst>
                <a:path w="163" h="413" extrusionOk="0">
                  <a:moveTo>
                    <a:pt x="150" y="0"/>
                  </a:moveTo>
                  <a:lnTo>
                    <a:pt x="150" y="0"/>
                  </a:lnTo>
                  <a:cubicBezTo>
                    <a:pt x="125" y="0"/>
                    <a:pt x="88" y="38"/>
                    <a:pt x="50" y="62"/>
                  </a:cubicBezTo>
                  <a:cubicBezTo>
                    <a:pt x="25" y="112"/>
                    <a:pt x="0" y="175"/>
                    <a:pt x="0" y="175"/>
                  </a:cubicBezTo>
                  <a:cubicBezTo>
                    <a:pt x="0" y="175"/>
                    <a:pt x="0" y="237"/>
                    <a:pt x="25" y="300"/>
                  </a:cubicBezTo>
                  <a:cubicBezTo>
                    <a:pt x="38" y="362"/>
                    <a:pt x="63" y="412"/>
                    <a:pt x="88" y="412"/>
                  </a:cubicBezTo>
                  <a:lnTo>
                    <a:pt x="88" y="300"/>
                  </a:lnTo>
                  <a:cubicBezTo>
                    <a:pt x="88" y="250"/>
                    <a:pt x="100" y="200"/>
                    <a:pt x="100" y="200"/>
                  </a:cubicBezTo>
                  <a:cubicBezTo>
                    <a:pt x="100" y="200"/>
                    <a:pt x="100" y="162"/>
                    <a:pt x="113" y="112"/>
                  </a:cubicBezTo>
                  <a:cubicBezTo>
                    <a:pt x="125" y="62"/>
                    <a:pt x="163" y="13"/>
                    <a:pt x="150"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0"/>
            <p:cNvSpPr/>
            <p:nvPr/>
          </p:nvSpPr>
          <p:spPr>
            <a:xfrm>
              <a:off x="7845114" y="3901565"/>
              <a:ext cx="11818" cy="38347"/>
            </a:xfrm>
            <a:custGeom>
              <a:avLst/>
              <a:gdLst/>
              <a:ahLst/>
              <a:cxnLst/>
              <a:rect l="l" t="t" r="r" b="b"/>
              <a:pathLst>
                <a:path w="151" h="490" extrusionOk="0">
                  <a:moveTo>
                    <a:pt x="133" y="0"/>
                  </a:moveTo>
                  <a:cubicBezTo>
                    <a:pt x="115" y="0"/>
                    <a:pt x="70" y="46"/>
                    <a:pt x="26" y="102"/>
                  </a:cubicBezTo>
                  <a:cubicBezTo>
                    <a:pt x="13" y="164"/>
                    <a:pt x="1" y="239"/>
                    <a:pt x="1" y="239"/>
                  </a:cubicBezTo>
                  <a:cubicBezTo>
                    <a:pt x="1" y="239"/>
                    <a:pt x="1" y="327"/>
                    <a:pt x="26" y="389"/>
                  </a:cubicBezTo>
                  <a:cubicBezTo>
                    <a:pt x="63" y="452"/>
                    <a:pt x="101" y="489"/>
                    <a:pt x="113" y="489"/>
                  </a:cubicBezTo>
                  <a:cubicBezTo>
                    <a:pt x="113" y="489"/>
                    <a:pt x="101" y="427"/>
                    <a:pt x="101" y="364"/>
                  </a:cubicBezTo>
                  <a:lnTo>
                    <a:pt x="101" y="239"/>
                  </a:lnTo>
                  <a:cubicBezTo>
                    <a:pt x="101" y="239"/>
                    <a:pt x="101" y="189"/>
                    <a:pt x="113" y="140"/>
                  </a:cubicBezTo>
                  <a:cubicBezTo>
                    <a:pt x="126" y="65"/>
                    <a:pt x="151" y="2"/>
                    <a:pt x="138" y="2"/>
                  </a:cubicBezTo>
                  <a:cubicBezTo>
                    <a:pt x="137" y="1"/>
                    <a:pt x="135" y="0"/>
                    <a:pt x="133"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0"/>
            <p:cNvSpPr/>
            <p:nvPr/>
          </p:nvSpPr>
          <p:spPr>
            <a:xfrm>
              <a:off x="7184120" y="3209183"/>
              <a:ext cx="797651" cy="730792"/>
            </a:xfrm>
            <a:custGeom>
              <a:avLst/>
              <a:gdLst/>
              <a:ahLst/>
              <a:cxnLst/>
              <a:rect l="l" t="t" r="r" b="b"/>
              <a:pathLst>
                <a:path w="10192" h="9338" extrusionOk="0">
                  <a:moveTo>
                    <a:pt x="2860" y="1"/>
                  </a:moveTo>
                  <a:cubicBezTo>
                    <a:pt x="1394" y="1"/>
                    <a:pt x="330" y="940"/>
                    <a:pt x="25" y="2402"/>
                  </a:cubicBezTo>
                  <a:cubicBezTo>
                    <a:pt x="0" y="2527"/>
                    <a:pt x="0" y="2652"/>
                    <a:pt x="0" y="2764"/>
                  </a:cubicBezTo>
                  <a:cubicBezTo>
                    <a:pt x="13" y="3201"/>
                    <a:pt x="263" y="3514"/>
                    <a:pt x="587" y="3851"/>
                  </a:cubicBezTo>
                  <a:cubicBezTo>
                    <a:pt x="701" y="3096"/>
                    <a:pt x="1480" y="2832"/>
                    <a:pt x="2241" y="2832"/>
                  </a:cubicBezTo>
                  <a:cubicBezTo>
                    <a:pt x="2651" y="2832"/>
                    <a:pt x="3056" y="2908"/>
                    <a:pt x="3349" y="3026"/>
                  </a:cubicBezTo>
                  <a:cubicBezTo>
                    <a:pt x="4511" y="3501"/>
                    <a:pt x="5260" y="4476"/>
                    <a:pt x="6322" y="5063"/>
                  </a:cubicBezTo>
                  <a:cubicBezTo>
                    <a:pt x="6822" y="5338"/>
                    <a:pt x="8784" y="6500"/>
                    <a:pt x="8347" y="7312"/>
                  </a:cubicBezTo>
                  <a:cubicBezTo>
                    <a:pt x="8184" y="7637"/>
                    <a:pt x="7784" y="7849"/>
                    <a:pt x="7372" y="8012"/>
                  </a:cubicBezTo>
                  <a:cubicBezTo>
                    <a:pt x="7622" y="8074"/>
                    <a:pt x="7822" y="8137"/>
                    <a:pt x="7997" y="8162"/>
                  </a:cubicBezTo>
                  <a:cubicBezTo>
                    <a:pt x="8022" y="8162"/>
                    <a:pt x="8034" y="8187"/>
                    <a:pt x="8072" y="8187"/>
                  </a:cubicBezTo>
                  <a:lnTo>
                    <a:pt x="8084" y="8187"/>
                  </a:lnTo>
                  <a:cubicBezTo>
                    <a:pt x="8097" y="8187"/>
                    <a:pt x="8134" y="8199"/>
                    <a:pt x="8147" y="8199"/>
                  </a:cubicBezTo>
                  <a:lnTo>
                    <a:pt x="8159" y="8199"/>
                  </a:lnTo>
                  <a:cubicBezTo>
                    <a:pt x="8184" y="8199"/>
                    <a:pt x="8197" y="8212"/>
                    <a:pt x="8222" y="8212"/>
                  </a:cubicBezTo>
                  <a:lnTo>
                    <a:pt x="8247" y="8212"/>
                  </a:lnTo>
                  <a:cubicBezTo>
                    <a:pt x="8259" y="8212"/>
                    <a:pt x="8272" y="8212"/>
                    <a:pt x="8284" y="8237"/>
                  </a:cubicBezTo>
                  <a:lnTo>
                    <a:pt x="8309" y="8237"/>
                  </a:lnTo>
                  <a:cubicBezTo>
                    <a:pt x="8322" y="8237"/>
                    <a:pt x="8334" y="8237"/>
                    <a:pt x="8347" y="8249"/>
                  </a:cubicBezTo>
                  <a:lnTo>
                    <a:pt x="8459" y="8249"/>
                  </a:lnTo>
                  <a:lnTo>
                    <a:pt x="8459" y="8262"/>
                  </a:lnTo>
                  <a:cubicBezTo>
                    <a:pt x="8459" y="8262"/>
                    <a:pt x="8459" y="8274"/>
                    <a:pt x="8447" y="8274"/>
                  </a:cubicBezTo>
                  <a:cubicBezTo>
                    <a:pt x="8447" y="8274"/>
                    <a:pt x="8447" y="8299"/>
                    <a:pt x="8434" y="8299"/>
                  </a:cubicBezTo>
                  <a:lnTo>
                    <a:pt x="8409" y="8312"/>
                  </a:lnTo>
                  <a:cubicBezTo>
                    <a:pt x="8409" y="8312"/>
                    <a:pt x="8409" y="8324"/>
                    <a:pt x="8397" y="8324"/>
                  </a:cubicBezTo>
                  <a:cubicBezTo>
                    <a:pt x="8384" y="8337"/>
                    <a:pt x="8384" y="8362"/>
                    <a:pt x="8372" y="8374"/>
                  </a:cubicBezTo>
                  <a:cubicBezTo>
                    <a:pt x="8372" y="8374"/>
                    <a:pt x="8372" y="8387"/>
                    <a:pt x="8347" y="8387"/>
                  </a:cubicBezTo>
                  <a:cubicBezTo>
                    <a:pt x="8347" y="8399"/>
                    <a:pt x="8334" y="8399"/>
                    <a:pt x="8334" y="8424"/>
                  </a:cubicBezTo>
                  <a:lnTo>
                    <a:pt x="8322" y="8437"/>
                  </a:lnTo>
                  <a:cubicBezTo>
                    <a:pt x="8322" y="8449"/>
                    <a:pt x="8309" y="8449"/>
                    <a:pt x="8309" y="8462"/>
                  </a:cubicBezTo>
                  <a:cubicBezTo>
                    <a:pt x="8297" y="8487"/>
                    <a:pt x="8297" y="8499"/>
                    <a:pt x="8272" y="8512"/>
                  </a:cubicBezTo>
                  <a:lnTo>
                    <a:pt x="8259" y="8524"/>
                  </a:lnTo>
                  <a:cubicBezTo>
                    <a:pt x="8247" y="8549"/>
                    <a:pt x="8247" y="8562"/>
                    <a:pt x="8234" y="8574"/>
                  </a:cubicBezTo>
                  <a:lnTo>
                    <a:pt x="8234" y="8587"/>
                  </a:lnTo>
                  <a:cubicBezTo>
                    <a:pt x="8459" y="8562"/>
                    <a:pt x="8809" y="8499"/>
                    <a:pt x="9021" y="8387"/>
                  </a:cubicBezTo>
                  <a:cubicBezTo>
                    <a:pt x="9044" y="8376"/>
                    <a:pt x="9062" y="8371"/>
                    <a:pt x="9073" y="8371"/>
                  </a:cubicBezTo>
                  <a:cubicBezTo>
                    <a:pt x="9214" y="8371"/>
                    <a:pt x="8581" y="9082"/>
                    <a:pt x="8097" y="9324"/>
                  </a:cubicBezTo>
                  <a:cubicBezTo>
                    <a:pt x="8122" y="9324"/>
                    <a:pt x="8134" y="9336"/>
                    <a:pt x="8147" y="9336"/>
                  </a:cubicBezTo>
                  <a:lnTo>
                    <a:pt x="8209" y="9336"/>
                  </a:lnTo>
                  <a:cubicBezTo>
                    <a:pt x="8217" y="9337"/>
                    <a:pt x="8225" y="9337"/>
                    <a:pt x="8233" y="9337"/>
                  </a:cubicBezTo>
                  <a:cubicBezTo>
                    <a:pt x="8845" y="9337"/>
                    <a:pt x="10192" y="7942"/>
                    <a:pt x="9871" y="7375"/>
                  </a:cubicBezTo>
                  <a:cubicBezTo>
                    <a:pt x="9184" y="6150"/>
                    <a:pt x="7897" y="5026"/>
                    <a:pt x="6860" y="4139"/>
                  </a:cubicBezTo>
                  <a:cubicBezTo>
                    <a:pt x="5835" y="3276"/>
                    <a:pt x="5498" y="2277"/>
                    <a:pt x="4761" y="1190"/>
                  </a:cubicBezTo>
                  <a:cubicBezTo>
                    <a:pt x="4286" y="503"/>
                    <a:pt x="3861" y="15"/>
                    <a:pt x="2974" y="3"/>
                  </a:cubicBezTo>
                  <a:cubicBezTo>
                    <a:pt x="2936" y="2"/>
                    <a:pt x="2898" y="1"/>
                    <a:pt x="2860"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0"/>
            <p:cNvSpPr/>
            <p:nvPr/>
          </p:nvSpPr>
          <p:spPr>
            <a:xfrm>
              <a:off x="7519469" y="3726650"/>
              <a:ext cx="42183" cy="27469"/>
            </a:xfrm>
            <a:custGeom>
              <a:avLst/>
              <a:gdLst/>
              <a:ahLst/>
              <a:cxnLst/>
              <a:rect l="l" t="t" r="r" b="b"/>
              <a:pathLst>
                <a:path w="539" h="351" extrusionOk="0">
                  <a:moveTo>
                    <a:pt x="38" y="50"/>
                  </a:moveTo>
                  <a:cubicBezTo>
                    <a:pt x="1" y="113"/>
                    <a:pt x="88" y="213"/>
                    <a:pt x="213" y="275"/>
                  </a:cubicBezTo>
                  <a:cubicBezTo>
                    <a:pt x="338" y="338"/>
                    <a:pt x="476" y="350"/>
                    <a:pt x="513" y="288"/>
                  </a:cubicBezTo>
                  <a:cubicBezTo>
                    <a:pt x="538" y="225"/>
                    <a:pt x="463" y="138"/>
                    <a:pt x="338" y="50"/>
                  </a:cubicBezTo>
                  <a:cubicBezTo>
                    <a:pt x="201" y="13"/>
                    <a:pt x="76" y="0"/>
                    <a:pt x="38" y="5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0"/>
            <p:cNvSpPr/>
            <p:nvPr/>
          </p:nvSpPr>
          <p:spPr>
            <a:xfrm>
              <a:off x="7497947" y="3703171"/>
              <a:ext cx="20661" cy="17687"/>
            </a:xfrm>
            <a:custGeom>
              <a:avLst/>
              <a:gdLst/>
              <a:ahLst/>
              <a:cxnLst/>
              <a:rect l="l" t="t" r="r" b="b"/>
              <a:pathLst>
                <a:path w="264" h="226" extrusionOk="0">
                  <a:moveTo>
                    <a:pt x="38" y="13"/>
                  </a:moveTo>
                  <a:cubicBezTo>
                    <a:pt x="1" y="38"/>
                    <a:pt x="38" y="113"/>
                    <a:pt x="76" y="151"/>
                  </a:cubicBezTo>
                  <a:cubicBezTo>
                    <a:pt x="138" y="213"/>
                    <a:pt x="201" y="226"/>
                    <a:pt x="238" y="213"/>
                  </a:cubicBezTo>
                  <a:cubicBezTo>
                    <a:pt x="263" y="188"/>
                    <a:pt x="238" y="126"/>
                    <a:pt x="188" y="76"/>
                  </a:cubicBezTo>
                  <a:cubicBezTo>
                    <a:pt x="126" y="13"/>
                    <a:pt x="51" y="1"/>
                    <a:pt x="38"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0"/>
            <p:cNvSpPr/>
            <p:nvPr/>
          </p:nvSpPr>
          <p:spPr>
            <a:xfrm>
              <a:off x="5775967" y="2691090"/>
              <a:ext cx="680727" cy="585776"/>
            </a:xfrm>
            <a:custGeom>
              <a:avLst/>
              <a:gdLst/>
              <a:ahLst/>
              <a:cxnLst/>
              <a:rect l="l" t="t" r="r" b="b"/>
              <a:pathLst>
                <a:path w="8698" h="7485" extrusionOk="0">
                  <a:moveTo>
                    <a:pt x="138" y="3174"/>
                  </a:moveTo>
                  <a:cubicBezTo>
                    <a:pt x="1" y="3299"/>
                    <a:pt x="825" y="6323"/>
                    <a:pt x="2525" y="7485"/>
                  </a:cubicBezTo>
                  <a:cubicBezTo>
                    <a:pt x="2525" y="7485"/>
                    <a:pt x="6973" y="6173"/>
                    <a:pt x="8697" y="4174"/>
                  </a:cubicBezTo>
                  <a:cubicBezTo>
                    <a:pt x="8697" y="4174"/>
                    <a:pt x="8210" y="1250"/>
                    <a:pt x="6698" y="1"/>
                  </a:cubicBezTo>
                  <a:cubicBezTo>
                    <a:pt x="6710" y="1"/>
                    <a:pt x="3149" y="550"/>
                    <a:pt x="138" y="317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0"/>
            <p:cNvSpPr/>
            <p:nvPr/>
          </p:nvSpPr>
          <p:spPr>
            <a:xfrm>
              <a:off x="5776984" y="2691090"/>
              <a:ext cx="680649" cy="585776"/>
            </a:xfrm>
            <a:custGeom>
              <a:avLst/>
              <a:gdLst/>
              <a:ahLst/>
              <a:cxnLst/>
              <a:rect l="l" t="t" r="r" b="b"/>
              <a:pathLst>
                <a:path w="8697" h="7485" extrusionOk="0">
                  <a:moveTo>
                    <a:pt x="6660" y="1"/>
                  </a:moveTo>
                  <a:cubicBezTo>
                    <a:pt x="6635" y="51"/>
                    <a:pt x="6635" y="88"/>
                    <a:pt x="6622" y="150"/>
                  </a:cubicBezTo>
                  <a:cubicBezTo>
                    <a:pt x="6535" y="988"/>
                    <a:pt x="5610" y="2612"/>
                    <a:pt x="4498" y="3437"/>
                  </a:cubicBezTo>
                  <a:cubicBezTo>
                    <a:pt x="4140" y="3709"/>
                    <a:pt x="3586" y="3800"/>
                    <a:pt x="3006" y="3800"/>
                  </a:cubicBezTo>
                  <a:cubicBezTo>
                    <a:pt x="1828" y="3800"/>
                    <a:pt x="538" y="3424"/>
                    <a:pt x="537" y="3424"/>
                  </a:cubicBezTo>
                  <a:lnTo>
                    <a:pt x="537" y="3424"/>
                  </a:lnTo>
                  <a:cubicBezTo>
                    <a:pt x="538" y="3424"/>
                    <a:pt x="1983" y="4236"/>
                    <a:pt x="3427" y="4236"/>
                  </a:cubicBezTo>
                  <a:cubicBezTo>
                    <a:pt x="3819" y="4236"/>
                    <a:pt x="4210" y="4176"/>
                    <a:pt x="4573" y="4024"/>
                  </a:cubicBezTo>
                  <a:cubicBezTo>
                    <a:pt x="6285" y="3324"/>
                    <a:pt x="6535" y="688"/>
                    <a:pt x="6672" y="675"/>
                  </a:cubicBezTo>
                  <a:cubicBezTo>
                    <a:pt x="6674" y="675"/>
                    <a:pt x="6676" y="675"/>
                    <a:pt x="6678" y="675"/>
                  </a:cubicBezTo>
                  <a:cubicBezTo>
                    <a:pt x="6833" y="675"/>
                    <a:pt x="7811" y="2203"/>
                    <a:pt x="7934" y="3549"/>
                  </a:cubicBezTo>
                  <a:cubicBezTo>
                    <a:pt x="8059" y="4898"/>
                    <a:pt x="4823" y="6773"/>
                    <a:pt x="2949" y="6823"/>
                  </a:cubicBezTo>
                  <a:cubicBezTo>
                    <a:pt x="2936" y="6823"/>
                    <a:pt x="2924" y="6823"/>
                    <a:pt x="2911" y="6823"/>
                  </a:cubicBezTo>
                  <a:cubicBezTo>
                    <a:pt x="1062" y="6823"/>
                    <a:pt x="138" y="3174"/>
                    <a:pt x="138" y="3174"/>
                  </a:cubicBezTo>
                  <a:lnTo>
                    <a:pt x="138" y="3174"/>
                  </a:lnTo>
                  <a:cubicBezTo>
                    <a:pt x="0" y="3299"/>
                    <a:pt x="825" y="6323"/>
                    <a:pt x="2537" y="7485"/>
                  </a:cubicBezTo>
                  <a:cubicBezTo>
                    <a:pt x="2537" y="7485"/>
                    <a:pt x="6985" y="6173"/>
                    <a:pt x="8697" y="4174"/>
                  </a:cubicBezTo>
                  <a:cubicBezTo>
                    <a:pt x="8697" y="4174"/>
                    <a:pt x="8209" y="1250"/>
                    <a:pt x="6697"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0"/>
            <p:cNvSpPr/>
            <p:nvPr/>
          </p:nvSpPr>
          <p:spPr>
            <a:xfrm>
              <a:off x="5807272" y="2688194"/>
              <a:ext cx="496810" cy="310301"/>
            </a:xfrm>
            <a:custGeom>
              <a:avLst/>
              <a:gdLst/>
              <a:ahLst/>
              <a:cxnLst/>
              <a:rect l="l" t="t" r="r" b="b"/>
              <a:pathLst>
                <a:path w="6348" h="3965" extrusionOk="0">
                  <a:moveTo>
                    <a:pt x="6348" y="0"/>
                  </a:moveTo>
                  <a:cubicBezTo>
                    <a:pt x="6335" y="0"/>
                    <a:pt x="6235" y="250"/>
                    <a:pt x="6123" y="650"/>
                  </a:cubicBezTo>
                  <a:cubicBezTo>
                    <a:pt x="5985" y="1025"/>
                    <a:pt x="5773" y="1524"/>
                    <a:pt x="5498" y="1987"/>
                  </a:cubicBezTo>
                  <a:cubicBezTo>
                    <a:pt x="5436" y="2112"/>
                    <a:pt x="5361" y="2224"/>
                    <a:pt x="5298" y="2337"/>
                  </a:cubicBezTo>
                  <a:cubicBezTo>
                    <a:pt x="5223" y="2437"/>
                    <a:pt x="5161" y="2536"/>
                    <a:pt x="5086" y="2649"/>
                  </a:cubicBezTo>
                  <a:cubicBezTo>
                    <a:pt x="4923" y="2849"/>
                    <a:pt x="4798" y="3049"/>
                    <a:pt x="4674" y="3211"/>
                  </a:cubicBezTo>
                  <a:cubicBezTo>
                    <a:pt x="4649" y="3236"/>
                    <a:pt x="4611" y="3286"/>
                    <a:pt x="4586" y="3311"/>
                  </a:cubicBezTo>
                  <a:cubicBezTo>
                    <a:pt x="4561" y="3349"/>
                    <a:pt x="4536" y="3374"/>
                    <a:pt x="4499" y="3411"/>
                  </a:cubicBezTo>
                  <a:cubicBezTo>
                    <a:pt x="4436" y="3474"/>
                    <a:pt x="4386" y="3499"/>
                    <a:pt x="4349" y="3536"/>
                  </a:cubicBezTo>
                  <a:cubicBezTo>
                    <a:pt x="4299" y="3561"/>
                    <a:pt x="4274" y="3586"/>
                    <a:pt x="4236" y="3599"/>
                  </a:cubicBezTo>
                  <a:cubicBezTo>
                    <a:pt x="4211" y="3611"/>
                    <a:pt x="4186" y="3611"/>
                    <a:pt x="4186" y="3611"/>
                  </a:cubicBezTo>
                  <a:cubicBezTo>
                    <a:pt x="4186" y="3611"/>
                    <a:pt x="4174" y="3611"/>
                    <a:pt x="4149" y="3624"/>
                  </a:cubicBezTo>
                  <a:cubicBezTo>
                    <a:pt x="4111" y="3636"/>
                    <a:pt x="4061" y="3636"/>
                    <a:pt x="4024" y="3661"/>
                  </a:cubicBezTo>
                  <a:cubicBezTo>
                    <a:pt x="3911" y="3686"/>
                    <a:pt x="3749" y="3723"/>
                    <a:pt x="3549" y="3736"/>
                  </a:cubicBezTo>
                  <a:cubicBezTo>
                    <a:pt x="3203" y="3768"/>
                    <a:pt x="2753" y="3801"/>
                    <a:pt x="2298" y="3801"/>
                  </a:cubicBezTo>
                  <a:cubicBezTo>
                    <a:pt x="2228" y="3801"/>
                    <a:pt x="2157" y="3800"/>
                    <a:pt x="2087" y="3798"/>
                  </a:cubicBezTo>
                  <a:cubicBezTo>
                    <a:pt x="1962" y="3798"/>
                    <a:pt x="1812" y="3798"/>
                    <a:pt x="1687" y="3786"/>
                  </a:cubicBezTo>
                  <a:cubicBezTo>
                    <a:pt x="1550" y="3786"/>
                    <a:pt x="1425" y="3773"/>
                    <a:pt x="1300" y="3748"/>
                  </a:cubicBezTo>
                  <a:cubicBezTo>
                    <a:pt x="1175" y="3736"/>
                    <a:pt x="1050" y="3711"/>
                    <a:pt x="938" y="3686"/>
                  </a:cubicBezTo>
                  <a:cubicBezTo>
                    <a:pt x="838" y="3674"/>
                    <a:pt x="725" y="3624"/>
                    <a:pt x="625" y="3611"/>
                  </a:cubicBezTo>
                  <a:cubicBezTo>
                    <a:pt x="438" y="3561"/>
                    <a:pt x="288" y="3499"/>
                    <a:pt x="175" y="3461"/>
                  </a:cubicBezTo>
                  <a:cubicBezTo>
                    <a:pt x="63" y="3411"/>
                    <a:pt x="1" y="3399"/>
                    <a:pt x="0" y="3399"/>
                  </a:cubicBezTo>
                  <a:lnTo>
                    <a:pt x="0" y="3399"/>
                  </a:lnTo>
                  <a:cubicBezTo>
                    <a:pt x="1" y="3399"/>
                    <a:pt x="51" y="3424"/>
                    <a:pt x="163" y="3486"/>
                  </a:cubicBezTo>
                  <a:cubicBezTo>
                    <a:pt x="275" y="3549"/>
                    <a:pt x="413" y="3624"/>
                    <a:pt x="613" y="3686"/>
                  </a:cubicBezTo>
                  <a:cubicBezTo>
                    <a:pt x="713" y="3723"/>
                    <a:pt x="813" y="3773"/>
                    <a:pt x="925" y="3786"/>
                  </a:cubicBezTo>
                  <a:cubicBezTo>
                    <a:pt x="1038" y="3798"/>
                    <a:pt x="1163" y="3836"/>
                    <a:pt x="1287" y="3861"/>
                  </a:cubicBezTo>
                  <a:cubicBezTo>
                    <a:pt x="1412" y="3898"/>
                    <a:pt x="1550" y="3911"/>
                    <a:pt x="1675" y="3923"/>
                  </a:cubicBezTo>
                  <a:cubicBezTo>
                    <a:pt x="1812" y="3936"/>
                    <a:pt x="1937" y="3936"/>
                    <a:pt x="2087" y="3948"/>
                  </a:cubicBezTo>
                  <a:cubicBezTo>
                    <a:pt x="2253" y="3960"/>
                    <a:pt x="2422" y="3965"/>
                    <a:pt x="2588" y="3965"/>
                  </a:cubicBezTo>
                  <a:cubicBezTo>
                    <a:pt x="2945" y="3965"/>
                    <a:pt x="3288" y="3944"/>
                    <a:pt x="3562" y="3936"/>
                  </a:cubicBezTo>
                  <a:cubicBezTo>
                    <a:pt x="3774" y="3911"/>
                    <a:pt x="3936" y="3886"/>
                    <a:pt x="4061" y="3861"/>
                  </a:cubicBezTo>
                  <a:cubicBezTo>
                    <a:pt x="4124" y="3848"/>
                    <a:pt x="4174" y="3823"/>
                    <a:pt x="4211" y="3811"/>
                  </a:cubicBezTo>
                  <a:cubicBezTo>
                    <a:pt x="4236" y="3798"/>
                    <a:pt x="4249" y="3798"/>
                    <a:pt x="4249" y="3798"/>
                  </a:cubicBezTo>
                  <a:cubicBezTo>
                    <a:pt x="4249" y="3798"/>
                    <a:pt x="4274" y="3798"/>
                    <a:pt x="4299" y="3786"/>
                  </a:cubicBezTo>
                  <a:cubicBezTo>
                    <a:pt x="4336" y="3773"/>
                    <a:pt x="4374" y="3748"/>
                    <a:pt x="4424" y="3711"/>
                  </a:cubicBezTo>
                  <a:cubicBezTo>
                    <a:pt x="4474" y="3661"/>
                    <a:pt x="4536" y="3611"/>
                    <a:pt x="4599" y="3549"/>
                  </a:cubicBezTo>
                  <a:cubicBezTo>
                    <a:pt x="4624" y="3524"/>
                    <a:pt x="4661" y="3474"/>
                    <a:pt x="4686" y="3436"/>
                  </a:cubicBezTo>
                  <a:cubicBezTo>
                    <a:pt x="4724" y="3399"/>
                    <a:pt x="4749" y="3361"/>
                    <a:pt x="4786" y="3311"/>
                  </a:cubicBezTo>
                  <a:cubicBezTo>
                    <a:pt x="4911" y="3149"/>
                    <a:pt x="5036" y="2936"/>
                    <a:pt x="5173" y="2736"/>
                  </a:cubicBezTo>
                  <a:cubicBezTo>
                    <a:pt x="5248" y="2624"/>
                    <a:pt x="5311" y="2524"/>
                    <a:pt x="5398" y="2412"/>
                  </a:cubicBezTo>
                  <a:cubicBezTo>
                    <a:pt x="5461" y="2287"/>
                    <a:pt x="5536" y="2174"/>
                    <a:pt x="5598" y="2049"/>
                  </a:cubicBezTo>
                  <a:cubicBezTo>
                    <a:pt x="5861" y="1562"/>
                    <a:pt x="6048" y="1050"/>
                    <a:pt x="6173" y="662"/>
                  </a:cubicBezTo>
                  <a:cubicBezTo>
                    <a:pt x="6235" y="475"/>
                    <a:pt x="6285" y="300"/>
                    <a:pt x="6310" y="187"/>
                  </a:cubicBezTo>
                  <a:cubicBezTo>
                    <a:pt x="6348" y="63"/>
                    <a:pt x="6348" y="0"/>
                    <a:pt x="634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0"/>
            <p:cNvSpPr/>
            <p:nvPr/>
          </p:nvSpPr>
          <p:spPr>
            <a:xfrm>
              <a:off x="6030472" y="2896449"/>
              <a:ext cx="192447" cy="156442"/>
            </a:xfrm>
            <a:custGeom>
              <a:avLst/>
              <a:gdLst/>
              <a:ahLst/>
              <a:cxnLst/>
              <a:rect l="l" t="t" r="r" b="b"/>
              <a:pathLst>
                <a:path w="2459" h="1999" extrusionOk="0">
                  <a:moveTo>
                    <a:pt x="1751" y="1"/>
                  </a:moveTo>
                  <a:cubicBezTo>
                    <a:pt x="1695" y="1"/>
                    <a:pt x="1639" y="9"/>
                    <a:pt x="1584" y="25"/>
                  </a:cubicBezTo>
                  <a:cubicBezTo>
                    <a:pt x="1009" y="200"/>
                    <a:pt x="1134" y="700"/>
                    <a:pt x="1134" y="700"/>
                  </a:cubicBezTo>
                  <a:cubicBezTo>
                    <a:pt x="1022" y="585"/>
                    <a:pt x="887" y="536"/>
                    <a:pt x="752" y="536"/>
                  </a:cubicBezTo>
                  <a:cubicBezTo>
                    <a:pt x="374" y="536"/>
                    <a:pt x="0" y="920"/>
                    <a:pt x="147" y="1325"/>
                  </a:cubicBezTo>
                  <a:cubicBezTo>
                    <a:pt x="247" y="1612"/>
                    <a:pt x="460" y="1750"/>
                    <a:pt x="759" y="1775"/>
                  </a:cubicBezTo>
                  <a:cubicBezTo>
                    <a:pt x="997" y="1812"/>
                    <a:pt x="1234" y="1837"/>
                    <a:pt x="1459" y="1887"/>
                  </a:cubicBezTo>
                  <a:cubicBezTo>
                    <a:pt x="1559" y="1900"/>
                    <a:pt x="1609" y="1937"/>
                    <a:pt x="1684" y="1987"/>
                  </a:cubicBezTo>
                  <a:cubicBezTo>
                    <a:pt x="1705" y="1994"/>
                    <a:pt x="1725" y="1998"/>
                    <a:pt x="1744" y="1998"/>
                  </a:cubicBezTo>
                  <a:cubicBezTo>
                    <a:pt x="1792" y="1998"/>
                    <a:pt x="1832" y="1972"/>
                    <a:pt x="1859" y="1900"/>
                  </a:cubicBezTo>
                  <a:cubicBezTo>
                    <a:pt x="1897" y="1762"/>
                    <a:pt x="1934" y="1625"/>
                    <a:pt x="1996" y="1500"/>
                  </a:cubicBezTo>
                  <a:cubicBezTo>
                    <a:pt x="2121" y="1212"/>
                    <a:pt x="2459" y="813"/>
                    <a:pt x="2296" y="375"/>
                  </a:cubicBezTo>
                  <a:cubicBezTo>
                    <a:pt x="2205" y="143"/>
                    <a:pt x="1984" y="1"/>
                    <a:pt x="1751" y="1"/>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0"/>
            <p:cNvSpPr/>
            <p:nvPr/>
          </p:nvSpPr>
          <p:spPr>
            <a:xfrm>
              <a:off x="6034151" y="2888622"/>
              <a:ext cx="181960" cy="145955"/>
            </a:xfrm>
            <a:custGeom>
              <a:avLst/>
              <a:gdLst/>
              <a:ahLst/>
              <a:cxnLst/>
              <a:rect l="l" t="t" r="r" b="b"/>
              <a:pathLst>
                <a:path w="2325" h="1865" extrusionOk="0">
                  <a:moveTo>
                    <a:pt x="1648" y="0"/>
                  </a:moveTo>
                  <a:cubicBezTo>
                    <a:pt x="1595" y="0"/>
                    <a:pt x="1541" y="8"/>
                    <a:pt x="1487" y="25"/>
                  </a:cubicBezTo>
                  <a:cubicBezTo>
                    <a:pt x="950" y="175"/>
                    <a:pt x="1062" y="663"/>
                    <a:pt x="1062" y="663"/>
                  </a:cubicBezTo>
                  <a:cubicBezTo>
                    <a:pt x="953" y="553"/>
                    <a:pt x="823" y="506"/>
                    <a:pt x="695" y="506"/>
                  </a:cubicBezTo>
                  <a:cubicBezTo>
                    <a:pt x="341" y="506"/>
                    <a:pt x="0" y="865"/>
                    <a:pt x="138" y="1250"/>
                  </a:cubicBezTo>
                  <a:cubicBezTo>
                    <a:pt x="225" y="1500"/>
                    <a:pt x="425" y="1650"/>
                    <a:pt x="700" y="1675"/>
                  </a:cubicBezTo>
                  <a:cubicBezTo>
                    <a:pt x="912" y="1687"/>
                    <a:pt x="1137" y="1725"/>
                    <a:pt x="1350" y="1775"/>
                  </a:cubicBezTo>
                  <a:cubicBezTo>
                    <a:pt x="1450" y="1787"/>
                    <a:pt x="1487" y="1812"/>
                    <a:pt x="1575" y="1850"/>
                  </a:cubicBezTo>
                  <a:cubicBezTo>
                    <a:pt x="1601" y="1858"/>
                    <a:pt x="1624" y="1864"/>
                    <a:pt x="1644" y="1864"/>
                  </a:cubicBezTo>
                  <a:cubicBezTo>
                    <a:pt x="1681" y="1864"/>
                    <a:pt x="1708" y="1844"/>
                    <a:pt x="1725" y="1787"/>
                  </a:cubicBezTo>
                  <a:cubicBezTo>
                    <a:pt x="1775" y="1637"/>
                    <a:pt x="1800" y="1525"/>
                    <a:pt x="1862" y="1387"/>
                  </a:cubicBezTo>
                  <a:cubicBezTo>
                    <a:pt x="1987" y="1150"/>
                    <a:pt x="2324" y="750"/>
                    <a:pt x="2162" y="350"/>
                  </a:cubicBezTo>
                  <a:cubicBezTo>
                    <a:pt x="2081" y="139"/>
                    <a:pt x="1871" y="0"/>
                    <a:pt x="16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0"/>
            <p:cNvSpPr/>
            <p:nvPr/>
          </p:nvSpPr>
          <p:spPr>
            <a:xfrm>
              <a:off x="6054655" y="2903023"/>
              <a:ext cx="138916" cy="88434"/>
            </a:xfrm>
            <a:custGeom>
              <a:avLst/>
              <a:gdLst/>
              <a:ahLst/>
              <a:cxnLst/>
              <a:rect l="l" t="t" r="r" b="b"/>
              <a:pathLst>
                <a:path w="1775" h="1130" extrusionOk="0">
                  <a:moveTo>
                    <a:pt x="1397" y="1"/>
                  </a:moveTo>
                  <a:cubicBezTo>
                    <a:pt x="1344" y="1"/>
                    <a:pt x="1294" y="10"/>
                    <a:pt x="1250" y="29"/>
                  </a:cubicBezTo>
                  <a:cubicBezTo>
                    <a:pt x="750" y="166"/>
                    <a:pt x="838" y="591"/>
                    <a:pt x="838" y="591"/>
                  </a:cubicBezTo>
                  <a:cubicBezTo>
                    <a:pt x="825" y="541"/>
                    <a:pt x="688" y="491"/>
                    <a:pt x="650" y="441"/>
                  </a:cubicBezTo>
                  <a:cubicBezTo>
                    <a:pt x="619" y="435"/>
                    <a:pt x="585" y="432"/>
                    <a:pt x="549" y="432"/>
                  </a:cubicBezTo>
                  <a:cubicBezTo>
                    <a:pt x="513" y="432"/>
                    <a:pt x="475" y="435"/>
                    <a:pt x="438" y="441"/>
                  </a:cubicBezTo>
                  <a:cubicBezTo>
                    <a:pt x="338" y="479"/>
                    <a:pt x="251" y="504"/>
                    <a:pt x="176" y="566"/>
                  </a:cubicBezTo>
                  <a:cubicBezTo>
                    <a:pt x="76" y="654"/>
                    <a:pt x="1" y="779"/>
                    <a:pt x="63" y="879"/>
                  </a:cubicBezTo>
                  <a:cubicBezTo>
                    <a:pt x="142" y="1043"/>
                    <a:pt x="359" y="1129"/>
                    <a:pt x="612" y="1129"/>
                  </a:cubicBezTo>
                  <a:cubicBezTo>
                    <a:pt x="802" y="1129"/>
                    <a:pt x="1013" y="1080"/>
                    <a:pt x="1200" y="978"/>
                  </a:cubicBezTo>
                  <a:cubicBezTo>
                    <a:pt x="1400" y="866"/>
                    <a:pt x="1588" y="716"/>
                    <a:pt x="1700" y="491"/>
                  </a:cubicBezTo>
                  <a:cubicBezTo>
                    <a:pt x="1750" y="404"/>
                    <a:pt x="1775" y="304"/>
                    <a:pt x="1762" y="216"/>
                  </a:cubicBezTo>
                  <a:cubicBezTo>
                    <a:pt x="1750" y="104"/>
                    <a:pt x="1650" y="54"/>
                    <a:pt x="1563" y="29"/>
                  </a:cubicBezTo>
                  <a:cubicBezTo>
                    <a:pt x="1506" y="10"/>
                    <a:pt x="1450" y="1"/>
                    <a:pt x="1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0"/>
            <p:cNvSpPr/>
            <p:nvPr/>
          </p:nvSpPr>
          <p:spPr>
            <a:xfrm>
              <a:off x="6144655" y="2901927"/>
              <a:ext cx="23557" cy="9626"/>
            </a:xfrm>
            <a:custGeom>
              <a:avLst/>
              <a:gdLst/>
              <a:ahLst/>
              <a:cxnLst/>
              <a:rect l="l" t="t" r="r" b="b"/>
              <a:pathLst>
                <a:path w="301" h="123" extrusionOk="0">
                  <a:moveTo>
                    <a:pt x="187" y="1"/>
                  </a:moveTo>
                  <a:cubicBezTo>
                    <a:pt x="168" y="1"/>
                    <a:pt x="147" y="2"/>
                    <a:pt x="125" y="5"/>
                  </a:cubicBezTo>
                  <a:cubicBezTo>
                    <a:pt x="63" y="18"/>
                    <a:pt x="0" y="55"/>
                    <a:pt x="0" y="80"/>
                  </a:cubicBezTo>
                  <a:cubicBezTo>
                    <a:pt x="0" y="108"/>
                    <a:pt x="49" y="123"/>
                    <a:pt x="106" y="123"/>
                  </a:cubicBezTo>
                  <a:cubicBezTo>
                    <a:pt x="124" y="123"/>
                    <a:pt x="144" y="121"/>
                    <a:pt x="163" y="118"/>
                  </a:cubicBezTo>
                  <a:cubicBezTo>
                    <a:pt x="238" y="105"/>
                    <a:pt x="300" y="68"/>
                    <a:pt x="288" y="43"/>
                  </a:cubicBezTo>
                  <a:cubicBezTo>
                    <a:pt x="288" y="15"/>
                    <a:pt x="245" y="1"/>
                    <a:pt x="187" y="1"/>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0"/>
            <p:cNvSpPr/>
            <p:nvPr/>
          </p:nvSpPr>
          <p:spPr>
            <a:xfrm>
              <a:off x="6171029" y="2903805"/>
              <a:ext cx="14713" cy="8530"/>
            </a:xfrm>
            <a:custGeom>
              <a:avLst/>
              <a:gdLst/>
              <a:ahLst/>
              <a:cxnLst/>
              <a:rect l="l" t="t" r="r" b="b"/>
              <a:pathLst>
                <a:path w="188" h="109" extrusionOk="0">
                  <a:moveTo>
                    <a:pt x="43" y="0"/>
                  </a:moveTo>
                  <a:cubicBezTo>
                    <a:pt x="26" y="0"/>
                    <a:pt x="13" y="6"/>
                    <a:pt x="13" y="19"/>
                  </a:cubicBezTo>
                  <a:cubicBezTo>
                    <a:pt x="1" y="31"/>
                    <a:pt x="26" y="81"/>
                    <a:pt x="76" y="94"/>
                  </a:cubicBezTo>
                  <a:cubicBezTo>
                    <a:pt x="97" y="101"/>
                    <a:pt x="123" y="108"/>
                    <a:pt x="141" y="108"/>
                  </a:cubicBezTo>
                  <a:cubicBezTo>
                    <a:pt x="154" y="108"/>
                    <a:pt x="163" y="104"/>
                    <a:pt x="163" y="94"/>
                  </a:cubicBezTo>
                  <a:cubicBezTo>
                    <a:pt x="188" y="81"/>
                    <a:pt x="150" y="44"/>
                    <a:pt x="101" y="19"/>
                  </a:cubicBezTo>
                  <a:cubicBezTo>
                    <a:pt x="82" y="6"/>
                    <a:pt x="60" y="0"/>
                    <a:pt x="43" y="0"/>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0"/>
            <p:cNvSpPr/>
            <p:nvPr/>
          </p:nvSpPr>
          <p:spPr>
            <a:xfrm>
              <a:off x="5932411" y="3168174"/>
              <a:ext cx="89063" cy="42808"/>
            </a:xfrm>
            <a:custGeom>
              <a:avLst/>
              <a:gdLst/>
              <a:ahLst/>
              <a:cxnLst/>
              <a:rect l="l" t="t" r="r" b="b"/>
              <a:pathLst>
                <a:path w="1138" h="547" extrusionOk="0">
                  <a:moveTo>
                    <a:pt x="77" y="0"/>
                  </a:moveTo>
                  <a:cubicBezTo>
                    <a:pt x="44" y="0"/>
                    <a:pt x="19" y="10"/>
                    <a:pt x="13" y="27"/>
                  </a:cubicBezTo>
                  <a:cubicBezTo>
                    <a:pt x="1" y="77"/>
                    <a:pt x="51" y="139"/>
                    <a:pt x="138" y="177"/>
                  </a:cubicBezTo>
                  <a:cubicBezTo>
                    <a:pt x="197" y="206"/>
                    <a:pt x="247" y="218"/>
                    <a:pt x="283" y="218"/>
                  </a:cubicBezTo>
                  <a:cubicBezTo>
                    <a:pt x="309" y="218"/>
                    <a:pt x="328" y="212"/>
                    <a:pt x="338" y="202"/>
                  </a:cubicBezTo>
                  <a:cubicBezTo>
                    <a:pt x="351" y="152"/>
                    <a:pt x="313" y="89"/>
                    <a:pt x="213" y="39"/>
                  </a:cubicBezTo>
                  <a:cubicBezTo>
                    <a:pt x="166" y="13"/>
                    <a:pt x="116" y="0"/>
                    <a:pt x="77" y="0"/>
                  </a:cubicBezTo>
                  <a:close/>
                  <a:moveTo>
                    <a:pt x="732" y="233"/>
                  </a:moveTo>
                  <a:cubicBezTo>
                    <a:pt x="599" y="233"/>
                    <a:pt x="494" y="274"/>
                    <a:pt x="463" y="314"/>
                  </a:cubicBezTo>
                  <a:cubicBezTo>
                    <a:pt x="451" y="402"/>
                    <a:pt x="588" y="489"/>
                    <a:pt x="763" y="527"/>
                  </a:cubicBezTo>
                  <a:cubicBezTo>
                    <a:pt x="815" y="541"/>
                    <a:pt x="866" y="547"/>
                    <a:pt x="911" y="547"/>
                  </a:cubicBezTo>
                  <a:cubicBezTo>
                    <a:pt x="1029" y="547"/>
                    <a:pt x="1116" y="506"/>
                    <a:pt x="1125" y="452"/>
                  </a:cubicBezTo>
                  <a:cubicBezTo>
                    <a:pt x="1138" y="364"/>
                    <a:pt x="1000" y="277"/>
                    <a:pt x="825" y="239"/>
                  </a:cubicBezTo>
                  <a:cubicBezTo>
                    <a:pt x="793" y="235"/>
                    <a:pt x="762" y="233"/>
                    <a:pt x="732" y="23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0"/>
            <p:cNvSpPr/>
            <p:nvPr/>
          </p:nvSpPr>
          <p:spPr>
            <a:xfrm>
              <a:off x="6347039" y="2771308"/>
              <a:ext cx="120368" cy="132416"/>
            </a:xfrm>
            <a:custGeom>
              <a:avLst/>
              <a:gdLst/>
              <a:ahLst/>
              <a:cxnLst/>
              <a:rect l="l" t="t" r="r" b="b"/>
              <a:pathLst>
                <a:path w="1538" h="1692" extrusionOk="0">
                  <a:moveTo>
                    <a:pt x="888" y="0"/>
                  </a:moveTo>
                  <a:cubicBezTo>
                    <a:pt x="788" y="0"/>
                    <a:pt x="700" y="0"/>
                    <a:pt x="588" y="50"/>
                  </a:cubicBezTo>
                  <a:cubicBezTo>
                    <a:pt x="400" y="125"/>
                    <a:pt x="251" y="300"/>
                    <a:pt x="138" y="487"/>
                  </a:cubicBezTo>
                  <a:cubicBezTo>
                    <a:pt x="76" y="600"/>
                    <a:pt x="1" y="775"/>
                    <a:pt x="13" y="912"/>
                  </a:cubicBezTo>
                  <a:cubicBezTo>
                    <a:pt x="13" y="1045"/>
                    <a:pt x="63" y="1090"/>
                    <a:pt x="145" y="1090"/>
                  </a:cubicBezTo>
                  <a:cubicBezTo>
                    <a:pt x="185" y="1090"/>
                    <a:pt x="234" y="1079"/>
                    <a:pt x="288" y="1062"/>
                  </a:cubicBezTo>
                  <a:cubicBezTo>
                    <a:pt x="438" y="1025"/>
                    <a:pt x="600" y="975"/>
                    <a:pt x="700" y="837"/>
                  </a:cubicBezTo>
                  <a:lnTo>
                    <a:pt x="700" y="837"/>
                  </a:lnTo>
                  <a:cubicBezTo>
                    <a:pt x="650" y="1025"/>
                    <a:pt x="763" y="1337"/>
                    <a:pt x="850" y="1499"/>
                  </a:cubicBezTo>
                  <a:cubicBezTo>
                    <a:pt x="921" y="1619"/>
                    <a:pt x="1042" y="1691"/>
                    <a:pt x="1158" y="1691"/>
                  </a:cubicBezTo>
                  <a:cubicBezTo>
                    <a:pt x="1247" y="1691"/>
                    <a:pt x="1333" y="1648"/>
                    <a:pt x="1388" y="1549"/>
                  </a:cubicBezTo>
                  <a:cubicBezTo>
                    <a:pt x="1400" y="1537"/>
                    <a:pt x="1400" y="1499"/>
                    <a:pt x="1413" y="1487"/>
                  </a:cubicBezTo>
                  <a:cubicBezTo>
                    <a:pt x="1438" y="1474"/>
                    <a:pt x="1438" y="1437"/>
                    <a:pt x="1450" y="1412"/>
                  </a:cubicBezTo>
                  <a:cubicBezTo>
                    <a:pt x="1475" y="1275"/>
                    <a:pt x="1537" y="937"/>
                    <a:pt x="1500" y="675"/>
                  </a:cubicBezTo>
                  <a:cubicBezTo>
                    <a:pt x="1450" y="612"/>
                    <a:pt x="1450" y="587"/>
                    <a:pt x="1438" y="537"/>
                  </a:cubicBezTo>
                  <a:cubicBezTo>
                    <a:pt x="1375" y="337"/>
                    <a:pt x="1263" y="125"/>
                    <a:pt x="1075" y="38"/>
                  </a:cubicBezTo>
                  <a:cubicBezTo>
                    <a:pt x="1038" y="25"/>
                    <a:pt x="1013" y="25"/>
                    <a:pt x="975"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0"/>
            <p:cNvSpPr/>
            <p:nvPr/>
          </p:nvSpPr>
          <p:spPr>
            <a:xfrm>
              <a:off x="6345082" y="2771464"/>
              <a:ext cx="119350" cy="132259"/>
            </a:xfrm>
            <a:custGeom>
              <a:avLst/>
              <a:gdLst/>
              <a:ahLst/>
              <a:cxnLst/>
              <a:rect l="l" t="t" r="r" b="b"/>
              <a:pathLst>
                <a:path w="1525" h="1690" extrusionOk="0">
                  <a:moveTo>
                    <a:pt x="818" y="1"/>
                  </a:moveTo>
                  <a:cubicBezTo>
                    <a:pt x="519" y="1"/>
                    <a:pt x="299" y="221"/>
                    <a:pt x="151" y="485"/>
                  </a:cubicBezTo>
                  <a:cubicBezTo>
                    <a:pt x="88" y="598"/>
                    <a:pt x="1" y="773"/>
                    <a:pt x="26" y="910"/>
                  </a:cubicBezTo>
                  <a:cubicBezTo>
                    <a:pt x="26" y="1043"/>
                    <a:pt x="70" y="1088"/>
                    <a:pt x="151" y="1088"/>
                  </a:cubicBezTo>
                  <a:cubicBezTo>
                    <a:pt x="192" y="1088"/>
                    <a:pt x="242" y="1077"/>
                    <a:pt x="300" y="1060"/>
                  </a:cubicBezTo>
                  <a:cubicBezTo>
                    <a:pt x="438" y="1010"/>
                    <a:pt x="613" y="973"/>
                    <a:pt x="713" y="835"/>
                  </a:cubicBezTo>
                  <a:lnTo>
                    <a:pt x="713" y="835"/>
                  </a:lnTo>
                  <a:cubicBezTo>
                    <a:pt x="663" y="1010"/>
                    <a:pt x="775" y="1323"/>
                    <a:pt x="863" y="1497"/>
                  </a:cubicBezTo>
                  <a:cubicBezTo>
                    <a:pt x="933" y="1617"/>
                    <a:pt x="1055" y="1689"/>
                    <a:pt x="1170" y="1689"/>
                  </a:cubicBezTo>
                  <a:cubicBezTo>
                    <a:pt x="1260" y="1689"/>
                    <a:pt x="1345" y="1646"/>
                    <a:pt x="1400" y="1547"/>
                  </a:cubicBezTo>
                  <a:cubicBezTo>
                    <a:pt x="1400" y="1485"/>
                    <a:pt x="1400" y="1472"/>
                    <a:pt x="1413" y="1460"/>
                  </a:cubicBezTo>
                  <a:cubicBezTo>
                    <a:pt x="1525" y="1223"/>
                    <a:pt x="1525" y="898"/>
                    <a:pt x="1488" y="660"/>
                  </a:cubicBezTo>
                  <a:cubicBezTo>
                    <a:pt x="1438" y="373"/>
                    <a:pt x="1288" y="86"/>
                    <a:pt x="988" y="23"/>
                  </a:cubicBezTo>
                  <a:cubicBezTo>
                    <a:pt x="929" y="8"/>
                    <a:pt x="872" y="1"/>
                    <a:pt x="818"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0"/>
            <p:cNvSpPr/>
            <p:nvPr/>
          </p:nvSpPr>
          <p:spPr>
            <a:xfrm>
              <a:off x="6343126" y="2768334"/>
              <a:ext cx="90080" cy="132103"/>
            </a:xfrm>
            <a:custGeom>
              <a:avLst/>
              <a:gdLst/>
              <a:ahLst/>
              <a:cxnLst/>
              <a:rect l="l" t="t" r="r" b="b"/>
              <a:pathLst>
                <a:path w="1151" h="1688" extrusionOk="0">
                  <a:moveTo>
                    <a:pt x="863" y="1"/>
                  </a:moveTo>
                  <a:cubicBezTo>
                    <a:pt x="813" y="13"/>
                    <a:pt x="750" y="26"/>
                    <a:pt x="663" y="63"/>
                  </a:cubicBezTo>
                  <a:cubicBezTo>
                    <a:pt x="513" y="126"/>
                    <a:pt x="325" y="226"/>
                    <a:pt x="163" y="400"/>
                  </a:cubicBezTo>
                  <a:cubicBezTo>
                    <a:pt x="76" y="513"/>
                    <a:pt x="1" y="650"/>
                    <a:pt x="1" y="788"/>
                  </a:cubicBezTo>
                  <a:cubicBezTo>
                    <a:pt x="1" y="850"/>
                    <a:pt x="1" y="938"/>
                    <a:pt x="38" y="975"/>
                  </a:cubicBezTo>
                  <a:cubicBezTo>
                    <a:pt x="88" y="1025"/>
                    <a:pt x="126" y="1063"/>
                    <a:pt x="201" y="1075"/>
                  </a:cubicBezTo>
                  <a:lnTo>
                    <a:pt x="288" y="1075"/>
                  </a:lnTo>
                  <a:lnTo>
                    <a:pt x="338" y="1063"/>
                  </a:lnTo>
                  <a:cubicBezTo>
                    <a:pt x="338" y="1063"/>
                    <a:pt x="388" y="1063"/>
                    <a:pt x="475" y="1013"/>
                  </a:cubicBezTo>
                  <a:cubicBezTo>
                    <a:pt x="525" y="1000"/>
                    <a:pt x="575" y="963"/>
                    <a:pt x="638" y="913"/>
                  </a:cubicBezTo>
                  <a:cubicBezTo>
                    <a:pt x="650" y="913"/>
                    <a:pt x="650" y="900"/>
                    <a:pt x="663" y="900"/>
                  </a:cubicBezTo>
                  <a:lnTo>
                    <a:pt x="663" y="900"/>
                  </a:lnTo>
                  <a:cubicBezTo>
                    <a:pt x="650" y="1063"/>
                    <a:pt x="663" y="1200"/>
                    <a:pt x="725" y="1338"/>
                  </a:cubicBezTo>
                  <a:cubicBezTo>
                    <a:pt x="750" y="1375"/>
                    <a:pt x="750" y="1388"/>
                    <a:pt x="763" y="1413"/>
                  </a:cubicBezTo>
                  <a:cubicBezTo>
                    <a:pt x="813" y="1512"/>
                    <a:pt x="913" y="1600"/>
                    <a:pt x="1013" y="1637"/>
                  </a:cubicBezTo>
                  <a:cubicBezTo>
                    <a:pt x="1048" y="1655"/>
                    <a:pt x="1071" y="1673"/>
                    <a:pt x="1094" y="1673"/>
                  </a:cubicBezTo>
                  <a:cubicBezTo>
                    <a:pt x="1104" y="1673"/>
                    <a:pt x="1114" y="1670"/>
                    <a:pt x="1125" y="1662"/>
                  </a:cubicBezTo>
                  <a:cubicBezTo>
                    <a:pt x="1113" y="1662"/>
                    <a:pt x="1075" y="1650"/>
                    <a:pt x="1025" y="1637"/>
                  </a:cubicBezTo>
                  <a:cubicBezTo>
                    <a:pt x="963" y="1600"/>
                    <a:pt x="888" y="1537"/>
                    <a:pt x="838" y="1450"/>
                  </a:cubicBezTo>
                  <a:cubicBezTo>
                    <a:pt x="838" y="1450"/>
                    <a:pt x="838" y="1438"/>
                    <a:pt x="825" y="1438"/>
                  </a:cubicBezTo>
                  <a:cubicBezTo>
                    <a:pt x="825" y="1438"/>
                    <a:pt x="825" y="1413"/>
                    <a:pt x="813" y="1413"/>
                  </a:cubicBezTo>
                  <a:cubicBezTo>
                    <a:pt x="788" y="1400"/>
                    <a:pt x="788" y="1388"/>
                    <a:pt x="775" y="1350"/>
                  </a:cubicBezTo>
                  <a:cubicBezTo>
                    <a:pt x="750" y="1263"/>
                    <a:pt x="713" y="1163"/>
                    <a:pt x="713" y="1063"/>
                  </a:cubicBezTo>
                  <a:cubicBezTo>
                    <a:pt x="713" y="938"/>
                    <a:pt x="750" y="825"/>
                    <a:pt x="788" y="750"/>
                  </a:cubicBezTo>
                  <a:lnTo>
                    <a:pt x="713" y="713"/>
                  </a:lnTo>
                  <a:cubicBezTo>
                    <a:pt x="688" y="788"/>
                    <a:pt x="625" y="838"/>
                    <a:pt x="575" y="875"/>
                  </a:cubicBezTo>
                  <a:cubicBezTo>
                    <a:pt x="525" y="900"/>
                    <a:pt x="475" y="938"/>
                    <a:pt x="438" y="950"/>
                  </a:cubicBezTo>
                  <a:cubicBezTo>
                    <a:pt x="350" y="975"/>
                    <a:pt x="313" y="975"/>
                    <a:pt x="313" y="975"/>
                  </a:cubicBezTo>
                  <a:cubicBezTo>
                    <a:pt x="313" y="975"/>
                    <a:pt x="276" y="1000"/>
                    <a:pt x="251" y="1000"/>
                  </a:cubicBezTo>
                  <a:cubicBezTo>
                    <a:pt x="201" y="1000"/>
                    <a:pt x="138" y="1000"/>
                    <a:pt x="113" y="950"/>
                  </a:cubicBezTo>
                  <a:cubicBezTo>
                    <a:pt x="76" y="900"/>
                    <a:pt x="63" y="813"/>
                    <a:pt x="88" y="713"/>
                  </a:cubicBezTo>
                  <a:cubicBezTo>
                    <a:pt x="113" y="625"/>
                    <a:pt x="176" y="525"/>
                    <a:pt x="238" y="450"/>
                  </a:cubicBezTo>
                  <a:cubicBezTo>
                    <a:pt x="350" y="275"/>
                    <a:pt x="550" y="163"/>
                    <a:pt x="688" y="88"/>
                  </a:cubicBezTo>
                  <a:cubicBezTo>
                    <a:pt x="825" y="13"/>
                    <a:pt x="938" y="1"/>
                    <a:pt x="938" y="1"/>
                  </a:cubicBezTo>
                  <a:close/>
                  <a:moveTo>
                    <a:pt x="1125" y="1662"/>
                  </a:moveTo>
                  <a:cubicBezTo>
                    <a:pt x="1138" y="1687"/>
                    <a:pt x="1150" y="1687"/>
                    <a:pt x="1150" y="1687"/>
                  </a:cubicBezTo>
                  <a:cubicBezTo>
                    <a:pt x="1150" y="1687"/>
                    <a:pt x="1138" y="1662"/>
                    <a:pt x="1125" y="1662"/>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0"/>
            <p:cNvSpPr/>
            <p:nvPr/>
          </p:nvSpPr>
          <p:spPr>
            <a:xfrm>
              <a:off x="6348056" y="2809421"/>
              <a:ext cx="117394" cy="91564"/>
            </a:xfrm>
            <a:custGeom>
              <a:avLst/>
              <a:gdLst/>
              <a:ahLst/>
              <a:cxnLst/>
              <a:rect l="l" t="t" r="r" b="b"/>
              <a:pathLst>
                <a:path w="1500" h="1170" extrusionOk="0">
                  <a:moveTo>
                    <a:pt x="75" y="0"/>
                  </a:moveTo>
                  <a:cubicBezTo>
                    <a:pt x="63" y="75"/>
                    <a:pt x="38" y="300"/>
                    <a:pt x="0" y="538"/>
                  </a:cubicBezTo>
                  <a:cubicBezTo>
                    <a:pt x="18" y="567"/>
                    <a:pt x="46" y="577"/>
                    <a:pt x="84" y="577"/>
                  </a:cubicBezTo>
                  <a:cubicBezTo>
                    <a:pt x="127" y="577"/>
                    <a:pt x="183" y="564"/>
                    <a:pt x="250" y="550"/>
                  </a:cubicBezTo>
                  <a:cubicBezTo>
                    <a:pt x="387" y="500"/>
                    <a:pt x="562" y="450"/>
                    <a:pt x="650" y="313"/>
                  </a:cubicBezTo>
                  <a:lnTo>
                    <a:pt x="650" y="313"/>
                  </a:lnTo>
                  <a:cubicBezTo>
                    <a:pt x="612" y="500"/>
                    <a:pt x="712" y="813"/>
                    <a:pt x="812" y="987"/>
                  </a:cubicBezTo>
                  <a:cubicBezTo>
                    <a:pt x="883" y="1101"/>
                    <a:pt x="998" y="1170"/>
                    <a:pt x="1109" y="1170"/>
                  </a:cubicBezTo>
                  <a:cubicBezTo>
                    <a:pt x="1194" y="1170"/>
                    <a:pt x="1277" y="1129"/>
                    <a:pt x="1337" y="1037"/>
                  </a:cubicBezTo>
                  <a:cubicBezTo>
                    <a:pt x="1362" y="1012"/>
                    <a:pt x="1362" y="987"/>
                    <a:pt x="1375" y="975"/>
                  </a:cubicBezTo>
                  <a:cubicBezTo>
                    <a:pt x="1387" y="950"/>
                    <a:pt x="1387" y="925"/>
                    <a:pt x="1400" y="888"/>
                  </a:cubicBezTo>
                  <a:cubicBezTo>
                    <a:pt x="1437" y="750"/>
                    <a:pt x="1499" y="438"/>
                    <a:pt x="1450" y="175"/>
                  </a:cubicBezTo>
                  <a:lnTo>
                    <a:pt x="1450" y="175"/>
                  </a:lnTo>
                  <a:cubicBezTo>
                    <a:pt x="1400" y="425"/>
                    <a:pt x="1312" y="613"/>
                    <a:pt x="1150" y="613"/>
                  </a:cubicBezTo>
                  <a:cubicBezTo>
                    <a:pt x="1140" y="613"/>
                    <a:pt x="1130" y="613"/>
                    <a:pt x="1120" y="613"/>
                  </a:cubicBezTo>
                  <a:cubicBezTo>
                    <a:pt x="645" y="613"/>
                    <a:pt x="825" y="13"/>
                    <a:pt x="825" y="13"/>
                  </a:cubicBezTo>
                  <a:lnTo>
                    <a:pt x="825" y="13"/>
                  </a:lnTo>
                  <a:cubicBezTo>
                    <a:pt x="825" y="13"/>
                    <a:pt x="512" y="425"/>
                    <a:pt x="262" y="475"/>
                  </a:cubicBezTo>
                  <a:cubicBezTo>
                    <a:pt x="256" y="476"/>
                    <a:pt x="250" y="476"/>
                    <a:pt x="244" y="476"/>
                  </a:cubicBezTo>
                  <a:cubicBezTo>
                    <a:pt x="63" y="476"/>
                    <a:pt x="75" y="121"/>
                    <a:pt x="75"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0"/>
            <p:cNvSpPr/>
            <p:nvPr/>
          </p:nvSpPr>
          <p:spPr>
            <a:xfrm>
              <a:off x="6354865" y="2807465"/>
              <a:ext cx="78" cy="2035"/>
            </a:xfrm>
            <a:custGeom>
              <a:avLst/>
              <a:gdLst/>
              <a:ahLst/>
              <a:cxnLst/>
              <a:rect l="l" t="t" r="r" b="b"/>
              <a:pathLst>
                <a:path w="1" h="26" extrusionOk="0">
                  <a:moveTo>
                    <a:pt x="1" y="25"/>
                  </a:moveTo>
                  <a:lnTo>
                    <a:pt x="1" y="0"/>
                  </a:ln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0"/>
            <p:cNvSpPr/>
            <p:nvPr/>
          </p:nvSpPr>
          <p:spPr>
            <a:xfrm>
              <a:off x="7211199" y="3136399"/>
              <a:ext cx="181256" cy="146268"/>
            </a:xfrm>
            <a:custGeom>
              <a:avLst/>
              <a:gdLst/>
              <a:ahLst/>
              <a:cxnLst/>
              <a:rect l="l" t="t" r="r" b="b"/>
              <a:pathLst>
                <a:path w="2316" h="1869" extrusionOk="0">
                  <a:moveTo>
                    <a:pt x="1637" y="0"/>
                  </a:moveTo>
                  <a:cubicBezTo>
                    <a:pt x="1588" y="0"/>
                    <a:pt x="1539" y="7"/>
                    <a:pt x="1491" y="21"/>
                  </a:cubicBezTo>
                  <a:cubicBezTo>
                    <a:pt x="941" y="183"/>
                    <a:pt x="1054" y="670"/>
                    <a:pt x="1054" y="670"/>
                  </a:cubicBezTo>
                  <a:cubicBezTo>
                    <a:pt x="947" y="557"/>
                    <a:pt x="819" y="509"/>
                    <a:pt x="691" y="509"/>
                  </a:cubicBezTo>
                  <a:cubicBezTo>
                    <a:pt x="342" y="509"/>
                    <a:pt x="1" y="873"/>
                    <a:pt x="129" y="1258"/>
                  </a:cubicBezTo>
                  <a:cubicBezTo>
                    <a:pt x="229" y="1508"/>
                    <a:pt x="429" y="1645"/>
                    <a:pt x="691" y="1682"/>
                  </a:cubicBezTo>
                  <a:cubicBezTo>
                    <a:pt x="916" y="1695"/>
                    <a:pt x="1129" y="1720"/>
                    <a:pt x="1353" y="1770"/>
                  </a:cubicBezTo>
                  <a:cubicBezTo>
                    <a:pt x="1441" y="1795"/>
                    <a:pt x="1491" y="1820"/>
                    <a:pt x="1566" y="1845"/>
                  </a:cubicBezTo>
                  <a:cubicBezTo>
                    <a:pt x="1600" y="1860"/>
                    <a:pt x="1627" y="1869"/>
                    <a:pt x="1649" y="1869"/>
                  </a:cubicBezTo>
                  <a:cubicBezTo>
                    <a:pt x="1683" y="1869"/>
                    <a:pt x="1706" y="1848"/>
                    <a:pt x="1728" y="1795"/>
                  </a:cubicBezTo>
                  <a:cubicBezTo>
                    <a:pt x="1778" y="1645"/>
                    <a:pt x="1803" y="1520"/>
                    <a:pt x="1866" y="1395"/>
                  </a:cubicBezTo>
                  <a:cubicBezTo>
                    <a:pt x="1991" y="1145"/>
                    <a:pt x="2316" y="758"/>
                    <a:pt x="2166" y="358"/>
                  </a:cubicBezTo>
                  <a:cubicBezTo>
                    <a:pt x="2074" y="133"/>
                    <a:pt x="1856" y="0"/>
                    <a:pt x="1637" y="0"/>
                  </a:cubicBezTo>
                  <a:close/>
                </a:path>
              </a:pathLst>
            </a:custGeom>
            <a:solidFill>
              <a:srgbClr val="EF4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0"/>
            <p:cNvSpPr/>
            <p:nvPr/>
          </p:nvSpPr>
          <p:spPr>
            <a:xfrm>
              <a:off x="7230999" y="3151191"/>
              <a:ext cx="139933" cy="87886"/>
            </a:xfrm>
            <a:custGeom>
              <a:avLst/>
              <a:gdLst/>
              <a:ahLst/>
              <a:cxnLst/>
              <a:rect l="l" t="t" r="r" b="b"/>
              <a:pathLst>
                <a:path w="1788" h="1123" extrusionOk="0">
                  <a:moveTo>
                    <a:pt x="1410" y="0"/>
                  </a:moveTo>
                  <a:cubicBezTo>
                    <a:pt x="1357" y="0"/>
                    <a:pt x="1307" y="7"/>
                    <a:pt x="1263" y="19"/>
                  </a:cubicBezTo>
                  <a:cubicBezTo>
                    <a:pt x="763" y="169"/>
                    <a:pt x="851" y="581"/>
                    <a:pt x="851" y="581"/>
                  </a:cubicBezTo>
                  <a:cubicBezTo>
                    <a:pt x="838" y="544"/>
                    <a:pt x="701" y="481"/>
                    <a:pt x="663" y="444"/>
                  </a:cubicBezTo>
                  <a:cubicBezTo>
                    <a:pt x="632" y="438"/>
                    <a:pt x="598" y="435"/>
                    <a:pt x="562" y="435"/>
                  </a:cubicBezTo>
                  <a:cubicBezTo>
                    <a:pt x="526" y="435"/>
                    <a:pt x="488" y="438"/>
                    <a:pt x="451" y="444"/>
                  </a:cubicBezTo>
                  <a:cubicBezTo>
                    <a:pt x="351" y="469"/>
                    <a:pt x="251" y="506"/>
                    <a:pt x="176" y="569"/>
                  </a:cubicBezTo>
                  <a:cubicBezTo>
                    <a:pt x="88" y="644"/>
                    <a:pt x="1" y="769"/>
                    <a:pt x="63" y="881"/>
                  </a:cubicBezTo>
                  <a:cubicBezTo>
                    <a:pt x="149" y="1039"/>
                    <a:pt x="372" y="1123"/>
                    <a:pt x="628" y="1123"/>
                  </a:cubicBezTo>
                  <a:cubicBezTo>
                    <a:pt x="818" y="1123"/>
                    <a:pt x="1027" y="1077"/>
                    <a:pt x="1213" y="981"/>
                  </a:cubicBezTo>
                  <a:cubicBezTo>
                    <a:pt x="1413" y="869"/>
                    <a:pt x="1600" y="706"/>
                    <a:pt x="1713" y="494"/>
                  </a:cubicBezTo>
                  <a:cubicBezTo>
                    <a:pt x="1763" y="394"/>
                    <a:pt x="1788" y="306"/>
                    <a:pt x="1775" y="206"/>
                  </a:cubicBezTo>
                  <a:cubicBezTo>
                    <a:pt x="1763" y="107"/>
                    <a:pt x="1663" y="57"/>
                    <a:pt x="1575" y="19"/>
                  </a:cubicBezTo>
                  <a:cubicBezTo>
                    <a:pt x="1519" y="7"/>
                    <a:pt x="1463" y="0"/>
                    <a:pt x="1410" y="0"/>
                  </a:cubicBezTo>
                  <a:close/>
                </a:path>
              </a:pathLst>
            </a:custGeom>
            <a:solidFill>
              <a:srgbClr val="EF4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0"/>
            <p:cNvSpPr/>
            <p:nvPr/>
          </p:nvSpPr>
          <p:spPr>
            <a:xfrm>
              <a:off x="7321938" y="3150330"/>
              <a:ext cx="23557" cy="9626"/>
            </a:xfrm>
            <a:custGeom>
              <a:avLst/>
              <a:gdLst/>
              <a:ahLst/>
              <a:cxnLst/>
              <a:rect l="l" t="t" r="r" b="b"/>
              <a:pathLst>
                <a:path w="301" h="123" extrusionOk="0">
                  <a:moveTo>
                    <a:pt x="187" y="0"/>
                  </a:moveTo>
                  <a:cubicBezTo>
                    <a:pt x="167" y="0"/>
                    <a:pt x="146" y="2"/>
                    <a:pt x="126" y="5"/>
                  </a:cubicBezTo>
                  <a:cubicBezTo>
                    <a:pt x="63" y="5"/>
                    <a:pt x="1" y="55"/>
                    <a:pt x="1" y="80"/>
                  </a:cubicBezTo>
                  <a:cubicBezTo>
                    <a:pt x="1" y="108"/>
                    <a:pt x="43" y="122"/>
                    <a:pt x="101" y="122"/>
                  </a:cubicBezTo>
                  <a:cubicBezTo>
                    <a:pt x="120" y="122"/>
                    <a:pt x="141" y="121"/>
                    <a:pt x="163" y="118"/>
                  </a:cubicBezTo>
                  <a:cubicBezTo>
                    <a:pt x="238" y="93"/>
                    <a:pt x="301" y="68"/>
                    <a:pt x="288" y="30"/>
                  </a:cubicBezTo>
                  <a:cubicBezTo>
                    <a:pt x="288" y="12"/>
                    <a:pt x="241" y="0"/>
                    <a:pt x="187" y="0"/>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0"/>
            <p:cNvSpPr/>
            <p:nvPr/>
          </p:nvSpPr>
          <p:spPr>
            <a:xfrm>
              <a:off x="7347373" y="3151895"/>
              <a:ext cx="14792" cy="8765"/>
            </a:xfrm>
            <a:custGeom>
              <a:avLst/>
              <a:gdLst/>
              <a:ahLst/>
              <a:cxnLst/>
              <a:rect l="l" t="t" r="r" b="b"/>
              <a:pathLst>
                <a:path w="189" h="112" extrusionOk="0">
                  <a:moveTo>
                    <a:pt x="54" y="1"/>
                  </a:moveTo>
                  <a:cubicBezTo>
                    <a:pt x="38" y="1"/>
                    <a:pt x="26" y="4"/>
                    <a:pt x="13" y="10"/>
                  </a:cubicBezTo>
                  <a:cubicBezTo>
                    <a:pt x="1" y="35"/>
                    <a:pt x="38" y="73"/>
                    <a:pt x="88" y="98"/>
                  </a:cubicBezTo>
                  <a:cubicBezTo>
                    <a:pt x="110" y="105"/>
                    <a:pt x="136" y="112"/>
                    <a:pt x="154" y="112"/>
                  </a:cubicBezTo>
                  <a:cubicBezTo>
                    <a:pt x="167" y="112"/>
                    <a:pt x="176" y="108"/>
                    <a:pt x="176" y="98"/>
                  </a:cubicBezTo>
                  <a:cubicBezTo>
                    <a:pt x="188" y="73"/>
                    <a:pt x="163" y="48"/>
                    <a:pt x="113" y="10"/>
                  </a:cubicBezTo>
                  <a:cubicBezTo>
                    <a:pt x="88" y="4"/>
                    <a:pt x="69" y="1"/>
                    <a:pt x="54" y="1"/>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0"/>
            <p:cNvSpPr/>
            <p:nvPr/>
          </p:nvSpPr>
          <p:spPr>
            <a:xfrm>
              <a:off x="7145929" y="2747438"/>
              <a:ext cx="699275" cy="682036"/>
            </a:xfrm>
            <a:custGeom>
              <a:avLst/>
              <a:gdLst/>
              <a:ahLst/>
              <a:cxnLst/>
              <a:rect l="l" t="t" r="r" b="b"/>
              <a:pathLst>
                <a:path w="8935" h="8715" extrusionOk="0">
                  <a:moveTo>
                    <a:pt x="1187" y="1"/>
                  </a:moveTo>
                  <a:cubicBezTo>
                    <a:pt x="949" y="1"/>
                    <a:pt x="715" y="79"/>
                    <a:pt x="501" y="243"/>
                  </a:cubicBezTo>
                  <a:cubicBezTo>
                    <a:pt x="288" y="418"/>
                    <a:pt x="1" y="667"/>
                    <a:pt x="126" y="892"/>
                  </a:cubicBezTo>
                  <a:cubicBezTo>
                    <a:pt x="1063" y="2517"/>
                    <a:pt x="1300" y="3491"/>
                    <a:pt x="1800" y="4141"/>
                  </a:cubicBezTo>
                  <a:cubicBezTo>
                    <a:pt x="2300" y="4716"/>
                    <a:pt x="2850" y="5278"/>
                    <a:pt x="3512" y="5653"/>
                  </a:cubicBezTo>
                  <a:cubicBezTo>
                    <a:pt x="4012" y="6790"/>
                    <a:pt x="6486" y="7615"/>
                    <a:pt x="6486" y="7615"/>
                  </a:cubicBezTo>
                  <a:cubicBezTo>
                    <a:pt x="6386" y="7939"/>
                    <a:pt x="6561" y="8539"/>
                    <a:pt x="6910" y="8689"/>
                  </a:cubicBezTo>
                  <a:cubicBezTo>
                    <a:pt x="6948" y="8707"/>
                    <a:pt x="6981" y="8714"/>
                    <a:pt x="7009" y="8714"/>
                  </a:cubicBezTo>
                  <a:cubicBezTo>
                    <a:pt x="7245" y="8714"/>
                    <a:pt x="7185" y="8177"/>
                    <a:pt x="7185" y="8177"/>
                  </a:cubicBezTo>
                  <a:lnTo>
                    <a:pt x="7185" y="8177"/>
                  </a:lnTo>
                  <a:cubicBezTo>
                    <a:pt x="7185" y="8177"/>
                    <a:pt x="7918" y="8618"/>
                    <a:pt x="8359" y="8618"/>
                  </a:cubicBezTo>
                  <a:cubicBezTo>
                    <a:pt x="8443" y="8618"/>
                    <a:pt x="8516" y="8602"/>
                    <a:pt x="8572" y="8564"/>
                  </a:cubicBezTo>
                  <a:cubicBezTo>
                    <a:pt x="8935" y="8327"/>
                    <a:pt x="8285" y="7565"/>
                    <a:pt x="8285" y="7565"/>
                  </a:cubicBezTo>
                  <a:lnTo>
                    <a:pt x="8285" y="7565"/>
                  </a:lnTo>
                  <a:cubicBezTo>
                    <a:pt x="8285" y="7565"/>
                    <a:pt x="8354" y="7581"/>
                    <a:pt x="8435" y="7581"/>
                  </a:cubicBezTo>
                  <a:cubicBezTo>
                    <a:pt x="8540" y="7581"/>
                    <a:pt x="8664" y="7554"/>
                    <a:pt x="8685" y="7427"/>
                  </a:cubicBezTo>
                  <a:cubicBezTo>
                    <a:pt x="8722" y="7202"/>
                    <a:pt x="7185" y="6840"/>
                    <a:pt x="7185" y="6840"/>
                  </a:cubicBezTo>
                  <a:cubicBezTo>
                    <a:pt x="6448" y="5515"/>
                    <a:pt x="4674" y="4228"/>
                    <a:pt x="4674" y="4228"/>
                  </a:cubicBezTo>
                  <a:cubicBezTo>
                    <a:pt x="4674" y="4228"/>
                    <a:pt x="3287" y="1030"/>
                    <a:pt x="1888" y="218"/>
                  </a:cubicBezTo>
                  <a:cubicBezTo>
                    <a:pt x="1659" y="75"/>
                    <a:pt x="1421" y="1"/>
                    <a:pt x="1187"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0"/>
            <p:cNvSpPr/>
            <p:nvPr/>
          </p:nvSpPr>
          <p:spPr>
            <a:xfrm>
              <a:off x="7213390" y="2764421"/>
              <a:ext cx="101820" cy="59165"/>
            </a:xfrm>
            <a:custGeom>
              <a:avLst/>
              <a:gdLst/>
              <a:ahLst/>
              <a:cxnLst/>
              <a:rect l="l" t="t" r="r" b="b"/>
              <a:pathLst>
                <a:path w="1301" h="756" extrusionOk="0">
                  <a:moveTo>
                    <a:pt x="726" y="1"/>
                  </a:moveTo>
                  <a:cubicBezTo>
                    <a:pt x="726" y="1"/>
                    <a:pt x="838" y="26"/>
                    <a:pt x="963" y="138"/>
                  </a:cubicBezTo>
                  <a:cubicBezTo>
                    <a:pt x="1026" y="188"/>
                    <a:pt x="1101" y="251"/>
                    <a:pt x="1151" y="338"/>
                  </a:cubicBezTo>
                  <a:cubicBezTo>
                    <a:pt x="1188" y="388"/>
                    <a:pt x="1200" y="438"/>
                    <a:pt x="1200" y="488"/>
                  </a:cubicBezTo>
                  <a:cubicBezTo>
                    <a:pt x="1200" y="525"/>
                    <a:pt x="1163" y="575"/>
                    <a:pt x="1138" y="588"/>
                  </a:cubicBezTo>
                  <a:cubicBezTo>
                    <a:pt x="1063" y="650"/>
                    <a:pt x="938" y="675"/>
                    <a:pt x="838" y="675"/>
                  </a:cubicBezTo>
                  <a:cubicBezTo>
                    <a:pt x="726" y="675"/>
                    <a:pt x="638" y="675"/>
                    <a:pt x="563" y="650"/>
                  </a:cubicBezTo>
                  <a:cubicBezTo>
                    <a:pt x="513" y="650"/>
                    <a:pt x="476" y="638"/>
                    <a:pt x="451" y="638"/>
                  </a:cubicBezTo>
                  <a:cubicBezTo>
                    <a:pt x="438" y="638"/>
                    <a:pt x="401" y="625"/>
                    <a:pt x="376" y="613"/>
                  </a:cubicBezTo>
                  <a:cubicBezTo>
                    <a:pt x="326" y="588"/>
                    <a:pt x="313" y="575"/>
                    <a:pt x="313" y="575"/>
                  </a:cubicBezTo>
                  <a:cubicBezTo>
                    <a:pt x="313" y="575"/>
                    <a:pt x="288" y="563"/>
                    <a:pt x="251" y="550"/>
                  </a:cubicBezTo>
                  <a:cubicBezTo>
                    <a:pt x="226" y="525"/>
                    <a:pt x="201" y="513"/>
                    <a:pt x="188" y="500"/>
                  </a:cubicBezTo>
                  <a:cubicBezTo>
                    <a:pt x="163" y="488"/>
                    <a:pt x="138" y="450"/>
                    <a:pt x="126" y="425"/>
                  </a:cubicBezTo>
                  <a:cubicBezTo>
                    <a:pt x="88" y="363"/>
                    <a:pt x="88" y="263"/>
                    <a:pt x="138" y="201"/>
                  </a:cubicBezTo>
                  <a:cubicBezTo>
                    <a:pt x="201" y="126"/>
                    <a:pt x="288" y="88"/>
                    <a:pt x="401" y="88"/>
                  </a:cubicBezTo>
                  <a:cubicBezTo>
                    <a:pt x="513" y="88"/>
                    <a:pt x="601" y="138"/>
                    <a:pt x="663" y="213"/>
                  </a:cubicBezTo>
                  <a:cubicBezTo>
                    <a:pt x="701" y="251"/>
                    <a:pt x="726" y="313"/>
                    <a:pt x="751" y="313"/>
                  </a:cubicBezTo>
                  <a:lnTo>
                    <a:pt x="726" y="325"/>
                  </a:lnTo>
                  <a:lnTo>
                    <a:pt x="713" y="338"/>
                  </a:lnTo>
                  <a:cubicBezTo>
                    <a:pt x="701" y="363"/>
                    <a:pt x="688" y="363"/>
                    <a:pt x="651" y="375"/>
                  </a:cubicBezTo>
                  <a:cubicBezTo>
                    <a:pt x="625" y="379"/>
                    <a:pt x="602" y="381"/>
                    <a:pt x="580" y="381"/>
                  </a:cubicBezTo>
                  <a:cubicBezTo>
                    <a:pt x="461" y="381"/>
                    <a:pt x="390" y="337"/>
                    <a:pt x="378" y="337"/>
                  </a:cubicBezTo>
                  <a:cubicBezTo>
                    <a:pt x="376" y="337"/>
                    <a:pt x="376" y="337"/>
                    <a:pt x="376" y="338"/>
                  </a:cubicBezTo>
                  <a:cubicBezTo>
                    <a:pt x="376" y="338"/>
                    <a:pt x="401" y="363"/>
                    <a:pt x="451" y="375"/>
                  </a:cubicBezTo>
                  <a:cubicBezTo>
                    <a:pt x="463" y="388"/>
                    <a:pt x="501" y="388"/>
                    <a:pt x="551" y="388"/>
                  </a:cubicBezTo>
                  <a:lnTo>
                    <a:pt x="613" y="388"/>
                  </a:lnTo>
                  <a:cubicBezTo>
                    <a:pt x="626" y="388"/>
                    <a:pt x="651" y="388"/>
                    <a:pt x="676" y="375"/>
                  </a:cubicBezTo>
                  <a:cubicBezTo>
                    <a:pt x="688" y="375"/>
                    <a:pt x="713" y="363"/>
                    <a:pt x="738" y="363"/>
                  </a:cubicBezTo>
                  <a:lnTo>
                    <a:pt x="776" y="338"/>
                  </a:lnTo>
                  <a:lnTo>
                    <a:pt x="813" y="325"/>
                  </a:lnTo>
                  <a:lnTo>
                    <a:pt x="826" y="325"/>
                  </a:lnTo>
                  <a:lnTo>
                    <a:pt x="826" y="313"/>
                  </a:lnTo>
                  <a:cubicBezTo>
                    <a:pt x="776" y="251"/>
                    <a:pt x="763" y="213"/>
                    <a:pt x="713" y="176"/>
                  </a:cubicBezTo>
                  <a:cubicBezTo>
                    <a:pt x="638" y="88"/>
                    <a:pt x="526" y="26"/>
                    <a:pt x="426" y="13"/>
                  </a:cubicBezTo>
                  <a:cubicBezTo>
                    <a:pt x="413" y="12"/>
                    <a:pt x="400" y="11"/>
                    <a:pt x="388" y="11"/>
                  </a:cubicBezTo>
                  <a:cubicBezTo>
                    <a:pt x="276" y="11"/>
                    <a:pt x="167" y="60"/>
                    <a:pt x="88" y="138"/>
                  </a:cubicBezTo>
                  <a:cubicBezTo>
                    <a:pt x="13" y="238"/>
                    <a:pt x="1" y="375"/>
                    <a:pt x="63" y="450"/>
                  </a:cubicBezTo>
                  <a:cubicBezTo>
                    <a:pt x="76" y="500"/>
                    <a:pt x="113" y="525"/>
                    <a:pt x="138" y="563"/>
                  </a:cubicBezTo>
                  <a:cubicBezTo>
                    <a:pt x="176" y="588"/>
                    <a:pt x="188" y="613"/>
                    <a:pt x="213" y="625"/>
                  </a:cubicBezTo>
                  <a:cubicBezTo>
                    <a:pt x="263" y="650"/>
                    <a:pt x="276" y="675"/>
                    <a:pt x="276" y="675"/>
                  </a:cubicBezTo>
                  <a:cubicBezTo>
                    <a:pt x="276" y="675"/>
                    <a:pt x="313" y="688"/>
                    <a:pt x="363" y="700"/>
                  </a:cubicBezTo>
                  <a:cubicBezTo>
                    <a:pt x="388" y="713"/>
                    <a:pt x="401" y="738"/>
                    <a:pt x="451" y="738"/>
                  </a:cubicBezTo>
                  <a:cubicBezTo>
                    <a:pt x="488" y="738"/>
                    <a:pt x="526" y="750"/>
                    <a:pt x="576" y="750"/>
                  </a:cubicBezTo>
                  <a:cubicBezTo>
                    <a:pt x="626" y="750"/>
                    <a:pt x="692" y="756"/>
                    <a:pt x="765" y="756"/>
                  </a:cubicBezTo>
                  <a:cubicBezTo>
                    <a:pt x="801" y="756"/>
                    <a:pt x="838" y="754"/>
                    <a:pt x="876" y="750"/>
                  </a:cubicBezTo>
                  <a:cubicBezTo>
                    <a:pt x="988" y="738"/>
                    <a:pt x="1113" y="713"/>
                    <a:pt x="1200" y="650"/>
                  </a:cubicBezTo>
                  <a:cubicBezTo>
                    <a:pt x="1250" y="625"/>
                    <a:pt x="1300" y="550"/>
                    <a:pt x="1275" y="488"/>
                  </a:cubicBezTo>
                  <a:cubicBezTo>
                    <a:pt x="1275" y="425"/>
                    <a:pt x="1250" y="363"/>
                    <a:pt x="1213" y="313"/>
                  </a:cubicBezTo>
                  <a:cubicBezTo>
                    <a:pt x="1151" y="213"/>
                    <a:pt x="1076" y="151"/>
                    <a:pt x="1001" y="113"/>
                  </a:cubicBezTo>
                  <a:cubicBezTo>
                    <a:pt x="851" y="13"/>
                    <a:pt x="726" y="1"/>
                    <a:pt x="726"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0"/>
            <p:cNvSpPr/>
            <p:nvPr/>
          </p:nvSpPr>
          <p:spPr>
            <a:xfrm>
              <a:off x="7770844" y="3345280"/>
              <a:ext cx="51888" cy="66599"/>
            </a:xfrm>
            <a:custGeom>
              <a:avLst/>
              <a:gdLst/>
              <a:ahLst/>
              <a:cxnLst/>
              <a:rect l="l" t="t" r="r" b="b"/>
              <a:pathLst>
                <a:path w="663" h="851" extrusionOk="0">
                  <a:moveTo>
                    <a:pt x="0" y="1"/>
                  </a:moveTo>
                  <a:cubicBezTo>
                    <a:pt x="0" y="13"/>
                    <a:pt x="125" y="76"/>
                    <a:pt x="212" y="163"/>
                  </a:cubicBezTo>
                  <a:cubicBezTo>
                    <a:pt x="262" y="213"/>
                    <a:pt x="312" y="263"/>
                    <a:pt x="337" y="313"/>
                  </a:cubicBezTo>
                  <a:cubicBezTo>
                    <a:pt x="375" y="350"/>
                    <a:pt x="387" y="375"/>
                    <a:pt x="387" y="375"/>
                  </a:cubicBezTo>
                  <a:cubicBezTo>
                    <a:pt x="387" y="375"/>
                    <a:pt x="400" y="400"/>
                    <a:pt x="437" y="425"/>
                  </a:cubicBezTo>
                  <a:cubicBezTo>
                    <a:pt x="462" y="475"/>
                    <a:pt x="500" y="525"/>
                    <a:pt x="537" y="588"/>
                  </a:cubicBezTo>
                  <a:cubicBezTo>
                    <a:pt x="612" y="713"/>
                    <a:pt x="637" y="850"/>
                    <a:pt x="650" y="850"/>
                  </a:cubicBezTo>
                  <a:cubicBezTo>
                    <a:pt x="662" y="850"/>
                    <a:pt x="662" y="700"/>
                    <a:pt x="612" y="575"/>
                  </a:cubicBezTo>
                  <a:cubicBezTo>
                    <a:pt x="575" y="513"/>
                    <a:pt x="537" y="425"/>
                    <a:pt x="512" y="400"/>
                  </a:cubicBezTo>
                  <a:cubicBezTo>
                    <a:pt x="487" y="350"/>
                    <a:pt x="462" y="325"/>
                    <a:pt x="462" y="325"/>
                  </a:cubicBezTo>
                  <a:lnTo>
                    <a:pt x="400" y="263"/>
                  </a:lnTo>
                  <a:cubicBezTo>
                    <a:pt x="375" y="213"/>
                    <a:pt x="312" y="163"/>
                    <a:pt x="250" y="138"/>
                  </a:cubicBezTo>
                  <a:cubicBezTo>
                    <a:pt x="137" y="26"/>
                    <a:pt x="0" y="1"/>
                    <a:pt x="0"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0"/>
            <p:cNvSpPr/>
            <p:nvPr/>
          </p:nvSpPr>
          <p:spPr>
            <a:xfrm>
              <a:off x="7747366" y="3367585"/>
              <a:ext cx="59714" cy="49226"/>
            </a:xfrm>
            <a:custGeom>
              <a:avLst/>
              <a:gdLst/>
              <a:ahLst/>
              <a:cxnLst/>
              <a:rect l="l" t="t" r="r" b="b"/>
              <a:pathLst>
                <a:path w="763" h="629" extrusionOk="0">
                  <a:moveTo>
                    <a:pt x="4" y="1"/>
                  </a:moveTo>
                  <a:cubicBezTo>
                    <a:pt x="2" y="1"/>
                    <a:pt x="0" y="2"/>
                    <a:pt x="0" y="3"/>
                  </a:cubicBezTo>
                  <a:cubicBezTo>
                    <a:pt x="0" y="28"/>
                    <a:pt x="100" y="90"/>
                    <a:pt x="200" y="140"/>
                  </a:cubicBezTo>
                  <a:lnTo>
                    <a:pt x="387" y="303"/>
                  </a:lnTo>
                  <a:cubicBezTo>
                    <a:pt x="387" y="303"/>
                    <a:pt x="412" y="315"/>
                    <a:pt x="450" y="353"/>
                  </a:cubicBezTo>
                  <a:cubicBezTo>
                    <a:pt x="487" y="378"/>
                    <a:pt x="537" y="415"/>
                    <a:pt x="575" y="453"/>
                  </a:cubicBezTo>
                  <a:cubicBezTo>
                    <a:pt x="657" y="546"/>
                    <a:pt x="728" y="629"/>
                    <a:pt x="747" y="629"/>
                  </a:cubicBezTo>
                  <a:cubicBezTo>
                    <a:pt x="748" y="629"/>
                    <a:pt x="749" y="628"/>
                    <a:pt x="750" y="628"/>
                  </a:cubicBezTo>
                  <a:cubicBezTo>
                    <a:pt x="762" y="628"/>
                    <a:pt x="700" y="528"/>
                    <a:pt x="625" y="415"/>
                  </a:cubicBezTo>
                  <a:lnTo>
                    <a:pt x="500" y="290"/>
                  </a:lnTo>
                  <a:lnTo>
                    <a:pt x="437" y="228"/>
                  </a:lnTo>
                  <a:cubicBezTo>
                    <a:pt x="437" y="228"/>
                    <a:pt x="325" y="165"/>
                    <a:pt x="213" y="90"/>
                  </a:cubicBezTo>
                  <a:cubicBezTo>
                    <a:pt x="134" y="46"/>
                    <a:pt x="26" y="1"/>
                    <a:pt x="4"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0"/>
            <p:cNvSpPr/>
            <p:nvPr/>
          </p:nvSpPr>
          <p:spPr>
            <a:xfrm>
              <a:off x="7682800" y="3371654"/>
              <a:ext cx="44062" cy="24965"/>
            </a:xfrm>
            <a:custGeom>
              <a:avLst/>
              <a:gdLst/>
              <a:ahLst/>
              <a:cxnLst/>
              <a:rect l="l" t="t" r="r" b="b"/>
              <a:pathLst>
                <a:path w="563" h="319" extrusionOk="0">
                  <a:moveTo>
                    <a:pt x="13" y="1"/>
                  </a:moveTo>
                  <a:lnTo>
                    <a:pt x="13" y="1"/>
                  </a:lnTo>
                  <a:cubicBezTo>
                    <a:pt x="0" y="13"/>
                    <a:pt x="63" y="76"/>
                    <a:pt x="100" y="126"/>
                  </a:cubicBezTo>
                  <a:cubicBezTo>
                    <a:pt x="175" y="176"/>
                    <a:pt x="225" y="238"/>
                    <a:pt x="225" y="238"/>
                  </a:cubicBezTo>
                  <a:lnTo>
                    <a:pt x="388" y="301"/>
                  </a:lnTo>
                  <a:cubicBezTo>
                    <a:pt x="441" y="310"/>
                    <a:pt x="494" y="318"/>
                    <a:pt x="529" y="318"/>
                  </a:cubicBezTo>
                  <a:cubicBezTo>
                    <a:pt x="544" y="318"/>
                    <a:pt x="555" y="317"/>
                    <a:pt x="563" y="313"/>
                  </a:cubicBezTo>
                  <a:cubicBezTo>
                    <a:pt x="563" y="301"/>
                    <a:pt x="475" y="263"/>
                    <a:pt x="413" y="238"/>
                  </a:cubicBezTo>
                  <a:cubicBezTo>
                    <a:pt x="350" y="188"/>
                    <a:pt x="288" y="163"/>
                    <a:pt x="288" y="163"/>
                  </a:cubicBezTo>
                  <a:cubicBezTo>
                    <a:pt x="288" y="163"/>
                    <a:pt x="225" y="126"/>
                    <a:pt x="150" y="76"/>
                  </a:cubicBezTo>
                  <a:cubicBezTo>
                    <a:pt x="88" y="38"/>
                    <a:pt x="25" y="1"/>
                    <a:pt x="13"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0"/>
            <p:cNvSpPr/>
            <p:nvPr/>
          </p:nvSpPr>
          <p:spPr>
            <a:xfrm>
              <a:off x="7771783" y="3321567"/>
              <a:ext cx="41166" cy="34513"/>
            </a:xfrm>
            <a:custGeom>
              <a:avLst/>
              <a:gdLst/>
              <a:ahLst/>
              <a:cxnLst/>
              <a:rect l="l" t="t" r="r" b="b"/>
              <a:pathLst>
                <a:path w="526" h="441" extrusionOk="0">
                  <a:moveTo>
                    <a:pt x="7" y="0"/>
                  </a:moveTo>
                  <a:cubicBezTo>
                    <a:pt x="3" y="0"/>
                    <a:pt x="0" y="2"/>
                    <a:pt x="0" y="4"/>
                  </a:cubicBezTo>
                  <a:cubicBezTo>
                    <a:pt x="0" y="16"/>
                    <a:pt x="63" y="66"/>
                    <a:pt x="125" y="104"/>
                  </a:cubicBezTo>
                  <a:cubicBezTo>
                    <a:pt x="188" y="154"/>
                    <a:pt x="250" y="216"/>
                    <a:pt x="250" y="216"/>
                  </a:cubicBezTo>
                  <a:cubicBezTo>
                    <a:pt x="250" y="216"/>
                    <a:pt x="313" y="266"/>
                    <a:pt x="375" y="329"/>
                  </a:cubicBezTo>
                  <a:cubicBezTo>
                    <a:pt x="438" y="391"/>
                    <a:pt x="500" y="441"/>
                    <a:pt x="513" y="441"/>
                  </a:cubicBezTo>
                  <a:cubicBezTo>
                    <a:pt x="525" y="441"/>
                    <a:pt x="488" y="354"/>
                    <a:pt x="425" y="279"/>
                  </a:cubicBezTo>
                  <a:lnTo>
                    <a:pt x="300" y="154"/>
                  </a:lnTo>
                  <a:cubicBezTo>
                    <a:pt x="300" y="154"/>
                    <a:pt x="225" y="104"/>
                    <a:pt x="163" y="66"/>
                  </a:cubicBezTo>
                  <a:cubicBezTo>
                    <a:pt x="90" y="25"/>
                    <a:pt x="27" y="0"/>
                    <a:pt x="7"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0"/>
            <p:cNvSpPr/>
            <p:nvPr/>
          </p:nvSpPr>
          <p:spPr>
            <a:xfrm>
              <a:off x="7413895" y="3154634"/>
              <a:ext cx="29427" cy="59791"/>
            </a:xfrm>
            <a:custGeom>
              <a:avLst/>
              <a:gdLst/>
              <a:ahLst/>
              <a:cxnLst/>
              <a:rect l="l" t="t" r="r" b="b"/>
              <a:pathLst>
                <a:path w="376" h="764" extrusionOk="0">
                  <a:moveTo>
                    <a:pt x="25" y="0"/>
                  </a:moveTo>
                  <a:cubicBezTo>
                    <a:pt x="13" y="0"/>
                    <a:pt x="0" y="100"/>
                    <a:pt x="13" y="212"/>
                  </a:cubicBezTo>
                  <a:cubicBezTo>
                    <a:pt x="25" y="325"/>
                    <a:pt x="63" y="437"/>
                    <a:pt x="63" y="437"/>
                  </a:cubicBezTo>
                  <a:cubicBezTo>
                    <a:pt x="63" y="437"/>
                    <a:pt x="100" y="537"/>
                    <a:pt x="188" y="625"/>
                  </a:cubicBezTo>
                  <a:cubicBezTo>
                    <a:pt x="256" y="705"/>
                    <a:pt x="335" y="764"/>
                    <a:pt x="348" y="764"/>
                  </a:cubicBezTo>
                  <a:cubicBezTo>
                    <a:pt x="350" y="764"/>
                    <a:pt x="350" y="763"/>
                    <a:pt x="350" y="762"/>
                  </a:cubicBezTo>
                  <a:cubicBezTo>
                    <a:pt x="375" y="737"/>
                    <a:pt x="288" y="662"/>
                    <a:pt x="225" y="575"/>
                  </a:cubicBezTo>
                  <a:cubicBezTo>
                    <a:pt x="163" y="475"/>
                    <a:pt x="138" y="387"/>
                    <a:pt x="138" y="387"/>
                  </a:cubicBezTo>
                  <a:cubicBezTo>
                    <a:pt x="138" y="387"/>
                    <a:pt x="88" y="287"/>
                    <a:pt x="63" y="175"/>
                  </a:cubicBezTo>
                  <a:cubicBezTo>
                    <a:pt x="50" y="100"/>
                    <a:pt x="50" y="0"/>
                    <a:pt x="25"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0"/>
            <p:cNvSpPr/>
            <p:nvPr/>
          </p:nvSpPr>
          <p:spPr>
            <a:xfrm>
              <a:off x="7459834" y="3067607"/>
              <a:ext cx="70515" cy="64408"/>
            </a:xfrm>
            <a:custGeom>
              <a:avLst/>
              <a:gdLst/>
              <a:ahLst/>
              <a:cxnLst/>
              <a:rect l="l" t="t" r="r" b="b"/>
              <a:pathLst>
                <a:path w="901" h="823" extrusionOk="0">
                  <a:moveTo>
                    <a:pt x="376" y="0"/>
                  </a:moveTo>
                  <a:cubicBezTo>
                    <a:pt x="376" y="0"/>
                    <a:pt x="463" y="62"/>
                    <a:pt x="550" y="150"/>
                  </a:cubicBezTo>
                  <a:cubicBezTo>
                    <a:pt x="650" y="250"/>
                    <a:pt x="800" y="375"/>
                    <a:pt x="813" y="550"/>
                  </a:cubicBezTo>
                  <a:cubicBezTo>
                    <a:pt x="813" y="637"/>
                    <a:pt x="800" y="712"/>
                    <a:pt x="738" y="737"/>
                  </a:cubicBezTo>
                  <a:cubicBezTo>
                    <a:pt x="722" y="740"/>
                    <a:pt x="706" y="742"/>
                    <a:pt x="689" y="742"/>
                  </a:cubicBezTo>
                  <a:cubicBezTo>
                    <a:pt x="639" y="742"/>
                    <a:pt x="585" y="728"/>
                    <a:pt x="538" y="700"/>
                  </a:cubicBezTo>
                  <a:cubicBezTo>
                    <a:pt x="413" y="650"/>
                    <a:pt x="351" y="587"/>
                    <a:pt x="351" y="587"/>
                  </a:cubicBezTo>
                  <a:cubicBezTo>
                    <a:pt x="351" y="587"/>
                    <a:pt x="338" y="575"/>
                    <a:pt x="301" y="562"/>
                  </a:cubicBezTo>
                  <a:cubicBezTo>
                    <a:pt x="276" y="550"/>
                    <a:pt x="226" y="500"/>
                    <a:pt x="176" y="450"/>
                  </a:cubicBezTo>
                  <a:cubicBezTo>
                    <a:pt x="151" y="400"/>
                    <a:pt x="88" y="337"/>
                    <a:pt x="88" y="275"/>
                  </a:cubicBezTo>
                  <a:cubicBezTo>
                    <a:pt x="88" y="250"/>
                    <a:pt x="101" y="237"/>
                    <a:pt x="126" y="200"/>
                  </a:cubicBezTo>
                  <a:cubicBezTo>
                    <a:pt x="163" y="187"/>
                    <a:pt x="213" y="187"/>
                    <a:pt x="238" y="187"/>
                  </a:cubicBezTo>
                  <a:cubicBezTo>
                    <a:pt x="313" y="200"/>
                    <a:pt x="400" y="250"/>
                    <a:pt x="438" y="312"/>
                  </a:cubicBezTo>
                  <a:cubicBezTo>
                    <a:pt x="463" y="325"/>
                    <a:pt x="475" y="337"/>
                    <a:pt x="475" y="362"/>
                  </a:cubicBezTo>
                  <a:cubicBezTo>
                    <a:pt x="475" y="375"/>
                    <a:pt x="488" y="375"/>
                    <a:pt x="488" y="387"/>
                  </a:cubicBezTo>
                  <a:cubicBezTo>
                    <a:pt x="488" y="394"/>
                    <a:pt x="485" y="394"/>
                    <a:pt x="482" y="394"/>
                  </a:cubicBezTo>
                  <a:cubicBezTo>
                    <a:pt x="479" y="394"/>
                    <a:pt x="475" y="394"/>
                    <a:pt x="475" y="400"/>
                  </a:cubicBezTo>
                  <a:cubicBezTo>
                    <a:pt x="467" y="400"/>
                    <a:pt x="453" y="411"/>
                    <a:pt x="441" y="411"/>
                  </a:cubicBezTo>
                  <a:cubicBezTo>
                    <a:pt x="435" y="411"/>
                    <a:pt x="430" y="408"/>
                    <a:pt x="425" y="400"/>
                  </a:cubicBezTo>
                  <a:cubicBezTo>
                    <a:pt x="393" y="409"/>
                    <a:pt x="364" y="412"/>
                    <a:pt x="339" y="412"/>
                  </a:cubicBezTo>
                  <a:cubicBezTo>
                    <a:pt x="267" y="412"/>
                    <a:pt x="224" y="386"/>
                    <a:pt x="215" y="386"/>
                  </a:cubicBezTo>
                  <a:cubicBezTo>
                    <a:pt x="214" y="386"/>
                    <a:pt x="213" y="386"/>
                    <a:pt x="213" y="387"/>
                  </a:cubicBezTo>
                  <a:lnTo>
                    <a:pt x="251" y="437"/>
                  </a:lnTo>
                  <a:cubicBezTo>
                    <a:pt x="288" y="450"/>
                    <a:pt x="351" y="487"/>
                    <a:pt x="413" y="487"/>
                  </a:cubicBezTo>
                  <a:lnTo>
                    <a:pt x="475" y="487"/>
                  </a:lnTo>
                  <a:lnTo>
                    <a:pt x="525" y="462"/>
                  </a:lnTo>
                  <a:cubicBezTo>
                    <a:pt x="538" y="462"/>
                    <a:pt x="563" y="462"/>
                    <a:pt x="550" y="450"/>
                  </a:cubicBezTo>
                  <a:cubicBezTo>
                    <a:pt x="538" y="425"/>
                    <a:pt x="538" y="400"/>
                    <a:pt x="525" y="375"/>
                  </a:cubicBezTo>
                  <a:cubicBezTo>
                    <a:pt x="525" y="362"/>
                    <a:pt x="500" y="337"/>
                    <a:pt x="488" y="312"/>
                  </a:cubicBezTo>
                  <a:cubicBezTo>
                    <a:pt x="438" y="237"/>
                    <a:pt x="351" y="175"/>
                    <a:pt x="251" y="150"/>
                  </a:cubicBezTo>
                  <a:cubicBezTo>
                    <a:pt x="241" y="147"/>
                    <a:pt x="228" y="145"/>
                    <a:pt x="214" y="145"/>
                  </a:cubicBezTo>
                  <a:cubicBezTo>
                    <a:pt x="176" y="145"/>
                    <a:pt x="128" y="157"/>
                    <a:pt x="101" y="175"/>
                  </a:cubicBezTo>
                  <a:cubicBezTo>
                    <a:pt x="51" y="187"/>
                    <a:pt x="1" y="250"/>
                    <a:pt x="1" y="300"/>
                  </a:cubicBezTo>
                  <a:cubicBezTo>
                    <a:pt x="1" y="400"/>
                    <a:pt x="63" y="462"/>
                    <a:pt x="113" y="525"/>
                  </a:cubicBezTo>
                  <a:cubicBezTo>
                    <a:pt x="163" y="575"/>
                    <a:pt x="213" y="625"/>
                    <a:pt x="238" y="637"/>
                  </a:cubicBezTo>
                  <a:lnTo>
                    <a:pt x="288" y="687"/>
                  </a:lnTo>
                  <a:cubicBezTo>
                    <a:pt x="288" y="687"/>
                    <a:pt x="363" y="750"/>
                    <a:pt x="500" y="800"/>
                  </a:cubicBezTo>
                  <a:cubicBezTo>
                    <a:pt x="544" y="808"/>
                    <a:pt x="604" y="823"/>
                    <a:pt x="675" y="823"/>
                  </a:cubicBezTo>
                  <a:cubicBezTo>
                    <a:pt x="707" y="823"/>
                    <a:pt x="740" y="820"/>
                    <a:pt x="775" y="812"/>
                  </a:cubicBezTo>
                  <a:cubicBezTo>
                    <a:pt x="813" y="800"/>
                    <a:pt x="863" y="750"/>
                    <a:pt x="875" y="687"/>
                  </a:cubicBezTo>
                  <a:cubicBezTo>
                    <a:pt x="900" y="637"/>
                    <a:pt x="900" y="587"/>
                    <a:pt x="900" y="525"/>
                  </a:cubicBezTo>
                  <a:cubicBezTo>
                    <a:pt x="863" y="325"/>
                    <a:pt x="688" y="200"/>
                    <a:pt x="588" y="125"/>
                  </a:cubicBezTo>
                  <a:cubicBezTo>
                    <a:pt x="475" y="50"/>
                    <a:pt x="400" y="0"/>
                    <a:pt x="376"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0"/>
            <p:cNvSpPr/>
            <p:nvPr/>
          </p:nvSpPr>
          <p:spPr>
            <a:xfrm>
              <a:off x="7227086" y="2952171"/>
              <a:ext cx="165369" cy="217172"/>
            </a:xfrm>
            <a:custGeom>
              <a:avLst/>
              <a:gdLst/>
              <a:ahLst/>
              <a:cxnLst/>
              <a:rect l="l" t="t" r="r" b="b"/>
              <a:pathLst>
                <a:path w="2113" h="2775" extrusionOk="0">
                  <a:moveTo>
                    <a:pt x="1" y="1"/>
                  </a:moveTo>
                  <a:cubicBezTo>
                    <a:pt x="1" y="1"/>
                    <a:pt x="26" y="113"/>
                    <a:pt x="88" y="276"/>
                  </a:cubicBezTo>
                  <a:cubicBezTo>
                    <a:pt x="151" y="425"/>
                    <a:pt x="251" y="625"/>
                    <a:pt x="338" y="813"/>
                  </a:cubicBezTo>
                  <a:cubicBezTo>
                    <a:pt x="451" y="1000"/>
                    <a:pt x="538" y="1213"/>
                    <a:pt x="638" y="1350"/>
                  </a:cubicBezTo>
                  <a:lnTo>
                    <a:pt x="788" y="1587"/>
                  </a:lnTo>
                  <a:cubicBezTo>
                    <a:pt x="788" y="1587"/>
                    <a:pt x="851" y="1675"/>
                    <a:pt x="963" y="1800"/>
                  </a:cubicBezTo>
                  <a:cubicBezTo>
                    <a:pt x="1000" y="1837"/>
                    <a:pt x="1013" y="1862"/>
                    <a:pt x="1038" y="1912"/>
                  </a:cubicBezTo>
                  <a:cubicBezTo>
                    <a:pt x="1075" y="1937"/>
                    <a:pt x="1100" y="1987"/>
                    <a:pt x="1150" y="2025"/>
                  </a:cubicBezTo>
                  <a:cubicBezTo>
                    <a:pt x="1225" y="2100"/>
                    <a:pt x="1288" y="2175"/>
                    <a:pt x="1388" y="2250"/>
                  </a:cubicBezTo>
                  <a:cubicBezTo>
                    <a:pt x="1550" y="2400"/>
                    <a:pt x="1725" y="2550"/>
                    <a:pt x="1863" y="2625"/>
                  </a:cubicBezTo>
                  <a:cubicBezTo>
                    <a:pt x="2013" y="2712"/>
                    <a:pt x="2100" y="2774"/>
                    <a:pt x="2100" y="2774"/>
                  </a:cubicBezTo>
                  <a:cubicBezTo>
                    <a:pt x="2113" y="2749"/>
                    <a:pt x="1750" y="2500"/>
                    <a:pt x="1438" y="2212"/>
                  </a:cubicBezTo>
                  <a:cubicBezTo>
                    <a:pt x="1350" y="2125"/>
                    <a:pt x="1275" y="2050"/>
                    <a:pt x="1213" y="1975"/>
                  </a:cubicBezTo>
                  <a:cubicBezTo>
                    <a:pt x="1175" y="1937"/>
                    <a:pt x="1150" y="1900"/>
                    <a:pt x="1125" y="1862"/>
                  </a:cubicBezTo>
                  <a:cubicBezTo>
                    <a:pt x="1088" y="1837"/>
                    <a:pt x="1050" y="1787"/>
                    <a:pt x="1038" y="1750"/>
                  </a:cubicBezTo>
                  <a:cubicBezTo>
                    <a:pt x="951" y="1625"/>
                    <a:pt x="876" y="1537"/>
                    <a:pt x="876" y="1537"/>
                  </a:cubicBezTo>
                  <a:lnTo>
                    <a:pt x="713" y="1300"/>
                  </a:lnTo>
                  <a:cubicBezTo>
                    <a:pt x="626" y="1163"/>
                    <a:pt x="513" y="975"/>
                    <a:pt x="401" y="788"/>
                  </a:cubicBezTo>
                  <a:cubicBezTo>
                    <a:pt x="288" y="588"/>
                    <a:pt x="201" y="400"/>
                    <a:pt x="126" y="251"/>
                  </a:cubicBezTo>
                  <a:cubicBezTo>
                    <a:pt x="38" y="113"/>
                    <a:pt x="1" y="1"/>
                    <a:pt x="1"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0"/>
            <p:cNvSpPr/>
            <p:nvPr/>
          </p:nvSpPr>
          <p:spPr>
            <a:xfrm>
              <a:off x="7220277" y="2986371"/>
              <a:ext cx="44062" cy="41243"/>
            </a:xfrm>
            <a:custGeom>
              <a:avLst/>
              <a:gdLst/>
              <a:ahLst/>
              <a:cxnLst/>
              <a:rect l="l" t="t" r="r" b="b"/>
              <a:pathLst>
                <a:path w="563" h="527" extrusionOk="0">
                  <a:moveTo>
                    <a:pt x="27" y="0"/>
                  </a:moveTo>
                  <a:cubicBezTo>
                    <a:pt x="26" y="0"/>
                    <a:pt x="26" y="1"/>
                    <a:pt x="25" y="1"/>
                  </a:cubicBezTo>
                  <a:cubicBezTo>
                    <a:pt x="0" y="26"/>
                    <a:pt x="250" y="301"/>
                    <a:pt x="250" y="301"/>
                  </a:cubicBezTo>
                  <a:cubicBezTo>
                    <a:pt x="250" y="301"/>
                    <a:pt x="523" y="526"/>
                    <a:pt x="549" y="526"/>
                  </a:cubicBezTo>
                  <a:cubicBezTo>
                    <a:pt x="549" y="526"/>
                    <a:pt x="550" y="526"/>
                    <a:pt x="550" y="526"/>
                  </a:cubicBezTo>
                  <a:cubicBezTo>
                    <a:pt x="563" y="501"/>
                    <a:pt x="313" y="226"/>
                    <a:pt x="313" y="226"/>
                  </a:cubicBezTo>
                  <a:cubicBezTo>
                    <a:pt x="313" y="226"/>
                    <a:pt x="52" y="0"/>
                    <a:pt x="27"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0"/>
            <p:cNvSpPr/>
            <p:nvPr/>
          </p:nvSpPr>
          <p:spPr>
            <a:xfrm>
              <a:off x="7218320" y="2891518"/>
              <a:ext cx="587751" cy="535768"/>
            </a:xfrm>
            <a:custGeom>
              <a:avLst/>
              <a:gdLst/>
              <a:ahLst/>
              <a:cxnLst/>
              <a:rect l="l" t="t" r="r" b="b"/>
              <a:pathLst>
                <a:path w="7510" h="6846" extrusionOk="0">
                  <a:moveTo>
                    <a:pt x="50" y="1"/>
                  </a:moveTo>
                  <a:lnTo>
                    <a:pt x="50" y="1"/>
                  </a:lnTo>
                  <a:cubicBezTo>
                    <a:pt x="0" y="201"/>
                    <a:pt x="75" y="513"/>
                    <a:pt x="88" y="738"/>
                  </a:cubicBezTo>
                  <a:cubicBezTo>
                    <a:pt x="125" y="926"/>
                    <a:pt x="213" y="1088"/>
                    <a:pt x="300" y="1263"/>
                  </a:cubicBezTo>
                  <a:cubicBezTo>
                    <a:pt x="450" y="1625"/>
                    <a:pt x="625" y="1963"/>
                    <a:pt x="875" y="2263"/>
                  </a:cubicBezTo>
                  <a:cubicBezTo>
                    <a:pt x="1375" y="2837"/>
                    <a:pt x="1925" y="3400"/>
                    <a:pt x="2587" y="3774"/>
                  </a:cubicBezTo>
                  <a:cubicBezTo>
                    <a:pt x="3087" y="4924"/>
                    <a:pt x="5561" y="5749"/>
                    <a:pt x="5561" y="5749"/>
                  </a:cubicBezTo>
                  <a:cubicBezTo>
                    <a:pt x="5461" y="6073"/>
                    <a:pt x="5636" y="6661"/>
                    <a:pt x="5985" y="6823"/>
                  </a:cubicBezTo>
                  <a:cubicBezTo>
                    <a:pt x="6021" y="6838"/>
                    <a:pt x="6052" y="6845"/>
                    <a:pt x="6080" y="6845"/>
                  </a:cubicBezTo>
                  <a:cubicBezTo>
                    <a:pt x="6321" y="6845"/>
                    <a:pt x="6260" y="6311"/>
                    <a:pt x="6260" y="6311"/>
                  </a:cubicBezTo>
                  <a:lnTo>
                    <a:pt x="6260" y="6311"/>
                  </a:lnTo>
                  <a:cubicBezTo>
                    <a:pt x="6260" y="6311"/>
                    <a:pt x="6980" y="6754"/>
                    <a:pt x="7429" y="6754"/>
                  </a:cubicBezTo>
                  <a:cubicBezTo>
                    <a:pt x="7457" y="6754"/>
                    <a:pt x="7484" y="6752"/>
                    <a:pt x="7510" y="6748"/>
                  </a:cubicBezTo>
                  <a:lnTo>
                    <a:pt x="7372" y="6511"/>
                  </a:lnTo>
                  <a:cubicBezTo>
                    <a:pt x="6854" y="6487"/>
                    <a:pt x="5964" y="5858"/>
                    <a:pt x="5946" y="5858"/>
                  </a:cubicBezTo>
                  <a:lnTo>
                    <a:pt x="5946" y="5858"/>
                  </a:lnTo>
                  <a:cubicBezTo>
                    <a:pt x="5946" y="5858"/>
                    <a:pt x="5946" y="5859"/>
                    <a:pt x="5948" y="5861"/>
                  </a:cubicBezTo>
                  <a:cubicBezTo>
                    <a:pt x="5993" y="5895"/>
                    <a:pt x="6260" y="6563"/>
                    <a:pt x="6078" y="6563"/>
                  </a:cubicBezTo>
                  <a:cubicBezTo>
                    <a:pt x="6057" y="6563"/>
                    <a:pt x="6031" y="6555"/>
                    <a:pt x="5998" y="6536"/>
                  </a:cubicBezTo>
                  <a:cubicBezTo>
                    <a:pt x="5686" y="6348"/>
                    <a:pt x="5586" y="5474"/>
                    <a:pt x="5586" y="5474"/>
                  </a:cubicBezTo>
                  <a:cubicBezTo>
                    <a:pt x="5586" y="5474"/>
                    <a:pt x="4274" y="5011"/>
                    <a:pt x="3611" y="4399"/>
                  </a:cubicBezTo>
                  <a:cubicBezTo>
                    <a:pt x="2937" y="3787"/>
                    <a:pt x="2899" y="3012"/>
                    <a:pt x="2924" y="2900"/>
                  </a:cubicBezTo>
                  <a:cubicBezTo>
                    <a:pt x="2937" y="2787"/>
                    <a:pt x="1325" y="2075"/>
                    <a:pt x="750" y="1125"/>
                  </a:cubicBezTo>
                  <a:cubicBezTo>
                    <a:pt x="525" y="763"/>
                    <a:pt x="325" y="326"/>
                    <a:pt x="50"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0"/>
            <p:cNvSpPr/>
            <p:nvPr/>
          </p:nvSpPr>
          <p:spPr>
            <a:xfrm>
              <a:off x="7312155" y="2795726"/>
              <a:ext cx="31383" cy="42104"/>
            </a:xfrm>
            <a:custGeom>
              <a:avLst/>
              <a:gdLst/>
              <a:ahLst/>
              <a:cxnLst/>
              <a:rect l="l" t="t" r="r" b="b"/>
              <a:pathLst>
                <a:path w="401" h="538" extrusionOk="0">
                  <a:moveTo>
                    <a:pt x="63" y="38"/>
                  </a:moveTo>
                  <a:cubicBezTo>
                    <a:pt x="126" y="0"/>
                    <a:pt x="238" y="88"/>
                    <a:pt x="313" y="213"/>
                  </a:cubicBezTo>
                  <a:cubicBezTo>
                    <a:pt x="388" y="338"/>
                    <a:pt x="401" y="475"/>
                    <a:pt x="351" y="500"/>
                  </a:cubicBezTo>
                  <a:cubicBezTo>
                    <a:pt x="276" y="538"/>
                    <a:pt x="176" y="463"/>
                    <a:pt x="101" y="338"/>
                  </a:cubicBezTo>
                  <a:cubicBezTo>
                    <a:pt x="13" y="213"/>
                    <a:pt x="1" y="88"/>
                    <a:pt x="63" y="3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0"/>
            <p:cNvSpPr/>
            <p:nvPr/>
          </p:nvSpPr>
          <p:spPr>
            <a:xfrm>
              <a:off x="7285781" y="2775221"/>
              <a:ext cx="21600" cy="19565"/>
            </a:xfrm>
            <a:custGeom>
              <a:avLst/>
              <a:gdLst/>
              <a:ahLst/>
              <a:cxnLst/>
              <a:rect l="l" t="t" r="r" b="b"/>
              <a:pathLst>
                <a:path w="276" h="250" extrusionOk="0">
                  <a:moveTo>
                    <a:pt x="26" y="38"/>
                  </a:moveTo>
                  <a:cubicBezTo>
                    <a:pt x="63" y="0"/>
                    <a:pt x="113" y="38"/>
                    <a:pt x="176" y="75"/>
                  </a:cubicBezTo>
                  <a:cubicBezTo>
                    <a:pt x="250" y="125"/>
                    <a:pt x="275" y="200"/>
                    <a:pt x="250" y="225"/>
                  </a:cubicBezTo>
                  <a:cubicBezTo>
                    <a:pt x="213" y="250"/>
                    <a:pt x="151" y="225"/>
                    <a:pt x="88" y="175"/>
                  </a:cubicBezTo>
                  <a:cubicBezTo>
                    <a:pt x="26" y="125"/>
                    <a:pt x="1" y="63"/>
                    <a:pt x="26" y="3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0"/>
            <p:cNvSpPr/>
            <p:nvPr/>
          </p:nvSpPr>
          <p:spPr>
            <a:xfrm>
              <a:off x="6459500" y="2252041"/>
              <a:ext cx="223048" cy="280719"/>
            </a:xfrm>
            <a:custGeom>
              <a:avLst/>
              <a:gdLst/>
              <a:ahLst/>
              <a:cxnLst/>
              <a:rect l="l" t="t" r="r" b="b"/>
              <a:pathLst>
                <a:path w="2850" h="3587" extrusionOk="0">
                  <a:moveTo>
                    <a:pt x="1600" y="600"/>
                  </a:moveTo>
                  <a:cubicBezTo>
                    <a:pt x="1600" y="600"/>
                    <a:pt x="1" y="0"/>
                    <a:pt x="125" y="1550"/>
                  </a:cubicBezTo>
                  <a:cubicBezTo>
                    <a:pt x="250" y="3099"/>
                    <a:pt x="1512" y="3586"/>
                    <a:pt x="1962" y="3249"/>
                  </a:cubicBezTo>
                  <a:cubicBezTo>
                    <a:pt x="2400" y="2887"/>
                    <a:pt x="2849" y="1100"/>
                    <a:pt x="1600" y="600"/>
                  </a:cubicBezTo>
                  <a:close/>
                </a:path>
              </a:pathLst>
            </a:custGeom>
            <a:solidFill>
              <a:srgbClr val="F6C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0"/>
            <p:cNvSpPr/>
            <p:nvPr/>
          </p:nvSpPr>
          <p:spPr>
            <a:xfrm>
              <a:off x="6459500" y="2252041"/>
              <a:ext cx="223048" cy="280719"/>
            </a:xfrm>
            <a:custGeom>
              <a:avLst/>
              <a:gdLst/>
              <a:ahLst/>
              <a:cxnLst/>
              <a:rect l="l" t="t" r="r" b="b"/>
              <a:pathLst>
                <a:path w="2850" h="3587" extrusionOk="0">
                  <a:moveTo>
                    <a:pt x="1600" y="600"/>
                  </a:moveTo>
                  <a:cubicBezTo>
                    <a:pt x="1600" y="600"/>
                    <a:pt x="1" y="0"/>
                    <a:pt x="125" y="1550"/>
                  </a:cubicBezTo>
                  <a:cubicBezTo>
                    <a:pt x="250" y="3099"/>
                    <a:pt x="1512" y="3586"/>
                    <a:pt x="1962" y="3249"/>
                  </a:cubicBezTo>
                  <a:cubicBezTo>
                    <a:pt x="2400" y="2887"/>
                    <a:pt x="2849" y="1100"/>
                    <a:pt x="1600" y="60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0"/>
            <p:cNvSpPr/>
            <p:nvPr/>
          </p:nvSpPr>
          <p:spPr>
            <a:xfrm>
              <a:off x="6509352" y="2298998"/>
              <a:ext cx="173195" cy="218111"/>
            </a:xfrm>
            <a:custGeom>
              <a:avLst/>
              <a:gdLst/>
              <a:ahLst/>
              <a:cxnLst/>
              <a:rect l="l" t="t" r="r" b="b"/>
              <a:pathLst>
                <a:path w="2213" h="2787" extrusionOk="0">
                  <a:moveTo>
                    <a:pt x="963" y="0"/>
                  </a:moveTo>
                  <a:lnTo>
                    <a:pt x="950" y="0"/>
                  </a:lnTo>
                  <a:lnTo>
                    <a:pt x="950" y="75"/>
                  </a:lnTo>
                  <a:cubicBezTo>
                    <a:pt x="938" y="475"/>
                    <a:pt x="1138" y="1087"/>
                    <a:pt x="813" y="1412"/>
                  </a:cubicBezTo>
                  <a:cubicBezTo>
                    <a:pt x="501" y="1737"/>
                    <a:pt x="1" y="2012"/>
                    <a:pt x="376" y="2537"/>
                  </a:cubicBezTo>
                  <a:cubicBezTo>
                    <a:pt x="388" y="2549"/>
                    <a:pt x="388" y="2549"/>
                    <a:pt x="388" y="2574"/>
                  </a:cubicBezTo>
                  <a:cubicBezTo>
                    <a:pt x="750" y="2774"/>
                    <a:pt x="1113" y="2786"/>
                    <a:pt x="1313" y="2637"/>
                  </a:cubicBezTo>
                  <a:cubicBezTo>
                    <a:pt x="1763" y="2287"/>
                    <a:pt x="2212" y="500"/>
                    <a:pt x="963"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0"/>
            <p:cNvSpPr/>
            <p:nvPr/>
          </p:nvSpPr>
          <p:spPr>
            <a:xfrm>
              <a:off x="6521092" y="2359573"/>
              <a:ext cx="71454" cy="96886"/>
            </a:xfrm>
            <a:custGeom>
              <a:avLst/>
              <a:gdLst/>
              <a:ahLst/>
              <a:cxnLst/>
              <a:rect l="l" t="t" r="r" b="b"/>
              <a:pathLst>
                <a:path w="913" h="1238" extrusionOk="0">
                  <a:moveTo>
                    <a:pt x="850" y="888"/>
                  </a:moveTo>
                  <a:cubicBezTo>
                    <a:pt x="750" y="875"/>
                    <a:pt x="675" y="863"/>
                    <a:pt x="575" y="825"/>
                  </a:cubicBezTo>
                  <a:cubicBezTo>
                    <a:pt x="563" y="825"/>
                    <a:pt x="538" y="813"/>
                    <a:pt x="525" y="813"/>
                  </a:cubicBezTo>
                  <a:lnTo>
                    <a:pt x="488" y="813"/>
                  </a:lnTo>
                  <a:lnTo>
                    <a:pt x="488" y="813"/>
                  </a:lnTo>
                  <a:lnTo>
                    <a:pt x="475" y="813"/>
                  </a:lnTo>
                  <a:lnTo>
                    <a:pt x="450" y="813"/>
                  </a:lnTo>
                  <a:lnTo>
                    <a:pt x="450" y="813"/>
                  </a:lnTo>
                  <a:lnTo>
                    <a:pt x="450" y="813"/>
                  </a:lnTo>
                  <a:lnTo>
                    <a:pt x="450" y="825"/>
                  </a:lnTo>
                  <a:lnTo>
                    <a:pt x="450" y="863"/>
                  </a:lnTo>
                  <a:cubicBezTo>
                    <a:pt x="450" y="938"/>
                    <a:pt x="538" y="1038"/>
                    <a:pt x="600" y="1100"/>
                  </a:cubicBezTo>
                  <a:cubicBezTo>
                    <a:pt x="738" y="1200"/>
                    <a:pt x="875" y="1200"/>
                    <a:pt x="863" y="1225"/>
                  </a:cubicBezTo>
                  <a:cubicBezTo>
                    <a:pt x="863" y="1225"/>
                    <a:pt x="825" y="1225"/>
                    <a:pt x="788" y="1238"/>
                  </a:cubicBezTo>
                  <a:lnTo>
                    <a:pt x="675" y="1238"/>
                  </a:lnTo>
                  <a:cubicBezTo>
                    <a:pt x="625" y="1225"/>
                    <a:pt x="575" y="1225"/>
                    <a:pt x="538" y="1200"/>
                  </a:cubicBezTo>
                  <a:cubicBezTo>
                    <a:pt x="488" y="1188"/>
                    <a:pt x="426" y="1163"/>
                    <a:pt x="376" y="1113"/>
                  </a:cubicBezTo>
                  <a:cubicBezTo>
                    <a:pt x="326" y="1063"/>
                    <a:pt x="288" y="1000"/>
                    <a:pt x="251" y="925"/>
                  </a:cubicBezTo>
                  <a:cubicBezTo>
                    <a:pt x="251" y="913"/>
                    <a:pt x="238" y="875"/>
                    <a:pt x="238" y="863"/>
                  </a:cubicBezTo>
                  <a:cubicBezTo>
                    <a:pt x="238" y="825"/>
                    <a:pt x="238" y="813"/>
                    <a:pt x="251" y="788"/>
                  </a:cubicBezTo>
                  <a:cubicBezTo>
                    <a:pt x="251" y="750"/>
                    <a:pt x="263" y="738"/>
                    <a:pt x="301" y="701"/>
                  </a:cubicBezTo>
                  <a:cubicBezTo>
                    <a:pt x="313" y="676"/>
                    <a:pt x="351" y="663"/>
                    <a:pt x="363" y="638"/>
                  </a:cubicBezTo>
                  <a:cubicBezTo>
                    <a:pt x="388" y="626"/>
                    <a:pt x="413" y="613"/>
                    <a:pt x="438" y="613"/>
                  </a:cubicBezTo>
                  <a:lnTo>
                    <a:pt x="450" y="613"/>
                  </a:lnTo>
                  <a:lnTo>
                    <a:pt x="450" y="613"/>
                  </a:lnTo>
                  <a:lnTo>
                    <a:pt x="450" y="613"/>
                  </a:lnTo>
                  <a:lnTo>
                    <a:pt x="450" y="613"/>
                  </a:lnTo>
                  <a:lnTo>
                    <a:pt x="450" y="613"/>
                  </a:lnTo>
                  <a:lnTo>
                    <a:pt x="450" y="613"/>
                  </a:lnTo>
                  <a:lnTo>
                    <a:pt x="450" y="613"/>
                  </a:lnTo>
                  <a:cubicBezTo>
                    <a:pt x="450" y="613"/>
                    <a:pt x="450" y="601"/>
                    <a:pt x="438" y="601"/>
                  </a:cubicBezTo>
                  <a:lnTo>
                    <a:pt x="426" y="551"/>
                  </a:lnTo>
                  <a:cubicBezTo>
                    <a:pt x="413" y="513"/>
                    <a:pt x="388" y="488"/>
                    <a:pt x="376" y="476"/>
                  </a:cubicBezTo>
                  <a:cubicBezTo>
                    <a:pt x="326" y="363"/>
                    <a:pt x="263" y="263"/>
                    <a:pt x="226" y="188"/>
                  </a:cubicBezTo>
                  <a:cubicBezTo>
                    <a:pt x="176" y="113"/>
                    <a:pt x="113" y="63"/>
                    <a:pt x="76" y="38"/>
                  </a:cubicBezTo>
                  <a:cubicBezTo>
                    <a:pt x="38" y="1"/>
                    <a:pt x="1" y="1"/>
                    <a:pt x="1" y="1"/>
                  </a:cubicBezTo>
                  <a:lnTo>
                    <a:pt x="76" y="1"/>
                  </a:lnTo>
                  <a:cubicBezTo>
                    <a:pt x="138" y="13"/>
                    <a:pt x="226" y="51"/>
                    <a:pt x="301" y="113"/>
                  </a:cubicBezTo>
                  <a:cubicBezTo>
                    <a:pt x="376" y="176"/>
                    <a:pt x="450" y="263"/>
                    <a:pt x="538" y="363"/>
                  </a:cubicBezTo>
                  <a:cubicBezTo>
                    <a:pt x="550" y="388"/>
                    <a:pt x="563" y="413"/>
                    <a:pt x="600" y="438"/>
                  </a:cubicBezTo>
                  <a:lnTo>
                    <a:pt x="625" y="488"/>
                  </a:lnTo>
                  <a:lnTo>
                    <a:pt x="675" y="551"/>
                  </a:lnTo>
                  <a:cubicBezTo>
                    <a:pt x="738" y="663"/>
                    <a:pt x="850" y="800"/>
                    <a:pt x="913" y="913"/>
                  </a:cubicBezTo>
                  <a:cubicBezTo>
                    <a:pt x="900" y="913"/>
                    <a:pt x="875" y="888"/>
                    <a:pt x="850" y="888"/>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0"/>
            <p:cNvSpPr/>
            <p:nvPr/>
          </p:nvSpPr>
          <p:spPr>
            <a:xfrm>
              <a:off x="6498631" y="2304868"/>
              <a:ext cx="36236" cy="20582"/>
            </a:xfrm>
            <a:custGeom>
              <a:avLst/>
              <a:gdLst/>
              <a:ahLst/>
              <a:cxnLst/>
              <a:rect l="l" t="t" r="r" b="b"/>
              <a:pathLst>
                <a:path w="463" h="263" extrusionOk="0">
                  <a:moveTo>
                    <a:pt x="13" y="200"/>
                  </a:moveTo>
                  <a:cubicBezTo>
                    <a:pt x="25" y="250"/>
                    <a:pt x="138" y="262"/>
                    <a:pt x="263" y="237"/>
                  </a:cubicBezTo>
                  <a:cubicBezTo>
                    <a:pt x="388" y="200"/>
                    <a:pt x="463" y="125"/>
                    <a:pt x="450" y="63"/>
                  </a:cubicBezTo>
                  <a:cubicBezTo>
                    <a:pt x="438" y="0"/>
                    <a:pt x="325" y="0"/>
                    <a:pt x="200" y="25"/>
                  </a:cubicBezTo>
                  <a:cubicBezTo>
                    <a:pt x="75" y="75"/>
                    <a:pt x="0" y="150"/>
                    <a:pt x="13" y="20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0"/>
            <p:cNvSpPr/>
            <p:nvPr/>
          </p:nvSpPr>
          <p:spPr>
            <a:xfrm>
              <a:off x="6545587" y="1771827"/>
              <a:ext cx="1082527" cy="951485"/>
            </a:xfrm>
            <a:custGeom>
              <a:avLst/>
              <a:gdLst/>
              <a:ahLst/>
              <a:cxnLst/>
              <a:rect l="l" t="t" r="r" b="b"/>
              <a:pathLst>
                <a:path w="13832" h="12158" extrusionOk="0">
                  <a:moveTo>
                    <a:pt x="6068" y="1"/>
                  </a:moveTo>
                  <a:cubicBezTo>
                    <a:pt x="4192" y="1"/>
                    <a:pt x="2536" y="920"/>
                    <a:pt x="1437" y="2463"/>
                  </a:cubicBezTo>
                  <a:cubicBezTo>
                    <a:pt x="662" y="3587"/>
                    <a:pt x="0" y="5074"/>
                    <a:pt x="387" y="6461"/>
                  </a:cubicBezTo>
                  <a:cubicBezTo>
                    <a:pt x="461" y="6632"/>
                    <a:pt x="1000" y="7950"/>
                    <a:pt x="1106" y="7950"/>
                  </a:cubicBezTo>
                  <a:cubicBezTo>
                    <a:pt x="1107" y="7950"/>
                    <a:pt x="1108" y="7950"/>
                    <a:pt x="1109" y="7950"/>
                  </a:cubicBezTo>
                  <a:lnTo>
                    <a:pt x="1109" y="7950"/>
                  </a:lnTo>
                  <a:cubicBezTo>
                    <a:pt x="661" y="8187"/>
                    <a:pt x="337" y="8686"/>
                    <a:pt x="287" y="9185"/>
                  </a:cubicBezTo>
                  <a:cubicBezTo>
                    <a:pt x="162" y="10572"/>
                    <a:pt x="1999" y="11697"/>
                    <a:pt x="3161" y="11959"/>
                  </a:cubicBezTo>
                  <a:cubicBezTo>
                    <a:pt x="3733" y="12091"/>
                    <a:pt x="4324" y="12157"/>
                    <a:pt x="4917" y="12157"/>
                  </a:cubicBezTo>
                  <a:cubicBezTo>
                    <a:pt x="5945" y="12157"/>
                    <a:pt x="6979" y="11960"/>
                    <a:pt x="7922" y="11572"/>
                  </a:cubicBezTo>
                  <a:cubicBezTo>
                    <a:pt x="10283" y="10634"/>
                    <a:pt x="10721" y="9335"/>
                    <a:pt x="10721" y="9335"/>
                  </a:cubicBezTo>
                  <a:cubicBezTo>
                    <a:pt x="10721" y="9335"/>
                    <a:pt x="10903" y="9843"/>
                    <a:pt x="11592" y="9843"/>
                  </a:cubicBezTo>
                  <a:cubicBezTo>
                    <a:pt x="11787" y="9843"/>
                    <a:pt x="12023" y="9802"/>
                    <a:pt x="12307" y="9697"/>
                  </a:cubicBezTo>
                  <a:cubicBezTo>
                    <a:pt x="13439" y="9306"/>
                    <a:pt x="13831" y="6887"/>
                    <a:pt x="12338" y="6887"/>
                  </a:cubicBezTo>
                  <a:cubicBezTo>
                    <a:pt x="12117" y="6887"/>
                    <a:pt x="11854" y="6940"/>
                    <a:pt x="11545" y="7061"/>
                  </a:cubicBezTo>
                  <a:cubicBezTo>
                    <a:pt x="11545" y="7061"/>
                    <a:pt x="12795" y="5836"/>
                    <a:pt x="12720" y="4937"/>
                  </a:cubicBezTo>
                  <a:cubicBezTo>
                    <a:pt x="12645" y="4025"/>
                    <a:pt x="11158" y="339"/>
                    <a:pt x="6460" y="14"/>
                  </a:cubicBezTo>
                  <a:cubicBezTo>
                    <a:pt x="6328" y="5"/>
                    <a:pt x="6197" y="1"/>
                    <a:pt x="6068"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0"/>
            <p:cNvSpPr/>
            <p:nvPr/>
          </p:nvSpPr>
          <p:spPr>
            <a:xfrm>
              <a:off x="7456939" y="2184579"/>
              <a:ext cx="83193" cy="120364"/>
            </a:xfrm>
            <a:custGeom>
              <a:avLst/>
              <a:gdLst/>
              <a:ahLst/>
              <a:cxnLst/>
              <a:rect l="l" t="t" r="r" b="b"/>
              <a:pathLst>
                <a:path w="1063" h="1538" extrusionOk="0">
                  <a:moveTo>
                    <a:pt x="1062" y="0"/>
                  </a:moveTo>
                  <a:cubicBezTo>
                    <a:pt x="775" y="775"/>
                    <a:pt x="0" y="1537"/>
                    <a:pt x="0" y="1537"/>
                  </a:cubicBezTo>
                  <a:cubicBezTo>
                    <a:pt x="88" y="1500"/>
                    <a:pt x="163" y="1475"/>
                    <a:pt x="250" y="1462"/>
                  </a:cubicBezTo>
                  <a:cubicBezTo>
                    <a:pt x="537" y="1100"/>
                    <a:pt x="962" y="538"/>
                    <a:pt x="1062"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0"/>
            <p:cNvSpPr/>
            <p:nvPr/>
          </p:nvSpPr>
          <p:spPr>
            <a:xfrm>
              <a:off x="6558266" y="2433921"/>
              <a:ext cx="1025865" cy="291988"/>
            </a:xfrm>
            <a:custGeom>
              <a:avLst/>
              <a:gdLst/>
              <a:ahLst/>
              <a:cxnLst/>
              <a:rect l="l" t="t" r="r" b="b"/>
              <a:pathLst>
                <a:path w="13108" h="3731" extrusionOk="0">
                  <a:moveTo>
                    <a:pt x="13107" y="0"/>
                  </a:moveTo>
                  <a:cubicBezTo>
                    <a:pt x="12958" y="438"/>
                    <a:pt x="12645" y="838"/>
                    <a:pt x="12245" y="987"/>
                  </a:cubicBezTo>
                  <a:cubicBezTo>
                    <a:pt x="11964" y="1085"/>
                    <a:pt x="11729" y="1123"/>
                    <a:pt x="11534" y="1123"/>
                  </a:cubicBezTo>
                  <a:cubicBezTo>
                    <a:pt x="10830" y="1123"/>
                    <a:pt x="10646" y="625"/>
                    <a:pt x="10646" y="625"/>
                  </a:cubicBezTo>
                  <a:cubicBezTo>
                    <a:pt x="10646" y="625"/>
                    <a:pt x="10196" y="1925"/>
                    <a:pt x="7847" y="2862"/>
                  </a:cubicBezTo>
                  <a:cubicBezTo>
                    <a:pt x="6907" y="3244"/>
                    <a:pt x="5865" y="3439"/>
                    <a:pt x="4829" y="3439"/>
                  </a:cubicBezTo>
                  <a:cubicBezTo>
                    <a:pt x="4240" y="3439"/>
                    <a:pt x="3653" y="3376"/>
                    <a:pt x="3087" y="3249"/>
                  </a:cubicBezTo>
                  <a:cubicBezTo>
                    <a:pt x="1937" y="2987"/>
                    <a:pt x="88" y="1862"/>
                    <a:pt x="213" y="475"/>
                  </a:cubicBezTo>
                  <a:cubicBezTo>
                    <a:pt x="213" y="425"/>
                    <a:pt x="225" y="375"/>
                    <a:pt x="225" y="325"/>
                  </a:cubicBezTo>
                  <a:lnTo>
                    <a:pt x="225" y="325"/>
                  </a:lnTo>
                  <a:cubicBezTo>
                    <a:pt x="188" y="475"/>
                    <a:pt x="138" y="613"/>
                    <a:pt x="125" y="750"/>
                  </a:cubicBezTo>
                  <a:cubicBezTo>
                    <a:pt x="0" y="2137"/>
                    <a:pt x="1837" y="3262"/>
                    <a:pt x="2999" y="3536"/>
                  </a:cubicBezTo>
                  <a:cubicBezTo>
                    <a:pt x="3561" y="3667"/>
                    <a:pt x="4143" y="3731"/>
                    <a:pt x="4727" y="3731"/>
                  </a:cubicBezTo>
                  <a:cubicBezTo>
                    <a:pt x="5764" y="3731"/>
                    <a:pt x="6808" y="3528"/>
                    <a:pt x="7760" y="3137"/>
                  </a:cubicBezTo>
                  <a:cubicBezTo>
                    <a:pt x="10121" y="2199"/>
                    <a:pt x="10559" y="913"/>
                    <a:pt x="10559" y="913"/>
                  </a:cubicBezTo>
                  <a:cubicBezTo>
                    <a:pt x="10559" y="913"/>
                    <a:pt x="10739" y="1410"/>
                    <a:pt x="11423" y="1410"/>
                  </a:cubicBezTo>
                  <a:cubicBezTo>
                    <a:pt x="11619" y="1410"/>
                    <a:pt x="11858" y="1369"/>
                    <a:pt x="12145" y="1262"/>
                  </a:cubicBezTo>
                  <a:cubicBezTo>
                    <a:pt x="12633" y="1100"/>
                    <a:pt x="12983" y="563"/>
                    <a:pt x="13108"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0"/>
            <p:cNvSpPr/>
            <p:nvPr/>
          </p:nvSpPr>
          <p:spPr>
            <a:xfrm>
              <a:off x="6563118" y="2114144"/>
              <a:ext cx="77402" cy="269997"/>
            </a:xfrm>
            <a:custGeom>
              <a:avLst/>
              <a:gdLst/>
              <a:ahLst/>
              <a:cxnLst/>
              <a:rect l="l" t="t" r="r" b="b"/>
              <a:pathLst>
                <a:path w="989" h="3450" extrusionOk="0">
                  <a:moveTo>
                    <a:pt x="988" y="3312"/>
                  </a:moveTo>
                  <a:cubicBezTo>
                    <a:pt x="987" y="3312"/>
                    <a:pt x="985" y="3312"/>
                    <a:pt x="984" y="3313"/>
                  </a:cubicBezTo>
                  <a:lnTo>
                    <a:pt x="984" y="3313"/>
                  </a:lnTo>
                  <a:cubicBezTo>
                    <a:pt x="985" y="3313"/>
                    <a:pt x="987" y="3312"/>
                    <a:pt x="988" y="3312"/>
                  </a:cubicBezTo>
                  <a:close/>
                  <a:moveTo>
                    <a:pt x="301" y="1"/>
                  </a:moveTo>
                  <a:cubicBezTo>
                    <a:pt x="76" y="700"/>
                    <a:pt x="1" y="1438"/>
                    <a:pt x="201" y="2137"/>
                  </a:cubicBezTo>
                  <a:cubicBezTo>
                    <a:pt x="238" y="2250"/>
                    <a:pt x="576" y="3099"/>
                    <a:pt x="776" y="3449"/>
                  </a:cubicBezTo>
                  <a:cubicBezTo>
                    <a:pt x="837" y="3388"/>
                    <a:pt x="899" y="3338"/>
                    <a:pt x="984" y="3313"/>
                  </a:cubicBezTo>
                  <a:lnTo>
                    <a:pt x="984" y="3313"/>
                  </a:lnTo>
                  <a:cubicBezTo>
                    <a:pt x="983" y="3313"/>
                    <a:pt x="982" y="3313"/>
                    <a:pt x="982" y="3313"/>
                  </a:cubicBezTo>
                  <a:cubicBezTo>
                    <a:pt x="856" y="3313"/>
                    <a:pt x="325" y="1985"/>
                    <a:pt x="276" y="1862"/>
                  </a:cubicBezTo>
                  <a:cubicBezTo>
                    <a:pt x="113" y="1250"/>
                    <a:pt x="138" y="613"/>
                    <a:pt x="301"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0"/>
            <p:cNvSpPr/>
            <p:nvPr/>
          </p:nvSpPr>
          <p:spPr>
            <a:xfrm>
              <a:off x="7012024" y="2421947"/>
              <a:ext cx="275797" cy="174520"/>
            </a:xfrm>
            <a:custGeom>
              <a:avLst/>
              <a:gdLst/>
              <a:ahLst/>
              <a:cxnLst/>
              <a:rect l="l" t="t" r="r" b="b"/>
              <a:pathLst>
                <a:path w="3524" h="2230" extrusionOk="0">
                  <a:moveTo>
                    <a:pt x="2074" y="0"/>
                  </a:moveTo>
                  <a:cubicBezTo>
                    <a:pt x="1909" y="0"/>
                    <a:pt x="1737" y="17"/>
                    <a:pt x="1562" y="53"/>
                  </a:cubicBezTo>
                  <a:cubicBezTo>
                    <a:pt x="637" y="216"/>
                    <a:pt x="0" y="841"/>
                    <a:pt x="100" y="1440"/>
                  </a:cubicBezTo>
                  <a:cubicBezTo>
                    <a:pt x="191" y="1917"/>
                    <a:pt x="752" y="2229"/>
                    <a:pt x="1455" y="2229"/>
                  </a:cubicBezTo>
                  <a:cubicBezTo>
                    <a:pt x="1618" y="2229"/>
                    <a:pt x="1788" y="2213"/>
                    <a:pt x="1962" y="2178"/>
                  </a:cubicBezTo>
                  <a:cubicBezTo>
                    <a:pt x="2886" y="2003"/>
                    <a:pt x="3524" y="1378"/>
                    <a:pt x="3411" y="778"/>
                  </a:cubicBezTo>
                  <a:cubicBezTo>
                    <a:pt x="3330" y="304"/>
                    <a:pt x="2768" y="0"/>
                    <a:pt x="2074"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0"/>
            <p:cNvSpPr/>
            <p:nvPr/>
          </p:nvSpPr>
          <p:spPr>
            <a:xfrm>
              <a:off x="6565074" y="2398704"/>
              <a:ext cx="189787" cy="173659"/>
            </a:xfrm>
            <a:custGeom>
              <a:avLst/>
              <a:gdLst/>
              <a:ahLst/>
              <a:cxnLst/>
              <a:rect l="l" t="t" r="r" b="b"/>
              <a:pathLst>
                <a:path w="2425" h="2219" extrusionOk="0">
                  <a:moveTo>
                    <a:pt x="801" y="1"/>
                  </a:moveTo>
                  <a:cubicBezTo>
                    <a:pt x="376" y="250"/>
                    <a:pt x="76" y="725"/>
                    <a:pt x="38" y="1200"/>
                  </a:cubicBezTo>
                  <a:cubicBezTo>
                    <a:pt x="1" y="1512"/>
                    <a:pt x="76" y="1812"/>
                    <a:pt x="226" y="2100"/>
                  </a:cubicBezTo>
                  <a:cubicBezTo>
                    <a:pt x="276" y="2112"/>
                    <a:pt x="338" y="2125"/>
                    <a:pt x="376" y="2137"/>
                  </a:cubicBezTo>
                  <a:cubicBezTo>
                    <a:pt x="590" y="2193"/>
                    <a:pt x="799" y="2219"/>
                    <a:pt x="997" y="2219"/>
                  </a:cubicBezTo>
                  <a:cubicBezTo>
                    <a:pt x="1643" y="2219"/>
                    <a:pt x="2163" y="1940"/>
                    <a:pt x="2287" y="1500"/>
                  </a:cubicBezTo>
                  <a:cubicBezTo>
                    <a:pt x="2425" y="888"/>
                    <a:pt x="1813" y="238"/>
                    <a:pt x="913" y="13"/>
                  </a:cubicBezTo>
                  <a:cubicBezTo>
                    <a:pt x="876" y="1"/>
                    <a:pt x="851" y="1"/>
                    <a:pt x="801"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0"/>
            <p:cNvSpPr/>
            <p:nvPr/>
          </p:nvSpPr>
          <p:spPr>
            <a:xfrm>
              <a:off x="7435417" y="2374286"/>
              <a:ext cx="85150" cy="125216"/>
            </a:xfrm>
            <a:custGeom>
              <a:avLst/>
              <a:gdLst/>
              <a:ahLst/>
              <a:cxnLst/>
              <a:rect l="l" t="t" r="r" b="b"/>
              <a:pathLst>
                <a:path w="1088" h="1600" extrusionOk="0">
                  <a:moveTo>
                    <a:pt x="425" y="737"/>
                  </a:moveTo>
                  <a:cubicBezTo>
                    <a:pt x="538" y="750"/>
                    <a:pt x="650" y="750"/>
                    <a:pt x="750" y="787"/>
                  </a:cubicBezTo>
                  <a:cubicBezTo>
                    <a:pt x="862" y="812"/>
                    <a:pt x="987" y="875"/>
                    <a:pt x="1050" y="1000"/>
                  </a:cubicBezTo>
                  <a:cubicBezTo>
                    <a:pt x="1062" y="1037"/>
                    <a:pt x="1062" y="1062"/>
                    <a:pt x="1087" y="1100"/>
                  </a:cubicBezTo>
                  <a:lnTo>
                    <a:pt x="1087" y="1187"/>
                  </a:lnTo>
                  <a:cubicBezTo>
                    <a:pt x="1062" y="1237"/>
                    <a:pt x="1062" y="1300"/>
                    <a:pt x="1037" y="1325"/>
                  </a:cubicBezTo>
                  <a:cubicBezTo>
                    <a:pt x="1025" y="1350"/>
                    <a:pt x="1025" y="1375"/>
                    <a:pt x="1000" y="1387"/>
                  </a:cubicBezTo>
                  <a:lnTo>
                    <a:pt x="962" y="1437"/>
                  </a:lnTo>
                  <a:cubicBezTo>
                    <a:pt x="925" y="1475"/>
                    <a:pt x="875" y="1487"/>
                    <a:pt x="850" y="1512"/>
                  </a:cubicBezTo>
                  <a:cubicBezTo>
                    <a:pt x="712" y="1600"/>
                    <a:pt x="588" y="1575"/>
                    <a:pt x="488" y="1562"/>
                  </a:cubicBezTo>
                  <a:cubicBezTo>
                    <a:pt x="438" y="1562"/>
                    <a:pt x="413" y="1550"/>
                    <a:pt x="400" y="1550"/>
                  </a:cubicBezTo>
                  <a:lnTo>
                    <a:pt x="363" y="1550"/>
                  </a:lnTo>
                  <a:lnTo>
                    <a:pt x="400" y="1550"/>
                  </a:lnTo>
                  <a:cubicBezTo>
                    <a:pt x="413" y="1550"/>
                    <a:pt x="438" y="1550"/>
                    <a:pt x="488" y="1537"/>
                  </a:cubicBezTo>
                  <a:cubicBezTo>
                    <a:pt x="563" y="1512"/>
                    <a:pt x="675" y="1500"/>
                    <a:pt x="787" y="1425"/>
                  </a:cubicBezTo>
                  <a:cubicBezTo>
                    <a:pt x="800" y="1412"/>
                    <a:pt x="837" y="1387"/>
                    <a:pt x="850" y="1362"/>
                  </a:cubicBezTo>
                  <a:cubicBezTo>
                    <a:pt x="862" y="1350"/>
                    <a:pt x="862" y="1325"/>
                    <a:pt x="875" y="1312"/>
                  </a:cubicBezTo>
                  <a:cubicBezTo>
                    <a:pt x="875" y="1300"/>
                    <a:pt x="900" y="1287"/>
                    <a:pt x="900" y="1262"/>
                  </a:cubicBezTo>
                  <a:cubicBezTo>
                    <a:pt x="912" y="1200"/>
                    <a:pt x="925" y="1112"/>
                    <a:pt x="900" y="1075"/>
                  </a:cubicBezTo>
                  <a:cubicBezTo>
                    <a:pt x="862" y="1037"/>
                    <a:pt x="800" y="1000"/>
                    <a:pt x="712" y="987"/>
                  </a:cubicBezTo>
                  <a:cubicBezTo>
                    <a:pt x="613" y="975"/>
                    <a:pt x="525" y="950"/>
                    <a:pt x="413" y="950"/>
                  </a:cubicBezTo>
                  <a:cubicBezTo>
                    <a:pt x="363" y="950"/>
                    <a:pt x="313" y="937"/>
                    <a:pt x="250" y="937"/>
                  </a:cubicBezTo>
                  <a:cubicBezTo>
                    <a:pt x="163" y="925"/>
                    <a:pt x="88" y="912"/>
                    <a:pt x="0" y="887"/>
                  </a:cubicBezTo>
                  <a:cubicBezTo>
                    <a:pt x="38" y="812"/>
                    <a:pt x="50" y="725"/>
                    <a:pt x="88" y="637"/>
                  </a:cubicBezTo>
                  <a:cubicBezTo>
                    <a:pt x="88" y="625"/>
                    <a:pt x="100" y="612"/>
                    <a:pt x="100" y="600"/>
                  </a:cubicBezTo>
                  <a:lnTo>
                    <a:pt x="113" y="562"/>
                  </a:lnTo>
                  <a:cubicBezTo>
                    <a:pt x="125" y="550"/>
                    <a:pt x="150" y="513"/>
                    <a:pt x="150" y="500"/>
                  </a:cubicBezTo>
                  <a:cubicBezTo>
                    <a:pt x="188" y="425"/>
                    <a:pt x="250" y="363"/>
                    <a:pt x="300" y="300"/>
                  </a:cubicBezTo>
                  <a:cubicBezTo>
                    <a:pt x="413" y="175"/>
                    <a:pt x="538" y="100"/>
                    <a:pt x="663" y="50"/>
                  </a:cubicBezTo>
                  <a:cubicBezTo>
                    <a:pt x="787" y="0"/>
                    <a:pt x="900" y="13"/>
                    <a:pt x="937" y="50"/>
                  </a:cubicBezTo>
                  <a:cubicBezTo>
                    <a:pt x="1000" y="75"/>
                    <a:pt x="1025" y="113"/>
                    <a:pt x="1025" y="113"/>
                  </a:cubicBezTo>
                  <a:cubicBezTo>
                    <a:pt x="1025" y="113"/>
                    <a:pt x="987" y="100"/>
                    <a:pt x="925" y="75"/>
                  </a:cubicBezTo>
                  <a:cubicBezTo>
                    <a:pt x="862" y="63"/>
                    <a:pt x="787" y="63"/>
                    <a:pt x="688" y="125"/>
                  </a:cubicBezTo>
                  <a:cubicBezTo>
                    <a:pt x="600" y="188"/>
                    <a:pt x="500" y="288"/>
                    <a:pt x="425" y="413"/>
                  </a:cubicBezTo>
                  <a:cubicBezTo>
                    <a:pt x="375" y="475"/>
                    <a:pt x="350" y="537"/>
                    <a:pt x="300" y="612"/>
                  </a:cubicBezTo>
                  <a:cubicBezTo>
                    <a:pt x="288" y="625"/>
                    <a:pt x="288" y="637"/>
                    <a:pt x="275" y="662"/>
                  </a:cubicBezTo>
                  <a:lnTo>
                    <a:pt x="250" y="687"/>
                  </a:lnTo>
                  <a:lnTo>
                    <a:pt x="250" y="700"/>
                  </a:lnTo>
                  <a:lnTo>
                    <a:pt x="250" y="700"/>
                  </a:lnTo>
                  <a:lnTo>
                    <a:pt x="250" y="700"/>
                  </a:lnTo>
                  <a:cubicBezTo>
                    <a:pt x="338" y="725"/>
                    <a:pt x="375" y="737"/>
                    <a:pt x="425" y="737"/>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0"/>
            <p:cNvSpPr/>
            <p:nvPr/>
          </p:nvSpPr>
          <p:spPr>
            <a:xfrm>
              <a:off x="6871154" y="2652976"/>
              <a:ext cx="35296" cy="18626"/>
            </a:xfrm>
            <a:custGeom>
              <a:avLst/>
              <a:gdLst/>
              <a:ahLst/>
              <a:cxnLst/>
              <a:rect l="l" t="t" r="r" b="b"/>
              <a:pathLst>
                <a:path w="451" h="238" extrusionOk="0">
                  <a:moveTo>
                    <a:pt x="1" y="100"/>
                  </a:moveTo>
                  <a:cubicBezTo>
                    <a:pt x="1" y="163"/>
                    <a:pt x="88" y="200"/>
                    <a:pt x="213" y="225"/>
                  </a:cubicBezTo>
                  <a:cubicBezTo>
                    <a:pt x="338" y="238"/>
                    <a:pt x="451" y="188"/>
                    <a:pt x="451" y="138"/>
                  </a:cubicBezTo>
                  <a:cubicBezTo>
                    <a:pt x="451" y="75"/>
                    <a:pt x="363" y="38"/>
                    <a:pt x="238" y="13"/>
                  </a:cubicBezTo>
                  <a:cubicBezTo>
                    <a:pt x="113" y="0"/>
                    <a:pt x="1" y="50"/>
                    <a:pt x="1" y="10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0"/>
            <p:cNvSpPr/>
            <p:nvPr/>
          </p:nvSpPr>
          <p:spPr>
            <a:xfrm>
              <a:off x="6812536" y="2449965"/>
              <a:ext cx="131090" cy="59556"/>
            </a:xfrm>
            <a:custGeom>
              <a:avLst/>
              <a:gdLst/>
              <a:ahLst/>
              <a:cxnLst/>
              <a:rect l="l" t="t" r="r" b="b"/>
              <a:pathLst>
                <a:path w="1675" h="761" extrusionOk="0">
                  <a:moveTo>
                    <a:pt x="4" y="1"/>
                  </a:moveTo>
                  <a:cubicBezTo>
                    <a:pt x="1" y="1"/>
                    <a:pt x="0" y="3"/>
                    <a:pt x="0" y="8"/>
                  </a:cubicBezTo>
                  <a:cubicBezTo>
                    <a:pt x="24" y="457"/>
                    <a:pt x="550" y="761"/>
                    <a:pt x="945" y="761"/>
                  </a:cubicBezTo>
                  <a:cubicBezTo>
                    <a:pt x="968" y="761"/>
                    <a:pt x="990" y="760"/>
                    <a:pt x="1012" y="757"/>
                  </a:cubicBezTo>
                  <a:cubicBezTo>
                    <a:pt x="1400" y="670"/>
                    <a:pt x="1674" y="583"/>
                    <a:pt x="1562" y="270"/>
                  </a:cubicBezTo>
                  <a:cubicBezTo>
                    <a:pt x="1524" y="165"/>
                    <a:pt x="1443" y="129"/>
                    <a:pt x="1339" y="129"/>
                  </a:cubicBezTo>
                  <a:cubicBezTo>
                    <a:pt x="1133" y="129"/>
                    <a:pt x="836" y="266"/>
                    <a:pt x="587" y="283"/>
                  </a:cubicBezTo>
                  <a:cubicBezTo>
                    <a:pt x="565" y="286"/>
                    <a:pt x="542" y="287"/>
                    <a:pt x="521" y="287"/>
                  </a:cubicBezTo>
                  <a:cubicBezTo>
                    <a:pt x="214" y="287"/>
                    <a:pt x="31" y="1"/>
                    <a:pt x="4"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0"/>
            <p:cNvSpPr/>
            <p:nvPr/>
          </p:nvSpPr>
          <p:spPr>
            <a:xfrm>
              <a:off x="6806667" y="2399721"/>
              <a:ext cx="66523" cy="94460"/>
            </a:xfrm>
            <a:custGeom>
              <a:avLst/>
              <a:gdLst/>
              <a:ahLst/>
              <a:cxnLst/>
              <a:rect l="l" t="t" r="r" b="b"/>
              <a:pathLst>
                <a:path w="850" h="1207" extrusionOk="0">
                  <a:moveTo>
                    <a:pt x="750" y="0"/>
                  </a:moveTo>
                  <a:cubicBezTo>
                    <a:pt x="725" y="100"/>
                    <a:pt x="712" y="225"/>
                    <a:pt x="625" y="275"/>
                  </a:cubicBezTo>
                  <a:cubicBezTo>
                    <a:pt x="537" y="312"/>
                    <a:pt x="437" y="337"/>
                    <a:pt x="350" y="375"/>
                  </a:cubicBezTo>
                  <a:cubicBezTo>
                    <a:pt x="288" y="412"/>
                    <a:pt x="225" y="437"/>
                    <a:pt x="163" y="487"/>
                  </a:cubicBezTo>
                  <a:cubicBezTo>
                    <a:pt x="138" y="512"/>
                    <a:pt x="100" y="537"/>
                    <a:pt x="50" y="562"/>
                  </a:cubicBezTo>
                  <a:cubicBezTo>
                    <a:pt x="38" y="575"/>
                    <a:pt x="13" y="612"/>
                    <a:pt x="13" y="637"/>
                  </a:cubicBezTo>
                  <a:cubicBezTo>
                    <a:pt x="0" y="675"/>
                    <a:pt x="13" y="700"/>
                    <a:pt x="13" y="725"/>
                  </a:cubicBezTo>
                  <a:cubicBezTo>
                    <a:pt x="25" y="825"/>
                    <a:pt x="88" y="887"/>
                    <a:pt x="150" y="950"/>
                  </a:cubicBezTo>
                  <a:cubicBezTo>
                    <a:pt x="213" y="1012"/>
                    <a:pt x="275" y="1062"/>
                    <a:pt x="325" y="1100"/>
                  </a:cubicBezTo>
                  <a:cubicBezTo>
                    <a:pt x="418" y="1161"/>
                    <a:pt x="476" y="1206"/>
                    <a:pt x="494" y="1206"/>
                  </a:cubicBezTo>
                  <a:cubicBezTo>
                    <a:pt x="498" y="1206"/>
                    <a:pt x="500" y="1204"/>
                    <a:pt x="500" y="1200"/>
                  </a:cubicBezTo>
                  <a:cubicBezTo>
                    <a:pt x="512" y="1200"/>
                    <a:pt x="450" y="1125"/>
                    <a:pt x="350" y="1050"/>
                  </a:cubicBezTo>
                  <a:cubicBezTo>
                    <a:pt x="313" y="1000"/>
                    <a:pt x="263" y="950"/>
                    <a:pt x="213" y="887"/>
                  </a:cubicBezTo>
                  <a:cubicBezTo>
                    <a:pt x="163" y="825"/>
                    <a:pt x="125" y="762"/>
                    <a:pt x="125" y="700"/>
                  </a:cubicBezTo>
                  <a:lnTo>
                    <a:pt x="125" y="662"/>
                  </a:lnTo>
                  <a:cubicBezTo>
                    <a:pt x="125" y="637"/>
                    <a:pt x="125" y="637"/>
                    <a:pt x="138" y="637"/>
                  </a:cubicBezTo>
                  <a:cubicBezTo>
                    <a:pt x="150" y="625"/>
                    <a:pt x="200" y="612"/>
                    <a:pt x="225" y="575"/>
                  </a:cubicBezTo>
                  <a:lnTo>
                    <a:pt x="412" y="487"/>
                  </a:lnTo>
                  <a:cubicBezTo>
                    <a:pt x="525" y="437"/>
                    <a:pt x="662" y="425"/>
                    <a:pt x="762" y="325"/>
                  </a:cubicBezTo>
                  <a:cubicBezTo>
                    <a:pt x="850" y="250"/>
                    <a:pt x="812" y="100"/>
                    <a:pt x="750"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0"/>
            <p:cNvSpPr/>
            <p:nvPr/>
          </p:nvSpPr>
          <p:spPr>
            <a:xfrm>
              <a:off x="6873110" y="2469139"/>
              <a:ext cx="48992" cy="15574"/>
            </a:xfrm>
            <a:custGeom>
              <a:avLst/>
              <a:gdLst/>
              <a:ahLst/>
              <a:cxnLst/>
              <a:rect l="l" t="t" r="r" b="b"/>
              <a:pathLst>
                <a:path w="626" h="199" extrusionOk="0">
                  <a:moveTo>
                    <a:pt x="313" y="0"/>
                  </a:moveTo>
                  <a:cubicBezTo>
                    <a:pt x="313" y="0"/>
                    <a:pt x="226" y="25"/>
                    <a:pt x="151" y="63"/>
                  </a:cubicBezTo>
                  <a:cubicBezTo>
                    <a:pt x="63" y="113"/>
                    <a:pt x="1" y="175"/>
                    <a:pt x="26" y="188"/>
                  </a:cubicBezTo>
                  <a:cubicBezTo>
                    <a:pt x="30" y="195"/>
                    <a:pt x="38" y="198"/>
                    <a:pt x="51" y="198"/>
                  </a:cubicBezTo>
                  <a:cubicBezTo>
                    <a:pt x="78" y="198"/>
                    <a:pt x="124" y="184"/>
                    <a:pt x="176" y="175"/>
                  </a:cubicBezTo>
                  <a:lnTo>
                    <a:pt x="313" y="175"/>
                  </a:lnTo>
                  <a:cubicBezTo>
                    <a:pt x="313" y="175"/>
                    <a:pt x="376" y="163"/>
                    <a:pt x="463" y="163"/>
                  </a:cubicBezTo>
                  <a:cubicBezTo>
                    <a:pt x="505" y="163"/>
                    <a:pt x="552" y="168"/>
                    <a:pt x="583" y="168"/>
                  </a:cubicBezTo>
                  <a:cubicBezTo>
                    <a:pt x="598" y="168"/>
                    <a:pt x="609" y="167"/>
                    <a:pt x="613" y="163"/>
                  </a:cubicBezTo>
                  <a:cubicBezTo>
                    <a:pt x="626" y="150"/>
                    <a:pt x="563" y="88"/>
                    <a:pt x="488" y="38"/>
                  </a:cubicBezTo>
                  <a:cubicBezTo>
                    <a:pt x="413" y="0"/>
                    <a:pt x="313" y="0"/>
                    <a:pt x="313"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0"/>
            <p:cNvSpPr/>
            <p:nvPr/>
          </p:nvSpPr>
          <p:spPr>
            <a:xfrm>
              <a:off x="6922024" y="2453252"/>
              <a:ext cx="24496" cy="47269"/>
            </a:xfrm>
            <a:custGeom>
              <a:avLst/>
              <a:gdLst/>
              <a:ahLst/>
              <a:cxnLst/>
              <a:rect l="l" t="t" r="r" b="b"/>
              <a:pathLst>
                <a:path w="313" h="604" extrusionOk="0">
                  <a:moveTo>
                    <a:pt x="36" y="0"/>
                  </a:moveTo>
                  <a:cubicBezTo>
                    <a:pt x="31" y="0"/>
                    <a:pt x="28" y="1"/>
                    <a:pt x="26" y="3"/>
                  </a:cubicBezTo>
                  <a:cubicBezTo>
                    <a:pt x="1" y="16"/>
                    <a:pt x="63" y="78"/>
                    <a:pt x="113" y="166"/>
                  </a:cubicBezTo>
                  <a:cubicBezTo>
                    <a:pt x="150" y="191"/>
                    <a:pt x="163" y="228"/>
                    <a:pt x="163" y="253"/>
                  </a:cubicBezTo>
                  <a:lnTo>
                    <a:pt x="163" y="303"/>
                  </a:lnTo>
                  <a:lnTo>
                    <a:pt x="163" y="328"/>
                  </a:lnTo>
                  <a:cubicBezTo>
                    <a:pt x="175" y="353"/>
                    <a:pt x="163" y="366"/>
                    <a:pt x="163" y="378"/>
                  </a:cubicBezTo>
                  <a:cubicBezTo>
                    <a:pt x="163" y="403"/>
                    <a:pt x="163" y="416"/>
                    <a:pt x="150" y="428"/>
                  </a:cubicBezTo>
                  <a:cubicBezTo>
                    <a:pt x="125" y="478"/>
                    <a:pt x="113" y="503"/>
                    <a:pt x="100" y="541"/>
                  </a:cubicBezTo>
                  <a:cubicBezTo>
                    <a:pt x="88" y="566"/>
                    <a:pt x="88" y="591"/>
                    <a:pt x="88" y="603"/>
                  </a:cubicBezTo>
                  <a:lnTo>
                    <a:pt x="150" y="603"/>
                  </a:lnTo>
                  <a:cubicBezTo>
                    <a:pt x="188" y="578"/>
                    <a:pt x="225" y="553"/>
                    <a:pt x="250" y="503"/>
                  </a:cubicBezTo>
                  <a:cubicBezTo>
                    <a:pt x="288" y="453"/>
                    <a:pt x="300" y="416"/>
                    <a:pt x="313" y="366"/>
                  </a:cubicBezTo>
                  <a:lnTo>
                    <a:pt x="313" y="291"/>
                  </a:lnTo>
                  <a:cubicBezTo>
                    <a:pt x="313" y="291"/>
                    <a:pt x="275" y="166"/>
                    <a:pt x="188" y="103"/>
                  </a:cubicBezTo>
                  <a:cubicBezTo>
                    <a:pt x="125" y="30"/>
                    <a:pt x="62" y="0"/>
                    <a:pt x="36"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0"/>
            <p:cNvSpPr/>
            <p:nvPr/>
          </p:nvSpPr>
          <p:spPr>
            <a:xfrm>
              <a:off x="6846736" y="2445661"/>
              <a:ext cx="28409" cy="12756"/>
            </a:xfrm>
            <a:custGeom>
              <a:avLst/>
              <a:gdLst/>
              <a:ahLst/>
              <a:cxnLst/>
              <a:rect l="l" t="t" r="r" b="b"/>
              <a:pathLst>
                <a:path w="363" h="163" extrusionOk="0">
                  <a:moveTo>
                    <a:pt x="163" y="0"/>
                  </a:moveTo>
                  <a:cubicBezTo>
                    <a:pt x="75" y="0"/>
                    <a:pt x="0" y="38"/>
                    <a:pt x="0" y="88"/>
                  </a:cubicBezTo>
                  <a:cubicBezTo>
                    <a:pt x="13" y="138"/>
                    <a:pt x="88" y="163"/>
                    <a:pt x="188" y="163"/>
                  </a:cubicBezTo>
                  <a:cubicBezTo>
                    <a:pt x="275" y="163"/>
                    <a:pt x="363" y="125"/>
                    <a:pt x="363" y="75"/>
                  </a:cubicBezTo>
                  <a:cubicBezTo>
                    <a:pt x="363" y="25"/>
                    <a:pt x="275" y="0"/>
                    <a:pt x="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0"/>
            <p:cNvSpPr/>
            <p:nvPr/>
          </p:nvSpPr>
          <p:spPr>
            <a:xfrm>
              <a:off x="7014920" y="2225510"/>
              <a:ext cx="237683" cy="151746"/>
            </a:xfrm>
            <a:custGeom>
              <a:avLst/>
              <a:gdLst/>
              <a:ahLst/>
              <a:cxnLst/>
              <a:rect l="l" t="t" r="r" b="b"/>
              <a:pathLst>
                <a:path w="3037" h="1939" extrusionOk="0">
                  <a:moveTo>
                    <a:pt x="1195" y="1"/>
                  </a:moveTo>
                  <a:cubicBezTo>
                    <a:pt x="49" y="1"/>
                    <a:pt x="1" y="1526"/>
                    <a:pt x="1" y="1526"/>
                  </a:cubicBezTo>
                  <a:lnTo>
                    <a:pt x="3037" y="1939"/>
                  </a:lnTo>
                  <a:lnTo>
                    <a:pt x="3037" y="1939"/>
                  </a:lnTo>
                  <a:cubicBezTo>
                    <a:pt x="3011" y="1932"/>
                    <a:pt x="2909" y="64"/>
                    <a:pt x="1250" y="2"/>
                  </a:cubicBezTo>
                  <a:cubicBezTo>
                    <a:pt x="1231" y="1"/>
                    <a:pt x="1213" y="1"/>
                    <a:pt x="1195" y="1"/>
                  </a:cubicBezTo>
                  <a:close/>
                  <a:moveTo>
                    <a:pt x="3037" y="1939"/>
                  </a:moveTo>
                  <a:cubicBezTo>
                    <a:pt x="3037" y="1939"/>
                    <a:pt x="3037" y="1939"/>
                    <a:pt x="3037" y="1939"/>
                  </a:cubicBezTo>
                  <a:lnTo>
                    <a:pt x="3037" y="1939"/>
                  </a:ln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0"/>
            <p:cNvSpPr/>
            <p:nvPr/>
          </p:nvSpPr>
          <p:spPr>
            <a:xfrm>
              <a:off x="7003180" y="2253763"/>
              <a:ext cx="263119" cy="218658"/>
            </a:xfrm>
            <a:custGeom>
              <a:avLst/>
              <a:gdLst/>
              <a:ahLst/>
              <a:cxnLst/>
              <a:rect l="l" t="t" r="r" b="b"/>
              <a:pathLst>
                <a:path w="3362" h="2794" extrusionOk="0">
                  <a:moveTo>
                    <a:pt x="1499" y="1"/>
                  </a:moveTo>
                  <a:cubicBezTo>
                    <a:pt x="961" y="1"/>
                    <a:pt x="610" y="396"/>
                    <a:pt x="325" y="965"/>
                  </a:cubicBezTo>
                  <a:cubicBezTo>
                    <a:pt x="1" y="1653"/>
                    <a:pt x="188" y="2390"/>
                    <a:pt x="938" y="2677"/>
                  </a:cubicBezTo>
                  <a:cubicBezTo>
                    <a:pt x="1134" y="2756"/>
                    <a:pt x="1349" y="2793"/>
                    <a:pt x="1564" y="2793"/>
                  </a:cubicBezTo>
                  <a:cubicBezTo>
                    <a:pt x="2171" y="2793"/>
                    <a:pt x="2785" y="2497"/>
                    <a:pt x="3024" y="1990"/>
                  </a:cubicBezTo>
                  <a:cubicBezTo>
                    <a:pt x="3362" y="1303"/>
                    <a:pt x="2862" y="378"/>
                    <a:pt x="1900" y="66"/>
                  </a:cubicBezTo>
                  <a:cubicBezTo>
                    <a:pt x="1755" y="22"/>
                    <a:pt x="1622" y="1"/>
                    <a:pt x="14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0"/>
            <p:cNvSpPr/>
            <p:nvPr/>
          </p:nvSpPr>
          <p:spPr>
            <a:xfrm>
              <a:off x="7023685" y="2304868"/>
              <a:ext cx="225005" cy="167555"/>
            </a:xfrm>
            <a:custGeom>
              <a:avLst/>
              <a:gdLst/>
              <a:ahLst/>
              <a:cxnLst/>
              <a:rect l="l" t="t" r="r" b="b"/>
              <a:pathLst>
                <a:path w="2875" h="2141" extrusionOk="0">
                  <a:moveTo>
                    <a:pt x="2450" y="0"/>
                  </a:moveTo>
                  <a:cubicBezTo>
                    <a:pt x="2700" y="425"/>
                    <a:pt x="2762" y="925"/>
                    <a:pt x="2600" y="1300"/>
                  </a:cubicBezTo>
                  <a:cubicBezTo>
                    <a:pt x="2384" y="1740"/>
                    <a:pt x="1880" y="1929"/>
                    <a:pt x="1349" y="1929"/>
                  </a:cubicBezTo>
                  <a:cubicBezTo>
                    <a:pt x="1051" y="1929"/>
                    <a:pt x="745" y="1870"/>
                    <a:pt x="476" y="1762"/>
                  </a:cubicBezTo>
                  <a:cubicBezTo>
                    <a:pt x="288" y="1687"/>
                    <a:pt x="126" y="1574"/>
                    <a:pt x="1" y="1449"/>
                  </a:cubicBezTo>
                  <a:lnTo>
                    <a:pt x="1" y="1449"/>
                  </a:lnTo>
                  <a:cubicBezTo>
                    <a:pt x="1" y="1449"/>
                    <a:pt x="1" y="1462"/>
                    <a:pt x="13" y="1462"/>
                  </a:cubicBezTo>
                  <a:lnTo>
                    <a:pt x="113" y="1612"/>
                  </a:lnTo>
                  <a:cubicBezTo>
                    <a:pt x="113" y="1612"/>
                    <a:pt x="113" y="1624"/>
                    <a:pt x="126" y="1624"/>
                  </a:cubicBezTo>
                  <a:lnTo>
                    <a:pt x="176" y="1674"/>
                  </a:lnTo>
                  <a:cubicBezTo>
                    <a:pt x="188" y="1687"/>
                    <a:pt x="188" y="1699"/>
                    <a:pt x="201" y="1699"/>
                  </a:cubicBezTo>
                  <a:lnTo>
                    <a:pt x="251" y="1749"/>
                  </a:lnTo>
                  <a:lnTo>
                    <a:pt x="301" y="1799"/>
                  </a:lnTo>
                  <a:cubicBezTo>
                    <a:pt x="313" y="1812"/>
                    <a:pt x="326" y="1824"/>
                    <a:pt x="351" y="1824"/>
                  </a:cubicBezTo>
                  <a:cubicBezTo>
                    <a:pt x="363" y="1837"/>
                    <a:pt x="376" y="1862"/>
                    <a:pt x="413" y="1874"/>
                  </a:cubicBezTo>
                  <a:cubicBezTo>
                    <a:pt x="426" y="1887"/>
                    <a:pt x="438" y="1887"/>
                    <a:pt x="451" y="1899"/>
                  </a:cubicBezTo>
                  <a:cubicBezTo>
                    <a:pt x="488" y="1924"/>
                    <a:pt x="501" y="1937"/>
                    <a:pt x="538" y="1949"/>
                  </a:cubicBezTo>
                  <a:cubicBezTo>
                    <a:pt x="551" y="1949"/>
                    <a:pt x="563" y="1962"/>
                    <a:pt x="563" y="1962"/>
                  </a:cubicBezTo>
                  <a:cubicBezTo>
                    <a:pt x="613" y="1987"/>
                    <a:pt x="638" y="1999"/>
                    <a:pt x="688" y="2024"/>
                  </a:cubicBezTo>
                  <a:cubicBezTo>
                    <a:pt x="881" y="2103"/>
                    <a:pt x="1094" y="2140"/>
                    <a:pt x="1307" y="2140"/>
                  </a:cubicBezTo>
                  <a:cubicBezTo>
                    <a:pt x="1909" y="2140"/>
                    <a:pt x="2523" y="1844"/>
                    <a:pt x="2762" y="1337"/>
                  </a:cubicBezTo>
                  <a:cubicBezTo>
                    <a:pt x="2850" y="1187"/>
                    <a:pt x="2875" y="1012"/>
                    <a:pt x="2862" y="837"/>
                  </a:cubicBezTo>
                  <a:cubicBezTo>
                    <a:pt x="2812" y="550"/>
                    <a:pt x="2675" y="250"/>
                    <a:pt x="24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0"/>
            <p:cNvSpPr/>
            <p:nvPr/>
          </p:nvSpPr>
          <p:spPr>
            <a:xfrm>
              <a:off x="7075572" y="2309720"/>
              <a:ext cx="178047" cy="163876"/>
            </a:xfrm>
            <a:custGeom>
              <a:avLst/>
              <a:gdLst/>
              <a:ahLst/>
              <a:cxnLst/>
              <a:rect l="l" t="t" r="r" b="b"/>
              <a:pathLst>
                <a:path w="2275" h="2094" extrusionOk="0">
                  <a:moveTo>
                    <a:pt x="1912" y="1"/>
                  </a:moveTo>
                  <a:lnTo>
                    <a:pt x="1912" y="1"/>
                  </a:lnTo>
                  <a:cubicBezTo>
                    <a:pt x="1899" y="1"/>
                    <a:pt x="1949" y="101"/>
                    <a:pt x="2012" y="263"/>
                  </a:cubicBezTo>
                  <a:cubicBezTo>
                    <a:pt x="2074" y="438"/>
                    <a:pt x="2137" y="650"/>
                    <a:pt x="2137" y="875"/>
                  </a:cubicBezTo>
                  <a:cubicBezTo>
                    <a:pt x="2137" y="1088"/>
                    <a:pt x="2037" y="1288"/>
                    <a:pt x="1937" y="1412"/>
                  </a:cubicBezTo>
                  <a:cubicBezTo>
                    <a:pt x="1887" y="1475"/>
                    <a:pt x="1824" y="1525"/>
                    <a:pt x="1787" y="1562"/>
                  </a:cubicBezTo>
                  <a:cubicBezTo>
                    <a:pt x="1737" y="1587"/>
                    <a:pt x="1724" y="1600"/>
                    <a:pt x="1724" y="1600"/>
                  </a:cubicBezTo>
                  <a:cubicBezTo>
                    <a:pt x="1724" y="1600"/>
                    <a:pt x="1637" y="1687"/>
                    <a:pt x="1500" y="1762"/>
                  </a:cubicBezTo>
                  <a:cubicBezTo>
                    <a:pt x="1350" y="1837"/>
                    <a:pt x="1137" y="1912"/>
                    <a:pt x="912" y="1962"/>
                  </a:cubicBezTo>
                  <a:cubicBezTo>
                    <a:pt x="750" y="2000"/>
                    <a:pt x="573" y="2017"/>
                    <a:pt x="421" y="2017"/>
                  </a:cubicBezTo>
                  <a:cubicBezTo>
                    <a:pt x="374" y="2017"/>
                    <a:pt x="329" y="2015"/>
                    <a:pt x="288" y="2012"/>
                  </a:cubicBezTo>
                  <a:cubicBezTo>
                    <a:pt x="164" y="2003"/>
                    <a:pt x="70" y="1979"/>
                    <a:pt x="31" y="1979"/>
                  </a:cubicBezTo>
                  <a:cubicBezTo>
                    <a:pt x="19" y="1979"/>
                    <a:pt x="13" y="1981"/>
                    <a:pt x="13" y="1987"/>
                  </a:cubicBezTo>
                  <a:cubicBezTo>
                    <a:pt x="0" y="2000"/>
                    <a:pt x="100" y="2050"/>
                    <a:pt x="288" y="2075"/>
                  </a:cubicBezTo>
                  <a:cubicBezTo>
                    <a:pt x="381" y="2087"/>
                    <a:pt x="488" y="2093"/>
                    <a:pt x="600" y="2093"/>
                  </a:cubicBezTo>
                  <a:cubicBezTo>
                    <a:pt x="712" y="2093"/>
                    <a:pt x="831" y="2087"/>
                    <a:pt x="950" y="2075"/>
                  </a:cubicBezTo>
                  <a:cubicBezTo>
                    <a:pt x="1187" y="2037"/>
                    <a:pt x="1412" y="1962"/>
                    <a:pt x="1575" y="1887"/>
                  </a:cubicBezTo>
                  <a:cubicBezTo>
                    <a:pt x="1749" y="1812"/>
                    <a:pt x="1837" y="1725"/>
                    <a:pt x="1837" y="1725"/>
                  </a:cubicBezTo>
                  <a:cubicBezTo>
                    <a:pt x="1837" y="1725"/>
                    <a:pt x="1849" y="1712"/>
                    <a:pt x="1899" y="1687"/>
                  </a:cubicBezTo>
                  <a:cubicBezTo>
                    <a:pt x="1949" y="1637"/>
                    <a:pt x="2012" y="1587"/>
                    <a:pt x="2062" y="1512"/>
                  </a:cubicBezTo>
                  <a:cubicBezTo>
                    <a:pt x="2187" y="1350"/>
                    <a:pt x="2274" y="1125"/>
                    <a:pt x="2262" y="875"/>
                  </a:cubicBezTo>
                  <a:cubicBezTo>
                    <a:pt x="2249" y="625"/>
                    <a:pt x="2149" y="400"/>
                    <a:pt x="2074" y="250"/>
                  </a:cubicBezTo>
                  <a:cubicBezTo>
                    <a:pt x="1999" y="88"/>
                    <a:pt x="1937" y="1"/>
                    <a:pt x="1912"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0"/>
            <p:cNvSpPr/>
            <p:nvPr/>
          </p:nvSpPr>
          <p:spPr>
            <a:xfrm>
              <a:off x="7018833" y="2267615"/>
              <a:ext cx="179065" cy="161450"/>
            </a:xfrm>
            <a:custGeom>
              <a:avLst/>
              <a:gdLst/>
              <a:ahLst/>
              <a:cxnLst/>
              <a:rect l="l" t="t" r="r" b="b"/>
              <a:pathLst>
                <a:path w="2288" h="2063" extrusionOk="0">
                  <a:moveTo>
                    <a:pt x="1134" y="1"/>
                  </a:moveTo>
                  <a:cubicBezTo>
                    <a:pt x="658" y="1"/>
                    <a:pt x="233" y="328"/>
                    <a:pt x="125" y="813"/>
                  </a:cubicBezTo>
                  <a:cubicBezTo>
                    <a:pt x="1" y="1376"/>
                    <a:pt x="363" y="1925"/>
                    <a:pt x="925" y="2038"/>
                  </a:cubicBezTo>
                  <a:cubicBezTo>
                    <a:pt x="1000" y="2055"/>
                    <a:pt x="1075" y="2063"/>
                    <a:pt x="1148" y="2063"/>
                  </a:cubicBezTo>
                  <a:cubicBezTo>
                    <a:pt x="1624" y="2063"/>
                    <a:pt x="2043" y="1725"/>
                    <a:pt x="2162" y="1238"/>
                  </a:cubicBezTo>
                  <a:cubicBezTo>
                    <a:pt x="2287" y="676"/>
                    <a:pt x="1925" y="126"/>
                    <a:pt x="1362" y="26"/>
                  </a:cubicBezTo>
                  <a:cubicBezTo>
                    <a:pt x="1286" y="9"/>
                    <a:pt x="1209" y="1"/>
                    <a:pt x="1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0"/>
            <p:cNvSpPr/>
            <p:nvPr/>
          </p:nvSpPr>
          <p:spPr>
            <a:xfrm>
              <a:off x="7051076" y="2300015"/>
              <a:ext cx="93993" cy="88903"/>
            </a:xfrm>
            <a:custGeom>
              <a:avLst/>
              <a:gdLst/>
              <a:ahLst/>
              <a:cxnLst/>
              <a:rect l="l" t="t" r="r" b="b"/>
              <a:pathLst>
                <a:path w="1201" h="1136" extrusionOk="0">
                  <a:moveTo>
                    <a:pt x="603" y="1"/>
                  </a:moveTo>
                  <a:cubicBezTo>
                    <a:pt x="348" y="1"/>
                    <a:pt x="129" y="187"/>
                    <a:pt x="63" y="449"/>
                  </a:cubicBezTo>
                  <a:cubicBezTo>
                    <a:pt x="1" y="762"/>
                    <a:pt x="188" y="1062"/>
                    <a:pt x="476" y="1124"/>
                  </a:cubicBezTo>
                  <a:cubicBezTo>
                    <a:pt x="513" y="1132"/>
                    <a:pt x="550" y="1136"/>
                    <a:pt x="587" y="1136"/>
                  </a:cubicBezTo>
                  <a:cubicBezTo>
                    <a:pt x="846" y="1136"/>
                    <a:pt x="1083" y="950"/>
                    <a:pt x="1138" y="687"/>
                  </a:cubicBezTo>
                  <a:cubicBezTo>
                    <a:pt x="1200" y="374"/>
                    <a:pt x="1013" y="75"/>
                    <a:pt x="713" y="12"/>
                  </a:cubicBezTo>
                  <a:cubicBezTo>
                    <a:pt x="676" y="4"/>
                    <a:pt x="639" y="1"/>
                    <a:pt x="603"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0"/>
            <p:cNvSpPr/>
            <p:nvPr/>
          </p:nvSpPr>
          <p:spPr>
            <a:xfrm>
              <a:off x="7115642" y="2360434"/>
              <a:ext cx="58775" cy="34434"/>
            </a:xfrm>
            <a:custGeom>
              <a:avLst/>
              <a:gdLst/>
              <a:ahLst/>
              <a:cxnLst/>
              <a:rect l="l" t="t" r="r" b="b"/>
              <a:pathLst>
                <a:path w="751" h="440" extrusionOk="0">
                  <a:moveTo>
                    <a:pt x="496" y="0"/>
                  </a:moveTo>
                  <a:cubicBezTo>
                    <a:pt x="415" y="0"/>
                    <a:pt x="363" y="127"/>
                    <a:pt x="363" y="127"/>
                  </a:cubicBezTo>
                  <a:cubicBezTo>
                    <a:pt x="363" y="127"/>
                    <a:pt x="293" y="40"/>
                    <a:pt x="209" y="40"/>
                  </a:cubicBezTo>
                  <a:cubicBezTo>
                    <a:pt x="170" y="40"/>
                    <a:pt x="128" y="59"/>
                    <a:pt x="88" y="115"/>
                  </a:cubicBezTo>
                  <a:cubicBezTo>
                    <a:pt x="1" y="252"/>
                    <a:pt x="400" y="440"/>
                    <a:pt x="400" y="440"/>
                  </a:cubicBezTo>
                  <a:cubicBezTo>
                    <a:pt x="400" y="440"/>
                    <a:pt x="750" y="215"/>
                    <a:pt x="575" y="40"/>
                  </a:cubicBezTo>
                  <a:cubicBezTo>
                    <a:pt x="547" y="11"/>
                    <a:pt x="520" y="0"/>
                    <a:pt x="4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0"/>
            <p:cNvSpPr/>
            <p:nvPr/>
          </p:nvSpPr>
          <p:spPr>
            <a:xfrm>
              <a:off x="7018833" y="2249850"/>
              <a:ext cx="278771" cy="144077"/>
            </a:xfrm>
            <a:custGeom>
              <a:avLst/>
              <a:gdLst/>
              <a:ahLst/>
              <a:cxnLst/>
              <a:rect l="l" t="t" r="r" b="b"/>
              <a:pathLst>
                <a:path w="3562" h="1841" extrusionOk="0">
                  <a:moveTo>
                    <a:pt x="1123" y="1"/>
                  </a:moveTo>
                  <a:cubicBezTo>
                    <a:pt x="571" y="1"/>
                    <a:pt x="1" y="388"/>
                    <a:pt x="1" y="1403"/>
                  </a:cubicBezTo>
                  <a:cubicBezTo>
                    <a:pt x="1" y="1403"/>
                    <a:pt x="263" y="391"/>
                    <a:pt x="1175" y="353"/>
                  </a:cubicBezTo>
                  <a:cubicBezTo>
                    <a:pt x="1190" y="353"/>
                    <a:pt x="1206" y="353"/>
                    <a:pt x="1221" y="353"/>
                  </a:cubicBezTo>
                  <a:cubicBezTo>
                    <a:pt x="2093" y="353"/>
                    <a:pt x="2630" y="1054"/>
                    <a:pt x="2949" y="1828"/>
                  </a:cubicBezTo>
                  <a:lnTo>
                    <a:pt x="2949" y="1728"/>
                  </a:lnTo>
                  <a:cubicBezTo>
                    <a:pt x="2987" y="1753"/>
                    <a:pt x="2999" y="1778"/>
                    <a:pt x="3037" y="1790"/>
                  </a:cubicBezTo>
                  <a:cubicBezTo>
                    <a:pt x="3074" y="1828"/>
                    <a:pt x="3112" y="1840"/>
                    <a:pt x="3112" y="1840"/>
                  </a:cubicBezTo>
                  <a:lnTo>
                    <a:pt x="3199" y="1840"/>
                  </a:lnTo>
                  <a:cubicBezTo>
                    <a:pt x="3249" y="1840"/>
                    <a:pt x="3324" y="1828"/>
                    <a:pt x="3387" y="1778"/>
                  </a:cubicBezTo>
                  <a:cubicBezTo>
                    <a:pt x="3499" y="1653"/>
                    <a:pt x="3562" y="1528"/>
                    <a:pt x="3537" y="1515"/>
                  </a:cubicBezTo>
                  <a:cubicBezTo>
                    <a:pt x="3533" y="1514"/>
                    <a:pt x="3529" y="1514"/>
                    <a:pt x="3525" y="1514"/>
                  </a:cubicBezTo>
                  <a:cubicBezTo>
                    <a:pt x="3485" y="1514"/>
                    <a:pt x="3415" y="1565"/>
                    <a:pt x="3324" y="1565"/>
                  </a:cubicBezTo>
                  <a:lnTo>
                    <a:pt x="3224" y="1565"/>
                  </a:lnTo>
                  <a:cubicBezTo>
                    <a:pt x="3187" y="1540"/>
                    <a:pt x="3174" y="1540"/>
                    <a:pt x="3174" y="1540"/>
                  </a:cubicBezTo>
                  <a:lnTo>
                    <a:pt x="3124" y="1540"/>
                  </a:lnTo>
                  <a:cubicBezTo>
                    <a:pt x="3099" y="1540"/>
                    <a:pt x="3062" y="1528"/>
                    <a:pt x="3012" y="1503"/>
                  </a:cubicBezTo>
                  <a:cubicBezTo>
                    <a:pt x="2987" y="1478"/>
                    <a:pt x="2949" y="1453"/>
                    <a:pt x="2937" y="1415"/>
                  </a:cubicBezTo>
                  <a:cubicBezTo>
                    <a:pt x="2924" y="1328"/>
                    <a:pt x="2912" y="1228"/>
                    <a:pt x="2874" y="1140"/>
                  </a:cubicBezTo>
                  <a:lnTo>
                    <a:pt x="2874" y="1140"/>
                  </a:lnTo>
                  <a:cubicBezTo>
                    <a:pt x="2924" y="1153"/>
                    <a:pt x="2962" y="1165"/>
                    <a:pt x="2999" y="1190"/>
                  </a:cubicBezTo>
                  <a:cubicBezTo>
                    <a:pt x="3062" y="1203"/>
                    <a:pt x="3087" y="1203"/>
                    <a:pt x="3087" y="1203"/>
                  </a:cubicBezTo>
                  <a:lnTo>
                    <a:pt x="3124" y="1203"/>
                  </a:lnTo>
                  <a:cubicBezTo>
                    <a:pt x="3137" y="1203"/>
                    <a:pt x="3174" y="1203"/>
                    <a:pt x="3187" y="1190"/>
                  </a:cubicBezTo>
                  <a:cubicBezTo>
                    <a:pt x="3237" y="1165"/>
                    <a:pt x="3312" y="1128"/>
                    <a:pt x="3349" y="1065"/>
                  </a:cubicBezTo>
                  <a:cubicBezTo>
                    <a:pt x="3437" y="940"/>
                    <a:pt x="3437" y="816"/>
                    <a:pt x="3424" y="791"/>
                  </a:cubicBezTo>
                  <a:cubicBezTo>
                    <a:pt x="3424" y="790"/>
                    <a:pt x="3423" y="790"/>
                    <a:pt x="3422" y="790"/>
                  </a:cubicBezTo>
                  <a:cubicBezTo>
                    <a:pt x="3406" y="790"/>
                    <a:pt x="3345" y="907"/>
                    <a:pt x="3262" y="978"/>
                  </a:cubicBezTo>
                  <a:cubicBezTo>
                    <a:pt x="3224" y="1015"/>
                    <a:pt x="3174" y="1040"/>
                    <a:pt x="3137" y="1040"/>
                  </a:cubicBezTo>
                  <a:lnTo>
                    <a:pt x="3012" y="1040"/>
                  </a:lnTo>
                  <a:cubicBezTo>
                    <a:pt x="2962" y="1040"/>
                    <a:pt x="2924" y="1028"/>
                    <a:pt x="2862" y="1028"/>
                  </a:cubicBezTo>
                  <a:cubicBezTo>
                    <a:pt x="2849" y="1028"/>
                    <a:pt x="2824" y="1015"/>
                    <a:pt x="2812" y="1015"/>
                  </a:cubicBezTo>
                  <a:cubicBezTo>
                    <a:pt x="2762" y="915"/>
                    <a:pt x="2724" y="816"/>
                    <a:pt x="2649" y="716"/>
                  </a:cubicBezTo>
                  <a:lnTo>
                    <a:pt x="2762" y="716"/>
                  </a:lnTo>
                  <a:cubicBezTo>
                    <a:pt x="2799" y="716"/>
                    <a:pt x="2812" y="703"/>
                    <a:pt x="2824" y="703"/>
                  </a:cubicBezTo>
                  <a:lnTo>
                    <a:pt x="2849" y="703"/>
                  </a:lnTo>
                  <a:cubicBezTo>
                    <a:pt x="2849" y="703"/>
                    <a:pt x="2874" y="691"/>
                    <a:pt x="2924" y="653"/>
                  </a:cubicBezTo>
                  <a:cubicBezTo>
                    <a:pt x="2962" y="628"/>
                    <a:pt x="3012" y="578"/>
                    <a:pt x="3049" y="516"/>
                  </a:cubicBezTo>
                  <a:cubicBezTo>
                    <a:pt x="3074" y="453"/>
                    <a:pt x="3074" y="378"/>
                    <a:pt x="3062" y="328"/>
                  </a:cubicBezTo>
                  <a:cubicBezTo>
                    <a:pt x="3049" y="278"/>
                    <a:pt x="3012" y="266"/>
                    <a:pt x="3012" y="266"/>
                  </a:cubicBezTo>
                  <a:cubicBezTo>
                    <a:pt x="2999" y="266"/>
                    <a:pt x="2999" y="291"/>
                    <a:pt x="2999" y="341"/>
                  </a:cubicBezTo>
                  <a:cubicBezTo>
                    <a:pt x="2999" y="378"/>
                    <a:pt x="2987" y="416"/>
                    <a:pt x="2949" y="466"/>
                  </a:cubicBezTo>
                  <a:cubicBezTo>
                    <a:pt x="2924" y="503"/>
                    <a:pt x="2874" y="528"/>
                    <a:pt x="2862" y="541"/>
                  </a:cubicBezTo>
                  <a:cubicBezTo>
                    <a:pt x="2824" y="566"/>
                    <a:pt x="2799" y="566"/>
                    <a:pt x="2799" y="566"/>
                  </a:cubicBezTo>
                  <a:cubicBezTo>
                    <a:pt x="2799" y="566"/>
                    <a:pt x="2787" y="578"/>
                    <a:pt x="2737" y="591"/>
                  </a:cubicBezTo>
                  <a:cubicBezTo>
                    <a:pt x="2699" y="603"/>
                    <a:pt x="2649" y="603"/>
                    <a:pt x="2612" y="628"/>
                  </a:cubicBezTo>
                  <a:lnTo>
                    <a:pt x="2574" y="628"/>
                  </a:lnTo>
                  <a:cubicBezTo>
                    <a:pt x="2325" y="316"/>
                    <a:pt x="1912" y="41"/>
                    <a:pt x="1200" y="3"/>
                  </a:cubicBezTo>
                  <a:cubicBezTo>
                    <a:pt x="1174" y="2"/>
                    <a:pt x="1148" y="1"/>
                    <a:pt x="1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0"/>
            <p:cNvSpPr/>
            <p:nvPr/>
          </p:nvSpPr>
          <p:spPr>
            <a:xfrm>
              <a:off x="6604205" y="2207980"/>
              <a:ext cx="232831" cy="135077"/>
            </a:xfrm>
            <a:custGeom>
              <a:avLst/>
              <a:gdLst/>
              <a:ahLst/>
              <a:cxnLst/>
              <a:rect l="l" t="t" r="r" b="b"/>
              <a:pathLst>
                <a:path w="2975" h="1726" extrusionOk="0">
                  <a:moveTo>
                    <a:pt x="1697" y="1"/>
                  </a:moveTo>
                  <a:cubicBezTo>
                    <a:pt x="375" y="1"/>
                    <a:pt x="1" y="1725"/>
                    <a:pt x="1" y="1725"/>
                  </a:cubicBezTo>
                  <a:lnTo>
                    <a:pt x="2725" y="1625"/>
                  </a:lnTo>
                  <a:cubicBezTo>
                    <a:pt x="2725" y="1625"/>
                    <a:pt x="2974" y="139"/>
                    <a:pt x="1900" y="14"/>
                  </a:cubicBezTo>
                  <a:cubicBezTo>
                    <a:pt x="1830" y="5"/>
                    <a:pt x="1762" y="1"/>
                    <a:pt x="1697"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0"/>
            <p:cNvSpPr/>
            <p:nvPr/>
          </p:nvSpPr>
          <p:spPr>
            <a:xfrm>
              <a:off x="6597396" y="2236076"/>
              <a:ext cx="225005" cy="207937"/>
            </a:xfrm>
            <a:custGeom>
              <a:avLst/>
              <a:gdLst/>
              <a:ahLst/>
              <a:cxnLst/>
              <a:rect l="l" t="t" r="r" b="b"/>
              <a:pathLst>
                <a:path w="2875" h="2657" extrusionOk="0">
                  <a:moveTo>
                    <a:pt x="1590" y="1"/>
                  </a:moveTo>
                  <a:cubicBezTo>
                    <a:pt x="1507" y="1"/>
                    <a:pt x="1419" y="10"/>
                    <a:pt x="1325" y="29"/>
                  </a:cubicBezTo>
                  <a:cubicBezTo>
                    <a:pt x="450" y="242"/>
                    <a:pt x="0" y="1116"/>
                    <a:pt x="238" y="1804"/>
                  </a:cubicBezTo>
                  <a:cubicBezTo>
                    <a:pt x="416" y="2348"/>
                    <a:pt x="954" y="2657"/>
                    <a:pt x="1511" y="2657"/>
                  </a:cubicBezTo>
                  <a:cubicBezTo>
                    <a:pt x="1658" y="2657"/>
                    <a:pt x="1806" y="2635"/>
                    <a:pt x="1949" y="2591"/>
                  </a:cubicBezTo>
                  <a:cubicBezTo>
                    <a:pt x="2637" y="2378"/>
                    <a:pt x="2874" y="1704"/>
                    <a:pt x="2637" y="1017"/>
                  </a:cubicBezTo>
                  <a:cubicBezTo>
                    <a:pt x="2452" y="419"/>
                    <a:pt x="2144" y="1"/>
                    <a:pt x="15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0"/>
            <p:cNvSpPr/>
            <p:nvPr/>
          </p:nvSpPr>
          <p:spPr>
            <a:xfrm>
              <a:off x="6605222" y="2276459"/>
              <a:ext cx="193700" cy="169981"/>
            </a:xfrm>
            <a:custGeom>
              <a:avLst/>
              <a:gdLst/>
              <a:ahLst/>
              <a:cxnLst/>
              <a:rect l="l" t="t" r="r" b="b"/>
              <a:pathLst>
                <a:path w="2475" h="2172" extrusionOk="0">
                  <a:moveTo>
                    <a:pt x="438" y="1"/>
                  </a:moveTo>
                  <a:lnTo>
                    <a:pt x="438" y="1"/>
                  </a:lnTo>
                  <a:cubicBezTo>
                    <a:pt x="400" y="51"/>
                    <a:pt x="363" y="101"/>
                    <a:pt x="338" y="138"/>
                  </a:cubicBezTo>
                  <a:cubicBezTo>
                    <a:pt x="88" y="488"/>
                    <a:pt x="0" y="925"/>
                    <a:pt x="125" y="1313"/>
                  </a:cubicBezTo>
                  <a:cubicBezTo>
                    <a:pt x="315" y="1862"/>
                    <a:pt x="856" y="2172"/>
                    <a:pt x="1423" y="2172"/>
                  </a:cubicBezTo>
                  <a:cubicBezTo>
                    <a:pt x="1565" y="2172"/>
                    <a:pt x="1709" y="2152"/>
                    <a:pt x="1849" y="2112"/>
                  </a:cubicBezTo>
                  <a:cubicBezTo>
                    <a:pt x="1899" y="2100"/>
                    <a:pt x="1924" y="2075"/>
                    <a:pt x="1962" y="2062"/>
                  </a:cubicBezTo>
                  <a:cubicBezTo>
                    <a:pt x="1974" y="2037"/>
                    <a:pt x="1987" y="2012"/>
                    <a:pt x="2012" y="2012"/>
                  </a:cubicBezTo>
                  <a:cubicBezTo>
                    <a:pt x="2037" y="2000"/>
                    <a:pt x="2049" y="2000"/>
                    <a:pt x="2074" y="1987"/>
                  </a:cubicBezTo>
                  <a:cubicBezTo>
                    <a:pt x="2087" y="1975"/>
                    <a:pt x="2099" y="1975"/>
                    <a:pt x="2112" y="1950"/>
                  </a:cubicBezTo>
                  <a:cubicBezTo>
                    <a:pt x="2137" y="1937"/>
                    <a:pt x="2149" y="1937"/>
                    <a:pt x="2162" y="1925"/>
                  </a:cubicBezTo>
                  <a:cubicBezTo>
                    <a:pt x="2174" y="1912"/>
                    <a:pt x="2199" y="1912"/>
                    <a:pt x="2212" y="1887"/>
                  </a:cubicBezTo>
                  <a:cubicBezTo>
                    <a:pt x="2224" y="1875"/>
                    <a:pt x="2237" y="1875"/>
                    <a:pt x="2249" y="1862"/>
                  </a:cubicBezTo>
                  <a:cubicBezTo>
                    <a:pt x="2274" y="1850"/>
                    <a:pt x="2287" y="1825"/>
                    <a:pt x="2299" y="1825"/>
                  </a:cubicBezTo>
                  <a:lnTo>
                    <a:pt x="2337" y="1800"/>
                  </a:lnTo>
                  <a:lnTo>
                    <a:pt x="2374" y="1750"/>
                  </a:lnTo>
                  <a:cubicBezTo>
                    <a:pt x="2412" y="1700"/>
                    <a:pt x="2462" y="1663"/>
                    <a:pt x="2474" y="1613"/>
                  </a:cubicBezTo>
                  <a:lnTo>
                    <a:pt x="2474" y="1600"/>
                  </a:lnTo>
                  <a:cubicBezTo>
                    <a:pt x="2362" y="1700"/>
                    <a:pt x="2212" y="1787"/>
                    <a:pt x="2037" y="1850"/>
                  </a:cubicBezTo>
                  <a:cubicBezTo>
                    <a:pt x="1858" y="1902"/>
                    <a:pt x="1663" y="1930"/>
                    <a:pt x="1470" y="1930"/>
                  </a:cubicBezTo>
                  <a:cubicBezTo>
                    <a:pt x="921" y="1930"/>
                    <a:pt x="379" y="1708"/>
                    <a:pt x="213" y="1200"/>
                  </a:cubicBezTo>
                  <a:cubicBezTo>
                    <a:pt x="88" y="850"/>
                    <a:pt x="188" y="376"/>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0"/>
            <p:cNvSpPr/>
            <p:nvPr/>
          </p:nvSpPr>
          <p:spPr>
            <a:xfrm>
              <a:off x="6608118" y="2282328"/>
              <a:ext cx="149716" cy="162703"/>
            </a:xfrm>
            <a:custGeom>
              <a:avLst/>
              <a:gdLst/>
              <a:ahLst/>
              <a:cxnLst/>
              <a:rect l="l" t="t" r="r" b="b"/>
              <a:pathLst>
                <a:path w="1913" h="2079" extrusionOk="0">
                  <a:moveTo>
                    <a:pt x="388" y="1"/>
                  </a:moveTo>
                  <a:cubicBezTo>
                    <a:pt x="388" y="1"/>
                    <a:pt x="313" y="76"/>
                    <a:pt x="238" y="226"/>
                  </a:cubicBezTo>
                  <a:cubicBezTo>
                    <a:pt x="163" y="363"/>
                    <a:pt x="63" y="563"/>
                    <a:pt x="38" y="800"/>
                  </a:cubicBezTo>
                  <a:cubicBezTo>
                    <a:pt x="1" y="1038"/>
                    <a:pt x="76" y="1263"/>
                    <a:pt x="163" y="1413"/>
                  </a:cubicBezTo>
                  <a:cubicBezTo>
                    <a:pt x="201" y="1488"/>
                    <a:pt x="251" y="1538"/>
                    <a:pt x="288" y="1575"/>
                  </a:cubicBezTo>
                  <a:cubicBezTo>
                    <a:pt x="313" y="1613"/>
                    <a:pt x="326" y="1638"/>
                    <a:pt x="326" y="1638"/>
                  </a:cubicBezTo>
                  <a:cubicBezTo>
                    <a:pt x="326" y="1638"/>
                    <a:pt x="401" y="1725"/>
                    <a:pt x="550" y="1812"/>
                  </a:cubicBezTo>
                  <a:cubicBezTo>
                    <a:pt x="688" y="1912"/>
                    <a:pt x="888" y="1987"/>
                    <a:pt x="1088" y="2037"/>
                  </a:cubicBezTo>
                  <a:cubicBezTo>
                    <a:pt x="1212" y="2067"/>
                    <a:pt x="1337" y="2079"/>
                    <a:pt x="1451" y="2079"/>
                  </a:cubicBezTo>
                  <a:cubicBezTo>
                    <a:pt x="1532" y="2079"/>
                    <a:pt x="1608" y="2073"/>
                    <a:pt x="1675" y="2062"/>
                  </a:cubicBezTo>
                  <a:cubicBezTo>
                    <a:pt x="1812" y="2050"/>
                    <a:pt x="1912" y="2025"/>
                    <a:pt x="1912" y="2000"/>
                  </a:cubicBezTo>
                  <a:cubicBezTo>
                    <a:pt x="1912" y="1996"/>
                    <a:pt x="1900" y="1994"/>
                    <a:pt x="1878" y="1994"/>
                  </a:cubicBezTo>
                  <a:cubicBezTo>
                    <a:pt x="1835" y="1994"/>
                    <a:pt x="1754" y="2000"/>
                    <a:pt x="1663" y="2000"/>
                  </a:cubicBezTo>
                  <a:cubicBezTo>
                    <a:pt x="1500" y="2000"/>
                    <a:pt x="1300" y="1987"/>
                    <a:pt x="1113" y="1925"/>
                  </a:cubicBezTo>
                  <a:cubicBezTo>
                    <a:pt x="925" y="1862"/>
                    <a:pt x="738" y="1787"/>
                    <a:pt x="613" y="1688"/>
                  </a:cubicBezTo>
                  <a:cubicBezTo>
                    <a:pt x="488" y="1613"/>
                    <a:pt x="426" y="1538"/>
                    <a:pt x="426" y="1538"/>
                  </a:cubicBezTo>
                  <a:lnTo>
                    <a:pt x="376" y="1488"/>
                  </a:lnTo>
                  <a:cubicBezTo>
                    <a:pt x="351" y="1463"/>
                    <a:pt x="301" y="1413"/>
                    <a:pt x="263" y="1350"/>
                  </a:cubicBezTo>
                  <a:cubicBezTo>
                    <a:pt x="188" y="1225"/>
                    <a:pt x="113" y="1013"/>
                    <a:pt x="126" y="813"/>
                  </a:cubicBezTo>
                  <a:cubicBezTo>
                    <a:pt x="138" y="613"/>
                    <a:pt x="226" y="388"/>
                    <a:pt x="288" y="251"/>
                  </a:cubicBezTo>
                  <a:cubicBezTo>
                    <a:pt x="351" y="101"/>
                    <a:pt x="401" y="1"/>
                    <a:pt x="388"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0"/>
            <p:cNvSpPr/>
            <p:nvPr/>
          </p:nvSpPr>
          <p:spPr>
            <a:xfrm>
              <a:off x="6620875" y="2247971"/>
              <a:ext cx="168264" cy="160903"/>
            </a:xfrm>
            <a:custGeom>
              <a:avLst/>
              <a:gdLst/>
              <a:ahLst/>
              <a:cxnLst/>
              <a:rect l="l" t="t" r="r" b="b"/>
              <a:pathLst>
                <a:path w="2150" h="2056" extrusionOk="0">
                  <a:moveTo>
                    <a:pt x="1090" y="0"/>
                  </a:moveTo>
                  <a:cubicBezTo>
                    <a:pt x="546" y="0"/>
                    <a:pt x="85" y="401"/>
                    <a:pt x="38" y="939"/>
                  </a:cubicBezTo>
                  <a:cubicBezTo>
                    <a:pt x="0" y="1502"/>
                    <a:pt x="412" y="2002"/>
                    <a:pt x="975" y="2052"/>
                  </a:cubicBezTo>
                  <a:cubicBezTo>
                    <a:pt x="1006" y="2054"/>
                    <a:pt x="1038" y="2056"/>
                    <a:pt x="1068" y="2056"/>
                  </a:cubicBezTo>
                  <a:cubicBezTo>
                    <a:pt x="1614" y="2056"/>
                    <a:pt x="2064" y="1647"/>
                    <a:pt x="2099" y="1114"/>
                  </a:cubicBezTo>
                  <a:cubicBezTo>
                    <a:pt x="2149" y="552"/>
                    <a:pt x="1724" y="52"/>
                    <a:pt x="1162" y="2"/>
                  </a:cubicBezTo>
                  <a:cubicBezTo>
                    <a:pt x="1138" y="1"/>
                    <a:pt x="1114" y="0"/>
                    <a:pt x="10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0"/>
            <p:cNvSpPr/>
            <p:nvPr/>
          </p:nvSpPr>
          <p:spPr>
            <a:xfrm>
              <a:off x="6657970" y="2282172"/>
              <a:ext cx="91019" cy="88590"/>
            </a:xfrm>
            <a:custGeom>
              <a:avLst/>
              <a:gdLst/>
              <a:ahLst/>
              <a:cxnLst/>
              <a:rect l="l" t="t" r="r" b="b"/>
              <a:pathLst>
                <a:path w="1163" h="1132" extrusionOk="0">
                  <a:moveTo>
                    <a:pt x="584" y="1"/>
                  </a:moveTo>
                  <a:cubicBezTo>
                    <a:pt x="312" y="1"/>
                    <a:pt x="62" y="230"/>
                    <a:pt x="38" y="527"/>
                  </a:cubicBezTo>
                  <a:cubicBezTo>
                    <a:pt x="1" y="840"/>
                    <a:pt x="226" y="1115"/>
                    <a:pt x="538" y="1127"/>
                  </a:cubicBezTo>
                  <a:cubicBezTo>
                    <a:pt x="559" y="1130"/>
                    <a:pt x="580" y="1131"/>
                    <a:pt x="601" y="1131"/>
                  </a:cubicBezTo>
                  <a:cubicBezTo>
                    <a:pt x="874" y="1131"/>
                    <a:pt x="1102" y="905"/>
                    <a:pt x="1125" y="615"/>
                  </a:cubicBezTo>
                  <a:cubicBezTo>
                    <a:pt x="1163" y="303"/>
                    <a:pt x="938" y="15"/>
                    <a:pt x="626" y="3"/>
                  </a:cubicBezTo>
                  <a:cubicBezTo>
                    <a:pt x="612" y="1"/>
                    <a:pt x="598" y="1"/>
                    <a:pt x="584"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0"/>
            <p:cNvSpPr/>
            <p:nvPr/>
          </p:nvSpPr>
          <p:spPr>
            <a:xfrm>
              <a:off x="6735292" y="2338364"/>
              <a:ext cx="62610" cy="34982"/>
            </a:xfrm>
            <a:custGeom>
              <a:avLst/>
              <a:gdLst/>
              <a:ahLst/>
              <a:cxnLst/>
              <a:rect l="l" t="t" r="r" b="b"/>
              <a:pathLst>
                <a:path w="800" h="447" extrusionOk="0">
                  <a:moveTo>
                    <a:pt x="565" y="0"/>
                  </a:moveTo>
                  <a:cubicBezTo>
                    <a:pt x="480" y="0"/>
                    <a:pt x="412" y="122"/>
                    <a:pt x="412" y="122"/>
                  </a:cubicBezTo>
                  <a:cubicBezTo>
                    <a:pt x="412" y="122"/>
                    <a:pt x="348" y="5"/>
                    <a:pt x="251" y="5"/>
                  </a:cubicBezTo>
                  <a:cubicBezTo>
                    <a:pt x="213" y="5"/>
                    <a:pt x="170" y="23"/>
                    <a:pt x="125" y="72"/>
                  </a:cubicBezTo>
                  <a:cubicBezTo>
                    <a:pt x="0" y="197"/>
                    <a:pt x="412" y="447"/>
                    <a:pt x="412" y="447"/>
                  </a:cubicBezTo>
                  <a:cubicBezTo>
                    <a:pt x="412" y="447"/>
                    <a:pt x="800" y="222"/>
                    <a:pt x="662" y="59"/>
                  </a:cubicBezTo>
                  <a:cubicBezTo>
                    <a:pt x="629" y="16"/>
                    <a:pt x="596" y="0"/>
                    <a:pt x="5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0"/>
            <p:cNvSpPr/>
            <p:nvPr/>
          </p:nvSpPr>
          <p:spPr>
            <a:xfrm>
              <a:off x="6572900" y="2221754"/>
              <a:ext cx="263119" cy="145720"/>
            </a:xfrm>
            <a:custGeom>
              <a:avLst/>
              <a:gdLst/>
              <a:ahLst/>
              <a:cxnLst/>
              <a:rect l="l" t="t" r="r" b="b"/>
              <a:pathLst>
                <a:path w="3362" h="1862" extrusionOk="0">
                  <a:moveTo>
                    <a:pt x="838" y="0"/>
                  </a:moveTo>
                  <a:cubicBezTo>
                    <a:pt x="838" y="0"/>
                    <a:pt x="813" y="13"/>
                    <a:pt x="776" y="50"/>
                  </a:cubicBezTo>
                  <a:cubicBezTo>
                    <a:pt x="751" y="75"/>
                    <a:pt x="738" y="150"/>
                    <a:pt x="738" y="212"/>
                  </a:cubicBezTo>
                  <a:cubicBezTo>
                    <a:pt x="751" y="300"/>
                    <a:pt x="776" y="337"/>
                    <a:pt x="801" y="387"/>
                  </a:cubicBezTo>
                  <a:cubicBezTo>
                    <a:pt x="826" y="437"/>
                    <a:pt x="838" y="450"/>
                    <a:pt x="838" y="450"/>
                  </a:cubicBezTo>
                  <a:cubicBezTo>
                    <a:pt x="838" y="450"/>
                    <a:pt x="838" y="462"/>
                    <a:pt x="863" y="462"/>
                  </a:cubicBezTo>
                  <a:cubicBezTo>
                    <a:pt x="876" y="487"/>
                    <a:pt x="888" y="487"/>
                    <a:pt x="901" y="500"/>
                  </a:cubicBezTo>
                  <a:cubicBezTo>
                    <a:pt x="938" y="512"/>
                    <a:pt x="963" y="512"/>
                    <a:pt x="1000" y="525"/>
                  </a:cubicBezTo>
                  <a:cubicBezTo>
                    <a:pt x="926" y="612"/>
                    <a:pt x="838" y="687"/>
                    <a:pt x="776" y="762"/>
                  </a:cubicBezTo>
                  <a:lnTo>
                    <a:pt x="751" y="762"/>
                  </a:lnTo>
                  <a:cubicBezTo>
                    <a:pt x="701" y="750"/>
                    <a:pt x="638" y="750"/>
                    <a:pt x="613" y="737"/>
                  </a:cubicBezTo>
                  <a:cubicBezTo>
                    <a:pt x="576" y="737"/>
                    <a:pt x="563" y="712"/>
                    <a:pt x="563" y="712"/>
                  </a:cubicBezTo>
                  <a:cubicBezTo>
                    <a:pt x="563" y="700"/>
                    <a:pt x="551" y="700"/>
                    <a:pt x="513" y="687"/>
                  </a:cubicBezTo>
                  <a:cubicBezTo>
                    <a:pt x="501" y="675"/>
                    <a:pt x="451" y="637"/>
                    <a:pt x="438" y="587"/>
                  </a:cubicBezTo>
                  <a:cubicBezTo>
                    <a:pt x="388" y="500"/>
                    <a:pt x="376" y="375"/>
                    <a:pt x="363" y="375"/>
                  </a:cubicBezTo>
                  <a:cubicBezTo>
                    <a:pt x="338" y="375"/>
                    <a:pt x="313" y="500"/>
                    <a:pt x="338" y="625"/>
                  </a:cubicBezTo>
                  <a:cubicBezTo>
                    <a:pt x="363" y="687"/>
                    <a:pt x="401" y="750"/>
                    <a:pt x="438" y="775"/>
                  </a:cubicBezTo>
                  <a:cubicBezTo>
                    <a:pt x="451" y="800"/>
                    <a:pt x="463" y="800"/>
                    <a:pt x="488" y="812"/>
                  </a:cubicBezTo>
                  <a:lnTo>
                    <a:pt x="501" y="825"/>
                  </a:lnTo>
                  <a:cubicBezTo>
                    <a:pt x="501" y="825"/>
                    <a:pt x="526" y="825"/>
                    <a:pt x="576" y="837"/>
                  </a:cubicBezTo>
                  <a:lnTo>
                    <a:pt x="701" y="837"/>
                  </a:lnTo>
                  <a:cubicBezTo>
                    <a:pt x="638" y="925"/>
                    <a:pt x="588" y="1000"/>
                    <a:pt x="563" y="1075"/>
                  </a:cubicBezTo>
                  <a:lnTo>
                    <a:pt x="463" y="1125"/>
                  </a:lnTo>
                  <a:cubicBezTo>
                    <a:pt x="426" y="1137"/>
                    <a:pt x="388" y="1137"/>
                    <a:pt x="363" y="1137"/>
                  </a:cubicBezTo>
                  <a:lnTo>
                    <a:pt x="263" y="1137"/>
                  </a:lnTo>
                  <a:cubicBezTo>
                    <a:pt x="251" y="1137"/>
                    <a:pt x="201" y="1125"/>
                    <a:pt x="176" y="1112"/>
                  </a:cubicBezTo>
                  <a:cubicBezTo>
                    <a:pt x="94" y="1077"/>
                    <a:pt x="56" y="998"/>
                    <a:pt x="21" y="998"/>
                  </a:cubicBezTo>
                  <a:cubicBezTo>
                    <a:pt x="18" y="998"/>
                    <a:pt x="16" y="999"/>
                    <a:pt x="13" y="1000"/>
                  </a:cubicBezTo>
                  <a:cubicBezTo>
                    <a:pt x="1" y="1012"/>
                    <a:pt x="1" y="1137"/>
                    <a:pt x="88" y="1212"/>
                  </a:cubicBezTo>
                  <a:cubicBezTo>
                    <a:pt x="138" y="1262"/>
                    <a:pt x="188" y="1312"/>
                    <a:pt x="238" y="1324"/>
                  </a:cubicBezTo>
                  <a:cubicBezTo>
                    <a:pt x="263" y="1324"/>
                    <a:pt x="276" y="1337"/>
                    <a:pt x="301" y="1337"/>
                  </a:cubicBezTo>
                  <a:lnTo>
                    <a:pt x="313" y="1337"/>
                  </a:lnTo>
                  <a:cubicBezTo>
                    <a:pt x="313" y="1337"/>
                    <a:pt x="338" y="1337"/>
                    <a:pt x="388" y="1324"/>
                  </a:cubicBezTo>
                  <a:cubicBezTo>
                    <a:pt x="426" y="1312"/>
                    <a:pt x="438" y="1312"/>
                    <a:pt x="463" y="1299"/>
                  </a:cubicBezTo>
                  <a:lnTo>
                    <a:pt x="463" y="1299"/>
                  </a:lnTo>
                  <a:cubicBezTo>
                    <a:pt x="451" y="1362"/>
                    <a:pt x="438" y="1387"/>
                    <a:pt x="438" y="1387"/>
                  </a:cubicBezTo>
                  <a:cubicBezTo>
                    <a:pt x="838" y="897"/>
                    <a:pt x="1358" y="495"/>
                    <a:pt x="1934" y="495"/>
                  </a:cubicBezTo>
                  <a:cubicBezTo>
                    <a:pt x="2078" y="495"/>
                    <a:pt x="2225" y="520"/>
                    <a:pt x="2375" y="575"/>
                  </a:cubicBezTo>
                  <a:cubicBezTo>
                    <a:pt x="3125" y="862"/>
                    <a:pt x="3050" y="1862"/>
                    <a:pt x="3050" y="1862"/>
                  </a:cubicBezTo>
                  <a:cubicBezTo>
                    <a:pt x="3362" y="887"/>
                    <a:pt x="2937" y="375"/>
                    <a:pt x="2450" y="237"/>
                  </a:cubicBezTo>
                  <a:cubicBezTo>
                    <a:pt x="2248" y="184"/>
                    <a:pt x="2067" y="160"/>
                    <a:pt x="1905" y="160"/>
                  </a:cubicBezTo>
                  <a:cubicBezTo>
                    <a:pt x="1576" y="160"/>
                    <a:pt x="1322" y="258"/>
                    <a:pt x="1113" y="400"/>
                  </a:cubicBezTo>
                  <a:lnTo>
                    <a:pt x="1075" y="400"/>
                  </a:lnTo>
                  <a:cubicBezTo>
                    <a:pt x="1025" y="387"/>
                    <a:pt x="1000" y="362"/>
                    <a:pt x="963" y="337"/>
                  </a:cubicBezTo>
                  <a:lnTo>
                    <a:pt x="938" y="312"/>
                  </a:lnTo>
                  <a:cubicBezTo>
                    <a:pt x="938" y="312"/>
                    <a:pt x="926" y="300"/>
                    <a:pt x="888" y="275"/>
                  </a:cubicBezTo>
                  <a:cubicBezTo>
                    <a:pt x="876" y="262"/>
                    <a:pt x="838" y="237"/>
                    <a:pt x="826" y="187"/>
                  </a:cubicBezTo>
                  <a:cubicBezTo>
                    <a:pt x="813" y="137"/>
                    <a:pt x="813" y="87"/>
                    <a:pt x="826" y="63"/>
                  </a:cubicBezTo>
                  <a:cubicBezTo>
                    <a:pt x="838" y="25"/>
                    <a:pt x="838" y="0"/>
                    <a:pt x="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0"/>
            <p:cNvSpPr/>
            <p:nvPr/>
          </p:nvSpPr>
          <p:spPr>
            <a:xfrm>
              <a:off x="6646857" y="2128700"/>
              <a:ext cx="54236" cy="33965"/>
            </a:xfrm>
            <a:custGeom>
              <a:avLst/>
              <a:gdLst/>
              <a:ahLst/>
              <a:cxnLst/>
              <a:rect l="l" t="t" r="r" b="b"/>
              <a:pathLst>
                <a:path w="693" h="434" extrusionOk="0">
                  <a:moveTo>
                    <a:pt x="392" y="0"/>
                  </a:moveTo>
                  <a:cubicBezTo>
                    <a:pt x="250" y="0"/>
                    <a:pt x="116" y="81"/>
                    <a:pt x="55" y="202"/>
                  </a:cubicBezTo>
                  <a:cubicBezTo>
                    <a:pt x="0" y="313"/>
                    <a:pt x="4" y="433"/>
                    <a:pt x="127" y="433"/>
                  </a:cubicBezTo>
                  <a:cubicBezTo>
                    <a:pt x="143" y="433"/>
                    <a:pt x="160" y="431"/>
                    <a:pt x="180" y="427"/>
                  </a:cubicBezTo>
                  <a:cubicBezTo>
                    <a:pt x="268" y="389"/>
                    <a:pt x="330" y="339"/>
                    <a:pt x="418" y="314"/>
                  </a:cubicBezTo>
                  <a:cubicBezTo>
                    <a:pt x="480" y="277"/>
                    <a:pt x="568" y="277"/>
                    <a:pt x="618" y="252"/>
                  </a:cubicBezTo>
                  <a:cubicBezTo>
                    <a:pt x="668" y="214"/>
                    <a:pt x="680" y="202"/>
                    <a:pt x="680" y="177"/>
                  </a:cubicBezTo>
                  <a:cubicBezTo>
                    <a:pt x="693" y="89"/>
                    <a:pt x="580" y="27"/>
                    <a:pt x="493" y="15"/>
                  </a:cubicBezTo>
                  <a:cubicBezTo>
                    <a:pt x="459" y="5"/>
                    <a:pt x="425" y="0"/>
                    <a:pt x="3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0"/>
            <p:cNvSpPr/>
            <p:nvPr/>
          </p:nvSpPr>
          <p:spPr>
            <a:xfrm>
              <a:off x="7122450" y="2130500"/>
              <a:ext cx="93054" cy="37174"/>
            </a:xfrm>
            <a:custGeom>
              <a:avLst/>
              <a:gdLst/>
              <a:ahLst/>
              <a:cxnLst/>
              <a:rect l="l" t="t" r="r" b="b"/>
              <a:pathLst>
                <a:path w="1189" h="475" extrusionOk="0">
                  <a:moveTo>
                    <a:pt x="492" y="1"/>
                  </a:moveTo>
                  <a:cubicBezTo>
                    <a:pt x="418" y="1"/>
                    <a:pt x="351" y="17"/>
                    <a:pt x="301" y="54"/>
                  </a:cubicBezTo>
                  <a:cubicBezTo>
                    <a:pt x="1" y="291"/>
                    <a:pt x="438" y="329"/>
                    <a:pt x="588" y="379"/>
                  </a:cubicBezTo>
                  <a:cubicBezTo>
                    <a:pt x="658" y="405"/>
                    <a:pt x="766" y="475"/>
                    <a:pt x="867" y="475"/>
                  </a:cubicBezTo>
                  <a:cubicBezTo>
                    <a:pt x="909" y="475"/>
                    <a:pt x="951" y="462"/>
                    <a:pt x="988" y="429"/>
                  </a:cubicBezTo>
                  <a:cubicBezTo>
                    <a:pt x="1188" y="259"/>
                    <a:pt x="788" y="1"/>
                    <a:pt x="4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0"/>
            <p:cNvSpPr/>
            <p:nvPr/>
          </p:nvSpPr>
          <p:spPr>
            <a:xfrm>
              <a:off x="7205642" y="2454113"/>
              <a:ext cx="57758" cy="35608"/>
            </a:xfrm>
            <a:custGeom>
              <a:avLst/>
              <a:gdLst/>
              <a:ahLst/>
              <a:cxnLst/>
              <a:rect l="l" t="t" r="r" b="b"/>
              <a:pathLst>
                <a:path w="738" h="455" extrusionOk="0">
                  <a:moveTo>
                    <a:pt x="455" y="1"/>
                  </a:moveTo>
                  <a:cubicBezTo>
                    <a:pt x="354" y="1"/>
                    <a:pt x="337" y="167"/>
                    <a:pt x="337" y="167"/>
                  </a:cubicBezTo>
                  <a:cubicBezTo>
                    <a:pt x="337" y="167"/>
                    <a:pt x="268" y="102"/>
                    <a:pt x="194" y="102"/>
                  </a:cubicBezTo>
                  <a:cubicBezTo>
                    <a:pt x="146" y="102"/>
                    <a:pt x="97" y="129"/>
                    <a:pt x="62" y="217"/>
                  </a:cubicBezTo>
                  <a:cubicBezTo>
                    <a:pt x="0" y="367"/>
                    <a:pt x="462" y="455"/>
                    <a:pt x="462" y="455"/>
                  </a:cubicBezTo>
                  <a:cubicBezTo>
                    <a:pt x="462" y="455"/>
                    <a:pt x="737" y="117"/>
                    <a:pt x="537" y="30"/>
                  </a:cubicBezTo>
                  <a:cubicBezTo>
                    <a:pt x="505" y="9"/>
                    <a:pt x="478" y="1"/>
                    <a:pt x="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0"/>
            <p:cNvSpPr/>
            <p:nvPr/>
          </p:nvSpPr>
          <p:spPr>
            <a:xfrm>
              <a:off x="7515556" y="2324355"/>
              <a:ext cx="37253" cy="19643"/>
            </a:xfrm>
            <a:custGeom>
              <a:avLst/>
              <a:gdLst/>
              <a:ahLst/>
              <a:cxnLst/>
              <a:rect l="l" t="t" r="r" b="b"/>
              <a:pathLst>
                <a:path w="476" h="251" extrusionOk="0">
                  <a:moveTo>
                    <a:pt x="13" y="63"/>
                  </a:moveTo>
                  <a:cubicBezTo>
                    <a:pt x="1" y="126"/>
                    <a:pt x="88" y="188"/>
                    <a:pt x="213" y="213"/>
                  </a:cubicBezTo>
                  <a:cubicBezTo>
                    <a:pt x="338" y="251"/>
                    <a:pt x="451" y="238"/>
                    <a:pt x="463" y="163"/>
                  </a:cubicBezTo>
                  <a:cubicBezTo>
                    <a:pt x="476" y="101"/>
                    <a:pt x="388" y="38"/>
                    <a:pt x="276" y="13"/>
                  </a:cubicBezTo>
                  <a:cubicBezTo>
                    <a:pt x="138" y="1"/>
                    <a:pt x="26" y="13"/>
                    <a:pt x="13" y="63"/>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0"/>
            <p:cNvSpPr/>
            <p:nvPr/>
          </p:nvSpPr>
          <p:spPr>
            <a:xfrm>
              <a:off x="6794927" y="2519931"/>
              <a:ext cx="176091" cy="69573"/>
            </a:xfrm>
            <a:custGeom>
              <a:avLst/>
              <a:gdLst/>
              <a:ahLst/>
              <a:cxnLst/>
              <a:rect l="l" t="t" r="r" b="b"/>
              <a:pathLst>
                <a:path w="2250" h="889" extrusionOk="0">
                  <a:moveTo>
                    <a:pt x="0" y="1"/>
                  </a:moveTo>
                  <a:cubicBezTo>
                    <a:pt x="0" y="1"/>
                    <a:pt x="25" y="88"/>
                    <a:pt x="63" y="213"/>
                  </a:cubicBezTo>
                  <a:cubicBezTo>
                    <a:pt x="113" y="338"/>
                    <a:pt x="213" y="501"/>
                    <a:pt x="363" y="626"/>
                  </a:cubicBezTo>
                  <a:cubicBezTo>
                    <a:pt x="525" y="751"/>
                    <a:pt x="687" y="826"/>
                    <a:pt x="837" y="863"/>
                  </a:cubicBezTo>
                  <a:cubicBezTo>
                    <a:pt x="900" y="888"/>
                    <a:pt x="962" y="888"/>
                    <a:pt x="1000" y="888"/>
                  </a:cubicBezTo>
                  <a:lnTo>
                    <a:pt x="1125" y="888"/>
                  </a:lnTo>
                  <a:cubicBezTo>
                    <a:pt x="1175" y="876"/>
                    <a:pt x="1237" y="876"/>
                    <a:pt x="1300" y="863"/>
                  </a:cubicBezTo>
                  <a:cubicBezTo>
                    <a:pt x="1437" y="826"/>
                    <a:pt x="1612" y="751"/>
                    <a:pt x="1774" y="651"/>
                  </a:cubicBezTo>
                  <a:cubicBezTo>
                    <a:pt x="1924" y="563"/>
                    <a:pt x="2049" y="426"/>
                    <a:pt x="2124" y="313"/>
                  </a:cubicBezTo>
                  <a:cubicBezTo>
                    <a:pt x="2212" y="201"/>
                    <a:pt x="2249" y="113"/>
                    <a:pt x="2237" y="113"/>
                  </a:cubicBezTo>
                  <a:lnTo>
                    <a:pt x="2237" y="113"/>
                  </a:lnTo>
                  <a:cubicBezTo>
                    <a:pt x="2224" y="113"/>
                    <a:pt x="2162" y="176"/>
                    <a:pt x="2112" y="276"/>
                  </a:cubicBezTo>
                  <a:cubicBezTo>
                    <a:pt x="2024" y="376"/>
                    <a:pt x="1899" y="476"/>
                    <a:pt x="1737" y="563"/>
                  </a:cubicBezTo>
                  <a:cubicBezTo>
                    <a:pt x="1587" y="638"/>
                    <a:pt x="1425" y="688"/>
                    <a:pt x="1300" y="701"/>
                  </a:cubicBezTo>
                  <a:cubicBezTo>
                    <a:pt x="1237" y="713"/>
                    <a:pt x="1175" y="713"/>
                    <a:pt x="1150" y="713"/>
                  </a:cubicBezTo>
                  <a:lnTo>
                    <a:pt x="1025" y="713"/>
                  </a:lnTo>
                  <a:cubicBezTo>
                    <a:pt x="975" y="713"/>
                    <a:pt x="925" y="713"/>
                    <a:pt x="862" y="701"/>
                  </a:cubicBezTo>
                  <a:cubicBezTo>
                    <a:pt x="737" y="688"/>
                    <a:pt x="587" y="626"/>
                    <a:pt x="438" y="526"/>
                  </a:cubicBezTo>
                  <a:cubicBezTo>
                    <a:pt x="300" y="438"/>
                    <a:pt x="213" y="301"/>
                    <a:pt x="125" y="188"/>
                  </a:cubicBezTo>
                  <a:cubicBezTo>
                    <a:pt x="63" y="76"/>
                    <a:pt x="25" y="1"/>
                    <a:pt x="0"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0"/>
            <p:cNvSpPr/>
            <p:nvPr/>
          </p:nvSpPr>
          <p:spPr>
            <a:xfrm>
              <a:off x="6960137" y="2512105"/>
              <a:ext cx="33340" cy="41791"/>
            </a:xfrm>
            <a:custGeom>
              <a:avLst/>
              <a:gdLst/>
              <a:ahLst/>
              <a:cxnLst/>
              <a:rect l="l" t="t" r="r" b="b"/>
              <a:pathLst>
                <a:path w="426" h="534" extrusionOk="0">
                  <a:moveTo>
                    <a:pt x="63" y="1"/>
                  </a:moveTo>
                  <a:cubicBezTo>
                    <a:pt x="38" y="1"/>
                    <a:pt x="1" y="88"/>
                    <a:pt x="1" y="188"/>
                  </a:cubicBezTo>
                  <a:cubicBezTo>
                    <a:pt x="1" y="238"/>
                    <a:pt x="13" y="301"/>
                    <a:pt x="38" y="338"/>
                  </a:cubicBezTo>
                  <a:cubicBezTo>
                    <a:pt x="38" y="351"/>
                    <a:pt x="51" y="363"/>
                    <a:pt x="51" y="376"/>
                  </a:cubicBezTo>
                  <a:lnTo>
                    <a:pt x="63" y="401"/>
                  </a:lnTo>
                  <a:lnTo>
                    <a:pt x="113" y="438"/>
                  </a:lnTo>
                  <a:cubicBezTo>
                    <a:pt x="138" y="463"/>
                    <a:pt x="188" y="488"/>
                    <a:pt x="238" y="501"/>
                  </a:cubicBezTo>
                  <a:cubicBezTo>
                    <a:pt x="294" y="525"/>
                    <a:pt x="354" y="533"/>
                    <a:pt x="391" y="533"/>
                  </a:cubicBezTo>
                  <a:cubicBezTo>
                    <a:pt x="412" y="533"/>
                    <a:pt x="426" y="530"/>
                    <a:pt x="426" y="526"/>
                  </a:cubicBezTo>
                  <a:cubicBezTo>
                    <a:pt x="426" y="488"/>
                    <a:pt x="351" y="438"/>
                    <a:pt x="313" y="376"/>
                  </a:cubicBezTo>
                  <a:cubicBezTo>
                    <a:pt x="251" y="338"/>
                    <a:pt x="226" y="263"/>
                    <a:pt x="226" y="263"/>
                  </a:cubicBezTo>
                  <a:lnTo>
                    <a:pt x="188" y="238"/>
                  </a:lnTo>
                  <a:cubicBezTo>
                    <a:pt x="163" y="226"/>
                    <a:pt x="138" y="188"/>
                    <a:pt x="126" y="163"/>
                  </a:cubicBezTo>
                  <a:cubicBezTo>
                    <a:pt x="101" y="101"/>
                    <a:pt x="101" y="1"/>
                    <a:pt x="63"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0"/>
            <p:cNvSpPr/>
            <p:nvPr/>
          </p:nvSpPr>
          <p:spPr>
            <a:xfrm>
              <a:off x="6763623" y="2506157"/>
              <a:ext cx="50949" cy="33574"/>
            </a:xfrm>
            <a:custGeom>
              <a:avLst/>
              <a:gdLst/>
              <a:ahLst/>
              <a:cxnLst/>
              <a:rect l="l" t="t" r="r" b="b"/>
              <a:pathLst>
                <a:path w="651" h="429" extrusionOk="0">
                  <a:moveTo>
                    <a:pt x="635" y="1"/>
                  </a:moveTo>
                  <a:cubicBezTo>
                    <a:pt x="617" y="1"/>
                    <a:pt x="559" y="83"/>
                    <a:pt x="500" y="164"/>
                  </a:cubicBezTo>
                  <a:cubicBezTo>
                    <a:pt x="463" y="177"/>
                    <a:pt x="438" y="202"/>
                    <a:pt x="400" y="227"/>
                  </a:cubicBezTo>
                  <a:cubicBezTo>
                    <a:pt x="375" y="227"/>
                    <a:pt x="363" y="239"/>
                    <a:pt x="363" y="239"/>
                  </a:cubicBezTo>
                  <a:cubicBezTo>
                    <a:pt x="363" y="239"/>
                    <a:pt x="300" y="289"/>
                    <a:pt x="200" y="302"/>
                  </a:cubicBezTo>
                  <a:cubicBezTo>
                    <a:pt x="113" y="314"/>
                    <a:pt x="13" y="302"/>
                    <a:pt x="0" y="327"/>
                  </a:cubicBezTo>
                  <a:cubicBezTo>
                    <a:pt x="0" y="339"/>
                    <a:pt x="75" y="414"/>
                    <a:pt x="200" y="427"/>
                  </a:cubicBezTo>
                  <a:cubicBezTo>
                    <a:pt x="213" y="428"/>
                    <a:pt x="225" y="429"/>
                    <a:pt x="238" y="429"/>
                  </a:cubicBezTo>
                  <a:cubicBezTo>
                    <a:pt x="339" y="429"/>
                    <a:pt x="438" y="389"/>
                    <a:pt x="438" y="389"/>
                  </a:cubicBezTo>
                  <a:cubicBezTo>
                    <a:pt x="438" y="389"/>
                    <a:pt x="525" y="314"/>
                    <a:pt x="588" y="227"/>
                  </a:cubicBezTo>
                  <a:cubicBezTo>
                    <a:pt x="650" y="114"/>
                    <a:pt x="650" y="2"/>
                    <a:pt x="638" y="2"/>
                  </a:cubicBezTo>
                  <a:cubicBezTo>
                    <a:pt x="637" y="1"/>
                    <a:pt x="636" y="1"/>
                    <a:pt x="635"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0"/>
            <p:cNvSpPr/>
            <p:nvPr/>
          </p:nvSpPr>
          <p:spPr>
            <a:xfrm>
              <a:off x="6855502" y="2603906"/>
              <a:ext cx="63706" cy="20739"/>
            </a:xfrm>
            <a:custGeom>
              <a:avLst/>
              <a:gdLst/>
              <a:ahLst/>
              <a:cxnLst/>
              <a:rect l="l" t="t" r="r" b="b"/>
              <a:pathLst>
                <a:path w="814" h="265" extrusionOk="0">
                  <a:moveTo>
                    <a:pt x="780" y="1"/>
                  </a:moveTo>
                  <a:cubicBezTo>
                    <a:pt x="749" y="1"/>
                    <a:pt x="680" y="54"/>
                    <a:pt x="601" y="65"/>
                  </a:cubicBezTo>
                  <a:cubicBezTo>
                    <a:pt x="563" y="81"/>
                    <a:pt x="523" y="86"/>
                    <a:pt x="490" y="86"/>
                  </a:cubicBezTo>
                  <a:cubicBezTo>
                    <a:pt x="446" y="86"/>
                    <a:pt x="413" y="77"/>
                    <a:pt x="413" y="77"/>
                  </a:cubicBezTo>
                  <a:cubicBezTo>
                    <a:pt x="413" y="77"/>
                    <a:pt x="326" y="102"/>
                    <a:pt x="213" y="102"/>
                  </a:cubicBezTo>
                  <a:cubicBezTo>
                    <a:pt x="101" y="102"/>
                    <a:pt x="1" y="102"/>
                    <a:pt x="1" y="127"/>
                  </a:cubicBezTo>
                  <a:cubicBezTo>
                    <a:pt x="1" y="140"/>
                    <a:pt x="88" y="190"/>
                    <a:pt x="201" y="215"/>
                  </a:cubicBezTo>
                  <a:cubicBezTo>
                    <a:pt x="288" y="252"/>
                    <a:pt x="413" y="265"/>
                    <a:pt x="413" y="265"/>
                  </a:cubicBezTo>
                  <a:cubicBezTo>
                    <a:pt x="413" y="265"/>
                    <a:pt x="451" y="265"/>
                    <a:pt x="501" y="252"/>
                  </a:cubicBezTo>
                  <a:cubicBezTo>
                    <a:pt x="538" y="240"/>
                    <a:pt x="588" y="215"/>
                    <a:pt x="651" y="190"/>
                  </a:cubicBezTo>
                  <a:cubicBezTo>
                    <a:pt x="763" y="127"/>
                    <a:pt x="813" y="15"/>
                    <a:pt x="788" y="2"/>
                  </a:cubicBezTo>
                  <a:cubicBezTo>
                    <a:pt x="786" y="1"/>
                    <a:pt x="783" y="1"/>
                    <a:pt x="780"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0"/>
            <p:cNvSpPr/>
            <p:nvPr/>
          </p:nvSpPr>
          <p:spPr>
            <a:xfrm>
              <a:off x="6603266" y="1774566"/>
              <a:ext cx="982820" cy="656758"/>
            </a:xfrm>
            <a:custGeom>
              <a:avLst/>
              <a:gdLst/>
              <a:ahLst/>
              <a:cxnLst/>
              <a:rect l="l" t="t" r="r" b="b"/>
              <a:pathLst>
                <a:path w="12558" h="8392" extrusionOk="0">
                  <a:moveTo>
                    <a:pt x="5312" y="1"/>
                  </a:moveTo>
                  <a:cubicBezTo>
                    <a:pt x="3449" y="1"/>
                    <a:pt x="1806" y="920"/>
                    <a:pt x="725" y="2465"/>
                  </a:cubicBezTo>
                  <a:cubicBezTo>
                    <a:pt x="450" y="2840"/>
                    <a:pt x="200" y="3278"/>
                    <a:pt x="0" y="3715"/>
                  </a:cubicBezTo>
                  <a:cubicBezTo>
                    <a:pt x="136" y="3783"/>
                    <a:pt x="1341" y="4428"/>
                    <a:pt x="2733" y="4428"/>
                  </a:cubicBezTo>
                  <a:cubicBezTo>
                    <a:pt x="3398" y="4428"/>
                    <a:pt x="4106" y="4281"/>
                    <a:pt x="4761" y="3852"/>
                  </a:cubicBezTo>
                  <a:cubicBezTo>
                    <a:pt x="4761" y="3852"/>
                    <a:pt x="5306" y="4296"/>
                    <a:pt x="6289" y="4296"/>
                  </a:cubicBezTo>
                  <a:cubicBezTo>
                    <a:pt x="6995" y="4296"/>
                    <a:pt x="7928" y="4067"/>
                    <a:pt x="9046" y="3278"/>
                  </a:cubicBezTo>
                  <a:lnTo>
                    <a:pt x="9046" y="3278"/>
                  </a:lnTo>
                  <a:cubicBezTo>
                    <a:pt x="9046" y="3278"/>
                    <a:pt x="8197" y="4802"/>
                    <a:pt x="9596" y="5539"/>
                  </a:cubicBezTo>
                  <a:cubicBezTo>
                    <a:pt x="9596" y="5539"/>
                    <a:pt x="8122" y="6339"/>
                    <a:pt x="9834" y="7588"/>
                  </a:cubicBezTo>
                  <a:cubicBezTo>
                    <a:pt x="9834" y="7588"/>
                    <a:pt x="9596" y="8325"/>
                    <a:pt x="10059" y="8388"/>
                  </a:cubicBezTo>
                  <a:cubicBezTo>
                    <a:pt x="10076" y="8391"/>
                    <a:pt x="10093" y="8392"/>
                    <a:pt x="10110" y="8392"/>
                  </a:cubicBezTo>
                  <a:cubicBezTo>
                    <a:pt x="10565" y="8392"/>
                    <a:pt x="10971" y="7476"/>
                    <a:pt x="10971" y="7476"/>
                  </a:cubicBezTo>
                  <a:cubicBezTo>
                    <a:pt x="10971" y="7476"/>
                    <a:pt x="11470" y="7792"/>
                    <a:pt x="12014" y="7792"/>
                  </a:cubicBezTo>
                  <a:cubicBezTo>
                    <a:pt x="12196" y="7792"/>
                    <a:pt x="12383" y="7757"/>
                    <a:pt x="12557" y="7663"/>
                  </a:cubicBezTo>
                  <a:cubicBezTo>
                    <a:pt x="12468" y="7216"/>
                    <a:pt x="12181" y="6872"/>
                    <a:pt x="11622" y="6872"/>
                  </a:cubicBezTo>
                  <a:cubicBezTo>
                    <a:pt x="11399" y="6872"/>
                    <a:pt x="11134" y="6926"/>
                    <a:pt x="10821" y="7051"/>
                  </a:cubicBezTo>
                  <a:cubicBezTo>
                    <a:pt x="10821" y="7051"/>
                    <a:pt x="12070" y="5839"/>
                    <a:pt x="11995" y="4927"/>
                  </a:cubicBezTo>
                  <a:cubicBezTo>
                    <a:pt x="11920" y="4027"/>
                    <a:pt x="10433" y="341"/>
                    <a:pt x="5735" y="16"/>
                  </a:cubicBezTo>
                  <a:cubicBezTo>
                    <a:pt x="5593" y="6"/>
                    <a:pt x="5452" y="1"/>
                    <a:pt x="5312"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0"/>
            <p:cNvSpPr/>
            <p:nvPr/>
          </p:nvSpPr>
          <p:spPr>
            <a:xfrm>
              <a:off x="6567031" y="2111248"/>
              <a:ext cx="19644" cy="127172"/>
            </a:xfrm>
            <a:custGeom>
              <a:avLst/>
              <a:gdLst/>
              <a:ahLst/>
              <a:cxnLst/>
              <a:rect l="l" t="t" r="r" b="b"/>
              <a:pathLst>
                <a:path w="251" h="1625" extrusionOk="0">
                  <a:moveTo>
                    <a:pt x="251" y="0"/>
                  </a:moveTo>
                  <a:cubicBezTo>
                    <a:pt x="76" y="537"/>
                    <a:pt x="1" y="1100"/>
                    <a:pt x="38" y="1624"/>
                  </a:cubicBezTo>
                  <a:cubicBezTo>
                    <a:pt x="63" y="1162"/>
                    <a:pt x="88" y="587"/>
                    <a:pt x="251"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0"/>
            <p:cNvSpPr/>
            <p:nvPr/>
          </p:nvSpPr>
          <p:spPr>
            <a:xfrm>
              <a:off x="6430152" y="1594955"/>
              <a:ext cx="1263470" cy="809991"/>
            </a:xfrm>
            <a:custGeom>
              <a:avLst/>
              <a:gdLst/>
              <a:ahLst/>
              <a:cxnLst/>
              <a:rect l="l" t="t" r="r" b="b"/>
              <a:pathLst>
                <a:path w="16144" h="10350" extrusionOk="0">
                  <a:moveTo>
                    <a:pt x="3047" y="1"/>
                  </a:moveTo>
                  <a:cubicBezTo>
                    <a:pt x="2731" y="1"/>
                    <a:pt x="2370" y="79"/>
                    <a:pt x="1962" y="275"/>
                  </a:cubicBezTo>
                  <a:cubicBezTo>
                    <a:pt x="1" y="1224"/>
                    <a:pt x="276" y="4073"/>
                    <a:pt x="1275" y="4998"/>
                  </a:cubicBezTo>
                  <a:cubicBezTo>
                    <a:pt x="1275" y="4998"/>
                    <a:pt x="401" y="5173"/>
                    <a:pt x="401" y="6222"/>
                  </a:cubicBezTo>
                  <a:cubicBezTo>
                    <a:pt x="401" y="7284"/>
                    <a:pt x="1200" y="7509"/>
                    <a:pt x="1200" y="7509"/>
                  </a:cubicBezTo>
                  <a:cubicBezTo>
                    <a:pt x="1200" y="7509"/>
                    <a:pt x="875" y="8496"/>
                    <a:pt x="1563" y="8846"/>
                  </a:cubicBezTo>
                  <a:cubicBezTo>
                    <a:pt x="1620" y="8877"/>
                    <a:pt x="1669" y="8891"/>
                    <a:pt x="1711" y="8891"/>
                  </a:cubicBezTo>
                  <a:cubicBezTo>
                    <a:pt x="2167" y="8891"/>
                    <a:pt x="1760" y="7166"/>
                    <a:pt x="2412" y="5735"/>
                  </a:cubicBezTo>
                  <a:cubicBezTo>
                    <a:pt x="2412" y="5735"/>
                    <a:pt x="3620" y="6417"/>
                    <a:pt x="5057" y="6417"/>
                  </a:cubicBezTo>
                  <a:cubicBezTo>
                    <a:pt x="5733" y="6417"/>
                    <a:pt x="6460" y="6266"/>
                    <a:pt x="7135" y="5822"/>
                  </a:cubicBezTo>
                  <a:cubicBezTo>
                    <a:pt x="7135" y="5822"/>
                    <a:pt x="7678" y="6264"/>
                    <a:pt x="8653" y="6264"/>
                  </a:cubicBezTo>
                  <a:cubicBezTo>
                    <a:pt x="9358" y="6264"/>
                    <a:pt x="10291" y="6033"/>
                    <a:pt x="11408" y="5235"/>
                  </a:cubicBezTo>
                  <a:lnTo>
                    <a:pt x="11408" y="5235"/>
                  </a:lnTo>
                  <a:cubicBezTo>
                    <a:pt x="11408" y="5235"/>
                    <a:pt x="10571" y="6772"/>
                    <a:pt x="11958" y="7509"/>
                  </a:cubicBezTo>
                  <a:cubicBezTo>
                    <a:pt x="11958" y="7509"/>
                    <a:pt x="10484" y="8309"/>
                    <a:pt x="12208" y="9558"/>
                  </a:cubicBezTo>
                  <a:cubicBezTo>
                    <a:pt x="12208" y="9558"/>
                    <a:pt x="11958" y="10283"/>
                    <a:pt x="12433" y="10346"/>
                  </a:cubicBezTo>
                  <a:cubicBezTo>
                    <a:pt x="12450" y="10348"/>
                    <a:pt x="12467" y="10350"/>
                    <a:pt x="12484" y="10350"/>
                  </a:cubicBezTo>
                  <a:cubicBezTo>
                    <a:pt x="12927" y="10350"/>
                    <a:pt x="13333" y="9446"/>
                    <a:pt x="13333" y="9446"/>
                  </a:cubicBezTo>
                  <a:cubicBezTo>
                    <a:pt x="13333" y="9446"/>
                    <a:pt x="13824" y="9762"/>
                    <a:pt x="14364" y="9762"/>
                  </a:cubicBezTo>
                  <a:cubicBezTo>
                    <a:pt x="14791" y="9762"/>
                    <a:pt x="15249" y="9565"/>
                    <a:pt x="15519" y="8859"/>
                  </a:cubicBezTo>
                  <a:cubicBezTo>
                    <a:pt x="16144" y="7259"/>
                    <a:pt x="14894" y="6847"/>
                    <a:pt x="14894" y="6847"/>
                  </a:cubicBezTo>
                  <a:cubicBezTo>
                    <a:pt x="14894" y="6847"/>
                    <a:pt x="15956" y="5897"/>
                    <a:pt x="15794" y="4398"/>
                  </a:cubicBezTo>
                  <a:cubicBezTo>
                    <a:pt x="15702" y="3398"/>
                    <a:pt x="14911" y="3004"/>
                    <a:pt x="14249" y="3004"/>
                  </a:cubicBezTo>
                  <a:cubicBezTo>
                    <a:pt x="13919" y="3004"/>
                    <a:pt x="13620" y="3103"/>
                    <a:pt x="13458" y="3273"/>
                  </a:cubicBezTo>
                  <a:lnTo>
                    <a:pt x="13458" y="3273"/>
                  </a:lnTo>
                  <a:cubicBezTo>
                    <a:pt x="13468" y="3233"/>
                    <a:pt x="12025" y="3"/>
                    <a:pt x="8612" y="3"/>
                  </a:cubicBezTo>
                  <a:cubicBezTo>
                    <a:pt x="7543" y="3"/>
                    <a:pt x="6282" y="319"/>
                    <a:pt x="4811" y="1149"/>
                  </a:cubicBezTo>
                  <a:cubicBezTo>
                    <a:pt x="4811" y="1149"/>
                    <a:pt x="4260" y="1"/>
                    <a:pt x="30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0"/>
            <p:cNvSpPr/>
            <p:nvPr/>
          </p:nvSpPr>
          <p:spPr>
            <a:xfrm>
              <a:off x="7437373" y="2116100"/>
              <a:ext cx="1017" cy="6965"/>
            </a:xfrm>
            <a:custGeom>
              <a:avLst/>
              <a:gdLst/>
              <a:ahLst/>
              <a:cxnLst/>
              <a:rect l="l" t="t" r="r" b="b"/>
              <a:pathLst>
                <a:path w="13" h="89" extrusionOk="0">
                  <a:moveTo>
                    <a:pt x="0" y="88"/>
                  </a:moveTo>
                  <a:cubicBezTo>
                    <a:pt x="13" y="38"/>
                    <a:pt x="13" y="1"/>
                    <a:pt x="13" y="1"/>
                  </a:cubicBezTo>
                  <a:cubicBezTo>
                    <a:pt x="13" y="1"/>
                    <a:pt x="13" y="38"/>
                    <a:pt x="0" y="88"/>
                  </a:cubicBezTo>
                  <a:close/>
                </a:path>
              </a:pathLst>
            </a:custGeom>
            <a:solidFill>
              <a:srgbClr val="EF4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0"/>
            <p:cNvSpPr/>
            <p:nvPr/>
          </p:nvSpPr>
          <p:spPr>
            <a:xfrm>
              <a:off x="6455587" y="1684878"/>
              <a:ext cx="1238034" cy="720227"/>
            </a:xfrm>
            <a:custGeom>
              <a:avLst/>
              <a:gdLst/>
              <a:ahLst/>
              <a:cxnLst/>
              <a:rect l="l" t="t" r="r" b="b"/>
              <a:pathLst>
                <a:path w="15819" h="9203" extrusionOk="0">
                  <a:moveTo>
                    <a:pt x="10559" y="0"/>
                  </a:moveTo>
                  <a:cubicBezTo>
                    <a:pt x="10559" y="1"/>
                    <a:pt x="11396" y="450"/>
                    <a:pt x="11621" y="1037"/>
                  </a:cubicBezTo>
                  <a:cubicBezTo>
                    <a:pt x="11833" y="1612"/>
                    <a:pt x="11258" y="3436"/>
                    <a:pt x="9572" y="4086"/>
                  </a:cubicBezTo>
                  <a:cubicBezTo>
                    <a:pt x="9251" y="4212"/>
                    <a:pt x="8946" y="4263"/>
                    <a:pt x="8662" y="4263"/>
                  </a:cubicBezTo>
                  <a:cubicBezTo>
                    <a:pt x="7451" y="4263"/>
                    <a:pt x="6623" y="3337"/>
                    <a:pt x="6623" y="3337"/>
                  </a:cubicBezTo>
                  <a:cubicBezTo>
                    <a:pt x="6623" y="3337"/>
                    <a:pt x="5871" y="4088"/>
                    <a:pt x="4253" y="4088"/>
                  </a:cubicBezTo>
                  <a:cubicBezTo>
                    <a:pt x="3848" y="4088"/>
                    <a:pt x="3389" y="4041"/>
                    <a:pt x="2874" y="3924"/>
                  </a:cubicBezTo>
                  <a:cubicBezTo>
                    <a:pt x="1350" y="3574"/>
                    <a:pt x="563" y="2187"/>
                    <a:pt x="163" y="1087"/>
                  </a:cubicBezTo>
                  <a:lnTo>
                    <a:pt x="163" y="1087"/>
                  </a:lnTo>
                  <a:cubicBezTo>
                    <a:pt x="1" y="2149"/>
                    <a:pt x="325" y="3312"/>
                    <a:pt x="888" y="3824"/>
                  </a:cubicBezTo>
                  <a:cubicBezTo>
                    <a:pt x="888" y="3824"/>
                    <a:pt x="750" y="3861"/>
                    <a:pt x="575" y="3961"/>
                  </a:cubicBezTo>
                  <a:cubicBezTo>
                    <a:pt x="1125" y="4399"/>
                    <a:pt x="1512" y="5810"/>
                    <a:pt x="838" y="6048"/>
                  </a:cubicBezTo>
                  <a:cubicBezTo>
                    <a:pt x="768" y="6070"/>
                    <a:pt x="700" y="6079"/>
                    <a:pt x="637" y="6079"/>
                  </a:cubicBezTo>
                  <a:cubicBezTo>
                    <a:pt x="520" y="6079"/>
                    <a:pt x="415" y="6047"/>
                    <a:pt x="325" y="5998"/>
                  </a:cubicBezTo>
                  <a:lnTo>
                    <a:pt x="325" y="5998"/>
                  </a:lnTo>
                  <a:cubicBezTo>
                    <a:pt x="563" y="6260"/>
                    <a:pt x="825" y="6335"/>
                    <a:pt x="825" y="6335"/>
                  </a:cubicBezTo>
                  <a:cubicBezTo>
                    <a:pt x="825" y="6335"/>
                    <a:pt x="500" y="7322"/>
                    <a:pt x="1188" y="7685"/>
                  </a:cubicBezTo>
                  <a:cubicBezTo>
                    <a:pt x="1245" y="7715"/>
                    <a:pt x="1294" y="7729"/>
                    <a:pt x="1336" y="7729"/>
                  </a:cubicBezTo>
                  <a:cubicBezTo>
                    <a:pt x="1792" y="7729"/>
                    <a:pt x="1385" y="6005"/>
                    <a:pt x="2037" y="4573"/>
                  </a:cubicBezTo>
                  <a:cubicBezTo>
                    <a:pt x="2037" y="4573"/>
                    <a:pt x="3238" y="5252"/>
                    <a:pt x="4670" y="5252"/>
                  </a:cubicBezTo>
                  <a:cubicBezTo>
                    <a:pt x="5349" y="5252"/>
                    <a:pt x="6081" y="5099"/>
                    <a:pt x="6760" y="4648"/>
                  </a:cubicBezTo>
                  <a:cubicBezTo>
                    <a:pt x="6760" y="4648"/>
                    <a:pt x="7306" y="5092"/>
                    <a:pt x="8288" y="5092"/>
                  </a:cubicBezTo>
                  <a:cubicBezTo>
                    <a:pt x="8995" y="5092"/>
                    <a:pt x="9927" y="4863"/>
                    <a:pt x="11046" y="4074"/>
                  </a:cubicBezTo>
                  <a:lnTo>
                    <a:pt x="11046" y="4074"/>
                  </a:lnTo>
                  <a:cubicBezTo>
                    <a:pt x="11046" y="4074"/>
                    <a:pt x="10196" y="5611"/>
                    <a:pt x="11583" y="6335"/>
                  </a:cubicBezTo>
                  <a:cubicBezTo>
                    <a:pt x="11583" y="6335"/>
                    <a:pt x="10121" y="7135"/>
                    <a:pt x="11833" y="8384"/>
                  </a:cubicBezTo>
                  <a:cubicBezTo>
                    <a:pt x="11883" y="8409"/>
                    <a:pt x="11633" y="9122"/>
                    <a:pt x="12108" y="9197"/>
                  </a:cubicBezTo>
                  <a:cubicBezTo>
                    <a:pt x="12128" y="9200"/>
                    <a:pt x="12147" y="9202"/>
                    <a:pt x="12167" y="9202"/>
                  </a:cubicBezTo>
                  <a:cubicBezTo>
                    <a:pt x="12607" y="9202"/>
                    <a:pt x="13008" y="8297"/>
                    <a:pt x="13008" y="8297"/>
                  </a:cubicBezTo>
                  <a:cubicBezTo>
                    <a:pt x="13008" y="8297"/>
                    <a:pt x="13502" y="8615"/>
                    <a:pt x="14045" y="8615"/>
                  </a:cubicBezTo>
                  <a:cubicBezTo>
                    <a:pt x="14470" y="8615"/>
                    <a:pt x="14925" y="8419"/>
                    <a:pt x="15194" y="7722"/>
                  </a:cubicBezTo>
                  <a:cubicBezTo>
                    <a:pt x="15819" y="6110"/>
                    <a:pt x="14569" y="5698"/>
                    <a:pt x="14569" y="5698"/>
                  </a:cubicBezTo>
                  <a:cubicBezTo>
                    <a:pt x="14569" y="5698"/>
                    <a:pt x="15631" y="4748"/>
                    <a:pt x="15469" y="3249"/>
                  </a:cubicBezTo>
                  <a:cubicBezTo>
                    <a:pt x="15469" y="3187"/>
                    <a:pt x="15457" y="3124"/>
                    <a:pt x="15444" y="3074"/>
                  </a:cubicBezTo>
                  <a:lnTo>
                    <a:pt x="15444" y="3074"/>
                  </a:lnTo>
                  <a:cubicBezTo>
                    <a:pt x="15494" y="4286"/>
                    <a:pt x="14395" y="5498"/>
                    <a:pt x="14395" y="5498"/>
                  </a:cubicBezTo>
                  <a:cubicBezTo>
                    <a:pt x="15047" y="6346"/>
                    <a:pt x="14545" y="7450"/>
                    <a:pt x="13646" y="7450"/>
                  </a:cubicBezTo>
                  <a:cubicBezTo>
                    <a:pt x="13512" y="7450"/>
                    <a:pt x="13369" y="7426"/>
                    <a:pt x="13220" y="7372"/>
                  </a:cubicBezTo>
                  <a:cubicBezTo>
                    <a:pt x="12245" y="7010"/>
                    <a:pt x="12433" y="5923"/>
                    <a:pt x="12495" y="5611"/>
                  </a:cubicBezTo>
                  <a:lnTo>
                    <a:pt x="12495" y="5611"/>
                  </a:lnTo>
                  <a:cubicBezTo>
                    <a:pt x="12446" y="5758"/>
                    <a:pt x="12327" y="6061"/>
                    <a:pt x="12059" y="6061"/>
                  </a:cubicBezTo>
                  <a:cubicBezTo>
                    <a:pt x="11987" y="6061"/>
                    <a:pt x="11904" y="6039"/>
                    <a:pt x="11808" y="5985"/>
                  </a:cubicBezTo>
                  <a:cubicBezTo>
                    <a:pt x="11246" y="5673"/>
                    <a:pt x="11096" y="5036"/>
                    <a:pt x="11508" y="3849"/>
                  </a:cubicBezTo>
                  <a:cubicBezTo>
                    <a:pt x="11738" y="3165"/>
                    <a:pt x="12263" y="3020"/>
                    <a:pt x="12666" y="3020"/>
                  </a:cubicBezTo>
                  <a:cubicBezTo>
                    <a:pt x="12963" y="3020"/>
                    <a:pt x="13195" y="3099"/>
                    <a:pt x="13195" y="3099"/>
                  </a:cubicBezTo>
                  <a:cubicBezTo>
                    <a:pt x="13133" y="2437"/>
                    <a:pt x="13470" y="2075"/>
                    <a:pt x="13895" y="1862"/>
                  </a:cubicBezTo>
                  <a:cubicBezTo>
                    <a:pt x="13570" y="1862"/>
                    <a:pt x="13282" y="1950"/>
                    <a:pt x="13133" y="2125"/>
                  </a:cubicBezTo>
                  <a:cubicBezTo>
                    <a:pt x="13133" y="2125"/>
                    <a:pt x="13020" y="1887"/>
                    <a:pt x="12808" y="1550"/>
                  </a:cubicBezTo>
                  <a:cubicBezTo>
                    <a:pt x="12768" y="1581"/>
                    <a:pt x="12722" y="1599"/>
                    <a:pt x="12670" y="1599"/>
                  </a:cubicBezTo>
                  <a:cubicBezTo>
                    <a:pt x="12575" y="1599"/>
                    <a:pt x="12458" y="1537"/>
                    <a:pt x="12320" y="1375"/>
                  </a:cubicBezTo>
                  <a:cubicBezTo>
                    <a:pt x="11408" y="363"/>
                    <a:pt x="10559" y="1"/>
                    <a:pt x="105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0"/>
            <p:cNvSpPr/>
            <p:nvPr/>
          </p:nvSpPr>
          <p:spPr>
            <a:xfrm>
              <a:off x="6674640" y="1677365"/>
              <a:ext cx="177030" cy="138051"/>
            </a:xfrm>
            <a:custGeom>
              <a:avLst/>
              <a:gdLst/>
              <a:ahLst/>
              <a:cxnLst/>
              <a:rect l="l" t="t" r="r" b="b"/>
              <a:pathLst>
                <a:path w="2262" h="1764" extrusionOk="0">
                  <a:moveTo>
                    <a:pt x="1694" y="0"/>
                  </a:moveTo>
                  <a:cubicBezTo>
                    <a:pt x="1662" y="0"/>
                    <a:pt x="1631" y="11"/>
                    <a:pt x="1600" y="34"/>
                  </a:cubicBezTo>
                  <a:cubicBezTo>
                    <a:pt x="1525" y="96"/>
                    <a:pt x="1625" y="521"/>
                    <a:pt x="1600" y="609"/>
                  </a:cubicBezTo>
                  <a:cubicBezTo>
                    <a:pt x="1562" y="896"/>
                    <a:pt x="1400" y="1108"/>
                    <a:pt x="1150" y="1271"/>
                  </a:cubicBezTo>
                  <a:cubicBezTo>
                    <a:pt x="1007" y="1359"/>
                    <a:pt x="821" y="1408"/>
                    <a:pt x="634" y="1408"/>
                  </a:cubicBezTo>
                  <a:cubicBezTo>
                    <a:pt x="395" y="1408"/>
                    <a:pt x="154" y="1328"/>
                    <a:pt x="0" y="1146"/>
                  </a:cubicBezTo>
                  <a:lnTo>
                    <a:pt x="0" y="1146"/>
                  </a:lnTo>
                  <a:cubicBezTo>
                    <a:pt x="303" y="1525"/>
                    <a:pt x="757" y="1763"/>
                    <a:pt x="1238" y="1763"/>
                  </a:cubicBezTo>
                  <a:cubicBezTo>
                    <a:pt x="1312" y="1763"/>
                    <a:pt x="1387" y="1757"/>
                    <a:pt x="1462" y="1746"/>
                  </a:cubicBezTo>
                  <a:cubicBezTo>
                    <a:pt x="1900" y="1683"/>
                    <a:pt x="2262" y="1396"/>
                    <a:pt x="2249" y="921"/>
                  </a:cubicBezTo>
                  <a:cubicBezTo>
                    <a:pt x="2262" y="834"/>
                    <a:pt x="2162" y="571"/>
                    <a:pt x="2037" y="334"/>
                  </a:cubicBezTo>
                  <a:cubicBezTo>
                    <a:pt x="1938" y="155"/>
                    <a:pt x="1815" y="0"/>
                    <a:pt x="16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0"/>
            <p:cNvSpPr/>
            <p:nvPr/>
          </p:nvSpPr>
          <p:spPr>
            <a:xfrm>
              <a:off x="6653118" y="1655530"/>
              <a:ext cx="158482" cy="141885"/>
            </a:xfrm>
            <a:custGeom>
              <a:avLst/>
              <a:gdLst/>
              <a:ahLst/>
              <a:cxnLst/>
              <a:rect l="l" t="t" r="r" b="b"/>
              <a:pathLst>
                <a:path w="2025" h="1813" extrusionOk="0">
                  <a:moveTo>
                    <a:pt x="1737" y="1"/>
                  </a:moveTo>
                  <a:cubicBezTo>
                    <a:pt x="1725" y="13"/>
                    <a:pt x="1837" y="163"/>
                    <a:pt x="1937" y="425"/>
                  </a:cubicBezTo>
                  <a:cubicBezTo>
                    <a:pt x="1937" y="450"/>
                    <a:pt x="1962" y="488"/>
                    <a:pt x="1962" y="513"/>
                  </a:cubicBezTo>
                  <a:lnTo>
                    <a:pt x="1962" y="625"/>
                  </a:lnTo>
                  <a:cubicBezTo>
                    <a:pt x="1962" y="688"/>
                    <a:pt x="1937" y="763"/>
                    <a:pt x="1925" y="838"/>
                  </a:cubicBezTo>
                  <a:cubicBezTo>
                    <a:pt x="1875" y="1000"/>
                    <a:pt x="1812" y="1150"/>
                    <a:pt x="1712" y="1275"/>
                  </a:cubicBezTo>
                  <a:cubicBezTo>
                    <a:pt x="1600" y="1400"/>
                    <a:pt x="1475" y="1512"/>
                    <a:pt x="1337" y="1575"/>
                  </a:cubicBezTo>
                  <a:cubicBezTo>
                    <a:pt x="1275" y="1587"/>
                    <a:pt x="1187" y="1637"/>
                    <a:pt x="1125" y="1637"/>
                  </a:cubicBezTo>
                  <a:cubicBezTo>
                    <a:pt x="1100" y="1637"/>
                    <a:pt x="1063" y="1650"/>
                    <a:pt x="1038" y="1650"/>
                  </a:cubicBezTo>
                  <a:lnTo>
                    <a:pt x="938" y="1650"/>
                  </a:lnTo>
                  <a:cubicBezTo>
                    <a:pt x="704" y="1638"/>
                    <a:pt x="569" y="1561"/>
                    <a:pt x="552" y="1561"/>
                  </a:cubicBezTo>
                  <a:cubicBezTo>
                    <a:pt x="551" y="1561"/>
                    <a:pt x="550" y="1562"/>
                    <a:pt x="550" y="1562"/>
                  </a:cubicBezTo>
                  <a:cubicBezTo>
                    <a:pt x="550" y="1562"/>
                    <a:pt x="538" y="1562"/>
                    <a:pt x="525" y="1550"/>
                  </a:cubicBezTo>
                  <a:cubicBezTo>
                    <a:pt x="500" y="1525"/>
                    <a:pt x="488" y="1512"/>
                    <a:pt x="463" y="1500"/>
                  </a:cubicBezTo>
                  <a:cubicBezTo>
                    <a:pt x="413" y="1462"/>
                    <a:pt x="338" y="1387"/>
                    <a:pt x="275" y="1300"/>
                  </a:cubicBezTo>
                  <a:cubicBezTo>
                    <a:pt x="213" y="1200"/>
                    <a:pt x="163" y="1063"/>
                    <a:pt x="175" y="925"/>
                  </a:cubicBezTo>
                  <a:cubicBezTo>
                    <a:pt x="188" y="775"/>
                    <a:pt x="288" y="638"/>
                    <a:pt x="425" y="563"/>
                  </a:cubicBezTo>
                  <a:cubicBezTo>
                    <a:pt x="506" y="504"/>
                    <a:pt x="601" y="467"/>
                    <a:pt x="685" y="467"/>
                  </a:cubicBezTo>
                  <a:cubicBezTo>
                    <a:pt x="743" y="467"/>
                    <a:pt x="797" y="484"/>
                    <a:pt x="838" y="525"/>
                  </a:cubicBezTo>
                  <a:cubicBezTo>
                    <a:pt x="875" y="575"/>
                    <a:pt x="913" y="650"/>
                    <a:pt x="913" y="713"/>
                  </a:cubicBezTo>
                  <a:cubicBezTo>
                    <a:pt x="925" y="800"/>
                    <a:pt x="913" y="863"/>
                    <a:pt x="875" y="900"/>
                  </a:cubicBezTo>
                  <a:cubicBezTo>
                    <a:pt x="813" y="1013"/>
                    <a:pt x="713" y="1025"/>
                    <a:pt x="625" y="1025"/>
                  </a:cubicBezTo>
                  <a:cubicBezTo>
                    <a:pt x="550" y="1013"/>
                    <a:pt x="500" y="1013"/>
                    <a:pt x="500" y="1013"/>
                  </a:cubicBezTo>
                  <a:lnTo>
                    <a:pt x="500" y="1013"/>
                  </a:lnTo>
                  <a:cubicBezTo>
                    <a:pt x="500" y="1013"/>
                    <a:pt x="538" y="1025"/>
                    <a:pt x="613" y="1063"/>
                  </a:cubicBezTo>
                  <a:cubicBezTo>
                    <a:pt x="638" y="1063"/>
                    <a:pt x="663" y="1068"/>
                    <a:pt x="695" y="1068"/>
                  </a:cubicBezTo>
                  <a:cubicBezTo>
                    <a:pt x="711" y="1068"/>
                    <a:pt x="729" y="1067"/>
                    <a:pt x="750" y="1063"/>
                  </a:cubicBezTo>
                  <a:cubicBezTo>
                    <a:pt x="775" y="1063"/>
                    <a:pt x="788" y="1050"/>
                    <a:pt x="800" y="1050"/>
                  </a:cubicBezTo>
                  <a:cubicBezTo>
                    <a:pt x="813" y="1025"/>
                    <a:pt x="838" y="1025"/>
                    <a:pt x="850" y="1013"/>
                  </a:cubicBezTo>
                  <a:cubicBezTo>
                    <a:pt x="875" y="1000"/>
                    <a:pt x="900" y="963"/>
                    <a:pt x="925" y="938"/>
                  </a:cubicBezTo>
                  <a:cubicBezTo>
                    <a:pt x="975" y="875"/>
                    <a:pt x="988" y="800"/>
                    <a:pt x="988" y="713"/>
                  </a:cubicBezTo>
                  <a:cubicBezTo>
                    <a:pt x="988" y="638"/>
                    <a:pt x="963" y="550"/>
                    <a:pt x="900" y="463"/>
                  </a:cubicBezTo>
                  <a:cubicBezTo>
                    <a:pt x="838" y="401"/>
                    <a:pt x="760" y="356"/>
                    <a:pt x="678" y="356"/>
                  </a:cubicBezTo>
                  <a:cubicBezTo>
                    <a:pt x="661" y="356"/>
                    <a:pt x="643" y="358"/>
                    <a:pt x="625" y="363"/>
                  </a:cubicBezTo>
                  <a:cubicBezTo>
                    <a:pt x="538" y="363"/>
                    <a:pt x="438" y="400"/>
                    <a:pt x="363" y="450"/>
                  </a:cubicBezTo>
                  <a:cubicBezTo>
                    <a:pt x="188" y="550"/>
                    <a:pt x="50" y="713"/>
                    <a:pt x="38" y="900"/>
                  </a:cubicBezTo>
                  <a:cubicBezTo>
                    <a:pt x="0" y="1088"/>
                    <a:pt x="63" y="1263"/>
                    <a:pt x="125" y="1387"/>
                  </a:cubicBezTo>
                  <a:cubicBezTo>
                    <a:pt x="200" y="1512"/>
                    <a:pt x="288" y="1612"/>
                    <a:pt x="363" y="1650"/>
                  </a:cubicBezTo>
                  <a:cubicBezTo>
                    <a:pt x="400" y="1675"/>
                    <a:pt x="425" y="1687"/>
                    <a:pt x="438" y="1700"/>
                  </a:cubicBezTo>
                  <a:cubicBezTo>
                    <a:pt x="450" y="1712"/>
                    <a:pt x="475" y="1712"/>
                    <a:pt x="475" y="1712"/>
                  </a:cubicBezTo>
                  <a:cubicBezTo>
                    <a:pt x="475" y="1712"/>
                    <a:pt x="513" y="1737"/>
                    <a:pt x="600" y="1762"/>
                  </a:cubicBezTo>
                  <a:cubicBezTo>
                    <a:pt x="625" y="1775"/>
                    <a:pt x="675" y="1800"/>
                    <a:pt x="738" y="1800"/>
                  </a:cubicBezTo>
                  <a:cubicBezTo>
                    <a:pt x="788" y="1800"/>
                    <a:pt x="850" y="1812"/>
                    <a:pt x="925" y="1812"/>
                  </a:cubicBezTo>
                  <a:lnTo>
                    <a:pt x="1038" y="1812"/>
                  </a:lnTo>
                  <a:cubicBezTo>
                    <a:pt x="1063" y="1812"/>
                    <a:pt x="1100" y="1800"/>
                    <a:pt x="1150" y="1800"/>
                  </a:cubicBezTo>
                  <a:cubicBezTo>
                    <a:pt x="1225" y="1800"/>
                    <a:pt x="1300" y="1750"/>
                    <a:pt x="1375" y="1712"/>
                  </a:cubicBezTo>
                  <a:cubicBezTo>
                    <a:pt x="1537" y="1625"/>
                    <a:pt x="1675" y="1512"/>
                    <a:pt x="1787" y="1362"/>
                  </a:cubicBezTo>
                  <a:cubicBezTo>
                    <a:pt x="1875" y="1200"/>
                    <a:pt x="1962" y="1025"/>
                    <a:pt x="1987" y="863"/>
                  </a:cubicBezTo>
                  <a:cubicBezTo>
                    <a:pt x="2000" y="763"/>
                    <a:pt x="2025" y="688"/>
                    <a:pt x="2000" y="613"/>
                  </a:cubicBezTo>
                  <a:cubicBezTo>
                    <a:pt x="1987" y="575"/>
                    <a:pt x="1987" y="525"/>
                    <a:pt x="1987" y="500"/>
                  </a:cubicBezTo>
                  <a:cubicBezTo>
                    <a:pt x="1975" y="450"/>
                    <a:pt x="1975" y="425"/>
                    <a:pt x="1962" y="388"/>
                  </a:cubicBezTo>
                  <a:cubicBezTo>
                    <a:pt x="1962" y="325"/>
                    <a:pt x="1912" y="263"/>
                    <a:pt x="1900" y="225"/>
                  </a:cubicBezTo>
                  <a:cubicBezTo>
                    <a:pt x="1862" y="163"/>
                    <a:pt x="1850" y="125"/>
                    <a:pt x="1812" y="88"/>
                  </a:cubicBezTo>
                  <a:cubicBezTo>
                    <a:pt x="1775" y="26"/>
                    <a:pt x="1737" y="1"/>
                    <a:pt x="17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0"/>
            <p:cNvSpPr/>
            <p:nvPr/>
          </p:nvSpPr>
          <p:spPr>
            <a:xfrm>
              <a:off x="6961154" y="1943063"/>
              <a:ext cx="411739" cy="156911"/>
            </a:xfrm>
            <a:custGeom>
              <a:avLst/>
              <a:gdLst/>
              <a:ahLst/>
              <a:cxnLst/>
              <a:rect l="l" t="t" r="r" b="b"/>
              <a:pathLst>
                <a:path w="5261" h="2005" extrusionOk="0">
                  <a:moveTo>
                    <a:pt x="650" y="0"/>
                  </a:moveTo>
                  <a:cubicBezTo>
                    <a:pt x="575" y="0"/>
                    <a:pt x="525" y="13"/>
                    <a:pt x="463" y="50"/>
                  </a:cubicBezTo>
                  <a:cubicBezTo>
                    <a:pt x="350" y="87"/>
                    <a:pt x="225" y="162"/>
                    <a:pt x="150" y="300"/>
                  </a:cubicBezTo>
                  <a:cubicBezTo>
                    <a:pt x="63" y="412"/>
                    <a:pt x="25" y="562"/>
                    <a:pt x="25" y="700"/>
                  </a:cubicBezTo>
                  <a:cubicBezTo>
                    <a:pt x="0" y="1000"/>
                    <a:pt x="163" y="1262"/>
                    <a:pt x="338" y="1449"/>
                  </a:cubicBezTo>
                  <a:cubicBezTo>
                    <a:pt x="500" y="1637"/>
                    <a:pt x="738" y="1762"/>
                    <a:pt x="925" y="1824"/>
                  </a:cubicBezTo>
                  <a:cubicBezTo>
                    <a:pt x="1025" y="1874"/>
                    <a:pt x="1112" y="1899"/>
                    <a:pt x="1187" y="1924"/>
                  </a:cubicBezTo>
                  <a:cubicBezTo>
                    <a:pt x="1287" y="1937"/>
                    <a:pt x="1350" y="1962"/>
                    <a:pt x="1412" y="1962"/>
                  </a:cubicBezTo>
                  <a:cubicBezTo>
                    <a:pt x="1537" y="1987"/>
                    <a:pt x="1600" y="1999"/>
                    <a:pt x="1600" y="1999"/>
                  </a:cubicBezTo>
                  <a:lnTo>
                    <a:pt x="1787" y="1999"/>
                  </a:lnTo>
                  <a:cubicBezTo>
                    <a:pt x="1829" y="1999"/>
                    <a:pt x="1876" y="2005"/>
                    <a:pt x="1925" y="2005"/>
                  </a:cubicBezTo>
                  <a:cubicBezTo>
                    <a:pt x="1950" y="2005"/>
                    <a:pt x="1975" y="2003"/>
                    <a:pt x="1999" y="1999"/>
                  </a:cubicBezTo>
                  <a:cubicBezTo>
                    <a:pt x="2099" y="1999"/>
                    <a:pt x="2187" y="1987"/>
                    <a:pt x="2287" y="1962"/>
                  </a:cubicBezTo>
                  <a:cubicBezTo>
                    <a:pt x="2387" y="1949"/>
                    <a:pt x="2499" y="1924"/>
                    <a:pt x="2612" y="1887"/>
                  </a:cubicBezTo>
                  <a:cubicBezTo>
                    <a:pt x="2724" y="1862"/>
                    <a:pt x="2837" y="1812"/>
                    <a:pt x="2962" y="1762"/>
                  </a:cubicBezTo>
                  <a:cubicBezTo>
                    <a:pt x="3186" y="1662"/>
                    <a:pt x="3436" y="1549"/>
                    <a:pt x="3661" y="1399"/>
                  </a:cubicBezTo>
                  <a:cubicBezTo>
                    <a:pt x="4111" y="1125"/>
                    <a:pt x="4523" y="762"/>
                    <a:pt x="4798" y="475"/>
                  </a:cubicBezTo>
                  <a:lnTo>
                    <a:pt x="5148" y="137"/>
                  </a:lnTo>
                  <a:cubicBezTo>
                    <a:pt x="5223" y="51"/>
                    <a:pt x="5260" y="1"/>
                    <a:pt x="5261" y="0"/>
                  </a:cubicBezTo>
                  <a:lnTo>
                    <a:pt x="5261" y="0"/>
                  </a:lnTo>
                  <a:cubicBezTo>
                    <a:pt x="5260" y="1"/>
                    <a:pt x="5222" y="50"/>
                    <a:pt x="5098" y="112"/>
                  </a:cubicBezTo>
                  <a:cubicBezTo>
                    <a:pt x="5011" y="187"/>
                    <a:pt x="4886" y="300"/>
                    <a:pt x="4736" y="425"/>
                  </a:cubicBezTo>
                  <a:cubicBezTo>
                    <a:pt x="4436" y="687"/>
                    <a:pt x="4036" y="1012"/>
                    <a:pt x="3574" y="1274"/>
                  </a:cubicBezTo>
                  <a:cubicBezTo>
                    <a:pt x="3361" y="1399"/>
                    <a:pt x="3124" y="1512"/>
                    <a:pt x="2887" y="1612"/>
                  </a:cubicBezTo>
                  <a:cubicBezTo>
                    <a:pt x="2787" y="1649"/>
                    <a:pt x="2674" y="1687"/>
                    <a:pt x="2562" y="1712"/>
                  </a:cubicBezTo>
                  <a:cubicBezTo>
                    <a:pt x="2449" y="1749"/>
                    <a:pt x="2349" y="1762"/>
                    <a:pt x="2249" y="1774"/>
                  </a:cubicBezTo>
                  <a:cubicBezTo>
                    <a:pt x="2162" y="1812"/>
                    <a:pt x="2062" y="1812"/>
                    <a:pt x="1987" y="1812"/>
                  </a:cubicBezTo>
                  <a:lnTo>
                    <a:pt x="1612" y="1812"/>
                  </a:lnTo>
                  <a:cubicBezTo>
                    <a:pt x="1612" y="1812"/>
                    <a:pt x="1550" y="1812"/>
                    <a:pt x="1437" y="1799"/>
                  </a:cubicBezTo>
                  <a:cubicBezTo>
                    <a:pt x="1375" y="1774"/>
                    <a:pt x="1312" y="1762"/>
                    <a:pt x="1237" y="1749"/>
                  </a:cubicBezTo>
                  <a:cubicBezTo>
                    <a:pt x="1162" y="1737"/>
                    <a:pt x="1075" y="1699"/>
                    <a:pt x="987" y="1662"/>
                  </a:cubicBezTo>
                  <a:cubicBezTo>
                    <a:pt x="800" y="1599"/>
                    <a:pt x="613" y="1512"/>
                    <a:pt x="438" y="1337"/>
                  </a:cubicBezTo>
                  <a:cubicBezTo>
                    <a:pt x="288" y="1175"/>
                    <a:pt x="138" y="950"/>
                    <a:pt x="138" y="700"/>
                  </a:cubicBezTo>
                  <a:cubicBezTo>
                    <a:pt x="138" y="575"/>
                    <a:pt x="175" y="450"/>
                    <a:pt x="238" y="362"/>
                  </a:cubicBezTo>
                  <a:cubicBezTo>
                    <a:pt x="300" y="262"/>
                    <a:pt x="413" y="187"/>
                    <a:pt x="500" y="137"/>
                  </a:cubicBezTo>
                  <a:cubicBezTo>
                    <a:pt x="570" y="107"/>
                    <a:pt x="639" y="85"/>
                    <a:pt x="700" y="85"/>
                  </a:cubicBezTo>
                  <a:cubicBezTo>
                    <a:pt x="737" y="85"/>
                    <a:pt x="771" y="93"/>
                    <a:pt x="800" y="112"/>
                  </a:cubicBezTo>
                  <a:cubicBezTo>
                    <a:pt x="850" y="125"/>
                    <a:pt x="862" y="162"/>
                    <a:pt x="875" y="212"/>
                  </a:cubicBezTo>
                  <a:cubicBezTo>
                    <a:pt x="887" y="250"/>
                    <a:pt x="887" y="300"/>
                    <a:pt x="875" y="337"/>
                  </a:cubicBezTo>
                  <a:cubicBezTo>
                    <a:pt x="850" y="425"/>
                    <a:pt x="788" y="500"/>
                    <a:pt x="725" y="550"/>
                  </a:cubicBezTo>
                  <a:cubicBezTo>
                    <a:pt x="663" y="587"/>
                    <a:pt x="600" y="637"/>
                    <a:pt x="550" y="650"/>
                  </a:cubicBezTo>
                  <a:cubicBezTo>
                    <a:pt x="438" y="687"/>
                    <a:pt x="375" y="675"/>
                    <a:pt x="375" y="687"/>
                  </a:cubicBezTo>
                  <a:cubicBezTo>
                    <a:pt x="375" y="687"/>
                    <a:pt x="403" y="698"/>
                    <a:pt x="458" y="698"/>
                  </a:cubicBezTo>
                  <a:cubicBezTo>
                    <a:pt x="486" y="698"/>
                    <a:pt x="521" y="696"/>
                    <a:pt x="563" y="687"/>
                  </a:cubicBezTo>
                  <a:cubicBezTo>
                    <a:pt x="613" y="675"/>
                    <a:pt x="688" y="637"/>
                    <a:pt x="750" y="587"/>
                  </a:cubicBezTo>
                  <a:cubicBezTo>
                    <a:pt x="837" y="550"/>
                    <a:pt x="900" y="475"/>
                    <a:pt x="937" y="375"/>
                  </a:cubicBezTo>
                  <a:cubicBezTo>
                    <a:pt x="962" y="325"/>
                    <a:pt x="975" y="262"/>
                    <a:pt x="962" y="200"/>
                  </a:cubicBezTo>
                  <a:cubicBezTo>
                    <a:pt x="925" y="150"/>
                    <a:pt x="912" y="87"/>
                    <a:pt x="850" y="50"/>
                  </a:cubicBezTo>
                  <a:cubicBezTo>
                    <a:pt x="788" y="0"/>
                    <a:pt x="713" y="0"/>
                    <a:pt x="6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0"/>
            <p:cNvSpPr/>
            <p:nvPr/>
          </p:nvSpPr>
          <p:spPr>
            <a:xfrm>
              <a:off x="7306286" y="1992916"/>
              <a:ext cx="140951" cy="191033"/>
            </a:xfrm>
            <a:custGeom>
              <a:avLst/>
              <a:gdLst/>
              <a:ahLst/>
              <a:cxnLst/>
              <a:rect l="l" t="t" r="r" b="b"/>
              <a:pathLst>
                <a:path w="1801" h="2441" extrusionOk="0">
                  <a:moveTo>
                    <a:pt x="326" y="0"/>
                  </a:moveTo>
                  <a:cubicBezTo>
                    <a:pt x="326" y="0"/>
                    <a:pt x="213" y="125"/>
                    <a:pt x="138" y="363"/>
                  </a:cubicBezTo>
                  <a:cubicBezTo>
                    <a:pt x="38" y="600"/>
                    <a:pt x="1" y="925"/>
                    <a:pt x="38" y="1250"/>
                  </a:cubicBezTo>
                  <a:cubicBezTo>
                    <a:pt x="76" y="1575"/>
                    <a:pt x="213" y="1887"/>
                    <a:pt x="388" y="2099"/>
                  </a:cubicBezTo>
                  <a:lnTo>
                    <a:pt x="513" y="2224"/>
                  </a:lnTo>
                  <a:cubicBezTo>
                    <a:pt x="563" y="2249"/>
                    <a:pt x="588" y="2262"/>
                    <a:pt x="626" y="2299"/>
                  </a:cubicBezTo>
                  <a:cubicBezTo>
                    <a:pt x="651" y="2312"/>
                    <a:pt x="688" y="2324"/>
                    <a:pt x="701" y="2349"/>
                  </a:cubicBezTo>
                  <a:cubicBezTo>
                    <a:pt x="713" y="2362"/>
                    <a:pt x="738" y="2362"/>
                    <a:pt x="738" y="2362"/>
                  </a:cubicBezTo>
                  <a:cubicBezTo>
                    <a:pt x="738" y="2362"/>
                    <a:pt x="751" y="2362"/>
                    <a:pt x="763" y="2374"/>
                  </a:cubicBezTo>
                  <a:cubicBezTo>
                    <a:pt x="776" y="2374"/>
                    <a:pt x="813" y="2387"/>
                    <a:pt x="838" y="2412"/>
                  </a:cubicBezTo>
                  <a:cubicBezTo>
                    <a:pt x="889" y="2422"/>
                    <a:pt x="980" y="2440"/>
                    <a:pt x="1079" y="2440"/>
                  </a:cubicBezTo>
                  <a:cubicBezTo>
                    <a:pt x="1103" y="2440"/>
                    <a:pt x="1127" y="2439"/>
                    <a:pt x="1151" y="2437"/>
                  </a:cubicBezTo>
                  <a:cubicBezTo>
                    <a:pt x="1275" y="2437"/>
                    <a:pt x="1450" y="2387"/>
                    <a:pt x="1575" y="2287"/>
                  </a:cubicBezTo>
                  <a:cubicBezTo>
                    <a:pt x="1713" y="2174"/>
                    <a:pt x="1800" y="1987"/>
                    <a:pt x="1800" y="1812"/>
                  </a:cubicBezTo>
                  <a:cubicBezTo>
                    <a:pt x="1800" y="1737"/>
                    <a:pt x="1800" y="1637"/>
                    <a:pt x="1763" y="1562"/>
                  </a:cubicBezTo>
                  <a:cubicBezTo>
                    <a:pt x="1738" y="1487"/>
                    <a:pt x="1675" y="1412"/>
                    <a:pt x="1588" y="1362"/>
                  </a:cubicBezTo>
                  <a:cubicBezTo>
                    <a:pt x="1547" y="1342"/>
                    <a:pt x="1505" y="1332"/>
                    <a:pt x="1464" y="1332"/>
                  </a:cubicBezTo>
                  <a:cubicBezTo>
                    <a:pt x="1430" y="1332"/>
                    <a:pt x="1397" y="1338"/>
                    <a:pt x="1363" y="1350"/>
                  </a:cubicBezTo>
                  <a:cubicBezTo>
                    <a:pt x="1275" y="1362"/>
                    <a:pt x="1213" y="1387"/>
                    <a:pt x="1175" y="1425"/>
                  </a:cubicBezTo>
                  <a:cubicBezTo>
                    <a:pt x="1063" y="1500"/>
                    <a:pt x="1001" y="1562"/>
                    <a:pt x="951" y="1625"/>
                  </a:cubicBezTo>
                  <a:cubicBezTo>
                    <a:pt x="901" y="1675"/>
                    <a:pt x="888" y="1725"/>
                    <a:pt x="888" y="1725"/>
                  </a:cubicBezTo>
                  <a:cubicBezTo>
                    <a:pt x="889" y="1725"/>
                    <a:pt x="889" y="1725"/>
                    <a:pt x="890" y="1725"/>
                  </a:cubicBezTo>
                  <a:cubicBezTo>
                    <a:pt x="909" y="1725"/>
                    <a:pt x="1009" y="1595"/>
                    <a:pt x="1188" y="1487"/>
                  </a:cubicBezTo>
                  <a:cubicBezTo>
                    <a:pt x="1238" y="1450"/>
                    <a:pt x="1288" y="1437"/>
                    <a:pt x="1363" y="1425"/>
                  </a:cubicBezTo>
                  <a:cubicBezTo>
                    <a:pt x="1413" y="1425"/>
                    <a:pt x="1475" y="1425"/>
                    <a:pt x="1525" y="1450"/>
                  </a:cubicBezTo>
                  <a:cubicBezTo>
                    <a:pt x="1638" y="1500"/>
                    <a:pt x="1663" y="1675"/>
                    <a:pt x="1650" y="1812"/>
                  </a:cubicBezTo>
                  <a:cubicBezTo>
                    <a:pt x="1638" y="1949"/>
                    <a:pt x="1575" y="2074"/>
                    <a:pt x="1463" y="2149"/>
                  </a:cubicBezTo>
                  <a:cubicBezTo>
                    <a:pt x="1350" y="2237"/>
                    <a:pt x="1225" y="2262"/>
                    <a:pt x="1126" y="2262"/>
                  </a:cubicBezTo>
                  <a:cubicBezTo>
                    <a:pt x="1013" y="2262"/>
                    <a:pt x="938" y="2249"/>
                    <a:pt x="876" y="2237"/>
                  </a:cubicBezTo>
                  <a:cubicBezTo>
                    <a:pt x="838" y="2212"/>
                    <a:pt x="826" y="2199"/>
                    <a:pt x="813" y="2199"/>
                  </a:cubicBezTo>
                  <a:cubicBezTo>
                    <a:pt x="813" y="2187"/>
                    <a:pt x="788" y="2187"/>
                    <a:pt x="788" y="2187"/>
                  </a:cubicBezTo>
                  <a:cubicBezTo>
                    <a:pt x="788" y="2187"/>
                    <a:pt x="788" y="2174"/>
                    <a:pt x="776" y="2174"/>
                  </a:cubicBezTo>
                  <a:cubicBezTo>
                    <a:pt x="763" y="2174"/>
                    <a:pt x="751" y="2162"/>
                    <a:pt x="713" y="2137"/>
                  </a:cubicBezTo>
                  <a:cubicBezTo>
                    <a:pt x="688" y="2124"/>
                    <a:pt x="651" y="2112"/>
                    <a:pt x="626" y="2074"/>
                  </a:cubicBezTo>
                  <a:cubicBezTo>
                    <a:pt x="588" y="2049"/>
                    <a:pt x="538" y="2012"/>
                    <a:pt x="513" y="1974"/>
                  </a:cubicBezTo>
                  <a:cubicBezTo>
                    <a:pt x="351" y="1799"/>
                    <a:pt x="213" y="1537"/>
                    <a:pt x="163" y="1225"/>
                  </a:cubicBezTo>
                  <a:cubicBezTo>
                    <a:pt x="126" y="925"/>
                    <a:pt x="138" y="612"/>
                    <a:pt x="201" y="375"/>
                  </a:cubicBezTo>
                  <a:cubicBezTo>
                    <a:pt x="263" y="138"/>
                    <a:pt x="338" y="0"/>
                    <a:pt x="3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0"/>
            <p:cNvSpPr/>
            <p:nvPr/>
          </p:nvSpPr>
          <p:spPr>
            <a:xfrm>
              <a:off x="7319982" y="2187475"/>
              <a:ext cx="113559" cy="156285"/>
            </a:xfrm>
            <a:custGeom>
              <a:avLst/>
              <a:gdLst/>
              <a:ahLst/>
              <a:cxnLst/>
              <a:rect l="l" t="t" r="r" b="b"/>
              <a:pathLst>
                <a:path w="1451" h="1997" extrusionOk="0">
                  <a:moveTo>
                    <a:pt x="538" y="1"/>
                  </a:moveTo>
                  <a:cubicBezTo>
                    <a:pt x="501" y="1"/>
                    <a:pt x="413" y="13"/>
                    <a:pt x="351" y="63"/>
                  </a:cubicBezTo>
                  <a:cubicBezTo>
                    <a:pt x="288" y="126"/>
                    <a:pt x="226" y="188"/>
                    <a:pt x="188" y="276"/>
                  </a:cubicBezTo>
                  <a:cubicBezTo>
                    <a:pt x="138" y="363"/>
                    <a:pt x="101" y="463"/>
                    <a:pt x="76" y="563"/>
                  </a:cubicBezTo>
                  <a:cubicBezTo>
                    <a:pt x="26" y="763"/>
                    <a:pt x="1" y="963"/>
                    <a:pt x="13" y="1125"/>
                  </a:cubicBezTo>
                  <a:cubicBezTo>
                    <a:pt x="13" y="1200"/>
                    <a:pt x="26" y="1263"/>
                    <a:pt x="38" y="1313"/>
                  </a:cubicBezTo>
                  <a:cubicBezTo>
                    <a:pt x="38" y="1363"/>
                    <a:pt x="63" y="1388"/>
                    <a:pt x="63" y="1388"/>
                  </a:cubicBezTo>
                  <a:cubicBezTo>
                    <a:pt x="63" y="1388"/>
                    <a:pt x="76" y="1400"/>
                    <a:pt x="88" y="1450"/>
                  </a:cubicBezTo>
                  <a:cubicBezTo>
                    <a:pt x="126" y="1500"/>
                    <a:pt x="151" y="1563"/>
                    <a:pt x="201" y="1625"/>
                  </a:cubicBezTo>
                  <a:cubicBezTo>
                    <a:pt x="313" y="1750"/>
                    <a:pt x="476" y="1887"/>
                    <a:pt x="688" y="1950"/>
                  </a:cubicBezTo>
                  <a:cubicBezTo>
                    <a:pt x="775" y="1982"/>
                    <a:pt x="864" y="1996"/>
                    <a:pt x="949" y="1996"/>
                  </a:cubicBezTo>
                  <a:cubicBezTo>
                    <a:pt x="1061" y="1996"/>
                    <a:pt x="1165" y="1973"/>
                    <a:pt x="1250" y="1937"/>
                  </a:cubicBezTo>
                  <a:cubicBezTo>
                    <a:pt x="1388" y="1875"/>
                    <a:pt x="1450" y="1800"/>
                    <a:pt x="1450" y="1800"/>
                  </a:cubicBezTo>
                  <a:cubicBezTo>
                    <a:pt x="1448" y="1795"/>
                    <a:pt x="1443" y="1793"/>
                    <a:pt x="1435" y="1793"/>
                  </a:cubicBezTo>
                  <a:cubicBezTo>
                    <a:pt x="1400" y="1793"/>
                    <a:pt x="1317" y="1832"/>
                    <a:pt x="1225" y="1862"/>
                  </a:cubicBezTo>
                  <a:cubicBezTo>
                    <a:pt x="1166" y="1873"/>
                    <a:pt x="1097" y="1882"/>
                    <a:pt x="1023" y="1882"/>
                  </a:cubicBezTo>
                  <a:cubicBezTo>
                    <a:pt x="928" y="1882"/>
                    <a:pt x="825" y="1867"/>
                    <a:pt x="726" y="1825"/>
                  </a:cubicBezTo>
                  <a:cubicBezTo>
                    <a:pt x="538" y="1762"/>
                    <a:pt x="413" y="1625"/>
                    <a:pt x="338" y="1513"/>
                  </a:cubicBezTo>
                  <a:cubicBezTo>
                    <a:pt x="288" y="1463"/>
                    <a:pt x="276" y="1400"/>
                    <a:pt x="263" y="1375"/>
                  </a:cubicBezTo>
                  <a:cubicBezTo>
                    <a:pt x="263" y="1325"/>
                    <a:pt x="251" y="1313"/>
                    <a:pt x="251" y="1313"/>
                  </a:cubicBezTo>
                  <a:cubicBezTo>
                    <a:pt x="251" y="1313"/>
                    <a:pt x="251" y="1275"/>
                    <a:pt x="226" y="1250"/>
                  </a:cubicBezTo>
                  <a:cubicBezTo>
                    <a:pt x="213" y="1213"/>
                    <a:pt x="201" y="1150"/>
                    <a:pt x="201" y="1088"/>
                  </a:cubicBezTo>
                  <a:cubicBezTo>
                    <a:pt x="188" y="963"/>
                    <a:pt x="188" y="763"/>
                    <a:pt x="213" y="575"/>
                  </a:cubicBezTo>
                  <a:cubicBezTo>
                    <a:pt x="226" y="488"/>
                    <a:pt x="263" y="388"/>
                    <a:pt x="288" y="313"/>
                  </a:cubicBezTo>
                  <a:cubicBezTo>
                    <a:pt x="326" y="238"/>
                    <a:pt x="376" y="151"/>
                    <a:pt x="413" y="113"/>
                  </a:cubicBezTo>
                  <a:cubicBezTo>
                    <a:pt x="513" y="13"/>
                    <a:pt x="626" y="26"/>
                    <a:pt x="626" y="13"/>
                  </a:cubicBezTo>
                  <a:cubicBezTo>
                    <a:pt x="626" y="13"/>
                    <a:pt x="588" y="1"/>
                    <a:pt x="5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0"/>
            <p:cNvSpPr/>
            <p:nvPr/>
          </p:nvSpPr>
          <p:spPr>
            <a:xfrm>
              <a:off x="7464765" y="2117431"/>
              <a:ext cx="197613" cy="246754"/>
            </a:xfrm>
            <a:custGeom>
              <a:avLst/>
              <a:gdLst/>
              <a:ahLst/>
              <a:cxnLst/>
              <a:rect l="l" t="t" r="r" b="b"/>
              <a:pathLst>
                <a:path w="2525" h="3153" extrusionOk="0">
                  <a:moveTo>
                    <a:pt x="1849" y="1133"/>
                  </a:moveTo>
                  <a:lnTo>
                    <a:pt x="1812" y="1171"/>
                  </a:lnTo>
                  <a:cubicBezTo>
                    <a:pt x="1849" y="1146"/>
                    <a:pt x="1849" y="1133"/>
                    <a:pt x="1849" y="1133"/>
                  </a:cubicBezTo>
                  <a:close/>
                  <a:moveTo>
                    <a:pt x="1490" y="1"/>
                  </a:moveTo>
                  <a:cubicBezTo>
                    <a:pt x="1460" y="1"/>
                    <a:pt x="1430" y="3"/>
                    <a:pt x="1400" y="9"/>
                  </a:cubicBezTo>
                  <a:cubicBezTo>
                    <a:pt x="1312" y="21"/>
                    <a:pt x="1250" y="34"/>
                    <a:pt x="1187" y="84"/>
                  </a:cubicBezTo>
                  <a:lnTo>
                    <a:pt x="1112" y="159"/>
                  </a:lnTo>
                  <a:cubicBezTo>
                    <a:pt x="1100" y="196"/>
                    <a:pt x="1062" y="208"/>
                    <a:pt x="1050" y="233"/>
                  </a:cubicBezTo>
                  <a:cubicBezTo>
                    <a:pt x="962" y="333"/>
                    <a:pt x="875" y="458"/>
                    <a:pt x="812" y="571"/>
                  </a:cubicBezTo>
                  <a:cubicBezTo>
                    <a:pt x="675" y="796"/>
                    <a:pt x="550" y="1071"/>
                    <a:pt x="650" y="1346"/>
                  </a:cubicBezTo>
                  <a:cubicBezTo>
                    <a:pt x="675" y="1383"/>
                    <a:pt x="687" y="1408"/>
                    <a:pt x="712" y="1445"/>
                  </a:cubicBezTo>
                  <a:cubicBezTo>
                    <a:pt x="725" y="1458"/>
                    <a:pt x="750" y="1483"/>
                    <a:pt x="787" y="1508"/>
                  </a:cubicBezTo>
                  <a:cubicBezTo>
                    <a:pt x="850" y="1533"/>
                    <a:pt x="912" y="1545"/>
                    <a:pt x="975" y="1545"/>
                  </a:cubicBezTo>
                  <a:cubicBezTo>
                    <a:pt x="1004" y="1551"/>
                    <a:pt x="1032" y="1554"/>
                    <a:pt x="1060" y="1554"/>
                  </a:cubicBezTo>
                  <a:cubicBezTo>
                    <a:pt x="1151" y="1554"/>
                    <a:pt x="1232" y="1527"/>
                    <a:pt x="1300" y="1508"/>
                  </a:cubicBezTo>
                  <a:cubicBezTo>
                    <a:pt x="1487" y="1445"/>
                    <a:pt x="1624" y="1346"/>
                    <a:pt x="1724" y="1271"/>
                  </a:cubicBezTo>
                  <a:cubicBezTo>
                    <a:pt x="1774" y="1233"/>
                    <a:pt x="1799" y="1208"/>
                    <a:pt x="1812" y="1171"/>
                  </a:cubicBezTo>
                  <a:lnTo>
                    <a:pt x="1812" y="1171"/>
                  </a:lnTo>
                  <a:lnTo>
                    <a:pt x="1712" y="1271"/>
                  </a:lnTo>
                  <a:cubicBezTo>
                    <a:pt x="1612" y="1333"/>
                    <a:pt x="1475" y="1408"/>
                    <a:pt x="1287" y="1458"/>
                  </a:cubicBezTo>
                  <a:cubicBezTo>
                    <a:pt x="1211" y="1467"/>
                    <a:pt x="1142" y="1491"/>
                    <a:pt x="1065" y="1491"/>
                  </a:cubicBezTo>
                  <a:cubicBezTo>
                    <a:pt x="1040" y="1491"/>
                    <a:pt x="1014" y="1489"/>
                    <a:pt x="987" y="1483"/>
                  </a:cubicBezTo>
                  <a:cubicBezTo>
                    <a:pt x="900" y="1470"/>
                    <a:pt x="787" y="1420"/>
                    <a:pt x="750" y="1333"/>
                  </a:cubicBezTo>
                  <a:cubicBezTo>
                    <a:pt x="725" y="1221"/>
                    <a:pt x="737" y="1096"/>
                    <a:pt x="762" y="983"/>
                  </a:cubicBezTo>
                  <a:cubicBezTo>
                    <a:pt x="800" y="883"/>
                    <a:pt x="875" y="771"/>
                    <a:pt x="937" y="658"/>
                  </a:cubicBezTo>
                  <a:cubicBezTo>
                    <a:pt x="1000" y="546"/>
                    <a:pt x="1075" y="446"/>
                    <a:pt x="1162" y="346"/>
                  </a:cubicBezTo>
                  <a:lnTo>
                    <a:pt x="1225" y="283"/>
                  </a:lnTo>
                  <a:cubicBezTo>
                    <a:pt x="1237" y="271"/>
                    <a:pt x="1275" y="258"/>
                    <a:pt x="1287" y="233"/>
                  </a:cubicBezTo>
                  <a:cubicBezTo>
                    <a:pt x="1312" y="196"/>
                    <a:pt x="1375" y="196"/>
                    <a:pt x="1425" y="171"/>
                  </a:cubicBezTo>
                  <a:cubicBezTo>
                    <a:pt x="1440" y="169"/>
                    <a:pt x="1454" y="169"/>
                    <a:pt x="1468" y="169"/>
                  </a:cubicBezTo>
                  <a:cubicBezTo>
                    <a:pt x="1561" y="169"/>
                    <a:pt x="1638" y="201"/>
                    <a:pt x="1724" y="233"/>
                  </a:cubicBezTo>
                  <a:cubicBezTo>
                    <a:pt x="1812" y="296"/>
                    <a:pt x="1899" y="358"/>
                    <a:pt x="1962" y="421"/>
                  </a:cubicBezTo>
                  <a:cubicBezTo>
                    <a:pt x="2024" y="483"/>
                    <a:pt x="2099" y="546"/>
                    <a:pt x="2124" y="608"/>
                  </a:cubicBezTo>
                  <a:cubicBezTo>
                    <a:pt x="2174" y="671"/>
                    <a:pt x="2224" y="721"/>
                    <a:pt x="2237" y="771"/>
                  </a:cubicBezTo>
                  <a:cubicBezTo>
                    <a:pt x="2249" y="821"/>
                    <a:pt x="2274" y="846"/>
                    <a:pt x="2287" y="883"/>
                  </a:cubicBezTo>
                  <a:cubicBezTo>
                    <a:pt x="2299" y="908"/>
                    <a:pt x="2299" y="921"/>
                    <a:pt x="2299" y="921"/>
                  </a:cubicBezTo>
                  <a:cubicBezTo>
                    <a:pt x="2299" y="921"/>
                    <a:pt x="2312" y="971"/>
                    <a:pt x="2349" y="1083"/>
                  </a:cubicBezTo>
                  <a:cubicBezTo>
                    <a:pt x="2362" y="1133"/>
                    <a:pt x="2374" y="1196"/>
                    <a:pt x="2374" y="1271"/>
                  </a:cubicBezTo>
                  <a:cubicBezTo>
                    <a:pt x="2374" y="1333"/>
                    <a:pt x="2387" y="1420"/>
                    <a:pt x="2374" y="1520"/>
                  </a:cubicBezTo>
                  <a:cubicBezTo>
                    <a:pt x="2374" y="1608"/>
                    <a:pt x="2362" y="1720"/>
                    <a:pt x="2349" y="1833"/>
                  </a:cubicBezTo>
                  <a:cubicBezTo>
                    <a:pt x="2337" y="1945"/>
                    <a:pt x="2312" y="2045"/>
                    <a:pt x="2262" y="2158"/>
                  </a:cubicBezTo>
                  <a:cubicBezTo>
                    <a:pt x="2212" y="2383"/>
                    <a:pt x="2049" y="2595"/>
                    <a:pt x="1862" y="2757"/>
                  </a:cubicBezTo>
                  <a:cubicBezTo>
                    <a:pt x="1662" y="2907"/>
                    <a:pt x="1425" y="3020"/>
                    <a:pt x="1187" y="3045"/>
                  </a:cubicBezTo>
                  <a:cubicBezTo>
                    <a:pt x="1125" y="3055"/>
                    <a:pt x="1062" y="3060"/>
                    <a:pt x="1000" y="3060"/>
                  </a:cubicBezTo>
                  <a:cubicBezTo>
                    <a:pt x="836" y="3060"/>
                    <a:pt x="677" y="3028"/>
                    <a:pt x="550" y="2982"/>
                  </a:cubicBezTo>
                  <a:cubicBezTo>
                    <a:pt x="462" y="2957"/>
                    <a:pt x="400" y="2907"/>
                    <a:pt x="313" y="2882"/>
                  </a:cubicBezTo>
                  <a:cubicBezTo>
                    <a:pt x="250" y="2832"/>
                    <a:pt x="188" y="2782"/>
                    <a:pt x="150" y="2757"/>
                  </a:cubicBezTo>
                  <a:cubicBezTo>
                    <a:pt x="63" y="2695"/>
                    <a:pt x="0" y="2645"/>
                    <a:pt x="0" y="2645"/>
                  </a:cubicBezTo>
                  <a:lnTo>
                    <a:pt x="0" y="2645"/>
                  </a:lnTo>
                  <a:cubicBezTo>
                    <a:pt x="0" y="2645"/>
                    <a:pt x="38" y="2695"/>
                    <a:pt x="113" y="2782"/>
                  </a:cubicBezTo>
                  <a:cubicBezTo>
                    <a:pt x="150" y="2832"/>
                    <a:pt x="213" y="2882"/>
                    <a:pt x="275" y="2920"/>
                  </a:cubicBezTo>
                  <a:cubicBezTo>
                    <a:pt x="337" y="2957"/>
                    <a:pt x="412" y="3020"/>
                    <a:pt x="500" y="3045"/>
                  </a:cubicBezTo>
                  <a:cubicBezTo>
                    <a:pt x="639" y="3114"/>
                    <a:pt x="826" y="3152"/>
                    <a:pt x="1022" y="3152"/>
                  </a:cubicBezTo>
                  <a:cubicBezTo>
                    <a:pt x="1073" y="3152"/>
                    <a:pt x="1124" y="3150"/>
                    <a:pt x="1175" y="3145"/>
                  </a:cubicBezTo>
                  <a:cubicBezTo>
                    <a:pt x="1425" y="3107"/>
                    <a:pt x="1687" y="3020"/>
                    <a:pt x="1912" y="2845"/>
                  </a:cubicBezTo>
                  <a:cubicBezTo>
                    <a:pt x="2124" y="2670"/>
                    <a:pt x="2287" y="2458"/>
                    <a:pt x="2374" y="2208"/>
                  </a:cubicBezTo>
                  <a:cubicBezTo>
                    <a:pt x="2437" y="2083"/>
                    <a:pt x="2437" y="1958"/>
                    <a:pt x="2474" y="1845"/>
                  </a:cubicBezTo>
                  <a:cubicBezTo>
                    <a:pt x="2499" y="1720"/>
                    <a:pt x="2524" y="1633"/>
                    <a:pt x="2524" y="1520"/>
                  </a:cubicBezTo>
                  <a:lnTo>
                    <a:pt x="2524" y="1233"/>
                  </a:lnTo>
                  <a:cubicBezTo>
                    <a:pt x="2499" y="1158"/>
                    <a:pt x="2487" y="1083"/>
                    <a:pt x="2487" y="1021"/>
                  </a:cubicBezTo>
                  <a:lnTo>
                    <a:pt x="2437" y="833"/>
                  </a:lnTo>
                  <a:cubicBezTo>
                    <a:pt x="2437" y="833"/>
                    <a:pt x="2437" y="821"/>
                    <a:pt x="2424" y="783"/>
                  </a:cubicBezTo>
                  <a:lnTo>
                    <a:pt x="2362" y="658"/>
                  </a:lnTo>
                  <a:cubicBezTo>
                    <a:pt x="2337" y="596"/>
                    <a:pt x="2287" y="533"/>
                    <a:pt x="2237" y="471"/>
                  </a:cubicBezTo>
                  <a:cubicBezTo>
                    <a:pt x="2187" y="396"/>
                    <a:pt x="2124" y="346"/>
                    <a:pt x="2049" y="271"/>
                  </a:cubicBezTo>
                  <a:cubicBezTo>
                    <a:pt x="1987" y="196"/>
                    <a:pt x="1899" y="134"/>
                    <a:pt x="1787" y="71"/>
                  </a:cubicBezTo>
                  <a:cubicBezTo>
                    <a:pt x="1699" y="32"/>
                    <a:pt x="1596" y="1"/>
                    <a:pt x="14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0"/>
            <p:cNvSpPr/>
            <p:nvPr/>
          </p:nvSpPr>
          <p:spPr>
            <a:xfrm>
              <a:off x="7459834" y="1822540"/>
              <a:ext cx="199569" cy="165129"/>
            </a:xfrm>
            <a:custGeom>
              <a:avLst/>
              <a:gdLst/>
              <a:ahLst/>
              <a:cxnLst/>
              <a:rect l="l" t="t" r="r" b="b"/>
              <a:pathLst>
                <a:path w="2550" h="2110" extrusionOk="0">
                  <a:moveTo>
                    <a:pt x="1206" y="1"/>
                  </a:moveTo>
                  <a:cubicBezTo>
                    <a:pt x="1179" y="1"/>
                    <a:pt x="1152" y="2"/>
                    <a:pt x="1125" y="3"/>
                  </a:cubicBezTo>
                  <a:cubicBezTo>
                    <a:pt x="1038" y="28"/>
                    <a:pt x="925" y="41"/>
                    <a:pt x="838" y="66"/>
                  </a:cubicBezTo>
                  <a:cubicBezTo>
                    <a:pt x="738" y="103"/>
                    <a:pt x="650" y="153"/>
                    <a:pt x="563" y="191"/>
                  </a:cubicBezTo>
                  <a:cubicBezTo>
                    <a:pt x="413" y="303"/>
                    <a:pt x="263" y="415"/>
                    <a:pt x="176" y="540"/>
                  </a:cubicBezTo>
                  <a:cubicBezTo>
                    <a:pt x="88" y="665"/>
                    <a:pt x="38" y="778"/>
                    <a:pt x="26" y="865"/>
                  </a:cubicBezTo>
                  <a:cubicBezTo>
                    <a:pt x="1" y="965"/>
                    <a:pt x="26" y="1003"/>
                    <a:pt x="26" y="1003"/>
                  </a:cubicBezTo>
                  <a:cubicBezTo>
                    <a:pt x="38" y="1003"/>
                    <a:pt x="38" y="803"/>
                    <a:pt x="238" y="590"/>
                  </a:cubicBezTo>
                  <a:cubicBezTo>
                    <a:pt x="425" y="366"/>
                    <a:pt x="788" y="153"/>
                    <a:pt x="1163" y="128"/>
                  </a:cubicBezTo>
                  <a:cubicBezTo>
                    <a:pt x="1350" y="128"/>
                    <a:pt x="1538" y="166"/>
                    <a:pt x="1687" y="241"/>
                  </a:cubicBezTo>
                  <a:cubicBezTo>
                    <a:pt x="1850" y="316"/>
                    <a:pt x="1975" y="428"/>
                    <a:pt x="2062" y="540"/>
                  </a:cubicBezTo>
                  <a:cubicBezTo>
                    <a:pt x="2162" y="653"/>
                    <a:pt x="2212" y="753"/>
                    <a:pt x="2250" y="815"/>
                  </a:cubicBezTo>
                  <a:cubicBezTo>
                    <a:pt x="2275" y="853"/>
                    <a:pt x="2287" y="878"/>
                    <a:pt x="2300" y="903"/>
                  </a:cubicBezTo>
                  <a:cubicBezTo>
                    <a:pt x="2312" y="915"/>
                    <a:pt x="2312" y="928"/>
                    <a:pt x="2312" y="928"/>
                  </a:cubicBezTo>
                  <a:cubicBezTo>
                    <a:pt x="2312" y="928"/>
                    <a:pt x="2350" y="965"/>
                    <a:pt x="2362" y="1040"/>
                  </a:cubicBezTo>
                  <a:cubicBezTo>
                    <a:pt x="2375" y="1103"/>
                    <a:pt x="2412" y="1228"/>
                    <a:pt x="2375" y="1353"/>
                  </a:cubicBezTo>
                  <a:cubicBezTo>
                    <a:pt x="2350" y="1478"/>
                    <a:pt x="2287" y="1615"/>
                    <a:pt x="2162" y="1740"/>
                  </a:cubicBezTo>
                  <a:cubicBezTo>
                    <a:pt x="2037" y="1852"/>
                    <a:pt x="1862" y="1965"/>
                    <a:pt x="1687" y="1990"/>
                  </a:cubicBezTo>
                  <a:cubicBezTo>
                    <a:pt x="1645" y="2001"/>
                    <a:pt x="1603" y="2007"/>
                    <a:pt x="1562" y="2007"/>
                  </a:cubicBezTo>
                  <a:cubicBezTo>
                    <a:pt x="1422" y="2007"/>
                    <a:pt x="1299" y="1941"/>
                    <a:pt x="1250" y="1815"/>
                  </a:cubicBezTo>
                  <a:cubicBezTo>
                    <a:pt x="1175" y="1665"/>
                    <a:pt x="1200" y="1490"/>
                    <a:pt x="1275" y="1365"/>
                  </a:cubicBezTo>
                  <a:cubicBezTo>
                    <a:pt x="1338" y="1240"/>
                    <a:pt x="1425" y="1153"/>
                    <a:pt x="1488" y="1103"/>
                  </a:cubicBezTo>
                  <a:cubicBezTo>
                    <a:pt x="1550" y="1053"/>
                    <a:pt x="1600" y="1028"/>
                    <a:pt x="1600" y="1028"/>
                  </a:cubicBezTo>
                  <a:lnTo>
                    <a:pt x="1600" y="1028"/>
                  </a:lnTo>
                  <a:cubicBezTo>
                    <a:pt x="1600" y="1028"/>
                    <a:pt x="1550" y="1040"/>
                    <a:pt x="1463" y="1040"/>
                  </a:cubicBezTo>
                  <a:cubicBezTo>
                    <a:pt x="1375" y="1078"/>
                    <a:pt x="1275" y="1165"/>
                    <a:pt x="1188" y="1303"/>
                  </a:cubicBezTo>
                  <a:cubicBezTo>
                    <a:pt x="1125" y="1440"/>
                    <a:pt x="1063" y="1627"/>
                    <a:pt x="1150" y="1840"/>
                  </a:cubicBezTo>
                  <a:cubicBezTo>
                    <a:pt x="1175" y="1940"/>
                    <a:pt x="1250" y="2040"/>
                    <a:pt x="1363" y="2065"/>
                  </a:cubicBezTo>
                  <a:cubicBezTo>
                    <a:pt x="1438" y="2098"/>
                    <a:pt x="1513" y="2109"/>
                    <a:pt x="1584" y="2109"/>
                  </a:cubicBezTo>
                  <a:cubicBezTo>
                    <a:pt x="1619" y="2109"/>
                    <a:pt x="1654" y="2106"/>
                    <a:pt x="1687" y="2102"/>
                  </a:cubicBezTo>
                  <a:cubicBezTo>
                    <a:pt x="1900" y="2065"/>
                    <a:pt x="2100" y="1977"/>
                    <a:pt x="2237" y="1840"/>
                  </a:cubicBezTo>
                  <a:cubicBezTo>
                    <a:pt x="2400" y="1702"/>
                    <a:pt x="2487" y="1528"/>
                    <a:pt x="2525" y="1365"/>
                  </a:cubicBezTo>
                  <a:cubicBezTo>
                    <a:pt x="2550" y="1215"/>
                    <a:pt x="2525" y="1065"/>
                    <a:pt x="2500" y="978"/>
                  </a:cubicBezTo>
                  <a:cubicBezTo>
                    <a:pt x="2487" y="878"/>
                    <a:pt x="2462" y="840"/>
                    <a:pt x="2462" y="840"/>
                  </a:cubicBezTo>
                  <a:cubicBezTo>
                    <a:pt x="2462" y="840"/>
                    <a:pt x="2462" y="815"/>
                    <a:pt x="2437" y="803"/>
                  </a:cubicBezTo>
                  <a:cubicBezTo>
                    <a:pt x="2437" y="790"/>
                    <a:pt x="2412" y="753"/>
                    <a:pt x="2400" y="715"/>
                  </a:cubicBezTo>
                  <a:cubicBezTo>
                    <a:pt x="2350" y="653"/>
                    <a:pt x="2287" y="528"/>
                    <a:pt x="2175" y="415"/>
                  </a:cubicBezTo>
                  <a:cubicBezTo>
                    <a:pt x="2062" y="303"/>
                    <a:pt x="1912" y="178"/>
                    <a:pt x="1737" y="103"/>
                  </a:cubicBezTo>
                  <a:cubicBezTo>
                    <a:pt x="1574" y="38"/>
                    <a:pt x="1391" y="1"/>
                    <a:pt x="12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0"/>
            <p:cNvSpPr/>
            <p:nvPr/>
          </p:nvSpPr>
          <p:spPr>
            <a:xfrm>
              <a:off x="7234912" y="1693878"/>
              <a:ext cx="184934" cy="210285"/>
            </a:xfrm>
            <a:custGeom>
              <a:avLst/>
              <a:gdLst/>
              <a:ahLst/>
              <a:cxnLst/>
              <a:rect l="l" t="t" r="r" b="b"/>
              <a:pathLst>
                <a:path w="2363" h="2687" extrusionOk="0">
                  <a:moveTo>
                    <a:pt x="573" y="1"/>
                  </a:moveTo>
                  <a:cubicBezTo>
                    <a:pt x="532" y="1"/>
                    <a:pt x="488" y="4"/>
                    <a:pt x="438" y="10"/>
                  </a:cubicBezTo>
                  <a:cubicBezTo>
                    <a:pt x="351" y="23"/>
                    <a:pt x="251" y="60"/>
                    <a:pt x="188" y="135"/>
                  </a:cubicBezTo>
                  <a:cubicBezTo>
                    <a:pt x="51" y="273"/>
                    <a:pt x="1" y="473"/>
                    <a:pt x="13" y="660"/>
                  </a:cubicBezTo>
                  <a:cubicBezTo>
                    <a:pt x="13" y="847"/>
                    <a:pt x="88" y="1035"/>
                    <a:pt x="201" y="1185"/>
                  </a:cubicBezTo>
                  <a:cubicBezTo>
                    <a:pt x="276" y="1247"/>
                    <a:pt x="351" y="1297"/>
                    <a:pt x="426" y="1322"/>
                  </a:cubicBezTo>
                  <a:cubicBezTo>
                    <a:pt x="463" y="1329"/>
                    <a:pt x="507" y="1332"/>
                    <a:pt x="549" y="1332"/>
                  </a:cubicBezTo>
                  <a:cubicBezTo>
                    <a:pt x="591" y="1332"/>
                    <a:pt x="632" y="1329"/>
                    <a:pt x="663" y="1322"/>
                  </a:cubicBezTo>
                  <a:cubicBezTo>
                    <a:pt x="801" y="1297"/>
                    <a:pt x="900" y="1210"/>
                    <a:pt x="963" y="1160"/>
                  </a:cubicBezTo>
                  <a:cubicBezTo>
                    <a:pt x="1000" y="1097"/>
                    <a:pt x="1038" y="1072"/>
                    <a:pt x="1038" y="1072"/>
                  </a:cubicBezTo>
                  <a:cubicBezTo>
                    <a:pt x="1038" y="1070"/>
                    <a:pt x="1037" y="1069"/>
                    <a:pt x="1035" y="1069"/>
                  </a:cubicBezTo>
                  <a:cubicBezTo>
                    <a:pt x="1024" y="1069"/>
                    <a:pt x="986" y="1097"/>
                    <a:pt x="913" y="1160"/>
                  </a:cubicBezTo>
                  <a:cubicBezTo>
                    <a:pt x="851" y="1210"/>
                    <a:pt x="751" y="1272"/>
                    <a:pt x="626" y="1285"/>
                  </a:cubicBezTo>
                  <a:cubicBezTo>
                    <a:pt x="598" y="1293"/>
                    <a:pt x="571" y="1297"/>
                    <a:pt x="543" y="1297"/>
                  </a:cubicBezTo>
                  <a:cubicBezTo>
                    <a:pt x="443" y="1297"/>
                    <a:pt x="344" y="1245"/>
                    <a:pt x="276" y="1147"/>
                  </a:cubicBezTo>
                  <a:cubicBezTo>
                    <a:pt x="176" y="1022"/>
                    <a:pt x="126" y="872"/>
                    <a:pt x="126" y="698"/>
                  </a:cubicBezTo>
                  <a:cubicBezTo>
                    <a:pt x="126" y="535"/>
                    <a:pt x="176" y="373"/>
                    <a:pt x="288" y="273"/>
                  </a:cubicBezTo>
                  <a:cubicBezTo>
                    <a:pt x="370" y="209"/>
                    <a:pt x="465" y="192"/>
                    <a:pt x="549" y="192"/>
                  </a:cubicBezTo>
                  <a:cubicBezTo>
                    <a:pt x="580" y="192"/>
                    <a:pt x="611" y="194"/>
                    <a:pt x="638" y="198"/>
                  </a:cubicBezTo>
                  <a:cubicBezTo>
                    <a:pt x="676" y="198"/>
                    <a:pt x="688" y="210"/>
                    <a:pt x="726" y="210"/>
                  </a:cubicBezTo>
                  <a:cubicBezTo>
                    <a:pt x="751" y="223"/>
                    <a:pt x="763" y="223"/>
                    <a:pt x="801" y="248"/>
                  </a:cubicBezTo>
                  <a:cubicBezTo>
                    <a:pt x="851" y="260"/>
                    <a:pt x="888" y="273"/>
                    <a:pt x="925" y="285"/>
                  </a:cubicBezTo>
                  <a:cubicBezTo>
                    <a:pt x="1000" y="335"/>
                    <a:pt x="1038" y="348"/>
                    <a:pt x="1038" y="348"/>
                  </a:cubicBezTo>
                  <a:cubicBezTo>
                    <a:pt x="1038" y="348"/>
                    <a:pt x="1050" y="348"/>
                    <a:pt x="1063" y="373"/>
                  </a:cubicBezTo>
                  <a:cubicBezTo>
                    <a:pt x="1075" y="385"/>
                    <a:pt x="1113" y="398"/>
                    <a:pt x="1138" y="410"/>
                  </a:cubicBezTo>
                  <a:cubicBezTo>
                    <a:pt x="1200" y="448"/>
                    <a:pt x="1300" y="523"/>
                    <a:pt x="1388" y="598"/>
                  </a:cubicBezTo>
                  <a:cubicBezTo>
                    <a:pt x="1600" y="760"/>
                    <a:pt x="1813" y="1022"/>
                    <a:pt x="1988" y="1335"/>
                  </a:cubicBezTo>
                  <a:cubicBezTo>
                    <a:pt x="2175" y="1635"/>
                    <a:pt x="2275" y="1972"/>
                    <a:pt x="2287" y="2247"/>
                  </a:cubicBezTo>
                  <a:cubicBezTo>
                    <a:pt x="2300" y="2509"/>
                    <a:pt x="2250" y="2684"/>
                    <a:pt x="2275" y="2684"/>
                  </a:cubicBezTo>
                  <a:cubicBezTo>
                    <a:pt x="2276" y="2686"/>
                    <a:pt x="2277" y="2686"/>
                    <a:pt x="2279" y="2686"/>
                  </a:cubicBezTo>
                  <a:cubicBezTo>
                    <a:pt x="2290" y="2686"/>
                    <a:pt x="2301" y="2639"/>
                    <a:pt x="2312" y="2572"/>
                  </a:cubicBezTo>
                  <a:cubicBezTo>
                    <a:pt x="2312" y="2559"/>
                    <a:pt x="2325" y="2522"/>
                    <a:pt x="2325" y="2509"/>
                  </a:cubicBezTo>
                  <a:cubicBezTo>
                    <a:pt x="2350" y="2472"/>
                    <a:pt x="2350" y="2459"/>
                    <a:pt x="2350" y="2434"/>
                  </a:cubicBezTo>
                  <a:cubicBezTo>
                    <a:pt x="2362" y="2372"/>
                    <a:pt x="2362" y="2309"/>
                    <a:pt x="2362" y="2247"/>
                  </a:cubicBezTo>
                  <a:cubicBezTo>
                    <a:pt x="2362" y="1960"/>
                    <a:pt x="2287" y="1597"/>
                    <a:pt x="2112" y="1272"/>
                  </a:cubicBezTo>
                  <a:cubicBezTo>
                    <a:pt x="1950" y="947"/>
                    <a:pt x="1725" y="648"/>
                    <a:pt x="1513" y="460"/>
                  </a:cubicBezTo>
                  <a:cubicBezTo>
                    <a:pt x="1413" y="385"/>
                    <a:pt x="1313" y="310"/>
                    <a:pt x="1250" y="260"/>
                  </a:cubicBezTo>
                  <a:cubicBezTo>
                    <a:pt x="1225" y="248"/>
                    <a:pt x="1188" y="223"/>
                    <a:pt x="1175" y="210"/>
                  </a:cubicBezTo>
                  <a:cubicBezTo>
                    <a:pt x="1163" y="198"/>
                    <a:pt x="1138" y="198"/>
                    <a:pt x="1138" y="198"/>
                  </a:cubicBezTo>
                  <a:cubicBezTo>
                    <a:pt x="1138" y="198"/>
                    <a:pt x="1113" y="160"/>
                    <a:pt x="1038" y="135"/>
                  </a:cubicBezTo>
                  <a:cubicBezTo>
                    <a:pt x="1000" y="98"/>
                    <a:pt x="938" y="85"/>
                    <a:pt x="888" y="73"/>
                  </a:cubicBezTo>
                  <a:cubicBezTo>
                    <a:pt x="863" y="60"/>
                    <a:pt x="826" y="60"/>
                    <a:pt x="801" y="35"/>
                  </a:cubicBezTo>
                  <a:cubicBezTo>
                    <a:pt x="763" y="23"/>
                    <a:pt x="726" y="23"/>
                    <a:pt x="688" y="10"/>
                  </a:cubicBezTo>
                  <a:cubicBezTo>
                    <a:pt x="651" y="4"/>
                    <a:pt x="613" y="1"/>
                    <a:pt x="5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0"/>
            <p:cNvSpPr/>
            <p:nvPr/>
          </p:nvSpPr>
          <p:spPr>
            <a:xfrm>
              <a:off x="6521092" y="1979220"/>
              <a:ext cx="476306" cy="122555"/>
            </a:xfrm>
            <a:custGeom>
              <a:avLst/>
              <a:gdLst/>
              <a:ahLst/>
              <a:cxnLst/>
              <a:rect l="l" t="t" r="r" b="b"/>
              <a:pathLst>
                <a:path w="6086" h="1566" extrusionOk="0">
                  <a:moveTo>
                    <a:pt x="1" y="0"/>
                  </a:moveTo>
                  <a:cubicBezTo>
                    <a:pt x="1" y="0"/>
                    <a:pt x="38" y="50"/>
                    <a:pt x="101" y="113"/>
                  </a:cubicBezTo>
                  <a:cubicBezTo>
                    <a:pt x="126" y="150"/>
                    <a:pt x="163" y="188"/>
                    <a:pt x="213" y="238"/>
                  </a:cubicBezTo>
                  <a:cubicBezTo>
                    <a:pt x="226" y="263"/>
                    <a:pt x="238" y="288"/>
                    <a:pt x="276" y="313"/>
                  </a:cubicBezTo>
                  <a:cubicBezTo>
                    <a:pt x="301" y="325"/>
                    <a:pt x="338" y="350"/>
                    <a:pt x="363" y="375"/>
                  </a:cubicBezTo>
                  <a:cubicBezTo>
                    <a:pt x="426" y="425"/>
                    <a:pt x="500" y="475"/>
                    <a:pt x="563" y="538"/>
                  </a:cubicBezTo>
                  <a:cubicBezTo>
                    <a:pt x="625" y="600"/>
                    <a:pt x="725" y="638"/>
                    <a:pt x="800" y="688"/>
                  </a:cubicBezTo>
                  <a:cubicBezTo>
                    <a:pt x="963" y="800"/>
                    <a:pt x="1150" y="900"/>
                    <a:pt x="1338" y="987"/>
                  </a:cubicBezTo>
                  <a:cubicBezTo>
                    <a:pt x="1712" y="1162"/>
                    <a:pt x="2100" y="1300"/>
                    <a:pt x="2400" y="1375"/>
                  </a:cubicBezTo>
                  <a:cubicBezTo>
                    <a:pt x="2537" y="1425"/>
                    <a:pt x="2662" y="1462"/>
                    <a:pt x="2750" y="1475"/>
                  </a:cubicBezTo>
                  <a:cubicBezTo>
                    <a:pt x="2849" y="1487"/>
                    <a:pt x="2899" y="1500"/>
                    <a:pt x="2899" y="1500"/>
                  </a:cubicBezTo>
                  <a:cubicBezTo>
                    <a:pt x="2899" y="1500"/>
                    <a:pt x="2937" y="1525"/>
                    <a:pt x="3037" y="1537"/>
                  </a:cubicBezTo>
                  <a:cubicBezTo>
                    <a:pt x="3124" y="1550"/>
                    <a:pt x="3249" y="1562"/>
                    <a:pt x="3412" y="1562"/>
                  </a:cubicBezTo>
                  <a:cubicBezTo>
                    <a:pt x="3464" y="1564"/>
                    <a:pt x="3519" y="1565"/>
                    <a:pt x="3576" y="1565"/>
                  </a:cubicBezTo>
                  <a:cubicBezTo>
                    <a:pt x="3862" y="1565"/>
                    <a:pt x="4205" y="1539"/>
                    <a:pt x="4549" y="1487"/>
                  </a:cubicBezTo>
                  <a:cubicBezTo>
                    <a:pt x="4974" y="1425"/>
                    <a:pt x="5361" y="1300"/>
                    <a:pt x="5636" y="1162"/>
                  </a:cubicBezTo>
                  <a:cubicBezTo>
                    <a:pt x="5786" y="1100"/>
                    <a:pt x="5886" y="1037"/>
                    <a:pt x="5973" y="975"/>
                  </a:cubicBezTo>
                  <a:cubicBezTo>
                    <a:pt x="6048" y="925"/>
                    <a:pt x="6086" y="875"/>
                    <a:pt x="6086" y="875"/>
                  </a:cubicBezTo>
                  <a:cubicBezTo>
                    <a:pt x="6084" y="874"/>
                    <a:pt x="6083" y="874"/>
                    <a:pt x="6081" y="874"/>
                  </a:cubicBezTo>
                  <a:cubicBezTo>
                    <a:pt x="6046" y="874"/>
                    <a:pt x="5897" y="993"/>
                    <a:pt x="5623" y="1100"/>
                  </a:cubicBezTo>
                  <a:cubicBezTo>
                    <a:pt x="5348" y="1200"/>
                    <a:pt x="4949" y="1312"/>
                    <a:pt x="4549" y="1362"/>
                  </a:cubicBezTo>
                  <a:cubicBezTo>
                    <a:pt x="4299" y="1393"/>
                    <a:pt x="4054" y="1409"/>
                    <a:pt x="3833" y="1409"/>
                  </a:cubicBezTo>
                  <a:cubicBezTo>
                    <a:pt x="3689" y="1409"/>
                    <a:pt x="3555" y="1402"/>
                    <a:pt x="3437" y="1387"/>
                  </a:cubicBezTo>
                  <a:cubicBezTo>
                    <a:pt x="3287" y="1375"/>
                    <a:pt x="3162" y="1362"/>
                    <a:pt x="3074" y="1350"/>
                  </a:cubicBezTo>
                  <a:cubicBezTo>
                    <a:pt x="2987" y="1325"/>
                    <a:pt x="2937" y="1312"/>
                    <a:pt x="2937" y="1312"/>
                  </a:cubicBezTo>
                  <a:cubicBezTo>
                    <a:pt x="2937" y="1312"/>
                    <a:pt x="2899" y="1300"/>
                    <a:pt x="2800" y="1287"/>
                  </a:cubicBezTo>
                  <a:cubicBezTo>
                    <a:pt x="2712" y="1275"/>
                    <a:pt x="2587" y="1250"/>
                    <a:pt x="2437" y="1200"/>
                  </a:cubicBezTo>
                  <a:cubicBezTo>
                    <a:pt x="2150" y="1150"/>
                    <a:pt x="1750" y="1025"/>
                    <a:pt x="1375" y="862"/>
                  </a:cubicBezTo>
                  <a:cubicBezTo>
                    <a:pt x="1188" y="775"/>
                    <a:pt x="1000" y="688"/>
                    <a:pt x="850" y="600"/>
                  </a:cubicBezTo>
                  <a:lnTo>
                    <a:pt x="613" y="463"/>
                  </a:lnTo>
                  <a:cubicBezTo>
                    <a:pt x="538" y="413"/>
                    <a:pt x="475" y="363"/>
                    <a:pt x="413" y="313"/>
                  </a:cubicBezTo>
                  <a:cubicBezTo>
                    <a:pt x="376" y="300"/>
                    <a:pt x="351" y="263"/>
                    <a:pt x="313" y="250"/>
                  </a:cubicBezTo>
                  <a:cubicBezTo>
                    <a:pt x="288" y="238"/>
                    <a:pt x="251" y="200"/>
                    <a:pt x="238" y="188"/>
                  </a:cubicBezTo>
                  <a:cubicBezTo>
                    <a:pt x="188" y="150"/>
                    <a:pt x="151" y="113"/>
                    <a:pt x="113" y="88"/>
                  </a:cubicBezTo>
                  <a:cubicBezTo>
                    <a:pt x="51" y="38"/>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0"/>
            <p:cNvSpPr/>
            <p:nvPr/>
          </p:nvSpPr>
          <p:spPr>
            <a:xfrm>
              <a:off x="6508413" y="2079708"/>
              <a:ext cx="78263" cy="102521"/>
            </a:xfrm>
            <a:custGeom>
              <a:avLst/>
              <a:gdLst/>
              <a:ahLst/>
              <a:cxnLst/>
              <a:rect l="l" t="t" r="r" b="b"/>
              <a:pathLst>
                <a:path w="1000" h="1310" extrusionOk="0">
                  <a:moveTo>
                    <a:pt x="385" y="0"/>
                  </a:moveTo>
                  <a:cubicBezTo>
                    <a:pt x="320" y="0"/>
                    <a:pt x="249" y="15"/>
                    <a:pt x="188" y="53"/>
                  </a:cubicBezTo>
                  <a:cubicBezTo>
                    <a:pt x="75" y="116"/>
                    <a:pt x="25" y="241"/>
                    <a:pt x="13" y="341"/>
                  </a:cubicBezTo>
                  <a:cubicBezTo>
                    <a:pt x="0" y="466"/>
                    <a:pt x="25" y="578"/>
                    <a:pt x="100" y="678"/>
                  </a:cubicBezTo>
                  <a:cubicBezTo>
                    <a:pt x="150" y="715"/>
                    <a:pt x="213" y="753"/>
                    <a:pt x="263" y="753"/>
                  </a:cubicBezTo>
                  <a:cubicBezTo>
                    <a:pt x="325" y="753"/>
                    <a:pt x="375" y="740"/>
                    <a:pt x="400" y="715"/>
                  </a:cubicBezTo>
                  <a:cubicBezTo>
                    <a:pt x="538" y="641"/>
                    <a:pt x="588" y="553"/>
                    <a:pt x="588" y="553"/>
                  </a:cubicBezTo>
                  <a:cubicBezTo>
                    <a:pt x="586" y="550"/>
                    <a:pt x="584" y="549"/>
                    <a:pt x="580" y="549"/>
                  </a:cubicBezTo>
                  <a:cubicBezTo>
                    <a:pt x="556" y="549"/>
                    <a:pt x="481" y="623"/>
                    <a:pt x="338" y="678"/>
                  </a:cubicBezTo>
                  <a:cubicBezTo>
                    <a:pt x="318" y="686"/>
                    <a:pt x="297" y="690"/>
                    <a:pt x="276" y="690"/>
                  </a:cubicBezTo>
                  <a:cubicBezTo>
                    <a:pt x="230" y="690"/>
                    <a:pt x="184" y="671"/>
                    <a:pt x="150" y="628"/>
                  </a:cubicBezTo>
                  <a:cubicBezTo>
                    <a:pt x="100" y="578"/>
                    <a:pt x="88" y="466"/>
                    <a:pt x="100" y="391"/>
                  </a:cubicBezTo>
                  <a:cubicBezTo>
                    <a:pt x="125" y="316"/>
                    <a:pt x="163" y="241"/>
                    <a:pt x="225" y="203"/>
                  </a:cubicBezTo>
                  <a:cubicBezTo>
                    <a:pt x="252" y="193"/>
                    <a:pt x="278" y="189"/>
                    <a:pt x="304" y="189"/>
                  </a:cubicBezTo>
                  <a:cubicBezTo>
                    <a:pt x="340" y="189"/>
                    <a:pt x="377" y="196"/>
                    <a:pt x="413" y="203"/>
                  </a:cubicBezTo>
                  <a:cubicBezTo>
                    <a:pt x="475" y="216"/>
                    <a:pt x="525" y="253"/>
                    <a:pt x="563" y="266"/>
                  </a:cubicBezTo>
                  <a:cubicBezTo>
                    <a:pt x="588" y="278"/>
                    <a:pt x="600" y="303"/>
                    <a:pt x="600" y="303"/>
                  </a:cubicBezTo>
                  <a:cubicBezTo>
                    <a:pt x="600" y="303"/>
                    <a:pt x="625" y="303"/>
                    <a:pt x="650" y="328"/>
                  </a:cubicBezTo>
                  <a:lnTo>
                    <a:pt x="700" y="378"/>
                  </a:lnTo>
                  <a:cubicBezTo>
                    <a:pt x="712" y="391"/>
                    <a:pt x="725" y="403"/>
                    <a:pt x="737" y="441"/>
                  </a:cubicBezTo>
                  <a:cubicBezTo>
                    <a:pt x="800" y="553"/>
                    <a:pt x="787" y="740"/>
                    <a:pt x="687" y="890"/>
                  </a:cubicBezTo>
                  <a:cubicBezTo>
                    <a:pt x="588" y="1065"/>
                    <a:pt x="425" y="1178"/>
                    <a:pt x="288" y="1215"/>
                  </a:cubicBezTo>
                  <a:cubicBezTo>
                    <a:pt x="163" y="1265"/>
                    <a:pt x="63" y="1253"/>
                    <a:pt x="63" y="1265"/>
                  </a:cubicBezTo>
                  <a:cubicBezTo>
                    <a:pt x="63" y="1275"/>
                    <a:pt x="127" y="1310"/>
                    <a:pt x="237" y="1310"/>
                  </a:cubicBezTo>
                  <a:cubicBezTo>
                    <a:pt x="264" y="1310"/>
                    <a:pt x="293" y="1308"/>
                    <a:pt x="325" y="1303"/>
                  </a:cubicBezTo>
                  <a:cubicBezTo>
                    <a:pt x="475" y="1265"/>
                    <a:pt x="687" y="1140"/>
                    <a:pt x="812" y="965"/>
                  </a:cubicBezTo>
                  <a:cubicBezTo>
                    <a:pt x="950" y="803"/>
                    <a:pt x="1000" y="553"/>
                    <a:pt x="937" y="378"/>
                  </a:cubicBezTo>
                  <a:cubicBezTo>
                    <a:pt x="900" y="328"/>
                    <a:pt x="887" y="303"/>
                    <a:pt x="875" y="266"/>
                  </a:cubicBezTo>
                  <a:cubicBezTo>
                    <a:pt x="837" y="241"/>
                    <a:pt x="825" y="203"/>
                    <a:pt x="812" y="191"/>
                  </a:cubicBezTo>
                  <a:cubicBezTo>
                    <a:pt x="775" y="153"/>
                    <a:pt x="750" y="141"/>
                    <a:pt x="750" y="141"/>
                  </a:cubicBezTo>
                  <a:cubicBezTo>
                    <a:pt x="750" y="141"/>
                    <a:pt x="725" y="128"/>
                    <a:pt x="687" y="91"/>
                  </a:cubicBezTo>
                  <a:cubicBezTo>
                    <a:pt x="637" y="66"/>
                    <a:pt x="588" y="28"/>
                    <a:pt x="500" y="16"/>
                  </a:cubicBezTo>
                  <a:cubicBezTo>
                    <a:pt x="466" y="6"/>
                    <a:pt x="427" y="0"/>
                    <a:pt x="3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0"/>
            <p:cNvSpPr/>
            <p:nvPr/>
          </p:nvSpPr>
          <p:spPr>
            <a:xfrm>
              <a:off x="6593483" y="1609746"/>
              <a:ext cx="94932" cy="52591"/>
            </a:xfrm>
            <a:custGeom>
              <a:avLst/>
              <a:gdLst/>
              <a:ahLst/>
              <a:cxnLst/>
              <a:rect l="l" t="t" r="r" b="b"/>
              <a:pathLst>
                <a:path w="1213" h="672" extrusionOk="0">
                  <a:moveTo>
                    <a:pt x="908" y="1"/>
                  </a:moveTo>
                  <a:cubicBezTo>
                    <a:pt x="794" y="1"/>
                    <a:pt x="655" y="29"/>
                    <a:pt x="513" y="86"/>
                  </a:cubicBezTo>
                  <a:cubicBezTo>
                    <a:pt x="200" y="211"/>
                    <a:pt x="0" y="411"/>
                    <a:pt x="50" y="561"/>
                  </a:cubicBezTo>
                  <a:cubicBezTo>
                    <a:pt x="77" y="634"/>
                    <a:pt x="172" y="672"/>
                    <a:pt x="302" y="672"/>
                  </a:cubicBezTo>
                  <a:cubicBezTo>
                    <a:pt x="415" y="672"/>
                    <a:pt x="555" y="644"/>
                    <a:pt x="700" y="586"/>
                  </a:cubicBezTo>
                  <a:cubicBezTo>
                    <a:pt x="1012" y="461"/>
                    <a:pt x="1212" y="261"/>
                    <a:pt x="1175" y="123"/>
                  </a:cubicBezTo>
                  <a:cubicBezTo>
                    <a:pt x="1148" y="41"/>
                    <a:pt x="1046" y="1"/>
                    <a:pt x="908" y="1"/>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0"/>
            <p:cNvSpPr/>
            <p:nvPr/>
          </p:nvSpPr>
          <p:spPr>
            <a:xfrm>
              <a:off x="6523048" y="1660930"/>
              <a:ext cx="54862" cy="47034"/>
            </a:xfrm>
            <a:custGeom>
              <a:avLst/>
              <a:gdLst/>
              <a:ahLst/>
              <a:cxnLst/>
              <a:rect l="l" t="t" r="r" b="b"/>
              <a:pathLst>
                <a:path w="701" h="601" extrusionOk="0">
                  <a:moveTo>
                    <a:pt x="565" y="0"/>
                  </a:moveTo>
                  <a:cubicBezTo>
                    <a:pt x="476" y="0"/>
                    <a:pt x="347" y="56"/>
                    <a:pt x="226" y="169"/>
                  </a:cubicBezTo>
                  <a:cubicBezTo>
                    <a:pt x="63" y="319"/>
                    <a:pt x="1" y="506"/>
                    <a:pt x="63" y="569"/>
                  </a:cubicBezTo>
                  <a:cubicBezTo>
                    <a:pt x="81" y="590"/>
                    <a:pt x="109" y="601"/>
                    <a:pt x="144" y="601"/>
                  </a:cubicBezTo>
                  <a:cubicBezTo>
                    <a:pt x="230" y="601"/>
                    <a:pt x="356" y="538"/>
                    <a:pt x="463" y="431"/>
                  </a:cubicBezTo>
                  <a:cubicBezTo>
                    <a:pt x="638" y="269"/>
                    <a:pt x="700" y="94"/>
                    <a:pt x="638" y="19"/>
                  </a:cubicBezTo>
                  <a:cubicBezTo>
                    <a:pt x="619" y="7"/>
                    <a:pt x="594" y="0"/>
                    <a:pt x="565" y="0"/>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0"/>
            <p:cNvSpPr/>
            <p:nvPr/>
          </p:nvSpPr>
          <p:spPr>
            <a:xfrm>
              <a:off x="7030572" y="1614755"/>
              <a:ext cx="97828" cy="42495"/>
            </a:xfrm>
            <a:custGeom>
              <a:avLst/>
              <a:gdLst/>
              <a:ahLst/>
              <a:cxnLst/>
              <a:rect l="l" t="t" r="r" b="b"/>
              <a:pathLst>
                <a:path w="1250" h="543" extrusionOk="0">
                  <a:moveTo>
                    <a:pt x="754" y="1"/>
                  </a:moveTo>
                  <a:cubicBezTo>
                    <a:pt x="704" y="1"/>
                    <a:pt x="653" y="3"/>
                    <a:pt x="600" y="9"/>
                  </a:cubicBezTo>
                  <a:cubicBezTo>
                    <a:pt x="263" y="34"/>
                    <a:pt x="0" y="197"/>
                    <a:pt x="25" y="334"/>
                  </a:cubicBezTo>
                  <a:cubicBezTo>
                    <a:pt x="47" y="461"/>
                    <a:pt x="254" y="543"/>
                    <a:pt x="514" y="543"/>
                  </a:cubicBezTo>
                  <a:cubicBezTo>
                    <a:pt x="562" y="543"/>
                    <a:pt x="612" y="540"/>
                    <a:pt x="663" y="534"/>
                  </a:cubicBezTo>
                  <a:cubicBezTo>
                    <a:pt x="1013" y="509"/>
                    <a:pt x="1250" y="347"/>
                    <a:pt x="1237" y="209"/>
                  </a:cubicBezTo>
                  <a:cubicBezTo>
                    <a:pt x="1227" y="83"/>
                    <a:pt x="1021" y="1"/>
                    <a:pt x="754" y="1"/>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0"/>
            <p:cNvSpPr/>
            <p:nvPr/>
          </p:nvSpPr>
          <p:spPr>
            <a:xfrm>
              <a:off x="6949415" y="1641208"/>
              <a:ext cx="62688" cy="39130"/>
            </a:xfrm>
            <a:custGeom>
              <a:avLst/>
              <a:gdLst/>
              <a:ahLst/>
              <a:cxnLst/>
              <a:rect l="l" t="t" r="r" b="b"/>
              <a:pathLst>
                <a:path w="801" h="500" extrusionOk="0">
                  <a:moveTo>
                    <a:pt x="629" y="1"/>
                  </a:moveTo>
                  <a:cubicBezTo>
                    <a:pt x="542" y="1"/>
                    <a:pt x="425" y="41"/>
                    <a:pt x="313" y="109"/>
                  </a:cubicBezTo>
                  <a:cubicBezTo>
                    <a:pt x="113" y="221"/>
                    <a:pt x="0" y="371"/>
                    <a:pt x="50" y="446"/>
                  </a:cubicBezTo>
                  <a:cubicBezTo>
                    <a:pt x="66" y="483"/>
                    <a:pt x="112" y="499"/>
                    <a:pt x="174" y="499"/>
                  </a:cubicBezTo>
                  <a:cubicBezTo>
                    <a:pt x="261" y="499"/>
                    <a:pt x="379" y="467"/>
                    <a:pt x="488" y="408"/>
                  </a:cubicBezTo>
                  <a:cubicBezTo>
                    <a:pt x="688" y="296"/>
                    <a:pt x="800" y="134"/>
                    <a:pt x="750" y="59"/>
                  </a:cubicBezTo>
                  <a:cubicBezTo>
                    <a:pt x="730" y="19"/>
                    <a:pt x="686" y="1"/>
                    <a:pt x="629" y="1"/>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0"/>
            <p:cNvSpPr/>
            <p:nvPr/>
          </p:nvSpPr>
          <p:spPr>
            <a:xfrm>
              <a:off x="7364982" y="1953785"/>
              <a:ext cx="58775" cy="79982"/>
            </a:xfrm>
            <a:custGeom>
              <a:avLst/>
              <a:gdLst/>
              <a:ahLst/>
              <a:cxnLst/>
              <a:rect l="l" t="t" r="r" b="b"/>
              <a:pathLst>
                <a:path w="751" h="1022" extrusionOk="0">
                  <a:moveTo>
                    <a:pt x="559" y="1"/>
                  </a:moveTo>
                  <a:cubicBezTo>
                    <a:pt x="431" y="1"/>
                    <a:pt x="245" y="175"/>
                    <a:pt x="126" y="425"/>
                  </a:cubicBezTo>
                  <a:cubicBezTo>
                    <a:pt x="1" y="700"/>
                    <a:pt x="1" y="963"/>
                    <a:pt x="138" y="1013"/>
                  </a:cubicBezTo>
                  <a:cubicBezTo>
                    <a:pt x="154" y="1018"/>
                    <a:pt x="171" y="1021"/>
                    <a:pt x="189" y="1021"/>
                  </a:cubicBezTo>
                  <a:cubicBezTo>
                    <a:pt x="326" y="1021"/>
                    <a:pt x="515" y="856"/>
                    <a:pt x="625" y="613"/>
                  </a:cubicBezTo>
                  <a:cubicBezTo>
                    <a:pt x="750" y="325"/>
                    <a:pt x="750" y="63"/>
                    <a:pt x="613" y="13"/>
                  </a:cubicBezTo>
                  <a:cubicBezTo>
                    <a:pt x="597" y="5"/>
                    <a:pt x="579" y="1"/>
                    <a:pt x="559" y="1"/>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0"/>
            <p:cNvSpPr/>
            <p:nvPr/>
          </p:nvSpPr>
          <p:spPr>
            <a:xfrm>
              <a:off x="7352303" y="2053491"/>
              <a:ext cx="27470" cy="56817"/>
            </a:xfrm>
            <a:custGeom>
              <a:avLst/>
              <a:gdLst/>
              <a:ahLst/>
              <a:cxnLst/>
              <a:rect l="l" t="t" r="r" b="b"/>
              <a:pathLst>
                <a:path w="351" h="726" extrusionOk="0">
                  <a:moveTo>
                    <a:pt x="175" y="1"/>
                  </a:moveTo>
                  <a:cubicBezTo>
                    <a:pt x="88" y="1"/>
                    <a:pt x="0" y="176"/>
                    <a:pt x="0" y="363"/>
                  </a:cubicBezTo>
                  <a:cubicBezTo>
                    <a:pt x="0" y="576"/>
                    <a:pt x="88" y="726"/>
                    <a:pt x="175" y="726"/>
                  </a:cubicBezTo>
                  <a:cubicBezTo>
                    <a:pt x="263" y="726"/>
                    <a:pt x="350" y="551"/>
                    <a:pt x="350" y="363"/>
                  </a:cubicBezTo>
                  <a:cubicBezTo>
                    <a:pt x="350" y="163"/>
                    <a:pt x="263" y="1"/>
                    <a:pt x="175" y="1"/>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401"/>
        <p:cNvGrpSpPr/>
        <p:nvPr/>
      </p:nvGrpSpPr>
      <p:grpSpPr>
        <a:xfrm>
          <a:off x="0" y="0"/>
          <a:ext cx="0" cy="0"/>
          <a:chOff x="0" y="0"/>
          <a:chExt cx="0" cy="0"/>
        </a:xfrm>
      </p:grpSpPr>
      <p:sp>
        <p:nvSpPr>
          <p:cNvPr id="2402" name="Google Shape;2402;p4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Valentine’s Day</a:t>
            </a:r>
            <a:endParaRPr/>
          </a:p>
        </p:txBody>
      </p:sp>
      <p:sp>
        <p:nvSpPr>
          <p:cNvPr id="2403" name="Google Shape;2403;p41"/>
          <p:cNvSpPr txBox="1">
            <a:spLocks noGrp="1"/>
          </p:cNvSpPr>
          <p:nvPr>
            <p:ph type="subTitle" idx="3"/>
          </p:nvPr>
        </p:nvSpPr>
        <p:spPr>
          <a:xfrm>
            <a:off x="1300275" y="2951628"/>
            <a:ext cx="2907600" cy="101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 and the smallest one in the Solar System. This planet’s name has nothing to do with the liquid metal</a:t>
            </a:r>
            <a:endParaRPr/>
          </a:p>
        </p:txBody>
      </p:sp>
      <p:sp>
        <p:nvSpPr>
          <p:cNvPr id="2404" name="Google Shape;2404;p41"/>
          <p:cNvSpPr txBox="1">
            <a:spLocks noGrp="1"/>
          </p:cNvSpPr>
          <p:nvPr>
            <p:ph type="subTitle" idx="4"/>
          </p:nvPr>
        </p:nvSpPr>
        <p:spPr>
          <a:xfrm>
            <a:off x="4955150" y="2951628"/>
            <a:ext cx="2907600" cy="101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has a beautiful name and is the second planet from the Sun. It’s hot and is the second-brightest natural object in the night sky</a:t>
            </a:r>
            <a:endParaRPr/>
          </a:p>
        </p:txBody>
      </p:sp>
      <p:sp>
        <p:nvSpPr>
          <p:cNvPr id="2405" name="Google Shape;2405;p41"/>
          <p:cNvSpPr txBox="1">
            <a:spLocks noGrp="1"/>
          </p:cNvSpPr>
          <p:nvPr>
            <p:ph type="subTitle" idx="1"/>
          </p:nvPr>
        </p:nvSpPr>
        <p:spPr>
          <a:xfrm>
            <a:off x="1300275" y="2331575"/>
            <a:ext cx="29076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POETRY</a:t>
            </a:r>
            <a:endParaRPr/>
          </a:p>
        </p:txBody>
      </p:sp>
      <p:sp>
        <p:nvSpPr>
          <p:cNvPr id="2406" name="Google Shape;2406;p41"/>
          <p:cNvSpPr txBox="1">
            <a:spLocks noGrp="1"/>
          </p:cNvSpPr>
          <p:nvPr>
            <p:ph type="subTitle" idx="2"/>
          </p:nvPr>
        </p:nvSpPr>
        <p:spPr>
          <a:xfrm>
            <a:off x="4955150" y="2331575"/>
            <a:ext cx="29076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QUOTES</a:t>
            </a:r>
            <a:endParaRPr/>
          </a:p>
        </p:txBody>
      </p:sp>
      <p:sp>
        <p:nvSpPr>
          <p:cNvPr id="2407" name="Google Shape;2407;p41"/>
          <p:cNvSpPr/>
          <p:nvPr/>
        </p:nvSpPr>
        <p:spPr>
          <a:xfrm>
            <a:off x="2261409" y="1496971"/>
            <a:ext cx="1073790" cy="720380"/>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1"/>
          <p:cNvSpPr/>
          <p:nvPr/>
        </p:nvSpPr>
        <p:spPr>
          <a:xfrm>
            <a:off x="5872059" y="1496971"/>
            <a:ext cx="1073790" cy="720380"/>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09" name="Google Shape;2409;p41"/>
          <p:cNvGrpSpPr/>
          <p:nvPr/>
        </p:nvGrpSpPr>
        <p:grpSpPr>
          <a:xfrm>
            <a:off x="2608582" y="1749103"/>
            <a:ext cx="379450" cy="216115"/>
            <a:chOff x="1897686" y="2682041"/>
            <a:chExt cx="379450" cy="216115"/>
          </a:xfrm>
        </p:grpSpPr>
        <p:sp>
          <p:nvSpPr>
            <p:cNvPr id="2410" name="Google Shape;2410;p41"/>
            <p:cNvSpPr/>
            <p:nvPr/>
          </p:nvSpPr>
          <p:spPr>
            <a:xfrm>
              <a:off x="2213451" y="2682041"/>
              <a:ext cx="63685" cy="213956"/>
            </a:xfrm>
            <a:custGeom>
              <a:avLst/>
              <a:gdLst/>
              <a:ahLst/>
              <a:cxnLst/>
              <a:rect l="l" t="t" r="r" b="b"/>
              <a:pathLst>
                <a:path w="2920" h="9810" extrusionOk="0">
                  <a:moveTo>
                    <a:pt x="569" y="0"/>
                  </a:moveTo>
                  <a:cubicBezTo>
                    <a:pt x="438" y="0"/>
                    <a:pt x="308" y="50"/>
                    <a:pt x="207" y="149"/>
                  </a:cubicBezTo>
                  <a:cubicBezTo>
                    <a:pt x="3" y="350"/>
                    <a:pt x="0" y="677"/>
                    <a:pt x="201" y="881"/>
                  </a:cubicBezTo>
                  <a:cubicBezTo>
                    <a:pt x="1289" y="1984"/>
                    <a:pt x="1887" y="3479"/>
                    <a:pt x="1887" y="5088"/>
                  </a:cubicBezTo>
                  <a:cubicBezTo>
                    <a:pt x="1887" y="6483"/>
                    <a:pt x="1435" y="7752"/>
                    <a:pt x="506" y="8981"/>
                  </a:cubicBezTo>
                  <a:cubicBezTo>
                    <a:pt x="332" y="9207"/>
                    <a:pt x="378" y="9530"/>
                    <a:pt x="604" y="9704"/>
                  </a:cubicBezTo>
                  <a:cubicBezTo>
                    <a:pt x="697" y="9775"/>
                    <a:pt x="806" y="9809"/>
                    <a:pt x="915" y="9809"/>
                  </a:cubicBezTo>
                  <a:cubicBezTo>
                    <a:pt x="1073" y="9809"/>
                    <a:pt x="1228" y="9738"/>
                    <a:pt x="1329" y="9606"/>
                  </a:cubicBezTo>
                  <a:cubicBezTo>
                    <a:pt x="2398" y="8193"/>
                    <a:pt x="2920" y="6717"/>
                    <a:pt x="2920" y="5088"/>
                  </a:cubicBezTo>
                  <a:cubicBezTo>
                    <a:pt x="2920" y="3207"/>
                    <a:pt x="2216" y="1457"/>
                    <a:pt x="938" y="155"/>
                  </a:cubicBezTo>
                  <a:cubicBezTo>
                    <a:pt x="836" y="52"/>
                    <a:pt x="703" y="0"/>
                    <a:pt x="5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1"/>
            <p:cNvSpPr/>
            <p:nvPr/>
          </p:nvSpPr>
          <p:spPr>
            <a:xfrm>
              <a:off x="1897686" y="2682128"/>
              <a:ext cx="63685" cy="213912"/>
            </a:xfrm>
            <a:custGeom>
              <a:avLst/>
              <a:gdLst/>
              <a:ahLst/>
              <a:cxnLst/>
              <a:rect l="l" t="t" r="r" b="b"/>
              <a:pathLst>
                <a:path w="2920" h="9808" extrusionOk="0">
                  <a:moveTo>
                    <a:pt x="2351" y="0"/>
                  </a:moveTo>
                  <a:cubicBezTo>
                    <a:pt x="2217" y="0"/>
                    <a:pt x="2083" y="53"/>
                    <a:pt x="1982" y="156"/>
                  </a:cubicBezTo>
                  <a:cubicBezTo>
                    <a:pt x="702" y="1453"/>
                    <a:pt x="0" y="3206"/>
                    <a:pt x="0" y="5090"/>
                  </a:cubicBezTo>
                  <a:cubicBezTo>
                    <a:pt x="0" y="6713"/>
                    <a:pt x="519" y="8192"/>
                    <a:pt x="1591" y="9605"/>
                  </a:cubicBezTo>
                  <a:cubicBezTo>
                    <a:pt x="1690" y="9737"/>
                    <a:pt x="1845" y="9808"/>
                    <a:pt x="2002" y="9808"/>
                  </a:cubicBezTo>
                  <a:cubicBezTo>
                    <a:pt x="2111" y="9808"/>
                    <a:pt x="2220" y="9774"/>
                    <a:pt x="2314" y="9703"/>
                  </a:cubicBezTo>
                  <a:cubicBezTo>
                    <a:pt x="2542" y="9529"/>
                    <a:pt x="2585" y="9208"/>
                    <a:pt x="2411" y="8980"/>
                  </a:cubicBezTo>
                  <a:cubicBezTo>
                    <a:pt x="1484" y="7754"/>
                    <a:pt x="1033" y="6482"/>
                    <a:pt x="1033" y="5090"/>
                  </a:cubicBezTo>
                  <a:cubicBezTo>
                    <a:pt x="1033" y="3478"/>
                    <a:pt x="1631" y="1986"/>
                    <a:pt x="2719" y="879"/>
                  </a:cubicBezTo>
                  <a:cubicBezTo>
                    <a:pt x="2920" y="675"/>
                    <a:pt x="2914" y="346"/>
                    <a:pt x="2710" y="148"/>
                  </a:cubicBezTo>
                  <a:cubicBezTo>
                    <a:pt x="2610" y="49"/>
                    <a:pt x="2480" y="0"/>
                    <a:pt x="23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1"/>
            <p:cNvSpPr/>
            <p:nvPr/>
          </p:nvSpPr>
          <p:spPr>
            <a:xfrm>
              <a:off x="1947304" y="2717285"/>
              <a:ext cx="49356" cy="151863"/>
            </a:xfrm>
            <a:custGeom>
              <a:avLst/>
              <a:gdLst/>
              <a:ahLst/>
              <a:cxnLst/>
              <a:rect l="l" t="t" r="r" b="b"/>
              <a:pathLst>
                <a:path w="2263" h="6963" extrusionOk="0">
                  <a:moveTo>
                    <a:pt x="1689" y="0"/>
                  </a:moveTo>
                  <a:cubicBezTo>
                    <a:pt x="1554" y="0"/>
                    <a:pt x="1420" y="52"/>
                    <a:pt x="1319" y="156"/>
                  </a:cubicBezTo>
                  <a:cubicBezTo>
                    <a:pt x="471" y="1031"/>
                    <a:pt x="1" y="2208"/>
                    <a:pt x="1" y="3472"/>
                  </a:cubicBezTo>
                  <a:cubicBezTo>
                    <a:pt x="1" y="4641"/>
                    <a:pt x="406" y="5721"/>
                    <a:pt x="1237" y="6767"/>
                  </a:cubicBezTo>
                  <a:cubicBezTo>
                    <a:pt x="1339" y="6895"/>
                    <a:pt x="1489" y="6962"/>
                    <a:pt x="1642" y="6962"/>
                  </a:cubicBezTo>
                  <a:cubicBezTo>
                    <a:pt x="1755" y="6962"/>
                    <a:pt x="1870" y="6925"/>
                    <a:pt x="1966" y="6849"/>
                  </a:cubicBezTo>
                  <a:cubicBezTo>
                    <a:pt x="2189" y="6672"/>
                    <a:pt x="2227" y="6346"/>
                    <a:pt x="2050" y="6120"/>
                  </a:cubicBezTo>
                  <a:cubicBezTo>
                    <a:pt x="1357" y="5253"/>
                    <a:pt x="1033" y="4410"/>
                    <a:pt x="1033" y="3472"/>
                  </a:cubicBezTo>
                  <a:cubicBezTo>
                    <a:pt x="1033" y="2480"/>
                    <a:pt x="1398" y="1559"/>
                    <a:pt x="2061" y="876"/>
                  </a:cubicBezTo>
                  <a:cubicBezTo>
                    <a:pt x="2262" y="673"/>
                    <a:pt x="2254" y="344"/>
                    <a:pt x="2050" y="148"/>
                  </a:cubicBezTo>
                  <a:cubicBezTo>
                    <a:pt x="1950" y="49"/>
                    <a:pt x="1819" y="0"/>
                    <a:pt x="16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1"/>
            <p:cNvSpPr/>
            <p:nvPr/>
          </p:nvSpPr>
          <p:spPr>
            <a:xfrm>
              <a:off x="2178162" y="2717373"/>
              <a:ext cx="49421" cy="151841"/>
            </a:xfrm>
            <a:custGeom>
              <a:avLst/>
              <a:gdLst/>
              <a:ahLst/>
              <a:cxnLst/>
              <a:rect l="l" t="t" r="r" b="b"/>
              <a:pathLst>
                <a:path w="2266" h="6962" extrusionOk="0">
                  <a:moveTo>
                    <a:pt x="570" y="0"/>
                  </a:moveTo>
                  <a:cubicBezTo>
                    <a:pt x="441" y="0"/>
                    <a:pt x="312" y="48"/>
                    <a:pt x="213" y="147"/>
                  </a:cubicBezTo>
                  <a:cubicBezTo>
                    <a:pt x="9" y="348"/>
                    <a:pt x="1" y="674"/>
                    <a:pt x="202" y="875"/>
                  </a:cubicBezTo>
                  <a:cubicBezTo>
                    <a:pt x="865" y="1555"/>
                    <a:pt x="1227" y="2476"/>
                    <a:pt x="1227" y="3474"/>
                  </a:cubicBezTo>
                  <a:cubicBezTo>
                    <a:pt x="1227" y="4409"/>
                    <a:pt x="906" y="5254"/>
                    <a:pt x="215" y="6124"/>
                  </a:cubicBezTo>
                  <a:cubicBezTo>
                    <a:pt x="39" y="6347"/>
                    <a:pt x="77" y="6671"/>
                    <a:pt x="300" y="6850"/>
                  </a:cubicBezTo>
                  <a:cubicBezTo>
                    <a:pt x="396" y="6925"/>
                    <a:pt x="509" y="6961"/>
                    <a:pt x="621" y="6961"/>
                  </a:cubicBezTo>
                  <a:cubicBezTo>
                    <a:pt x="773" y="6961"/>
                    <a:pt x="923" y="6895"/>
                    <a:pt x="1028" y="6769"/>
                  </a:cubicBezTo>
                  <a:cubicBezTo>
                    <a:pt x="1860" y="5722"/>
                    <a:pt x="2265" y="4646"/>
                    <a:pt x="2265" y="3477"/>
                  </a:cubicBezTo>
                  <a:cubicBezTo>
                    <a:pt x="2260" y="2204"/>
                    <a:pt x="1792" y="1030"/>
                    <a:pt x="941" y="158"/>
                  </a:cubicBezTo>
                  <a:cubicBezTo>
                    <a:pt x="840" y="53"/>
                    <a:pt x="705"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1"/>
            <p:cNvSpPr/>
            <p:nvPr/>
          </p:nvSpPr>
          <p:spPr>
            <a:xfrm>
              <a:off x="1996878" y="2740666"/>
              <a:ext cx="181023" cy="157490"/>
            </a:xfrm>
            <a:custGeom>
              <a:avLst/>
              <a:gdLst/>
              <a:ahLst/>
              <a:cxnLst/>
              <a:rect l="l" t="t" r="r" b="b"/>
              <a:pathLst>
                <a:path w="8300" h="7221" extrusionOk="0">
                  <a:moveTo>
                    <a:pt x="2292" y="0"/>
                  </a:moveTo>
                  <a:cubicBezTo>
                    <a:pt x="1006" y="0"/>
                    <a:pt x="0" y="1052"/>
                    <a:pt x="0" y="2400"/>
                  </a:cubicBezTo>
                  <a:cubicBezTo>
                    <a:pt x="0" y="4078"/>
                    <a:pt x="1645" y="5255"/>
                    <a:pt x="3814" y="7098"/>
                  </a:cubicBezTo>
                  <a:cubicBezTo>
                    <a:pt x="3909" y="7179"/>
                    <a:pt x="4029" y="7220"/>
                    <a:pt x="4145" y="7220"/>
                  </a:cubicBezTo>
                  <a:cubicBezTo>
                    <a:pt x="4265" y="7220"/>
                    <a:pt x="4385" y="7179"/>
                    <a:pt x="4480" y="7098"/>
                  </a:cubicBezTo>
                  <a:cubicBezTo>
                    <a:pt x="6652" y="5255"/>
                    <a:pt x="8291" y="4075"/>
                    <a:pt x="8291" y="2400"/>
                  </a:cubicBezTo>
                  <a:cubicBezTo>
                    <a:pt x="8299" y="1055"/>
                    <a:pt x="7293" y="0"/>
                    <a:pt x="6010" y="0"/>
                  </a:cubicBezTo>
                  <a:cubicBezTo>
                    <a:pt x="5116" y="0"/>
                    <a:pt x="4521" y="492"/>
                    <a:pt x="4151" y="971"/>
                  </a:cubicBezTo>
                  <a:cubicBezTo>
                    <a:pt x="3784" y="492"/>
                    <a:pt x="3186" y="0"/>
                    <a:pt x="22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5" name="Google Shape;2415;p41"/>
          <p:cNvGrpSpPr/>
          <p:nvPr/>
        </p:nvGrpSpPr>
        <p:grpSpPr>
          <a:xfrm>
            <a:off x="6219216" y="1694120"/>
            <a:ext cx="379450" cy="326081"/>
            <a:chOff x="2536610" y="2641125"/>
            <a:chExt cx="379450" cy="326081"/>
          </a:xfrm>
        </p:grpSpPr>
        <p:sp>
          <p:nvSpPr>
            <p:cNvPr id="2416" name="Google Shape;2416;p41"/>
            <p:cNvSpPr/>
            <p:nvPr/>
          </p:nvSpPr>
          <p:spPr>
            <a:xfrm>
              <a:off x="2536610" y="2756958"/>
              <a:ext cx="379450" cy="210248"/>
            </a:xfrm>
            <a:custGeom>
              <a:avLst/>
              <a:gdLst/>
              <a:ahLst/>
              <a:cxnLst/>
              <a:rect l="l" t="t" r="r" b="b"/>
              <a:pathLst>
                <a:path w="17398" h="9640" extrusionOk="0">
                  <a:moveTo>
                    <a:pt x="3216" y="3010"/>
                  </a:moveTo>
                  <a:cubicBezTo>
                    <a:pt x="3214" y="3086"/>
                    <a:pt x="3206" y="3157"/>
                    <a:pt x="3206" y="3230"/>
                  </a:cubicBezTo>
                  <a:cubicBezTo>
                    <a:pt x="3206" y="3551"/>
                    <a:pt x="3249" y="3853"/>
                    <a:pt x="3331" y="4146"/>
                  </a:cubicBezTo>
                  <a:lnTo>
                    <a:pt x="2841" y="4146"/>
                  </a:lnTo>
                  <a:cubicBezTo>
                    <a:pt x="2099" y="4146"/>
                    <a:pt x="1469" y="3670"/>
                    <a:pt x="1235" y="3010"/>
                  </a:cubicBezTo>
                  <a:close/>
                  <a:moveTo>
                    <a:pt x="16169" y="3010"/>
                  </a:moveTo>
                  <a:cubicBezTo>
                    <a:pt x="15935" y="3670"/>
                    <a:pt x="15302" y="4146"/>
                    <a:pt x="14563" y="4146"/>
                  </a:cubicBezTo>
                  <a:lnTo>
                    <a:pt x="14073" y="4146"/>
                  </a:lnTo>
                  <a:cubicBezTo>
                    <a:pt x="14150" y="3853"/>
                    <a:pt x="14198" y="3554"/>
                    <a:pt x="14198" y="3230"/>
                  </a:cubicBezTo>
                  <a:cubicBezTo>
                    <a:pt x="14198" y="3157"/>
                    <a:pt x="14190" y="3081"/>
                    <a:pt x="14188" y="3010"/>
                  </a:cubicBezTo>
                  <a:close/>
                  <a:moveTo>
                    <a:pt x="3855" y="5280"/>
                  </a:moveTo>
                  <a:cubicBezTo>
                    <a:pt x="4105" y="5660"/>
                    <a:pt x="4423" y="6033"/>
                    <a:pt x="4796" y="6416"/>
                  </a:cubicBezTo>
                  <a:lnTo>
                    <a:pt x="3975" y="6416"/>
                  </a:lnTo>
                  <a:cubicBezTo>
                    <a:pt x="3233" y="6416"/>
                    <a:pt x="2605" y="5940"/>
                    <a:pt x="2371" y="5280"/>
                  </a:cubicBezTo>
                  <a:close/>
                  <a:moveTo>
                    <a:pt x="15033" y="5280"/>
                  </a:moveTo>
                  <a:cubicBezTo>
                    <a:pt x="14799" y="5940"/>
                    <a:pt x="14169" y="6416"/>
                    <a:pt x="13426" y="6416"/>
                  </a:cubicBezTo>
                  <a:lnTo>
                    <a:pt x="12608" y="6416"/>
                  </a:lnTo>
                  <a:cubicBezTo>
                    <a:pt x="12981" y="6035"/>
                    <a:pt x="13299" y="5660"/>
                    <a:pt x="13549" y="5280"/>
                  </a:cubicBezTo>
                  <a:close/>
                  <a:moveTo>
                    <a:pt x="6236" y="1"/>
                  </a:moveTo>
                  <a:cubicBezTo>
                    <a:pt x="4994" y="1"/>
                    <a:pt x="3950" y="756"/>
                    <a:pt x="3477" y="1876"/>
                  </a:cubicBezTo>
                  <a:lnTo>
                    <a:pt x="569" y="1876"/>
                  </a:lnTo>
                  <a:cubicBezTo>
                    <a:pt x="256" y="1876"/>
                    <a:pt x="1" y="2129"/>
                    <a:pt x="1" y="2442"/>
                  </a:cubicBezTo>
                  <a:cubicBezTo>
                    <a:pt x="1" y="3371"/>
                    <a:pt x="446" y="4192"/>
                    <a:pt x="1137" y="4709"/>
                  </a:cubicBezTo>
                  <a:cubicBezTo>
                    <a:pt x="1137" y="6272"/>
                    <a:pt x="2406" y="7547"/>
                    <a:pt x="3975" y="7547"/>
                  </a:cubicBezTo>
                  <a:lnTo>
                    <a:pt x="6027" y="7547"/>
                  </a:lnTo>
                  <a:cubicBezTo>
                    <a:pt x="6753" y="8175"/>
                    <a:pt x="7498" y="8784"/>
                    <a:pt x="8330" y="9499"/>
                  </a:cubicBezTo>
                  <a:cubicBezTo>
                    <a:pt x="8436" y="9591"/>
                    <a:pt x="8569" y="9640"/>
                    <a:pt x="8699" y="9640"/>
                  </a:cubicBezTo>
                  <a:cubicBezTo>
                    <a:pt x="8832" y="9640"/>
                    <a:pt x="8966" y="9591"/>
                    <a:pt x="9072" y="9499"/>
                  </a:cubicBezTo>
                  <a:cubicBezTo>
                    <a:pt x="9903" y="8778"/>
                    <a:pt x="10651" y="8172"/>
                    <a:pt x="11374" y="7547"/>
                  </a:cubicBezTo>
                  <a:lnTo>
                    <a:pt x="13426" y="7547"/>
                  </a:lnTo>
                  <a:cubicBezTo>
                    <a:pt x="14989" y="7547"/>
                    <a:pt x="16264" y="6275"/>
                    <a:pt x="16264" y="4709"/>
                  </a:cubicBezTo>
                  <a:cubicBezTo>
                    <a:pt x="16955" y="4192"/>
                    <a:pt x="17398" y="3366"/>
                    <a:pt x="17398" y="2442"/>
                  </a:cubicBezTo>
                  <a:cubicBezTo>
                    <a:pt x="17398" y="2129"/>
                    <a:pt x="17145" y="1876"/>
                    <a:pt x="16832" y="1876"/>
                  </a:cubicBezTo>
                  <a:lnTo>
                    <a:pt x="13924" y="1876"/>
                  </a:lnTo>
                  <a:cubicBezTo>
                    <a:pt x="13451" y="759"/>
                    <a:pt x="12407" y="1"/>
                    <a:pt x="11165" y="1"/>
                  </a:cubicBezTo>
                  <a:cubicBezTo>
                    <a:pt x="9923" y="1"/>
                    <a:pt x="9153" y="721"/>
                    <a:pt x="8699" y="1395"/>
                  </a:cubicBezTo>
                  <a:cubicBezTo>
                    <a:pt x="8248" y="724"/>
                    <a:pt x="7473" y="1"/>
                    <a:pt x="6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1"/>
            <p:cNvSpPr/>
            <p:nvPr/>
          </p:nvSpPr>
          <p:spPr>
            <a:xfrm>
              <a:off x="2639706" y="2641125"/>
              <a:ext cx="173324" cy="99017"/>
            </a:xfrm>
            <a:custGeom>
              <a:avLst/>
              <a:gdLst/>
              <a:ahLst/>
              <a:cxnLst/>
              <a:rect l="l" t="t" r="r" b="b"/>
              <a:pathLst>
                <a:path w="7947" h="4540" extrusionOk="0">
                  <a:moveTo>
                    <a:pt x="3972" y="1134"/>
                  </a:moveTo>
                  <a:cubicBezTo>
                    <a:pt x="5707" y="1134"/>
                    <a:pt x="6810" y="1808"/>
                    <a:pt x="6810" y="2270"/>
                  </a:cubicBezTo>
                  <a:cubicBezTo>
                    <a:pt x="6810" y="2732"/>
                    <a:pt x="5707" y="3403"/>
                    <a:pt x="3972" y="3403"/>
                  </a:cubicBezTo>
                  <a:cubicBezTo>
                    <a:pt x="2241" y="3403"/>
                    <a:pt x="1137" y="2732"/>
                    <a:pt x="1137" y="2270"/>
                  </a:cubicBezTo>
                  <a:cubicBezTo>
                    <a:pt x="1137" y="1808"/>
                    <a:pt x="2241" y="1134"/>
                    <a:pt x="3972" y="1134"/>
                  </a:cubicBezTo>
                  <a:close/>
                  <a:moveTo>
                    <a:pt x="3972" y="0"/>
                  </a:moveTo>
                  <a:cubicBezTo>
                    <a:pt x="1711" y="0"/>
                    <a:pt x="1" y="976"/>
                    <a:pt x="1" y="2270"/>
                  </a:cubicBezTo>
                  <a:cubicBezTo>
                    <a:pt x="1" y="3564"/>
                    <a:pt x="1708" y="4540"/>
                    <a:pt x="3972" y="4540"/>
                  </a:cubicBezTo>
                  <a:cubicBezTo>
                    <a:pt x="6239" y="4540"/>
                    <a:pt x="7946" y="3564"/>
                    <a:pt x="7946" y="2270"/>
                  </a:cubicBezTo>
                  <a:cubicBezTo>
                    <a:pt x="7946" y="976"/>
                    <a:pt x="6237" y="0"/>
                    <a:pt x="39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421"/>
        <p:cNvGrpSpPr/>
        <p:nvPr/>
      </p:nvGrpSpPr>
      <p:grpSpPr>
        <a:xfrm>
          <a:off x="0" y="0"/>
          <a:ext cx="0" cy="0"/>
          <a:chOff x="0" y="0"/>
          <a:chExt cx="0" cy="0"/>
        </a:xfrm>
      </p:grpSpPr>
      <p:sp>
        <p:nvSpPr>
          <p:cNvPr id="2422" name="Google Shape;2422;p42"/>
          <p:cNvSpPr txBox="1">
            <a:spLocks noGrp="1"/>
          </p:cNvSpPr>
          <p:nvPr>
            <p:ph type="title" idx="7"/>
          </p:nvPr>
        </p:nvSpPr>
        <p:spPr>
          <a:xfrm>
            <a:off x="1312120" y="3196291"/>
            <a:ext cx="2815200" cy="373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MARRIAGES</a:t>
            </a:r>
            <a:endParaRPr/>
          </a:p>
        </p:txBody>
      </p:sp>
      <p:sp>
        <p:nvSpPr>
          <p:cNvPr id="2423" name="Google Shape;2423;p42"/>
          <p:cNvSpPr txBox="1">
            <a:spLocks noGrp="1"/>
          </p:cNvSpPr>
          <p:nvPr>
            <p:ph type="subTitle" idx="8"/>
          </p:nvPr>
        </p:nvSpPr>
        <p:spPr>
          <a:xfrm>
            <a:off x="1312131" y="3665676"/>
            <a:ext cx="2815200" cy="373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Despite being red, Mars is actually a cold place</a:t>
            </a:r>
            <a:endParaRPr/>
          </a:p>
        </p:txBody>
      </p:sp>
      <p:sp>
        <p:nvSpPr>
          <p:cNvPr id="2424" name="Google Shape;2424;p42"/>
          <p:cNvSpPr txBox="1">
            <a:spLocks noGrp="1"/>
          </p:cNvSpPr>
          <p:nvPr>
            <p:ph type="title" idx="9"/>
          </p:nvPr>
        </p:nvSpPr>
        <p:spPr>
          <a:xfrm>
            <a:off x="1312120" y="2257520"/>
            <a:ext cx="2815200" cy="373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ENGAGED PEOPLE</a:t>
            </a:r>
            <a:endParaRPr/>
          </a:p>
        </p:txBody>
      </p:sp>
      <p:sp>
        <p:nvSpPr>
          <p:cNvPr id="2425" name="Google Shape;2425;p42"/>
          <p:cNvSpPr txBox="1">
            <a:spLocks noGrp="1"/>
          </p:cNvSpPr>
          <p:nvPr>
            <p:ph type="subTitle" idx="13"/>
          </p:nvPr>
        </p:nvSpPr>
        <p:spPr>
          <a:xfrm>
            <a:off x="1312131" y="2726905"/>
            <a:ext cx="2815200" cy="373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is the second planet from the Sun</a:t>
            </a:r>
            <a:endParaRPr/>
          </a:p>
        </p:txBody>
      </p:sp>
      <p:sp>
        <p:nvSpPr>
          <p:cNvPr id="2426" name="Google Shape;2426;p42"/>
          <p:cNvSpPr txBox="1">
            <a:spLocks noGrp="1"/>
          </p:cNvSpPr>
          <p:nvPr>
            <p:ph type="title" idx="14"/>
          </p:nvPr>
        </p:nvSpPr>
        <p:spPr>
          <a:xfrm>
            <a:off x="1312120" y="1318750"/>
            <a:ext cx="2815200" cy="373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COUPLES</a:t>
            </a:r>
            <a:endParaRPr/>
          </a:p>
        </p:txBody>
      </p:sp>
      <p:sp>
        <p:nvSpPr>
          <p:cNvPr id="2427" name="Google Shape;2427;p42"/>
          <p:cNvSpPr txBox="1">
            <a:spLocks noGrp="1"/>
          </p:cNvSpPr>
          <p:nvPr>
            <p:ph type="subTitle" idx="15"/>
          </p:nvPr>
        </p:nvSpPr>
        <p:spPr>
          <a:xfrm>
            <a:off x="1312131" y="1788135"/>
            <a:ext cx="2815200" cy="373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 is the closest planet to the Sun and the smallest one</a:t>
            </a:r>
            <a:endParaRPr/>
          </a:p>
        </p:txBody>
      </p:sp>
      <p:sp>
        <p:nvSpPr>
          <p:cNvPr id="2428" name="Google Shape;2428;p42"/>
          <p:cNvSpPr txBox="1">
            <a:spLocks noGrp="1"/>
          </p:cNvSpPr>
          <p:nvPr>
            <p:ph type="title" idx="5"/>
          </p:nvPr>
        </p:nvSpPr>
        <p:spPr>
          <a:xfrm>
            <a:off x="5016669" y="1318750"/>
            <a:ext cx="2815200" cy="373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LOVE</a:t>
            </a:r>
            <a:endParaRPr/>
          </a:p>
        </p:txBody>
      </p:sp>
      <p:sp>
        <p:nvSpPr>
          <p:cNvPr id="2429" name="Google Shape;2429;p42"/>
          <p:cNvSpPr txBox="1">
            <a:spLocks noGrp="1"/>
          </p:cNvSpPr>
          <p:nvPr>
            <p:ph type="subTitle" idx="6"/>
          </p:nvPr>
        </p:nvSpPr>
        <p:spPr>
          <a:xfrm>
            <a:off x="5016680" y="1788135"/>
            <a:ext cx="2815200" cy="373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 is a gas giant and the biggest planet of them all</a:t>
            </a:r>
            <a:endParaRPr/>
          </a:p>
        </p:txBody>
      </p:sp>
      <p:sp>
        <p:nvSpPr>
          <p:cNvPr id="2430" name="Google Shape;2430;p42"/>
          <p:cNvSpPr txBox="1">
            <a:spLocks noGrp="1"/>
          </p:cNvSpPr>
          <p:nvPr>
            <p:ph type="subTitle" idx="4"/>
          </p:nvPr>
        </p:nvSpPr>
        <p:spPr>
          <a:xfrm>
            <a:off x="5016680" y="2726905"/>
            <a:ext cx="2815200" cy="373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 is a gas giant and has several rings</a:t>
            </a:r>
            <a:endParaRPr/>
          </a:p>
        </p:txBody>
      </p:sp>
      <p:sp>
        <p:nvSpPr>
          <p:cNvPr id="2431" name="Google Shape;2431;p42"/>
          <p:cNvSpPr txBox="1">
            <a:spLocks noGrp="1"/>
          </p:cNvSpPr>
          <p:nvPr>
            <p:ph type="title" idx="3"/>
          </p:nvPr>
        </p:nvSpPr>
        <p:spPr>
          <a:xfrm>
            <a:off x="5016669" y="2257520"/>
            <a:ext cx="2815200" cy="373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LOVERS</a:t>
            </a:r>
            <a:endParaRPr/>
          </a:p>
        </p:txBody>
      </p:sp>
      <p:sp>
        <p:nvSpPr>
          <p:cNvPr id="2432" name="Google Shape;2432;p42"/>
          <p:cNvSpPr txBox="1">
            <a:spLocks noGrp="1"/>
          </p:cNvSpPr>
          <p:nvPr>
            <p:ph type="title" idx="2"/>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Patron Saint of…</a:t>
            </a:r>
            <a:endParaRPr/>
          </a:p>
        </p:txBody>
      </p:sp>
      <p:sp>
        <p:nvSpPr>
          <p:cNvPr id="2433" name="Google Shape;2433;p42"/>
          <p:cNvSpPr txBox="1">
            <a:spLocks noGrp="1"/>
          </p:cNvSpPr>
          <p:nvPr>
            <p:ph type="title"/>
          </p:nvPr>
        </p:nvSpPr>
        <p:spPr>
          <a:xfrm>
            <a:off x="5016669" y="3196291"/>
            <a:ext cx="2815200" cy="373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YOUNG PEOPLE</a:t>
            </a:r>
            <a:endParaRPr/>
          </a:p>
        </p:txBody>
      </p:sp>
      <p:sp>
        <p:nvSpPr>
          <p:cNvPr id="2434" name="Google Shape;2434;p42"/>
          <p:cNvSpPr txBox="1">
            <a:spLocks noGrp="1"/>
          </p:cNvSpPr>
          <p:nvPr>
            <p:ph type="subTitle" idx="1"/>
          </p:nvPr>
        </p:nvSpPr>
        <p:spPr>
          <a:xfrm>
            <a:off x="5016680" y="3665676"/>
            <a:ext cx="2815200" cy="373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Neptune is the farthest planet from the Sun</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438"/>
        <p:cNvGrpSpPr/>
        <p:nvPr/>
      </p:nvGrpSpPr>
      <p:grpSpPr>
        <a:xfrm>
          <a:off x="0" y="0"/>
          <a:ext cx="0" cy="0"/>
          <a:chOff x="0" y="0"/>
          <a:chExt cx="0" cy="0"/>
        </a:xfrm>
      </p:grpSpPr>
      <p:sp>
        <p:nvSpPr>
          <p:cNvPr id="2439" name="Google Shape;2439;p4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Where is it celebrated the most?</a:t>
            </a:r>
            <a:endParaRPr b="1"/>
          </a:p>
        </p:txBody>
      </p:sp>
      <p:sp>
        <p:nvSpPr>
          <p:cNvPr id="2440" name="Google Shape;2440;p43"/>
          <p:cNvSpPr txBox="1"/>
          <p:nvPr/>
        </p:nvSpPr>
        <p:spPr>
          <a:xfrm>
            <a:off x="1124354" y="2502450"/>
            <a:ext cx="1578900" cy="1383600"/>
          </a:xfrm>
          <a:prstGeom prst="rect">
            <a:avLst/>
          </a:prstGeom>
          <a:noFill/>
          <a:ln>
            <a:noFill/>
          </a:ln>
        </p:spPr>
        <p:txBody>
          <a:bodyPr spcFirstLastPara="1" wrap="square" lIns="91425" tIns="91425" rIns="0" bIns="91425" anchor="t" anchorCtr="0">
            <a:noAutofit/>
          </a:bodyPr>
          <a:lstStyle/>
          <a:p>
            <a:pPr marL="365760" lvl="0" indent="-317500" algn="l" rtl="0">
              <a:spcBef>
                <a:spcPts val="0"/>
              </a:spcBef>
              <a:spcAft>
                <a:spcPts val="0"/>
              </a:spcAft>
              <a:buClr>
                <a:schemeClr val="dk2"/>
              </a:buClr>
              <a:buSzPts val="1400"/>
              <a:buFont typeface="Quicksand Medium"/>
              <a:buChar char="♥"/>
            </a:pPr>
            <a:r>
              <a:rPr lang="en">
                <a:solidFill>
                  <a:schemeClr val="dk1"/>
                </a:solidFill>
                <a:latin typeface="Quicksand Medium"/>
                <a:ea typeface="Quicksand Medium"/>
                <a:cs typeface="Quicksand Medium"/>
                <a:sym typeface="Quicksand Medium"/>
              </a:rPr>
              <a:t>Denmark</a:t>
            </a:r>
            <a:endParaRPr>
              <a:solidFill>
                <a:schemeClr val="dk1"/>
              </a:solidFill>
              <a:latin typeface="Quicksand Medium"/>
              <a:ea typeface="Quicksand Medium"/>
              <a:cs typeface="Quicksand Medium"/>
              <a:sym typeface="Quicksand Medium"/>
            </a:endParaRPr>
          </a:p>
          <a:p>
            <a:pPr marL="365760" lvl="0" indent="-317500" algn="l" rtl="0">
              <a:spcBef>
                <a:spcPts val="0"/>
              </a:spcBef>
              <a:spcAft>
                <a:spcPts val="0"/>
              </a:spcAft>
              <a:buClr>
                <a:schemeClr val="dk2"/>
              </a:buClr>
              <a:buSzPts val="1400"/>
              <a:buFont typeface="Quicksand Medium"/>
              <a:buChar char="♥"/>
            </a:pPr>
            <a:r>
              <a:rPr lang="en">
                <a:solidFill>
                  <a:schemeClr val="dk1"/>
                </a:solidFill>
                <a:latin typeface="Quicksand Medium"/>
                <a:ea typeface="Quicksand Medium"/>
                <a:cs typeface="Quicksand Medium"/>
                <a:sym typeface="Quicksand Medium"/>
              </a:rPr>
              <a:t>France</a:t>
            </a:r>
            <a:endParaRPr>
              <a:solidFill>
                <a:schemeClr val="dk1"/>
              </a:solidFill>
              <a:latin typeface="Quicksand Medium"/>
              <a:ea typeface="Quicksand Medium"/>
              <a:cs typeface="Quicksand Medium"/>
              <a:sym typeface="Quicksand Medium"/>
            </a:endParaRPr>
          </a:p>
          <a:p>
            <a:pPr marL="365760" lvl="0" indent="-317500" algn="l" rtl="0">
              <a:spcBef>
                <a:spcPts val="0"/>
              </a:spcBef>
              <a:spcAft>
                <a:spcPts val="0"/>
              </a:spcAft>
              <a:buClr>
                <a:schemeClr val="dk2"/>
              </a:buClr>
              <a:buSzPts val="1400"/>
              <a:buFont typeface="Quicksand Medium"/>
              <a:buChar char="♥"/>
            </a:pPr>
            <a:r>
              <a:rPr lang="en">
                <a:solidFill>
                  <a:schemeClr val="dk1"/>
                </a:solidFill>
                <a:latin typeface="Quicksand Medium"/>
                <a:ea typeface="Quicksand Medium"/>
                <a:cs typeface="Quicksand Medium"/>
                <a:sym typeface="Quicksand Medium"/>
              </a:rPr>
              <a:t>South Korea</a:t>
            </a:r>
            <a:endParaRPr>
              <a:solidFill>
                <a:schemeClr val="dk1"/>
              </a:solidFill>
              <a:latin typeface="Quicksand Medium"/>
              <a:ea typeface="Quicksand Medium"/>
              <a:cs typeface="Quicksand Medium"/>
              <a:sym typeface="Quicksand Medium"/>
            </a:endParaRPr>
          </a:p>
          <a:p>
            <a:pPr marL="365760" lvl="0" indent="-317500" algn="l" rtl="0">
              <a:spcBef>
                <a:spcPts val="0"/>
              </a:spcBef>
              <a:spcAft>
                <a:spcPts val="0"/>
              </a:spcAft>
              <a:buClr>
                <a:schemeClr val="dk2"/>
              </a:buClr>
              <a:buSzPts val="1400"/>
              <a:buFont typeface="Quicksand Medium"/>
              <a:buChar char="♥"/>
            </a:pPr>
            <a:r>
              <a:rPr lang="en">
                <a:solidFill>
                  <a:schemeClr val="dk1"/>
                </a:solidFill>
                <a:latin typeface="Quicksand Medium"/>
                <a:ea typeface="Quicksand Medium"/>
                <a:cs typeface="Quicksand Medium"/>
                <a:sym typeface="Quicksand Medium"/>
              </a:rPr>
              <a:t>Wales</a:t>
            </a:r>
            <a:endParaRPr>
              <a:solidFill>
                <a:schemeClr val="dk1"/>
              </a:solidFill>
              <a:latin typeface="Quicksand Medium"/>
              <a:ea typeface="Quicksand Medium"/>
              <a:cs typeface="Quicksand Medium"/>
              <a:sym typeface="Quicksand Medium"/>
            </a:endParaRPr>
          </a:p>
          <a:p>
            <a:pPr marL="365760" lvl="0" indent="-317500" algn="l" rtl="0">
              <a:spcBef>
                <a:spcPts val="0"/>
              </a:spcBef>
              <a:spcAft>
                <a:spcPts val="0"/>
              </a:spcAft>
              <a:buClr>
                <a:schemeClr val="dk2"/>
              </a:buClr>
              <a:buSzPts val="1400"/>
              <a:buFont typeface="Quicksand Medium"/>
              <a:buChar char="♥"/>
            </a:pPr>
            <a:r>
              <a:rPr lang="en">
                <a:solidFill>
                  <a:schemeClr val="dk1"/>
                </a:solidFill>
                <a:latin typeface="Quicksand Medium"/>
                <a:ea typeface="Quicksand Medium"/>
                <a:cs typeface="Quicksand Medium"/>
                <a:sym typeface="Quicksand Medium"/>
              </a:rPr>
              <a:t>China</a:t>
            </a:r>
            <a:endParaRPr>
              <a:solidFill>
                <a:schemeClr val="dk1"/>
              </a:solidFill>
              <a:latin typeface="Quicksand Medium"/>
              <a:ea typeface="Quicksand Medium"/>
              <a:cs typeface="Quicksand Medium"/>
              <a:sym typeface="Quicksand Medium"/>
            </a:endParaRPr>
          </a:p>
        </p:txBody>
      </p:sp>
      <p:sp>
        <p:nvSpPr>
          <p:cNvPr id="2441" name="Google Shape;2441;p43"/>
          <p:cNvSpPr txBox="1"/>
          <p:nvPr/>
        </p:nvSpPr>
        <p:spPr>
          <a:xfrm>
            <a:off x="1124354" y="1562250"/>
            <a:ext cx="2093700" cy="940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200" b="1">
                <a:solidFill>
                  <a:schemeClr val="accent3"/>
                </a:solidFill>
                <a:latin typeface="Quicksand"/>
                <a:ea typeface="Quicksand"/>
                <a:cs typeface="Quicksand"/>
                <a:sym typeface="Quicksand"/>
              </a:rPr>
              <a:t>SPECIAL TRADITIONS</a:t>
            </a:r>
            <a:endParaRPr sz="2200" b="1">
              <a:solidFill>
                <a:schemeClr val="accent3"/>
              </a:solidFill>
              <a:latin typeface="Quicksand"/>
              <a:ea typeface="Quicksand"/>
              <a:cs typeface="Quicksand"/>
              <a:sym typeface="Quicksand"/>
            </a:endParaRPr>
          </a:p>
        </p:txBody>
      </p:sp>
      <p:grpSp>
        <p:nvGrpSpPr>
          <p:cNvPr id="2442" name="Google Shape;2442;p43"/>
          <p:cNvGrpSpPr/>
          <p:nvPr/>
        </p:nvGrpSpPr>
        <p:grpSpPr>
          <a:xfrm>
            <a:off x="4351632" y="1817742"/>
            <a:ext cx="3668014" cy="1812816"/>
            <a:chOff x="1183808" y="1568541"/>
            <a:chExt cx="4766750" cy="2355836"/>
          </a:xfrm>
        </p:grpSpPr>
        <p:sp>
          <p:nvSpPr>
            <p:cNvPr id="2443" name="Google Shape;2443;p43"/>
            <p:cNvSpPr/>
            <p:nvPr/>
          </p:nvSpPr>
          <p:spPr>
            <a:xfrm>
              <a:off x="4701206" y="3074024"/>
              <a:ext cx="24" cy="24"/>
            </a:xfrm>
            <a:custGeom>
              <a:avLst/>
              <a:gdLst/>
              <a:ahLst/>
              <a:cxnLst/>
              <a:rect l="l" t="t" r="r" b="b"/>
              <a:pathLst>
                <a:path w="1" h="1" extrusionOk="0">
                  <a:moveTo>
                    <a:pt x="1"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3"/>
            <p:cNvSpPr/>
            <p:nvPr/>
          </p:nvSpPr>
          <p:spPr>
            <a:xfrm>
              <a:off x="4455080" y="2417778"/>
              <a:ext cx="22488" cy="3157"/>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3"/>
            <p:cNvSpPr/>
            <p:nvPr/>
          </p:nvSpPr>
          <p:spPr>
            <a:xfrm>
              <a:off x="3816101" y="2168835"/>
              <a:ext cx="2404" cy="194"/>
            </a:xfrm>
            <a:custGeom>
              <a:avLst/>
              <a:gdLst/>
              <a:ahLst/>
              <a:cxnLst/>
              <a:rect l="l" t="t" r="r" b="b"/>
              <a:pathLst>
                <a:path w="99" h="8" extrusionOk="0">
                  <a:moveTo>
                    <a:pt x="1" y="1"/>
                  </a:moveTo>
                  <a:cubicBezTo>
                    <a:pt x="32" y="4"/>
                    <a:pt x="67" y="8"/>
                    <a:pt x="99" y="8"/>
                  </a:cubicBezTo>
                  <a:cubicBezTo>
                    <a:pt x="67" y="1"/>
                    <a:pt x="32" y="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3"/>
            <p:cNvSpPr/>
            <p:nvPr/>
          </p:nvSpPr>
          <p:spPr>
            <a:xfrm>
              <a:off x="4226731" y="2419211"/>
              <a:ext cx="14571" cy="378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3"/>
            <p:cNvSpPr/>
            <p:nvPr/>
          </p:nvSpPr>
          <p:spPr>
            <a:xfrm>
              <a:off x="3886405" y="2407117"/>
              <a:ext cx="54179" cy="3057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3"/>
            <p:cNvSpPr/>
            <p:nvPr/>
          </p:nvSpPr>
          <p:spPr>
            <a:xfrm>
              <a:off x="4409449" y="2418264"/>
              <a:ext cx="37326" cy="2469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3"/>
            <p:cNvSpPr/>
            <p:nvPr/>
          </p:nvSpPr>
          <p:spPr>
            <a:xfrm>
              <a:off x="2376940" y="2843101"/>
              <a:ext cx="24" cy="24"/>
            </a:xfrm>
            <a:custGeom>
              <a:avLst/>
              <a:gdLst/>
              <a:ahLst/>
              <a:cxnLst/>
              <a:rect l="l" t="t" r="r" b="b"/>
              <a:pathLst>
                <a:path w="1" h="1" extrusionOk="0">
                  <a:moveTo>
                    <a:pt x="0"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3"/>
            <p:cNvSpPr/>
            <p:nvPr/>
          </p:nvSpPr>
          <p:spPr>
            <a:xfrm>
              <a:off x="4046417" y="2412848"/>
              <a:ext cx="105007" cy="164772"/>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3"/>
            <p:cNvSpPr/>
            <p:nvPr/>
          </p:nvSpPr>
          <p:spPr>
            <a:xfrm>
              <a:off x="5185395" y="3125435"/>
              <a:ext cx="4517" cy="1311"/>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3"/>
            <p:cNvSpPr/>
            <p:nvPr/>
          </p:nvSpPr>
          <p:spPr>
            <a:xfrm>
              <a:off x="3504528" y="2170365"/>
              <a:ext cx="3157" cy="4274"/>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3"/>
            <p:cNvSpPr/>
            <p:nvPr/>
          </p:nvSpPr>
          <p:spPr>
            <a:xfrm>
              <a:off x="3781325" y="2507971"/>
              <a:ext cx="25450" cy="7844"/>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3"/>
            <p:cNvSpPr/>
            <p:nvPr/>
          </p:nvSpPr>
          <p:spPr>
            <a:xfrm>
              <a:off x="4794654" y="2258519"/>
              <a:ext cx="76448" cy="74773"/>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3"/>
            <p:cNvSpPr/>
            <p:nvPr/>
          </p:nvSpPr>
          <p:spPr>
            <a:xfrm>
              <a:off x="4350268" y="2030340"/>
              <a:ext cx="5464" cy="4638"/>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3"/>
            <p:cNvSpPr/>
            <p:nvPr/>
          </p:nvSpPr>
          <p:spPr>
            <a:xfrm>
              <a:off x="4202325" y="2428026"/>
              <a:ext cx="29530" cy="32517"/>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3"/>
            <p:cNvSpPr/>
            <p:nvPr/>
          </p:nvSpPr>
          <p:spPr>
            <a:xfrm>
              <a:off x="3839560" y="3088279"/>
              <a:ext cx="36937" cy="33707"/>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3"/>
            <p:cNvSpPr/>
            <p:nvPr/>
          </p:nvSpPr>
          <p:spPr>
            <a:xfrm>
              <a:off x="3512251" y="2164853"/>
              <a:ext cx="3594" cy="240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3"/>
            <p:cNvSpPr/>
            <p:nvPr/>
          </p:nvSpPr>
          <p:spPr>
            <a:xfrm>
              <a:off x="3730230" y="2556177"/>
              <a:ext cx="3351" cy="70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3"/>
            <p:cNvSpPr/>
            <p:nvPr/>
          </p:nvSpPr>
          <p:spPr>
            <a:xfrm>
              <a:off x="3868823" y="3219902"/>
              <a:ext cx="14984" cy="59668"/>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3"/>
            <p:cNvSpPr/>
            <p:nvPr/>
          </p:nvSpPr>
          <p:spPr>
            <a:xfrm>
              <a:off x="3789412" y="2413674"/>
              <a:ext cx="186798" cy="92185"/>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3"/>
            <p:cNvSpPr/>
            <p:nvPr/>
          </p:nvSpPr>
          <p:spPr>
            <a:xfrm>
              <a:off x="3805731" y="3138451"/>
              <a:ext cx="23313" cy="63213"/>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3"/>
            <p:cNvSpPr/>
            <p:nvPr/>
          </p:nvSpPr>
          <p:spPr>
            <a:xfrm>
              <a:off x="2742085" y="3092893"/>
              <a:ext cx="6144" cy="8427"/>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3"/>
            <p:cNvSpPr/>
            <p:nvPr/>
          </p:nvSpPr>
          <p:spPr>
            <a:xfrm>
              <a:off x="2310886" y="2479315"/>
              <a:ext cx="53912" cy="21249"/>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3"/>
            <p:cNvSpPr/>
            <p:nvPr/>
          </p:nvSpPr>
          <p:spPr>
            <a:xfrm>
              <a:off x="1750613" y="2353326"/>
              <a:ext cx="40240" cy="52042"/>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3"/>
            <p:cNvSpPr/>
            <p:nvPr/>
          </p:nvSpPr>
          <p:spPr>
            <a:xfrm>
              <a:off x="2403969" y="2532790"/>
              <a:ext cx="1894" cy="342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3"/>
            <p:cNvSpPr/>
            <p:nvPr/>
          </p:nvSpPr>
          <p:spPr>
            <a:xfrm>
              <a:off x="2250514" y="2423971"/>
              <a:ext cx="105274" cy="70620"/>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3"/>
            <p:cNvSpPr/>
            <p:nvPr/>
          </p:nvSpPr>
          <p:spPr>
            <a:xfrm>
              <a:off x="2107768" y="1782174"/>
              <a:ext cx="24" cy="24"/>
            </a:xfrm>
            <a:custGeom>
              <a:avLst/>
              <a:gdLst/>
              <a:ahLst/>
              <a:cxnLst/>
              <a:rect l="l" t="t" r="r" b="b"/>
              <a:pathLst>
                <a:path w="1" h="1" extrusionOk="0">
                  <a:moveTo>
                    <a:pt x="1"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3"/>
            <p:cNvSpPr/>
            <p:nvPr/>
          </p:nvSpPr>
          <p:spPr>
            <a:xfrm>
              <a:off x="2462034" y="2023613"/>
              <a:ext cx="33270" cy="18748"/>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3"/>
            <p:cNvSpPr/>
            <p:nvPr/>
          </p:nvSpPr>
          <p:spPr>
            <a:xfrm>
              <a:off x="2141111" y="1969701"/>
              <a:ext cx="7577" cy="1676"/>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3"/>
            <p:cNvSpPr/>
            <p:nvPr/>
          </p:nvSpPr>
          <p:spPr>
            <a:xfrm>
              <a:off x="2196286" y="2378752"/>
              <a:ext cx="98815" cy="39948"/>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3"/>
            <p:cNvSpPr/>
            <p:nvPr/>
          </p:nvSpPr>
          <p:spPr>
            <a:xfrm>
              <a:off x="2361131" y="2457532"/>
              <a:ext cx="43980" cy="13332"/>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3"/>
            <p:cNvSpPr/>
            <p:nvPr/>
          </p:nvSpPr>
          <p:spPr>
            <a:xfrm>
              <a:off x="1644950" y="1975262"/>
              <a:ext cx="9374" cy="7091"/>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3"/>
            <p:cNvSpPr/>
            <p:nvPr/>
          </p:nvSpPr>
          <p:spPr>
            <a:xfrm>
              <a:off x="2471820" y="3870708"/>
              <a:ext cx="20861" cy="27660"/>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3"/>
            <p:cNvSpPr/>
            <p:nvPr/>
          </p:nvSpPr>
          <p:spPr>
            <a:xfrm>
              <a:off x="2460261" y="3874691"/>
              <a:ext cx="8864" cy="4906"/>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3"/>
            <p:cNvSpPr/>
            <p:nvPr/>
          </p:nvSpPr>
          <p:spPr>
            <a:xfrm>
              <a:off x="1623337" y="2221630"/>
              <a:ext cx="2404" cy="7431"/>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3"/>
            <p:cNvSpPr/>
            <p:nvPr/>
          </p:nvSpPr>
          <p:spPr>
            <a:xfrm>
              <a:off x="2436948" y="3786683"/>
              <a:ext cx="2841" cy="208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3"/>
            <p:cNvSpPr/>
            <p:nvPr/>
          </p:nvSpPr>
          <p:spPr>
            <a:xfrm>
              <a:off x="2442145" y="3879062"/>
              <a:ext cx="12531" cy="7747"/>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3"/>
            <p:cNvSpPr/>
            <p:nvPr/>
          </p:nvSpPr>
          <p:spPr>
            <a:xfrm>
              <a:off x="2292016" y="2024633"/>
              <a:ext cx="3934" cy="2938"/>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3"/>
            <p:cNvSpPr/>
            <p:nvPr/>
          </p:nvSpPr>
          <p:spPr>
            <a:xfrm>
              <a:off x="2225428" y="2047946"/>
              <a:ext cx="25790" cy="120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3"/>
            <p:cNvSpPr/>
            <p:nvPr/>
          </p:nvSpPr>
          <p:spPr>
            <a:xfrm>
              <a:off x="2480903" y="2403134"/>
              <a:ext cx="5634" cy="4881"/>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3"/>
            <p:cNvSpPr/>
            <p:nvPr/>
          </p:nvSpPr>
          <p:spPr>
            <a:xfrm>
              <a:off x="3585712" y="3321922"/>
              <a:ext cx="164772" cy="164335"/>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3"/>
            <p:cNvSpPr/>
            <p:nvPr/>
          </p:nvSpPr>
          <p:spPr>
            <a:xfrm>
              <a:off x="3755413" y="3303466"/>
              <a:ext cx="100077" cy="88955"/>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3"/>
            <p:cNvSpPr/>
            <p:nvPr/>
          </p:nvSpPr>
          <p:spPr>
            <a:xfrm>
              <a:off x="3688145" y="3333312"/>
              <a:ext cx="115231" cy="123731"/>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3"/>
            <p:cNvSpPr/>
            <p:nvPr/>
          </p:nvSpPr>
          <p:spPr>
            <a:xfrm>
              <a:off x="3751916" y="3333312"/>
              <a:ext cx="97" cy="24"/>
            </a:xfrm>
            <a:custGeom>
              <a:avLst/>
              <a:gdLst/>
              <a:ahLst/>
              <a:cxnLst/>
              <a:rect l="l" t="t" r="r" b="b"/>
              <a:pathLst>
                <a:path w="4" h="1" extrusionOk="0">
                  <a:moveTo>
                    <a:pt x="4" y="1"/>
                  </a:moveTo>
                  <a:lnTo>
                    <a:pt x="1" y="1"/>
                  </a:ln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3"/>
            <p:cNvSpPr/>
            <p:nvPr/>
          </p:nvSpPr>
          <p:spPr>
            <a:xfrm>
              <a:off x="3752014" y="3333312"/>
              <a:ext cx="97" cy="194"/>
            </a:xfrm>
            <a:custGeom>
              <a:avLst/>
              <a:gdLst/>
              <a:ahLst/>
              <a:cxnLst/>
              <a:rect l="l" t="t" r="r" b="b"/>
              <a:pathLst>
                <a:path w="4" h="8" extrusionOk="0">
                  <a:moveTo>
                    <a:pt x="4"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3"/>
            <p:cNvSpPr/>
            <p:nvPr/>
          </p:nvSpPr>
          <p:spPr>
            <a:xfrm>
              <a:off x="3803109" y="3387977"/>
              <a:ext cx="97" cy="291"/>
            </a:xfrm>
            <a:custGeom>
              <a:avLst/>
              <a:gdLst/>
              <a:ahLst/>
              <a:cxnLst/>
              <a:rect l="l" t="t" r="r" b="b"/>
              <a:pathLst>
                <a:path w="4" h="12" extrusionOk="0">
                  <a:moveTo>
                    <a:pt x="0" y="1"/>
                  </a:moveTo>
                  <a:cubicBezTo>
                    <a:pt x="0" y="4"/>
                    <a:pt x="4" y="8"/>
                    <a:pt x="4" y="11"/>
                  </a:cubicBezTo>
                  <a:cubicBezTo>
                    <a:pt x="4" y="8"/>
                    <a:pt x="4" y="4"/>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3"/>
            <p:cNvSpPr/>
            <p:nvPr/>
          </p:nvSpPr>
          <p:spPr>
            <a:xfrm>
              <a:off x="3802599" y="3386884"/>
              <a:ext cx="170" cy="267"/>
            </a:xfrm>
            <a:custGeom>
              <a:avLst/>
              <a:gdLst/>
              <a:ahLst/>
              <a:cxnLst/>
              <a:rect l="l" t="t" r="r" b="b"/>
              <a:pathLst>
                <a:path w="7" h="11" extrusionOk="0">
                  <a:moveTo>
                    <a:pt x="7" y="11"/>
                  </a:moveTo>
                  <a:cubicBezTo>
                    <a:pt x="4" y="7"/>
                    <a:pt x="0" y="4"/>
                    <a:pt x="0" y="0"/>
                  </a:cubicBezTo>
                  <a:cubicBezTo>
                    <a:pt x="0" y="4"/>
                    <a:pt x="4" y="7"/>
                    <a:pt x="7"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3"/>
            <p:cNvSpPr/>
            <p:nvPr/>
          </p:nvSpPr>
          <p:spPr>
            <a:xfrm>
              <a:off x="3758983" y="3340282"/>
              <a:ext cx="194" cy="121"/>
            </a:xfrm>
            <a:custGeom>
              <a:avLst/>
              <a:gdLst/>
              <a:ahLst/>
              <a:cxnLst/>
              <a:rect l="l" t="t" r="r" b="b"/>
              <a:pathLst>
                <a:path w="8" h="5" extrusionOk="0">
                  <a:moveTo>
                    <a:pt x="7"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3"/>
            <p:cNvSpPr/>
            <p:nvPr/>
          </p:nvSpPr>
          <p:spPr>
            <a:xfrm>
              <a:off x="3803279" y="3388584"/>
              <a:ext cx="0" cy="267"/>
            </a:xfrm>
            <a:custGeom>
              <a:avLst/>
              <a:gdLst/>
              <a:ahLst/>
              <a:cxnLst/>
              <a:rect l="l" t="t" r="r" b="b"/>
              <a:pathLst>
                <a:path h="11" extrusionOk="0">
                  <a:moveTo>
                    <a:pt x="0" y="11"/>
                  </a:moveTo>
                  <a:lnTo>
                    <a:pt x="0" y="11"/>
                  </a:lnTo>
                  <a:lnTo>
                    <a:pt x="0" y="4"/>
                  </a:lnTo>
                  <a:cubicBezTo>
                    <a:pt x="0" y="0"/>
                    <a:pt x="0" y="7"/>
                    <a:pt x="0"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3"/>
            <p:cNvSpPr/>
            <p:nvPr/>
          </p:nvSpPr>
          <p:spPr>
            <a:xfrm>
              <a:off x="3788465" y="3381857"/>
              <a:ext cx="7091" cy="3351"/>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3"/>
            <p:cNvSpPr/>
            <p:nvPr/>
          </p:nvSpPr>
          <p:spPr>
            <a:xfrm>
              <a:off x="3802939" y="3387394"/>
              <a:ext cx="97" cy="267"/>
            </a:xfrm>
            <a:custGeom>
              <a:avLst/>
              <a:gdLst/>
              <a:ahLst/>
              <a:cxnLst/>
              <a:rect l="l" t="t" r="r" b="b"/>
              <a:pathLst>
                <a:path w="4" h="11" extrusionOk="0">
                  <a:moveTo>
                    <a:pt x="4" y="11"/>
                  </a:moveTo>
                  <a:cubicBezTo>
                    <a:pt x="4" y="7"/>
                    <a:pt x="0" y="4"/>
                    <a:pt x="0" y="0"/>
                  </a:cubicBezTo>
                  <a:cubicBezTo>
                    <a:pt x="0" y="4"/>
                    <a:pt x="4" y="7"/>
                    <a:pt x="4"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3"/>
            <p:cNvSpPr/>
            <p:nvPr/>
          </p:nvSpPr>
          <p:spPr>
            <a:xfrm>
              <a:off x="3753276" y="3335109"/>
              <a:ext cx="291" cy="267"/>
            </a:xfrm>
            <a:custGeom>
              <a:avLst/>
              <a:gdLst/>
              <a:ahLst/>
              <a:cxnLst/>
              <a:rect l="l" t="t" r="r" b="b"/>
              <a:pathLst>
                <a:path w="12" h="11" extrusionOk="0">
                  <a:moveTo>
                    <a:pt x="11" y="11"/>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3"/>
            <p:cNvSpPr/>
            <p:nvPr/>
          </p:nvSpPr>
          <p:spPr>
            <a:xfrm>
              <a:off x="3753786" y="3335692"/>
              <a:ext cx="291" cy="291"/>
            </a:xfrm>
            <a:custGeom>
              <a:avLst/>
              <a:gdLst/>
              <a:ahLst/>
              <a:cxnLst/>
              <a:rect l="l" t="t" r="r" b="b"/>
              <a:pathLst>
                <a:path w="12" h="12" extrusionOk="0">
                  <a:moveTo>
                    <a:pt x="11" y="1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3"/>
            <p:cNvSpPr/>
            <p:nvPr/>
          </p:nvSpPr>
          <p:spPr>
            <a:xfrm>
              <a:off x="3752354" y="3333919"/>
              <a:ext cx="267" cy="267"/>
            </a:xfrm>
            <a:custGeom>
              <a:avLst/>
              <a:gdLst/>
              <a:ahLst/>
              <a:cxnLst/>
              <a:rect l="l" t="t" r="r" b="b"/>
              <a:pathLst>
                <a:path w="11" h="11" extrusionOk="0">
                  <a:moveTo>
                    <a:pt x="11" y="11"/>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3"/>
            <p:cNvSpPr/>
            <p:nvPr/>
          </p:nvSpPr>
          <p:spPr>
            <a:xfrm>
              <a:off x="3752864" y="3334502"/>
              <a:ext cx="194" cy="291"/>
            </a:xfrm>
            <a:custGeom>
              <a:avLst/>
              <a:gdLst/>
              <a:ahLst/>
              <a:cxnLst/>
              <a:rect l="l" t="t" r="r" b="b"/>
              <a:pathLst>
                <a:path w="8" h="12" extrusionOk="0">
                  <a:moveTo>
                    <a:pt x="7" y="1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3"/>
            <p:cNvSpPr/>
            <p:nvPr/>
          </p:nvSpPr>
          <p:spPr>
            <a:xfrm>
              <a:off x="3754296" y="3336299"/>
              <a:ext cx="291" cy="364"/>
            </a:xfrm>
            <a:custGeom>
              <a:avLst/>
              <a:gdLst/>
              <a:ahLst/>
              <a:cxnLst/>
              <a:rect l="l" t="t" r="r" b="b"/>
              <a:pathLst>
                <a:path w="12" h="15" extrusionOk="0">
                  <a:moveTo>
                    <a:pt x="11" y="1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3"/>
            <p:cNvSpPr/>
            <p:nvPr/>
          </p:nvSpPr>
          <p:spPr>
            <a:xfrm>
              <a:off x="3757283" y="3339262"/>
              <a:ext cx="267" cy="194"/>
            </a:xfrm>
            <a:custGeom>
              <a:avLst/>
              <a:gdLst/>
              <a:ahLst/>
              <a:cxnLst/>
              <a:rect l="l" t="t" r="r" b="b"/>
              <a:pathLst>
                <a:path w="11" h="8" extrusionOk="0">
                  <a:moveTo>
                    <a:pt x="11"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3"/>
            <p:cNvSpPr/>
            <p:nvPr/>
          </p:nvSpPr>
          <p:spPr>
            <a:xfrm>
              <a:off x="3756773" y="3338752"/>
              <a:ext cx="194" cy="291"/>
            </a:xfrm>
            <a:custGeom>
              <a:avLst/>
              <a:gdLst/>
              <a:ahLst/>
              <a:cxnLst/>
              <a:rect l="l" t="t" r="r" b="b"/>
              <a:pathLst>
                <a:path w="8" h="12" extrusionOk="0">
                  <a:moveTo>
                    <a:pt x="7" y="1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3"/>
            <p:cNvSpPr/>
            <p:nvPr/>
          </p:nvSpPr>
          <p:spPr>
            <a:xfrm>
              <a:off x="3758473" y="3340039"/>
              <a:ext cx="194" cy="97"/>
            </a:xfrm>
            <a:custGeom>
              <a:avLst/>
              <a:gdLst/>
              <a:ahLst/>
              <a:cxnLst/>
              <a:rect l="l" t="t" r="r" b="b"/>
              <a:pathLst>
                <a:path w="8" h="4" extrusionOk="0">
                  <a:moveTo>
                    <a:pt x="7"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3"/>
            <p:cNvSpPr/>
            <p:nvPr/>
          </p:nvSpPr>
          <p:spPr>
            <a:xfrm>
              <a:off x="3755583" y="3337732"/>
              <a:ext cx="267" cy="194"/>
            </a:xfrm>
            <a:custGeom>
              <a:avLst/>
              <a:gdLst/>
              <a:ahLst/>
              <a:cxnLst/>
              <a:rect l="l" t="t" r="r" b="b"/>
              <a:pathLst>
                <a:path w="11" h="8" extrusionOk="0">
                  <a:moveTo>
                    <a:pt x="11"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3"/>
            <p:cNvSpPr/>
            <p:nvPr/>
          </p:nvSpPr>
          <p:spPr>
            <a:xfrm>
              <a:off x="3756166" y="3338242"/>
              <a:ext cx="291" cy="291"/>
            </a:xfrm>
            <a:custGeom>
              <a:avLst/>
              <a:gdLst/>
              <a:ahLst/>
              <a:cxnLst/>
              <a:rect l="l" t="t" r="r" b="b"/>
              <a:pathLst>
                <a:path w="12" h="12" extrusionOk="0">
                  <a:moveTo>
                    <a:pt x="11" y="1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3"/>
            <p:cNvSpPr/>
            <p:nvPr/>
          </p:nvSpPr>
          <p:spPr>
            <a:xfrm>
              <a:off x="3754806" y="3336979"/>
              <a:ext cx="291" cy="194"/>
            </a:xfrm>
            <a:custGeom>
              <a:avLst/>
              <a:gdLst/>
              <a:ahLst/>
              <a:cxnLst/>
              <a:rect l="l" t="t" r="r" b="b"/>
              <a:pathLst>
                <a:path w="12" h="8" extrusionOk="0">
                  <a:moveTo>
                    <a:pt x="11" y="7"/>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3"/>
            <p:cNvSpPr/>
            <p:nvPr/>
          </p:nvSpPr>
          <p:spPr>
            <a:xfrm>
              <a:off x="3757866" y="3339699"/>
              <a:ext cx="291" cy="97"/>
            </a:xfrm>
            <a:custGeom>
              <a:avLst/>
              <a:gdLst/>
              <a:ahLst/>
              <a:cxnLst/>
              <a:rect l="l" t="t" r="r" b="b"/>
              <a:pathLst>
                <a:path w="12" h="4" extrusionOk="0">
                  <a:moveTo>
                    <a:pt x="11"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3"/>
            <p:cNvSpPr/>
            <p:nvPr/>
          </p:nvSpPr>
          <p:spPr>
            <a:xfrm>
              <a:off x="3827588" y="3443832"/>
              <a:ext cx="14547" cy="18821"/>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3"/>
            <p:cNvSpPr/>
            <p:nvPr/>
          </p:nvSpPr>
          <p:spPr>
            <a:xfrm>
              <a:off x="3779965" y="3483901"/>
              <a:ext cx="26300" cy="26689"/>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3"/>
            <p:cNvSpPr/>
            <p:nvPr/>
          </p:nvSpPr>
          <p:spPr>
            <a:xfrm>
              <a:off x="3643777" y="3391474"/>
              <a:ext cx="208387" cy="182888"/>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3"/>
            <p:cNvSpPr/>
            <p:nvPr/>
          </p:nvSpPr>
          <p:spPr>
            <a:xfrm>
              <a:off x="3674205" y="3489487"/>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3"/>
            <p:cNvSpPr/>
            <p:nvPr/>
          </p:nvSpPr>
          <p:spPr>
            <a:xfrm>
              <a:off x="3645719" y="3484484"/>
              <a:ext cx="534" cy="194"/>
            </a:xfrm>
            <a:custGeom>
              <a:avLst/>
              <a:gdLst/>
              <a:ahLst/>
              <a:cxnLst/>
              <a:rect l="l" t="t" r="r" b="b"/>
              <a:pathLst>
                <a:path w="22" h="8" extrusionOk="0">
                  <a:moveTo>
                    <a:pt x="1" y="7"/>
                  </a:moveTo>
                  <a:cubicBezTo>
                    <a:pt x="8" y="7"/>
                    <a:pt x="15" y="4"/>
                    <a:pt x="22" y="0"/>
                  </a:cubicBezTo>
                  <a:cubicBezTo>
                    <a:pt x="15" y="4"/>
                    <a:pt x="8" y="7"/>
                    <a:pt x="1" y="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3"/>
            <p:cNvSpPr/>
            <p:nvPr/>
          </p:nvSpPr>
          <p:spPr>
            <a:xfrm>
              <a:off x="3668353" y="3489317"/>
              <a:ext cx="267" cy="24"/>
            </a:xfrm>
            <a:custGeom>
              <a:avLst/>
              <a:gdLst/>
              <a:ahLst/>
              <a:cxnLst/>
              <a:rect l="l" t="t" r="r" b="b"/>
              <a:pathLst>
                <a:path w="11" h="1" extrusionOk="0">
                  <a:moveTo>
                    <a:pt x="0" y="1"/>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3"/>
            <p:cNvSpPr/>
            <p:nvPr/>
          </p:nvSpPr>
          <p:spPr>
            <a:xfrm>
              <a:off x="3671753" y="3489487"/>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3"/>
            <p:cNvSpPr/>
            <p:nvPr/>
          </p:nvSpPr>
          <p:spPr>
            <a:xfrm>
              <a:off x="3675152" y="3489414"/>
              <a:ext cx="267" cy="24"/>
            </a:xfrm>
            <a:custGeom>
              <a:avLst/>
              <a:gdLst/>
              <a:ahLst/>
              <a:cxnLst/>
              <a:rect l="l" t="t" r="r" b="b"/>
              <a:pathLst>
                <a:path w="11" h="1" extrusionOk="0">
                  <a:moveTo>
                    <a:pt x="0" y="0"/>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3"/>
            <p:cNvSpPr/>
            <p:nvPr/>
          </p:nvSpPr>
          <p:spPr>
            <a:xfrm>
              <a:off x="3644797" y="3484727"/>
              <a:ext cx="704" cy="121"/>
            </a:xfrm>
            <a:custGeom>
              <a:avLst/>
              <a:gdLst/>
              <a:ahLst/>
              <a:cxnLst/>
              <a:rect l="l" t="t" r="r" b="b"/>
              <a:pathLst>
                <a:path w="29" h="5" extrusionOk="0">
                  <a:moveTo>
                    <a:pt x="0" y="4"/>
                  </a:moveTo>
                  <a:cubicBezTo>
                    <a:pt x="11" y="4"/>
                    <a:pt x="18" y="1"/>
                    <a:pt x="28" y="1"/>
                  </a:cubicBezTo>
                  <a:cubicBezTo>
                    <a:pt x="18" y="1"/>
                    <a:pt x="11" y="4"/>
                    <a:pt x="0" y="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3"/>
            <p:cNvSpPr/>
            <p:nvPr/>
          </p:nvSpPr>
          <p:spPr>
            <a:xfrm>
              <a:off x="3643679" y="3484824"/>
              <a:ext cx="971" cy="73"/>
            </a:xfrm>
            <a:custGeom>
              <a:avLst/>
              <a:gdLst/>
              <a:ahLst/>
              <a:cxnLst/>
              <a:rect l="l" t="t" r="r" b="b"/>
              <a:pathLst>
                <a:path w="40" h="3" extrusionOk="0">
                  <a:moveTo>
                    <a:pt x="1" y="0"/>
                  </a:moveTo>
                  <a:cubicBezTo>
                    <a:pt x="10" y="2"/>
                    <a:pt x="17" y="3"/>
                    <a:pt x="23" y="3"/>
                  </a:cubicBezTo>
                  <a:cubicBezTo>
                    <a:pt x="29" y="3"/>
                    <a:pt x="34" y="2"/>
                    <a:pt x="3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3"/>
            <p:cNvSpPr/>
            <p:nvPr/>
          </p:nvSpPr>
          <p:spPr>
            <a:xfrm>
              <a:off x="3646399" y="3482444"/>
              <a:ext cx="1554" cy="1967"/>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3"/>
            <p:cNvSpPr/>
            <p:nvPr/>
          </p:nvSpPr>
          <p:spPr>
            <a:xfrm>
              <a:off x="3678625" y="3488054"/>
              <a:ext cx="194" cy="194"/>
            </a:xfrm>
            <a:custGeom>
              <a:avLst/>
              <a:gdLst/>
              <a:ahLst/>
              <a:cxnLst/>
              <a:rect l="l" t="t" r="r" b="b"/>
              <a:pathLst>
                <a:path w="8" h="8" extrusionOk="0">
                  <a:moveTo>
                    <a:pt x="8"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3"/>
            <p:cNvSpPr/>
            <p:nvPr/>
          </p:nvSpPr>
          <p:spPr>
            <a:xfrm>
              <a:off x="3678115" y="3488467"/>
              <a:ext cx="194" cy="121"/>
            </a:xfrm>
            <a:custGeom>
              <a:avLst/>
              <a:gdLst/>
              <a:ahLst/>
              <a:cxnLst/>
              <a:rect l="l" t="t" r="r" b="b"/>
              <a:pathLst>
                <a:path w="8" h="5" extrusionOk="0">
                  <a:moveTo>
                    <a:pt x="1" y="4"/>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3"/>
            <p:cNvSpPr/>
            <p:nvPr/>
          </p:nvSpPr>
          <p:spPr>
            <a:xfrm>
              <a:off x="3677605" y="3488807"/>
              <a:ext cx="194" cy="121"/>
            </a:xfrm>
            <a:custGeom>
              <a:avLst/>
              <a:gdLst/>
              <a:ahLst/>
              <a:cxnLst/>
              <a:rect l="l" t="t" r="r" b="b"/>
              <a:pathLst>
                <a:path w="8" h="5" extrusionOk="0">
                  <a:moveTo>
                    <a:pt x="1" y="4"/>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3"/>
            <p:cNvSpPr/>
            <p:nvPr/>
          </p:nvSpPr>
          <p:spPr>
            <a:xfrm>
              <a:off x="3676002" y="3489317"/>
              <a:ext cx="194" cy="24"/>
            </a:xfrm>
            <a:custGeom>
              <a:avLst/>
              <a:gdLst/>
              <a:ahLst/>
              <a:cxnLst/>
              <a:rect l="l" t="t" r="r" b="b"/>
              <a:pathLst>
                <a:path w="8" h="1" extrusionOk="0">
                  <a:moveTo>
                    <a:pt x="0" y="1"/>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3"/>
            <p:cNvSpPr/>
            <p:nvPr/>
          </p:nvSpPr>
          <p:spPr>
            <a:xfrm>
              <a:off x="3805318" y="3391547"/>
              <a:ext cx="26543" cy="4201"/>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3"/>
            <p:cNvSpPr/>
            <p:nvPr/>
          </p:nvSpPr>
          <p:spPr>
            <a:xfrm>
              <a:off x="3702861" y="3459981"/>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3"/>
            <p:cNvSpPr/>
            <p:nvPr/>
          </p:nvSpPr>
          <p:spPr>
            <a:xfrm>
              <a:off x="3688825" y="3432369"/>
              <a:ext cx="194" cy="97"/>
            </a:xfrm>
            <a:custGeom>
              <a:avLst/>
              <a:gdLst/>
              <a:ahLst/>
              <a:cxnLst/>
              <a:rect l="l" t="t" r="r" b="b"/>
              <a:pathLst>
                <a:path w="8" h="4" extrusionOk="0">
                  <a:moveTo>
                    <a:pt x="8"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3"/>
            <p:cNvSpPr/>
            <p:nvPr/>
          </p:nvSpPr>
          <p:spPr>
            <a:xfrm>
              <a:off x="3705338" y="3460151"/>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3"/>
            <p:cNvSpPr/>
            <p:nvPr/>
          </p:nvSpPr>
          <p:spPr>
            <a:xfrm>
              <a:off x="3690865" y="3433802"/>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3"/>
            <p:cNvSpPr/>
            <p:nvPr/>
          </p:nvSpPr>
          <p:spPr>
            <a:xfrm>
              <a:off x="3691205" y="3434239"/>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3"/>
            <p:cNvSpPr/>
            <p:nvPr/>
          </p:nvSpPr>
          <p:spPr>
            <a:xfrm>
              <a:off x="3701428" y="3459811"/>
              <a:ext cx="170" cy="24"/>
            </a:xfrm>
            <a:custGeom>
              <a:avLst/>
              <a:gdLst/>
              <a:ahLst/>
              <a:cxnLst/>
              <a:rect l="l" t="t" r="r" b="b"/>
              <a:pathLst>
                <a:path w="7" h="1" extrusionOk="0">
                  <a:moveTo>
                    <a:pt x="7"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3"/>
            <p:cNvSpPr/>
            <p:nvPr/>
          </p:nvSpPr>
          <p:spPr>
            <a:xfrm>
              <a:off x="3690112" y="3433219"/>
              <a:ext cx="97" cy="24"/>
            </a:xfrm>
            <a:custGeom>
              <a:avLst/>
              <a:gdLst/>
              <a:ahLst/>
              <a:cxnLst/>
              <a:rect l="l" t="t" r="r" b="b"/>
              <a:pathLst>
                <a:path w="4" h="1" extrusionOk="0">
                  <a:moveTo>
                    <a:pt x="4"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3"/>
            <p:cNvSpPr/>
            <p:nvPr/>
          </p:nvSpPr>
          <p:spPr>
            <a:xfrm>
              <a:off x="3689602" y="3432782"/>
              <a:ext cx="97" cy="121"/>
            </a:xfrm>
            <a:custGeom>
              <a:avLst/>
              <a:gdLst/>
              <a:ahLst/>
              <a:cxnLst/>
              <a:rect l="l" t="t" r="r" b="b"/>
              <a:pathLst>
                <a:path w="4" h="5" extrusionOk="0">
                  <a:moveTo>
                    <a:pt x="4"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3"/>
            <p:cNvSpPr/>
            <p:nvPr/>
          </p:nvSpPr>
          <p:spPr>
            <a:xfrm>
              <a:off x="3706188" y="3460151"/>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3"/>
            <p:cNvSpPr/>
            <p:nvPr/>
          </p:nvSpPr>
          <p:spPr>
            <a:xfrm>
              <a:off x="3691035" y="3434069"/>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3"/>
            <p:cNvSpPr/>
            <p:nvPr/>
          </p:nvSpPr>
          <p:spPr>
            <a:xfrm>
              <a:off x="3690525" y="3433462"/>
              <a:ext cx="121" cy="121"/>
            </a:xfrm>
            <a:custGeom>
              <a:avLst/>
              <a:gdLst/>
              <a:ahLst/>
              <a:cxnLst/>
              <a:rect l="l" t="t" r="r" b="b"/>
              <a:pathLst>
                <a:path w="5" h="5" extrusionOk="0">
                  <a:moveTo>
                    <a:pt x="4"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3"/>
            <p:cNvSpPr/>
            <p:nvPr/>
          </p:nvSpPr>
          <p:spPr>
            <a:xfrm>
              <a:off x="3710511" y="3458451"/>
              <a:ext cx="194" cy="194"/>
            </a:xfrm>
            <a:custGeom>
              <a:avLst/>
              <a:gdLst/>
              <a:ahLst/>
              <a:cxnLst/>
              <a:rect l="l" t="t" r="r" b="b"/>
              <a:pathLst>
                <a:path w="8" h="8" extrusionOk="0">
                  <a:moveTo>
                    <a:pt x="8"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3"/>
            <p:cNvSpPr/>
            <p:nvPr/>
          </p:nvSpPr>
          <p:spPr>
            <a:xfrm>
              <a:off x="3709831" y="3458961"/>
              <a:ext cx="291" cy="194"/>
            </a:xfrm>
            <a:custGeom>
              <a:avLst/>
              <a:gdLst/>
              <a:ahLst/>
              <a:cxnLst/>
              <a:rect l="l" t="t" r="r" b="b"/>
              <a:pathLst>
                <a:path w="12" h="8" extrusionOk="0">
                  <a:moveTo>
                    <a:pt x="11"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3"/>
            <p:cNvSpPr/>
            <p:nvPr/>
          </p:nvSpPr>
          <p:spPr>
            <a:xfrm>
              <a:off x="3803691" y="3393756"/>
              <a:ext cx="121" cy="121"/>
            </a:xfrm>
            <a:custGeom>
              <a:avLst/>
              <a:gdLst/>
              <a:ahLst/>
              <a:cxnLst/>
              <a:rect l="l" t="t" r="r" b="b"/>
              <a:pathLst>
                <a:path w="5" h="5" extrusionOk="0">
                  <a:moveTo>
                    <a:pt x="4"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3"/>
            <p:cNvSpPr/>
            <p:nvPr/>
          </p:nvSpPr>
          <p:spPr>
            <a:xfrm>
              <a:off x="3803011" y="3394534"/>
              <a:ext cx="194" cy="267"/>
            </a:xfrm>
            <a:custGeom>
              <a:avLst/>
              <a:gdLst/>
              <a:ahLst/>
              <a:cxnLst/>
              <a:rect l="l" t="t" r="r" b="b"/>
              <a:pathLst>
                <a:path w="8" h="11" extrusionOk="0">
                  <a:moveTo>
                    <a:pt x="8" y="0"/>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3"/>
            <p:cNvSpPr/>
            <p:nvPr/>
          </p:nvSpPr>
          <p:spPr>
            <a:xfrm>
              <a:off x="3801991" y="3395966"/>
              <a:ext cx="97" cy="194"/>
            </a:xfrm>
            <a:custGeom>
              <a:avLst/>
              <a:gdLst/>
              <a:ahLst/>
              <a:cxnLst/>
              <a:rect l="l" t="t" r="r" b="b"/>
              <a:pathLst>
                <a:path w="4" h="8" extrusionOk="0">
                  <a:moveTo>
                    <a:pt x="4"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3"/>
            <p:cNvSpPr/>
            <p:nvPr/>
          </p:nvSpPr>
          <p:spPr>
            <a:xfrm>
              <a:off x="3802501" y="3395286"/>
              <a:ext cx="194" cy="291"/>
            </a:xfrm>
            <a:custGeom>
              <a:avLst/>
              <a:gdLst/>
              <a:ahLst/>
              <a:cxnLst/>
              <a:rect l="l" t="t" r="r" b="b"/>
              <a:pathLst>
                <a:path w="8" h="12" extrusionOk="0">
                  <a:moveTo>
                    <a:pt x="8" y="1"/>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3"/>
            <p:cNvSpPr/>
            <p:nvPr/>
          </p:nvSpPr>
          <p:spPr>
            <a:xfrm>
              <a:off x="3804371" y="3392664"/>
              <a:ext cx="194" cy="267"/>
            </a:xfrm>
            <a:custGeom>
              <a:avLst/>
              <a:gdLst/>
              <a:ahLst/>
              <a:cxnLst/>
              <a:rect l="l" t="t" r="r" b="b"/>
              <a:pathLst>
                <a:path w="8" h="11" extrusionOk="0">
                  <a:moveTo>
                    <a:pt x="8" y="0"/>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3"/>
            <p:cNvSpPr/>
            <p:nvPr/>
          </p:nvSpPr>
          <p:spPr>
            <a:xfrm>
              <a:off x="3708471" y="3459641"/>
              <a:ext cx="291" cy="121"/>
            </a:xfrm>
            <a:custGeom>
              <a:avLst/>
              <a:gdLst/>
              <a:ahLst/>
              <a:cxnLst/>
              <a:rect l="l" t="t" r="r" b="b"/>
              <a:pathLst>
                <a:path w="12" h="5" extrusionOk="0">
                  <a:moveTo>
                    <a:pt x="11"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3"/>
            <p:cNvSpPr/>
            <p:nvPr/>
          </p:nvSpPr>
          <p:spPr>
            <a:xfrm>
              <a:off x="3804979" y="3391814"/>
              <a:ext cx="194" cy="267"/>
            </a:xfrm>
            <a:custGeom>
              <a:avLst/>
              <a:gdLst/>
              <a:ahLst/>
              <a:cxnLst/>
              <a:rect l="l" t="t" r="r" b="b"/>
              <a:pathLst>
                <a:path w="8" h="11" extrusionOk="0">
                  <a:moveTo>
                    <a:pt x="7" y="0"/>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3"/>
            <p:cNvSpPr/>
            <p:nvPr/>
          </p:nvSpPr>
          <p:spPr>
            <a:xfrm>
              <a:off x="3688072" y="3432029"/>
              <a:ext cx="24" cy="24"/>
            </a:xfrm>
            <a:custGeom>
              <a:avLst/>
              <a:gdLst/>
              <a:ahLst/>
              <a:cxnLst/>
              <a:rect l="l" t="t" r="r" b="b"/>
              <a:pathLst>
                <a:path w="1" h="1" extrusionOk="0">
                  <a:moveTo>
                    <a:pt x="0" y="0"/>
                  </a:moveTo>
                  <a:lnTo>
                    <a:pt x="0" y="0"/>
                  </a:ln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3"/>
            <p:cNvSpPr/>
            <p:nvPr/>
          </p:nvSpPr>
          <p:spPr>
            <a:xfrm>
              <a:off x="3709151" y="3459301"/>
              <a:ext cx="291" cy="194"/>
            </a:xfrm>
            <a:custGeom>
              <a:avLst/>
              <a:gdLst/>
              <a:ahLst/>
              <a:cxnLst/>
              <a:rect l="l" t="t" r="r" b="b"/>
              <a:pathLst>
                <a:path w="12" h="8" extrusionOk="0">
                  <a:moveTo>
                    <a:pt x="11"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3"/>
            <p:cNvSpPr/>
            <p:nvPr/>
          </p:nvSpPr>
          <p:spPr>
            <a:xfrm>
              <a:off x="3707791" y="3459908"/>
              <a:ext cx="194" cy="24"/>
            </a:xfrm>
            <a:custGeom>
              <a:avLst/>
              <a:gdLst/>
              <a:ahLst/>
              <a:cxnLst/>
              <a:rect l="l" t="t" r="r" b="b"/>
              <a:pathLst>
                <a:path w="8" h="1" extrusionOk="0">
                  <a:moveTo>
                    <a:pt x="8"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3"/>
            <p:cNvSpPr/>
            <p:nvPr/>
          </p:nvSpPr>
          <p:spPr>
            <a:xfrm>
              <a:off x="3840920" y="3464571"/>
              <a:ext cx="461" cy="291"/>
            </a:xfrm>
            <a:custGeom>
              <a:avLst/>
              <a:gdLst/>
              <a:ahLst/>
              <a:cxnLst/>
              <a:rect l="l" t="t" r="r" b="b"/>
              <a:pathLst>
                <a:path w="19" h="12" extrusionOk="0">
                  <a:moveTo>
                    <a:pt x="1" y="11"/>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3"/>
            <p:cNvSpPr/>
            <p:nvPr/>
          </p:nvSpPr>
          <p:spPr>
            <a:xfrm>
              <a:off x="3841527" y="3464158"/>
              <a:ext cx="364" cy="364"/>
            </a:xfrm>
            <a:custGeom>
              <a:avLst/>
              <a:gdLst/>
              <a:ahLst/>
              <a:cxnLst/>
              <a:rect l="l" t="t" r="r" b="b"/>
              <a:pathLst>
                <a:path w="15" h="15" extrusionOk="0">
                  <a:moveTo>
                    <a:pt x="0" y="14"/>
                  </a:moveTo>
                  <a:cubicBezTo>
                    <a:pt x="4" y="11"/>
                    <a:pt x="11" y="7"/>
                    <a:pt x="14" y="0"/>
                  </a:cubicBezTo>
                  <a:cubicBezTo>
                    <a:pt x="11" y="7"/>
                    <a:pt x="4" y="11"/>
                    <a:pt x="0" y="1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3"/>
            <p:cNvSpPr/>
            <p:nvPr/>
          </p:nvSpPr>
          <p:spPr>
            <a:xfrm>
              <a:off x="3842450" y="3462968"/>
              <a:ext cx="291" cy="534"/>
            </a:xfrm>
            <a:custGeom>
              <a:avLst/>
              <a:gdLst/>
              <a:ahLst/>
              <a:cxnLst/>
              <a:rect l="l" t="t" r="r" b="b"/>
              <a:pathLst>
                <a:path w="12" h="22" extrusionOk="0">
                  <a:moveTo>
                    <a:pt x="1" y="21"/>
                  </a:moveTo>
                  <a:cubicBezTo>
                    <a:pt x="4" y="14"/>
                    <a:pt x="8" y="7"/>
                    <a:pt x="11" y="0"/>
                  </a:cubicBezTo>
                  <a:cubicBezTo>
                    <a:pt x="8" y="7"/>
                    <a:pt x="4" y="14"/>
                    <a:pt x="1" y="2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3"/>
            <p:cNvSpPr/>
            <p:nvPr/>
          </p:nvSpPr>
          <p:spPr>
            <a:xfrm>
              <a:off x="3842037" y="3463551"/>
              <a:ext cx="437" cy="534"/>
            </a:xfrm>
            <a:custGeom>
              <a:avLst/>
              <a:gdLst/>
              <a:ahLst/>
              <a:cxnLst/>
              <a:rect l="l" t="t" r="r" b="b"/>
              <a:pathLst>
                <a:path w="18" h="22" extrusionOk="0">
                  <a:moveTo>
                    <a:pt x="18" y="1"/>
                  </a:moveTo>
                  <a:cubicBezTo>
                    <a:pt x="11" y="8"/>
                    <a:pt x="4" y="15"/>
                    <a:pt x="0" y="22"/>
                  </a:cubicBezTo>
                  <a:cubicBezTo>
                    <a:pt x="4" y="15"/>
                    <a:pt x="11" y="8"/>
                    <a:pt x="1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3"/>
            <p:cNvSpPr/>
            <p:nvPr/>
          </p:nvSpPr>
          <p:spPr>
            <a:xfrm>
              <a:off x="3836500" y="3465858"/>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3"/>
            <p:cNvSpPr/>
            <p:nvPr/>
          </p:nvSpPr>
          <p:spPr>
            <a:xfrm>
              <a:off x="3843397" y="3460661"/>
              <a:ext cx="24" cy="24"/>
            </a:xfrm>
            <a:custGeom>
              <a:avLst/>
              <a:gdLst/>
              <a:ahLst/>
              <a:cxnLst/>
              <a:rect l="l" t="t" r="r" b="b"/>
              <a:pathLst>
                <a:path w="1" h="1" extrusionOk="0">
                  <a:moveTo>
                    <a:pt x="0" y="1"/>
                  </a:moveTo>
                  <a:lnTo>
                    <a:pt x="0" y="1"/>
                  </a:ln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3"/>
            <p:cNvSpPr/>
            <p:nvPr/>
          </p:nvSpPr>
          <p:spPr>
            <a:xfrm>
              <a:off x="3843057" y="3461268"/>
              <a:ext cx="194" cy="777"/>
            </a:xfrm>
            <a:custGeom>
              <a:avLst/>
              <a:gdLst/>
              <a:ahLst/>
              <a:cxnLst/>
              <a:rect l="l" t="t" r="r" b="b"/>
              <a:pathLst>
                <a:path w="8" h="32" extrusionOk="0">
                  <a:moveTo>
                    <a:pt x="0" y="32"/>
                  </a:moveTo>
                  <a:cubicBezTo>
                    <a:pt x="4" y="21"/>
                    <a:pt x="7" y="11"/>
                    <a:pt x="7" y="0"/>
                  </a:cubicBezTo>
                  <a:cubicBezTo>
                    <a:pt x="7" y="11"/>
                    <a:pt x="4" y="21"/>
                    <a:pt x="0" y="3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3"/>
            <p:cNvSpPr/>
            <p:nvPr/>
          </p:nvSpPr>
          <p:spPr>
            <a:xfrm>
              <a:off x="3842790" y="3462288"/>
              <a:ext cx="194" cy="534"/>
            </a:xfrm>
            <a:custGeom>
              <a:avLst/>
              <a:gdLst/>
              <a:ahLst/>
              <a:cxnLst/>
              <a:rect l="l" t="t" r="r" b="b"/>
              <a:pathLst>
                <a:path w="8" h="22" extrusionOk="0">
                  <a:moveTo>
                    <a:pt x="1" y="21"/>
                  </a:moveTo>
                  <a:cubicBezTo>
                    <a:pt x="4" y="14"/>
                    <a:pt x="4" y="7"/>
                    <a:pt x="8" y="0"/>
                  </a:cubicBezTo>
                  <a:cubicBezTo>
                    <a:pt x="4" y="7"/>
                    <a:pt x="4" y="14"/>
                    <a:pt x="1" y="2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3"/>
            <p:cNvSpPr/>
            <p:nvPr/>
          </p:nvSpPr>
          <p:spPr>
            <a:xfrm>
              <a:off x="3840240" y="3465008"/>
              <a:ext cx="631" cy="267"/>
            </a:xfrm>
            <a:custGeom>
              <a:avLst/>
              <a:gdLst/>
              <a:ahLst/>
              <a:cxnLst/>
              <a:rect l="l" t="t" r="r" b="b"/>
              <a:pathLst>
                <a:path w="26" h="11" extrusionOk="0">
                  <a:moveTo>
                    <a:pt x="1" y="11"/>
                  </a:moveTo>
                  <a:cubicBezTo>
                    <a:pt x="8" y="7"/>
                    <a:pt x="15" y="4"/>
                    <a:pt x="25" y="0"/>
                  </a:cubicBezTo>
                  <a:cubicBezTo>
                    <a:pt x="15" y="4"/>
                    <a:pt x="8" y="7"/>
                    <a:pt x="1"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3"/>
            <p:cNvSpPr/>
            <p:nvPr/>
          </p:nvSpPr>
          <p:spPr>
            <a:xfrm>
              <a:off x="3835917" y="3440772"/>
              <a:ext cx="267" cy="24"/>
            </a:xfrm>
            <a:custGeom>
              <a:avLst/>
              <a:gdLst/>
              <a:ahLst/>
              <a:cxnLst/>
              <a:rect l="l" t="t" r="r" b="b"/>
              <a:pathLst>
                <a:path w="11" h="1" extrusionOk="0">
                  <a:moveTo>
                    <a:pt x="11"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3"/>
            <p:cNvSpPr/>
            <p:nvPr/>
          </p:nvSpPr>
          <p:spPr>
            <a:xfrm>
              <a:off x="3837690" y="3441282"/>
              <a:ext cx="194" cy="121"/>
            </a:xfrm>
            <a:custGeom>
              <a:avLst/>
              <a:gdLst/>
              <a:ahLst/>
              <a:cxnLst/>
              <a:rect l="l" t="t" r="r" b="b"/>
              <a:pathLst>
                <a:path w="8" h="5" extrusionOk="0">
                  <a:moveTo>
                    <a:pt x="8"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3"/>
            <p:cNvSpPr/>
            <p:nvPr/>
          </p:nvSpPr>
          <p:spPr>
            <a:xfrm>
              <a:off x="3836767" y="3440942"/>
              <a:ext cx="267" cy="121"/>
            </a:xfrm>
            <a:custGeom>
              <a:avLst/>
              <a:gdLst/>
              <a:ahLst/>
              <a:cxnLst/>
              <a:rect l="l" t="t" r="r" b="b"/>
              <a:pathLst>
                <a:path w="11" h="5" extrusionOk="0">
                  <a:moveTo>
                    <a:pt x="11"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3"/>
            <p:cNvSpPr/>
            <p:nvPr/>
          </p:nvSpPr>
          <p:spPr>
            <a:xfrm>
              <a:off x="3838807" y="3441792"/>
              <a:ext cx="97" cy="24"/>
            </a:xfrm>
            <a:custGeom>
              <a:avLst/>
              <a:gdLst/>
              <a:ahLst/>
              <a:cxnLst/>
              <a:rect l="l" t="t" r="r" b="b"/>
              <a:pathLst>
                <a:path w="4" h="1" extrusionOk="0">
                  <a:moveTo>
                    <a:pt x="4"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3"/>
            <p:cNvSpPr/>
            <p:nvPr/>
          </p:nvSpPr>
          <p:spPr>
            <a:xfrm>
              <a:off x="3839657" y="3442302"/>
              <a:ext cx="267" cy="194"/>
            </a:xfrm>
            <a:custGeom>
              <a:avLst/>
              <a:gdLst/>
              <a:ahLst/>
              <a:cxnLst/>
              <a:rect l="l" t="t" r="r" b="b"/>
              <a:pathLst>
                <a:path w="11" h="8" extrusionOk="0">
                  <a:moveTo>
                    <a:pt x="11"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3"/>
            <p:cNvSpPr/>
            <p:nvPr/>
          </p:nvSpPr>
          <p:spPr>
            <a:xfrm>
              <a:off x="3840580" y="3442909"/>
              <a:ext cx="291" cy="97"/>
            </a:xfrm>
            <a:custGeom>
              <a:avLst/>
              <a:gdLst/>
              <a:ahLst/>
              <a:cxnLst/>
              <a:rect l="l" t="t" r="r" b="b"/>
              <a:pathLst>
                <a:path w="12" h="4" extrusionOk="0">
                  <a:moveTo>
                    <a:pt x="11"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3"/>
            <p:cNvSpPr/>
            <p:nvPr/>
          </p:nvSpPr>
          <p:spPr>
            <a:xfrm>
              <a:off x="3839657" y="3465251"/>
              <a:ext cx="607" cy="194"/>
            </a:xfrm>
            <a:custGeom>
              <a:avLst/>
              <a:gdLst/>
              <a:ahLst/>
              <a:cxnLst/>
              <a:rect l="l" t="t" r="r" b="b"/>
              <a:pathLst>
                <a:path w="25" h="8" extrusionOk="0">
                  <a:moveTo>
                    <a:pt x="25" y="1"/>
                  </a:moveTo>
                  <a:cubicBezTo>
                    <a:pt x="14" y="4"/>
                    <a:pt x="7" y="4"/>
                    <a:pt x="0" y="8"/>
                  </a:cubicBezTo>
                  <a:cubicBezTo>
                    <a:pt x="7" y="4"/>
                    <a:pt x="18" y="4"/>
                    <a:pt x="25"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3"/>
            <p:cNvSpPr/>
            <p:nvPr/>
          </p:nvSpPr>
          <p:spPr>
            <a:xfrm>
              <a:off x="3838200" y="3465591"/>
              <a:ext cx="534" cy="121"/>
            </a:xfrm>
            <a:custGeom>
              <a:avLst/>
              <a:gdLst/>
              <a:ahLst/>
              <a:cxnLst/>
              <a:rect l="l" t="t" r="r" b="b"/>
              <a:pathLst>
                <a:path w="22" h="5" extrusionOk="0">
                  <a:moveTo>
                    <a:pt x="1" y="4"/>
                  </a:moveTo>
                  <a:lnTo>
                    <a:pt x="22"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3"/>
            <p:cNvSpPr/>
            <p:nvPr/>
          </p:nvSpPr>
          <p:spPr>
            <a:xfrm>
              <a:off x="3837350" y="3465688"/>
              <a:ext cx="704" cy="97"/>
            </a:xfrm>
            <a:custGeom>
              <a:avLst/>
              <a:gdLst/>
              <a:ahLst/>
              <a:cxnLst/>
              <a:rect l="l" t="t" r="r" b="b"/>
              <a:pathLst>
                <a:path w="29" h="4" extrusionOk="0">
                  <a:moveTo>
                    <a:pt x="1" y="4"/>
                  </a:moveTo>
                  <a:lnTo>
                    <a:pt x="29"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3"/>
            <p:cNvSpPr/>
            <p:nvPr/>
          </p:nvSpPr>
          <p:spPr>
            <a:xfrm>
              <a:off x="3838880" y="3465518"/>
              <a:ext cx="534" cy="97"/>
            </a:xfrm>
            <a:custGeom>
              <a:avLst/>
              <a:gdLst/>
              <a:ahLst/>
              <a:cxnLst/>
              <a:rect l="l" t="t" r="r" b="b"/>
              <a:pathLst>
                <a:path w="22" h="4" extrusionOk="0">
                  <a:moveTo>
                    <a:pt x="1" y="4"/>
                  </a:moveTo>
                  <a:lnTo>
                    <a:pt x="22"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3"/>
            <p:cNvSpPr/>
            <p:nvPr/>
          </p:nvSpPr>
          <p:spPr>
            <a:xfrm>
              <a:off x="3836767" y="3465858"/>
              <a:ext cx="534" cy="24"/>
            </a:xfrm>
            <a:custGeom>
              <a:avLst/>
              <a:gdLst/>
              <a:ahLst/>
              <a:cxnLst/>
              <a:rect l="l" t="t" r="r" b="b"/>
              <a:pathLst>
                <a:path w="22" h="1" extrusionOk="0">
                  <a:moveTo>
                    <a:pt x="0" y="0"/>
                  </a:moveTo>
                  <a:lnTo>
                    <a:pt x="2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3"/>
            <p:cNvSpPr/>
            <p:nvPr/>
          </p:nvSpPr>
          <p:spPr>
            <a:xfrm>
              <a:off x="3835067" y="3465761"/>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3"/>
            <p:cNvSpPr/>
            <p:nvPr/>
          </p:nvSpPr>
          <p:spPr>
            <a:xfrm>
              <a:off x="3792812" y="3512266"/>
              <a:ext cx="267" cy="631"/>
            </a:xfrm>
            <a:custGeom>
              <a:avLst/>
              <a:gdLst/>
              <a:ahLst/>
              <a:cxnLst/>
              <a:rect l="l" t="t" r="r" b="b"/>
              <a:pathLst>
                <a:path w="11" h="26" extrusionOk="0">
                  <a:moveTo>
                    <a:pt x="11" y="1"/>
                  </a:moveTo>
                  <a:lnTo>
                    <a:pt x="0"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3"/>
            <p:cNvSpPr/>
            <p:nvPr/>
          </p:nvSpPr>
          <p:spPr>
            <a:xfrm>
              <a:off x="3793055" y="3505903"/>
              <a:ext cx="2841" cy="6217"/>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3"/>
            <p:cNvSpPr/>
            <p:nvPr/>
          </p:nvSpPr>
          <p:spPr>
            <a:xfrm>
              <a:off x="3801482" y="3483707"/>
              <a:ext cx="2841" cy="2671"/>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3"/>
            <p:cNvSpPr/>
            <p:nvPr/>
          </p:nvSpPr>
          <p:spPr>
            <a:xfrm>
              <a:off x="3586125" y="3170701"/>
              <a:ext cx="151707" cy="160765"/>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3"/>
            <p:cNvSpPr/>
            <p:nvPr/>
          </p:nvSpPr>
          <p:spPr>
            <a:xfrm>
              <a:off x="3688315" y="3329329"/>
              <a:ext cx="631" cy="24"/>
            </a:xfrm>
            <a:custGeom>
              <a:avLst/>
              <a:gdLst/>
              <a:ahLst/>
              <a:cxnLst/>
              <a:rect l="l" t="t" r="r" b="b"/>
              <a:pathLst>
                <a:path w="26" h="1" extrusionOk="0">
                  <a:moveTo>
                    <a:pt x="25"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3"/>
            <p:cNvSpPr/>
            <p:nvPr/>
          </p:nvSpPr>
          <p:spPr>
            <a:xfrm>
              <a:off x="3674545" y="3330082"/>
              <a:ext cx="704" cy="24"/>
            </a:xfrm>
            <a:custGeom>
              <a:avLst/>
              <a:gdLst/>
              <a:ahLst/>
              <a:cxnLst/>
              <a:rect l="l" t="t" r="r" b="b"/>
              <a:pathLst>
                <a:path w="29" h="1" extrusionOk="0">
                  <a:moveTo>
                    <a:pt x="29"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3"/>
            <p:cNvSpPr/>
            <p:nvPr/>
          </p:nvSpPr>
          <p:spPr>
            <a:xfrm>
              <a:off x="3699971" y="3329499"/>
              <a:ext cx="1117" cy="194"/>
            </a:xfrm>
            <a:custGeom>
              <a:avLst/>
              <a:gdLst/>
              <a:ahLst/>
              <a:cxnLst/>
              <a:rect l="l" t="t" r="r" b="b"/>
              <a:pathLst>
                <a:path w="46" h="8" extrusionOk="0">
                  <a:moveTo>
                    <a:pt x="46" y="7"/>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3"/>
            <p:cNvSpPr/>
            <p:nvPr/>
          </p:nvSpPr>
          <p:spPr>
            <a:xfrm>
              <a:off x="3687052" y="3329402"/>
              <a:ext cx="704" cy="24"/>
            </a:xfrm>
            <a:custGeom>
              <a:avLst/>
              <a:gdLst/>
              <a:ahLst/>
              <a:cxnLst/>
              <a:rect l="l" t="t" r="r" b="b"/>
              <a:pathLst>
                <a:path w="29" h="1" extrusionOk="0">
                  <a:moveTo>
                    <a:pt x="28"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3"/>
            <p:cNvSpPr/>
            <p:nvPr/>
          </p:nvSpPr>
          <p:spPr>
            <a:xfrm>
              <a:off x="3695284" y="3329329"/>
              <a:ext cx="1384" cy="24"/>
            </a:xfrm>
            <a:custGeom>
              <a:avLst/>
              <a:gdLst/>
              <a:ahLst/>
              <a:cxnLst/>
              <a:rect l="l" t="t" r="r" b="b"/>
              <a:pathLst>
                <a:path w="57" h="1" extrusionOk="0">
                  <a:moveTo>
                    <a:pt x="57"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3"/>
            <p:cNvSpPr/>
            <p:nvPr/>
          </p:nvSpPr>
          <p:spPr>
            <a:xfrm>
              <a:off x="3697082" y="3329329"/>
              <a:ext cx="1214" cy="97"/>
            </a:xfrm>
            <a:custGeom>
              <a:avLst/>
              <a:gdLst/>
              <a:ahLst/>
              <a:cxnLst/>
              <a:rect l="l" t="t" r="r" b="b"/>
              <a:pathLst>
                <a:path w="50" h="4" extrusionOk="0">
                  <a:moveTo>
                    <a:pt x="49"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3"/>
            <p:cNvSpPr/>
            <p:nvPr/>
          </p:nvSpPr>
          <p:spPr>
            <a:xfrm>
              <a:off x="3694872" y="3329232"/>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3"/>
            <p:cNvSpPr/>
            <p:nvPr/>
          </p:nvSpPr>
          <p:spPr>
            <a:xfrm>
              <a:off x="3691545" y="3329329"/>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3"/>
            <p:cNvSpPr/>
            <p:nvPr/>
          </p:nvSpPr>
          <p:spPr>
            <a:xfrm>
              <a:off x="3586052" y="3322432"/>
              <a:ext cx="1214" cy="267"/>
            </a:xfrm>
            <a:custGeom>
              <a:avLst/>
              <a:gdLst/>
              <a:ahLst/>
              <a:cxnLst/>
              <a:rect l="l" t="t" r="r" b="b"/>
              <a:pathLst>
                <a:path w="50" h="11" extrusionOk="0">
                  <a:moveTo>
                    <a:pt x="0" y="11"/>
                  </a:moveTo>
                  <a:lnTo>
                    <a:pt x="49"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3"/>
            <p:cNvSpPr/>
            <p:nvPr/>
          </p:nvSpPr>
          <p:spPr>
            <a:xfrm>
              <a:off x="3698441" y="3329402"/>
              <a:ext cx="1214" cy="121"/>
            </a:xfrm>
            <a:custGeom>
              <a:avLst/>
              <a:gdLst/>
              <a:ahLst/>
              <a:cxnLst/>
              <a:rect l="l" t="t" r="r" b="b"/>
              <a:pathLst>
                <a:path w="50" h="5" extrusionOk="0">
                  <a:moveTo>
                    <a:pt x="49"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3"/>
            <p:cNvSpPr/>
            <p:nvPr/>
          </p:nvSpPr>
          <p:spPr>
            <a:xfrm>
              <a:off x="3678042" y="3329839"/>
              <a:ext cx="704" cy="24"/>
            </a:xfrm>
            <a:custGeom>
              <a:avLst/>
              <a:gdLst/>
              <a:ahLst/>
              <a:cxnLst/>
              <a:rect l="l" t="t" r="r" b="b"/>
              <a:pathLst>
                <a:path w="29" h="1" extrusionOk="0">
                  <a:moveTo>
                    <a:pt x="28"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3"/>
            <p:cNvSpPr/>
            <p:nvPr/>
          </p:nvSpPr>
          <p:spPr>
            <a:xfrm>
              <a:off x="3677095" y="3329912"/>
              <a:ext cx="534" cy="24"/>
            </a:xfrm>
            <a:custGeom>
              <a:avLst/>
              <a:gdLst/>
              <a:ahLst/>
              <a:cxnLst/>
              <a:rect l="l" t="t" r="r" b="b"/>
              <a:pathLst>
                <a:path w="22" h="1" extrusionOk="0">
                  <a:moveTo>
                    <a:pt x="22"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3"/>
            <p:cNvSpPr/>
            <p:nvPr/>
          </p:nvSpPr>
          <p:spPr>
            <a:xfrm>
              <a:off x="3676245" y="3329912"/>
              <a:ext cx="461" cy="24"/>
            </a:xfrm>
            <a:custGeom>
              <a:avLst/>
              <a:gdLst/>
              <a:ahLst/>
              <a:cxnLst/>
              <a:rect l="l" t="t" r="r" b="b"/>
              <a:pathLst>
                <a:path w="19" h="1" extrusionOk="0">
                  <a:moveTo>
                    <a:pt x="18"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3"/>
            <p:cNvSpPr/>
            <p:nvPr/>
          </p:nvSpPr>
          <p:spPr>
            <a:xfrm>
              <a:off x="3701258" y="3329669"/>
              <a:ext cx="850" cy="194"/>
            </a:xfrm>
            <a:custGeom>
              <a:avLst/>
              <a:gdLst/>
              <a:ahLst/>
              <a:cxnLst/>
              <a:rect l="l" t="t" r="r" b="b"/>
              <a:pathLst>
                <a:path w="35" h="8" extrusionOk="0">
                  <a:moveTo>
                    <a:pt x="35" y="7"/>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3"/>
            <p:cNvSpPr/>
            <p:nvPr/>
          </p:nvSpPr>
          <p:spPr>
            <a:xfrm>
              <a:off x="3675395" y="3330009"/>
              <a:ext cx="631" cy="24"/>
            </a:xfrm>
            <a:custGeom>
              <a:avLst/>
              <a:gdLst/>
              <a:ahLst/>
              <a:cxnLst/>
              <a:rect l="l" t="t" r="r" b="b"/>
              <a:pathLst>
                <a:path w="26" h="1" extrusionOk="0">
                  <a:moveTo>
                    <a:pt x="25"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3"/>
            <p:cNvSpPr/>
            <p:nvPr/>
          </p:nvSpPr>
          <p:spPr>
            <a:xfrm>
              <a:off x="3685595" y="3329402"/>
              <a:ext cx="874" cy="24"/>
            </a:xfrm>
            <a:custGeom>
              <a:avLst/>
              <a:gdLst/>
              <a:ahLst/>
              <a:cxnLst/>
              <a:rect l="l" t="t" r="r" b="b"/>
              <a:pathLst>
                <a:path w="36" h="1" extrusionOk="0">
                  <a:moveTo>
                    <a:pt x="36"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3"/>
            <p:cNvSpPr/>
            <p:nvPr/>
          </p:nvSpPr>
          <p:spPr>
            <a:xfrm>
              <a:off x="3684065" y="3329499"/>
              <a:ext cx="704" cy="24"/>
            </a:xfrm>
            <a:custGeom>
              <a:avLst/>
              <a:gdLst/>
              <a:ahLst/>
              <a:cxnLst/>
              <a:rect l="l" t="t" r="r" b="b"/>
              <a:pathLst>
                <a:path w="29" h="1" extrusionOk="0">
                  <a:moveTo>
                    <a:pt x="29"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3"/>
            <p:cNvSpPr/>
            <p:nvPr/>
          </p:nvSpPr>
          <p:spPr>
            <a:xfrm>
              <a:off x="3682802" y="3329572"/>
              <a:ext cx="704" cy="24"/>
            </a:xfrm>
            <a:custGeom>
              <a:avLst/>
              <a:gdLst/>
              <a:ahLst/>
              <a:cxnLst/>
              <a:rect l="l" t="t" r="r" b="b"/>
              <a:pathLst>
                <a:path w="29" h="1" extrusionOk="0">
                  <a:moveTo>
                    <a:pt x="28"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3"/>
            <p:cNvSpPr/>
            <p:nvPr/>
          </p:nvSpPr>
          <p:spPr>
            <a:xfrm>
              <a:off x="3680495" y="3329669"/>
              <a:ext cx="631" cy="24"/>
            </a:xfrm>
            <a:custGeom>
              <a:avLst/>
              <a:gdLst/>
              <a:ahLst/>
              <a:cxnLst/>
              <a:rect l="l" t="t" r="r" b="b"/>
              <a:pathLst>
                <a:path w="26" h="1" extrusionOk="0">
                  <a:moveTo>
                    <a:pt x="25"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3"/>
            <p:cNvSpPr/>
            <p:nvPr/>
          </p:nvSpPr>
          <p:spPr>
            <a:xfrm>
              <a:off x="3679305" y="3329742"/>
              <a:ext cx="704" cy="24"/>
            </a:xfrm>
            <a:custGeom>
              <a:avLst/>
              <a:gdLst/>
              <a:ahLst/>
              <a:cxnLst/>
              <a:rect l="l" t="t" r="r" b="b"/>
              <a:pathLst>
                <a:path w="29" h="1" extrusionOk="0">
                  <a:moveTo>
                    <a:pt x="29"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3"/>
            <p:cNvSpPr/>
            <p:nvPr/>
          </p:nvSpPr>
          <p:spPr>
            <a:xfrm>
              <a:off x="3681685" y="3329572"/>
              <a:ext cx="704" cy="24"/>
            </a:xfrm>
            <a:custGeom>
              <a:avLst/>
              <a:gdLst/>
              <a:ahLst/>
              <a:cxnLst/>
              <a:rect l="l" t="t" r="r" b="b"/>
              <a:pathLst>
                <a:path w="29" h="1" extrusionOk="0">
                  <a:moveTo>
                    <a:pt x="29"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3"/>
            <p:cNvSpPr/>
            <p:nvPr/>
          </p:nvSpPr>
          <p:spPr>
            <a:xfrm>
              <a:off x="3690282" y="3329329"/>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3"/>
            <p:cNvSpPr/>
            <p:nvPr/>
          </p:nvSpPr>
          <p:spPr>
            <a:xfrm>
              <a:off x="3692565" y="3329232"/>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3"/>
            <p:cNvSpPr/>
            <p:nvPr/>
          </p:nvSpPr>
          <p:spPr>
            <a:xfrm>
              <a:off x="3703298" y="3330082"/>
              <a:ext cx="607" cy="291"/>
            </a:xfrm>
            <a:custGeom>
              <a:avLst/>
              <a:gdLst/>
              <a:ahLst/>
              <a:cxnLst/>
              <a:rect l="l" t="t" r="r" b="b"/>
              <a:pathLst>
                <a:path w="25" h="12" extrusionOk="0">
                  <a:moveTo>
                    <a:pt x="25" y="11"/>
                  </a:moveTo>
                  <a:cubicBezTo>
                    <a:pt x="18" y="8"/>
                    <a:pt x="7" y="4"/>
                    <a:pt x="0" y="1"/>
                  </a:cubicBezTo>
                  <a:cubicBezTo>
                    <a:pt x="7" y="4"/>
                    <a:pt x="18" y="8"/>
                    <a:pt x="25"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3"/>
            <p:cNvSpPr/>
            <p:nvPr/>
          </p:nvSpPr>
          <p:spPr>
            <a:xfrm>
              <a:off x="3702278" y="3329839"/>
              <a:ext cx="874" cy="194"/>
            </a:xfrm>
            <a:custGeom>
              <a:avLst/>
              <a:gdLst/>
              <a:ahLst/>
              <a:cxnLst/>
              <a:rect l="l" t="t" r="r" b="b"/>
              <a:pathLst>
                <a:path w="36" h="8" extrusionOk="0">
                  <a:moveTo>
                    <a:pt x="35" y="7"/>
                  </a:moveTo>
                  <a:cubicBezTo>
                    <a:pt x="25" y="7"/>
                    <a:pt x="14" y="4"/>
                    <a:pt x="0" y="0"/>
                  </a:cubicBezTo>
                  <a:cubicBezTo>
                    <a:pt x="14" y="4"/>
                    <a:pt x="25" y="7"/>
                    <a:pt x="35" y="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3"/>
            <p:cNvSpPr/>
            <p:nvPr/>
          </p:nvSpPr>
          <p:spPr>
            <a:xfrm>
              <a:off x="3713838" y="3202393"/>
              <a:ext cx="149570" cy="129608"/>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3"/>
            <p:cNvSpPr/>
            <p:nvPr/>
          </p:nvSpPr>
          <p:spPr>
            <a:xfrm>
              <a:off x="3753276" y="3328819"/>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3"/>
            <p:cNvSpPr/>
            <p:nvPr/>
          </p:nvSpPr>
          <p:spPr>
            <a:xfrm>
              <a:off x="3752086" y="3326439"/>
              <a:ext cx="194" cy="194"/>
            </a:xfrm>
            <a:custGeom>
              <a:avLst/>
              <a:gdLst/>
              <a:ahLst/>
              <a:cxnLst/>
              <a:rect l="l" t="t" r="r" b="b"/>
              <a:pathLst>
                <a:path w="8" h="8" extrusionOk="0">
                  <a:moveTo>
                    <a:pt x="1" y="0"/>
                  </a:moveTo>
                  <a:lnTo>
                    <a:pt x="8" y="7"/>
                  </a:lnTo>
                  <a:lnTo>
                    <a:pt x="8"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3"/>
            <p:cNvSpPr/>
            <p:nvPr/>
          </p:nvSpPr>
          <p:spPr>
            <a:xfrm>
              <a:off x="3753543" y="3329572"/>
              <a:ext cx="24" cy="121"/>
            </a:xfrm>
            <a:custGeom>
              <a:avLst/>
              <a:gdLst/>
              <a:ahLst/>
              <a:cxnLst/>
              <a:rect l="l" t="t" r="r" b="b"/>
              <a:pathLst>
                <a:path w="1" h="5" extrusionOk="0">
                  <a:moveTo>
                    <a:pt x="0" y="1"/>
                  </a:moveTo>
                  <a:lnTo>
                    <a:pt x="0" y="4"/>
                  </a:ln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3"/>
            <p:cNvSpPr/>
            <p:nvPr/>
          </p:nvSpPr>
          <p:spPr>
            <a:xfrm>
              <a:off x="3752524" y="3326852"/>
              <a:ext cx="170" cy="194"/>
            </a:xfrm>
            <a:custGeom>
              <a:avLst/>
              <a:gdLst/>
              <a:ahLst/>
              <a:cxnLst/>
              <a:rect l="l" t="t" r="r" b="b"/>
              <a:pathLst>
                <a:path w="7" h="8" extrusionOk="0">
                  <a:moveTo>
                    <a:pt x="0" y="1"/>
                  </a:moveTo>
                  <a:lnTo>
                    <a:pt x="7"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3"/>
            <p:cNvSpPr/>
            <p:nvPr/>
          </p:nvSpPr>
          <p:spPr>
            <a:xfrm>
              <a:off x="3751576" y="3326269"/>
              <a:ext cx="437" cy="97"/>
            </a:xfrm>
            <a:custGeom>
              <a:avLst/>
              <a:gdLst/>
              <a:ahLst/>
              <a:cxnLst/>
              <a:rect l="l" t="t" r="r" b="b"/>
              <a:pathLst>
                <a:path w="18" h="4" extrusionOk="0">
                  <a:moveTo>
                    <a:pt x="18"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3"/>
            <p:cNvSpPr/>
            <p:nvPr/>
          </p:nvSpPr>
          <p:spPr>
            <a:xfrm>
              <a:off x="3753446" y="3329159"/>
              <a:ext cx="24" cy="97"/>
            </a:xfrm>
            <a:custGeom>
              <a:avLst/>
              <a:gdLst/>
              <a:ahLst/>
              <a:cxnLst/>
              <a:rect l="l" t="t" r="r" b="b"/>
              <a:pathLst>
                <a:path w="1" h="4" extrusionOk="0">
                  <a:moveTo>
                    <a:pt x="1"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3"/>
            <p:cNvSpPr/>
            <p:nvPr/>
          </p:nvSpPr>
          <p:spPr>
            <a:xfrm>
              <a:off x="3753276" y="3328649"/>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3"/>
            <p:cNvSpPr/>
            <p:nvPr/>
          </p:nvSpPr>
          <p:spPr>
            <a:xfrm>
              <a:off x="3753058" y="3327678"/>
              <a:ext cx="170" cy="316"/>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3"/>
            <p:cNvSpPr/>
            <p:nvPr/>
          </p:nvSpPr>
          <p:spPr>
            <a:xfrm>
              <a:off x="3752864" y="3327192"/>
              <a:ext cx="194" cy="291"/>
            </a:xfrm>
            <a:custGeom>
              <a:avLst/>
              <a:gdLst/>
              <a:ahLst/>
              <a:cxnLst/>
              <a:rect l="l" t="t" r="r" b="b"/>
              <a:pathLst>
                <a:path w="8" h="12" extrusionOk="0">
                  <a:moveTo>
                    <a:pt x="7" y="11"/>
                  </a:moveTo>
                  <a:cubicBezTo>
                    <a:pt x="4" y="8"/>
                    <a:pt x="4" y="4"/>
                    <a:pt x="0" y="1"/>
                  </a:cubicBezTo>
                  <a:cubicBezTo>
                    <a:pt x="4" y="4"/>
                    <a:pt x="4" y="8"/>
                    <a:pt x="7"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3"/>
            <p:cNvSpPr/>
            <p:nvPr/>
          </p:nvSpPr>
          <p:spPr>
            <a:xfrm>
              <a:off x="3733460" y="3325565"/>
              <a:ext cx="18141" cy="1311"/>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3"/>
            <p:cNvSpPr/>
            <p:nvPr/>
          </p:nvSpPr>
          <p:spPr>
            <a:xfrm>
              <a:off x="3809738" y="3300333"/>
              <a:ext cx="9034" cy="267"/>
            </a:xfrm>
            <a:custGeom>
              <a:avLst/>
              <a:gdLst/>
              <a:ahLst/>
              <a:cxnLst/>
              <a:rect l="l" t="t" r="r" b="b"/>
              <a:pathLst>
                <a:path w="372" h="11" extrusionOk="0">
                  <a:moveTo>
                    <a:pt x="0" y="11"/>
                  </a:moveTo>
                  <a:lnTo>
                    <a:pt x="371" y="0"/>
                  </a:lnTo>
                  <a:lnTo>
                    <a:pt x="37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3"/>
            <p:cNvSpPr/>
            <p:nvPr/>
          </p:nvSpPr>
          <p:spPr>
            <a:xfrm>
              <a:off x="3756676" y="3328892"/>
              <a:ext cx="1044" cy="194"/>
            </a:xfrm>
            <a:custGeom>
              <a:avLst/>
              <a:gdLst/>
              <a:ahLst/>
              <a:cxnLst/>
              <a:rect l="l" t="t" r="r" b="b"/>
              <a:pathLst>
                <a:path w="43" h="8" extrusionOk="0">
                  <a:moveTo>
                    <a:pt x="1" y="8"/>
                  </a:moveTo>
                  <a:cubicBezTo>
                    <a:pt x="15" y="4"/>
                    <a:pt x="32" y="4"/>
                    <a:pt x="43" y="1"/>
                  </a:cubicBezTo>
                  <a:cubicBezTo>
                    <a:pt x="32" y="4"/>
                    <a:pt x="15" y="4"/>
                    <a:pt x="1" y="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3"/>
            <p:cNvSpPr/>
            <p:nvPr/>
          </p:nvSpPr>
          <p:spPr>
            <a:xfrm>
              <a:off x="3755316" y="3329062"/>
              <a:ext cx="1141" cy="194"/>
            </a:xfrm>
            <a:custGeom>
              <a:avLst/>
              <a:gdLst/>
              <a:ahLst/>
              <a:cxnLst/>
              <a:rect l="l" t="t" r="r" b="b"/>
              <a:pathLst>
                <a:path w="47" h="8" extrusionOk="0">
                  <a:moveTo>
                    <a:pt x="1" y="8"/>
                  </a:moveTo>
                  <a:lnTo>
                    <a:pt x="46"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3"/>
            <p:cNvSpPr/>
            <p:nvPr/>
          </p:nvSpPr>
          <p:spPr>
            <a:xfrm>
              <a:off x="3753616" y="3329329"/>
              <a:ext cx="1384" cy="364"/>
            </a:xfrm>
            <a:custGeom>
              <a:avLst/>
              <a:gdLst/>
              <a:ahLst/>
              <a:cxnLst/>
              <a:rect l="l" t="t" r="r" b="b"/>
              <a:pathLst>
                <a:path w="57" h="15" extrusionOk="0">
                  <a:moveTo>
                    <a:pt x="57" y="0"/>
                  </a:moveTo>
                  <a:lnTo>
                    <a:pt x="1" y="14"/>
                  </a:lnTo>
                  <a:lnTo>
                    <a:pt x="1"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3"/>
            <p:cNvSpPr/>
            <p:nvPr/>
          </p:nvSpPr>
          <p:spPr>
            <a:xfrm>
              <a:off x="3757963" y="3328892"/>
              <a:ext cx="874" cy="24"/>
            </a:xfrm>
            <a:custGeom>
              <a:avLst/>
              <a:gdLst/>
              <a:ahLst/>
              <a:cxnLst/>
              <a:rect l="l" t="t" r="r" b="b"/>
              <a:pathLst>
                <a:path w="36" h="1" extrusionOk="0">
                  <a:moveTo>
                    <a:pt x="0" y="1"/>
                  </a:moveTo>
                  <a:lnTo>
                    <a:pt x="3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3"/>
            <p:cNvSpPr/>
            <p:nvPr/>
          </p:nvSpPr>
          <p:spPr>
            <a:xfrm>
              <a:off x="3758983" y="3328819"/>
              <a:ext cx="777" cy="24"/>
            </a:xfrm>
            <a:custGeom>
              <a:avLst/>
              <a:gdLst/>
              <a:ahLst/>
              <a:cxnLst/>
              <a:rect l="l" t="t" r="r" b="b"/>
              <a:pathLst>
                <a:path w="32" h="1" extrusionOk="0">
                  <a:moveTo>
                    <a:pt x="0" y="0"/>
                  </a:moveTo>
                  <a:cubicBezTo>
                    <a:pt x="11" y="0"/>
                    <a:pt x="21" y="0"/>
                    <a:pt x="32" y="0"/>
                  </a:cubicBezTo>
                  <a:cubicBezTo>
                    <a:pt x="21" y="0"/>
                    <a:pt x="11" y="0"/>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3"/>
            <p:cNvSpPr/>
            <p:nvPr/>
          </p:nvSpPr>
          <p:spPr>
            <a:xfrm>
              <a:off x="3804711" y="3106153"/>
              <a:ext cx="22293" cy="18189"/>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3"/>
            <p:cNvSpPr/>
            <p:nvPr/>
          </p:nvSpPr>
          <p:spPr>
            <a:xfrm>
              <a:off x="3964626" y="2929554"/>
              <a:ext cx="134173" cy="179003"/>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3"/>
            <p:cNvSpPr/>
            <p:nvPr/>
          </p:nvSpPr>
          <p:spPr>
            <a:xfrm>
              <a:off x="3258475" y="2590637"/>
              <a:ext cx="153139" cy="119019"/>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3"/>
            <p:cNvSpPr/>
            <p:nvPr/>
          </p:nvSpPr>
          <p:spPr>
            <a:xfrm>
              <a:off x="3528910" y="2568392"/>
              <a:ext cx="52139" cy="10233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3"/>
            <p:cNvSpPr/>
            <p:nvPr/>
          </p:nvSpPr>
          <p:spPr>
            <a:xfrm>
              <a:off x="3313310" y="2570505"/>
              <a:ext cx="273446" cy="261911"/>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3"/>
            <p:cNvSpPr/>
            <p:nvPr/>
          </p:nvSpPr>
          <p:spPr>
            <a:xfrm>
              <a:off x="3343569" y="2680733"/>
              <a:ext cx="24" cy="194"/>
            </a:xfrm>
            <a:custGeom>
              <a:avLst/>
              <a:gdLst/>
              <a:ahLst/>
              <a:cxnLst/>
              <a:rect l="l" t="t" r="r" b="b"/>
              <a:pathLst>
                <a:path w="1" h="8" extrusionOk="0">
                  <a:moveTo>
                    <a:pt x="1" y="7"/>
                  </a:moveTo>
                  <a:cubicBezTo>
                    <a:pt x="1" y="4"/>
                    <a:pt x="1" y="4"/>
                    <a:pt x="1" y="0"/>
                  </a:cubicBezTo>
                  <a:cubicBezTo>
                    <a:pt x="1" y="4"/>
                    <a:pt x="1" y="4"/>
                    <a:pt x="1" y="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3"/>
            <p:cNvSpPr/>
            <p:nvPr/>
          </p:nvSpPr>
          <p:spPr>
            <a:xfrm>
              <a:off x="3379972" y="2652927"/>
              <a:ext cx="267" cy="1554"/>
            </a:xfrm>
            <a:custGeom>
              <a:avLst/>
              <a:gdLst/>
              <a:ahLst/>
              <a:cxnLst/>
              <a:rect l="l" t="t" r="r" b="b"/>
              <a:pathLst>
                <a:path w="11" h="64" extrusionOk="0">
                  <a:moveTo>
                    <a:pt x="11" y="0"/>
                  </a:moveTo>
                  <a:cubicBezTo>
                    <a:pt x="7" y="14"/>
                    <a:pt x="4" y="39"/>
                    <a:pt x="0" y="63"/>
                  </a:cubicBezTo>
                  <a:cubicBezTo>
                    <a:pt x="4" y="39"/>
                    <a:pt x="7" y="14"/>
                    <a:pt x="1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3"/>
            <p:cNvSpPr/>
            <p:nvPr/>
          </p:nvSpPr>
          <p:spPr>
            <a:xfrm>
              <a:off x="3403528" y="2603192"/>
              <a:ext cx="437" cy="777"/>
            </a:xfrm>
            <a:custGeom>
              <a:avLst/>
              <a:gdLst/>
              <a:ahLst/>
              <a:cxnLst/>
              <a:rect l="l" t="t" r="r" b="b"/>
              <a:pathLst>
                <a:path w="18" h="32" extrusionOk="0">
                  <a:moveTo>
                    <a:pt x="18" y="32"/>
                  </a:moveTo>
                  <a:cubicBezTo>
                    <a:pt x="11" y="21"/>
                    <a:pt x="4" y="11"/>
                    <a:pt x="0" y="0"/>
                  </a:cubicBezTo>
                  <a:cubicBezTo>
                    <a:pt x="4" y="11"/>
                    <a:pt x="11" y="21"/>
                    <a:pt x="18" y="3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3"/>
            <p:cNvSpPr/>
            <p:nvPr/>
          </p:nvSpPr>
          <p:spPr>
            <a:xfrm>
              <a:off x="3334146" y="2684303"/>
              <a:ext cx="2744" cy="534"/>
            </a:xfrm>
            <a:custGeom>
              <a:avLst/>
              <a:gdLst/>
              <a:ahLst/>
              <a:cxnLst/>
              <a:rect l="l" t="t" r="r" b="b"/>
              <a:pathLst>
                <a:path w="113" h="22" extrusionOk="0">
                  <a:moveTo>
                    <a:pt x="0" y="21"/>
                  </a:moveTo>
                  <a:cubicBezTo>
                    <a:pt x="35" y="7"/>
                    <a:pt x="74" y="0"/>
                    <a:pt x="112" y="4"/>
                  </a:cubicBezTo>
                  <a:cubicBezTo>
                    <a:pt x="74" y="0"/>
                    <a:pt x="35" y="7"/>
                    <a:pt x="0" y="2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3"/>
            <p:cNvSpPr/>
            <p:nvPr/>
          </p:nvSpPr>
          <p:spPr>
            <a:xfrm>
              <a:off x="3403941" y="2604042"/>
              <a:ext cx="364" cy="534"/>
            </a:xfrm>
            <a:custGeom>
              <a:avLst/>
              <a:gdLst/>
              <a:ahLst/>
              <a:cxnLst/>
              <a:rect l="l" t="t" r="r" b="b"/>
              <a:pathLst>
                <a:path w="15" h="22" extrusionOk="0">
                  <a:moveTo>
                    <a:pt x="1" y="0"/>
                  </a:moveTo>
                  <a:cubicBezTo>
                    <a:pt x="4" y="7"/>
                    <a:pt x="11" y="18"/>
                    <a:pt x="15" y="21"/>
                  </a:cubicBezTo>
                  <a:cubicBezTo>
                    <a:pt x="11" y="18"/>
                    <a:pt x="8" y="11"/>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3"/>
            <p:cNvSpPr/>
            <p:nvPr/>
          </p:nvSpPr>
          <p:spPr>
            <a:xfrm>
              <a:off x="3403188" y="2602755"/>
              <a:ext cx="194" cy="291"/>
            </a:xfrm>
            <a:custGeom>
              <a:avLst/>
              <a:gdLst/>
              <a:ahLst/>
              <a:cxnLst/>
              <a:rect l="l" t="t" r="r" b="b"/>
              <a:pathLst>
                <a:path w="8" h="12" extrusionOk="0">
                  <a:moveTo>
                    <a:pt x="0" y="1"/>
                  </a:moveTo>
                  <a:lnTo>
                    <a:pt x="7"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3"/>
            <p:cNvSpPr/>
            <p:nvPr/>
          </p:nvSpPr>
          <p:spPr>
            <a:xfrm>
              <a:off x="3337886" y="2683356"/>
              <a:ext cx="4784" cy="1093"/>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3"/>
            <p:cNvSpPr/>
            <p:nvPr/>
          </p:nvSpPr>
          <p:spPr>
            <a:xfrm>
              <a:off x="3392041" y="2646467"/>
              <a:ext cx="14814" cy="777"/>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3"/>
            <p:cNvSpPr/>
            <p:nvPr/>
          </p:nvSpPr>
          <p:spPr>
            <a:xfrm>
              <a:off x="3539037" y="2590175"/>
              <a:ext cx="97" cy="461"/>
            </a:xfrm>
            <a:custGeom>
              <a:avLst/>
              <a:gdLst/>
              <a:ahLst/>
              <a:cxnLst/>
              <a:rect l="l" t="t" r="r" b="b"/>
              <a:pathLst>
                <a:path w="4" h="19" extrusionOk="0">
                  <a:moveTo>
                    <a:pt x="0" y="1"/>
                  </a:moveTo>
                  <a:cubicBezTo>
                    <a:pt x="0" y="8"/>
                    <a:pt x="0" y="11"/>
                    <a:pt x="4" y="18"/>
                  </a:cubicBezTo>
                  <a:cubicBezTo>
                    <a:pt x="4" y="11"/>
                    <a:pt x="4" y="8"/>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3"/>
            <p:cNvSpPr/>
            <p:nvPr/>
          </p:nvSpPr>
          <p:spPr>
            <a:xfrm>
              <a:off x="3539279" y="2591025"/>
              <a:ext cx="121" cy="461"/>
            </a:xfrm>
            <a:custGeom>
              <a:avLst/>
              <a:gdLst/>
              <a:ahLst/>
              <a:cxnLst/>
              <a:rect l="l" t="t" r="r" b="b"/>
              <a:pathLst>
                <a:path w="5" h="19" extrusionOk="0">
                  <a:moveTo>
                    <a:pt x="1" y="1"/>
                  </a:moveTo>
                  <a:cubicBezTo>
                    <a:pt x="1" y="8"/>
                    <a:pt x="1" y="11"/>
                    <a:pt x="4" y="18"/>
                  </a:cubicBezTo>
                  <a:cubicBezTo>
                    <a:pt x="1" y="11"/>
                    <a:pt x="1" y="8"/>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3"/>
            <p:cNvSpPr/>
            <p:nvPr/>
          </p:nvSpPr>
          <p:spPr>
            <a:xfrm>
              <a:off x="3538939" y="2589155"/>
              <a:ext cx="121" cy="534"/>
            </a:xfrm>
            <a:custGeom>
              <a:avLst/>
              <a:gdLst/>
              <a:ahLst/>
              <a:cxnLst/>
              <a:rect l="l" t="t" r="r" b="b"/>
              <a:pathLst>
                <a:path w="5" h="22" extrusionOk="0">
                  <a:moveTo>
                    <a:pt x="1" y="1"/>
                  </a:moveTo>
                  <a:cubicBezTo>
                    <a:pt x="1" y="8"/>
                    <a:pt x="1" y="15"/>
                    <a:pt x="4" y="22"/>
                  </a:cubicBezTo>
                  <a:cubicBezTo>
                    <a:pt x="1" y="15"/>
                    <a:pt x="1" y="8"/>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3"/>
            <p:cNvSpPr/>
            <p:nvPr/>
          </p:nvSpPr>
          <p:spPr>
            <a:xfrm>
              <a:off x="3538867" y="2582696"/>
              <a:ext cx="24" cy="801"/>
            </a:xfrm>
            <a:custGeom>
              <a:avLst/>
              <a:gdLst/>
              <a:ahLst/>
              <a:cxnLst/>
              <a:rect l="l" t="t" r="r" b="b"/>
              <a:pathLst>
                <a:path w="1" h="33" extrusionOk="0">
                  <a:moveTo>
                    <a:pt x="0" y="1"/>
                  </a:moveTo>
                  <a:lnTo>
                    <a:pt x="0" y="3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3"/>
            <p:cNvSpPr/>
            <p:nvPr/>
          </p:nvSpPr>
          <p:spPr>
            <a:xfrm>
              <a:off x="3538867" y="2588135"/>
              <a:ext cx="24" cy="534"/>
            </a:xfrm>
            <a:custGeom>
              <a:avLst/>
              <a:gdLst/>
              <a:ahLst/>
              <a:cxnLst/>
              <a:rect l="l" t="t" r="r" b="b"/>
              <a:pathLst>
                <a:path w="1" h="22" extrusionOk="0">
                  <a:moveTo>
                    <a:pt x="0" y="1"/>
                  </a:moveTo>
                  <a:lnTo>
                    <a:pt x="0" y="2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3"/>
            <p:cNvSpPr/>
            <p:nvPr/>
          </p:nvSpPr>
          <p:spPr>
            <a:xfrm>
              <a:off x="3555283" y="2671893"/>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3"/>
            <p:cNvSpPr/>
            <p:nvPr/>
          </p:nvSpPr>
          <p:spPr>
            <a:xfrm>
              <a:off x="3539789" y="2592555"/>
              <a:ext cx="121" cy="36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3"/>
            <p:cNvSpPr/>
            <p:nvPr/>
          </p:nvSpPr>
          <p:spPr>
            <a:xfrm>
              <a:off x="3554943" y="2670606"/>
              <a:ext cx="24" cy="291"/>
            </a:xfrm>
            <a:custGeom>
              <a:avLst/>
              <a:gdLst/>
              <a:ahLst/>
              <a:cxnLst/>
              <a:rect l="l" t="t" r="r" b="b"/>
              <a:pathLst>
                <a:path w="1" h="12" extrusionOk="0">
                  <a:moveTo>
                    <a:pt x="0" y="1"/>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3"/>
            <p:cNvSpPr/>
            <p:nvPr/>
          </p:nvSpPr>
          <p:spPr>
            <a:xfrm>
              <a:off x="3539449" y="2591875"/>
              <a:ext cx="194" cy="36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3"/>
            <p:cNvSpPr/>
            <p:nvPr/>
          </p:nvSpPr>
          <p:spPr>
            <a:xfrm>
              <a:off x="3538939" y="2581166"/>
              <a:ext cx="24" cy="801"/>
            </a:xfrm>
            <a:custGeom>
              <a:avLst/>
              <a:gdLst/>
              <a:ahLst/>
              <a:cxnLst/>
              <a:rect l="l" t="t" r="r" b="b"/>
              <a:pathLst>
                <a:path w="1" h="33" extrusionOk="0">
                  <a:moveTo>
                    <a:pt x="1" y="1"/>
                  </a:moveTo>
                  <a:cubicBezTo>
                    <a:pt x="1" y="11"/>
                    <a:pt x="1" y="22"/>
                    <a:pt x="1" y="32"/>
                  </a:cubicBezTo>
                  <a:cubicBezTo>
                    <a:pt x="1" y="22"/>
                    <a:pt x="1" y="1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3"/>
            <p:cNvSpPr/>
            <p:nvPr/>
          </p:nvSpPr>
          <p:spPr>
            <a:xfrm>
              <a:off x="3538769" y="2586945"/>
              <a:ext cx="24" cy="534"/>
            </a:xfrm>
            <a:custGeom>
              <a:avLst/>
              <a:gdLst/>
              <a:ahLst/>
              <a:cxnLst/>
              <a:rect l="l" t="t" r="r" b="b"/>
              <a:pathLst>
                <a:path w="1" h="22" extrusionOk="0">
                  <a:moveTo>
                    <a:pt x="1" y="1"/>
                  </a:moveTo>
                  <a:lnTo>
                    <a:pt x="1" y="22"/>
                  </a:lnTo>
                  <a:cubicBezTo>
                    <a:pt x="1" y="15"/>
                    <a:pt x="1" y="8"/>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3"/>
            <p:cNvSpPr/>
            <p:nvPr/>
          </p:nvSpPr>
          <p:spPr>
            <a:xfrm>
              <a:off x="3538769" y="2584225"/>
              <a:ext cx="24" cy="704"/>
            </a:xfrm>
            <a:custGeom>
              <a:avLst/>
              <a:gdLst/>
              <a:ahLst/>
              <a:cxnLst/>
              <a:rect l="l" t="t" r="r" b="b"/>
              <a:pathLst>
                <a:path w="1" h="29" extrusionOk="0">
                  <a:moveTo>
                    <a:pt x="1" y="1"/>
                  </a:moveTo>
                  <a:lnTo>
                    <a:pt x="1" y="29"/>
                  </a:lnTo>
                  <a:cubicBezTo>
                    <a:pt x="1" y="22"/>
                    <a:pt x="1" y="1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3"/>
            <p:cNvSpPr/>
            <p:nvPr/>
          </p:nvSpPr>
          <p:spPr>
            <a:xfrm>
              <a:off x="3538769" y="2585585"/>
              <a:ext cx="24" cy="704"/>
            </a:xfrm>
            <a:custGeom>
              <a:avLst/>
              <a:gdLst/>
              <a:ahLst/>
              <a:cxnLst/>
              <a:rect l="l" t="t" r="r" b="b"/>
              <a:pathLst>
                <a:path w="1" h="29" extrusionOk="0">
                  <a:moveTo>
                    <a:pt x="1" y="29"/>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3"/>
            <p:cNvSpPr/>
            <p:nvPr/>
          </p:nvSpPr>
          <p:spPr>
            <a:xfrm>
              <a:off x="3540057" y="2593162"/>
              <a:ext cx="194" cy="267"/>
            </a:xfrm>
            <a:custGeom>
              <a:avLst/>
              <a:gdLst/>
              <a:ahLst/>
              <a:cxnLst/>
              <a:rect l="l" t="t" r="r" b="b"/>
              <a:pathLst>
                <a:path w="8" h="11" extrusionOk="0">
                  <a:moveTo>
                    <a:pt x="0" y="0"/>
                  </a:moveTo>
                  <a:cubicBezTo>
                    <a:pt x="0" y="4"/>
                    <a:pt x="4" y="7"/>
                    <a:pt x="7" y="11"/>
                  </a:cubicBez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3"/>
            <p:cNvSpPr/>
            <p:nvPr/>
          </p:nvSpPr>
          <p:spPr>
            <a:xfrm>
              <a:off x="3539037" y="2579393"/>
              <a:ext cx="97" cy="874"/>
            </a:xfrm>
            <a:custGeom>
              <a:avLst/>
              <a:gdLst/>
              <a:ahLst/>
              <a:cxnLst/>
              <a:rect l="l" t="t" r="r" b="b"/>
              <a:pathLst>
                <a:path w="4" h="36" extrusionOk="0">
                  <a:moveTo>
                    <a:pt x="4" y="0"/>
                  </a:moveTo>
                  <a:cubicBezTo>
                    <a:pt x="4" y="14"/>
                    <a:pt x="0" y="25"/>
                    <a:pt x="0" y="35"/>
                  </a:cubicBezTo>
                  <a:cubicBezTo>
                    <a:pt x="0" y="25"/>
                    <a:pt x="4" y="14"/>
                    <a:pt x="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3"/>
            <p:cNvSpPr/>
            <p:nvPr/>
          </p:nvSpPr>
          <p:spPr>
            <a:xfrm>
              <a:off x="3539207" y="2577596"/>
              <a:ext cx="97" cy="874"/>
            </a:xfrm>
            <a:custGeom>
              <a:avLst/>
              <a:gdLst/>
              <a:ahLst/>
              <a:cxnLst/>
              <a:rect l="l" t="t" r="r" b="b"/>
              <a:pathLst>
                <a:path w="4" h="36" extrusionOk="0">
                  <a:moveTo>
                    <a:pt x="4" y="1"/>
                  </a:moveTo>
                  <a:cubicBezTo>
                    <a:pt x="4" y="11"/>
                    <a:pt x="0" y="25"/>
                    <a:pt x="0" y="36"/>
                  </a:cubicBezTo>
                  <a:cubicBezTo>
                    <a:pt x="0" y="25"/>
                    <a:pt x="4" y="11"/>
                    <a:pt x="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3"/>
            <p:cNvSpPr/>
            <p:nvPr/>
          </p:nvSpPr>
          <p:spPr>
            <a:xfrm>
              <a:off x="3539449" y="2575653"/>
              <a:ext cx="121" cy="947"/>
            </a:xfrm>
            <a:custGeom>
              <a:avLst/>
              <a:gdLst/>
              <a:ahLst/>
              <a:cxnLst/>
              <a:rect l="l" t="t" r="r" b="b"/>
              <a:pathLst>
                <a:path w="5" h="39" extrusionOk="0">
                  <a:moveTo>
                    <a:pt x="4" y="0"/>
                  </a:moveTo>
                  <a:cubicBezTo>
                    <a:pt x="4" y="14"/>
                    <a:pt x="1" y="25"/>
                    <a:pt x="1" y="39"/>
                  </a:cubicBezTo>
                  <a:cubicBezTo>
                    <a:pt x="1" y="25"/>
                    <a:pt x="4" y="14"/>
                    <a:pt x="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3"/>
            <p:cNvSpPr/>
            <p:nvPr/>
          </p:nvSpPr>
          <p:spPr>
            <a:xfrm>
              <a:off x="3539717" y="2573516"/>
              <a:ext cx="97" cy="1141"/>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3"/>
            <p:cNvSpPr/>
            <p:nvPr/>
          </p:nvSpPr>
          <p:spPr>
            <a:xfrm>
              <a:off x="3556206" y="2633548"/>
              <a:ext cx="197435" cy="188328"/>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3"/>
            <p:cNvSpPr/>
            <p:nvPr/>
          </p:nvSpPr>
          <p:spPr>
            <a:xfrm>
              <a:off x="3584182" y="2636948"/>
              <a:ext cx="24" cy="194"/>
            </a:xfrm>
            <a:custGeom>
              <a:avLst/>
              <a:gdLst/>
              <a:ahLst/>
              <a:cxnLst/>
              <a:rect l="l" t="t" r="r" b="b"/>
              <a:pathLst>
                <a:path w="1" h="8" extrusionOk="0">
                  <a:moveTo>
                    <a:pt x="0" y="7"/>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3"/>
            <p:cNvSpPr/>
            <p:nvPr/>
          </p:nvSpPr>
          <p:spPr>
            <a:xfrm>
              <a:off x="3570922" y="2649017"/>
              <a:ext cx="777" cy="777"/>
            </a:xfrm>
            <a:custGeom>
              <a:avLst/>
              <a:gdLst/>
              <a:ahLst/>
              <a:cxnLst/>
              <a:rect l="l" t="t" r="r" b="b"/>
              <a:pathLst>
                <a:path w="32" h="32" extrusionOk="0">
                  <a:moveTo>
                    <a:pt x="0" y="32"/>
                  </a:moveTo>
                  <a:lnTo>
                    <a:pt x="32"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3"/>
            <p:cNvSpPr/>
            <p:nvPr/>
          </p:nvSpPr>
          <p:spPr>
            <a:xfrm>
              <a:off x="3572015" y="2648410"/>
              <a:ext cx="194" cy="291"/>
            </a:xfrm>
            <a:custGeom>
              <a:avLst/>
              <a:gdLst/>
              <a:ahLst/>
              <a:cxnLst/>
              <a:rect l="l" t="t" r="r" b="b"/>
              <a:pathLst>
                <a:path w="8" h="12" extrusionOk="0">
                  <a:moveTo>
                    <a:pt x="1" y="11"/>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3"/>
            <p:cNvSpPr/>
            <p:nvPr/>
          </p:nvSpPr>
          <p:spPr>
            <a:xfrm>
              <a:off x="3584255" y="2634908"/>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3"/>
            <p:cNvSpPr/>
            <p:nvPr/>
          </p:nvSpPr>
          <p:spPr>
            <a:xfrm>
              <a:off x="3577552" y="2643480"/>
              <a:ext cx="97" cy="24"/>
            </a:xfrm>
            <a:custGeom>
              <a:avLst/>
              <a:gdLst/>
              <a:ahLst/>
              <a:cxnLst/>
              <a:rect l="l" t="t" r="r" b="b"/>
              <a:pathLst>
                <a:path w="4" h="1" extrusionOk="0">
                  <a:moveTo>
                    <a:pt x="0" y="1"/>
                  </a:moveTo>
                  <a:lnTo>
                    <a:pt x="0" y="1"/>
                  </a:ln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3"/>
            <p:cNvSpPr/>
            <p:nvPr/>
          </p:nvSpPr>
          <p:spPr>
            <a:xfrm>
              <a:off x="3577965" y="2643310"/>
              <a:ext cx="534" cy="121"/>
            </a:xfrm>
            <a:custGeom>
              <a:avLst/>
              <a:gdLst/>
              <a:ahLst/>
              <a:cxnLst/>
              <a:rect l="l" t="t" r="r" b="b"/>
              <a:pathLst>
                <a:path w="22" h="5" extrusionOk="0">
                  <a:moveTo>
                    <a:pt x="1" y="4"/>
                  </a:moveTo>
                  <a:lnTo>
                    <a:pt x="22"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3"/>
            <p:cNvSpPr/>
            <p:nvPr/>
          </p:nvSpPr>
          <p:spPr>
            <a:xfrm>
              <a:off x="3577722" y="2643480"/>
              <a:ext cx="194" cy="24"/>
            </a:xfrm>
            <a:custGeom>
              <a:avLst/>
              <a:gdLst/>
              <a:ahLst/>
              <a:cxnLst/>
              <a:rect l="l" t="t" r="r" b="b"/>
              <a:pathLst>
                <a:path w="8" h="1" extrusionOk="0">
                  <a:moveTo>
                    <a:pt x="0" y="1"/>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3"/>
            <p:cNvSpPr/>
            <p:nvPr/>
          </p:nvSpPr>
          <p:spPr>
            <a:xfrm>
              <a:off x="3559946" y="2668906"/>
              <a:ext cx="4614" cy="4444"/>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3"/>
            <p:cNvSpPr/>
            <p:nvPr/>
          </p:nvSpPr>
          <p:spPr>
            <a:xfrm>
              <a:off x="3558343" y="2673933"/>
              <a:ext cx="801" cy="534"/>
            </a:xfrm>
            <a:custGeom>
              <a:avLst/>
              <a:gdLst/>
              <a:ahLst/>
              <a:cxnLst/>
              <a:rect l="l" t="t" r="r" b="b"/>
              <a:pathLst>
                <a:path w="33" h="22" extrusionOk="0">
                  <a:moveTo>
                    <a:pt x="33" y="0"/>
                  </a:moveTo>
                  <a:lnTo>
                    <a:pt x="28" y="4"/>
                  </a:lnTo>
                  <a:lnTo>
                    <a:pt x="0" y="21"/>
                  </a:lnTo>
                  <a:lnTo>
                    <a:pt x="7" y="18"/>
                  </a:lnTo>
                  <a:lnTo>
                    <a:pt x="33"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3"/>
            <p:cNvSpPr/>
            <p:nvPr/>
          </p:nvSpPr>
          <p:spPr>
            <a:xfrm>
              <a:off x="3584182" y="2636000"/>
              <a:ext cx="24" cy="121"/>
            </a:xfrm>
            <a:custGeom>
              <a:avLst/>
              <a:gdLst/>
              <a:ahLst/>
              <a:cxnLst/>
              <a:rect l="l" t="t" r="r" b="b"/>
              <a:pathLst>
                <a:path w="1" h="5" extrusionOk="0">
                  <a:moveTo>
                    <a:pt x="0"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3"/>
            <p:cNvSpPr/>
            <p:nvPr/>
          </p:nvSpPr>
          <p:spPr>
            <a:xfrm>
              <a:off x="3584352" y="2633621"/>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3"/>
            <p:cNvSpPr/>
            <p:nvPr/>
          </p:nvSpPr>
          <p:spPr>
            <a:xfrm>
              <a:off x="3556886" y="2677576"/>
              <a:ext cx="1724" cy="3011"/>
            </a:xfrm>
            <a:custGeom>
              <a:avLst/>
              <a:gdLst/>
              <a:ahLst/>
              <a:cxnLst/>
              <a:rect l="l" t="t" r="r" b="b"/>
              <a:pathLst>
                <a:path w="71" h="124" extrusionOk="0">
                  <a:moveTo>
                    <a:pt x="1" y="1"/>
                  </a:moveTo>
                  <a:cubicBezTo>
                    <a:pt x="18" y="39"/>
                    <a:pt x="46" y="85"/>
                    <a:pt x="71" y="123"/>
                  </a:cubicBezTo>
                  <a:cubicBezTo>
                    <a:pt x="46" y="85"/>
                    <a:pt x="18" y="39"/>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3"/>
            <p:cNvSpPr/>
            <p:nvPr/>
          </p:nvSpPr>
          <p:spPr>
            <a:xfrm>
              <a:off x="3587485" y="2761747"/>
              <a:ext cx="291" cy="437"/>
            </a:xfrm>
            <a:custGeom>
              <a:avLst/>
              <a:gdLst/>
              <a:ahLst/>
              <a:cxnLst/>
              <a:rect l="l" t="t" r="r" b="b"/>
              <a:pathLst>
                <a:path w="12" h="18" extrusionOk="0">
                  <a:moveTo>
                    <a:pt x="1" y="0"/>
                  </a:moveTo>
                  <a:lnTo>
                    <a:pt x="11"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3"/>
            <p:cNvSpPr/>
            <p:nvPr/>
          </p:nvSpPr>
          <p:spPr>
            <a:xfrm>
              <a:off x="3582822" y="2757230"/>
              <a:ext cx="267" cy="121"/>
            </a:xfrm>
            <a:custGeom>
              <a:avLst/>
              <a:gdLst/>
              <a:ahLst/>
              <a:cxnLst/>
              <a:rect l="l" t="t" r="r" b="b"/>
              <a:pathLst>
                <a:path w="11" h="5" extrusionOk="0">
                  <a:moveTo>
                    <a:pt x="0" y="1"/>
                  </a:moveTo>
                  <a:lnTo>
                    <a:pt x="1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3"/>
            <p:cNvSpPr/>
            <p:nvPr/>
          </p:nvSpPr>
          <p:spPr>
            <a:xfrm>
              <a:off x="3586562" y="2760120"/>
              <a:ext cx="267" cy="364"/>
            </a:xfrm>
            <a:custGeom>
              <a:avLst/>
              <a:gdLst/>
              <a:ahLst/>
              <a:cxnLst/>
              <a:rect l="l" t="t" r="r" b="b"/>
              <a:pathLst>
                <a:path w="11" h="15" extrusionOk="0">
                  <a:moveTo>
                    <a:pt x="0" y="1"/>
                  </a:moveTo>
                  <a:lnTo>
                    <a:pt x="11"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3"/>
            <p:cNvSpPr/>
            <p:nvPr/>
          </p:nvSpPr>
          <p:spPr>
            <a:xfrm>
              <a:off x="3587922" y="2762670"/>
              <a:ext cx="267" cy="461"/>
            </a:xfrm>
            <a:custGeom>
              <a:avLst/>
              <a:gdLst/>
              <a:ahLst/>
              <a:cxnLst/>
              <a:rect l="l" t="t" r="r" b="b"/>
              <a:pathLst>
                <a:path w="11" h="19" extrusionOk="0">
                  <a:moveTo>
                    <a:pt x="0" y="1"/>
                  </a:moveTo>
                  <a:lnTo>
                    <a:pt x="11"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3"/>
            <p:cNvSpPr/>
            <p:nvPr/>
          </p:nvSpPr>
          <p:spPr>
            <a:xfrm>
              <a:off x="3556303" y="2674443"/>
              <a:ext cx="2137" cy="172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3"/>
            <p:cNvSpPr/>
            <p:nvPr/>
          </p:nvSpPr>
          <p:spPr>
            <a:xfrm>
              <a:off x="3588335" y="2763690"/>
              <a:ext cx="194" cy="461"/>
            </a:xfrm>
            <a:custGeom>
              <a:avLst/>
              <a:gdLst/>
              <a:ahLst/>
              <a:cxnLst/>
              <a:rect l="l" t="t" r="r" b="b"/>
              <a:pathLst>
                <a:path w="8" h="19" extrusionOk="0">
                  <a:moveTo>
                    <a:pt x="1" y="1"/>
                  </a:moveTo>
                  <a:lnTo>
                    <a:pt x="8"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3"/>
            <p:cNvSpPr/>
            <p:nvPr/>
          </p:nvSpPr>
          <p:spPr>
            <a:xfrm>
              <a:off x="3583575" y="2757497"/>
              <a:ext cx="291" cy="97"/>
            </a:xfrm>
            <a:custGeom>
              <a:avLst/>
              <a:gdLst/>
              <a:ahLst/>
              <a:cxnLst/>
              <a:rect l="l" t="t" r="r" b="b"/>
              <a:pathLst>
                <a:path w="12" h="4" extrusionOk="0">
                  <a:moveTo>
                    <a:pt x="1" y="0"/>
                  </a:moveTo>
                  <a:lnTo>
                    <a:pt x="1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3"/>
            <p:cNvSpPr/>
            <p:nvPr/>
          </p:nvSpPr>
          <p:spPr>
            <a:xfrm>
              <a:off x="3588845" y="2764807"/>
              <a:ext cx="121" cy="364"/>
            </a:xfrm>
            <a:custGeom>
              <a:avLst/>
              <a:gdLst/>
              <a:ahLst/>
              <a:cxnLst/>
              <a:rect l="l" t="t" r="r" b="b"/>
              <a:pathLst>
                <a:path w="5" h="15" extrusionOk="0">
                  <a:moveTo>
                    <a:pt x="1" y="0"/>
                  </a:moveTo>
                  <a:lnTo>
                    <a:pt x="4"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3"/>
            <p:cNvSpPr/>
            <p:nvPr/>
          </p:nvSpPr>
          <p:spPr>
            <a:xfrm>
              <a:off x="3589185" y="2765899"/>
              <a:ext cx="121" cy="364"/>
            </a:xfrm>
            <a:custGeom>
              <a:avLst/>
              <a:gdLst/>
              <a:ahLst/>
              <a:cxnLst/>
              <a:rect l="l" t="t" r="r" b="b"/>
              <a:pathLst>
                <a:path w="5" h="15" extrusionOk="0">
                  <a:moveTo>
                    <a:pt x="1" y="1"/>
                  </a:moveTo>
                  <a:lnTo>
                    <a:pt x="4"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3"/>
            <p:cNvSpPr/>
            <p:nvPr/>
          </p:nvSpPr>
          <p:spPr>
            <a:xfrm>
              <a:off x="3585445" y="2758760"/>
              <a:ext cx="291" cy="291"/>
            </a:xfrm>
            <a:custGeom>
              <a:avLst/>
              <a:gdLst/>
              <a:ahLst/>
              <a:cxnLst/>
              <a:rect l="l" t="t" r="r" b="b"/>
              <a:pathLst>
                <a:path w="12" h="12" extrusionOk="0">
                  <a:moveTo>
                    <a:pt x="1" y="1"/>
                  </a:moveTo>
                  <a:lnTo>
                    <a:pt x="1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3"/>
            <p:cNvSpPr/>
            <p:nvPr/>
          </p:nvSpPr>
          <p:spPr>
            <a:xfrm>
              <a:off x="3586052" y="2759367"/>
              <a:ext cx="267" cy="364"/>
            </a:xfrm>
            <a:custGeom>
              <a:avLst/>
              <a:gdLst/>
              <a:ahLst/>
              <a:cxnLst/>
              <a:rect l="l" t="t" r="r" b="b"/>
              <a:pathLst>
                <a:path w="11" h="15" extrusionOk="0">
                  <a:moveTo>
                    <a:pt x="0" y="0"/>
                  </a:moveTo>
                  <a:lnTo>
                    <a:pt x="11"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3"/>
            <p:cNvSpPr/>
            <p:nvPr/>
          </p:nvSpPr>
          <p:spPr>
            <a:xfrm>
              <a:off x="3584862" y="2758177"/>
              <a:ext cx="267" cy="267"/>
            </a:xfrm>
            <a:custGeom>
              <a:avLst/>
              <a:gdLst/>
              <a:ahLst/>
              <a:cxnLst/>
              <a:rect l="l" t="t" r="r" b="b"/>
              <a:pathLst>
                <a:path w="11" h="11" extrusionOk="0">
                  <a:moveTo>
                    <a:pt x="0" y="0"/>
                  </a:moveTo>
                  <a:lnTo>
                    <a:pt x="1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3"/>
            <p:cNvSpPr/>
            <p:nvPr/>
          </p:nvSpPr>
          <p:spPr>
            <a:xfrm>
              <a:off x="3556473" y="2676726"/>
              <a:ext cx="97" cy="194"/>
            </a:xfrm>
            <a:custGeom>
              <a:avLst/>
              <a:gdLst/>
              <a:ahLst/>
              <a:cxnLst/>
              <a:rect l="l" t="t" r="r" b="b"/>
              <a:pathLst>
                <a:path w="4" h="8" extrusionOk="0">
                  <a:moveTo>
                    <a:pt x="0" y="1"/>
                  </a:moveTo>
                  <a:lnTo>
                    <a:pt x="4"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3"/>
            <p:cNvSpPr/>
            <p:nvPr/>
          </p:nvSpPr>
          <p:spPr>
            <a:xfrm>
              <a:off x="3556303" y="2676386"/>
              <a:ext cx="24" cy="194"/>
            </a:xfrm>
            <a:custGeom>
              <a:avLst/>
              <a:gdLst/>
              <a:ahLst/>
              <a:cxnLst/>
              <a:rect l="l" t="t" r="r" b="b"/>
              <a:pathLst>
                <a:path w="1" h="8" extrusionOk="0">
                  <a:moveTo>
                    <a:pt x="0" y="1"/>
                  </a:moveTo>
                  <a:lnTo>
                    <a:pt x="0" y="4"/>
                  </a:lnTo>
                  <a:cubicBezTo>
                    <a:pt x="0" y="8"/>
                    <a:pt x="0" y="1"/>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3"/>
            <p:cNvSpPr/>
            <p:nvPr/>
          </p:nvSpPr>
          <p:spPr>
            <a:xfrm>
              <a:off x="3584255" y="2757740"/>
              <a:ext cx="291" cy="291"/>
            </a:xfrm>
            <a:custGeom>
              <a:avLst/>
              <a:gdLst/>
              <a:ahLst/>
              <a:cxnLst/>
              <a:rect l="l" t="t" r="r" b="b"/>
              <a:pathLst>
                <a:path w="12" h="12" extrusionOk="0">
                  <a:moveTo>
                    <a:pt x="1" y="1"/>
                  </a:moveTo>
                  <a:lnTo>
                    <a:pt x="1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3"/>
            <p:cNvSpPr/>
            <p:nvPr/>
          </p:nvSpPr>
          <p:spPr>
            <a:xfrm>
              <a:off x="3556643" y="2677163"/>
              <a:ext cx="194" cy="364"/>
            </a:xfrm>
            <a:custGeom>
              <a:avLst/>
              <a:gdLst/>
              <a:ahLst/>
              <a:cxnLst/>
              <a:rect l="l" t="t" r="r" b="b"/>
              <a:pathLst>
                <a:path w="8" h="15" extrusionOk="0">
                  <a:moveTo>
                    <a:pt x="0" y="0"/>
                  </a:moveTo>
                  <a:lnTo>
                    <a:pt x="7"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3"/>
            <p:cNvSpPr/>
            <p:nvPr/>
          </p:nvSpPr>
          <p:spPr>
            <a:xfrm>
              <a:off x="3587072" y="2760897"/>
              <a:ext cx="194" cy="364"/>
            </a:xfrm>
            <a:custGeom>
              <a:avLst/>
              <a:gdLst/>
              <a:ahLst/>
              <a:cxnLst/>
              <a:rect l="l" t="t" r="r" b="b"/>
              <a:pathLst>
                <a:path w="8" h="15" extrusionOk="0">
                  <a:moveTo>
                    <a:pt x="0" y="0"/>
                  </a:moveTo>
                  <a:lnTo>
                    <a:pt x="7"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3"/>
            <p:cNvSpPr/>
            <p:nvPr/>
          </p:nvSpPr>
          <p:spPr>
            <a:xfrm>
              <a:off x="3561063" y="2719248"/>
              <a:ext cx="1044" cy="2744"/>
            </a:xfrm>
            <a:custGeom>
              <a:avLst/>
              <a:gdLst/>
              <a:ahLst/>
              <a:cxnLst/>
              <a:rect l="l" t="t" r="r" b="b"/>
              <a:pathLst>
                <a:path w="43" h="113" extrusionOk="0">
                  <a:moveTo>
                    <a:pt x="0" y="0"/>
                  </a:moveTo>
                  <a:cubicBezTo>
                    <a:pt x="7" y="39"/>
                    <a:pt x="21" y="77"/>
                    <a:pt x="42" y="112"/>
                  </a:cubicBezTo>
                  <a:cubicBezTo>
                    <a:pt x="21" y="77"/>
                    <a:pt x="7" y="39"/>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3"/>
            <p:cNvSpPr/>
            <p:nvPr/>
          </p:nvSpPr>
          <p:spPr>
            <a:xfrm>
              <a:off x="3559776" y="2673423"/>
              <a:ext cx="194" cy="97"/>
            </a:xfrm>
            <a:custGeom>
              <a:avLst/>
              <a:gdLst/>
              <a:ahLst/>
              <a:cxnLst/>
              <a:rect l="l" t="t" r="r" b="b"/>
              <a:pathLst>
                <a:path w="8" h="4" extrusionOk="0">
                  <a:moveTo>
                    <a:pt x="8" y="0"/>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3"/>
            <p:cNvSpPr/>
            <p:nvPr/>
          </p:nvSpPr>
          <p:spPr>
            <a:xfrm>
              <a:off x="3589525" y="2767187"/>
              <a:ext cx="121" cy="194"/>
            </a:xfrm>
            <a:custGeom>
              <a:avLst/>
              <a:gdLst/>
              <a:ahLst/>
              <a:cxnLst/>
              <a:rect l="l" t="t" r="r" b="b"/>
              <a:pathLst>
                <a:path w="5" h="8" extrusionOk="0">
                  <a:moveTo>
                    <a:pt x="1" y="1"/>
                  </a:moveTo>
                  <a:lnTo>
                    <a:pt x="4"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3"/>
            <p:cNvSpPr/>
            <p:nvPr/>
          </p:nvSpPr>
          <p:spPr>
            <a:xfrm>
              <a:off x="3558076" y="2673423"/>
              <a:ext cx="1894" cy="1287"/>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3"/>
            <p:cNvSpPr/>
            <p:nvPr/>
          </p:nvSpPr>
          <p:spPr>
            <a:xfrm>
              <a:off x="3208060" y="2905245"/>
              <a:ext cx="29943" cy="7504"/>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3"/>
            <p:cNvSpPr/>
            <p:nvPr/>
          </p:nvSpPr>
          <p:spPr>
            <a:xfrm>
              <a:off x="3199828" y="2868211"/>
              <a:ext cx="74918" cy="56146"/>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3"/>
            <p:cNvSpPr/>
            <p:nvPr/>
          </p:nvSpPr>
          <p:spPr>
            <a:xfrm>
              <a:off x="3207550" y="2916052"/>
              <a:ext cx="291" cy="97"/>
            </a:xfrm>
            <a:custGeom>
              <a:avLst/>
              <a:gdLst/>
              <a:ahLst/>
              <a:cxnLst/>
              <a:rect l="l" t="t" r="r" b="b"/>
              <a:pathLst>
                <a:path w="12" h="4" extrusionOk="0">
                  <a:moveTo>
                    <a:pt x="1" y="4"/>
                  </a:moveTo>
                  <a:lnTo>
                    <a:pt x="1" y="4"/>
                  </a:ln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3"/>
            <p:cNvSpPr/>
            <p:nvPr/>
          </p:nvSpPr>
          <p:spPr>
            <a:xfrm>
              <a:off x="3209250" y="2915785"/>
              <a:ext cx="121" cy="24"/>
            </a:xfrm>
            <a:custGeom>
              <a:avLst/>
              <a:gdLst/>
              <a:ahLst/>
              <a:cxnLst/>
              <a:rect l="l" t="t" r="r" b="b"/>
              <a:pathLst>
                <a:path w="5" h="1" extrusionOk="0">
                  <a:moveTo>
                    <a:pt x="1" y="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3"/>
            <p:cNvSpPr/>
            <p:nvPr/>
          </p:nvSpPr>
          <p:spPr>
            <a:xfrm>
              <a:off x="3214957" y="2905415"/>
              <a:ext cx="194" cy="24"/>
            </a:xfrm>
            <a:custGeom>
              <a:avLst/>
              <a:gdLst/>
              <a:ahLst/>
              <a:cxnLst/>
              <a:rect l="l" t="t" r="r" b="b"/>
              <a:pathLst>
                <a:path w="8" h="1" extrusionOk="0">
                  <a:moveTo>
                    <a:pt x="7"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3"/>
            <p:cNvSpPr/>
            <p:nvPr/>
          </p:nvSpPr>
          <p:spPr>
            <a:xfrm>
              <a:off x="3209250" y="290541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3"/>
            <p:cNvSpPr/>
            <p:nvPr/>
          </p:nvSpPr>
          <p:spPr>
            <a:xfrm>
              <a:off x="3222000" y="2903472"/>
              <a:ext cx="121" cy="97"/>
            </a:xfrm>
            <a:custGeom>
              <a:avLst/>
              <a:gdLst/>
              <a:ahLst/>
              <a:cxnLst/>
              <a:rect l="l" t="t" r="r" b="b"/>
              <a:pathLst>
                <a:path w="5" h="4" extrusionOk="0">
                  <a:moveTo>
                    <a:pt x="4" y="0"/>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3"/>
            <p:cNvSpPr/>
            <p:nvPr/>
          </p:nvSpPr>
          <p:spPr>
            <a:xfrm>
              <a:off x="3220130" y="2904152"/>
              <a:ext cx="194" cy="97"/>
            </a:xfrm>
            <a:custGeom>
              <a:avLst/>
              <a:gdLst/>
              <a:ahLst/>
              <a:cxnLst/>
              <a:rect l="l" t="t" r="r" b="b"/>
              <a:pathLst>
                <a:path w="8" h="4" extrusionOk="0">
                  <a:moveTo>
                    <a:pt x="8" y="0"/>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3"/>
            <p:cNvSpPr/>
            <p:nvPr/>
          </p:nvSpPr>
          <p:spPr>
            <a:xfrm>
              <a:off x="3209517" y="2915712"/>
              <a:ext cx="194" cy="24"/>
            </a:xfrm>
            <a:custGeom>
              <a:avLst/>
              <a:gdLst/>
              <a:ahLst/>
              <a:cxnLst/>
              <a:rect l="l" t="t" r="r" b="b"/>
              <a:pathLst>
                <a:path w="8" h="1" extrusionOk="0">
                  <a:moveTo>
                    <a:pt x="0" y="0"/>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3"/>
            <p:cNvSpPr/>
            <p:nvPr/>
          </p:nvSpPr>
          <p:spPr>
            <a:xfrm>
              <a:off x="3208837" y="2915882"/>
              <a:ext cx="194" cy="24"/>
            </a:xfrm>
            <a:custGeom>
              <a:avLst/>
              <a:gdLst/>
              <a:ahLst/>
              <a:cxnLst/>
              <a:rect l="l" t="t" r="r" b="b"/>
              <a:pathLst>
                <a:path w="8" h="1" extrusionOk="0">
                  <a:moveTo>
                    <a:pt x="0" y="0"/>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3"/>
            <p:cNvSpPr/>
            <p:nvPr/>
          </p:nvSpPr>
          <p:spPr>
            <a:xfrm>
              <a:off x="3211387" y="2905512"/>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3"/>
            <p:cNvSpPr/>
            <p:nvPr/>
          </p:nvSpPr>
          <p:spPr>
            <a:xfrm>
              <a:off x="3208060" y="2915955"/>
              <a:ext cx="461" cy="121"/>
            </a:xfrm>
            <a:custGeom>
              <a:avLst/>
              <a:gdLst/>
              <a:ahLst/>
              <a:cxnLst/>
              <a:rect l="l" t="t" r="r" b="b"/>
              <a:pathLst>
                <a:path w="19" h="5" extrusionOk="0">
                  <a:moveTo>
                    <a:pt x="1" y="4"/>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3"/>
            <p:cNvSpPr/>
            <p:nvPr/>
          </p:nvSpPr>
          <p:spPr>
            <a:xfrm>
              <a:off x="3213330" y="2905512"/>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3"/>
            <p:cNvSpPr/>
            <p:nvPr/>
          </p:nvSpPr>
          <p:spPr>
            <a:xfrm>
              <a:off x="3209760" y="2915712"/>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3"/>
            <p:cNvSpPr/>
            <p:nvPr/>
          </p:nvSpPr>
          <p:spPr>
            <a:xfrm>
              <a:off x="3216657" y="2905172"/>
              <a:ext cx="267" cy="24"/>
            </a:xfrm>
            <a:custGeom>
              <a:avLst/>
              <a:gdLst/>
              <a:ahLst/>
              <a:cxnLst/>
              <a:rect l="l" t="t" r="r" b="b"/>
              <a:pathLst>
                <a:path w="11" h="1" extrusionOk="0">
                  <a:moveTo>
                    <a:pt x="11"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3"/>
            <p:cNvSpPr/>
            <p:nvPr/>
          </p:nvSpPr>
          <p:spPr>
            <a:xfrm>
              <a:off x="3218430" y="2904735"/>
              <a:ext cx="194" cy="24"/>
            </a:xfrm>
            <a:custGeom>
              <a:avLst/>
              <a:gdLst/>
              <a:ahLst/>
              <a:cxnLst/>
              <a:rect l="l" t="t" r="r" b="b"/>
              <a:pathLst>
                <a:path w="8" h="1" extrusionOk="0">
                  <a:moveTo>
                    <a:pt x="8"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3"/>
            <p:cNvSpPr/>
            <p:nvPr/>
          </p:nvSpPr>
          <p:spPr>
            <a:xfrm>
              <a:off x="3209930" y="291561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3"/>
            <p:cNvSpPr/>
            <p:nvPr/>
          </p:nvSpPr>
          <p:spPr>
            <a:xfrm>
              <a:off x="3213840" y="2911025"/>
              <a:ext cx="12361" cy="4201"/>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3"/>
            <p:cNvSpPr/>
            <p:nvPr/>
          </p:nvSpPr>
          <p:spPr>
            <a:xfrm>
              <a:off x="3210780" y="2915372"/>
              <a:ext cx="1821" cy="267"/>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3"/>
            <p:cNvSpPr/>
            <p:nvPr/>
          </p:nvSpPr>
          <p:spPr>
            <a:xfrm>
              <a:off x="3211970" y="2921759"/>
              <a:ext cx="32080" cy="18286"/>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3"/>
            <p:cNvSpPr/>
            <p:nvPr/>
          </p:nvSpPr>
          <p:spPr>
            <a:xfrm>
              <a:off x="3243419" y="2921759"/>
              <a:ext cx="121" cy="24"/>
            </a:xfrm>
            <a:custGeom>
              <a:avLst/>
              <a:gdLst/>
              <a:ahLst/>
              <a:cxnLst/>
              <a:rect l="l" t="t" r="r" b="b"/>
              <a:pathLst>
                <a:path w="5" h="1" extrusionOk="0">
                  <a:moveTo>
                    <a:pt x="1" y="0"/>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3"/>
            <p:cNvSpPr/>
            <p:nvPr/>
          </p:nvSpPr>
          <p:spPr>
            <a:xfrm>
              <a:off x="3243929" y="2921929"/>
              <a:ext cx="121" cy="24"/>
            </a:xfrm>
            <a:custGeom>
              <a:avLst/>
              <a:gdLst/>
              <a:ahLst/>
              <a:cxnLst/>
              <a:rect l="l" t="t" r="r" b="b"/>
              <a:pathLst>
                <a:path w="5" h="1" extrusionOk="0">
                  <a:moveTo>
                    <a:pt x="4"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3"/>
            <p:cNvSpPr/>
            <p:nvPr/>
          </p:nvSpPr>
          <p:spPr>
            <a:xfrm>
              <a:off x="3213160" y="2924551"/>
              <a:ext cx="1821" cy="1481"/>
            </a:xfrm>
            <a:custGeom>
              <a:avLst/>
              <a:gdLst/>
              <a:ahLst/>
              <a:cxnLst/>
              <a:rect l="l" t="t" r="r" b="b"/>
              <a:pathLst>
                <a:path w="75" h="61" extrusionOk="0">
                  <a:moveTo>
                    <a:pt x="74" y="60"/>
                  </a:moveTo>
                  <a:cubicBezTo>
                    <a:pt x="43" y="50"/>
                    <a:pt x="15" y="29"/>
                    <a:pt x="1" y="1"/>
                  </a:cubicBezTo>
                  <a:cubicBezTo>
                    <a:pt x="15" y="29"/>
                    <a:pt x="43" y="50"/>
                    <a:pt x="74" y="6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3"/>
            <p:cNvSpPr/>
            <p:nvPr/>
          </p:nvSpPr>
          <p:spPr>
            <a:xfrm>
              <a:off x="3212577" y="2923872"/>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3"/>
            <p:cNvSpPr/>
            <p:nvPr/>
          </p:nvSpPr>
          <p:spPr>
            <a:xfrm>
              <a:off x="3212990" y="2924211"/>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3"/>
            <p:cNvSpPr/>
            <p:nvPr/>
          </p:nvSpPr>
          <p:spPr>
            <a:xfrm>
              <a:off x="3243079" y="2921662"/>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3"/>
            <p:cNvSpPr/>
            <p:nvPr/>
          </p:nvSpPr>
          <p:spPr>
            <a:xfrm>
              <a:off x="3212917" y="2924139"/>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3"/>
            <p:cNvSpPr/>
            <p:nvPr/>
          </p:nvSpPr>
          <p:spPr>
            <a:xfrm>
              <a:off x="3212820" y="2924041"/>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3"/>
            <p:cNvSpPr/>
            <p:nvPr/>
          </p:nvSpPr>
          <p:spPr>
            <a:xfrm>
              <a:off x="3211727" y="2923799"/>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3"/>
            <p:cNvSpPr/>
            <p:nvPr/>
          </p:nvSpPr>
          <p:spPr>
            <a:xfrm>
              <a:off x="3242739" y="2921589"/>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3"/>
            <p:cNvSpPr/>
            <p:nvPr/>
          </p:nvSpPr>
          <p:spPr>
            <a:xfrm>
              <a:off x="3621507" y="2942522"/>
              <a:ext cx="159162" cy="110083"/>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3"/>
            <p:cNvSpPr/>
            <p:nvPr/>
          </p:nvSpPr>
          <p:spPr>
            <a:xfrm>
              <a:off x="3466765" y="2905585"/>
              <a:ext cx="153479" cy="124726"/>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3"/>
            <p:cNvSpPr/>
            <p:nvPr/>
          </p:nvSpPr>
          <p:spPr>
            <a:xfrm>
              <a:off x="3440756" y="2925013"/>
              <a:ext cx="35723" cy="7795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3"/>
            <p:cNvSpPr/>
            <p:nvPr/>
          </p:nvSpPr>
          <p:spPr>
            <a:xfrm>
              <a:off x="3475872" y="2937981"/>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3"/>
            <p:cNvSpPr/>
            <p:nvPr/>
          </p:nvSpPr>
          <p:spPr>
            <a:xfrm>
              <a:off x="3467202" y="2999203"/>
              <a:ext cx="194" cy="194"/>
            </a:xfrm>
            <a:custGeom>
              <a:avLst/>
              <a:gdLst/>
              <a:ahLst/>
              <a:cxnLst/>
              <a:rect l="l" t="t" r="r" b="b"/>
              <a:pathLst>
                <a:path w="8" h="8" extrusionOk="0">
                  <a:moveTo>
                    <a:pt x="7" y="7"/>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3"/>
            <p:cNvSpPr/>
            <p:nvPr/>
          </p:nvSpPr>
          <p:spPr>
            <a:xfrm>
              <a:off x="3475945" y="2938661"/>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3"/>
            <p:cNvSpPr/>
            <p:nvPr/>
          </p:nvSpPr>
          <p:spPr>
            <a:xfrm>
              <a:off x="3475605" y="2936281"/>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3"/>
            <p:cNvSpPr/>
            <p:nvPr/>
          </p:nvSpPr>
          <p:spPr>
            <a:xfrm>
              <a:off x="3475095" y="2932978"/>
              <a:ext cx="121" cy="364"/>
            </a:xfrm>
            <a:custGeom>
              <a:avLst/>
              <a:gdLst/>
              <a:ahLst/>
              <a:cxnLst/>
              <a:rect l="l" t="t" r="r" b="b"/>
              <a:pathLst>
                <a:path w="5" h="15" extrusionOk="0">
                  <a:moveTo>
                    <a:pt x="1" y="0"/>
                  </a:moveTo>
                  <a:lnTo>
                    <a:pt x="4"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3"/>
            <p:cNvSpPr/>
            <p:nvPr/>
          </p:nvSpPr>
          <p:spPr>
            <a:xfrm>
              <a:off x="3475265" y="2934241"/>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3"/>
            <p:cNvSpPr/>
            <p:nvPr/>
          </p:nvSpPr>
          <p:spPr>
            <a:xfrm>
              <a:off x="3475022" y="2932201"/>
              <a:ext cx="97" cy="461"/>
            </a:xfrm>
            <a:custGeom>
              <a:avLst/>
              <a:gdLst/>
              <a:ahLst/>
              <a:cxnLst/>
              <a:rect l="l" t="t" r="r" b="b"/>
              <a:pathLst>
                <a:path w="4" h="19" extrusionOk="0">
                  <a:moveTo>
                    <a:pt x="4" y="18"/>
                  </a:moveTo>
                  <a:lnTo>
                    <a:pt x="0" y="1"/>
                  </a:ln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3"/>
            <p:cNvSpPr/>
            <p:nvPr/>
          </p:nvSpPr>
          <p:spPr>
            <a:xfrm>
              <a:off x="3429100" y="2942571"/>
              <a:ext cx="20933" cy="6488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3"/>
            <p:cNvSpPr/>
            <p:nvPr/>
          </p:nvSpPr>
          <p:spPr>
            <a:xfrm>
              <a:off x="3438886" y="2951410"/>
              <a:ext cx="194" cy="364"/>
            </a:xfrm>
            <a:custGeom>
              <a:avLst/>
              <a:gdLst/>
              <a:ahLst/>
              <a:cxnLst/>
              <a:rect l="l" t="t" r="r" b="b"/>
              <a:pathLst>
                <a:path w="8" h="15" extrusionOk="0">
                  <a:moveTo>
                    <a:pt x="0" y="1"/>
                  </a:moveTo>
                  <a:lnTo>
                    <a:pt x="7"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3"/>
            <p:cNvSpPr/>
            <p:nvPr/>
          </p:nvSpPr>
          <p:spPr>
            <a:xfrm>
              <a:off x="3439226" y="2952017"/>
              <a:ext cx="194" cy="364"/>
            </a:xfrm>
            <a:custGeom>
              <a:avLst/>
              <a:gdLst/>
              <a:ahLst/>
              <a:cxnLst/>
              <a:rect l="l" t="t" r="r" b="b"/>
              <a:pathLst>
                <a:path w="8" h="15" extrusionOk="0">
                  <a:moveTo>
                    <a:pt x="0" y="0"/>
                  </a:moveTo>
                  <a:lnTo>
                    <a:pt x="7"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3"/>
            <p:cNvSpPr/>
            <p:nvPr/>
          </p:nvSpPr>
          <p:spPr>
            <a:xfrm>
              <a:off x="3437696" y="2946821"/>
              <a:ext cx="97" cy="534"/>
            </a:xfrm>
            <a:custGeom>
              <a:avLst/>
              <a:gdLst/>
              <a:ahLst/>
              <a:cxnLst/>
              <a:rect l="l" t="t" r="r" b="b"/>
              <a:pathLst>
                <a:path w="4" h="22" extrusionOk="0">
                  <a:moveTo>
                    <a:pt x="0" y="1"/>
                  </a:moveTo>
                  <a:cubicBezTo>
                    <a:pt x="0" y="8"/>
                    <a:pt x="0" y="15"/>
                    <a:pt x="4" y="22"/>
                  </a:cubicBezTo>
                  <a:cubicBezTo>
                    <a:pt x="0" y="15"/>
                    <a:pt x="0" y="8"/>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3"/>
            <p:cNvSpPr/>
            <p:nvPr/>
          </p:nvSpPr>
          <p:spPr>
            <a:xfrm>
              <a:off x="3437429" y="2944101"/>
              <a:ext cx="24" cy="704"/>
            </a:xfrm>
            <a:custGeom>
              <a:avLst/>
              <a:gdLst/>
              <a:ahLst/>
              <a:cxnLst/>
              <a:rect l="l" t="t" r="r" b="b"/>
              <a:pathLst>
                <a:path w="1" h="29" extrusionOk="0">
                  <a:moveTo>
                    <a:pt x="1" y="1"/>
                  </a:moveTo>
                  <a:lnTo>
                    <a:pt x="1" y="29"/>
                  </a:lnTo>
                  <a:cubicBezTo>
                    <a:pt x="1" y="22"/>
                    <a:pt x="1" y="1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3"/>
            <p:cNvSpPr/>
            <p:nvPr/>
          </p:nvSpPr>
          <p:spPr>
            <a:xfrm>
              <a:off x="3450106" y="2998863"/>
              <a:ext cx="24" cy="1384"/>
            </a:xfrm>
            <a:custGeom>
              <a:avLst/>
              <a:gdLst/>
              <a:ahLst/>
              <a:cxnLst/>
              <a:rect l="l" t="t" r="r" b="b"/>
              <a:pathLst>
                <a:path w="1" h="57" extrusionOk="0">
                  <a:moveTo>
                    <a:pt x="1" y="0"/>
                  </a:moveTo>
                  <a:lnTo>
                    <a:pt x="1" y="56"/>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3"/>
            <p:cNvSpPr/>
            <p:nvPr/>
          </p:nvSpPr>
          <p:spPr>
            <a:xfrm>
              <a:off x="3438036" y="2949030"/>
              <a:ext cx="97" cy="461"/>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3"/>
            <p:cNvSpPr/>
            <p:nvPr/>
          </p:nvSpPr>
          <p:spPr>
            <a:xfrm>
              <a:off x="3437866" y="2948011"/>
              <a:ext cx="97" cy="461"/>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3"/>
            <p:cNvSpPr/>
            <p:nvPr/>
          </p:nvSpPr>
          <p:spPr>
            <a:xfrm>
              <a:off x="3437526" y="2945558"/>
              <a:ext cx="97" cy="607"/>
            </a:xfrm>
            <a:custGeom>
              <a:avLst/>
              <a:gdLst/>
              <a:ahLst/>
              <a:cxnLst/>
              <a:rect l="l" t="t" r="r" b="b"/>
              <a:pathLst>
                <a:path w="4" h="25" extrusionOk="0">
                  <a:moveTo>
                    <a:pt x="0" y="0"/>
                  </a:moveTo>
                  <a:cubicBezTo>
                    <a:pt x="0" y="11"/>
                    <a:pt x="0" y="18"/>
                    <a:pt x="4" y="25"/>
                  </a:cubicBezTo>
                  <a:cubicBezTo>
                    <a:pt x="0" y="18"/>
                    <a:pt x="0" y="11"/>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3"/>
            <p:cNvSpPr/>
            <p:nvPr/>
          </p:nvSpPr>
          <p:spPr>
            <a:xfrm>
              <a:off x="3449936" y="2995026"/>
              <a:ext cx="24" cy="1141"/>
            </a:xfrm>
            <a:custGeom>
              <a:avLst/>
              <a:gdLst/>
              <a:ahLst/>
              <a:cxnLst/>
              <a:rect l="l" t="t" r="r" b="b"/>
              <a:pathLst>
                <a:path w="1" h="47" extrusionOk="0">
                  <a:moveTo>
                    <a:pt x="1" y="1"/>
                  </a:moveTo>
                  <a:lnTo>
                    <a:pt x="1" y="46"/>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3"/>
            <p:cNvSpPr/>
            <p:nvPr/>
          </p:nvSpPr>
          <p:spPr>
            <a:xfrm>
              <a:off x="3449936" y="2993253"/>
              <a:ext cx="24" cy="1044"/>
            </a:xfrm>
            <a:custGeom>
              <a:avLst/>
              <a:gdLst/>
              <a:ahLst/>
              <a:cxnLst/>
              <a:rect l="l" t="t" r="r" b="b"/>
              <a:pathLst>
                <a:path w="1" h="43" extrusionOk="0">
                  <a:moveTo>
                    <a:pt x="1" y="0"/>
                  </a:moveTo>
                  <a:lnTo>
                    <a:pt x="1" y="4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3"/>
            <p:cNvSpPr/>
            <p:nvPr/>
          </p:nvSpPr>
          <p:spPr>
            <a:xfrm>
              <a:off x="3446609" y="2963577"/>
              <a:ext cx="1044" cy="2574"/>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3"/>
            <p:cNvSpPr/>
            <p:nvPr/>
          </p:nvSpPr>
          <p:spPr>
            <a:xfrm>
              <a:off x="3440076" y="2953110"/>
              <a:ext cx="267" cy="291"/>
            </a:xfrm>
            <a:custGeom>
              <a:avLst/>
              <a:gdLst/>
              <a:ahLst/>
              <a:cxnLst/>
              <a:rect l="l" t="t" r="r" b="b"/>
              <a:pathLst>
                <a:path w="11" h="12" extrusionOk="0">
                  <a:moveTo>
                    <a:pt x="11" y="1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3"/>
            <p:cNvSpPr/>
            <p:nvPr/>
          </p:nvSpPr>
          <p:spPr>
            <a:xfrm>
              <a:off x="3438546" y="2950730"/>
              <a:ext cx="194" cy="364"/>
            </a:xfrm>
            <a:custGeom>
              <a:avLst/>
              <a:gdLst/>
              <a:ahLst/>
              <a:cxnLst/>
              <a:rect l="l" t="t" r="r" b="b"/>
              <a:pathLst>
                <a:path w="8" h="15" extrusionOk="0">
                  <a:moveTo>
                    <a:pt x="0" y="1"/>
                  </a:moveTo>
                  <a:lnTo>
                    <a:pt x="7"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3"/>
            <p:cNvSpPr/>
            <p:nvPr/>
          </p:nvSpPr>
          <p:spPr>
            <a:xfrm>
              <a:off x="3450033" y="2996896"/>
              <a:ext cx="0" cy="1214"/>
            </a:xfrm>
            <a:custGeom>
              <a:avLst/>
              <a:gdLst/>
              <a:ahLst/>
              <a:cxnLst/>
              <a:rect l="l" t="t" r="r" b="b"/>
              <a:pathLst>
                <a:path h="50" extrusionOk="0">
                  <a:moveTo>
                    <a:pt x="0" y="1"/>
                  </a:moveTo>
                  <a:lnTo>
                    <a:pt x="0" y="5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3"/>
            <p:cNvSpPr/>
            <p:nvPr/>
          </p:nvSpPr>
          <p:spPr>
            <a:xfrm>
              <a:off x="3438279" y="2949880"/>
              <a:ext cx="194" cy="461"/>
            </a:xfrm>
            <a:custGeom>
              <a:avLst/>
              <a:gdLst/>
              <a:ahLst/>
              <a:cxnLst/>
              <a:rect l="l" t="t" r="r" b="b"/>
              <a:pathLst>
                <a:path w="8" h="19" extrusionOk="0">
                  <a:moveTo>
                    <a:pt x="1" y="1"/>
                  </a:moveTo>
                  <a:lnTo>
                    <a:pt x="8"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3"/>
            <p:cNvSpPr/>
            <p:nvPr/>
          </p:nvSpPr>
          <p:spPr>
            <a:xfrm>
              <a:off x="3449766" y="2989853"/>
              <a:ext cx="24" cy="1044"/>
            </a:xfrm>
            <a:custGeom>
              <a:avLst/>
              <a:gdLst/>
              <a:ahLst/>
              <a:cxnLst/>
              <a:rect l="l" t="t" r="r" b="b"/>
              <a:pathLst>
                <a:path w="1" h="43" extrusionOk="0">
                  <a:moveTo>
                    <a:pt x="1" y="0"/>
                  </a:moveTo>
                  <a:lnTo>
                    <a:pt x="1" y="4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3"/>
            <p:cNvSpPr/>
            <p:nvPr/>
          </p:nvSpPr>
          <p:spPr>
            <a:xfrm>
              <a:off x="3449426" y="2983393"/>
              <a:ext cx="24" cy="874"/>
            </a:xfrm>
            <a:custGeom>
              <a:avLst/>
              <a:gdLst/>
              <a:ahLst/>
              <a:cxnLst/>
              <a:rect l="l" t="t" r="r" b="b"/>
              <a:pathLst>
                <a:path w="1" h="36" extrusionOk="0">
                  <a:moveTo>
                    <a:pt x="1" y="0"/>
                  </a:moveTo>
                  <a:lnTo>
                    <a:pt x="1" y="35"/>
                  </a:lnTo>
                  <a:cubicBezTo>
                    <a:pt x="1" y="21"/>
                    <a:pt x="1" y="11"/>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3"/>
            <p:cNvSpPr/>
            <p:nvPr/>
          </p:nvSpPr>
          <p:spPr>
            <a:xfrm>
              <a:off x="3449256" y="2981523"/>
              <a:ext cx="24" cy="777"/>
            </a:xfrm>
            <a:custGeom>
              <a:avLst/>
              <a:gdLst/>
              <a:ahLst/>
              <a:cxnLst/>
              <a:rect l="l" t="t" r="r" b="b"/>
              <a:pathLst>
                <a:path w="1" h="32" extrusionOk="0">
                  <a:moveTo>
                    <a:pt x="1" y="0"/>
                  </a:moveTo>
                  <a:lnTo>
                    <a:pt x="1" y="3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3"/>
            <p:cNvSpPr/>
            <p:nvPr/>
          </p:nvSpPr>
          <p:spPr>
            <a:xfrm>
              <a:off x="3449523" y="2984413"/>
              <a:ext cx="0" cy="947"/>
            </a:xfrm>
            <a:custGeom>
              <a:avLst/>
              <a:gdLst/>
              <a:ahLst/>
              <a:cxnLst/>
              <a:rect l="l" t="t" r="r" b="b"/>
              <a:pathLst>
                <a:path h="39" extrusionOk="0">
                  <a:moveTo>
                    <a:pt x="0" y="0"/>
                  </a:moveTo>
                  <a:lnTo>
                    <a:pt x="0" y="39"/>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3"/>
            <p:cNvSpPr/>
            <p:nvPr/>
          </p:nvSpPr>
          <p:spPr>
            <a:xfrm>
              <a:off x="3449353" y="2982373"/>
              <a:ext cx="97" cy="777"/>
            </a:xfrm>
            <a:custGeom>
              <a:avLst/>
              <a:gdLst/>
              <a:ahLst/>
              <a:cxnLst/>
              <a:rect l="l" t="t" r="r" b="b"/>
              <a:pathLst>
                <a:path w="4" h="32" extrusionOk="0">
                  <a:moveTo>
                    <a:pt x="0" y="0"/>
                  </a:moveTo>
                  <a:lnTo>
                    <a:pt x="0" y="32"/>
                  </a:lnTo>
                  <a:cubicBezTo>
                    <a:pt x="4" y="21"/>
                    <a:pt x="0" y="11"/>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3"/>
            <p:cNvSpPr/>
            <p:nvPr/>
          </p:nvSpPr>
          <p:spPr>
            <a:xfrm>
              <a:off x="3450203" y="3000975"/>
              <a:ext cx="97" cy="1651"/>
            </a:xfrm>
            <a:custGeom>
              <a:avLst/>
              <a:gdLst/>
              <a:ahLst/>
              <a:cxnLst/>
              <a:rect l="l" t="t" r="r" b="b"/>
              <a:pathLst>
                <a:path w="4" h="68" extrusionOk="0">
                  <a:moveTo>
                    <a:pt x="0" y="1"/>
                  </a:moveTo>
                  <a:lnTo>
                    <a:pt x="4" y="6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3"/>
            <p:cNvSpPr/>
            <p:nvPr/>
          </p:nvSpPr>
          <p:spPr>
            <a:xfrm>
              <a:off x="3449693" y="2988323"/>
              <a:ext cx="0" cy="1044"/>
            </a:xfrm>
            <a:custGeom>
              <a:avLst/>
              <a:gdLst/>
              <a:ahLst/>
              <a:cxnLst/>
              <a:rect l="l" t="t" r="r" b="b"/>
              <a:pathLst>
                <a:path h="43" extrusionOk="0">
                  <a:moveTo>
                    <a:pt x="0" y="0"/>
                  </a:moveTo>
                  <a:lnTo>
                    <a:pt x="0" y="4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3"/>
            <p:cNvSpPr/>
            <p:nvPr/>
          </p:nvSpPr>
          <p:spPr>
            <a:xfrm>
              <a:off x="3449596" y="2986866"/>
              <a:ext cx="24" cy="1141"/>
            </a:xfrm>
            <a:custGeom>
              <a:avLst/>
              <a:gdLst/>
              <a:ahLst/>
              <a:cxnLst/>
              <a:rect l="l" t="t" r="r" b="b"/>
              <a:pathLst>
                <a:path w="1" h="47" extrusionOk="0">
                  <a:moveTo>
                    <a:pt x="1" y="1"/>
                  </a:moveTo>
                  <a:lnTo>
                    <a:pt x="1" y="46"/>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3"/>
            <p:cNvSpPr/>
            <p:nvPr/>
          </p:nvSpPr>
          <p:spPr>
            <a:xfrm>
              <a:off x="3449523" y="2985603"/>
              <a:ext cx="0" cy="947"/>
            </a:xfrm>
            <a:custGeom>
              <a:avLst/>
              <a:gdLst/>
              <a:ahLst/>
              <a:cxnLst/>
              <a:rect l="l" t="t" r="r" b="b"/>
              <a:pathLst>
                <a:path h="39" extrusionOk="0">
                  <a:moveTo>
                    <a:pt x="0" y="0"/>
                  </a:moveTo>
                  <a:lnTo>
                    <a:pt x="0" y="39"/>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3"/>
            <p:cNvSpPr/>
            <p:nvPr/>
          </p:nvSpPr>
          <p:spPr>
            <a:xfrm>
              <a:off x="3439639" y="2952600"/>
              <a:ext cx="194" cy="291"/>
            </a:xfrm>
            <a:custGeom>
              <a:avLst/>
              <a:gdLst/>
              <a:ahLst/>
              <a:cxnLst/>
              <a:rect l="l" t="t" r="r" b="b"/>
              <a:pathLst>
                <a:path w="8" h="12" extrusionOk="0">
                  <a:moveTo>
                    <a:pt x="1" y="1"/>
                  </a:moveTo>
                  <a:lnTo>
                    <a:pt x="8"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3"/>
            <p:cNvSpPr/>
            <p:nvPr/>
          </p:nvSpPr>
          <p:spPr>
            <a:xfrm>
              <a:off x="3450276" y="3002943"/>
              <a:ext cx="24" cy="947"/>
            </a:xfrm>
            <a:custGeom>
              <a:avLst/>
              <a:gdLst/>
              <a:ahLst/>
              <a:cxnLst/>
              <a:rect l="l" t="t" r="r" b="b"/>
              <a:pathLst>
                <a:path w="1" h="39" extrusionOk="0">
                  <a:moveTo>
                    <a:pt x="1" y="39"/>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3"/>
            <p:cNvSpPr/>
            <p:nvPr/>
          </p:nvSpPr>
          <p:spPr>
            <a:xfrm>
              <a:off x="3440586" y="2953547"/>
              <a:ext cx="267" cy="267"/>
            </a:xfrm>
            <a:custGeom>
              <a:avLst/>
              <a:gdLst/>
              <a:ahLst/>
              <a:cxnLst/>
              <a:rect l="l" t="t" r="r" b="b"/>
              <a:pathLst>
                <a:path w="11" h="11" extrusionOk="0">
                  <a:moveTo>
                    <a:pt x="0" y="0"/>
                  </a:moveTo>
                  <a:lnTo>
                    <a:pt x="1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3"/>
            <p:cNvSpPr/>
            <p:nvPr/>
          </p:nvSpPr>
          <p:spPr>
            <a:xfrm>
              <a:off x="3441096" y="2954057"/>
              <a:ext cx="267" cy="194"/>
            </a:xfrm>
            <a:custGeom>
              <a:avLst/>
              <a:gdLst/>
              <a:ahLst/>
              <a:cxnLst/>
              <a:rect l="l" t="t" r="r" b="b"/>
              <a:pathLst>
                <a:path w="11" h="8" extrusionOk="0">
                  <a:moveTo>
                    <a:pt x="0" y="0"/>
                  </a:moveTo>
                  <a:lnTo>
                    <a:pt x="1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3"/>
            <p:cNvSpPr/>
            <p:nvPr/>
          </p:nvSpPr>
          <p:spPr>
            <a:xfrm>
              <a:off x="3449256" y="2980746"/>
              <a:ext cx="24" cy="801"/>
            </a:xfrm>
            <a:custGeom>
              <a:avLst/>
              <a:gdLst/>
              <a:ahLst/>
              <a:cxnLst/>
              <a:rect l="l" t="t" r="r" b="b"/>
              <a:pathLst>
                <a:path w="1" h="33" extrusionOk="0">
                  <a:moveTo>
                    <a:pt x="1" y="1"/>
                  </a:moveTo>
                  <a:lnTo>
                    <a:pt x="1" y="32"/>
                  </a:lnTo>
                  <a:cubicBezTo>
                    <a:pt x="1" y="22"/>
                    <a:pt x="1" y="1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3"/>
            <p:cNvSpPr/>
            <p:nvPr/>
          </p:nvSpPr>
          <p:spPr>
            <a:xfrm>
              <a:off x="3449863" y="2991553"/>
              <a:ext cx="0" cy="947"/>
            </a:xfrm>
            <a:custGeom>
              <a:avLst/>
              <a:gdLst/>
              <a:ahLst/>
              <a:cxnLst/>
              <a:rect l="l" t="t" r="r" b="b"/>
              <a:pathLst>
                <a:path h="39" extrusionOk="0">
                  <a:moveTo>
                    <a:pt x="0" y="0"/>
                  </a:moveTo>
                  <a:lnTo>
                    <a:pt x="0" y="39"/>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3"/>
            <p:cNvSpPr/>
            <p:nvPr/>
          </p:nvSpPr>
          <p:spPr>
            <a:xfrm>
              <a:off x="3442456" y="2954810"/>
              <a:ext cx="267" cy="194"/>
            </a:xfrm>
            <a:custGeom>
              <a:avLst/>
              <a:gdLst/>
              <a:ahLst/>
              <a:cxnLst/>
              <a:rect l="l" t="t" r="r" b="b"/>
              <a:pathLst>
                <a:path w="11" h="8" extrusionOk="0">
                  <a:moveTo>
                    <a:pt x="0" y="1"/>
                  </a:moveTo>
                  <a:lnTo>
                    <a:pt x="1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3"/>
            <p:cNvSpPr/>
            <p:nvPr/>
          </p:nvSpPr>
          <p:spPr>
            <a:xfrm>
              <a:off x="3441776" y="2954397"/>
              <a:ext cx="267" cy="194"/>
            </a:xfrm>
            <a:custGeom>
              <a:avLst/>
              <a:gdLst/>
              <a:ahLst/>
              <a:cxnLst/>
              <a:rect l="l" t="t" r="r" b="b"/>
              <a:pathLst>
                <a:path w="11" h="8" extrusionOk="0">
                  <a:moveTo>
                    <a:pt x="0" y="0"/>
                  </a:moveTo>
                  <a:lnTo>
                    <a:pt x="1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3"/>
            <p:cNvSpPr/>
            <p:nvPr/>
          </p:nvSpPr>
          <p:spPr>
            <a:xfrm>
              <a:off x="3616821" y="2915542"/>
              <a:ext cx="6654" cy="11414"/>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3"/>
            <p:cNvSpPr/>
            <p:nvPr/>
          </p:nvSpPr>
          <p:spPr>
            <a:xfrm>
              <a:off x="3544816" y="2929481"/>
              <a:ext cx="94395" cy="13461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3"/>
            <p:cNvSpPr/>
            <p:nvPr/>
          </p:nvSpPr>
          <p:spPr>
            <a:xfrm>
              <a:off x="3637827" y="3053698"/>
              <a:ext cx="267" cy="437"/>
            </a:xfrm>
            <a:custGeom>
              <a:avLst/>
              <a:gdLst/>
              <a:ahLst/>
              <a:cxnLst/>
              <a:rect l="l" t="t" r="r" b="b"/>
              <a:pathLst>
                <a:path w="11" h="18" extrusionOk="0">
                  <a:moveTo>
                    <a:pt x="11" y="18"/>
                  </a:moveTo>
                  <a:cubicBezTo>
                    <a:pt x="7" y="11"/>
                    <a:pt x="4" y="7"/>
                    <a:pt x="0" y="0"/>
                  </a:cubicBezTo>
                  <a:cubicBezTo>
                    <a:pt x="4" y="7"/>
                    <a:pt x="7" y="11"/>
                    <a:pt x="11"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3"/>
            <p:cNvSpPr/>
            <p:nvPr/>
          </p:nvSpPr>
          <p:spPr>
            <a:xfrm>
              <a:off x="3637487" y="3053018"/>
              <a:ext cx="267" cy="607"/>
            </a:xfrm>
            <a:custGeom>
              <a:avLst/>
              <a:gdLst/>
              <a:ahLst/>
              <a:cxnLst/>
              <a:rect l="l" t="t" r="r" b="b"/>
              <a:pathLst>
                <a:path w="11" h="25" extrusionOk="0">
                  <a:moveTo>
                    <a:pt x="11" y="25"/>
                  </a:moveTo>
                  <a:cubicBezTo>
                    <a:pt x="4" y="14"/>
                    <a:pt x="4" y="7"/>
                    <a:pt x="0" y="0"/>
                  </a:cubicBezTo>
                  <a:cubicBezTo>
                    <a:pt x="4" y="7"/>
                    <a:pt x="4" y="14"/>
                    <a:pt x="11" y="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3"/>
            <p:cNvSpPr/>
            <p:nvPr/>
          </p:nvSpPr>
          <p:spPr>
            <a:xfrm>
              <a:off x="3626680" y="2992403"/>
              <a:ext cx="364" cy="534"/>
            </a:xfrm>
            <a:custGeom>
              <a:avLst/>
              <a:gdLst/>
              <a:ahLst/>
              <a:cxnLst/>
              <a:rect l="l" t="t" r="r" b="b"/>
              <a:pathLst>
                <a:path w="15" h="22" extrusionOk="0">
                  <a:moveTo>
                    <a:pt x="1" y="21"/>
                  </a:moveTo>
                  <a:lnTo>
                    <a:pt x="1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3"/>
            <p:cNvSpPr/>
            <p:nvPr/>
          </p:nvSpPr>
          <p:spPr>
            <a:xfrm>
              <a:off x="3625927" y="2993593"/>
              <a:ext cx="364" cy="437"/>
            </a:xfrm>
            <a:custGeom>
              <a:avLst/>
              <a:gdLst/>
              <a:ahLst/>
              <a:cxnLst/>
              <a:rect l="l" t="t" r="r" b="b"/>
              <a:pathLst>
                <a:path w="15" h="18" extrusionOk="0">
                  <a:moveTo>
                    <a:pt x="0" y="18"/>
                  </a:moveTo>
                  <a:cubicBezTo>
                    <a:pt x="4" y="11"/>
                    <a:pt x="11" y="4"/>
                    <a:pt x="14" y="0"/>
                  </a:cubicBezTo>
                  <a:cubicBezTo>
                    <a:pt x="11" y="4"/>
                    <a:pt x="4" y="11"/>
                    <a:pt x="0"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3"/>
            <p:cNvSpPr/>
            <p:nvPr/>
          </p:nvSpPr>
          <p:spPr>
            <a:xfrm>
              <a:off x="3625320" y="2994686"/>
              <a:ext cx="194" cy="461"/>
            </a:xfrm>
            <a:custGeom>
              <a:avLst/>
              <a:gdLst/>
              <a:ahLst/>
              <a:cxnLst/>
              <a:rect l="l" t="t" r="r" b="b"/>
              <a:pathLst>
                <a:path w="8" h="19" extrusionOk="0">
                  <a:moveTo>
                    <a:pt x="1" y="18"/>
                  </a:moveTo>
                  <a:cubicBezTo>
                    <a:pt x="4" y="15"/>
                    <a:pt x="8" y="8"/>
                    <a:pt x="8" y="1"/>
                  </a:cubicBezTo>
                  <a:cubicBezTo>
                    <a:pt x="8" y="8"/>
                    <a:pt x="4" y="15"/>
                    <a:pt x="1"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3"/>
            <p:cNvSpPr/>
            <p:nvPr/>
          </p:nvSpPr>
          <p:spPr>
            <a:xfrm>
              <a:off x="3627530" y="2991383"/>
              <a:ext cx="364" cy="534"/>
            </a:xfrm>
            <a:custGeom>
              <a:avLst/>
              <a:gdLst/>
              <a:ahLst/>
              <a:cxnLst/>
              <a:rect l="l" t="t" r="r" b="b"/>
              <a:pathLst>
                <a:path w="15" h="22" extrusionOk="0">
                  <a:moveTo>
                    <a:pt x="1" y="21"/>
                  </a:moveTo>
                  <a:lnTo>
                    <a:pt x="1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3"/>
            <p:cNvSpPr/>
            <p:nvPr/>
          </p:nvSpPr>
          <p:spPr>
            <a:xfrm>
              <a:off x="3630250" y="2988566"/>
              <a:ext cx="461" cy="461"/>
            </a:xfrm>
            <a:custGeom>
              <a:avLst/>
              <a:gdLst/>
              <a:ahLst/>
              <a:cxnLst/>
              <a:rect l="l" t="t" r="r" b="b"/>
              <a:pathLst>
                <a:path w="19" h="19" extrusionOk="0">
                  <a:moveTo>
                    <a:pt x="1" y="18"/>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3"/>
            <p:cNvSpPr/>
            <p:nvPr/>
          </p:nvSpPr>
          <p:spPr>
            <a:xfrm>
              <a:off x="3628380" y="2990436"/>
              <a:ext cx="461" cy="461"/>
            </a:xfrm>
            <a:custGeom>
              <a:avLst/>
              <a:gdLst/>
              <a:ahLst/>
              <a:cxnLst/>
              <a:rect l="l" t="t" r="r" b="b"/>
              <a:pathLst>
                <a:path w="19" h="19" extrusionOk="0">
                  <a:moveTo>
                    <a:pt x="1" y="18"/>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3"/>
            <p:cNvSpPr/>
            <p:nvPr/>
          </p:nvSpPr>
          <p:spPr>
            <a:xfrm>
              <a:off x="3638750" y="3054888"/>
              <a:ext cx="461" cy="364"/>
            </a:xfrm>
            <a:custGeom>
              <a:avLst/>
              <a:gdLst/>
              <a:ahLst/>
              <a:cxnLst/>
              <a:rect l="l" t="t" r="r" b="b"/>
              <a:pathLst>
                <a:path w="19" h="15" extrusionOk="0">
                  <a:moveTo>
                    <a:pt x="18" y="14"/>
                  </a:moveTo>
                  <a:cubicBezTo>
                    <a:pt x="11" y="11"/>
                    <a:pt x="4" y="4"/>
                    <a:pt x="1" y="0"/>
                  </a:cubicBezTo>
                  <a:cubicBezTo>
                    <a:pt x="4" y="4"/>
                    <a:pt x="11" y="11"/>
                    <a:pt x="18" y="1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3"/>
            <p:cNvSpPr/>
            <p:nvPr/>
          </p:nvSpPr>
          <p:spPr>
            <a:xfrm>
              <a:off x="3629327" y="2989513"/>
              <a:ext cx="437" cy="437"/>
            </a:xfrm>
            <a:custGeom>
              <a:avLst/>
              <a:gdLst/>
              <a:ahLst/>
              <a:cxnLst/>
              <a:rect l="l" t="t" r="r" b="b"/>
              <a:pathLst>
                <a:path w="18" h="18" extrusionOk="0">
                  <a:moveTo>
                    <a:pt x="0" y="18"/>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3"/>
            <p:cNvSpPr/>
            <p:nvPr/>
          </p:nvSpPr>
          <p:spPr>
            <a:xfrm>
              <a:off x="3638167" y="3054208"/>
              <a:ext cx="437" cy="534"/>
            </a:xfrm>
            <a:custGeom>
              <a:avLst/>
              <a:gdLst/>
              <a:ahLst/>
              <a:cxnLst/>
              <a:rect l="l" t="t" r="r" b="b"/>
              <a:pathLst>
                <a:path w="18" h="22" extrusionOk="0">
                  <a:moveTo>
                    <a:pt x="18" y="21"/>
                  </a:moveTo>
                  <a:cubicBezTo>
                    <a:pt x="11" y="14"/>
                    <a:pt x="4" y="7"/>
                    <a:pt x="0" y="0"/>
                  </a:cubicBezTo>
                  <a:cubicBezTo>
                    <a:pt x="4" y="7"/>
                    <a:pt x="11" y="14"/>
                    <a:pt x="18" y="2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3"/>
            <p:cNvSpPr/>
            <p:nvPr/>
          </p:nvSpPr>
          <p:spPr>
            <a:xfrm>
              <a:off x="3623377" y="2929676"/>
              <a:ext cx="97" cy="1530"/>
            </a:xfrm>
            <a:custGeom>
              <a:avLst/>
              <a:gdLst/>
              <a:ahLst/>
              <a:cxnLst/>
              <a:rect l="l" t="t" r="r" b="b"/>
              <a:pathLst>
                <a:path w="4" h="63" extrusionOk="0">
                  <a:moveTo>
                    <a:pt x="4" y="1"/>
                  </a:moveTo>
                  <a:cubicBezTo>
                    <a:pt x="4" y="18"/>
                    <a:pt x="4" y="42"/>
                    <a:pt x="0" y="63"/>
                  </a:cubicBezTo>
                  <a:cubicBezTo>
                    <a:pt x="4" y="42"/>
                    <a:pt x="4" y="21"/>
                    <a:pt x="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3"/>
            <p:cNvSpPr/>
            <p:nvPr/>
          </p:nvSpPr>
          <p:spPr>
            <a:xfrm>
              <a:off x="3623110" y="2931278"/>
              <a:ext cx="291" cy="1554"/>
            </a:xfrm>
            <a:custGeom>
              <a:avLst/>
              <a:gdLst/>
              <a:ahLst/>
              <a:cxnLst/>
              <a:rect l="l" t="t" r="r" b="b"/>
              <a:pathLst>
                <a:path w="12" h="64" extrusionOk="0">
                  <a:moveTo>
                    <a:pt x="1" y="63"/>
                  </a:moveTo>
                  <a:cubicBezTo>
                    <a:pt x="4" y="42"/>
                    <a:pt x="8" y="21"/>
                    <a:pt x="11" y="0"/>
                  </a:cubicBezTo>
                  <a:cubicBezTo>
                    <a:pt x="8" y="21"/>
                    <a:pt x="4" y="42"/>
                    <a:pt x="1" y="6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3"/>
            <p:cNvSpPr/>
            <p:nvPr/>
          </p:nvSpPr>
          <p:spPr>
            <a:xfrm>
              <a:off x="3622867" y="2926349"/>
              <a:ext cx="267" cy="607"/>
            </a:xfrm>
            <a:custGeom>
              <a:avLst/>
              <a:gdLst/>
              <a:ahLst/>
              <a:cxnLst/>
              <a:rect l="l" t="t" r="r" b="b"/>
              <a:pathLst>
                <a:path w="11" h="25" extrusionOk="0">
                  <a:moveTo>
                    <a:pt x="11" y="25"/>
                  </a:moveTo>
                  <a:cubicBezTo>
                    <a:pt x="7" y="14"/>
                    <a:pt x="4" y="7"/>
                    <a:pt x="0" y="0"/>
                  </a:cubicBezTo>
                  <a:cubicBezTo>
                    <a:pt x="4" y="7"/>
                    <a:pt x="7" y="14"/>
                    <a:pt x="11" y="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3"/>
            <p:cNvSpPr/>
            <p:nvPr/>
          </p:nvSpPr>
          <p:spPr>
            <a:xfrm>
              <a:off x="3548119" y="3013482"/>
              <a:ext cx="24" cy="194"/>
            </a:xfrm>
            <a:custGeom>
              <a:avLst/>
              <a:gdLst/>
              <a:ahLst/>
              <a:cxnLst/>
              <a:rect l="l" t="t" r="r" b="b"/>
              <a:pathLst>
                <a:path w="1" h="8" extrusionOk="0">
                  <a:moveTo>
                    <a:pt x="1" y="7"/>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3"/>
            <p:cNvSpPr/>
            <p:nvPr/>
          </p:nvSpPr>
          <p:spPr>
            <a:xfrm>
              <a:off x="3563856" y="2999421"/>
              <a:ext cx="1651" cy="49"/>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3"/>
            <p:cNvSpPr/>
            <p:nvPr/>
          </p:nvSpPr>
          <p:spPr>
            <a:xfrm>
              <a:off x="3616651" y="2919039"/>
              <a:ext cx="24" cy="437"/>
            </a:xfrm>
            <a:custGeom>
              <a:avLst/>
              <a:gdLst/>
              <a:ahLst/>
              <a:cxnLst/>
              <a:rect l="l" t="t" r="r" b="b"/>
              <a:pathLst>
                <a:path w="1" h="18" extrusionOk="0">
                  <a:moveTo>
                    <a:pt x="1" y="18"/>
                  </a:moveTo>
                  <a:lnTo>
                    <a:pt x="1" y="0"/>
                  </a:lnTo>
                  <a:cubicBezTo>
                    <a:pt x="1" y="7"/>
                    <a:pt x="1" y="14"/>
                    <a:pt x="1"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3"/>
            <p:cNvSpPr/>
            <p:nvPr/>
          </p:nvSpPr>
          <p:spPr>
            <a:xfrm>
              <a:off x="3616651" y="2918189"/>
              <a:ext cx="121" cy="607"/>
            </a:xfrm>
            <a:custGeom>
              <a:avLst/>
              <a:gdLst/>
              <a:ahLst/>
              <a:cxnLst/>
              <a:rect l="l" t="t" r="r" b="b"/>
              <a:pathLst>
                <a:path w="5" h="25" extrusionOk="0">
                  <a:moveTo>
                    <a:pt x="1" y="0"/>
                  </a:moveTo>
                  <a:lnTo>
                    <a:pt x="1" y="25"/>
                  </a:lnTo>
                  <a:cubicBezTo>
                    <a:pt x="1" y="18"/>
                    <a:pt x="4" y="7"/>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3"/>
            <p:cNvSpPr/>
            <p:nvPr/>
          </p:nvSpPr>
          <p:spPr>
            <a:xfrm>
              <a:off x="3616578" y="2919792"/>
              <a:ext cx="24" cy="461"/>
            </a:xfrm>
            <a:custGeom>
              <a:avLst/>
              <a:gdLst/>
              <a:ahLst/>
              <a:cxnLst/>
              <a:rect l="l" t="t" r="r" b="b"/>
              <a:pathLst>
                <a:path w="1" h="19" extrusionOk="0">
                  <a:moveTo>
                    <a:pt x="0" y="18"/>
                  </a:moveTo>
                  <a:lnTo>
                    <a:pt x="0" y="1"/>
                  </a:lnTo>
                  <a:cubicBezTo>
                    <a:pt x="0" y="4"/>
                    <a:pt x="0" y="11"/>
                    <a:pt x="0"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3"/>
            <p:cNvSpPr/>
            <p:nvPr/>
          </p:nvSpPr>
          <p:spPr>
            <a:xfrm>
              <a:off x="3616918" y="2916125"/>
              <a:ext cx="97" cy="704"/>
            </a:xfrm>
            <a:custGeom>
              <a:avLst/>
              <a:gdLst/>
              <a:ahLst/>
              <a:cxnLst/>
              <a:rect l="l" t="t" r="r" b="b"/>
              <a:pathLst>
                <a:path w="4" h="29" extrusionOk="0">
                  <a:moveTo>
                    <a:pt x="0" y="29"/>
                  </a:moveTo>
                  <a:cubicBezTo>
                    <a:pt x="0" y="18"/>
                    <a:pt x="0" y="11"/>
                    <a:pt x="4" y="1"/>
                  </a:cubicBezTo>
                  <a:cubicBezTo>
                    <a:pt x="0" y="11"/>
                    <a:pt x="0" y="18"/>
                    <a:pt x="0" y="2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3"/>
            <p:cNvSpPr/>
            <p:nvPr/>
          </p:nvSpPr>
          <p:spPr>
            <a:xfrm>
              <a:off x="3616748" y="2917072"/>
              <a:ext cx="97" cy="874"/>
            </a:xfrm>
            <a:custGeom>
              <a:avLst/>
              <a:gdLst/>
              <a:ahLst/>
              <a:cxnLst/>
              <a:rect l="l" t="t" r="r" b="b"/>
              <a:pathLst>
                <a:path w="4" h="36" extrusionOk="0">
                  <a:moveTo>
                    <a:pt x="4" y="0"/>
                  </a:moveTo>
                  <a:cubicBezTo>
                    <a:pt x="0" y="11"/>
                    <a:pt x="0" y="25"/>
                    <a:pt x="0" y="35"/>
                  </a:cubicBezTo>
                  <a:cubicBezTo>
                    <a:pt x="0" y="25"/>
                    <a:pt x="4" y="14"/>
                    <a:pt x="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3"/>
            <p:cNvSpPr/>
            <p:nvPr/>
          </p:nvSpPr>
          <p:spPr>
            <a:xfrm>
              <a:off x="3616991" y="2915445"/>
              <a:ext cx="121" cy="364"/>
            </a:xfrm>
            <a:custGeom>
              <a:avLst/>
              <a:gdLst/>
              <a:ahLst/>
              <a:cxnLst/>
              <a:rect l="l" t="t" r="r" b="b"/>
              <a:pathLst>
                <a:path w="5" h="15" extrusionOk="0">
                  <a:moveTo>
                    <a:pt x="4" y="1"/>
                  </a:moveTo>
                  <a:lnTo>
                    <a:pt x="1"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3"/>
            <p:cNvSpPr/>
            <p:nvPr/>
          </p:nvSpPr>
          <p:spPr>
            <a:xfrm>
              <a:off x="3620997" y="2924819"/>
              <a:ext cx="704" cy="364"/>
            </a:xfrm>
            <a:custGeom>
              <a:avLst/>
              <a:gdLst/>
              <a:ahLst/>
              <a:cxnLst/>
              <a:rect l="l" t="t" r="r" b="b"/>
              <a:pathLst>
                <a:path w="29" h="15" extrusionOk="0">
                  <a:moveTo>
                    <a:pt x="28" y="14"/>
                  </a:moveTo>
                  <a:cubicBezTo>
                    <a:pt x="21" y="11"/>
                    <a:pt x="11" y="4"/>
                    <a:pt x="0" y="0"/>
                  </a:cubicBezTo>
                  <a:cubicBezTo>
                    <a:pt x="11" y="4"/>
                    <a:pt x="21" y="11"/>
                    <a:pt x="28" y="1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3"/>
            <p:cNvSpPr/>
            <p:nvPr/>
          </p:nvSpPr>
          <p:spPr>
            <a:xfrm>
              <a:off x="3622430" y="2925669"/>
              <a:ext cx="364" cy="607"/>
            </a:xfrm>
            <a:custGeom>
              <a:avLst/>
              <a:gdLst/>
              <a:ahLst/>
              <a:cxnLst/>
              <a:rect l="l" t="t" r="r" b="b"/>
              <a:pathLst>
                <a:path w="15" h="25" extrusionOk="0">
                  <a:moveTo>
                    <a:pt x="1" y="0"/>
                  </a:moveTo>
                  <a:cubicBezTo>
                    <a:pt x="4" y="7"/>
                    <a:pt x="11" y="14"/>
                    <a:pt x="15" y="25"/>
                  </a:cubicBezTo>
                  <a:cubicBezTo>
                    <a:pt x="11" y="14"/>
                    <a:pt x="4" y="7"/>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3"/>
            <p:cNvSpPr/>
            <p:nvPr/>
          </p:nvSpPr>
          <p:spPr>
            <a:xfrm>
              <a:off x="3548046" y="3013895"/>
              <a:ext cx="24" cy="194"/>
            </a:xfrm>
            <a:custGeom>
              <a:avLst/>
              <a:gdLst/>
              <a:ahLst/>
              <a:cxnLst/>
              <a:rect l="l" t="t" r="r" b="b"/>
              <a:pathLst>
                <a:path w="1" h="8" extrusionOk="0">
                  <a:moveTo>
                    <a:pt x="0"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3"/>
            <p:cNvSpPr/>
            <p:nvPr/>
          </p:nvSpPr>
          <p:spPr>
            <a:xfrm>
              <a:off x="3616578" y="2920399"/>
              <a:ext cx="24" cy="534"/>
            </a:xfrm>
            <a:custGeom>
              <a:avLst/>
              <a:gdLst/>
              <a:ahLst/>
              <a:cxnLst/>
              <a:rect l="l" t="t" r="r" b="b"/>
              <a:pathLst>
                <a:path w="1" h="22" extrusionOk="0">
                  <a:moveTo>
                    <a:pt x="0" y="21"/>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3"/>
            <p:cNvSpPr/>
            <p:nvPr/>
          </p:nvSpPr>
          <p:spPr>
            <a:xfrm>
              <a:off x="3621847" y="2925231"/>
              <a:ext cx="534" cy="461"/>
            </a:xfrm>
            <a:custGeom>
              <a:avLst/>
              <a:gdLst/>
              <a:ahLst/>
              <a:cxnLst/>
              <a:rect l="l" t="t" r="r" b="b"/>
              <a:pathLst>
                <a:path w="22" h="19" extrusionOk="0">
                  <a:moveTo>
                    <a:pt x="21" y="18"/>
                  </a:moveTo>
                  <a:cubicBezTo>
                    <a:pt x="14" y="11"/>
                    <a:pt x="7" y="8"/>
                    <a:pt x="0" y="1"/>
                  </a:cubicBezTo>
                  <a:cubicBezTo>
                    <a:pt x="7" y="8"/>
                    <a:pt x="14" y="11"/>
                    <a:pt x="21"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3"/>
            <p:cNvSpPr/>
            <p:nvPr/>
          </p:nvSpPr>
          <p:spPr>
            <a:xfrm>
              <a:off x="3545229" y="3024459"/>
              <a:ext cx="194" cy="364"/>
            </a:xfrm>
            <a:custGeom>
              <a:avLst/>
              <a:gdLst/>
              <a:ahLst/>
              <a:cxnLst/>
              <a:rect l="l" t="t" r="r" b="b"/>
              <a:pathLst>
                <a:path w="8" h="15" extrusionOk="0">
                  <a:moveTo>
                    <a:pt x="1" y="14"/>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3"/>
            <p:cNvSpPr/>
            <p:nvPr/>
          </p:nvSpPr>
          <p:spPr>
            <a:xfrm>
              <a:off x="3546856" y="3019092"/>
              <a:ext cx="97" cy="437"/>
            </a:xfrm>
            <a:custGeom>
              <a:avLst/>
              <a:gdLst/>
              <a:ahLst/>
              <a:cxnLst/>
              <a:rect l="l" t="t" r="r" b="b"/>
              <a:pathLst>
                <a:path w="4" h="18" extrusionOk="0">
                  <a:moveTo>
                    <a:pt x="0" y="18"/>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3"/>
            <p:cNvSpPr/>
            <p:nvPr/>
          </p:nvSpPr>
          <p:spPr>
            <a:xfrm>
              <a:off x="3547949" y="3014405"/>
              <a:ext cx="24" cy="291"/>
            </a:xfrm>
            <a:custGeom>
              <a:avLst/>
              <a:gdLst/>
              <a:ahLst/>
              <a:cxnLst/>
              <a:rect l="l" t="t" r="r" b="b"/>
              <a:pathLst>
                <a:path w="1" h="12" extrusionOk="0">
                  <a:moveTo>
                    <a:pt x="1" y="1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3"/>
            <p:cNvSpPr/>
            <p:nvPr/>
          </p:nvSpPr>
          <p:spPr>
            <a:xfrm>
              <a:off x="3545909" y="3022152"/>
              <a:ext cx="194" cy="461"/>
            </a:xfrm>
            <a:custGeom>
              <a:avLst/>
              <a:gdLst/>
              <a:ahLst/>
              <a:cxnLst/>
              <a:rect l="l" t="t" r="r" b="b"/>
              <a:pathLst>
                <a:path w="8" h="19" extrusionOk="0">
                  <a:moveTo>
                    <a:pt x="1" y="18"/>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3"/>
            <p:cNvSpPr/>
            <p:nvPr/>
          </p:nvSpPr>
          <p:spPr>
            <a:xfrm>
              <a:off x="3547026" y="3018072"/>
              <a:ext cx="194" cy="437"/>
            </a:xfrm>
            <a:custGeom>
              <a:avLst/>
              <a:gdLst/>
              <a:ahLst/>
              <a:cxnLst/>
              <a:rect l="l" t="t" r="r" b="b"/>
              <a:pathLst>
                <a:path w="8" h="18" extrusionOk="0">
                  <a:moveTo>
                    <a:pt x="0" y="18"/>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3"/>
            <p:cNvSpPr/>
            <p:nvPr/>
          </p:nvSpPr>
          <p:spPr>
            <a:xfrm>
              <a:off x="3546346" y="3021059"/>
              <a:ext cx="97" cy="534"/>
            </a:xfrm>
            <a:custGeom>
              <a:avLst/>
              <a:gdLst/>
              <a:ahLst/>
              <a:cxnLst/>
              <a:rect l="l" t="t" r="r" b="b"/>
              <a:pathLst>
                <a:path w="4" h="22" extrusionOk="0">
                  <a:moveTo>
                    <a:pt x="0" y="21"/>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3"/>
            <p:cNvSpPr/>
            <p:nvPr/>
          </p:nvSpPr>
          <p:spPr>
            <a:xfrm>
              <a:off x="3545569" y="3023269"/>
              <a:ext cx="194" cy="437"/>
            </a:xfrm>
            <a:custGeom>
              <a:avLst/>
              <a:gdLst/>
              <a:ahLst/>
              <a:cxnLst/>
              <a:rect l="l" t="t" r="r" b="b"/>
              <a:pathLst>
                <a:path w="8" h="18" extrusionOk="0">
                  <a:moveTo>
                    <a:pt x="1" y="18"/>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3"/>
            <p:cNvSpPr/>
            <p:nvPr/>
          </p:nvSpPr>
          <p:spPr>
            <a:xfrm>
              <a:off x="3546516" y="3020039"/>
              <a:ext cx="194" cy="437"/>
            </a:xfrm>
            <a:custGeom>
              <a:avLst/>
              <a:gdLst/>
              <a:ahLst/>
              <a:cxnLst/>
              <a:rect l="l" t="t" r="r" b="b"/>
              <a:pathLst>
                <a:path w="8" h="18" extrusionOk="0">
                  <a:moveTo>
                    <a:pt x="0" y="18"/>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3"/>
            <p:cNvSpPr/>
            <p:nvPr/>
          </p:nvSpPr>
          <p:spPr>
            <a:xfrm>
              <a:off x="3547706" y="3015692"/>
              <a:ext cx="24" cy="364"/>
            </a:xfrm>
            <a:custGeom>
              <a:avLst/>
              <a:gdLst/>
              <a:ahLst/>
              <a:cxnLst/>
              <a:rect l="l" t="t" r="r" b="b"/>
              <a:pathLst>
                <a:path w="1" h="15" extrusionOk="0">
                  <a:moveTo>
                    <a:pt x="0" y="1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3"/>
            <p:cNvSpPr/>
            <p:nvPr/>
          </p:nvSpPr>
          <p:spPr>
            <a:xfrm>
              <a:off x="3547269" y="3017222"/>
              <a:ext cx="121" cy="437"/>
            </a:xfrm>
            <a:custGeom>
              <a:avLst/>
              <a:gdLst/>
              <a:ahLst/>
              <a:cxnLst/>
              <a:rect l="l" t="t" r="r" b="b"/>
              <a:pathLst>
                <a:path w="5" h="18" extrusionOk="0">
                  <a:moveTo>
                    <a:pt x="1" y="18"/>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3"/>
            <p:cNvSpPr/>
            <p:nvPr/>
          </p:nvSpPr>
          <p:spPr>
            <a:xfrm>
              <a:off x="3547439" y="3016445"/>
              <a:ext cx="121" cy="364"/>
            </a:xfrm>
            <a:custGeom>
              <a:avLst/>
              <a:gdLst/>
              <a:ahLst/>
              <a:cxnLst/>
              <a:rect l="l" t="t" r="r" b="b"/>
              <a:pathLst>
                <a:path w="5" h="15" extrusionOk="0">
                  <a:moveTo>
                    <a:pt x="1" y="15"/>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3"/>
            <p:cNvSpPr/>
            <p:nvPr/>
          </p:nvSpPr>
          <p:spPr>
            <a:xfrm>
              <a:off x="3544816" y="3025649"/>
              <a:ext cx="97" cy="364"/>
            </a:xfrm>
            <a:custGeom>
              <a:avLst/>
              <a:gdLst/>
              <a:ahLst/>
              <a:cxnLst/>
              <a:rect l="l" t="t" r="r" b="b"/>
              <a:pathLst>
                <a:path w="4" h="15" extrusionOk="0">
                  <a:moveTo>
                    <a:pt x="0" y="14"/>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3"/>
            <p:cNvSpPr/>
            <p:nvPr/>
          </p:nvSpPr>
          <p:spPr>
            <a:xfrm>
              <a:off x="3547779" y="3015012"/>
              <a:ext cx="121" cy="364"/>
            </a:xfrm>
            <a:custGeom>
              <a:avLst/>
              <a:gdLst/>
              <a:ahLst/>
              <a:cxnLst/>
              <a:rect l="l" t="t" r="r" b="b"/>
              <a:pathLst>
                <a:path w="5" h="15" extrusionOk="0">
                  <a:moveTo>
                    <a:pt x="1" y="14"/>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3"/>
            <p:cNvSpPr/>
            <p:nvPr/>
          </p:nvSpPr>
          <p:spPr>
            <a:xfrm>
              <a:off x="3316880" y="2948933"/>
              <a:ext cx="77298" cy="79532"/>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3"/>
            <p:cNvSpPr/>
            <p:nvPr/>
          </p:nvSpPr>
          <p:spPr>
            <a:xfrm>
              <a:off x="3386844" y="2943834"/>
              <a:ext cx="52916" cy="81232"/>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3"/>
            <p:cNvSpPr/>
            <p:nvPr/>
          </p:nvSpPr>
          <p:spPr>
            <a:xfrm>
              <a:off x="3438206" y="3005662"/>
              <a:ext cx="194" cy="437"/>
            </a:xfrm>
            <a:custGeom>
              <a:avLst/>
              <a:gdLst/>
              <a:ahLst/>
              <a:cxnLst/>
              <a:rect l="l" t="t" r="r" b="b"/>
              <a:pathLst>
                <a:path w="8" h="18" extrusionOk="0">
                  <a:moveTo>
                    <a:pt x="0" y="0"/>
                  </a:moveTo>
                  <a:lnTo>
                    <a:pt x="7"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3"/>
            <p:cNvSpPr/>
            <p:nvPr/>
          </p:nvSpPr>
          <p:spPr>
            <a:xfrm>
              <a:off x="3437769" y="3004715"/>
              <a:ext cx="194" cy="461"/>
            </a:xfrm>
            <a:custGeom>
              <a:avLst/>
              <a:gdLst/>
              <a:ahLst/>
              <a:cxnLst/>
              <a:rect l="l" t="t" r="r" b="b"/>
              <a:pathLst>
                <a:path w="8" h="19" extrusionOk="0">
                  <a:moveTo>
                    <a:pt x="1" y="1"/>
                  </a:moveTo>
                  <a:lnTo>
                    <a:pt x="8"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3"/>
            <p:cNvSpPr/>
            <p:nvPr/>
          </p:nvSpPr>
          <p:spPr>
            <a:xfrm>
              <a:off x="3436677" y="3001485"/>
              <a:ext cx="97" cy="364"/>
            </a:xfrm>
            <a:custGeom>
              <a:avLst/>
              <a:gdLst/>
              <a:ahLst/>
              <a:cxnLst/>
              <a:rect l="l" t="t" r="r" b="b"/>
              <a:pathLst>
                <a:path w="4" h="15" extrusionOk="0">
                  <a:moveTo>
                    <a:pt x="0" y="1"/>
                  </a:moveTo>
                  <a:lnTo>
                    <a:pt x="4"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3"/>
            <p:cNvSpPr/>
            <p:nvPr/>
          </p:nvSpPr>
          <p:spPr>
            <a:xfrm>
              <a:off x="3437429" y="3003623"/>
              <a:ext cx="121" cy="437"/>
            </a:xfrm>
            <a:custGeom>
              <a:avLst/>
              <a:gdLst/>
              <a:ahLst/>
              <a:cxnLst/>
              <a:rect l="l" t="t" r="r" b="b"/>
              <a:pathLst>
                <a:path w="5" h="18" extrusionOk="0">
                  <a:moveTo>
                    <a:pt x="1" y="0"/>
                  </a:moveTo>
                  <a:lnTo>
                    <a:pt x="4"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3"/>
            <p:cNvSpPr/>
            <p:nvPr/>
          </p:nvSpPr>
          <p:spPr>
            <a:xfrm>
              <a:off x="3437016" y="3002603"/>
              <a:ext cx="194" cy="437"/>
            </a:xfrm>
            <a:custGeom>
              <a:avLst/>
              <a:gdLst/>
              <a:ahLst/>
              <a:cxnLst/>
              <a:rect l="l" t="t" r="r" b="b"/>
              <a:pathLst>
                <a:path w="8" h="18" extrusionOk="0">
                  <a:moveTo>
                    <a:pt x="0" y="0"/>
                  </a:moveTo>
                  <a:lnTo>
                    <a:pt x="7"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3"/>
            <p:cNvSpPr/>
            <p:nvPr/>
          </p:nvSpPr>
          <p:spPr>
            <a:xfrm>
              <a:off x="3439129" y="3007775"/>
              <a:ext cx="194" cy="461"/>
            </a:xfrm>
            <a:custGeom>
              <a:avLst/>
              <a:gdLst/>
              <a:ahLst/>
              <a:cxnLst/>
              <a:rect l="l" t="t" r="r" b="b"/>
              <a:pathLst>
                <a:path w="8" h="19" extrusionOk="0">
                  <a:moveTo>
                    <a:pt x="1" y="1"/>
                  </a:moveTo>
                  <a:lnTo>
                    <a:pt x="8"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3"/>
            <p:cNvSpPr/>
            <p:nvPr/>
          </p:nvSpPr>
          <p:spPr>
            <a:xfrm>
              <a:off x="3438619" y="3006755"/>
              <a:ext cx="291" cy="534"/>
            </a:xfrm>
            <a:custGeom>
              <a:avLst/>
              <a:gdLst/>
              <a:ahLst/>
              <a:cxnLst/>
              <a:rect l="l" t="t" r="r" b="b"/>
              <a:pathLst>
                <a:path w="12" h="22" extrusionOk="0">
                  <a:moveTo>
                    <a:pt x="1" y="1"/>
                  </a:moveTo>
                  <a:lnTo>
                    <a:pt x="11" y="2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3"/>
            <p:cNvSpPr/>
            <p:nvPr/>
          </p:nvSpPr>
          <p:spPr>
            <a:xfrm>
              <a:off x="3439469" y="3008552"/>
              <a:ext cx="194" cy="364"/>
            </a:xfrm>
            <a:custGeom>
              <a:avLst/>
              <a:gdLst/>
              <a:ahLst/>
              <a:cxnLst/>
              <a:rect l="l" t="t" r="r" b="b"/>
              <a:pathLst>
                <a:path w="8" h="15" extrusionOk="0">
                  <a:moveTo>
                    <a:pt x="1" y="0"/>
                  </a:moveTo>
                  <a:lnTo>
                    <a:pt x="8"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3"/>
            <p:cNvSpPr/>
            <p:nvPr/>
          </p:nvSpPr>
          <p:spPr>
            <a:xfrm>
              <a:off x="3427910" y="2949808"/>
              <a:ext cx="24" cy="97"/>
            </a:xfrm>
            <a:custGeom>
              <a:avLst/>
              <a:gdLst/>
              <a:ahLst/>
              <a:cxnLst/>
              <a:rect l="l" t="t" r="r" b="b"/>
              <a:pathLst>
                <a:path w="1" h="4" extrusionOk="0">
                  <a:moveTo>
                    <a:pt x="1" y="0"/>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3"/>
            <p:cNvSpPr/>
            <p:nvPr/>
          </p:nvSpPr>
          <p:spPr>
            <a:xfrm>
              <a:off x="3427740" y="2949468"/>
              <a:ext cx="24" cy="97"/>
            </a:xfrm>
            <a:custGeom>
              <a:avLst/>
              <a:gdLst/>
              <a:ahLst/>
              <a:cxnLst/>
              <a:rect l="l" t="t" r="r" b="b"/>
              <a:pathLst>
                <a:path w="1" h="4" extrusionOk="0">
                  <a:moveTo>
                    <a:pt x="1" y="0"/>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3"/>
            <p:cNvSpPr/>
            <p:nvPr/>
          </p:nvSpPr>
          <p:spPr>
            <a:xfrm>
              <a:off x="3428517" y="2950658"/>
              <a:ext cx="97" cy="97"/>
            </a:xfrm>
            <a:custGeom>
              <a:avLst/>
              <a:gdLst/>
              <a:ahLst/>
              <a:cxnLst/>
              <a:rect l="l" t="t" r="r" b="b"/>
              <a:pathLst>
                <a:path w="4" h="4" extrusionOk="0">
                  <a:moveTo>
                    <a:pt x="4"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3"/>
            <p:cNvSpPr/>
            <p:nvPr/>
          </p:nvSpPr>
          <p:spPr>
            <a:xfrm>
              <a:off x="3430800" y="2968774"/>
              <a:ext cx="1214" cy="8087"/>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3"/>
            <p:cNvSpPr/>
            <p:nvPr/>
          </p:nvSpPr>
          <p:spPr>
            <a:xfrm>
              <a:off x="3435729" y="2997673"/>
              <a:ext cx="121" cy="437"/>
            </a:xfrm>
            <a:custGeom>
              <a:avLst/>
              <a:gdLst/>
              <a:ahLst/>
              <a:cxnLst/>
              <a:rect l="l" t="t" r="r" b="b"/>
              <a:pathLst>
                <a:path w="5" h="18" extrusionOk="0">
                  <a:moveTo>
                    <a:pt x="1" y="0"/>
                  </a:moveTo>
                  <a:lnTo>
                    <a:pt x="4"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3"/>
            <p:cNvSpPr/>
            <p:nvPr/>
          </p:nvSpPr>
          <p:spPr>
            <a:xfrm>
              <a:off x="3426817" y="2946918"/>
              <a:ext cx="24" cy="194"/>
            </a:xfrm>
            <a:custGeom>
              <a:avLst/>
              <a:gdLst/>
              <a:ahLst/>
              <a:cxnLst/>
              <a:rect l="l" t="t" r="r" b="b"/>
              <a:pathLst>
                <a:path w="1" h="8" extrusionOk="0">
                  <a:moveTo>
                    <a:pt x="0"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3"/>
            <p:cNvSpPr/>
            <p:nvPr/>
          </p:nvSpPr>
          <p:spPr>
            <a:xfrm>
              <a:off x="3427497" y="2948958"/>
              <a:ext cx="97" cy="194"/>
            </a:xfrm>
            <a:custGeom>
              <a:avLst/>
              <a:gdLst/>
              <a:ahLst/>
              <a:cxnLst/>
              <a:rect l="l" t="t" r="r" b="b"/>
              <a:pathLst>
                <a:path w="4" h="8" extrusionOk="0">
                  <a:moveTo>
                    <a:pt x="0" y="0"/>
                  </a:moveTo>
                  <a:lnTo>
                    <a:pt x="4"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3"/>
            <p:cNvSpPr/>
            <p:nvPr/>
          </p:nvSpPr>
          <p:spPr>
            <a:xfrm>
              <a:off x="3427060" y="2947768"/>
              <a:ext cx="24" cy="194"/>
            </a:xfrm>
            <a:custGeom>
              <a:avLst/>
              <a:gdLst/>
              <a:ahLst/>
              <a:cxnLst/>
              <a:rect l="l" t="t" r="r" b="b"/>
              <a:pathLst>
                <a:path w="1" h="8" extrusionOk="0">
                  <a:moveTo>
                    <a:pt x="1"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3"/>
            <p:cNvSpPr/>
            <p:nvPr/>
          </p:nvSpPr>
          <p:spPr>
            <a:xfrm>
              <a:off x="3427327" y="2948350"/>
              <a:ext cx="24" cy="194"/>
            </a:xfrm>
            <a:custGeom>
              <a:avLst/>
              <a:gdLst/>
              <a:ahLst/>
              <a:cxnLst/>
              <a:rect l="l" t="t" r="r" b="b"/>
              <a:pathLst>
                <a:path w="1" h="8" extrusionOk="0">
                  <a:moveTo>
                    <a:pt x="0" y="1"/>
                  </a:moveTo>
                  <a:lnTo>
                    <a:pt x="0"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3"/>
            <p:cNvSpPr/>
            <p:nvPr/>
          </p:nvSpPr>
          <p:spPr>
            <a:xfrm>
              <a:off x="3435559" y="2996556"/>
              <a:ext cx="121" cy="461"/>
            </a:xfrm>
            <a:custGeom>
              <a:avLst/>
              <a:gdLst/>
              <a:ahLst/>
              <a:cxnLst/>
              <a:rect l="l" t="t" r="r" b="b"/>
              <a:pathLst>
                <a:path w="5" h="19" extrusionOk="0">
                  <a:moveTo>
                    <a:pt x="1" y="1"/>
                  </a:moveTo>
                  <a:cubicBezTo>
                    <a:pt x="1" y="8"/>
                    <a:pt x="1" y="15"/>
                    <a:pt x="4" y="18"/>
                  </a:cubicBezTo>
                  <a:cubicBezTo>
                    <a:pt x="1" y="15"/>
                    <a:pt x="1" y="8"/>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3"/>
            <p:cNvSpPr/>
            <p:nvPr/>
          </p:nvSpPr>
          <p:spPr>
            <a:xfrm>
              <a:off x="3428177" y="2950220"/>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3"/>
            <p:cNvSpPr/>
            <p:nvPr/>
          </p:nvSpPr>
          <p:spPr>
            <a:xfrm>
              <a:off x="3428687" y="2950828"/>
              <a:ext cx="97" cy="97"/>
            </a:xfrm>
            <a:custGeom>
              <a:avLst/>
              <a:gdLst/>
              <a:ahLst/>
              <a:cxnLst/>
              <a:rect l="l" t="t" r="r" b="b"/>
              <a:pathLst>
                <a:path w="4" h="4" extrusionOk="0">
                  <a:moveTo>
                    <a:pt x="0" y="0"/>
                  </a:moveTo>
                  <a:lnTo>
                    <a:pt x="4"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3"/>
            <p:cNvSpPr/>
            <p:nvPr/>
          </p:nvSpPr>
          <p:spPr>
            <a:xfrm>
              <a:off x="3426647" y="2945971"/>
              <a:ext cx="24" cy="291"/>
            </a:xfrm>
            <a:custGeom>
              <a:avLst/>
              <a:gdLst/>
              <a:ahLst/>
              <a:cxnLst/>
              <a:rect l="l" t="t" r="r" b="b"/>
              <a:pathLst>
                <a:path w="1" h="12" extrusionOk="0">
                  <a:moveTo>
                    <a:pt x="0" y="1"/>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3"/>
            <p:cNvSpPr/>
            <p:nvPr/>
          </p:nvSpPr>
          <p:spPr>
            <a:xfrm>
              <a:off x="3436239" y="3000053"/>
              <a:ext cx="121" cy="364"/>
            </a:xfrm>
            <a:custGeom>
              <a:avLst/>
              <a:gdLst/>
              <a:ahLst/>
              <a:cxnLst/>
              <a:rect l="l" t="t" r="r" b="b"/>
              <a:pathLst>
                <a:path w="5" h="15" extrusionOk="0">
                  <a:moveTo>
                    <a:pt x="1" y="0"/>
                  </a:moveTo>
                  <a:lnTo>
                    <a:pt x="4"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3"/>
            <p:cNvSpPr/>
            <p:nvPr/>
          </p:nvSpPr>
          <p:spPr>
            <a:xfrm>
              <a:off x="3428930" y="2950998"/>
              <a:ext cx="24" cy="24"/>
            </a:xfrm>
            <a:custGeom>
              <a:avLst/>
              <a:gdLst/>
              <a:ahLst/>
              <a:cxnLst/>
              <a:rect l="l" t="t" r="r" b="b"/>
              <a:pathLst>
                <a:path w="1" h="1" extrusionOk="0">
                  <a:moveTo>
                    <a:pt x="1"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3"/>
            <p:cNvSpPr/>
            <p:nvPr/>
          </p:nvSpPr>
          <p:spPr>
            <a:xfrm>
              <a:off x="3435997" y="2998863"/>
              <a:ext cx="97" cy="364"/>
            </a:xfrm>
            <a:custGeom>
              <a:avLst/>
              <a:gdLst/>
              <a:ahLst/>
              <a:cxnLst/>
              <a:rect l="l" t="t" r="r" b="b"/>
              <a:pathLst>
                <a:path w="4" h="15" extrusionOk="0">
                  <a:moveTo>
                    <a:pt x="0" y="0"/>
                  </a:moveTo>
                  <a:lnTo>
                    <a:pt x="4"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3"/>
            <p:cNvSpPr/>
            <p:nvPr/>
          </p:nvSpPr>
          <p:spPr>
            <a:xfrm>
              <a:off x="3426380" y="2945048"/>
              <a:ext cx="121" cy="364"/>
            </a:xfrm>
            <a:custGeom>
              <a:avLst/>
              <a:gdLst/>
              <a:ahLst/>
              <a:cxnLst/>
              <a:rect l="l" t="t" r="r" b="b"/>
              <a:pathLst>
                <a:path w="5" h="15" extrusionOk="0">
                  <a:moveTo>
                    <a:pt x="1" y="0"/>
                  </a:moveTo>
                  <a:lnTo>
                    <a:pt x="4"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3"/>
            <p:cNvSpPr/>
            <p:nvPr/>
          </p:nvSpPr>
          <p:spPr>
            <a:xfrm>
              <a:off x="3435389" y="2995536"/>
              <a:ext cx="121" cy="364"/>
            </a:xfrm>
            <a:custGeom>
              <a:avLst/>
              <a:gdLst/>
              <a:ahLst/>
              <a:cxnLst/>
              <a:rect l="l" t="t" r="r" b="b"/>
              <a:pathLst>
                <a:path w="5" h="15" extrusionOk="0">
                  <a:moveTo>
                    <a:pt x="1" y="1"/>
                  </a:moveTo>
                  <a:lnTo>
                    <a:pt x="1" y="15"/>
                  </a:lnTo>
                  <a:cubicBezTo>
                    <a:pt x="4" y="8"/>
                    <a:pt x="1" y="4"/>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3"/>
            <p:cNvSpPr/>
            <p:nvPr/>
          </p:nvSpPr>
          <p:spPr>
            <a:xfrm>
              <a:off x="3428347" y="2950488"/>
              <a:ext cx="97" cy="97"/>
            </a:xfrm>
            <a:custGeom>
              <a:avLst/>
              <a:gdLst/>
              <a:ahLst/>
              <a:cxnLst/>
              <a:rect l="l" t="t" r="r" b="b"/>
              <a:pathLst>
                <a:path w="4" h="4" extrusionOk="0">
                  <a:moveTo>
                    <a:pt x="0" y="0"/>
                  </a:moveTo>
                  <a:lnTo>
                    <a:pt x="4"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3"/>
            <p:cNvSpPr/>
            <p:nvPr/>
          </p:nvSpPr>
          <p:spPr>
            <a:xfrm>
              <a:off x="3395854" y="2970984"/>
              <a:ext cx="121" cy="607"/>
            </a:xfrm>
            <a:custGeom>
              <a:avLst/>
              <a:gdLst/>
              <a:ahLst/>
              <a:cxnLst/>
              <a:rect l="l" t="t" r="r" b="b"/>
              <a:pathLst>
                <a:path w="5" h="25" extrusionOk="0">
                  <a:moveTo>
                    <a:pt x="4" y="25"/>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3"/>
            <p:cNvSpPr/>
            <p:nvPr/>
          </p:nvSpPr>
          <p:spPr>
            <a:xfrm>
              <a:off x="3393061" y="3019432"/>
              <a:ext cx="24" cy="364"/>
            </a:xfrm>
            <a:custGeom>
              <a:avLst/>
              <a:gdLst/>
              <a:ahLst/>
              <a:cxnLst/>
              <a:rect l="l" t="t" r="r" b="b"/>
              <a:pathLst>
                <a:path w="1" h="15" extrusionOk="0">
                  <a:moveTo>
                    <a:pt x="0" y="15"/>
                  </a:moveTo>
                  <a:lnTo>
                    <a:pt x="0" y="1"/>
                  </a:lnTo>
                  <a:cubicBezTo>
                    <a:pt x="0" y="8"/>
                    <a:pt x="0" y="11"/>
                    <a:pt x="0" y="1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3"/>
            <p:cNvSpPr/>
            <p:nvPr/>
          </p:nvSpPr>
          <p:spPr>
            <a:xfrm>
              <a:off x="3395271" y="2967900"/>
              <a:ext cx="194" cy="704"/>
            </a:xfrm>
            <a:custGeom>
              <a:avLst/>
              <a:gdLst/>
              <a:ahLst/>
              <a:cxnLst/>
              <a:rect l="l" t="t" r="r" b="b"/>
              <a:pathLst>
                <a:path w="8" h="29" extrusionOk="0">
                  <a:moveTo>
                    <a:pt x="7" y="29"/>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3"/>
            <p:cNvSpPr/>
            <p:nvPr/>
          </p:nvSpPr>
          <p:spPr>
            <a:xfrm>
              <a:off x="3393061" y="3017562"/>
              <a:ext cx="24" cy="364"/>
            </a:xfrm>
            <a:custGeom>
              <a:avLst/>
              <a:gdLst/>
              <a:ahLst/>
              <a:cxnLst/>
              <a:rect l="l" t="t" r="r" b="b"/>
              <a:pathLst>
                <a:path w="1" h="15" extrusionOk="0">
                  <a:moveTo>
                    <a:pt x="0" y="14"/>
                  </a:moveTo>
                  <a:lnTo>
                    <a:pt x="0" y="0"/>
                  </a:lnTo>
                  <a:cubicBezTo>
                    <a:pt x="0" y="4"/>
                    <a:pt x="0" y="11"/>
                    <a:pt x="0" y="1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3"/>
            <p:cNvSpPr/>
            <p:nvPr/>
          </p:nvSpPr>
          <p:spPr>
            <a:xfrm>
              <a:off x="3393134" y="3018412"/>
              <a:ext cx="24" cy="364"/>
            </a:xfrm>
            <a:custGeom>
              <a:avLst/>
              <a:gdLst/>
              <a:ahLst/>
              <a:cxnLst/>
              <a:rect l="l" t="t" r="r" b="b"/>
              <a:pathLst>
                <a:path w="1" h="15" extrusionOk="0">
                  <a:moveTo>
                    <a:pt x="1" y="0"/>
                  </a:moveTo>
                  <a:lnTo>
                    <a:pt x="1"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3"/>
            <p:cNvSpPr/>
            <p:nvPr/>
          </p:nvSpPr>
          <p:spPr>
            <a:xfrm>
              <a:off x="3392600" y="3016178"/>
              <a:ext cx="146" cy="219"/>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3"/>
            <p:cNvSpPr/>
            <p:nvPr/>
          </p:nvSpPr>
          <p:spPr>
            <a:xfrm>
              <a:off x="3392891" y="3016785"/>
              <a:ext cx="97" cy="364"/>
            </a:xfrm>
            <a:custGeom>
              <a:avLst/>
              <a:gdLst/>
              <a:ahLst/>
              <a:cxnLst/>
              <a:rect l="l" t="t" r="r" b="b"/>
              <a:pathLst>
                <a:path w="4" h="15" extrusionOk="0">
                  <a:moveTo>
                    <a:pt x="0" y="1"/>
                  </a:moveTo>
                  <a:cubicBezTo>
                    <a:pt x="0" y="4"/>
                    <a:pt x="4" y="11"/>
                    <a:pt x="4" y="15"/>
                  </a:cubicBezTo>
                  <a:cubicBezTo>
                    <a:pt x="4" y="11"/>
                    <a:pt x="4" y="8"/>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3"/>
            <p:cNvSpPr/>
            <p:nvPr/>
          </p:nvSpPr>
          <p:spPr>
            <a:xfrm>
              <a:off x="3396121" y="2972417"/>
              <a:ext cx="97" cy="631"/>
            </a:xfrm>
            <a:custGeom>
              <a:avLst/>
              <a:gdLst/>
              <a:ahLst/>
              <a:cxnLst/>
              <a:rect l="l" t="t" r="r" b="b"/>
              <a:pathLst>
                <a:path w="4" h="26" extrusionOk="0">
                  <a:moveTo>
                    <a:pt x="4" y="25"/>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3"/>
            <p:cNvSpPr/>
            <p:nvPr/>
          </p:nvSpPr>
          <p:spPr>
            <a:xfrm>
              <a:off x="3397044" y="2979216"/>
              <a:ext cx="24" cy="291"/>
            </a:xfrm>
            <a:custGeom>
              <a:avLst/>
              <a:gdLst/>
              <a:ahLst/>
              <a:cxnLst/>
              <a:rect l="l" t="t" r="r" b="b"/>
              <a:pathLst>
                <a:path w="1" h="12" extrusionOk="0">
                  <a:moveTo>
                    <a:pt x="1" y="1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3"/>
            <p:cNvSpPr/>
            <p:nvPr/>
          </p:nvSpPr>
          <p:spPr>
            <a:xfrm>
              <a:off x="3396874" y="2977444"/>
              <a:ext cx="24" cy="437"/>
            </a:xfrm>
            <a:custGeom>
              <a:avLst/>
              <a:gdLst/>
              <a:ahLst/>
              <a:cxnLst/>
              <a:rect l="l" t="t" r="r" b="b"/>
              <a:pathLst>
                <a:path w="1" h="18" extrusionOk="0">
                  <a:moveTo>
                    <a:pt x="1" y="18"/>
                  </a:moveTo>
                  <a:lnTo>
                    <a:pt x="1" y="0"/>
                  </a:lnTo>
                  <a:cubicBezTo>
                    <a:pt x="1" y="7"/>
                    <a:pt x="1" y="14"/>
                    <a:pt x="1"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3"/>
            <p:cNvSpPr/>
            <p:nvPr/>
          </p:nvSpPr>
          <p:spPr>
            <a:xfrm>
              <a:off x="3396704" y="2976326"/>
              <a:ext cx="121" cy="534"/>
            </a:xfrm>
            <a:custGeom>
              <a:avLst/>
              <a:gdLst/>
              <a:ahLst/>
              <a:cxnLst/>
              <a:rect l="l" t="t" r="r" b="b"/>
              <a:pathLst>
                <a:path w="5" h="22" extrusionOk="0">
                  <a:moveTo>
                    <a:pt x="4" y="22"/>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3"/>
            <p:cNvSpPr/>
            <p:nvPr/>
          </p:nvSpPr>
          <p:spPr>
            <a:xfrm>
              <a:off x="3394421" y="2964670"/>
              <a:ext cx="194" cy="704"/>
            </a:xfrm>
            <a:custGeom>
              <a:avLst/>
              <a:gdLst/>
              <a:ahLst/>
              <a:cxnLst/>
              <a:rect l="l" t="t" r="r" b="b"/>
              <a:pathLst>
                <a:path w="8" h="29" extrusionOk="0">
                  <a:moveTo>
                    <a:pt x="7" y="29"/>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3"/>
            <p:cNvSpPr/>
            <p:nvPr/>
          </p:nvSpPr>
          <p:spPr>
            <a:xfrm>
              <a:off x="3396364" y="2973777"/>
              <a:ext cx="121" cy="631"/>
            </a:xfrm>
            <a:custGeom>
              <a:avLst/>
              <a:gdLst/>
              <a:ahLst/>
              <a:cxnLst/>
              <a:rect l="l" t="t" r="r" b="b"/>
              <a:pathLst>
                <a:path w="5" h="26" extrusionOk="0">
                  <a:moveTo>
                    <a:pt x="4" y="25"/>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3"/>
            <p:cNvSpPr/>
            <p:nvPr/>
          </p:nvSpPr>
          <p:spPr>
            <a:xfrm>
              <a:off x="3394834" y="2966297"/>
              <a:ext cx="194" cy="704"/>
            </a:xfrm>
            <a:custGeom>
              <a:avLst/>
              <a:gdLst/>
              <a:ahLst/>
              <a:cxnLst/>
              <a:rect l="l" t="t" r="r" b="b"/>
              <a:pathLst>
                <a:path w="8" h="29" extrusionOk="0">
                  <a:moveTo>
                    <a:pt x="8" y="28"/>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3"/>
            <p:cNvSpPr/>
            <p:nvPr/>
          </p:nvSpPr>
          <p:spPr>
            <a:xfrm>
              <a:off x="3396971" y="2978464"/>
              <a:ext cx="24" cy="364"/>
            </a:xfrm>
            <a:custGeom>
              <a:avLst/>
              <a:gdLst/>
              <a:ahLst/>
              <a:cxnLst/>
              <a:rect l="l" t="t" r="r" b="b"/>
              <a:pathLst>
                <a:path w="1" h="15" extrusionOk="0">
                  <a:moveTo>
                    <a:pt x="0" y="14"/>
                  </a:moveTo>
                  <a:lnTo>
                    <a:pt x="0" y="0"/>
                  </a:lnTo>
                  <a:cubicBezTo>
                    <a:pt x="0" y="4"/>
                    <a:pt x="0" y="7"/>
                    <a:pt x="0" y="1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3"/>
            <p:cNvSpPr/>
            <p:nvPr/>
          </p:nvSpPr>
          <p:spPr>
            <a:xfrm>
              <a:off x="3396534" y="2975137"/>
              <a:ext cx="121" cy="534"/>
            </a:xfrm>
            <a:custGeom>
              <a:avLst/>
              <a:gdLst/>
              <a:ahLst/>
              <a:cxnLst/>
              <a:rect l="l" t="t" r="r" b="b"/>
              <a:pathLst>
                <a:path w="5" h="22" extrusionOk="0">
                  <a:moveTo>
                    <a:pt x="4" y="22"/>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3"/>
            <p:cNvSpPr/>
            <p:nvPr/>
          </p:nvSpPr>
          <p:spPr>
            <a:xfrm>
              <a:off x="3392891" y="3020598"/>
              <a:ext cx="97" cy="316"/>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3"/>
            <p:cNvSpPr/>
            <p:nvPr/>
          </p:nvSpPr>
          <p:spPr>
            <a:xfrm>
              <a:off x="3393911" y="2963140"/>
              <a:ext cx="194" cy="704"/>
            </a:xfrm>
            <a:custGeom>
              <a:avLst/>
              <a:gdLst/>
              <a:ahLst/>
              <a:cxnLst/>
              <a:rect l="l" t="t" r="r" b="b"/>
              <a:pathLst>
                <a:path w="8" h="29" extrusionOk="0">
                  <a:moveTo>
                    <a:pt x="7" y="29"/>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3"/>
            <p:cNvSpPr/>
            <p:nvPr/>
          </p:nvSpPr>
          <p:spPr>
            <a:xfrm>
              <a:off x="3395514" y="2969454"/>
              <a:ext cx="194" cy="607"/>
            </a:xfrm>
            <a:custGeom>
              <a:avLst/>
              <a:gdLst/>
              <a:ahLst/>
              <a:cxnLst/>
              <a:rect l="l" t="t" r="r" b="b"/>
              <a:pathLst>
                <a:path w="8" h="25" extrusionOk="0">
                  <a:moveTo>
                    <a:pt x="8" y="25"/>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3"/>
            <p:cNvSpPr/>
            <p:nvPr/>
          </p:nvSpPr>
          <p:spPr>
            <a:xfrm>
              <a:off x="3392891" y="2960177"/>
              <a:ext cx="97" cy="364"/>
            </a:xfrm>
            <a:custGeom>
              <a:avLst/>
              <a:gdLst/>
              <a:ahLst/>
              <a:cxnLst/>
              <a:rect l="l" t="t" r="r" b="b"/>
              <a:pathLst>
                <a:path w="4" h="15" extrusionOk="0">
                  <a:moveTo>
                    <a:pt x="4" y="1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3"/>
            <p:cNvSpPr/>
            <p:nvPr/>
          </p:nvSpPr>
          <p:spPr>
            <a:xfrm>
              <a:off x="3386844" y="3002093"/>
              <a:ext cx="5464" cy="13527"/>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3"/>
            <p:cNvSpPr/>
            <p:nvPr/>
          </p:nvSpPr>
          <p:spPr>
            <a:xfrm>
              <a:off x="3393401" y="2961610"/>
              <a:ext cx="194" cy="631"/>
            </a:xfrm>
            <a:custGeom>
              <a:avLst/>
              <a:gdLst/>
              <a:ahLst/>
              <a:cxnLst/>
              <a:rect l="l" t="t" r="r" b="b"/>
              <a:pathLst>
                <a:path w="8" h="26" extrusionOk="0">
                  <a:moveTo>
                    <a:pt x="7" y="25"/>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3"/>
            <p:cNvSpPr/>
            <p:nvPr/>
          </p:nvSpPr>
          <p:spPr>
            <a:xfrm>
              <a:off x="3228969" y="2921662"/>
              <a:ext cx="95342" cy="70863"/>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3"/>
            <p:cNvSpPr/>
            <p:nvPr/>
          </p:nvSpPr>
          <p:spPr>
            <a:xfrm>
              <a:off x="3264182" y="2927441"/>
              <a:ext cx="437" cy="24"/>
            </a:xfrm>
            <a:custGeom>
              <a:avLst/>
              <a:gdLst/>
              <a:ahLst/>
              <a:cxnLst/>
              <a:rect l="l" t="t" r="r" b="b"/>
              <a:pathLst>
                <a:path w="18" h="1" extrusionOk="0">
                  <a:moveTo>
                    <a:pt x="18"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3"/>
            <p:cNvSpPr/>
            <p:nvPr/>
          </p:nvSpPr>
          <p:spPr>
            <a:xfrm>
              <a:off x="3266052" y="2927441"/>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3"/>
            <p:cNvSpPr/>
            <p:nvPr/>
          </p:nvSpPr>
          <p:spPr>
            <a:xfrm>
              <a:off x="3259592" y="2927029"/>
              <a:ext cx="267" cy="24"/>
            </a:xfrm>
            <a:custGeom>
              <a:avLst/>
              <a:gdLst/>
              <a:ahLst/>
              <a:cxnLst/>
              <a:rect l="l" t="t" r="r" b="b"/>
              <a:pathLst>
                <a:path w="11" h="1" extrusionOk="0">
                  <a:moveTo>
                    <a:pt x="11"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3"/>
            <p:cNvSpPr/>
            <p:nvPr/>
          </p:nvSpPr>
          <p:spPr>
            <a:xfrm>
              <a:off x="3258232" y="2926689"/>
              <a:ext cx="437" cy="97"/>
            </a:xfrm>
            <a:custGeom>
              <a:avLst/>
              <a:gdLst/>
              <a:ahLst/>
              <a:cxnLst/>
              <a:rect l="l" t="t" r="r" b="b"/>
              <a:pathLst>
                <a:path w="18" h="4" extrusionOk="0">
                  <a:moveTo>
                    <a:pt x="18"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3"/>
            <p:cNvSpPr/>
            <p:nvPr/>
          </p:nvSpPr>
          <p:spPr>
            <a:xfrm>
              <a:off x="3256192" y="2926081"/>
              <a:ext cx="267" cy="121"/>
            </a:xfrm>
            <a:custGeom>
              <a:avLst/>
              <a:gdLst/>
              <a:ahLst/>
              <a:cxnLst/>
              <a:rect l="l" t="t" r="r" b="b"/>
              <a:pathLst>
                <a:path w="11" h="5" extrusionOk="0">
                  <a:moveTo>
                    <a:pt x="11"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3"/>
            <p:cNvSpPr/>
            <p:nvPr/>
          </p:nvSpPr>
          <p:spPr>
            <a:xfrm>
              <a:off x="3257115" y="2926421"/>
              <a:ext cx="364" cy="121"/>
            </a:xfrm>
            <a:custGeom>
              <a:avLst/>
              <a:gdLst/>
              <a:ahLst/>
              <a:cxnLst/>
              <a:rect l="l" t="t" r="r" b="b"/>
              <a:pathLst>
                <a:path w="15" h="5" extrusionOk="0">
                  <a:moveTo>
                    <a:pt x="15"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3"/>
            <p:cNvSpPr/>
            <p:nvPr/>
          </p:nvSpPr>
          <p:spPr>
            <a:xfrm>
              <a:off x="3262725" y="2927369"/>
              <a:ext cx="364" cy="24"/>
            </a:xfrm>
            <a:custGeom>
              <a:avLst/>
              <a:gdLst/>
              <a:ahLst/>
              <a:cxnLst/>
              <a:rect l="l" t="t" r="r" b="b"/>
              <a:pathLst>
                <a:path w="15" h="1" extrusionOk="0">
                  <a:moveTo>
                    <a:pt x="15"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3"/>
            <p:cNvSpPr/>
            <p:nvPr/>
          </p:nvSpPr>
          <p:spPr>
            <a:xfrm>
              <a:off x="3266975" y="2927441"/>
              <a:ext cx="631" cy="24"/>
            </a:xfrm>
            <a:custGeom>
              <a:avLst/>
              <a:gdLst/>
              <a:ahLst/>
              <a:cxnLst/>
              <a:rect l="l" t="t" r="r" b="b"/>
              <a:pathLst>
                <a:path w="26" h="1" extrusionOk="0">
                  <a:moveTo>
                    <a:pt x="25"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3"/>
            <p:cNvSpPr/>
            <p:nvPr/>
          </p:nvSpPr>
          <p:spPr>
            <a:xfrm>
              <a:off x="3268262" y="2927369"/>
              <a:ext cx="607" cy="24"/>
            </a:xfrm>
            <a:custGeom>
              <a:avLst/>
              <a:gdLst/>
              <a:ahLst/>
              <a:cxnLst/>
              <a:rect l="l" t="t" r="r" b="b"/>
              <a:pathLst>
                <a:path w="25" h="1" extrusionOk="0">
                  <a:moveTo>
                    <a:pt x="25"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3"/>
            <p:cNvSpPr/>
            <p:nvPr/>
          </p:nvSpPr>
          <p:spPr>
            <a:xfrm>
              <a:off x="3272245" y="2926761"/>
              <a:ext cx="971" cy="194"/>
            </a:xfrm>
            <a:custGeom>
              <a:avLst/>
              <a:gdLst/>
              <a:ahLst/>
              <a:cxnLst/>
              <a:rect l="l" t="t" r="r" b="b"/>
              <a:pathLst>
                <a:path w="40" h="8" extrusionOk="0">
                  <a:moveTo>
                    <a:pt x="39"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3"/>
            <p:cNvSpPr/>
            <p:nvPr/>
          </p:nvSpPr>
          <p:spPr>
            <a:xfrm>
              <a:off x="3269525" y="2927271"/>
              <a:ext cx="631" cy="121"/>
            </a:xfrm>
            <a:custGeom>
              <a:avLst/>
              <a:gdLst/>
              <a:ahLst/>
              <a:cxnLst/>
              <a:rect l="l" t="t" r="r" b="b"/>
              <a:pathLst>
                <a:path w="26" h="5" extrusionOk="0">
                  <a:moveTo>
                    <a:pt x="25"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3"/>
            <p:cNvSpPr/>
            <p:nvPr/>
          </p:nvSpPr>
          <p:spPr>
            <a:xfrm>
              <a:off x="3270812" y="2927101"/>
              <a:ext cx="704" cy="121"/>
            </a:xfrm>
            <a:custGeom>
              <a:avLst/>
              <a:gdLst/>
              <a:ahLst/>
              <a:cxnLst/>
              <a:rect l="l" t="t" r="r" b="b"/>
              <a:pathLst>
                <a:path w="29" h="5" extrusionOk="0">
                  <a:moveTo>
                    <a:pt x="28"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3"/>
            <p:cNvSpPr/>
            <p:nvPr/>
          </p:nvSpPr>
          <p:spPr>
            <a:xfrm>
              <a:off x="3273605" y="2926519"/>
              <a:ext cx="801" cy="194"/>
            </a:xfrm>
            <a:custGeom>
              <a:avLst/>
              <a:gdLst/>
              <a:ahLst/>
              <a:cxnLst/>
              <a:rect l="l" t="t" r="r" b="b"/>
              <a:pathLst>
                <a:path w="33" h="8" extrusionOk="0">
                  <a:moveTo>
                    <a:pt x="32"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3"/>
            <p:cNvSpPr/>
            <p:nvPr/>
          </p:nvSpPr>
          <p:spPr>
            <a:xfrm>
              <a:off x="3247013" y="2921662"/>
              <a:ext cx="340" cy="172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3"/>
            <p:cNvSpPr/>
            <p:nvPr/>
          </p:nvSpPr>
          <p:spPr>
            <a:xfrm>
              <a:off x="3246819" y="2923289"/>
              <a:ext cx="194" cy="36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3"/>
            <p:cNvSpPr/>
            <p:nvPr/>
          </p:nvSpPr>
          <p:spPr>
            <a:xfrm>
              <a:off x="3245969" y="2924989"/>
              <a:ext cx="291" cy="437"/>
            </a:xfrm>
            <a:custGeom>
              <a:avLst/>
              <a:gdLst/>
              <a:ahLst/>
              <a:cxnLst/>
              <a:rect l="l" t="t" r="r" b="b"/>
              <a:pathLst>
                <a:path w="12" h="18" extrusionOk="0">
                  <a:moveTo>
                    <a:pt x="1" y="18"/>
                  </a:moveTo>
                  <a:cubicBezTo>
                    <a:pt x="4" y="11"/>
                    <a:pt x="8" y="7"/>
                    <a:pt x="11" y="0"/>
                  </a:cubicBezTo>
                  <a:cubicBezTo>
                    <a:pt x="8" y="7"/>
                    <a:pt x="4" y="11"/>
                    <a:pt x="1"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3"/>
            <p:cNvSpPr/>
            <p:nvPr/>
          </p:nvSpPr>
          <p:spPr>
            <a:xfrm>
              <a:off x="3229066" y="2941891"/>
              <a:ext cx="97" cy="24"/>
            </a:xfrm>
            <a:custGeom>
              <a:avLst/>
              <a:gdLst/>
              <a:ahLst/>
              <a:cxnLst/>
              <a:rect l="l" t="t" r="r" b="b"/>
              <a:pathLst>
                <a:path w="4" h="1" extrusionOk="0">
                  <a:moveTo>
                    <a:pt x="0" y="1"/>
                  </a:moveTo>
                  <a:lnTo>
                    <a:pt x="0" y="1"/>
                  </a:lnTo>
                  <a:lnTo>
                    <a:pt x="0" y="1"/>
                  </a:ln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3"/>
            <p:cNvSpPr/>
            <p:nvPr/>
          </p:nvSpPr>
          <p:spPr>
            <a:xfrm>
              <a:off x="3244609" y="2926421"/>
              <a:ext cx="461" cy="364"/>
            </a:xfrm>
            <a:custGeom>
              <a:avLst/>
              <a:gdLst/>
              <a:ahLst/>
              <a:cxnLst/>
              <a:rect l="l" t="t" r="r" b="b"/>
              <a:pathLst>
                <a:path w="19" h="15" extrusionOk="0">
                  <a:moveTo>
                    <a:pt x="1" y="15"/>
                  </a:moveTo>
                  <a:cubicBezTo>
                    <a:pt x="8" y="8"/>
                    <a:pt x="11" y="4"/>
                    <a:pt x="18" y="1"/>
                  </a:cubicBezTo>
                  <a:cubicBezTo>
                    <a:pt x="11" y="4"/>
                    <a:pt x="8" y="8"/>
                    <a:pt x="1" y="1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3"/>
            <p:cNvSpPr/>
            <p:nvPr/>
          </p:nvSpPr>
          <p:spPr>
            <a:xfrm>
              <a:off x="3243419" y="2926931"/>
              <a:ext cx="874" cy="461"/>
            </a:xfrm>
            <a:custGeom>
              <a:avLst/>
              <a:gdLst/>
              <a:ahLst/>
              <a:cxnLst/>
              <a:rect l="l" t="t" r="r" b="b"/>
              <a:pathLst>
                <a:path w="36" h="19" extrusionOk="0">
                  <a:moveTo>
                    <a:pt x="1" y="18"/>
                  </a:moveTo>
                  <a:cubicBezTo>
                    <a:pt x="15" y="15"/>
                    <a:pt x="25" y="8"/>
                    <a:pt x="36" y="1"/>
                  </a:cubicBezTo>
                  <a:cubicBezTo>
                    <a:pt x="25" y="8"/>
                    <a:pt x="15" y="15"/>
                    <a:pt x="1"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3"/>
            <p:cNvSpPr/>
            <p:nvPr/>
          </p:nvSpPr>
          <p:spPr>
            <a:xfrm>
              <a:off x="3229309" y="2940021"/>
              <a:ext cx="2234" cy="1724"/>
            </a:xfrm>
            <a:custGeom>
              <a:avLst/>
              <a:gdLst/>
              <a:ahLst/>
              <a:cxnLst/>
              <a:rect l="l" t="t" r="r" b="b"/>
              <a:pathLst>
                <a:path w="92" h="71" extrusionOk="0">
                  <a:moveTo>
                    <a:pt x="92" y="1"/>
                  </a:moveTo>
                  <a:cubicBezTo>
                    <a:pt x="60" y="25"/>
                    <a:pt x="29" y="50"/>
                    <a:pt x="1" y="71"/>
                  </a:cubicBezTo>
                  <a:cubicBezTo>
                    <a:pt x="29" y="50"/>
                    <a:pt x="60" y="29"/>
                    <a:pt x="9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3"/>
            <p:cNvSpPr/>
            <p:nvPr/>
          </p:nvSpPr>
          <p:spPr>
            <a:xfrm>
              <a:off x="3245386" y="2925741"/>
              <a:ext cx="364" cy="364"/>
            </a:xfrm>
            <a:custGeom>
              <a:avLst/>
              <a:gdLst/>
              <a:ahLst/>
              <a:cxnLst/>
              <a:rect l="l" t="t" r="r" b="b"/>
              <a:pathLst>
                <a:path w="15" h="15" extrusionOk="0">
                  <a:moveTo>
                    <a:pt x="14" y="1"/>
                  </a:moveTo>
                  <a:cubicBezTo>
                    <a:pt x="7" y="4"/>
                    <a:pt x="4" y="11"/>
                    <a:pt x="0" y="15"/>
                  </a:cubicBezTo>
                  <a:cubicBezTo>
                    <a:pt x="4" y="11"/>
                    <a:pt x="11" y="4"/>
                    <a:pt x="1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3"/>
            <p:cNvSpPr/>
            <p:nvPr/>
          </p:nvSpPr>
          <p:spPr>
            <a:xfrm>
              <a:off x="3246406" y="2924139"/>
              <a:ext cx="267" cy="437"/>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3"/>
            <p:cNvSpPr/>
            <p:nvPr/>
          </p:nvSpPr>
          <p:spPr>
            <a:xfrm>
              <a:off x="3247013" y="2923192"/>
              <a:ext cx="0" cy="121"/>
            </a:xfrm>
            <a:custGeom>
              <a:avLst/>
              <a:gdLst/>
              <a:ahLst/>
              <a:cxnLst/>
              <a:rect l="l" t="t" r="r" b="b"/>
              <a:pathLst>
                <a:path h="5" extrusionOk="0">
                  <a:moveTo>
                    <a:pt x="0" y="1"/>
                  </a:moveTo>
                  <a:lnTo>
                    <a:pt x="0" y="4"/>
                  </a:ln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3"/>
            <p:cNvSpPr/>
            <p:nvPr/>
          </p:nvSpPr>
          <p:spPr>
            <a:xfrm>
              <a:off x="3247183" y="2922099"/>
              <a:ext cx="0" cy="194"/>
            </a:xfrm>
            <a:custGeom>
              <a:avLst/>
              <a:gdLst/>
              <a:ahLst/>
              <a:cxnLst/>
              <a:rect l="l" t="t" r="r" b="b"/>
              <a:pathLst>
                <a:path h="8" extrusionOk="0">
                  <a:moveTo>
                    <a:pt x="0" y="7"/>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3"/>
            <p:cNvSpPr/>
            <p:nvPr/>
          </p:nvSpPr>
          <p:spPr>
            <a:xfrm>
              <a:off x="3319187" y="2964427"/>
              <a:ext cx="194" cy="194"/>
            </a:xfrm>
            <a:custGeom>
              <a:avLst/>
              <a:gdLst/>
              <a:ahLst/>
              <a:cxnLst/>
              <a:rect l="l" t="t" r="r" b="b"/>
              <a:pathLst>
                <a:path w="8" h="8" extrusionOk="0">
                  <a:moveTo>
                    <a:pt x="7" y="7"/>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3"/>
            <p:cNvSpPr/>
            <p:nvPr/>
          </p:nvSpPr>
          <p:spPr>
            <a:xfrm>
              <a:off x="3317900" y="2958307"/>
              <a:ext cx="121" cy="364"/>
            </a:xfrm>
            <a:custGeom>
              <a:avLst/>
              <a:gdLst/>
              <a:ahLst/>
              <a:cxnLst/>
              <a:rect l="l" t="t" r="r" b="b"/>
              <a:pathLst>
                <a:path w="5" h="15" extrusionOk="0">
                  <a:moveTo>
                    <a:pt x="1" y="0"/>
                  </a:moveTo>
                  <a:lnTo>
                    <a:pt x="1" y="14"/>
                  </a:lnTo>
                  <a:cubicBezTo>
                    <a:pt x="4" y="11"/>
                    <a:pt x="4" y="4"/>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3"/>
            <p:cNvSpPr/>
            <p:nvPr/>
          </p:nvSpPr>
          <p:spPr>
            <a:xfrm>
              <a:off x="3318410" y="2963383"/>
              <a:ext cx="194" cy="291"/>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3"/>
            <p:cNvSpPr/>
            <p:nvPr/>
          </p:nvSpPr>
          <p:spPr>
            <a:xfrm>
              <a:off x="3317827" y="2959157"/>
              <a:ext cx="97" cy="364"/>
            </a:xfrm>
            <a:custGeom>
              <a:avLst/>
              <a:gdLst/>
              <a:ahLst/>
              <a:cxnLst/>
              <a:rect l="l" t="t" r="r" b="b"/>
              <a:pathLst>
                <a:path w="4" h="15" extrusionOk="0">
                  <a:moveTo>
                    <a:pt x="0" y="0"/>
                  </a:moveTo>
                  <a:lnTo>
                    <a:pt x="0" y="14"/>
                  </a:lnTo>
                  <a:cubicBezTo>
                    <a:pt x="4" y="11"/>
                    <a:pt x="4" y="4"/>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3"/>
            <p:cNvSpPr/>
            <p:nvPr/>
          </p:nvSpPr>
          <p:spPr>
            <a:xfrm>
              <a:off x="3316200" y="2985846"/>
              <a:ext cx="2914" cy="2914"/>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3"/>
            <p:cNvSpPr/>
            <p:nvPr/>
          </p:nvSpPr>
          <p:spPr>
            <a:xfrm>
              <a:off x="3318580" y="2954640"/>
              <a:ext cx="121" cy="461"/>
            </a:xfrm>
            <a:custGeom>
              <a:avLst/>
              <a:gdLst/>
              <a:ahLst/>
              <a:cxnLst/>
              <a:rect l="l" t="t" r="r" b="b"/>
              <a:pathLst>
                <a:path w="5" h="19" extrusionOk="0">
                  <a:moveTo>
                    <a:pt x="1" y="18"/>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3"/>
            <p:cNvSpPr/>
            <p:nvPr/>
          </p:nvSpPr>
          <p:spPr>
            <a:xfrm>
              <a:off x="3318337" y="2955587"/>
              <a:ext cx="97" cy="437"/>
            </a:xfrm>
            <a:custGeom>
              <a:avLst/>
              <a:gdLst/>
              <a:ahLst/>
              <a:cxnLst/>
              <a:rect l="l" t="t" r="r" b="b"/>
              <a:pathLst>
                <a:path w="4" h="18" extrusionOk="0">
                  <a:moveTo>
                    <a:pt x="0" y="18"/>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3"/>
            <p:cNvSpPr/>
            <p:nvPr/>
          </p:nvSpPr>
          <p:spPr>
            <a:xfrm>
              <a:off x="3317827" y="2960760"/>
              <a:ext cx="24" cy="364"/>
            </a:xfrm>
            <a:custGeom>
              <a:avLst/>
              <a:gdLst/>
              <a:ahLst/>
              <a:cxnLst/>
              <a:rect l="l" t="t" r="r" b="b"/>
              <a:pathLst>
                <a:path w="1" h="15" extrusionOk="0">
                  <a:moveTo>
                    <a:pt x="0" y="15"/>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3"/>
            <p:cNvSpPr/>
            <p:nvPr/>
          </p:nvSpPr>
          <p:spPr>
            <a:xfrm>
              <a:off x="3318240" y="2956510"/>
              <a:ext cx="24" cy="461"/>
            </a:xfrm>
            <a:custGeom>
              <a:avLst/>
              <a:gdLst/>
              <a:ahLst/>
              <a:cxnLst/>
              <a:rect l="l" t="t" r="r" b="b"/>
              <a:pathLst>
                <a:path w="1" h="19" extrusionOk="0">
                  <a:moveTo>
                    <a:pt x="1" y="18"/>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3"/>
            <p:cNvSpPr/>
            <p:nvPr/>
          </p:nvSpPr>
          <p:spPr>
            <a:xfrm>
              <a:off x="3317827" y="2959910"/>
              <a:ext cx="24" cy="461"/>
            </a:xfrm>
            <a:custGeom>
              <a:avLst/>
              <a:gdLst/>
              <a:ahLst/>
              <a:cxnLst/>
              <a:rect l="l" t="t" r="r" b="b"/>
              <a:pathLst>
                <a:path w="1" h="19" extrusionOk="0">
                  <a:moveTo>
                    <a:pt x="0" y="1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3"/>
            <p:cNvSpPr/>
            <p:nvPr/>
          </p:nvSpPr>
          <p:spPr>
            <a:xfrm>
              <a:off x="3318750" y="2953717"/>
              <a:ext cx="121" cy="437"/>
            </a:xfrm>
            <a:custGeom>
              <a:avLst/>
              <a:gdLst/>
              <a:ahLst/>
              <a:cxnLst/>
              <a:rect l="l" t="t" r="r" b="b"/>
              <a:pathLst>
                <a:path w="5" h="18" extrusionOk="0">
                  <a:moveTo>
                    <a:pt x="1" y="18"/>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3"/>
            <p:cNvSpPr/>
            <p:nvPr/>
          </p:nvSpPr>
          <p:spPr>
            <a:xfrm>
              <a:off x="3318726" y="2963990"/>
              <a:ext cx="219" cy="194"/>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3"/>
            <p:cNvSpPr/>
            <p:nvPr/>
          </p:nvSpPr>
          <p:spPr>
            <a:xfrm>
              <a:off x="3317900" y="2961440"/>
              <a:ext cx="24" cy="364"/>
            </a:xfrm>
            <a:custGeom>
              <a:avLst/>
              <a:gdLst/>
              <a:ahLst/>
              <a:cxnLst/>
              <a:rect l="l" t="t" r="r" b="b"/>
              <a:pathLst>
                <a:path w="1" h="15" extrusionOk="0">
                  <a:moveTo>
                    <a:pt x="1" y="15"/>
                  </a:moveTo>
                  <a:lnTo>
                    <a:pt x="1" y="1"/>
                  </a:lnTo>
                  <a:cubicBezTo>
                    <a:pt x="1" y="8"/>
                    <a:pt x="1" y="11"/>
                    <a:pt x="1" y="1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3"/>
            <p:cNvSpPr/>
            <p:nvPr/>
          </p:nvSpPr>
          <p:spPr>
            <a:xfrm>
              <a:off x="3318167" y="2962800"/>
              <a:ext cx="97" cy="291"/>
            </a:xfrm>
            <a:custGeom>
              <a:avLst/>
              <a:gdLst/>
              <a:ahLst/>
              <a:cxnLst/>
              <a:rect l="l" t="t" r="r" b="b"/>
              <a:pathLst>
                <a:path w="4" h="12" extrusionOk="0">
                  <a:moveTo>
                    <a:pt x="4" y="11"/>
                  </a:moveTo>
                  <a:cubicBezTo>
                    <a:pt x="4" y="8"/>
                    <a:pt x="4" y="4"/>
                    <a:pt x="0" y="1"/>
                  </a:cubicBezTo>
                  <a:cubicBezTo>
                    <a:pt x="4" y="4"/>
                    <a:pt x="4" y="8"/>
                    <a:pt x="4"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3"/>
            <p:cNvSpPr/>
            <p:nvPr/>
          </p:nvSpPr>
          <p:spPr>
            <a:xfrm>
              <a:off x="3317997" y="2962120"/>
              <a:ext cx="97" cy="36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3"/>
            <p:cNvSpPr/>
            <p:nvPr/>
          </p:nvSpPr>
          <p:spPr>
            <a:xfrm>
              <a:off x="3318070" y="2957360"/>
              <a:ext cx="121" cy="461"/>
            </a:xfrm>
            <a:custGeom>
              <a:avLst/>
              <a:gdLst/>
              <a:ahLst/>
              <a:cxnLst/>
              <a:rect l="l" t="t" r="r" b="b"/>
              <a:pathLst>
                <a:path w="5" h="19" extrusionOk="0">
                  <a:moveTo>
                    <a:pt x="1" y="18"/>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3"/>
            <p:cNvSpPr/>
            <p:nvPr/>
          </p:nvSpPr>
          <p:spPr>
            <a:xfrm>
              <a:off x="3276665" y="2978634"/>
              <a:ext cx="52066" cy="49759"/>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3"/>
            <p:cNvSpPr/>
            <p:nvPr/>
          </p:nvSpPr>
          <p:spPr>
            <a:xfrm>
              <a:off x="3314840" y="2991723"/>
              <a:ext cx="121" cy="274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3"/>
            <p:cNvSpPr/>
            <p:nvPr/>
          </p:nvSpPr>
          <p:spPr>
            <a:xfrm>
              <a:off x="3326570" y="3022322"/>
              <a:ext cx="121" cy="291"/>
            </a:xfrm>
            <a:custGeom>
              <a:avLst/>
              <a:gdLst/>
              <a:ahLst/>
              <a:cxnLst/>
              <a:rect l="l" t="t" r="r" b="b"/>
              <a:pathLst>
                <a:path w="5" h="12" extrusionOk="0">
                  <a:moveTo>
                    <a:pt x="4" y="1"/>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3"/>
            <p:cNvSpPr/>
            <p:nvPr/>
          </p:nvSpPr>
          <p:spPr>
            <a:xfrm>
              <a:off x="3324627" y="3027932"/>
              <a:ext cx="97" cy="534"/>
            </a:xfrm>
            <a:custGeom>
              <a:avLst/>
              <a:gdLst/>
              <a:ahLst/>
              <a:cxnLst/>
              <a:rect l="l" t="t" r="r" b="b"/>
              <a:pathLst>
                <a:path w="4" h="22" extrusionOk="0">
                  <a:moveTo>
                    <a:pt x="4" y="1"/>
                  </a:moveTo>
                  <a:lnTo>
                    <a:pt x="0" y="2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3"/>
            <p:cNvSpPr/>
            <p:nvPr/>
          </p:nvSpPr>
          <p:spPr>
            <a:xfrm>
              <a:off x="3325307" y="3025649"/>
              <a:ext cx="97" cy="437"/>
            </a:xfrm>
            <a:custGeom>
              <a:avLst/>
              <a:gdLst/>
              <a:ahLst/>
              <a:cxnLst/>
              <a:rect l="l" t="t" r="r" b="b"/>
              <a:pathLst>
                <a:path w="4" h="18" extrusionOk="0">
                  <a:moveTo>
                    <a:pt x="4" y="0"/>
                  </a:moveTo>
                  <a:lnTo>
                    <a:pt x="0"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3"/>
            <p:cNvSpPr/>
            <p:nvPr/>
          </p:nvSpPr>
          <p:spPr>
            <a:xfrm>
              <a:off x="3326230" y="3023099"/>
              <a:ext cx="121" cy="267"/>
            </a:xfrm>
            <a:custGeom>
              <a:avLst/>
              <a:gdLst/>
              <a:ahLst/>
              <a:cxnLst/>
              <a:rect l="l" t="t" r="r" b="b"/>
              <a:pathLst>
                <a:path w="5" h="11" extrusionOk="0">
                  <a:moveTo>
                    <a:pt x="4" y="0"/>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3"/>
            <p:cNvSpPr/>
            <p:nvPr/>
          </p:nvSpPr>
          <p:spPr>
            <a:xfrm>
              <a:off x="3324967" y="3026742"/>
              <a:ext cx="97" cy="461"/>
            </a:xfrm>
            <a:custGeom>
              <a:avLst/>
              <a:gdLst/>
              <a:ahLst/>
              <a:cxnLst/>
              <a:rect l="l" t="t" r="r" b="b"/>
              <a:pathLst>
                <a:path w="4" h="19" extrusionOk="0">
                  <a:moveTo>
                    <a:pt x="4" y="1"/>
                  </a:moveTo>
                  <a:lnTo>
                    <a:pt x="0"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3"/>
            <p:cNvSpPr/>
            <p:nvPr/>
          </p:nvSpPr>
          <p:spPr>
            <a:xfrm>
              <a:off x="3325890" y="3023852"/>
              <a:ext cx="194" cy="364"/>
            </a:xfrm>
            <a:custGeom>
              <a:avLst/>
              <a:gdLst/>
              <a:ahLst/>
              <a:cxnLst/>
              <a:rect l="l" t="t" r="r" b="b"/>
              <a:pathLst>
                <a:path w="8" h="15" extrusionOk="0">
                  <a:moveTo>
                    <a:pt x="8" y="1"/>
                  </a:moveTo>
                  <a:lnTo>
                    <a:pt x="1"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3"/>
            <p:cNvSpPr/>
            <p:nvPr/>
          </p:nvSpPr>
          <p:spPr>
            <a:xfrm>
              <a:off x="3325550" y="3024702"/>
              <a:ext cx="194" cy="364"/>
            </a:xfrm>
            <a:custGeom>
              <a:avLst/>
              <a:gdLst/>
              <a:ahLst/>
              <a:cxnLst/>
              <a:rect l="l" t="t" r="r" b="b"/>
              <a:pathLst>
                <a:path w="8" h="15" extrusionOk="0">
                  <a:moveTo>
                    <a:pt x="8" y="1"/>
                  </a:moveTo>
                  <a:lnTo>
                    <a:pt x="1"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3"/>
            <p:cNvSpPr/>
            <p:nvPr/>
          </p:nvSpPr>
          <p:spPr>
            <a:xfrm>
              <a:off x="3316200" y="3007702"/>
              <a:ext cx="2404" cy="138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3"/>
            <p:cNvSpPr/>
            <p:nvPr/>
          </p:nvSpPr>
          <p:spPr>
            <a:xfrm>
              <a:off x="3307700" y="2995536"/>
              <a:ext cx="291" cy="24"/>
            </a:xfrm>
            <a:custGeom>
              <a:avLst/>
              <a:gdLst/>
              <a:ahLst/>
              <a:cxnLst/>
              <a:rect l="l" t="t" r="r" b="b"/>
              <a:pathLst>
                <a:path w="12" h="1" extrusionOk="0">
                  <a:moveTo>
                    <a:pt x="1" y="1"/>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3"/>
            <p:cNvSpPr/>
            <p:nvPr/>
          </p:nvSpPr>
          <p:spPr>
            <a:xfrm>
              <a:off x="3306000" y="2995536"/>
              <a:ext cx="291" cy="24"/>
            </a:xfrm>
            <a:custGeom>
              <a:avLst/>
              <a:gdLst/>
              <a:ahLst/>
              <a:cxnLst/>
              <a:rect l="l" t="t" r="r" b="b"/>
              <a:pathLst>
                <a:path w="12" h="1" extrusionOk="0">
                  <a:moveTo>
                    <a:pt x="1" y="1"/>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3"/>
            <p:cNvSpPr/>
            <p:nvPr/>
          </p:nvSpPr>
          <p:spPr>
            <a:xfrm>
              <a:off x="3291041" y="2979896"/>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3"/>
            <p:cNvSpPr/>
            <p:nvPr/>
          </p:nvSpPr>
          <p:spPr>
            <a:xfrm>
              <a:off x="3313067" y="2990096"/>
              <a:ext cx="364" cy="534"/>
            </a:xfrm>
            <a:custGeom>
              <a:avLst/>
              <a:gdLst/>
              <a:ahLst/>
              <a:cxnLst/>
              <a:rect l="l" t="t" r="r" b="b"/>
              <a:pathLst>
                <a:path w="15" h="22" extrusionOk="0">
                  <a:moveTo>
                    <a:pt x="14" y="22"/>
                  </a:moveTo>
                  <a:cubicBezTo>
                    <a:pt x="11" y="15"/>
                    <a:pt x="4" y="8"/>
                    <a:pt x="0" y="1"/>
                  </a:cubicBezTo>
                  <a:cubicBezTo>
                    <a:pt x="4" y="8"/>
                    <a:pt x="11" y="15"/>
                    <a:pt x="14" y="2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3"/>
            <p:cNvSpPr/>
            <p:nvPr/>
          </p:nvSpPr>
          <p:spPr>
            <a:xfrm>
              <a:off x="3309497" y="2994516"/>
              <a:ext cx="194" cy="194"/>
            </a:xfrm>
            <a:custGeom>
              <a:avLst/>
              <a:gdLst/>
              <a:ahLst/>
              <a:cxnLst/>
              <a:rect l="l" t="t" r="r" b="b"/>
              <a:pathLst>
                <a:path w="8" h="8" extrusionOk="0">
                  <a:moveTo>
                    <a:pt x="7" y="1"/>
                  </a:moveTo>
                  <a:lnTo>
                    <a:pt x="0"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3"/>
            <p:cNvSpPr/>
            <p:nvPr/>
          </p:nvSpPr>
          <p:spPr>
            <a:xfrm>
              <a:off x="3296384" y="2978804"/>
              <a:ext cx="631" cy="97"/>
            </a:xfrm>
            <a:custGeom>
              <a:avLst/>
              <a:gdLst/>
              <a:ahLst/>
              <a:cxnLst/>
              <a:rect l="l" t="t" r="r" b="b"/>
              <a:pathLst>
                <a:path w="26" h="4" extrusionOk="0">
                  <a:moveTo>
                    <a:pt x="1" y="4"/>
                  </a:moveTo>
                  <a:lnTo>
                    <a:pt x="2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3"/>
            <p:cNvSpPr/>
            <p:nvPr/>
          </p:nvSpPr>
          <p:spPr>
            <a:xfrm>
              <a:off x="3292984" y="2979314"/>
              <a:ext cx="801" cy="194"/>
            </a:xfrm>
            <a:custGeom>
              <a:avLst/>
              <a:gdLst/>
              <a:ahLst/>
              <a:cxnLst/>
              <a:rect l="l" t="t" r="r" b="b"/>
              <a:pathLst>
                <a:path w="33" h="8" extrusionOk="0">
                  <a:moveTo>
                    <a:pt x="1" y="7"/>
                  </a:moveTo>
                  <a:lnTo>
                    <a:pt x="32"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3"/>
            <p:cNvSpPr/>
            <p:nvPr/>
          </p:nvSpPr>
          <p:spPr>
            <a:xfrm>
              <a:off x="3314500" y="2991456"/>
              <a:ext cx="461" cy="291"/>
            </a:xfrm>
            <a:custGeom>
              <a:avLst/>
              <a:gdLst/>
              <a:ahLst/>
              <a:cxnLst/>
              <a:rect l="l" t="t" r="r" b="b"/>
              <a:pathLst>
                <a:path w="19" h="12" extrusionOk="0">
                  <a:moveTo>
                    <a:pt x="1" y="1"/>
                  </a:moveTo>
                  <a:lnTo>
                    <a:pt x="18"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3"/>
            <p:cNvSpPr/>
            <p:nvPr/>
          </p:nvSpPr>
          <p:spPr>
            <a:xfrm>
              <a:off x="3306948" y="2995633"/>
              <a:ext cx="194" cy="24"/>
            </a:xfrm>
            <a:custGeom>
              <a:avLst/>
              <a:gdLst/>
              <a:ahLst/>
              <a:cxnLst/>
              <a:rect l="l" t="t" r="r" b="b"/>
              <a:pathLst>
                <a:path w="8" h="1" extrusionOk="0">
                  <a:moveTo>
                    <a:pt x="7"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3"/>
            <p:cNvSpPr/>
            <p:nvPr/>
          </p:nvSpPr>
          <p:spPr>
            <a:xfrm>
              <a:off x="3313577" y="2990703"/>
              <a:ext cx="267" cy="267"/>
            </a:xfrm>
            <a:custGeom>
              <a:avLst/>
              <a:gdLst/>
              <a:ahLst/>
              <a:cxnLst/>
              <a:rect l="l" t="t" r="r" b="b"/>
              <a:pathLst>
                <a:path w="11" h="11" extrusionOk="0">
                  <a:moveTo>
                    <a:pt x="0" y="0"/>
                  </a:moveTo>
                  <a:lnTo>
                    <a:pt x="1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3"/>
            <p:cNvSpPr/>
            <p:nvPr/>
          </p:nvSpPr>
          <p:spPr>
            <a:xfrm>
              <a:off x="3313990" y="2991116"/>
              <a:ext cx="364" cy="194"/>
            </a:xfrm>
            <a:custGeom>
              <a:avLst/>
              <a:gdLst/>
              <a:ahLst/>
              <a:cxnLst/>
              <a:rect l="l" t="t" r="r" b="b"/>
              <a:pathLst>
                <a:path w="15" h="8" extrusionOk="0">
                  <a:moveTo>
                    <a:pt x="1" y="1"/>
                  </a:moveTo>
                  <a:lnTo>
                    <a:pt x="15"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3"/>
            <p:cNvSpPr/>
            <p:nvPr/>
          </p:nvSpPr>
          <p:spPr>
            <a:xfrm>
              <a:off x="3308720" y="2995026"/>
              <a:ext cx="291" cy="194"/>
            </a:xfrm>
            <a:custGeom>
              <a:avLst/>
              <a:gdLst/>
              <a:ahLst/>
              <a:cxnLst/>
              <a:rect l="l" t="t" r="r" b="b"/>
              <a:pathLst>
                <a:path w="12" h="8" extrusionOk="0">
                  <a:moveTo>
                    <a:pt x="1" y="8"/>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3"/>
            <p:cNvSpPr/>
            <p:nvPr/>
          </p:nvSpPr>
          <p:spPr>
            <a:xfrm>
              <a:off x="3295364" y="2978876"/>
              <a:ext cx="704" cy="194"/>
            </a:xfrm>
            <a:custGeom>
              <a:avLst/>
              <a:gdLst/>
              <a:ahLst/>
              <a:cxnLst/>
              <a:rect l="l" t="t" r="r" b="b"/>
              <a:pathLst>
                <a:path w="29" h="8" extrusionOk="0">
                  <a:moveTo>
                    <a:pt x="1" y="8"/>
                  </a:moveTo>
                  <a:lnTo>
                    <a:pt x="29"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3"/>
            <p:cNvSpPr/>
            <p:nvPr/>
          </p:nvSpPr>
          <p:spPr>
            <a:xfrm>
              <a:off x="3294174" y="2979046"/>
              <a:ext cx="801" cy="194"/>
            </a:xfrm>
            <a:custGeom>
              <a:avLst/>
              <a:gdLst/>
              <a:ahLst/>
              <a:cxnLst/>
              <a:rect l="l" t="t" r="r" b="b"/>
              <a:pathLst>
                <a:path w="33" h="8" extrusionOk="0">
                  <a:moveTo>
                    <a:pt x="1" y="8"/>
                  </a:moveTo>
                  <a:lnTo>
                    <a:pt x="32"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3"/>
            <p:cNvSpPr/>
            <p:nvPr/>
          </p:nvSpPr>
          <p:spPr>
            <a:xfrm>
              <a:off x="3291551" y="2979556"/>
              <a:ext cx="947" cy="194"/>
            </a:xfrm>
            <a:custGeom>
              <a:avLst/>
              <a:gdLst/>
              <a:ahLst/>
              <a:cxnLst/>
              <a:rect l="l" t="t" r="r" b="b"/>
              <a:pathLst>
                <a:path w="39" h="8" extrusionOk="0">
                  <a:moveTo>
                    <a:pt x="0" y="8"/>
                  </a:moveTo>
                  <a:lnTo>
                    <a:pt x="39"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3"/>
            <p:cNvSpPr/>
            <p:nvPr/>
          </p:nvSpPr>
          <p:spPr>
            <a:xfrm>
              <a:off x="3298011" y="2978536"/>
              <a:ext cx="534" cy="121"/>
            </a:xfrm>
            <a:custGeom>
              <a:avLst/>
              <a:gdLst/>
              <a:ahLst/>
              <a:cxnLst/>
              <a:rect l="l" t="t" r="r" b="b"/>
              <a:pathLst>
                <a:path w="22" h="5" extrusionOk="0">
                  <a:moveTo>
                    <a:pt x="1" y="4"/>
                  </a:moveTo>
                  <a:lnTo>
                    <a:pt x="22"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3"/>
            <p:cNvSpPr/>
            <p:nvPr/>
          </p:nvSpPr>
          <p:spPr>
            <a:xfrm>
              <a:off x="3297234" y="2978634"/>
              <a:ext cx="534" cy="97"/>
            </a:xfrm>
            <a:custGeom>
              <a:avLst/>
              <a:gdLst/>
              <a:ahLst/>
              <a:cxnLst/>
              <a:rect l="l" t="t" r="r" b="b"/>
              <a:pathLst>
                <a:path w="22" h="4" extrusionOk="0">
                  <a:moveTo>
                    <a:pt x="1" y="4"/>
                  </a:moveTo>
                  <a:lnTo>
                    <a:pt x="22"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3"/>
            <p:cNvSpPr/>
            <p:nvPr/>
          </p:nvSpPr>
          <p:spPr>
            <a:xfrm>
              <a:off x="3253205" y="2958137"/>
              <a:ext cx="34630" cy="38273"/>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3"/>
            <p:cNvSpPr/>
            <p:nvPr/>
          </p:nvSpPr>
          <p:spPr>
            <a:xfrm>
              <a:off x="3259325" y="2964257"/>
              <a:ext cx="291" cy="364"/>
            </a:xfrm>
            <a:custGeom>
              <a:avLst/>
              <a:gdLst/>
              <a:ahLst/>
              <a:cxnLst/>
              <a:rect l="l" t="t" r="r" b="b"/>
              <a:pathLst>
                <a:path w="12" h="15" extrusionOk="0">
                  <a:moveTo>
                    <a:pt x="1" y="14"/>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3"/>
            <p:cNvSpPr/>
            <p:nvPr/>
          </p:nvSpPr>
          <p:spPr>
            <a:xfrm>
              <a:off x="3261122" y="2961950"/>
              <a:ext cx="97" cy="291"/>
            </a:xfrm>
            <a:custGeom>
              <a:avLst/>
              <a:gdLst/>
              <a:ahLst/>
              <a:cxnLst/>
              <a:rect l="l" t="t" r="r" b="b"/>
              <a:pathLst>
                <a:path w="4" h="12" extrusionOk="0">
                  <a:moveTo>
                    <a:pt x="0" y="1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3"/>
            <p:cNvSpPr/>
            <p:nvPr/>
          </p:nvSpPr>
          <p:spPr>
            <a:xfrm>
              <a:off x="3255415" y="2967997"/>
              <a:ext cx="461" cy="364"/>
            </a:xfrm>
            <a:custGeom>
              <a:avLst/>
              <a:gdLst/>
              <a:ahLst/>
              <a:cxnLst/>
              <a:rect l="l" t="t" r="r" b="b"/>
              <a:pathLst>
                <a:path w="19" h="15" extrusionOk="0">
                  <a:moveTo>
                    <a:pt x="1" y="14"/>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3"/>
            <p:cNvSpPr/>
            <p:nvPr/>
          </p:nvSpPr>
          <p:spPr>
            <a:xfrm>
              <a:off x="3260782" y="2962460"/>
              <a:ext cx="194" cy="291"/>
            </a:xfrm>
            <a:custGeom>
              <a:avLst/>
              <a:gdLst/>
              <a:ahLst/>
              <a:cxnLst/>
              <a:rect l="l" t="t" r="r" b="b"/>
              <a:pathLst>
                <a:path w="8" h="12" extrusionOk="0">
                  <a:moveTo>
                    <a:pt x="0" y="11"/>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3"/>
            <p:cNvSpPr/>
            <p:nvPr/>
          </p:nvSpPr>
          <p:spPr>
            <a:xfrm>
              <a:off x="3253303" y="2969964"/>
              <a:ext cx="364" cy="267"/>
            </a:xfrm>
            <a:custGeom>
              <a:avLst/>
              <a:gdLst/>
              <a:ahLst/>
              <a:cxnLst/>
              <a:rect l="l" t="t" r="r" b="b"/>
              <a:pathLst>
                <a:path w="15" h="11" extrusionOk="0">
                  <a:moveTo>
                    <a:pt x="0" y="11"/>
                  </a:moveTo>
                  <a:lnTo>
                    <a:pt x="1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3"/>
            <p:cNvSpPr/>
            <p:nvPr/>
          </p:nvSpPr>
          <p:spPr>
            <a:xfrm>
              <a:off x="3260345" y="2963067"/>
              <a:ext cx="194" cy="267"/>
            </a:xfrm>
            <a:custGeom>
              <a:avLst/>
              <a:gdLst/>
              <a:ahLst/>
              <a:cxnLst/>
              <a:rect l="l" t="t" r="r" b="b"/>
              <a:pathLst>
                <a:path w="8" h="11" extrusionOk="0">
                  <a:moveTo>
                    <a:pt x="1" y="11"/>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3"/>
            <p:cNvSpPr/>
            <p:nvPr/>
          </p:nvSpPr>
          <p:spPr>
            <a:xfrm>
              <a:off x="3261632" y="2961027"/>
              <a:ext cx="97" cy="194"/>
            </a:xfrm>
            <a:custGeom>
              <a:avLst/>
              <a:gdLst/>
              <a:ahLst/>
              <a:cxnLst/>
              <a:rect l="l" t="t" r="r" b="b"/>
              <a:pathLst>
                <a:path w="4" h="8" extrusionOk="0">
                  <a:moveTo>
                    <a:pt x="0" y="7"/>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3"/>
            <p:cNvSpPr/>
            <p:nvPr/>
          </p:nvSpPr>
          <p:spPr>
            <a:xfrm>
              <a:off x="3261365" y="2961440"/>
              <a:ext cx="121" cy="291"/>
            </a:xfrm>
            <a:custGeom>
              <a:avLst/>
              <a:gdLst/>
              <a:ahLst/>
              <a:cxnLst/>
              <a:rect l="l" t="t" r="r" b="b"/>
              <a:pathLst>
                <a:path w="5" h="12" extrusionOk="0">
                  <a:moveTo>
                    <a:pt x="1" y="1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3"/>
            <p:cNvSpPr/>
            <p:nvPr/>
          </p:nvSpPr>
          <p:spPr>
            <a:xfrm>
              <a:off x="3261802" y="2960590"/>
              <a:ext cx="24" cy="121"/>
            </a:xfrm>
            <a:custGeom>
              <a:avLst/>
              <a:gdLst/>
              <a:ahLst/>
              <a:cxnLst/>
              <a:rect l="l" t="t" r="r" b="b"/>
              <a:pathLst>
                <a:path w="1" h="5" extrusionOk="0">
                  <a:moveTo>
                    <a:pt x="0"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3"/>
            <p:cNvSpPr/>
            <p:nvPr/>
          </p:nvSpPr>
          <p:spPr>
            <a:xfrm>
              <a:off x="3257285" y="2966370"/>
              <a:ext cx="364" cy="364"/>
            </a:xfrm>
            <a:custGeom>
              <a:avLst/>
              <a:gdLst/>
              <a:ahLst/>
              <a:cxnLst/>
              <a:rect l="l" t="t" r="r" b="b"/>
              <a:pathLst>
                <a:path w="15" h="15" extrusionOk="0">
                  <a:moveTo>
                    <a:pt x="1" y="15"/>
                  </a:moveTo>
                  <a:lnTo>
                    <a:pt x="1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3"/>
            <p:cNvSpPr/>
            <p:nvPr/>
          </p:nvSpPr>
          <p:spPr>
            <a:xfrm>
              <a:off x="3256362" y="2967147"/>
              <a:ext cx="437" cy="364"/>
            </a:xfrm>
            <a:custGeom>
              <a:avLst/>
              <a:gdLst/>
              <a:ahLst/>
              <a:cxnLst/>
              <a:rect l="l" t="t" r="r" b="b"/>
              <a:pathLst>
                <a:path w="18" h="15" extrusionOk="0">
                  <a:moveTo>
                    <a:pt x="0" y="14"/>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3"/>
            <p:cNvSpPr/>
            <p:nvPr/>
          </p:nvSpPr>
          <p:spPr>
            <a:xfrm>
              <a:off x="3254395" y="2968944"/>
              <a:ext cx="364" cy="340"/>
            </a:xfrm>
            <a:custGeom>
              <a:avLst/>
              <a:gdLst/>
              <a:ahLst/>
              <a:cxnLst/>
              <a:rect l="l" t="t" r="r" b="b"/>
              <a:pathLst>
                <a:path w="15" h="14" extrusionOk="0">
                  <a:moveTo>
                    <a:pt x="1" y="14"/>
                  </a:moveTo>
                  <a:lnTo>
                    <a:pt x="1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3"/>
            <p:cNvSpPr/>
            <p:nvPr/>
          </p:nvSpPr>
          <p:spPr>
            <a:xfrm>
              <a:off x="3287544" y="2978634"/>
              <a:ext cx="194" cy="534"/>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3"/>
            <p:cNvSpPr/>
            <p:nvPr/>
          </p:nvSpPr>
          <p:spPr>
            <a:xfrm>
              <a:off x="3259835" y="2963650"/>
              <a:ext cx="291" cy="291"/>
            </a:xfrm>
            <a:custGeom>
              <a:avLst/>
              <a:gdLst/>
              <a:ahLst/>
              <a:cxnLst/>
              <a:rect l="l" t="t" r="r" b="b"/>
              <a:pathLst>
                <a:path w="12" h="12" extrusionOk="0">
                  <a:moveTo>
                    <a:pt x="1" y="11"/>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3"/>
            <p:cNvSpPr/>
            <p:nvPr/>
          </p:nvSpPr>
          <p:spPr>
            <a:xfrm>
              <a:off x="3258645" y="2964937"/>
              <a:ext cx="364" cy="364"/>
            </a:xfrm>
            <a:custGeom>
              <a:avLst/>
              <a:gdLst/>
              <a:ahLst/>
              <a:cxnLst/>
              <a:rect l="l" t="t" r="r" b="b"/>
              <a:pathLst>
                <a:path w="15" h="15" extrusionOk="0">
                  <a:moveTo>
                    <a:pt x="1" y="14"/>
                  </a:moveTo>
                  <a:lnTo>
                    <a:pt x="1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3"/>
            <p:cNvSpPr/>
            <p:nvPr/>
          </p:nvSpPr>
          <p:spPr>
            <a:xfrm>
              <a:off x="3257965" y="2965617"/>
              <a:ext cx="364" cy="364"/>
            </a:xfrm>
            <a:custGeom>
              <a:avLst/>
              <a:gdLst/>
              <a:ahLst/>
              <a:cxnLst/>
              <a:rect l="l" t="t" r="r" b="b"/>
              <a:pathLst>
                <a:path w="15" h="15" extrusionOk="0">
                  <a:moveTo>
                    <a:pt x="15" y="0"/>
                  </a:moveTo>
                  <a:lnTo>
                    <a:pt x="1"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3"/>
            <p:cNvSpPr/>
            <p:nvPr/>
          </p:nvSpPr>
          <p:spPr>
            <a:xfrm>
              <a:off x="3275815" y="2992986"/>
              <a:ext cx="534" cy="461"/>
            </a:xfrm>
            <a:custGeom>
              <a:avLst/>
              <a:gdLst/>
              <a:ahLst/>
              <a:cxnLst/>
              <a:rect l="l" t="t" r="r" b="b"/>
              <a:pathLst>
                <a:path w="22" h="19" extrusionOk="0">
                  <a:moveTo>
                    <a:pt x="1" y="18"/>
                  </a:moveTo>
                  <a:cubicBezTo>
                    <a:pt x="8" y="11"/>
                    <a:pt x="15" y="4"/>
                    <a:pt x="22" y="1"/>
                  </a:cubicBezTo>
                  <a:cubicBezTo>
                    <a:pt x="15" y="4"/>
                    <a:pt x="8" y="11"/>
                    <a:pt x="1"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3"/>
            <p:cNvSpPr/>
            <p:nvPr/>
          </p:nvSpPr>
          <p:spPr>
            <a:xfrm>
              <a:off x="3273775" y="2995293"/>
              <a:ext cx="704" cy="1117"/>
            </a:xfrm>
            <a:custGeom>
              <a:avLst/>
              <a:gdLst/>
              <a:ahLst/>
              <a:cxnLst/>
              <a:rect l="l" t="t" r="r" b="b"/>
              <a:pathLst>
                <a:path w="29" h="46" extrusionOk="0">
                  <a:moveTo>
                    <a:pt x="29" y="0"/>
                  </a:moveTo>
                  <a:cubicBezTo>
                    <a:pt x="18" y="14"/>
                    <a:pt x="11" y="28"/>
                    <a:pt x="1" y="46"/>
                  </a:cubicBezTo>
                  <a:cubicBezTo>
                    <a:pt x="11" y="28"/>
                    <a:pt x="22" y="14"/>
                    <a:pt x="2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3"/>
            <p:cNvSpPr/>
            <p:nvPr/>
          </p:nvSpPr>
          <p:spPr>
            <a:xfrm>
              <a:off x="3274552" y="2994346"/>
              <a:ext cx="607" cy="801"/>
            </a:xfrm>
            <a:custGeom>
              <a:avLst/>
              <a:gdLst/>
              <a:ahLst/>
              <a:cxnLst/>
              <a:rect l="l" t="t" r="r" b="b"/>
              <a:pathLst>
                <a:path w="25" h="33" extrusionOk="0">
                  <a:moveTo>
                    <a:pt x="25" y="1"/>
                  </a:moveTo>
                  <a:cubicBezTo>
                    <a:pt x="14" y="11"/>
                    <a:pt x="7" y="22"/>
                    <a:pt x="0" y="32"/>
                  </a:cubicBezTo>
                  <a:cubicBezTo>
                    <a:pt x="7" y="22"/>
                    <a:pt x="14" y="11"/>
                    <a:pt x="25"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3"/>
            <p:cNvSpPr/>
            <p:nvPr/>
          </p:nvSpPr>
          <p:spPr>
            <a:xfrm>
              <a:off x="3287811" y="2979556"/>
              <a:ext cx="24" cy="291"/>
            </a:xfrm>
            <a:custGeom>
              <a:avLst/>
              <a:gdLst/>
              <a:ahLst/>
              <a:cxnLst/>
              <a:rect l="l" t="t" r="r" b="b"/>
              <a:pathLst>
                <a:path w="1" h="12" extrusionOk="0">
                  <a:moveTo>
                    <a:pt x="0" y="1"/>
                  </a:moveTo>
                  <a:lnTo>
                    <a:pt x="0" y="11"/>
                  </a:lnTo>
                  <a:cubicBezTo>
                    <a:pt x="0" y="8"/>
                    <a:pt x="0" y="4"/>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3"/>
            <p:cNvSpPr/>
            <p:nvPr/>
          </p:nvSpPr>
          <p:spPr>
            <a:xfrm>
              <a:off x="3287714" y="2979216"/>
              <a:ext cx="121" cy="291"/>
            </a:xfrm>
            <a:custGeom>
              <a:avLst/>
              <a:gdLst/>
              <a:ahLst/>
              <a:cxnLst/>
              <a:rect l="l" t="t" r="r" b="b"/>
              <a:pathLst>
                <a:path w="5" h="12" extrusionOk="0">
                  <a:moveTo>
                    <a:pt x="1" y="1"/>
                  </a:moveTo>
                  <a:cubicBezTo>
                    <a:pt x="1" y="4"/>
                    <a:pt x="4" y="8"/>
                    <a:pt x="4" y="11"/>
                  </a:cubicBezTo>
                  <a:cubicBezTo>
                    <a:pt x="4" y="8"/>
                    <a:pt x="1" y="4"/>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3"/>
            <p:cNvSpPr/>
            <p:nvPr/>
          </p:nvSpPr>
          <p:spPr>
            <a:xfrm>
              <a:off x="3287811" y="2980066"/>
              <a:ext cx="24" cy="291"/>
            </a:xfrm>
            <a:custGeom>
              <a:avLst/>
              <a:gdLst/>
              <a:ahLst/>
              <a:cxnLst/>
              <a:rect l="l" t="t" r="r" b="b"/>
              <a:pathLst>
                <a:path w="1" h="12" extrusionOk="0">
                  <a:moveTo>
                    <a:pt x="0" y="1"/>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3"/>
            <p:cNvSpPr/>
            <p:nvPr/>
          </p:nvSpPr>
          <p:spPr>
            <a:xfrm>
              <a:off x="3275135" y="2993593"/>
              <a:ext cx="631" cy="70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3"/>
            <p:cNvSpPr/>
            <p:nvPr/>
          </p:nvSpPr>
          <p:spPr>
            <a:xfrm>
              <a:off x="3287641" y="2978974"/>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3"/>
            <p:cNvSpPr/>
            <p:nvPr/>
          </p:nvSpPr>
          <p:spPr>
            <a:xfrm>
              <a:off x="3203228" y="2711914"/>
              <a:ext cx="107727" cy="87352"/>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3"/>
            <p:cNvSpPr/>
            <p:nvPr/>
          </p:nvSpPr>
          <p:spPr>
            <a:xfrm>
              <a:off x="3310517" y="2714974"/>
              <a:ext cx="24" cy="291"/>
            </a:xfrm>
            <a:custGeom>
              <a:avLst/>
              <a:gdLst/>
              <a:ahLst/>
              <a:cxnLst/>
              <a:rect l="l" t="t" r="r" b="b"/>
              <a:pathLst>
                <a:path w="1" h="12" extrusionOk="0">
                  <a:moveTo>
                    <a:pt x="0" y="1"/>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3"/>
            <p:cNvSpPr/>
            <p:nvPr/>
          </p:nvSpPr>
          <p:spPr>
            <a:xfrm>
              <a:off x="3310347" y="2714464"/>
              <a:ext cx="24" cy="194"/>
            </a:xfrm>
            <a:custGeom>
              <a:avLst/>
              <a:gdLst/>
              <a:ahLst/>
              <a:cxnLst/>
              <a:rect l="l" t="t" r="r" b="b"/>
              <a:pathLst>
                <a:path w="1" h="8" extrusionOk="0">
                  <a:moveTo>
                    <a:pt x="0" y="1"/>
                  </a:moveTo>
                  <a:lnTo>
                    <a:pt x="0"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3"/>
            <p:cNvSpPr/>
            <p:nvPr/>
          </p:nvSpPr>
          <p:spPr>
            <a:xfrm>
              <a:off x="3310687" y="2715484"/>
              <a:ext cx="97" cy="291"/>
            </a:xfrm>
            <a:custGeom>
              <a:avLst/>
              <a:gdLst/>
              <a:ahLst/>
              <a:cxnLst/>
              <a:rect l="l" t="t" r="r" b="b"/>
              <a:pathLst>
                <a:path w="4" h="12" extrusionOk="0">
                  <a:moveTo>
                    <a:pt x="0" y="1"/>
                  </a:moveTo>
                  <a:lnTo>
                    <a:pt x="4"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3"/>
            <p:cNvSpPr/>
            <p:nvPr/>
          </p:nvSpPr>
          <p:spPr>
            <a:xfrm>
              <a:off x="3203568" y="2719491"/>
              <a:ext cx="152969" cy="171086"/>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3"/>
            <p:cNvSpPr/>
            <p:nvPr/>
          </p:nvSpPr>
          <p:spPr>
            <a:xfrm>
              <a:off x="3314087" y="2719078"/>
              <a:ext cx="97" cy="2477"/>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3"/>
            <p:cNvSpPr/>
            <p:nvPr/>
          </p:nvSpPr>
          <p:spPr>
            <a:xfrm>
              <a:off x="3314670" y="2719418"/>
              <a:ext cx="42037" cy="27563"/>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3"/>
            <p:cNvSpPr/>
            <p:nvPr/>
          </p:nvSpPr>
          <p:spPr>
            <a:xfrm>
              <a:off x="3314330" y="2719248"/>
              <a:ext cx="291" cy="194"/>
            </a:xfrm>
            <a:custGeom>
              <a:avLst/>
              <a:gdLst/>
              <a:ahLst/>
              <a:cxnLst/>
              <a:rect l="l" t="t" r="r" b="b"/>
              <a:pathLst>
                <a:path w="12" h="8" extrusionOk="0">
                  <a:moveTo>
                    <a:pt x="11" y="7"/>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3"/>
            <p:cNvSpPr/>
            <p:nvPr/>
          </p:nvSpPr>
          <p:spPr>
            <a:xfrm>
              <a:off x="3207040" y="2871344"/>
              <a:ext cx="121" cy="97"/>
            </a:xfrm>
            <a:custGeom>
              <a:avLst/>
              <a:gdLst/>
              <a:ahLst/>
              <a:cxnLst/>
              <a:rect l="l" t="t" r="r" b="b"/>
              <a:pathLst>
                <a:path w="5" h="4" extrusionOk="0">
                  <a:moveTo>
                    <a:pt x="1" y="4"/>
                  </a:moveTo>
                  <a:lnTo>
                    <a:pt x="4" y="0"/>
                  </a:ln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3"/>
            <p:cNvSpPr/>
            <p:nvPr/>
          </p:nvSpPr>
          <p:spPr>
            <a:xfrm>
              <a:off x="3258645" y="2884773"/>
              <a:ext cx="5731" cy="5804"/>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3"/>
            <p:cNvSpPr/>
            <p:nvPr/>
          </p:nvSpPr>
          <p:spPr>
            <a:xfrm>
              <a:off x="3216657" y="2866560"/>
              <a:ext cx="8354" cy="461"/>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3"/>
            <p:cNvSpPr/>
            <p:nvPr/>
          </p:nvSpPr>
          <p:spPr>
            <a:xfrm>
              <a:off x="3313067" y="2735811"/>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3"/>
            <p:cNvSpPr/>
            <p:nvPr/>
          </p:nvSpPr>
          <p:spPr>
            <a:xfrm>
              <a:off x="3313407" y="2735568"/>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3"/>
            <p:cNvSpPr/>
            <p:nvPr/>
          </p:nvSpPr>
          <p:spPr>
            <a:xfrm>
              <a:off x="3313577" y="2735301"/>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3"/>
            <p:cNvSpPr/>
            <p:nvPr/>
          </p:nvSpPr>
          <p:spPr>
            <a:xfrm>
              <a:off x="3313237" y="2735811"/>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3"/>
            <p:cNvSpPr/>
            <p:nvPr/>
          </p:nvSpPr>
          <p:spPr>
            <a:xfrm>
              <a:off x="3313650" y="2735131"/>
              <a:ext cx="24" cy="24"/>
            </a:xfrm>
            <a:custGeom>
              <a:avLst/>
              <a:gdLst/>
              <a:ahLst/>
              <a:cxnLst/>
              <a:rect l="l" t="t" r="r" b="b"/>
              <a:pathLst>
                <a:path w="1" h="1" extrusionOk="0">
                  <a:moveTo>
                    <a:pt x="1"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3"/>
            <p:cNvSpPr/>
            <p:nvPr/>
          </p:nvSpPr>
          <p:spPr>
            <a:xfrm>
              <a:off x="3314087" y="2732241"/>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3"/>
            <p:cNvSpPr/>
            <p:nvPr/>
          </p:nvSpPr>
          <p:spPr>
            <a:xfrm>
              <a:off x="3313310" y="2735738"/>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3"/>
            <p:cNvSpPr/>
            <p:nvPr/>
          </p:nvSpPr>
          <p:spPr>
            <a:xfrm>
              <a:off x="3313480" y="2735471"/>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3"/>
            <p:cNvSpPr/>
            <p:nvPr/>
          </p:nvSpPr>
          <p:spPr>
            <a:xfrm>
              <a:off x="3314160" y="2726558"/>
              <a:ext cx="24" cy="704"/>
            </a:xfrm>
            <a:custGeom>
              <a:avLst/>
              <a:gdLst/>
              <a:ahLst/>
              <a:cxnLst/>
              <a:rect l="l" t="t" r="r" b="b"/>
              <a:pathLst>
                <a:path w="1" h="29" extrusionOk="0">
                  <a:moveTo>
                    <a:pt x="1" y="28"/>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3"/>
            <p:cNvSpPr/>
            <p:nvPr/>
          </p:nvSpPr>
          <p:spPr>
            <a:xfrm>
              <a:off x="3314160" y="2729278"/>
              <a:ext cx="24" cy="437"/>
            </a:xfrm>
            <a:custGeom>
              <a:avLst/>
              <a:gdLst/>
              <a:ahLst/>
              <a:cxnLst/>
              <a:rect l="l" t="t" r="r" b="b"/>
              <a:pathLst>
                <a:path w="1" h="18" extrusionOk="0">
                  <a:moveTo>
                    <a:pt x="1" y="18"/>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3"/>
            <p:cNvSpPr/>
            <p:nvPr/>
          </p:nvSpPr>
          <p:spPr>
            <a:xfrm>
              <a:off x="3313820" y="2734548"/>
              <a:ext cx="24" cy="24"/>
            </a:xfrm>
            <a:custGeom>
              <a:avLst/>
              <a:gdLst/>
              <a:ahLst/>
              <a:cxnLst/>
              <a:rect l="l" t="t" r="r" b="b"/>
              <a:pathLst>
                <a:path w="1" h="1" extrusionOk="0">
                  <a:moveTo>
                    <a:pt x="1"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3"/>
            <p:cNvSpPr/>
            <p:nvPr/>
          </p:nvSpPr>
          <p:spPr>
            <a:xfrm>
              <a:off x="3313917" y="2734281"/>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3"/>
            <p:cNvSpPr/>
            <p:nvPr/>
          </p:nvSpPr>
          <p:spPr>
            <a:xfrm>
              <a:off x="3314087" y="2732751"/>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3"/>
            <p:cNvSpPr/>
            <p:nvPr/>
          </p:nvSpPr>
          <p:spPr>
            <a:xfrm>
              <a:off x="3314087" y="2733188"/>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3"/>
            <p:cNvSpPr/>
            <p:nvPr/>
          </p:nvSpPr>
          <p:spPr>
            <a:xfrm>
              <a:off x="3314160" y="2731051"/>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3"/>
            <p:cNvSpPr/>
            <p:nvPr/>
          </p:nvSpPr>
          <p:spPr>
            <a:xfrm>
              <a:off x="3313990" y="2733941"/>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3"/>
            <p:cNvSpPr/>
            <p:nvPr/>
          </p:nvSpPr>
          <p:spPr>
            <a:xfrm>
              <a:off x="3313747" y="2734961"/>
              <a:ext cx="24" cy="121"/>
            </a:xfrm>
            <a:custGeom>
              <a:avLst/>
              <a:gdLst/>
              <a:ahLst/>
              <a:cxnLst/>
              <a:rect l="l" t="t" r="r" b="b"/>
              <a:pathLst>
                <a:path w="1" h="5" extrusionOk="0">
                  <a:moveTo>
                    <a:pt x="0"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3"/>
            <p:cNvSpPr/>
            <p:nvPr/>
          </p:nvSpPr>
          <p:spPr>
            <a:xfrm>
              <a:off x="3313407" y="2735568"/>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3"/>
            <p:cNvSpPr/>
            <p:nvPr/>
          </p:nvSpPr>
          <p:spPr>
            <a:xfrm>
              <a:off x="3313747" y="2734718"/>
              <a:ext cx="24" cy="97"/>
            </a:xfrm>
            <a:custGeom>
              <a:avLst/>
              <a:gdLst/>
              <a:ahLst/>
              <a:cxnLst/>
              <a:rect l="l" t="t" r="r" b="b"/>
              <a:pathLst>
                <a:path w="1" h="4" extrusionOk="0">
                  <a:moveTo>
                    <a:pt x="0"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3"/>
            <p:cNvSpPr/>
            <p:nvPr/>
          </p:nvSpPr>
          <p:spPr>
            <a:xfrm>
              <a:off x="3314160" y="2731391"/>
              <a:ext cx="24" cy="291"/>
            </a:xfrm>
            <a:custGeom>
              <a:avLst/>
              <a:gdLst/>
              <a:ahLst/>
              <a:cxnLst/>
              <a:rect l="l" t="t" r="r" b="b"/>
              <a:pathLst>
                <a:path w="1" h="12" extrusionOk="0">
                  <a:moveTo>
                    <a:pt x="1" y="1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3"/>
            <p:cNvSpPr/>
            <p:nvPr/>
          </p:nvSpPr>
          <p:spPr>
            <a:xfrm>
              <a:off x="3314160" y="2727481"/>
              <a:ext cx="24" cy="631"/>
            </a:xfrm>
            <a:custGeom>
              <a:avLst/>
              <a:gdLst/>
              <a:ahLst/>
              <a:cxnLst/>
              <a:rect l="l" t="t" r="r" b="b"/>
              <a:pathLst>
                <a:path w="1" h="26" extrusionOk="0">
                  <a:moveTo>
                    <a:pt x="1" y="1"/>
                  </a:moveTo>
                  <a:lnTo>
                    <a:pt x="1"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3"/>
            <p:cNvSpPr/>
            <p:nvPr/>
          </p:nvSpPr>
          <p:spPr>
            <a:xfrm>
              <a:off x="3314160" y="2721531"/>
              <a:ext cx="121" cy="4881"/>
            </a:xfrm>
            <a:custGeom>
              <a:avLst/>
              <a:gdLst/>
              <a:ahLst/>
              <a:cxnLst/>
              <a:rect l="l" t="t" r="r" b="b"/>
              <a:pathLst>
                <a:path w="5" h="201" extrusionOk="0">
                  <a:moveTo>
                    <a:pt x="1" y="1"/>
                  </a:moveTo>
                  <a:cubicBezTo>
                    <a:pt x="1" y="78"/>
                    <a:pt x="1" y="144"/>
                    <a:pt x="4" y="200"/>
                  </a:cubicBezTo>
                  <a:cubicBezTo>
                    <a:pt x="4" y="144"/>
                    <a:pt x="4" y="78"/>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3"/>
            <p:cNvSpPr/>
            <p:nvPr/>
          </p:nvSpPr>
          <p:spPr>
            <a:xfrm>
              <a:off x="3314160" y="2728428"/>
              <a:ext cx="24" cy="534"/>
            </a:xfrm>
            <a:custGeom>
              <a:avLst/>
              <a:gdLst/>
              <a:ahLst/>
              <a:cxnLst/>
              <a:rect l="l" t="t" r="r" b="b"/>
              <a:pathLst>
                <a:path w="1" h="22" extrusionOk="0">
                  <a:moveTo>
                    <a:pt x="1" y="21"/>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3"/>
            <p:cNvSpPr/>
            <p:nvPr/>
          </p:nvSpPr>
          <p:spPr>
            <a:xfrm>
              <a:off x="3314160" y="2730031"/>
              <a:ext cx="24" cy="461"/>
            </a:xfrm>
            <a:custGeom>
              <a:avLst/>
              <a:gdLst/>
              <a:ahLst/>
              <a:cxnLst/>
              <a:rect l="l" t="t" r="r" b="b"/>
              <a:pathLst>
                <a:path w="1" h="19" extrusionOk="0">
                  <a:moveTo>
                    <a:pt x="1" y="18"/>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3"/>
            <p:cNvSpPr/>
            <p:nvPr/>
          </p:nvSpPr>
          <p:spPr>
            <a:xfrm>
              <a:off x="3314087" y="2719151"/>
              <a:ext cx="24" cy="240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3"/>
            <p:cNvSpPr/>
            <p:nvPr/>
          </p:nvSpPr>
          <p:spPr>
            <a:xfrm>
              <a:off x="3265445" y="2750090"/>
              <a:ext cx="217324" cy="202972"/>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3"/>
            <p:cNvSpPr/>
            <p:nvPr/>
          </p:nvSpPr>
          <p:spPr>
            <a:xfrm>
              <a:off x="3472035" y="2832658"/>
              <a:ext cx="24" cy="364"/>
            </a:xfrm>
            <a:custGeom>
              <a:avLst/>
              <a:gdLst/>
              <a:ahLst/>
              <a:cxnLst/>
              <a:rect l="l" t="t" r="r" b="b"/>
              <a:pathLst>
                <a:path w="1" h="15" extrusionOk="0">
                  <a:moveTo>
                    <a:pt x="1" y="14"/>
                  </a:moveTo>
                  <a:lnTo>
                    <a:pt x="1" y="0"/>
                  </a:lnTo>
                  <a:cubicBezTo>
                    <a:pt x="1" y="4"/>
                    <a:pt x="1" y="11"/>
                    <a:pt x="1" y="1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3"/>
            <p:cNvSpPr/>
            <p:nvPr/>
          </p:nvSpPr>
          <p:spPr>
            <a:xfrm>
              <a:off x="3472132" y="2834528"/>
              <a:ext cx="24" cy="2064"/>
            </a:xfrm>
            <a:custGeom>
              <a:avLst/>
              <a:gdLst/>
              <a:ahLst/>
              <a:cxnLst/>
              <a:rect l="l" t="t" r="r" b="b"/>
              <a:pathLst>
                <a:path w="1" h="85" extrusionOk="0">
                  <a:moveTo>
                    <a:pt x="0" y="0"/>
                  </a:moveTo>
                  <a:lnTo>
                    <a:pt x="0" y="84"/>
                  </a:lnTo>
                  <a:lnTo>
                    <a:pt x="0" y="8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3"/>
            <p:cNvSpPr/>
            <p:nvPr/>
          </p:nvSpPr>
          <p:spPr>
            <a:xfrm>
              <a:off x="3441509" y="2803905"/>
              <a:ext cx="534" cy="364"/>
            </a:xfrm>
            <a:custGeom>
              <a:avLst/>
              <a:gdLst/>
              <a:ahLst/>
              <a:cxnLst/>
              <a:rect l="l" t="t" r="r" b="b"/>
              <a:pathLst>
                <a:path w="22" h="15" extrusionOk="0">
                  <a:moveTo>
                    <a:pt x="22" y="15"/>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3"/>
            <p:cNvSpPr/>
            <p:nvPr/>
          </p:nvSpPr>
          <p:spPr>
            <a:xfrm>
              <a:off x="3467785" y="2822969"/>
              <a:ext cx="534" cy="437"/>
            </a:xfrm>
            <a:custGeom>
              <a:avLst/>
              <a:gdLst/>
              <a:ahLst/>
              <a:cxnLst/>
              <a:rect l="l" t="t" r="r" b="b"/>
              <a:pathLst>
                <a:path w="22" h="18" extrusionOk="0">
                  <a:moveTo>
                    <a:pt x="1" y="0"/>
                  </a:moveTo>
                  <a:cubicBezTo>
                    <a:pt x="8" y="7"/>
                    <a:pt x="15" y="11"/>
                    <a:pt x="22" y="18"/>
                  </a:cubicBezTo>
                  <a:cubicBezTo>
                    <a:pt x="15" y="11"/>
                    <a:pt x="8" y="7"/>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3"/>
            <p:cNvSpPr/>
            <p:nvPr/>
          </p:nvSpPr>
          <p:spPr>
            <a:xfrm>
              <a:off x="3471015" y="2828068"/>
              <a:ext cx="121" cy="36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3"/>
            <p:cNvSpPr/>
            <p:nvPr/>
          </p:nvSpPr>
          <p:spPr>
            <a:xfrm>
              <a:off x="3442286" y="2804415"/>
              <a:ext cx="194" cy="194"/>
            </a:xfrm>
            <a:custGeom>
              <a:avLst/>
              <a:gdLst/>
              <a:ahLst/>
              <a:cxnLst/>
              <a:rect l="l" t="t" r="r" b="b"/>
              <a:pathLst>
                <a:path w="8" h="8" extrusionOk="0">
                  <a:moveTo>
                    <a:pt x="7"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3"/>
            <p:cNvSpPr/>
            <p:nvPr/>
          </p:nvSpPr>
          <p:spPr>
            <a:xfrm>
              <a:off x="3471622" y="2830108"/>
              <a:ext cx="97" cy="364"/>
            </a:xfrm>
            <a:custGeom>
              <a:avLst/>
              <a:gdLst/>
              <a:ahLst/>
              <a:cxnLst/>
              <a:rect l="l" t="t" r="r" b="b"/>
              <a:pathLst>
                <a:path w="4" h="15" extrusionOk="0">
                  <a:moveTo>
                    <a:pt x="4" y="1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3"/>
            <p:cNvSpPr/>
            <p:nvPr/>
          </p:nvSpPr>
          <p:spPr>
            <a:xfrm>
              <a:off x="3471962" y="2831881"/>
              <a:ext cx="24" cy="364"/>
            </a:xfrm>
            <a:custGeom>
              <a:avLst/>
              <a:gdLst/>
              <a:ahLst/>
              <a:cxnLst/>
              <a:rect l="l" t="t" r="r" b="b"/>
              <a:pathLst>
                <a:path w="1" h="15" extrusionOk="0">
                  <a:moveTo>
                    <a:pt x="0" y="15"/>
                  </a:moveTo>
                  <a:lnTo>
                    <a:pt x="0" y="1"/>
                  </a:lnTo>
                  <a:cubicBezTo>
                    <a:pt x="0" y="4"/>
                    <a:pt x="0" y="11"/>
                    <a:pt x="0" y="1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3"/>
            <p:cNvSpPr/>
            <p:nvPr/>
          </p:nvSpPr>
          <p:spPr>
            <a:xfrm>
              <a:off x="3470092" y="2825931"/>
              <a:ext cx="194" cy="36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3"/>
            <p:cNvSpPr/>
            <p:nvPr/>
          </p:nvSpPr>
          <p:spPr>
            <a:xfrm>
              <a:off x="3469412" y="2824838"/>
              <a:ext cx="364" cy="437"/>
            </a:xfrm>
            <a:custGeom>
              <a:avLst/>
              <a:gdLst/>
              <a:ahLst/>
              <a:cxnLst/>
              <a:rect l="l" t="t" r="r" b="b"/>
              <a:pathLst>
                <a:path w="15" h="18" extrusionOk="0">
                  <a:moveTo>
                    <a:pt x="14" y="18"/>
                  </a:moveTo>
                  <a:cubicBezTo>
                    <a:pt x="11" y="11"/>
                    <a:pt x="4" y="7"/>
                    <a:pt x="0" y="0"/>
                  </a:cubicBezTo>
                  <a:cubicBezTo>
                    <a:pt x="4" y="7"/>
                    <a:pt x="11" y="11"/>
                    <a:pt x="14"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3"/>
            <p:cNvSpPr/>
            <p:nvPr/>
          </p:nvSpPr>
          <p:spPr>
            <a:xfrm>
              <a:off x="3471282" y="2829088"/>
              <a:ext cx="194" cy="364"/>
            </a:xfrm>
            <a:custGeom>
              <a:avLst/>
              <a:gdLst/>
              <a:ahLst/>
              <a:cxnLst/>
              <a:rect l="l" t="t" r="r" b="b"/>
              <a:pathLst>
                <a:path w="8" h="15" extrusionOk="0">
                  <a:moveTo>
                    <a:pt x="7" y="1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3"/>
            <p:cNvSpPr/>
            <p:nvPr/>
          </p:nvSpPr>
          <p:spPr>
            <a:xfrm>
              <a:off x="3450883" y="2816654"/>
              <a:ext cx="1214" cy="801"/>
            </a:xfrm>
            <a:custGeom>
              <a:avLst/>
              <a:gdLst/>
              <a:ahLst/>
              <a:cxnLst/>
              <a:rect l="l" t="t" r="r" b="b"/>
              <a:pathLst>
                <a:path w="50" h="33" extrusionOk="0">
                  <a:moveTo>
                    <a:pt x="0" y="1"/>
                  </a:moveTo>
                  <a:lnTo>
                    <a:pt x="18" y="29"/>
                  </a:lnTo>
                  <a:lnTo>
                    <a:pt x="49" y="33"/>
                  </a:lnTo>
                  <a:lnTo>
                    <a:pt x="18" y="29"/>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3"/>
            <p:cNvSpPr/>
            <p:nvPr/>
          </p:nvSpPr>
          <p:spPr>
            <a:xfrm>
              <a:off x="3472132" y="2833241"/>
              <a:ext cx="24" cy="364"/>
            </a:xfrm>
            <a:custGeom>
              <a:avLst/>
              <a:gdLst/>
              <a:ahLst/>
              <a:cxnLst/>
              <a:rect l="l" t="t" r="r" b="b"/>
              <a:pathLst>
                <a:path w="1" h="15" extrusionOk="0">
                  <a:moveTo>
                    <a:pt x="0" y="15"/>
                  </a:moveTo>
                  <a:lnTo>
                    <a:pt x="0" y="1"/>
                  </a:lnTo>
                  <a:cubicBezTo>
                    <a:pt x="0" y="8"/>
                    <a:pt x="0" y="11"/>
                    <a:pt x="0" y="1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3"/>
            <p:cNvSpPr/>
            <p:nvPr/>
          </p:nvSpPr>
          <p:spPr>
            <a:xfrm>
              <a:off x="3474075" y="2834188"/>
              <a:ext cx="8961" cy="1967"/>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3"/>
            <p:cNvSpPr/>
            <p:nvPr/>
          </p:nvSpPr>
          <p:spPr>
            <a:xfrm>
              <a:off x="3361515" y="2750090"/>
              <a:ext cx="80018" cy="53839"/>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3"/>
            <p:cNvSpPr/>
            <p:nvPr/>
          </p:nvSpPr>
          <p:spPr>
            <a:xfrm>
              <a:off x="3466425" y="2821949"/>
              <a:ext cx="1044" cy="704"/>
            </a:xfrm>
            <a:custGeom>
              <a:avLst/>
              <a:gdLst/>
              <a:ahLst/>
              <a:cxnLst/>
              <a:rect l="l" t="t" r="r" b="b"/>
              <a:pathLst>
                <a:path w="43" h="29" extrusionOk="0">
                  <a:moveTo>
                    <a:pt x="43" y="28"/>
                  </a:moveTo>
                  <a:cubicBezTo>
                    <a:pt x="29" y="18"/>
                    <a:pt x="15" y="7"/>
                    <a:pt x="1" y="0"/>
                  </a:cubicBezTo>
                  <a:cubicBezTo>
                    <a:pt x="15" y="7"/>
                    <a:pt x="29" y="18"/>
                    <a:pt x="43" y="2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3"/>
            <p:cNvSpPr/>
            <p:nvPr/>
          </p:nvSpPr>
          <p:spPr>
            <a:xfrm>
              <a:off x="3468732" y="2823818"/>
              <a:ext cx="364" cy="534"/>
            </a:xfrm>
            <a:custGeom>
              <a:avLst/>
              <a:gdLst/>
              <a:ahLst/>
              <a:cxnLst/>
              <a:rect l="l" t="t" r="r" b="b"/>
              <a:pathLst>
                <a:path w="15" h="22" extrusionOk="0">
                  <a:moveTo>
                    <a:pt x="0" y="0"/>
                  </a:moveTo>
                  <a:cubicBezTo>
                    <a:pt x="4" y="11"/>
                    <a:pt x="7" y="14"/>
                    <a:pt x="14" y="21"/>
                  </a:cubicBezTo>
                  <a:cubicBezTo>
                    <a:pt x="7" y="14"/>
                    <a:pt x="4" y="7"/>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3"/>
            <p:cNvSpPr/>
            <p:nvPr/>
          </p:nvSpPr>
          <p:spPr>
            <a:xfrm>
              <a:off x="3472132" y="2833848"/>
              <a:ext cx="24" cy="267"/>
            </a:xfrm>
            <a:custGeom>
              <a:avLst/>
              <a:gdLst/>
              <a:ahLst/>
              <a:cxnLst/>
              <a:rect l="l" t="t" r="r" b="b"/>
              <a:pathLst>
                <a:path w="1" h="11" extrusionOk="0">
                  <a:moveTo>
                    <a:pt x="0" y="11"/>
                  </a:moveTo>
                  <a:lnTo>
                    <a:pt x="0" y="0"/>
                  </a:lnTo>
                  <a:cubicBezTo>
                    <a:pt x="0" y="4"/>
                    <a:pt x="0" y="7"/>
                    <a:pt x="0"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3"/>
            <p:cNvSpPr/>
            <p:nvPr/>
          </p:nvSpPr>
          <p:spPr>
            <a:xfrm>
              <a:off x="3472132" y="2834261"/>
              <a:ext cx="24" cy="194"/>
            </a:xfrm>
            <a:custGeom>
              <a:avLst/>
              <a:gdLst/>
              <a:ahLst/>
              <a:cxnLst/>
              <a:rect l="l" t="t" r="r" b="b"/>
              <a:pathLst>
                <a:path w="1" h="8" extrusionOk="0">
                  <a:moveTo>
                    <a:pt x="0"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3"/>
            <p:cNvSpPr/>
            <p:nvPr/>
          </p:nvSpPr>
          <p:spPr>
            <a:xfrm>
              <a:off x="3483425" y="2834091"/>
              <a:ext cx="121" cy="24"/>
            </a:xfrm>
            <a:custGeom>
              <a:avLst/>
              <a:gdLst/>
              <a:ahLst/>
              <a:cxnLst/>
              <a:rect l="l" t="t" r="r" b="b"/>
              <a:pathLst>
                <a:path w="5" h="1" extrusionOk="0">
                  <a:moveTo>
                    <a:pt x="1" y="1"/>
                  </a:moveTo>
                  <a:lnTo>
                    <a:pt x="4" y="1"/>
                  </a:ln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3"/>
            <p:cNvSpPr/>
            <p:nvPr/>
          </p:nvSpPr>
          <p:spPr>
            <a:xfrm>
              <a:off x="3471792" y="2831031"/>
              <a:ext cx="97" cy="364"/>
            </a:xfrm>
            <a:custGeom>
              <a:avLst/>
              <a:gdLst/>
              <a:ahLst/>
              <a:cxnLst/>
              <a:rect l="l" t="t" r="r" b="b"/>
              <a:pathLst>
                <a:path w="4" h="15" extrusionOk="0">
                  <a:moveTo>
                    <a:pt x="0" y="1"/>
                  </a:moveTo>
                  <a:cubicBezTo>
                    <a:pt x="0" y="4"/>
                    <a:pt x="0" y="11"/>
                    <a:pt x="4" y="15"/>
                  </a:cubicBezTo>
                  <a:cubicBezTo>
                    <a:pt x="4" y="11"/>
                    <a:pt x="4" y="4"/>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3"/>
            <p:cNvSpPr/>
            <p:nvPr/>
          </p:nvSpPr>
          <p:spPr>
            <a:xfrm>
              <a:off x="3470602" y="2827048"/>
              <a:ext cx="194" cy="267"/>
            </a:xfrm>
            <a:custGeom>
              <a:avLst/>
              <a:gdLst/>
              <a:ahLst/>
              <a:cxnLst/>
              <a:rect l="l" t="t" r="r" b="b"/>
              <a:pathLst>
                <a:path w="8" h="11" extrusionOk="0">
                  <a:moveTo>
                    <a:pt x="7" y="11"/>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3"/>
            <p:cNvSpPr/>
            <p:nvPr/>
          </p:nvSpPr>
          <p:spPr>
            <a:xfrm>
              <a:off x="3277684" y="2915882"/>
              <a:ext cx="194" cy="2744"/>
            </a:xfrm>
            <a:custGeom>
              <a:avLst/>
              <a:gdLst/>
              <a:ahLst/>
              <a:cxnLst/>
              <a:rect l="l" t="t" r="r" b="b"/>
              <a:pathLst>
                <a:path w="8" h="113" extrusionOk="0">
                  <a:moveTo>
                    <a:pt x="1" y="0"/>
                  </a:moveTo>
                  <a:cubicBezTo>
                    <a:pt x="4" y="35"/>
                    <a:pt x="8" y="74"/>
                    <a:pt x="8" y="113"/>
                  </a:cubicBezTo>
                  <a:cubicBezTo>
                    <a:pt x="8" y="70"/>
                    <a:pt x="4" y="28"/>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3"/>
            <p:cNvSpPr/>
            <p:nvPr/>
          </p:nvSpPr>
          <p:spPr>
            <a:xfrm>
              <a:off x="3277684" y="2924381"/>
              <a:ext cx="24" cy="971"/>
            </a:xfrm>
            <a:custGeom>
              <a:avLst/>
              <a:gdLst/>
              <a:ahLst/>
              <a:cxnLst/>
              <a:rect l="l" t="t" r="r" b="b"/>
              <a:pathLst>
                <a:path w="1" h="40" extrusionOk="0">
                  <a:moveTo>
                    <a:pt x="1" y="39"/>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3"/>
            <p:cNvSpPr/>
            <p:nvPr/>
          </p:nvSpPr>
          <p:spPr>
            <a:xfrm>
              <a:off x="3265785" y="2893637"/>
              <a:ext cx="2914" cy="4833"/>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3"/>
            <p:cNvSpPr/>
            <p:nvPr/>
          </p:nvSpPr>
          <p:spPr>
            <a:xfrm>
              <a:off x="3329289" y="2949200"/>
              <a:ext cx="364" cy="291"/>
            </a:xfrm>
            <a:custGeom>
              <a:avLst/>
              <a:gdLst/>
              <a:ahLst/>
              <a:cxnLst/>
              <a:rect l="l" t="t" r="r" b="b"/>
              <a:pathLst>
                <a:path w="15" h="12" extrusionOk="0">
                  <a:moveTo>
                    <a:pt x="15" y="1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3"/>
            <p:cNvSpPr/>
            <p:nvPr/>
          </p:nvSpPr>
          <p:spPr>
            <a:xfrm>
              <a:off x="3332446" y="2951920"/>
              <a:ext cx="194" cy="291"/>
            </a:xfrm>
            <a:custGeom>
              <a:avLst/>
              <a:gdLst/>
              <a:ahLst/>
              <a:cxnLst/>
              <a:rect l="l" t="t" r="r" b="b"/>
              <a:pathLst>
                <a:path w="8" h="12" extrusionOk="0">
                  <a:moveTo>
                    <a:pt x="7" y="1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3"/>
            <p:cNvSpPr/>
            <p:nvPr/>
          </p:nvSpPr>
          <p:spPr>
            <a:xfrm>
              <a:off x="3349786" y="2949370"/>
              <a:ext cx="801" cy="461"/>
            </a:xfrm>
            <a:custGeom>
              <a:avLst/>
              <a:gdLst/>
              <a:ahLst/>
              <a:cxnLst/>
              <a:rect l="l" t="t" r="r" b="b"/>
              <a:pathLst>
                <a:path w="33" h="19" extrusionOk="0">
                  <a:moveTo>
                    <a:pt x="32" y="1"/>
                  </a:moveTo>
                  <a:cubicBezTo>
                    <a:pt x="22" y="4"/>
                    <a:pt x="11" y="11"/>
                    <a:pt x="1" y="18"/>
                  </a:cubicBezTo>
                  <a:cubicBezTo>
                    <a:pt x="11" y="11"/>
                    <a:pt x="22" y="4"/>
                    <a:pt x="3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3"/>
            <p:cNvSpPr/>
            <p:nvPr/>
          </p:nvSpPr>
          <p:spPr>
            <a:xfrm>
              <a:off x="3321640" y="2951678"/>
              <a:ext cx="1311" cy="534"/>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3"/>
            <p:cNvSpPr/>
            <p:nvPr/>
          </p:nvSpPr>
          <p:spPr>
            <a:xfrm>
              <a:off x="3323510" y="2948860"/>
              <a:ext cx="2671" cy="274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3"/>
            <p:cNvSpPr/>
            <p:nvPr/>
          </p:nvSpPr>
          <p:spPr>
            <a:xfrm>
              <a:off x="3328440" y="2948958"/>
              <a:ext cx="364" cy="97"/>
            </a:xfrm>
            <a:custGeom>
              <a:avLst/>
              <a:gdLst/>
              <a:ahLst/>
              <a:cxnLst/>
              <a:rect l="l" t="t" r="r" b="b"/>
              <a:pathLst>
                <a:path w="15" h="4" extrusionOk="0">
                  <a:moveTo>
                    <a:pt x="15"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3"/>
            <p:cNvSpPr/>
            <p:nvPr/>
          </p:nvSpPr>
          <p:spPr>
            <a:xfrm>
              <a:off x="3323340" y="2951678"/>
              <a:ext cx="121" cy="194"/>
            </a:xfrm>
            <a:custGeom>
              <a:avLst/>
              <a:gdLst/>
              <a:ahLst/>
              <a:cxnLst/>
              <a:rect l="l" t="t" r="r" b="b"/>
              <a:pathLst>
                <a:path w="5" h="8" extrusionOk="0">
                  <a:moveTo>
                    <a:pt x="4"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3"/>
            <p:cNvSpPr/>
            <p:nvPr/>
          </p:nvSpPr>
          <p:spPr>
            <a:xfrm>
              <a:off x="3331669" y="2951168"/>
              <a:ext cx="291" cy="267"/>
            </a:xfrm>
            <a:custGeom>
              <a:avLst/>
              <a:gdLst/>
              <a:ahLst/>
              <a:cxnLst/>
              <a:rect l="l" t="t" r="r" b="b"/>
              <a:pathLst>
                <a:path w="12" h="11" extrusionOk="0">
                  <a:moveTo>
                    <a:pt x="11" y="11"/>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3"/>
            <p:cNvSpPr/>
            <p:nvPr/>
          </p:nvSpPr>
          <p:spPr>
            <a:xfrm>
              <a:off x="3330989" y="2950488"/>
              <a:ext cx="291" cy="267"/>
            </a:xfrm>
            <a:custGeom>
              <a:avLst/>
              <a:gdLst/>
              <a:ahLst/>
              <a:cxnLst/>
              <a:rect l="l" t="t" r="r" b="b"/>
              <a:pathLst>
                <a:path w="12" h="11" extrusionOk="0">
                  <a:moveTo>
                    <a:pt x="1" y="0"/>
                  </a:moveTo>
                  <a:lnTo>
                    <a:pt x="1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3"/>
            <p:cNvSpPr/>
            <p:nvPr/>
          </p:nvSpPr>
          <p:spPr>
            <a:xfrm>
              <a:off x="3327517" y="2948788"/>
              <a:ext cx="437" cy="24"/>
            </a:xfrm>
            <a:custGeom>
              <a:avLst/>
              <a:gdLst/>
              <a:ahLst/>
              <a:cxnLst/>
              <a:rect l="l" t="t" r="r" b="b"/>
              <a:pathLst>
                <a:path w="18" h="1" extrusionOk="0">
                  <a:moveTo>
                    <a:pt x="18"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3"/>
            <p:cNvSpPr/>
            <p:nvPr/>
          </p:nvSpPr>
          <p:spPr>
            <a:xfrm>
              <a:off x="3323000" y="2952090"/>
              <a:ext cx="194" cy="24"/>
            </a:xfrm>
            <a:custGeom>
              <a:avLst/>
              <a:gdLst/>
              <a:ahLst/>
              <a:cxnLst/>
              <a:rect l="l" t="t" r="r" b="b"/>
              <a:pathLst>
                <a:path w="8" h="1" extrusionOk="0">
                  <a:moveTo>
                    <a:pt x="8"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3"/>
            <p:cNvSpPr/>
            <p:nvPr/>
          </p:nvSpPr>
          <p:spPr>
            <a:xfrm>
              <a:off x="3347479" y="2949808"/>
              <a:ext cx="2331" cy="1287"/>
            </a:xfrm>
            <a:custGeom>
              <a:avLst/>
              <a:gdLst/>
              <a:ahLst/>
              <a:cxnLst/>
              <a:rect l="l" t="t" r="r" b="b"/>
              <a:pathLst>
                <a:path w="96" h="53" extrusionOk="0">
                  <a:moveTo>
                    <a:pt x="96" y="0"/>
                  </a:moveTo>
                  <a:cubicBezTo>
                    <a:pt x="68" y="21"/>
                    <a:pt x="36" y="39"/>
                    <a:pt x="1" y="53"/>
                  </a:cubicBezTo>
                  <a:cubicBezTo>
                    <a:pt x="36" y="39"/>
                    <a:pt x="68" y="21"/>
                    <a:pt x="9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3"/>
            <p:cNvSpPr/>
            <p:nvPr/>
          </p:nvSpPr>
          <p:spPr>
            <a:xfrm>
              <a:off x="3350636" y="2948690"/>
              <a:ext cx="2671" cy="631"/>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3"/>
            <p:cNvSpPr/>
            <p:nvPr/>
          </p:nvSpPr>
          <p:spPr>
            <a:xfrm>
              <a:off x="3330139" y="2949808"/>
              <a:ext cx="364" cy="267"/>
            </a:xfrm>
            <a:custGeom>
              <a:avLst/>
              <a:gdLst/>
              <a:ahLst/>
              <a:cxnLst/>
              <a:rect l="l" t="t" r="r" b="b"/>
              <a:pathLst>
                <a:path w="15" h="11" extrusionOk="0">
                  <a:moveTo>
                    <a:pt x="15" y="11"/>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3"/>
            <p:cNvSpPr/>
            <p:nvPr/>
          </p:nvSpPr>
          <p:spPr>
            <a:xfrm>
              <a:off x="3277782" y="2921832"/>
              <a:ext cx="97" cy="2161"/>
            </a:xfrm>
            <a:custGeom>
              <a:avLst/>
              <a:gdLst/>
              <a:ahLst/>
              <a:cxnLst/>
              <a:rect l="l" t="t" r="r" b="b"/>
              <a:pathLst>
                <a:path w="4" h="89" extrusionOk="0">
                  <a:moveTo>
                    <a:pt x="4" y="1"/>
                  </a:moveTo>
                  <a:lnTo>
                    <a:pt x="0" y="88"/>
                  </a:lnTo>
                  <a:cubicBezTo>
                    <a:pt x="4" y="60"/>
                    <a:pt x="4" y="32"/>
                    <a:pt x="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3"/>
            <p:cNvSpPr/>
            <p:nvPr/>
          </p:nvSpPr>
          <p:spPr>
            <a:xfrm>
              <a:off x="3320207" y="2950220"/>
              <a:ext cx="1457" cy="1481"/>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3"/>
            <p:cNvSpPr/>
            <p:nvPr/>
          </p:nvSpPr>
          <p:spPr>
            <a:xfrm>
              <a:off x="3277684" y="2926179"/>
              <a:ext cx="534" cy="1554"/>
            </a:xfrm>
            <a:custGeom>
              <a:avLst/>
              <a:gdLst/>
              <a:ahLst/>
              <a:cxnLst/>
              <a:rect l="l" t="t" r="r" b="b"/>
              <a:pathLst>
                <a:path w="22" h="64" extrusionOk="0">
                  <a:moveTo>
                    <a:pt x="1" y="0"/>
                  </a:moveTo>
                  <a:cubicBezTo>
                    <a:pt x="4" y="21"/>
                    <a:pt x="11" y="42"/>
                    <a:pt x="22" y="63"/>
                  </a:cubicBezTo>
                  <a:cubicBezTo>
                    <a:pt x="11" y="42"/>
                    <a:pt x="4" y="21"/>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3"/>
            <p:cNvSpPr/>
            <p:nvPr/>
          </p:nvSpPr>
          <p:spPr>
            <a:xfrm>
              <a:off x="3278194" y="2927708"/>
              <a:ext cx="631" cy="1214"/>
            </a:xfrm>
            <a:custGeom>
              <a:avLst/>
              <a:gdLst/>
              <a:ahLst/>
              <a:cxnLst/>
              <a:rect l="l" t="t" r="r" b="b"/>
              <a:pathLst>
                <a:path w="26" h="50" extrusionOk="0">
                  <a:moveTo>
                    <a:pt x="25" y="49"/>
                  </a:moveTo>
                  <a:cubicBezTo>
                    <a:pt x="15" y="35"/>
                    <a:pt x="8" y="18"/>
                    <a:pt x="1" y="0"/>
                  </a:cubicBezTo>
                  <a:cubicBezTo>
                    <a:pt x="8" y="18"/>
                    <a:pt x="15" y="35"/>
                    <a:pt x="25" y="4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3"/>
            <p:cNvSpPr/>
            <p:nvPr/>
          </p:nvSpPr>
          <p:spPr>
            <a:xfrm>
              <a:off x="3321227" y="2951410"/>
              <a:ext cx="704" cy="534"/>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3"/>
            <p:cNvSpPr/>
            <p:nvPr/>
          </p:nvSpPr>
          <p:spPr>
            <a:xfrm>
              <a:off x="3265882" y="2893273"/>
              <a:ext cx="1287" cy="267"/>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3"/>
            <p:cNvSpPr/>
            <p:nvPr/>
          </p:nvSpPr>
          <p:spPr>
            <a:xfrm>
              <a:off x="3269622" y="2891646"/>
              <a:ext cx="777" cy="631"/>
            </a:xfrm>
            <a:custGeom>
              <a:avLst/>
              <a:gdLst/>
              <a:ahLst/>
              <a:cxnLst/>
              <a:rect l="l" t="t" r="r" b="b"/>
              <a:pathLst>
                <a:path w="32" h="26" extrusionOk="0">
                  <a:moveTo>
                    <a:pt x="0" y="25"/>
                  </a:moveTo>
                  <a:cubicBezTo>
                    <a:pt x="11" y="18"/>
                    <a:pt x="21" y="11"/>
                    <a:pt x="32" y="1"/>
                  </a:cubicBezTo>
                  <a:cubicBezTo>
                    <a:pt x="21" y="11"/>
                    <a:pt x="11" y="18"/>
                    <a:pt x="0" y="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3"/>
            <p:cNvSpPr/>
            <p:nvPr/>
          </p:nvSpPr>
          <p:spPr>
            <a:xfrm>
              <a:off x="3267242" y="2892933"/>
              <a:ext cx="1044" cy="364"/>
            </a:xfrm>
            <a:custGeom>
              <a:avLst/>
              <a:gdLst/>
              <a:ahLst/>
              <a:cxnLst/>
              <a:rect l="l" t="t" r="r" b="b"/>
              <a:pathLst>
                <a:path w="43" h="15" extrusionOk="0">
                  <a:moveTo>
                    <a:pt x="0" y="14"/>
                  </a:moveTo>
                  <a:cubicBezTo>
                    <a:pt x="14" y="11"/>
                    <a:pt x="28" y="4"/>
                    <a:pt x="42" y="0"/>
                  </a:cubicBezTo>
                  <a:cubicBezTo>
                    <a:pt x="28" y="4"/>
                    <a:pt x="14" y="11"/>
                    <a:pt x="0" y="1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3"/>
            <p:cNvSpPr/>
            <p:nvPr/>
          </p:nvSpPr>
          <p:spPr>
            <a:xfrm>
              <a:off x="3268505" y="2892326"/>
              <a:ext cx="971" cy="534"/>
            </a:xfrm>
            <a:custGeom>
              <a:avLst/>
              <a:gdLst/>
              <a:ahLst/>
              <a:cxnLst/>
              <a:rect l="l" t="t" r="r" b="b"/>
              <a:pathLst>
                <a:path w="40" h="22" extrusionOk="0">
                  <a:moveTo>
                    <a:pt x="1" y="22"/>
                  </a:moveTo>
                  <a:cubicBezTo>
                    <a:pt x="11" y="15"/>
                    <a:pt x="25" y="8"/>
                    <a:pt x="39" y="1"/>
                  </a:cubicBezTo>
                  <a:cubicBezTo>
                    <a:pt x="25" y="8"/>
                    <a:pt x="11" y="15"/>
                    <a:pt x="1" y="2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3"/>
            <p:cNvSpPr/>
            <p:nvPr/>
          </p:nvSpPr>
          <p:spPr>
            <a:xfrm>
              <a:off x="3270472" y="2890893"/>
              <a:ext cx="607" cy="704"/>
            </a:xfrm>
            <a:custGeom>
              <a:avLst/>
              <a:gdLst/>
              <a:ahLst/>
              <a:cxnLst/>
              <a:rect l="l" t="t" r="r" b="b"/>
              <a:pathLst>
                <a:path w="25" h="29" extrusionOk="0">
                  <a:moveTo>
                    <a:pt x="25" y="0"/>
                  </a:moveTo>
                  <a:cubicBezTo>
                    <a:pt x="18" y="11"/>
                    <a:pt x="7" y="21"/>
                    <a:pt x="0" y="28"/>
                  </a:cubicBezTo>
                  <a:cubicBezTo>
                    <a:pt x="7" y="21"/>
                    <a:pt x="18" y="11"/>
                    <a:pt x="2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3"/>
            <p:cNvSpPr/>
            <p:nvPr/>
          </p:nvSpPr>
          <p:spPr>
            <a:xfrm>
              <a:off x="3271662" y="2889023"/>
              <a:ext cx="364" cy="947"/>
            </a:xfrm>
            <a:custGeom>
              <a:avLst/>
              <a:gdLst/>
              <a:ahLst/>
              <a:cxnLst/>
              <a:rect l="l" t="t" r="r" b="b"/>
              <a:pathLst>
                <a:path w="15" h="39" extrusionOk="0">
                  <a:moveTo>
                    <a:pt x="0" y="39"/>
                  </a:moveTo>
                  <a:cubicBezTo>
                    <a:pt x="7" y="25"/>
                    <a:pt x="11" y="14"/>
                    <a:pt x="14" y="0"/>
                  </a:cubicBezTo>
                  <a:cubicBezTo>
                    <a:pt x="11" y="14"/>
                    <a:pt x="7" y="25"/>
                    <a:pt x="0" y="3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3"/>
            <p:cNvSpPr/>
            <p:nvPr/>
          </p:nvSpPr>
          <p:spPr>
            <a:xfrm>
              <a:off x="3286694" y="2884676"/>
              <a:ext cx="2501" cy="364"/>
            </a:xfrm>
            <a:custGeom>
              <a:avLst/>
              <a:gdLst/>
              <a:ahLst/>
              <a:cxnLst/>
              <a:rect l="l" t="t" r="r" b="b"/>
              <a:pathLst>
                <a:path w="103" h="15" extrusionOk="0">
                  <a:moveTo>
                    <a:pt x="102" y="15"/>
                  </a:moveTo>
                  <a:cubicBezTo>
                    <a:pt x="71" y="4"/>
                    <a:pt x="36" y="1"/>
                    <a:pt x="1" y="1"/>
                  </a:cubicBezTo>
                  <a:cubicBezTo>
                    <a:pt x="36" y="1"/>
                    <a:pt x="71" y="4"/>
                    <a:pt x="102" y="1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3"/>
            <p:cNvSpPr/>
            <p:nvPr/>
          </p:nvSpPr>
          <p:spPr>
            <a:xfrm>
              <a:off x="3272002" y="2887833"/>
              <a:ext cx="97" cy="1044"/>
            </a:xfrm>
            <a:custGeom>
              <a:avLst/>
              <a:gdLst/>
              <a:ahLst/>
              <a:cxnLst/>
              <a:rect l="l" t="t" r="r" b="b"/>
              <a:pathLst>
                <a:path w="4" h="43" extrusionOk="0">
                  <a:moveTo>
                    <a:pt x="0" y="42"/>
                  </a:moveTo>
                  <a:cubicBezTo>
                    <a:pt x="4" y="28"/>
                    <a:pt x="4" y="14"/>
                    <a:pt x="4" y="0"/>
                  </a:cubicBezTo>
                  <a:cubicBezTo>
                    <a:pt x="4" y="14"/>
                    <a:pt x="4" y="28"/>
                    <a:pt x="0" y="4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3"/>
            <p:cNvSpPr/>
            <p:nvPr/>
          </p:nvSpPr>
          <p:spPr>
            <a:xfrm>
              <a:off x="3271152" y="2890043"/>
              <a:ext cx="534" cy="777"/>
            </a:xfrm>
            <a:custGeom>
              <a:avLst/>
              <a:gdLst/>
              <a:ahLst/>
              <a:cxnLst/>
              <a:rect l="l" t="t" r="r" b="b"/>
              <a:pathLst>
                <a:path w="22" h="32" extrusionOk="0">
                  <a:moveTo>
                    <a:pt x="0" y="32"/>
                  </a:moveTo>
                  <a:cubicBezTo>
                    <a:pt x="7" y="21"/>
                    <a:pt x="14" y="11"/>
                    <a:pt x="21" y="0"/>
                  </a:cubicBezTo>
                  <a:cubicBezTo>
                    <a:pt x="14" y="11"/>
                    <a:pt x="7" y="21"/>
                    <a:pt x="0" y="3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3"/>
            <p:cNvSpPr/>
            <p:nvPr/>
          </p:nvSpPr>
          <p:spPr>
            <a:xfrm>
              <a:off x="3356755" y="2888804"/>
              <a:ext cx="104691" cy="70814"/>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3"/>
            <p:cNvSpPr/>
            <p:nvPr/>
          </p:nvSpPr>
          <p:spPr>
            <a:xfrm>
              <a:off x="3439056" y="2941041"/>
              <a:ext cx="1214" cy="2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3"/>
            <p:cNvSpPr/>
            <p:nvPr/>
          </p:nvSpPr>
          <p:spPr>
            <a:xfrm>
              <a:off x="3461495" y="2930671"/>
              <a:ext cx="121" cy="194"/>
            </a:xfrm>
            <a:custGeom>
              <a:avLst/>
              <a:gdLst/>
              <a:ahLst/>
              <a:cxnLst/>
              <a:rect l="l" t="t" r="r" b="b"/>
              <a:pathLst>
                <a:path w="5" h="8" extrusionOk="0">
                  <a:moveTo>
                    <a:pt x="1" y="1"/>
                  </a:moveTo>
                  <a:cubicBezTo>
                    <a:pt x="4" y="1"/>
                    <a:pt x="4" y="4"/>
                    <a:pt x="1" y="8"/>
                  </a:cubicBezTo>
                  <a:cubicBezTo>
                    <a:pt x="4" y="4"/>
                    <a:pt x="4" y="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3"/>
            <p:cNvSpPr/>
            <p:nvPr/>
          </p:nvSpPr>
          <p:spPr>
            <a:xfrm>
              <a:off x="3461495" y="2931181"/>
              <a:ext cx="24" cy="121"/>
            </a:xfrm>
            <a:custGeom>
              <a:avLst/>
              <a:gdLst/>
              <a:ahLst/>
              <a:cxnLst/>
              <a:rect l="l" t="t" r="r" b="b"/>
              <a:pathLst>
                <a:path w="1" h="5" extrusionOk="0">
                  <a:moveTo>
                    <a:pt x="1" y="1"/>
                  </a:moveTo>
                  <a:lnTo>
                    <a:pt x="1" y="4"/>
                  </a:lnTo>
                  <a:cubicBezTo>
                    <a:pt x="1" y="1"/>
                    <a:pt x="1" y="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3"/>
            <p:cNvSpPr/>
            <p:nvPr/>
          </p:nvSpPr>
          <p:spPr>
            <a:xfrm>
              <a:off x="3461593" y="2930938"/>
              <a:ext cx="24" cy="194"/>
            </a:xfrm>
            <a:custGeom>
              <a:avLst/>
              <a:gdLst/>
              <a:ahLst/>
              <a:cxnLst/>
              <a:rect l="l" t="t" r="r" b="b"/>
              <a:pathLst>
                <a:path w="1" h="8" extrusionOk="0">
                  <a:moveTo>
                    <a:pt x="0" y="0"/>
                  </a:moveTo>
                  <a:cubicBezTo>
                    <a:pt x="0" y="4"/>
                    <a:pt x="0" y="4"/>
                    <a:pt x="0" y="7"/>
                  </a:cubicBezTo>
                  <a:cubicBezTo>
                    <a:pt x="0" y="4"/>
                    <a:pt x="0" y="4"/>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3"/>
            <p:cNvSpPr/>
            <p:nvPr/>
          </p:nvSpPr>
          <p:spPr>
            <a:xfrm>
              <a:off x="3461155" y="2931521"/>
              <a:ext cx="194" cy="121"/>
            </a:xfrm>
            <a:custGeom>
              <a:avLst/>
              <a:gdLst/>
              <a:ahLst/>
              <a:cxnLst/>
              <a:rect l="l" t="t" r="r" b="b"/>
              <a:pathLst>
                <a:path w="8" h="5" extrusionOk="0">
                  <a:moveTo>
                    <a:pt x="8"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3"/>
            <p:cNvSpPr/>
            <p:nvPr/>
          </p:nvSpPr>
          <p:spPr>
            <a:xfrm>
              <a:off x="3460816" y="2931691"/>
              <a:ext cx="291" cy="194"/>
            </a:xfrm>
            <a:custGeom>
              <a:avLst/>
              <a:gdLst/>
              <a:ahLst/>
              <a:cxnLst/>
              <a:rect l="l" t="t" r="r" b="b"/>
              <a:pathLst>
                <a:path w="12" h="8" extrusionOk="0">
                  <a:moveTo>
                    <a:pt x="11"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3"/>
            <p:cNvSpPr/>
            <p:nvPr/>
          </p:nvSpPr>
          <p:spPr>
            <a:xfrm>
              <a:off x="3461325" y="2931351"/>
              <a:ext cx="121" cy="121"/>
            </a:xfrm>
            <a:custGeom>
              <a:avLst/>
              <a:gdLst/>
              <a:ahLst/>
              <a:cxnLst/>
              <a:rect l="l" t="t" r="r" b="b"/>
              <a:pathLst>
                <a:path w="5" h="5" extrusionOk="0">
                  <a:moveTo>
                    <a:pt x="4"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3"/>
            <p:cNvSpPr/>
            <p:nvPr/>
          </p:nvSpPr>
          <p:spPr>
            <a:xfrm>
              <a:off x="3440489" y="2940968"/>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3"/>
            <p:cNvSpPr/>
            <p:nvPr/>
          </p:nvSpPr>
          <p:spPr>
            <a:xfrm>
              <a:off x="3460403" y="2931958"/>
              <a:ext cx="364" cy="267"/>
            </a:xfrm>
            <a:custGeom>
              <a:avLst/>
              <a:gdLst/>
              <a:ahLst/>
              <a:cxnLst/>
              <a:rect l="l" t="t" r="r" b="b"/>
              <a:pathLst>
                <a:path w="15" h="11" extrusionOk="0">
                  <a:moveTo>
                    <a:pt x="14" y="0"/>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3"/>
            <p:cNvSpPr/>
            <p:nvPr/>
          </p:nvSpPr>
          <p:spPr>
            <a:xfrm>
              <a:off x="3434054" y="2940191"/>
              <a:ext cx="5027" cy="874"/>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3"/>
            <p:cNvSpPr/>
            <p:nvPr/>
          </p:nvSpPr>
          <p:spPr>
            <a:xfrm>
              <a:off x="3425457" y="2939948"/>
              <a:ext cx="607" cy="437"/>
            </a:xfrm>
            <a:custGeom>
              <a:avLst/>
              <a:gdLst/>
              <a:ahLst/>
              <a:cxnLst/>
              <a:rect l="l" t="t" r="r" b="b"/>
              <a:pathLst>
                <a:path w="25" h="18" extrusionOk="0">
                  <a:moveTo>
                    <a:pt x="25" y="0"/>
                  </a:moveTo>
                  <a:lnTo>
                    <a:pt x="0" y="11"/>
                  </a:lnTo>
                  <a:lnTo>
                    <a:pt x="0" y="18"/>
                  </a:lnTo>
                  <a:cubicBezTo>
                    <a:pt x="7" y="11"/>
                    <a:pt x="14" y="7"/>
                    <a:pt x="2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3"/>
            <p:cNvSpPr/>
            <p:nvPr/>
          </p:nvSpPr>
          <p:spPr>
            <a:xfrm>
              <a:off x="3428517" y="2939268"/>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3"/>
            <p:cNvSpPr/>
            <p:nvPr/>
          </p:nvSpPr>
          <p:spPr>
            <a:xfrm>
              <a:off x="3438376" y="2941041"/>
              <a:ext cx="1117" cy="24"/>
            </a:xfrm>
            <a:custGeom>
              <a:avLst/>
              <a:gdLst/>
              <a:ahLst/>
              <a:cxnLst/>
              <a:rect l="l" t="t" r="r" b="b"/>
              <a:pathLst>
                <a:path w="46" h="1" extrusionOk="0">
                  <a:moveTo>
                    <a:pt x="25" y="1"/>
                  </a:moveTo>
                  <a:lnTo>
                    <a:pt x="0" y="1"/>
                  </a:lnTo>
                  <a:cubicBezTo>
                    <a:pt x="14" y="1"/>
                    <a:pt x="32" y="1"/>
                    <a:pt x="46" y="1"/>
                  </a:cubicBezTo>
                  <a:lnTo>
                    <a:pt x="2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3"/>
            <p:cNvSpPr/>
            <p:nvPr/>
          </p:nvSpPr>
          <p:spPr>
            <a:xfrm>
              <a:off x="3362195" y="2953717"/>
              <a:ext cx="2161" cy="2477"/>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3"/>
            <p:cNvSpPr/>
            <p:nvPr/>
          </p:nvSpPr>
          <p:spPr>
            <a:xfrm>
              <a:off x="3356513" y="2949200"/>
              <a:ext cx="4954" cy="342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3"/>
            <p:cNvSpPr/>
            <p:nvPr/>
          </p:nvSpPr>
          <p:spPr>
            <a:xfrm>
              <a:off x="3382862" y="2955150"/>
              <a:ext cx="6654" cy="1894"/>
            </a:xfrm>
            <a:custGeom>
              <a:avLst/>
              <a:gdLst/>
              <a:ahLst/>
              <a:cxnLst/>
              <a:rect l="l" t="t" r="r" b="b"/>
              <a:pathLst>
                <a:path w="274" h="78" extrusionOk="0">
                  <a:moveTo>
                    <a:pt x="0" y="1"/>
                  </a:moveTo>
                  <a:cubicBezTo>
                    <a:pt x="77" y="1"/>
                    <a:pt x="207" y="11"/>
                    <a:pt x="273" y="78"/>
                  </a:cubicBezTo>
                  <a:cubicBezTo>
                    <a:pt x="207" y="11"/>
                    <a:pt x="81" y="1"/>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3"/>
            <p:cNvSpPr/>
            <p:nvPr/>
          </p:nvSpPr>
          <p:spPr>
            <a:xfrm>
              <a:off x="3389491" y="2957020"/>
              <a:ext cx="1214" cy="874"/>
            </a:xfrm>
            <a:custGeom>
              <a:avLst/>
              <a:gdLst/>
              <a:ahLst/>
              <a:cxnLst/>
              <a:rect l="l" t="t" r="r" b="b"/>
              <a:pathLst>
                <a:path w="50" h="36" extrusionOk="0">
                  <a:moveTo>
                    <a:pt x="0" y="1"/>
                  </a:moveTo>
                  <a:cubicBezTo>
                    <a:pt x="14" y="18"/>
                    <a:pt x="32" y="29"/>
                    <a:pt x="49" y="36"/>
                  </a:cubicBezTo>
                  <a:cubicBezTo>
                    <a:pt x="32" y="29"/>
                    <a:pt x="14" y="15"/>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3"/>
            <p:cNvSpPr/>
            <p:nvPr/>
          </p:nvSpPr>
          <p:spPr>
            <a:xfrm>
              <a:off x="3361442" y="2952697"/>
              <a:ext cx="437" cy="534"/>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3"/>
            <p:cNvSpPr/>
            <p:nvPr/>
          </p:nvSpPr>
          <p:spPr>
            <a:xfrm>
              <a:off x="3423247" y="2942498"/>
              <a:ext cx="267" cy="97"/>
            </a:xfrm>
            <a:custGeom>
              <a:avLst/>
              <a:gdLst/>
              <a:ahLst/>
              <a:cxnLst/>
              <a:rect l="l" t="t" r="r" b="b"/>
              <a:pathLst>
                <a:path w="11" h="4" extrusionOk="0">
                  <a:moveTo>
                    <a:pt x="11"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3"/>
            <p:cNvSpPr/>
            <p:nvPr/>
          </p:nvSpPr>
          <p:spPr>
            <a:xfrm>
              <a:off x="3422640" y="2942328"/>
              <a:ext cx="194" cy="24"/>
            </a:xfrm>
            <a:custGeom>
              <a:avLst/>
              <a:gdLst/>
              <a:ahLst/>
              <a:cxnLst/>
              <a:rect l="l" t="t" r="r" b="b"/>
              <a:pathLst>
                <a:path w="8" h="1" extrusionOk="0">
                  <a:moveTo>
                    <a:pt x="8"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3"/>
            <p:cNvSpPr/>
            <p:nvPr/>
          </p:nvSpPr>
          <p:spPr>
            <a:xfrm>
              <a:off x="3421960" y="2942158"/>
              <a:ext cx="121" cy="24"/>
            </a:xfrm>
            <a:custGeom>
              <a:avLst/>
              <a:gdLst/>
              <a:ahLst/>
              <a:cxnLst/>
              <a:rect l="l" t="t" r="r" b="b"/>
              <a:pathLst>
                <a:path w="5" h="1" extrusionOk="0">
                  <a:moveTo>
                    <a:pt x="4"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3"/>
            <p:cNvSpPr/>
            <p:nvPr/>
          </p:nvSpPr>
          <p:spPr>
            <a:xfrm>
              <a:off x="3390681" y="2956777"/>
              <a:ext cx="437" cy="1117"/>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3"/>
            <p:cNvSpPr/>
            <p:nvPr/>
          </p:nvSpPr>
          <p:spPr>
            <a:xfrm>
              <a:off x="3389054" y="2940749"/>
              <a:ext cx="16611" cy="1943"/>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3"/>
            <p:cNvSpPr/>
            <p:nvPr/>
          </p:nvSpPr>
          <p:spPr>
            <a:xfrm>
              <a:off x="3427157" y="2938831"/>
              <a:ext cx="1384" cy="631"/>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3"/>
            <p:cNvSpPr/>
            <p:nvPr/>
          </p:nvSpPr>
          <p:spPr>
            <a:xfrm>
              <a:off x="3421207" y="2941988"/>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3"/>
            <p:cNvSpPr/>
            <p:nvPr/>
          </p:nvSpPr>
          <p:spPr>
            <a:xfrm>
              <a:off x="3428177" y="2939268"/>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3"/>
            <p:cNvSpPr/>
            <p:nvPr/>
          </p:nvSpPr>
          <p:spPr>
            <a:xfrm>
              <a:off x="3390681" y="2957870"/>
              <a:ext cx="24" cy="24"/>
            </a:xfrm>
            <a:custGeom>
              <a:avLst/>
              <a:gdLst/>
              <a:ahLst/>
              <a:cxnLst/>
              <a:rect l="l" t="t" r="r" b="b"/>
              <a:pathLst>
                <a:path w="1" h="1" extrusionOk="0">
                  <a:moveTo>
                    <a:pt x="0"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3"/>
            <p:cNvSpPr/>
            <p:nvPr/>
          </p:nvSpPr>
          <p:spPr>
            <a:xfrm>
              <a:off x="3420697" y="2888756"/>
              <a:ext cx="1554" cy="461"/>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3"/>
            <p:cNvSpPr/>
            <p:nvPr/>
          </p:nvSpPr>
          <p:spPr>
            <a:xfrm>
              <a:off x="3358213" y="2944101"/>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3"/>
            <p:cNvSpPr/>
            <p:nvPr/>
          </p:nvSpPr>
          <p:spPr>
            <a:xfrm>
              <a:off x="3356853" y="2947768"/>
              <a:ext cx="97" cy="194"/>
            </a:xfrm>
            <a:custGeom>
              <a:avLst/>
              <a:gdLst/>
              <a:ahLst/>
              <a:cxnLst/>
              <a:rect l="l" t="t" r="r" b="b"/>
              <a:pathLst>
                <a:path w="4" h="8" extrusionOk="0">
                  <a:moveTo>
                    <a:pt x="4"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3"/>
            <p:cNvSpPr/>
            <p:nvPr/>
          </p:nvSpPr>
          <p:spPr>
            <a:xfrm>
              <a:off x="3357363" y="2946408"/>
              <a:ext cx="97" cy="194"/>
            </a:xfrm>
            <a:custGeom>
              <a:avLst/>
              <a:gdLst/>
              <a:ahLst/>
              <a:cxnLst/>
              <a:rect l="l" t="t" r="r" b="b"/>
              <a:pathLst>
                <a:path w="4" h="8" extrusionOk="0">
                  <a:moveTo>
                    <a:pt x="4"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3"/>
            <p:cNvSpPr/>
            <p:nvPr/>
          </p:nvSpPr>
          <p:spPr>
            <a:xfrm>
              <a:off x="3393571" y="2900655"/>
              <a:ext cx="1724" cy="291"/>
            </a:xfrm>
            <a:custGeom>
              <a:avLst/>
              <a:gdLst/>
              <a:ahLst/>
              <a:cxnLst/>
              <a:rect l="l" t="t" r="r" b="b"/>
              <a:pathLst>
                <a:path w="71" h="12" extrusionOk="0">
                  <a:moveTo>
                    <a:pt x="0" y="11"/>
                  </a:moveTo>
                  <a:cubicBezTo>
                    <a:pt x="21" y="1"/>
                    <a:pt x="46" y="1"/>
                    <a:pt x="70" y="8"/>
                  </a:cubicBezTo>
                  <a:cubicBezTo>
                    <a:pt x="46" y="1"/>
                    <a:pt x="21" y="1"/>
                    <a:pt x="0"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3"/>
            <p:cNvSpPr/>
            <p:nvPr/>
          </p:nvSpPr>
          <p:spPr>
            <a:xfrm>
              <a:off x="3357873" y="2945218"/>
              <a:ext cx="24" cy="97"/>
            </a:xfrm>
            <a:custGeom>
              <a:avLst/>
              <a:gdLst/>
              <a:ahLst/>
              <a:cxnLst/>
              <a:rect l="l" t="t" r="r" b="b"/>
              <a:pathLst>
                <a:path w="1" h="4" extrusionOk="0">
                  <a:moveTo>
                    <a:pt x="0" y="0"/>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3"/>
            <p:cNvSpPr/>
            <p:nvPr/>
          </p:nvSpPr>
          <p:spPr>
            <a:xfrm>
              <a:off x="3359305" y="2941308"/>
              <a:ext cx="24" cy="97"/>
            </a:xfrm>
            <a:custGeom>
              <a:avLst/>
              <a:gdLst/>
              <a:ahLst/>
              <a:cxnLst/>
              <a:rect l="l" t="t" r="r" b="b"/>
              <a:pathLst>
                <a:path w="1" h="4" extrusionOk="0">
                  <a:moveTo>
                    <a:pt x="1" y="0"/>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3"/>
            <p:cNvSpPr/>
            <p:nvPr/>
          </p:nvSpPr>
          <p:spPr>
            <a:xfrm>
              <a:off x="3395344" y="290082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3"/>
            <p:cNvSpPr/>
            <p:nvPr/>
          </p:nvSpPr>
          <p:spPr>
            <a:xfrm>
              <a:off x="3358625" y="2943008"/>
              <a:ext cx="24" cy="97"/>
            </a:xfrm>
            <a:custGeom>
              <a:avLst/>
              <a:gdLst/>
              <a:ahLst/>
              <a:cxnLst/>
              <a:rect l="l" t="t" r="r" b="b"/>
              <a:pathLst>
                <a:path w="1" h="4" extrusionOk="0">
                  <a:moveTo>
                    <a:pt x="1" y="0"/>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3"/>
            <p:cNvSpPr/>
            <p:nvPr/>
          </p:nvSpPr>
          <p:spPr>
            <a:xfrm>
              <a:off x="3358965" y="2942061"/>
              <a:ext cx="121" cy="194"/>
            </a:xfrm>
            <a:custGeom>
              <a:avLst/>
              <a:gdLst/>
              <a:ahLst/>
              <a:cxnLst/>
              <a:rect l="l" t="t" r="r" b="b"/>
              <a:pathLst>
                <a:path w="5" h="8" extrusionOk="0">
                  <a:moveTo>
                    <a:pt x="4"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3"/>
            <p:cNvSpPr/>
            <p:nvPr/>
          </p:nvSpPr>
          <p:spPr>
            <a:xfrm>
              <a:off x="3356513" y="2949200"/>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3"/>
            <p:cNvSpPr/>
            <p:nvPr/>
          </p:nvSpPr>
          <p:spPr>
            <a:xfrm>
              <a:off x="3356513" y="2949200"/>
              <a:ext cx="24" cy="24"/>
            </a:xfrm>
            <a:custGeom>
              <a:avLst/>
              <a:gdLst/>
              <a:ahLst/>
              <a:cxnLst/>
              <a:rect l="l" t="t" r="r" b="b"/>
              <a:pathLst>
                <a:path w="1" h="1" extrusionOk="0">
                  <a:moveTo>
                    <a:pt x="0"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3"/>
            <p:cNvSpPr/>
            <p:nvPr/>
          </p:nvSpPr>
          <p:spPr>
            <a:xfrm>
              <a:off x="3434199" y="2771776"/>
              <a:ext cx="200665" cy="156976"/>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3"/>
            <p:cNvSpPr/>
            <p:nvPr/>
          </p:nvSpPr>
          <p:spPr>
            <a:xfrm>
              <a:off x="3486752" y="2833338"/>
              <a:ext cx="437" cy="97"/>
            </a:xfrm>
            <a:custGeom>
              <a:avLst/>
              <a:gdLst/>
              <a:ahLst/>
              <a:cxnLst/>
              <a:rect l="l" t="t" r="r" b="b"/>
              <a:pathLst>
                <a:path w="18" h="4" extrusionOk="0">
                  <a:moveTo>
                    <a:pt x="18" y="0"/>
                  </a:moveTo>
                  <a:lnTo>
                    <a:pt x="0" y="4"/>
                  </a:lnTo>
                  <a:lnTo>
                    <a:pt x="4" y="4"/>
                  </a:ln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3"/>
            <p:cNvSpPr/>
            <p:nvPr/>
          </p:nvSpPr>
          <p:spPr>
            <a:xfrm>
              <a:off x="3605188" y="2774083"/>
              <a:ext cx="534" cy="194"/>
            </a:xfrm>
            <a:custGeom>
              <a:avLst/>
              <a:gdLst/>
              <a:ahLst/>
              <a:cxnLst/>
              <a:rect l="l" t="t" r="r" b="b"/>
              <a:pathLst>
                <a:path w="22" h="8" extrusionOk="0">
                  <a:moveTo>
                    <a:pt x="0" y="0"/>
                  </a:moveTo>
                  <a:lnTo>
                    <a:pt x="2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3"/>
            <p:cNvSpPr/>
            <p:nvPr/>
          </p:nvSpPr>
          <p:spPr>
            <a:xfrm>
              <a:off x="3589112" y="2771703"/>
              <a:ext cx="4517" cy="267"/>
            </a:xfrm>
            <a:custGeom>
              <a:avLst/>
              <a:gdLst/>
              <a:ahLst/>
              <a:cxnLst/>
              <a:rect l="l" t="t" r="r" b="b"/>
              <a:pathLst>
                <a:path w="186" h="11" extrusionOk="0">
                  <a:moveTo>
                    <a:pt x="0" y="0"/>
                  </a:moveTo>
                  <a:cubicBezTo>
                    <a:pt x="46" y="0"/>
                    <a:pt x="112" y="4"/>
                    <a:pt x="186" y="11"/>
                  </a:cubicBezTo>
                  <a:cubicBezTo>
                    <a:pt x="119" y="4"/>
                    <a:pt x="56" y="0"/>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3"/>
            <p:cNvSpPr/>
            <p:nvPr/>
          </p:nvSpPr>
          <p:spPr>
            <a:xfrm>
              <a:off x="3594041" y="2771946"/>
              <a:ext cx="607" cy="121"/>
            </a:xfrm>
            <a:custGeom>
              <a:avLst/>
              <a:gdLst/>
              <a:ahLst/>
              <a:cxnLst/>
              <a:rect l="l" t="t" r="r" b="b"/>
              <a:pathLst>
                <a:path w="25" h="5" extrusionOk="0">
                  <a:moveTo>
                    <a:pt x="0" y="1"/>
                  </a:moveTo>
                  <a:lnTo>
                    <a:pt x="25"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3"/>
            <p:cNvSpPr/>
            <p:nvPr/>
          </p:nvSpPr>
          <p:spPr>
            <a:xfrm>
              <a:off x="3601788" y="2773136"/>
              <a:ext cx="607" cy="121"/>
            </a:xfrm>
            <a:custGeom>
              <a:avLst/>
              <a:gdLst/>
              <a:ahLst/>
              <a:cxnLst/>
              <a:rect l="l" t="t" r="r" b="b"/>
              <a:pathLst>
                <a:path w="25" h="5" extrusionOk="0">
                  <a:moveTo>
                    <a:pt x="0" y="1"/>
                  </a:moveTo>
                  <a:lnTo>
                    <a:pt x="25"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3"/>
            <p:cNvSpPr/>
            <p:nvPr/>
          </p:nvSpPr>
          <p:spPr>
            <a:xfrm>
              <a:off x="3606208" y="2774496"/>
              <a:ext cx="364" cy="291"/>
            </a:xfrm>
            <a:custGeom>
              <a:avLst/>
              <a:gdLst/>
              <a:ahLst/>
              <a:cxnLst/>
              <a:rect l="l" t="t" r="r" b="b"/>
              <a:pathLst>
                <a:path w="15" h="12" extrusionOk="0">
                  <a:moveTo>
                    <a:pt x="0" y="1"/>
                  </a:moveTo>
                  <a:lnTo>
                    <a:pt x="14"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3"/>
            <p:cNvSpPr/>
            <p:nvPr/>
          </p:nvSpPr>
          <p:spPr>
            <a:xfrm>
              <a:off x="3600598" y="2772893"/>
              <a:ext cx="510" cy="97"/>
            </a:xfrm>
            <a:custGeom>
              <a:avLst/>
              <a:gdLst/>
              <a:ahLst/>
              <a:cxnLst/>
              <a:rect l="l" t="t" r="r" b="b"/>
              <a:pathLst>
                <a:path w="21" h="4" extrusionOk="0">
                  <a:moveTo>
                    <a:pt x="0" y="0"/>
                  </a:moveTo>
                  <a:lnTo>
                    <a:pt x="2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3"/>
            <p:cNvSpPr/>
            <p:nvPr/>
          </p:nvSpPr>
          <p:spPr>
            <a:xfrm>
              <a:off x="3604071" y="2773743"/>
              <a:ext cx="631" cy="194"/>
            </a:xfrm>
            <a:custGeom>
              <a:avLst/>
              <a:gdLst/>
              <a:ahLst/>
              <a:cxnLst/>
              <a:rect l="l" t="t" r="r" b="b"/>
              <a:pathLst>
                <a:path w="26" h="8" extrusionOk="0">
                  <a:moveTo>
                    <a:pt x="1" y="0"/>
                  </a:moveTo>
                  <a:lnTo>
                    <a:pt x="25"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3"/>
            <p:cNvSpPr/>
            <p:nvPr/>
          </p:nvSpPr>
          <p:spPr>
            <a:xfrm>
              <a:off x="3602978" y="2773403"/>
              <a:ext cx="607" cy="194"/>
            </a:xfrm>
            <a:custGeom>
              <a:avLst/>
              <a:gdLst/>
              <a:ahLst/>
              <a:cxnLst/>
              <a:rect l="l" t="t" r="r" b="b"/>
              <a:pathLst>
                <a:path w="25" h="8" extrusionOk="0">
                  <a:moveTo>
                    <a:pt x="0" y="0"/>
                  </a:moveTo>
                  <a:lnTo>
                    <a:pt x="25"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3"/>
            <p:cNvSpPr/>
            <p:nvPr/>
          </p:nvSpPr>
          <p:spPr>
            <a:xfrm>
              <a:off x="3616068" y="2783336"/>
              <a:ext cx="1894" cy="1044"/>
            </a:xfrm>
            <a:custGeom>
              <a:avLst/>
              <a:gdLst/>
              <a:ahLst/>
              <a:cxnLst/>
              <a:rect l="l" t="t" r="r" b="b"/>
              <a:pathLst>
                <a:path w="78" h="43" extrusionOk="0">
                  <a:moveTo>
                    <a:pt x="77" y="1"/>
                  </a:moveTo>
                  <a:lnTo>
                    <a:pt x="0" y="43"/>
                  </a:lnTo>
                  <a:lnTo>
                    <a:pt x="0" y="43"/>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3"/>
            <p:cNvSpPr/>
            <p:nvPr/>
          </p:nvSpPr>
          <p:spPr>
            <a:xfrm>
              <a:off x="3599384" y="2772626"/>
              <a:ext cx="364" cy="121"/>
            </a:xfrm>
            <a:custGeom>
              <a:avLst/>
              <a:gdLst/>
              <a:ahLst/>
              <a:cxnLst/>
              <a:rect l="l" t="t" r="r" b="b"/>
              <a:pathLst>
                <a:path w="15" h="5" extrusionOk="0">
                  <a:moveTo>
                    <a:pt x="1" y="1"/>
                  </a:moveTo>
                  <a:lnTo>
                    <a:pt x="15"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3"/>
            <p:cNvSpPr/>
            <p:nvPr/>
          </p:nvSpPr>
          <p:spPr>
            <a:xfrm>
              <a:off x="3598121" y="2772456"/>
              <a:ext cx="267" cy="24"/>
            </a:xfrm>
            <a:custGeom>
              <a:avLst/>
              <a:gdLst/>
              <a:ahLst/>
              <a:cxnLst/>
              <a:rect l="l" t="t" r="r" b="b"/>
              <a:pathLst>
                <a:path w="11" h="1" extrusionOk="0">
                  <a:moveTo>
                    <a:pt x="0" y="1"/>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3"/>
            <p:cNvSpPr/>
            <p:nvPr/>
          </p:nvSpPr>
          <p:spPr>
            <a:xfrm>
              <a:off x="3595401" y="2772116"/>
              <a:ext cx="364" cy="24"/>
            </a:xfrm>
            <a:custGeom>
              <a:avLst/>
              <a:gdLst/>
              <a:ahLst/>
              <a:cxnLst/>
              <a:rect l="l" t="t" r="r" b="b"/>
              <a:pathLst>
                <a:path w="15" h="1" extrusionOk="0">
                  <a:moveTo>
                    <a:pt x="0" y="1"/>
                  </a:moveTo>
                  <a:lnTo>
                    <a:pt x="1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3"/>
            <p:cNvSpPr/>
            <p:nvPr/>
          </p:nvSpPr>
          <p:spPr>
            <a:xfrm>
              <a:off x="3596834" y="2772286"/>
              <a:ext cx="194" cy="24"/>
            </a:xfrm>
            <a:custGeom>
              <a:avLst/>
              <a:gdLst/>
              <a:ahLst/>
              <a:cxnLst/>
              <a:rect l="l" t="t" r="r" b="b"/>
              <a:pathLst>
                <a:path w="8" h="1" extrusionOk="0">
                  <a:moveTo>
                    <a:pt x="1" y="1"/>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3"/>
            <p:cNvSpPr/>
            <p:nvPr/>
          </p:nvSpPr>
          <p:spPr>
            <a:xfrm>
              <a:off x="3560796" y="2909155"/>
              <a:ext cx="8014" cy="4541"/>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3"/>
            <p:cNvSpPr/>
            <p:nvPr/>
          </p:nvSpPr>
          <p:spPr>
            <a:xfrm>
              <a:off x="3475945" y="2927538"/>
              <a:ext cx="24" cy="437"/>
            </a:xfrm>
            <a:custGeom>
              <a:avLst/>
              <a:gdLst/>
              <a:ahLst/>
              <a:cxnLst/>
              <a:rect l="l" t="t" r="r" b="b"/>
              <a:pathLst>
                <a:path w="1" h="18" extrusionOk="0">
                  <a:moveTo>
                    <a:pt x="1" y="0"/>
                  </a:moveTo>
                  <a:cubicBezTo>
                    <a:pt x="1" y="7"/>
                    <a:pt x="1" y="11"/>
                    <a:pt x="1" y="18"/>
                  </a:cubicBezTo>
                  <a:cubicBezTo>
                    <a:pt x="1" y="11"/>
                    <a:pt x="1" y="7"/>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3"/>
            <p:cNvSpPr/>
            <p:nvPr/>
          </p:nvSpPr>
          <p:spPr>
            <a:xfrm>
              <a:off x="3475435" y="2927951"/>
              <a:ext cx="534" cy="874"/>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3"/>
            <p:cNvSpPr/>
            <p:nvPr/>
          </p:nvSpPr>
          <p:spPr>
            <a:xfrm>
              <a:off x="3461423" y="2926081"/>
              <a:ext cx="97" cy="461"/>
            </a:xfrm>
            <a:custGeom>
              <a:avLst/>
              <a:gdLst/>
              <a:ahLst/>
              <a:cxnLst/>
              <a:rect l="l" t="t" r="r" b="b"/>
              <a:pathLst>
                <a:path w="4" h="19" extrusionOk="0">
                  <a:moveTo>
                    <a:pt x="4" y="1"/>
                  </a:moveTo>
                  <a:cubicBezTo>
                    <a:pt x="4" y="4"/>
                    <a:pt x="0" y="11"/>
                    <a:pt x="0" y="18"/>
                  </a:cubicBezTo>
                  <a:cubicBezTo>
                    <a:pt x="0" y="15"/>
                    <a:pt x="4" y="8"/>
                    <a:pt x="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3"/>
            <p:cNvSpPr/>
            <p:nvPr/>
          </p:nvSpPr>
          <p:spPr>
            <a:xfrm>
              <a:off x="3463195" y="2922609"/>
              <a:ext cx="704" cy="534"/>
            </a:xfrm>
            <a:custGeom>
              <a:avLst/>
              <a:gdLst/>
              <a:ahLst/>
              <a:cxnLst/>
              <a:rect l="l" t="t" r="r" b="b"/>
              <a:pathLst>
                <a:path w="29" h="22" extrusionOk="0">
                  <a:moveTo>
                    <a:pt x="29" y="0"/>
                  </a:moveTo>
                  <a:cubicBezTo>
                    <a:pt x="18" y="7"/>
                    <a:pt x="11" y="11"/>
                    <a:pt x="1" y="21"/>
                  </a:cubicBezTo>
                  <a:cubicBezTo>
                    <a:pt x="11" y="11"/>
                    <a:pt x="18" y="7"/>
                    <a:pt x="2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3"/>
            <p:cNvSpPr/>
            <p:nvPr/>
          </p:nvSpPr>
          <p:spPr>
            <a:xfrm>
              <a:off x="3462103" y="2924211"/>
              <a:ext cx="194" cy="461"/>
            </a:xfrm>
            <a:custGeom>
              <a:avLst/>
              <a:gdLst/>
              <a:ahLst/>
              <a:cxnLst/>
              <a:rect l="l" t="t" r="r" b="b"/>
              <a:pathLst>
                <a:path w="8" h="19" extrusionOk="0">
                  <a:moveTo>
                    <a:pt x="7" y="1"/>
                  </a:moveTo>
                  <a:cubicBezTo>
                    <a:pt x="4" y="8"/>
                    <a:pt x="0" y="11"/>
                    <a:pt x="0" y="18"/>
                  </a:cubicBezTo>
                  <a:cubicBezTo>
                    <a:pt x="4" y="11"/>
                    <a:pt x="7" y="8"/>
                    <a:pt x="7"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3"/>
            <p:cNvSpPr/>
            <p:nvPr/>
          </p:nvSpPr>
          <p:spPr>
            <a:xfrm>
              <a:off x="3461665" y="2925231"/>
              <a:ext cx="194" cy="291"/>
            </a:xfrm>
            <a:custGeom>
              <a:avLst/>
              <a:gdLst/>
              <a:ahLst/>
              <a:cxnLst/>
              <a:rect l="l" t="t" r="r" b="b"/>
              <a:pathLst>
                <a:path w="8" h="12" extrusionOk="0">
                  <a:moveTo>
                    <a:pt x="8" y="1"/>
                  </a:moveTo>
                  <a:lnTo>
                    <a:pt x="1" y="11"/>
                  </a:lnTo>
                  <a:cubicBezTo>
                    <a:pt x="4" y="8"/>
                    <a:pt x="8" y="4"/>
                    <a:pt x="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3"/>
            <p:cNvSpPr/>
            <p:nvPr/>
          </p:nvSpPr>
          <p:spPr>
            <a:xfrm>
              <a:off x="3473565" y="2928801"/>
              <a:ext cx="1894" cy="219"/>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3"/>
            <p:cNvSpPr/>
            <p:nvPr/>
          </p:nvSpPr>
          <p:spPr>
            <a:xfrm>
              <a:off x="3462515" y="2923119"/>
              <a:ext cx="704" cy="70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3"/>
            <p:cNvSpPr/>
            <p:nvPr/>
          </p:nvSpPr>
          <p:spPr>
            <a:xfrm>
              <a:off x="3472715" y="2928461"/>
              <a:ext cx="874" cy="364"/>
            </a:xfrm>
            <a:custGeom>
              <a:avLst/>
              <a:gdLst/>
              <a:ahLst/>
              <a:cxnLst/>
              <a:rect l="l" t="t" r="r" b="b"/>
              <a:pathLst>
                <a:path w="36" h="15" extrusionOk="0">
                  <a:moveTo>
                    <a:pt x="36" y="15"/>
                  </a:moveTo>
                  <a:cubicBezTo>
                    <a:pt x="22" y="8"/>
                    <a:pt x="11" y="4"/>
                    <a:pt x="1" y="1"/>
                  </a:cubicBezTo>
                  <a:cubicBezTo>
                    <a:pt x="11" y="4"/>
                    <a:pt x="22" y="8"/>
                    <a:pt x="36" y="1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3"/>
            <p:cNvSpPr/>
            <p:nvPr/>
          </p:nvSpPr>
          <p:spPr>
            <a:xfrm>
              <a:off x="3466595" y="2921832"/>
              <a:ext cx="631" cy="24"/>
            </a:xfrm>
            <a:custGeom>
              <a:avLst/>
              <a:gdLst/>
              <a:ahLst/>
              <a:cxnLst/>
              <a:rect l="l" t="t" r="r" b="b"/>
              <a:pathLst>
                <a:path w="26" h="1" extrusionOk="0">
                  <a:moveTo>
                    <a:pt x="1" y="1"/>
                  </a:moveTo>
                  <a:lnTo>
                    <a:pt x="2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3"/>
            <p:cNvSpPr/>
            <p:nvPr/>
          </p:nvSpPr>
          <p:spPr>
            <a:xfrm>
              <a:off x="3465672" y="2921832"/>
              <a:ext cx="704" cy="24"/>
            </a:xfrm>
            <a:custGeom>
              <a:avLst/>
              <a:gdLst/>
              <a:ahLst/>
              <a:cxnLst/>
              <a:rect l="l" t="t" r="r" b="b"/>
              <a:pathLst>
                <a:path w="29" h="1" extrusionOk="0">
                  <a:moveTo>
                    <a:pt x="28" y="1"/>
                  </a:moveTo>
                  <a:cubicBezTo>
                    <a:pt x="18" y="1"/>
                    <a:pt x="11" y="1"/>
                    <a:pt x="0" y="1"/>
                  </a:cubicBezTo>
                  <a:cubicBezTo>
                    <a:pt x="11" y="1"/>
                    <a:pt x="18" y="1"/>
                    <a:pt x="2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3"/>
            <p:cNvSpPr/>
            <p:nvPr/>
          </p:nvSpPr>
          <p:spPr>
            <a:xfrm>
              <a:off x="3467372" y="2921929"/>
              <a:ext cx="4007" cy="3157"/>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3"/>
            <p:cNvSpPr/>
            <p:nvPr/>
          </p:nvSpPr>
          <p:spPr>
            <a:xfrm>
              <a:off x="3464045" y="2922172"/>
              <a:ext cx="631" cy="364"/>
            </a:xfrm>
            <a:custGeom>
              <a:avLst/>
              <a:gdLst/>
              <a:ahLst/>
              <a:cxnLst/>
              <a:rect l="l" t="t" r="r" b="b"/>
              <a:pathLst>
                <a:path w="26" h="15" extrusionOk="0">
                  <a:moveTo>
                    <a:pt x="25" y="1"/>
                  </a:moveTo>
                  <a:cubicBezTo>
                    <a:pt x="15" y="4"/>
                    <a:pt x="8" y="8"/>
                    <a:pt x="1" y="15"/>
                  </a:cubicBezTo>
                  <a:cubicBezTo>
                    <a:pt x="8" y="8"/>
                    <a:pt x="15" y="4"/>
                    <a:pt x="25"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3"/>
            <p:cNvSpPr/>
            <p:nvPr/>
          </p:nvSpPr>
          <p:spPr>
            <a:xfrm>
              <a:off x="3464725" y="2921929"/>
              <a:ext cx="874" cy="267"/>
            </a:xfrm>
            <a:custGeom>
              <a:avLst/>
              <a:gdLst/>
              <a:ahLst/>
              <a:cxnLst/>
              <a:rect l="l" t="t" r="r" b="b"/>
              <a:pathLst>
                <a:path w="36" h="11" extrusionOk="0">
                  <a:moveTo>
                    <a:pt x="36" y="0"/>
                  </a:moveTo>
                  <a:cubicBezTo>
                    <a:pt x="22" y="0"/>
                    <a:pt x="11" y="4"/>
                    <a:pt x="1" y="11"/>
                  </a:cubicBezTo>
                  <a:cubicBezTo>
                    <a:pt x="11" y="4"/>
                    <a:pt x="22" y="0"/>
                    <a:pt x="3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3"/>
            <p:cNvSpPr/>
            <p:nvPr/>
          </p:nvSpPr>
          <p:spPr>
            <a:xfrm>
              <a:off x="3475192" y="2928728"/>
              <a:ext cx="534" cy="267"/>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3"/>
            <p:cNvSpPr/>
            <p:nvPr/>
          </p:nvSpPr>
          <p:spPr>
            <a:xfrm>
              <a:off x="3486752" y="2837661"/>
              <a:ext cx="97" cy="1044"/>
            </a:xfrm>
            <a:custGeom>
              <a:avLst/>
              <a:gdLst/>
              <a:ahLst/>
              <a:cxnLst/>
              <a:rect l="l" t="t" r="r" b="b"/>
              <a:pathLst>
                <a:path w="4" h="43" extrusionOk="0">
                  <a:moveTo>
                    <a:pt x="0" y="1"/>
                  </a:moveTo>
                  <a:lnTo>
                    <a:pt x="0" y="43"/>
                  </a:lnTo>
                  <a:cubicBezTo>
                    <a:pt x="4" y="29"/>
                    <a:pt x="4" y="15"/>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3"/>
            <p:cNvSpPr/>
            <p:nvPr/>
          </p:nvSpPr>
          <p:spPr>
            <a:xfrm>
              <a:off x="3486654" y="2834528"/>
              <a:ext cx="121" cy="1214"/>
            </a:xfrm>
            <a:custGeom>
              <a:avLst/>
              <a:gdLst/>
              <a:ahLst/>
              <a:cxnLst/>
              <a:rect l="l" t="t" r="r" b="b"/>
              <a:pathLst>
                <a:path w="5" h="50" extrusionOk="0">
                  <a:moveTo>
                    <a:pt x="1" y="0"/>
                  </a:moveTo>
                  <a:lnTo>
                    <a:pt x="1" y="49"/>
                  </a:lnTo>
                  <a:cubicBezTo>
                    <a:pt x="4" y="35"/>
                    <a:pt x="4" y="18"/>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3"/>
            <p:cNvSpPr/>
            <p:nvPr/>
          </p:nvSpPr>
          <p:spPr>
            <a:xfrm>
              <a:off x="3486824" y="2840478"/>
              <a:ext cx="24" cy="947"/>
            </a:xfrm>
            <a:custGeom>
              <a:avLst/>
              <a:gdLst/>
              <a:ahLst/>
              <a:cxnLst/>
              <a:rect l="l" t="t" r="r" b="b"/>
              <a:pathLst>
                <a:path w="1" h="39" extrusionOk="0">
                  <a:moveTo>
                    <a:pt x="1" y="0"/>
                  </a:moveTo>
                  <a:lnTo>
                    <a:pt x="1" y="39"/>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3"/>
            <p:cNvSpPr/>
            <p:nvPr/>
          </p:nvSpPr>
          <p:spPr>
            <a:xfrm>
              <a:off x="3486484" y="2862067"/>
              <a:ext cx="121" cy="437"/>
            </a:xfrm>
            <a:custGeom>
              <a:avLst/>
              <a:gdLst/>
              <a:ahLst/>
              <a:cxnLst/>
              <a:rect l="l" t="t" r="r" b="b"/>
              <a:pathLst>
                <a:path w="5" h="18" extrusionOk="0">
                  <a:moveTo>
                    <a:pt x="4" y="0"/>
                  </a:moveTo>
                  <a:cubicBezTo>
                    <a:pt x="1" y="7"/>
                    <a:pt x="1" y="11"/>
                    <a:pt x="4" y="18"/>
                  </a:cubicBez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3"/>
            <p:cNvSpPr/>
            <p:nvPr/>
          </p:nvSpPr>
          <p:spPr>
            <a:xfrm>
              <a:off x="3486654" y="2858570"/>
              <a:ext cx="24" cy="461"/>
            </a:xfrm>
            <a:custGeom>
              <a:avLst/>
              <a:gdLst/>
              <a:ahLst/>
              <a:cxnLst/>
              <a:rect l="l" t="t" r="r" b="b"/>
              <a:pathLst>
                <a:path w="1" h="19" extrusionOk="0">
                  <a:moveTo>
                    <a:pt x="1" y="1"/>
                  </a:moveTo>
                  <a:lnTo>
                    <a:pt x="1" y="18"/>
                  </a:lnTo>
                  <a:cubicBezTo>
                    <a:pt x="1" y="15"/>
                    <a:pt x="1" y="8"/>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3"/>
            <p:cNvSpPr/>
            <p:nvPr/>
          </p:nvSpPr>
          <p:spPr>
            <a:xfrm>
              <a:off x="3486144" y="2866390"/>
              <a:ext cx="24" cy="194"/>
            </a:xfrm>
            <a:custGeom>
              <a:avLst/>
              <a:gdLst/>
              <a:ahLst/>
              <a:cxnLst/>
              <a:rect l="l" t="t" r="r" b="b"/>
              <a:pathLst>
                <a:path w="1" h="8" extrusionOk="0">
                  <a:moveTo>
                    <a:pt x="1"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3"/>
            <p:cNvSpPr/>
            <p:nvPr/>
          </p:nvSpPr>
          <p:spPr>
            <a:xfrm>
              <a:off x="3486242" y="2865880"/>
              <a:ext cx="24" cy="291"/>
            </a:xfrm>
            <a:custGeom>
              <a:avLst/>
              <a:gdLst/>
              <a:ahLst/>
              <a:cxnLst/>
              <a:rect l="l" t="t" r="r" b="b"/>
              <a:pathLst>
                <a:path w="1" h="12" extrusionOk="0">
                  <a:moveTo>
                    <a:pt x="0" y="1"/>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3"/>
            <p:cNvSpPr/>
            <p:nvPr/>
          </p:nvSpPr>
          <p:spPr>
            <a:xfrm>
              <a:off x="3486752" y="2857137"/>
              <a:ext cx="24" cy="534"/>
            </a:xfrm>
            <a:custGeom>
              <a:avLst/>
              <a:gdLst/>
              <a:ahLst/>
              <a:cxnLst/>
              <a:rect l="l" t="t" r="r" b="b"/>
              <a:pathLst>
                <a:path w="1" h="22" extrusionOk="0">
                  <a:moveTo>
                    <a:pt x="0" y="0"/>
                  </a:moveTo>
                  <a:lnTo>
                    <a:pt x="0" y="2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3"/>
            <p:cNvSpPr/>
            <p:nvPr/>
          </p:nvSpPr>
          <p:spPr>
            <a:xfrm>
              <a:off x="3486314" y="2865297"/>
              <a:ext cx="24" cy="267"/>
            </a:xfrm>
            <a:custGeom>
              <a:avLst/>
              <a:gdLst/>
              <a:ahLst/>
              <a:cxnLst/>
              <a:rect l="l" t="t" r="r" b="b"/>
              <a:pathLst>
                <a:path w="1" h="11" extrusionOk="0">
                  <a:moveTo>
                    <a:pt x="1" y="0"/>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3"/>
            <p:cNvSpPr/>
            <p:nvPr/>
          </p:nvSpPr>
          <p:spPr>
            <a:xfrm>
              <a:off x="3486072" y="2866827"/>
              <a:ext cx="24" cy="194"/>
            </a:xfrm>
            <a:custGeom>
              <a:avLst/>
              <a:gdLst/>
              <a:ahLst/>
              <a:cxnLst/>
              <a:rect l="l" t="t" r="r" b="b"/>
              <a:pathLst>
                <a:path w="1" h="8" extrusionOk="0">
                  <a:moveTo>
                    <a:pt x="0"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3"/>
            <p:cNvSpPr/>
            <p:nvPr/>
          </p:nvSpPr>
          <p:spPr>
            <a:xfrm>
              <a:off x="3485804" y="2867750"/>
              <a:ext cx="24" cy="194"/>
            </a:xfrm>
            <a:custGeom>
              <a:avLst/>
              <a:gdLst/>
              <a:ahLst/>
              <a:cxnLst/>
              <a:rect l="l" t="t" r="r" b="b"/>
              <a:pathLst>
                <a:path w="1" h="8" extrusionOk="0">
                  <a:moveTo>
                    <a:pt x="1"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3"/>
            <p:cNvSpPr/>
            <p:nvPr/>
          </p:nvSpPr>
          <p:spPr>
            <a:xfrm>
              <a:off x="3485974" y="2867240"/>
              <a:ext cx="24" cy="194"/>
            </a:xfrm>
            <a:custGeom>
              <a:avLst/>
              <a:gdLst/>
              <a:ahLst/>
              <a:cxnLst/>
              <a:rect l="l" t="t" r="r" b="b"/>
              <a:pathLst>
                <a:path w="1" h="8" extrusionOk="0">
                  <a:moveTo>
                    <a:pt x="1"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3"/>
            <p:cNvSpPr/>
            <p:nvPr/>
          </p:nvSpPr>
          <p:spPr>
            <a:xfrm>
              <a:off x="3485902" y="2867507"/>
              <a:ext cx="24" cy="194"/>
            </a:xfrm>
            <a:custGeom>
              <a:avLst/>
              <a:gdLst/>
              <a:ahLst/>
              <a:cxnLst/>
              <a:rect l="l" t="t" r="r" b="b"/>
              <a:pathLst>
                <a:path w="1" h="8" extrusionOk="0">
                  <a:moveTo>
                    <a:pt x="0"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3"/>
            <p:cNvSpPr/>
            <p:nvPr/>
          </p:nvSpPr>
          <p:spPr>
            <a:xfrm>
              <a:off x="3486824" y="2852037"/>
              <a:ext cx="24" cy="704"/>
            </a:xfrm>
            <a:custGeom>
              <a:avLst/>
              <a:gdLst/>
              <a:ahLst/>
              <a:cxnLst/>
              <a:rect l="l" t="t" r="r" b="b"/>
              <a:pathLst>
                <a:path w="1" h="29" extrusionOk="0">
                  <a:moveTo>
                    <a:pt x="1" y="0"/>
                  </a:moveTo>
                  <a:lnTo>
                    <a:pt x="1" y="2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3"/>
            <p:cNvSpPr/>
            <p:nvPr/>
          </p:nvSpPr>
          <p:spPr>
            <a:xfrm>
              <a:off x="3486824" y="2853907"/>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3"/>
            <p:cNvSpPr/>
            <p:nvPr/>
          </p:nvSpPr>
          <p:spPr>
            <a:xfrm>
              <a:off x="3486752" y="2855607"/>
              <a:ext cx="97" cy="607"/>
            </a:xfrm>
            <a:custGeom>
              <a:avLst/>
              <a:gdLst/>
              <a:ahLst/>
              <a:cxnLst/>
              <a:rect l="l" t="t" r="r" b="b"/>
              <a:pathLst>
                <a:path w="4" h="25" extrusionOk="0">
                  <a:moveTo>
                    <a:pt x="4" y="0"/>
                  </a:moveTo>
                  <a:cubicBezTo>
                    <a:pt x="4" y="7"/>
                    <a:pt x="0" y="14"/>
                    <a:pt x="4" y="25"/>
                  </a:cubicBez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3"/>
            <p:cNvSpPr/>
            <p:nvPr/>
          </p:nvSpPr>
          <p:spPr>
            <a:xfrm>
              <a:off x="3486654" y="2859857"/>
              <a:ext cx="24" cy="437"/>
            </a:xfrm>
            <a:custGeom>
              <a:avLst/>
              <a:gdLst/>
              <a:ahLst/>
              <a:cxnLst/>
              <a:rect l="l" t="t" r="r" b="b"/>
              <a:pathLst>
                <a:path w="1" h="18" extrusionOk="0">
                  <a:moveTo>
                    <a:pt x="1" y="0"/>
                  </a:moveTo>
                  <a:lnTo>
                    <a:pt x="1" y="18"/>
                  </a:lnTo>
                  <a:cubicBezTo>
                    <a:pt x="1" y="14"/>
                    <a:pt x="1" y="7"/>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3"/>
            <p:cNvSpPr/>
            <p:nvPr/>
          </p:nvSpPr>
          <p:spPr>
            <a:xfrm>
              <a:off x="3486484" y="2862990"/>
              <a:ext cx="24" cy="461"/>
            </a:xfrm>
            <a:custGeom>
              <a:avLst/>
              <a:gdLst/>
              <a:ahLst/>
              <a:cxnLst/>
              <a:rect l="l" t="t" r="r" b="b"/>
              <a:pathLst>
                <a:path w="1" h="19" extrusionOk="0">
                  <a:moveTo>
                    <a:pt x="1" y="1"/>
                  </a:moveTo>
                  <a:lnTo>
                    <a:pt x="1"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3"/>
            <p:cNvSpPr/>
            <p:nvPr/>
          </p:nvSpPr>
          <p:spPr>
            <a:xfrm>
              <a:off x="3486412" y="2863937"/>
              <a:ext cx="24" cy="267"/>
            </a:xfrm>
            <a:custGeom>
              <a:avLst/>
              <a:gdLst/>
              <a:ahLst/>
              <a:cxnLst/>
              <a:rect l="l" t="t" r="r" b="b"/>
              <a:pathLst>
                <a:path w="1" h="11" extrusionOk="0">
                  <a:moveTo>
                    <a:pt x="0" y="0"/>
                  </a:moveTo>
                  <a:lnTo>
                    <a:pt x="0" y="11"/>
                  </a:lnTo>
                  <a:cubicBezTo>
                    <a:pt x="0" y="7"/>
                    <a:pt x="0" y="4"/>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3"/>
            <p:cNvSpPr/>
            <p:nvPr/>
          </p:nvSpPr>
          <p:spPr>
            <a:xfrm>
              <a:off x="3486582" y="2861047"/>
              <a:ext cx="24" cy="437"/>
            </a:xfrm>
            <a:custGeom>
              <a:avLst/>
              <a:gdLst/>
              <a:ahLst/>
              <a:cxnLst/>
              <a:rect l="l" t="t" r="r" b="b"/>
              <a:pathLst>
                <a:path w="1" h="18" extrusionOk="0">
                  <a:moveTo>
                    <a:pt x="0" y="0"/>
                  </a:moveTo>
                  <a:lnTo>
                    <a:pt x="0" y="18"/>
                  </a:lnTo>
                  <a:cubicBezTo>
                    <a:pt x="0" y="11"/>
                    <a:pt x="0" y="4"/>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3"/>
            <p:cNvSpPr/>
            <p:nvPr/>
          </p:nvSpPr>
          <p:spPr>
            <a:xfrm>
              <a:off x="3486314" y="2864617"/>
              <a:ext cx="24" cy="364"/>
            </a:xfrm>
            <a:custGeom>
              <a:avLst/>
              <a:gdLst/>
              <a:ahLst/>
              <a:cxnLst/>
              <a:rect l="l" t="t" r="r" b="b"/>
              <a:pathLst>
                <a:path w="1" h="15" extrusionOk="0">
                  <a:moveTo>
                    <a:pt x="1" y="0"/>
                  </a:moveTo>
                  <a:lnTo>
                    <a:pt x="1"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3"/>
            <p:cNvSpPr/>
            <p:nvPr/>
          </p:nvSpPr>
          <p:spPr>
            <a:xfrm>
              <a:off x="3433010" y="2890796"/>
              <a:ext cx="2914" cy="121"/>
            </a:xfrm>
            <a:custGeom>
              <a:avLst/>
              <a:gdLst/>
              <a:ahLst/>
              <a:cxnLst/>
              <a:rect l="l" t="t" r="r" b="b"/>
              <a:pathLst>
                <a:path w="120" h="5" extrusionOk="0">
                  <a:moveTo>
                    <a:pt x="120" y="1"/>
                  </a:moveTo>
                  <a:cubicBezTo>
                    <a:pt x="78" y="1"/>
                    <a:pt x="39" y="4"/>
                    <a:pt x="1" y="4"/>
                  </a:cubicBezTo>
                  <a:cubicBezTo>
                    <a:pt x="39" y="4"/>
                    <a:pt x="81" y="4"/>
                    <a:pt x="12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3"/>
            <p:cNvSpPr/>
            <p:nvPr/>
          </p:nvSpPr>
          <p:spPr>
            <a:xfrm>
              <a:off x="3486824" y="2843198"/>
              <a:ext cx="24" cy="777"/>
            </a:xfrm>
            <a:custGeom>
              <a:avLst/>
              <a:gdLst/>
              <a:ahLst/>
              <a:cxnLst/>
              <a:rect l="l" t="t" r="r" b="b"/>
              <a:pathLst>
                <a:path w="1" h="32" extrusionOk="0">
                  <a:moveTo>
                    <a:pt x="1" y="0"/>
                  </a:moveTo>
                  <a:lnTo>
                    <a:pt x="1" y="3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3"/>
            <p:cNvSpPr/>
            <p:nvPr/>
          </p:nvSpPr>
          <p:spPr>
            <a:xfrm>
              <a:off x="3486824" y="2845578"/>
              <a:ext cx="24" cy="874"/>
            </a:xfrm>
            <a:custGeom>
              <a:avLst/>
              <a:gdLst/>
              <a:ahLst/>
              <a:cxnLst/>
              <a:rect l="l" t="t" r="r" b="b"/>
              <a:pathLst>
                <a:path w="1" h="36" extrusionOk="0">
                  <a:moveTo>
                    <a:pt x="1" y="0"/>
                  </a:moveTo>
                  <a:lnTo>
                    <a:pt x="1" y="3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3"/>
            <p:cNvSpPr/>
            <p:nvPr/>
          </p:nvSpPr>
          <p:spPr>
            <a:xfrm>
              <a:off x="3440416" y="2890116"/>
              <a:ext cx="437" cy="194"/>
            </a:xfrm>
            <a:custGeom>
              <a:avLst/>
              <a:gdLst/>
              <a:ahLst/>
              <a:cxnLst/>
              <a:rect l="l" t="t" r="r" b="b"/>
              <a:pathLst>
                <a:path w="18" h="8" extrusionOk="0">
                  <a:moveTo>
                    <a:pt x="18" y="1"/>
                  </a:moveTo>
                  <a:lnTo>
                    <a:pt x="0"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3"/>
            <p:cNvSpPr/>
            <p:nvPr/>
          </p:nvSpPr>
          <p:spPr>
            <a:xfrm>
              <a:off x="3486824" y="2850070"/>
              <a:ext cx="24" cy="704"/>
            </a:xfrm>
            <a:custGeom>
              <a:avLst/>
              <a:gdLst/>
              <a:ahLst/>
              <a:cxnLst/>
              <a:rect l="l" t="t" r="r" b="b"/>
              <a:pathLst>
                <a:path w="1" h="29" extrusionOk="0">
                  <a:moveTo>
                    <a:pt x="1" y="1"/>
                  </a:moveTo>
                  <a:lnTo>
                    <a:pt x="1" y="29"/>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3"/>
            <p:cNvSpPr/>
            <p:nvPr/>
          </p:nvSpPr>
          <p:spPr>
            <a:xfrm>
              <a:off x="3486824" y="2847860"/>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3"/>
            <p:cNvSpPr/>
            <p:nvPr/>
          </p:nvSpPr>
          <p:spPr>
            <a:xfrm>
              <a:off x="3453166" y="2885696"/>
              <a:ext cx="10564" cy="1141"/>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3"/>
            <p:cNvSpPr/>
            <p:nvPr/>
          </p:nvSpPr>
          <p:spPr>
            <a:xfrm>
              <a:off x="3485562" y="2868357"/>
              <a:ext cx="24" cy="97"/>
            </a:xfrm>
            <a:custGeom>
              <a:avLst/>
              <a:gdLst/>
              <a:ahLst/>
              <a:cxnLst/>
              <a:rect l="l" t="t" r="r" b="b"/>
              <a:pathLst>
                <a:path w="1" h="4" extrusionOk="0">
                  <a:moveTo>
                    <a:pt x="0"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3"/>
            <p:cNvSpPr/>
            <p:nvPr/>
          </p:nvSpPr>
          <p:spPr>
            <a:xfrm>
              <a:off x="3485732" y="2868017"/>
              <a:ext cx="24" cy="97"/>
            </a:xfrm>
            <a:custGeom>
              <a:avLst/>
              <a:gdLst/>
              <a:ahLst/>
              <a:cxnLst/>
              <a:rect l="l" t="t" r="r" b="b"/>
              <a:pathLst>
                <a:path w="1" h="4" extrusionOk="0">
                  <a:moveTo>
                    <a:pt x="0"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3"/>
            <p:cNvSpPr/>
            <p:nvPr/>
          </p:nvSpPr>
          <p:spPr>
            <a:xfrm>
              <a:off x="3485634" y="2868187"/>
              <a:ext cx="24" cy="97"/>
            </a:xfrm>
            <a:custGeom>
              <a:avLst/>
              <a:gdLst/>
              <a:ahLst/>
              <a:cxnLst/>
              <a:rect l="l" t="t" r="r" b="b"/>
              <a:pathLst>
                <a:path w="1" h="4" extrusionOk="0">
                  <a:moveTo>
                    <a:pt x="1"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3"/>
            <p:cNvSpPr/>
            <p:nvPr/>
          </p:nvSpPr>
          <p:spPr>
            <a:xfrm>
              <a:off x="3485464" y="2868454"/>
              <a:ext cx="24" cy="97"/>
            </a:xfrm>
            <a:custGeom>
              <a:avLst/>
              <a:gdLst/>
              <a:ahLst/>
              <a:cxnLst/>
              <a:rect l="l" t="t" r="r" b="b"/>
              <a:pathLst>
                <a:path w="1" h="4" extrusionOk="0">
                  <a:moveTo>
                    <a:pt x="1" y="0"/>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3"/>
            <p:cNvSpPr/>
            <p:nvPr/>
          </p:nvSpPr>
          <p:spPr>
            <a:xfrm>
              <a:off x="3485392" y="2868527"/>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3"/>
            <p:cNvSpPr/>
            <p:nvPr/>
          </p:nvSpPr>
          <p:spPr>
            <a:xfrm>
              <a:off x="3485125" y="2868697"/>
              <a:ext cx="194" cy="97"/>
            </a:xfrm>
            <a:custGeom>
              <a:avLst/>
              <a:gdLst/>
              <a:ahLst/>
              <a:cxnLst/>
              <a:rect l="l" t="t" r="r" b="b"/>
              <a:pathLst>
                <a:path w="8" h="4" extrusionOk="0">
                  <a:moveTo>
                    <a:pt x="8"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3"/>
            <p:cNvSpPr/>
            <p:nvPr/>
          </p:nvSpPr>
          <p:spPr>
            <a:xfrm>
              <a:off x="3450543" y="2918772"/>
              <a:ext cx="3424" cy="729"/>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3"/>
            <p:cNvSpPr/>
            <p:nvPr/>
          </p:nvSpPr>
          <p:spPr>
            <a:xfrm>
              <a:off x="3433010" y="2890893"/>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3"/>
            <p:cNvSpPr/>
            <p:nvPr/>
          </p:nvSpPr>
          <p:spPr>
            <a:xfrm>
              <a:off x="3432767" y="2894026"/>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3"/>
            <p:cNvSpPr/>
            <p:nvPr/>
          </p:nvSpPr>
          <p:spPr>
            <a:xfrm>
              <a:off x="3460816" y="2926519"/>
              <a:ext cx="534" cy="267"/>
            </a:xfrm>
            <a:custGeom>
              <a:avLst/>
              <a:gdLst/>
              <a:ahLst/>
              <a:cxnLst/>
              <a:rect l="l" t="t" r="r" b="b"/>
              <a:pathLst>
                <a:path w="22" h="11" extrusionOk="0">
                  <a:moveTo>
                    <a:pt x="22" y="11"/>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3"/>
            <p:cNvSpPr/>
            <p:nvPr/>
          </p:nvSpPr>
          <p:spPr>
            <a:xfrm>
              <a:off x="3432840" y="2891986"/>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3"/>
            <p:cNvSpPr/>
            <p:nvPr/>
          </p:nvSpPr>
          <p:spPr>
            <a:xfrm>
              <a:off x="3460063" y="2926251"/>
              <a:ext cx="534" cy="194"/>
            </a:xfrm>
            <a:custGeom>
              <a:avLst/>
              <a:gdLst/>
              <a:ahLst/>
              <a:cxnLst/>
              <a:rect l="l" t="t" r="r" b="b"/>
              <a:pathLst>
                <a:path w="22" h="8" extrusionOk="0">
                  <a:moveTo>
                    <a:pt x="21"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3"/>
            <p:cNvSpPr/>
            <p:nvPr/>
          </p:nvSpPr>
          <p:spPr>
            <a:xfrm>
              <a:off x="3432767" y="2894536"/>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3"/>
            <p:cNvSpPr/>
            <p:nvPr/>
          </p:nvSpPr>
          <p:spPr>
            <a:xfrm>
              <a:off x="3432767" y="2894876"/>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3"/>
            <p:cNvSpPr/>
            <p:nvPr/>
          </p:nvSpPr>
          <p:spPr>
            <a:xfrm>
              <a:off x="3432767" y="2895143"/>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3"/>
            <p:cNvSpPr/>
            <p:nvPr/>
          </p:nvSpPr>
          <p:spPr>
            <a:xfrm>
              <a:off x="3458606" y="2925839"/>
              <a:ext cx="631" cy="194"/>
            </a:xfrm>
            <a:custGeom>
              <a:avLst/>
              <a:gdLst/>
              <a:ahLst/>
              <a:cxnLst/>
              <a:rect l="l" t="t" r="r" b="b"/>
              <a:pathLst>
                <a:path w="26" h="8" extrusionOk="0">
                  <a:moveTo>
                    <a:pt x="25" y="7"/>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3"/>
            <p:cNvSpPr/>
            <p:nvPr/>
          </p:nvSpPr>
          <p:spPr>
            <a:xfrm>
              <a:off x="3432767" y="2893516"/>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3"/>
            <p:cNvSpPr/>
            <p:nvPr/>
          </p:nvSpPr>
          <p:spPr>
            <a:xfrm>
              <a:off x="3459383" y="2926081"/>
              <a:ext cx="534" cy="121"/>
            </a:xfrm>
            <a:custGeom>
              <a:avLst/>
              <a:gdLst/>
              <a:ahLst/>
              <a:cxnLst/>
              <a:rect l="l" t="t" r="r" b="b"/>
              <a:pathLst>
                <a:path w="22" h="5" extrusionOk="0">
                  <a:moveTo>
                    <a:pt x="21"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3"/>
            <p:cNvSpPr/>
            <p:nvPr/>
          </p:nvSpPr>
          <p:spPr>
            <a:xfrm>
              <a:off x="3432767" y="2892836"/>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3"/>
            <p:cNvSpPr/>
            <p:nvPr/>
          </p:nvSpPr>
          <p:spPr>
            <a:xfrm>
              <a:off x="3609171" y="2771873"/>
              <a:ext cx="129923" cy="217057"/>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3"/>
            <p:cNvSpPr/>
            <p:nvPr/>
          </p:nvSpPr>
          <p:spPr>
            <a:xfrm>
              <a:off x="3635180" y="2988663"/>
              <a:ext cx="704" cy="267"/>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3"/>
            <p:cNvSpPr/>
            <p:nvPr/>
          </p:nvSpPr>
          <p:spPr>
            <a:xfrm>
              <a:off x="3634427" y="2987716"/>
              <a:ext cx="607" cy="874"/>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3"/>
            <p:cNvSpPr/>
            <p:nvPr/>
          </p:nvSpPr>
          <p:spPr>
            <a:xfrm>
              <a:off x="3722920" y="2939511"/>
              <a:ext cx="461" cy="194"/>
            </a:xfrm>
            <a:custGeom>
              <a:avLst/>
              <a:gdLst/>
              <a:ahLst/>
              <a:cxnLst/>
              <a:rect l="l" t="t" r="r" b="b"/>
              <a:pathLst>
                <a:path w="19" h="8" extrusionOk="0">
                  <a:moveTo>
                    <a:pt x="1" y="1"/>
                  </a:moveTo>
                  <a:cubicBezTo>
                    <a:pt x="4" y="4"/>
                    <a:pt x="11" y="4"/>
                    <a:pt x="18" y="8"/>
                  </a:cubicBezTo>
                  <a:cubicBezTo>
                    <a:pt x="11" y="4"/>
                    <a:pt x="4" y="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3"/>
            <p:cNvSpPr/>
            <p:nvPr/>
          </p:nvSpPr>
          <p:spPr>
            <a:xfrm>
              <a:off x="3722070" y="2939341"/>
              <a:ext cx="534" cy="121"/>
            </a:xfrm>
            <a:custGeom>
              <a:avLst/>
              <a:gdLst/>
              <a:ahLst/>
              <a:cxnLst/>
              <a:rect l="l" t="t" r="r" b="b"/>
              <a:pathLst>
                <a:path w="22" h="5" extrusionOk="0">
                  <a:moveTo>
                    <a:pt x="1" y="1"/>
                  </a:moveTo>
                  <a:cubicBezTo>
                    <a:pt x="8" y="1"/>
                    <a:pt x="15" y="4"/>
                    <a:pt x="22" y="4"/>
                  </a:cubicBezTo>
                  <a:cubicBezTo>
                    <a:pt x="15" y="1"/>
                    <a:pt x="8" y="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3"/>
            <p:cNvSpPr/>
            <p:nvPr/>
          </p:nvSpPr>
          <p:spPr>
            <a:xfrm>
              <a:off x="3710851" y="2939341"/>
              <a:ext cx="9471" cy="5124"/>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3"/>
            <p:cNvSpPr/>
            <p:nvPr/>
          </p:nvSpPr>
          <p:spPr>
            <a:xfrm>
              <a:off x="3721221" y="2939268"/>
              <a:ext cx="631" cy="24"/>
            </a:xfrm>
            <a:custGeom>
              <a:avLst/>
              <a:gdLst/>
              <a:ahLst/>
              <a:cxnLst/>
              <a:rect l="l" t="t" r="r" b="b"/>
              <a:pathLst>
                <a:path w="26" h="1" extrusionOk="0">
                  <a:moveTo>
                    <a:pt x="1" y="0"/>
                  </a:moveTo>
                  <a:cubicBezTo>
                    <a:pt x="8" y="0"/>
                    <a:pt x="15" y="0"/>
                    <a:pt x="25" y="0"/>
                  </a:cubicBezTo>
                  <a:cubicBezTo>
                    <a:pt x="15" y="0"/>
                    <a:pt x="8" y="0"/>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3"/>
            <p:cNvSpPr/>
            <p:nvPr/>
          </p:nvSpPr>
          <p:spPr>
            <a:xfrm>
              <a:off x="3720298" y="2939268"/>
              <a:ext cx="777" cy="97"/>
            </a:xfrm>
            <a:custGeom>
              <a:avLst/>
              <a:gdLst/>
              <a:ahLst/>
              <a:cxnLst/>
              <a:rect l="l" t="t" r="r" b="b"/>
              <a:pathLst>
                <a:path w="32" h="4" extrusionOk="0">
                  <a:moveTo>
                    <a:pt x="0" y="4"/>
                  </a:moveTo>
                  <a:cubicBezTo>
                    <a:pt x="11" y="0"/>
                    <a:pt x="21" y="0"/>
                    <a:pt x="32" y="4"/>
                  </a:cubicBezTo>
                  <a:cubicBezTo>
                    <a:pt x="21" y="0"/>
                    <a:pt x="11" y="0"/>
                    <a:pt x="0" y="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3"/>
            <p:cNvSpPr/>
            <p:nvPr/>
          </p:nvSpPr>
          <p:spPr>
            <a:xfrm>
              <a:off x="3617768" y="2912385"/>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3"/>
            <p:cNvSpPr/>
            <p:nvPr/>
          </p:nvSpPr>
          <p:spPr>
            <a:xfrm>
              <a:off x="3609511" y="2904492"/>
              <a:ext cx="2331" cy="2647"/>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3"/>
            <p:cNvSpPr/>
            <p:nvPr/>
          </p:nvSpPr>
          <p:spPr>
            <a:xfrm>
              <a:off x="3611818" y="2907115"/>
              <a:ext cx="4784" cy="5051"/>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3"/>
            <p:cNvSpPr/>
            <p:nvPr/>
          </p:nvSpPr>
          <p:spPr>
            <a:xfrm>
              <a:off x="3626267" y="2958210"/>
              <a:ext cx="1967" cy="121"/>
            </a:xfrm>
            <a:custGeom>
              <a:avLst/>
              <a:gdLst/>
              <a:ahLst/>
              <a:cxnLst/>
              <a:rect l="l" t="t" r="r" b="b"/>
              <a:pathLst>
                <a:path w="81" h="5" extrusionOk="0">
                  <a:moveTo>
                    <a:pt x="0" y="1"/>
                  </a:moveTo>
                  <a:cubicBezTo>
                    <a:pt x="21" y="4"/>
                    <a:pt x="49" y="4"/>
                    <a:pt x="81" y="4"/>
                  </a:cubicBezTo>
                  <a:cubicBezTo>
                    <a:pt x="49" y="4"/>
                    <a:pt x="21" y="1"/>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3"/>
            <p:cNvSpPr/>
            <p:nvPr/>
          </p:nvSpPr>
          <p:spPr>
            <a:xfrm>
              <a:off x="3630687" y="2978536"/>
              <a:ext cx="3764" cy="9204"/>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3"/>
            <p:cNvSpPr/>
            <p:nvPr/>
          </p:nvSpPr>
          <p:spPr>
            <a:xfrm>
              <a:off x="3634087" y="2987206"/>
              <a:ext cx="607" cy="971"/>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3"/>
            <p:cNvSpPr/>
            <p:nvPr/>
          </p:nvSpPr>
          <p:spPr>
            <a:xfrm>
              <a:off x="3615558" y="2912045"/>
              <a:ext cx="1044" cy="194"/>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3"/>
            <p:cNvSpPr/>
            <p:nvPr/>
          </p:nvSpPr>
          <p:spPr>
            <a:xfrm>
              <a:off x="3629497" y="2792443"/>
              <a:ext cx="24" cy="267"/>
            </a:xfrm>
            <a:custGeom>
              <a:avLst/>
              <a:gdLst/>
              <a:ahLst/>
              <a:cxnLst/>
              <a:rect l="l" t="t" r="r" b="b"/>
              <a:pathLst>
                <a:path w="1" h="11" extrusionOk="0">
                  <a:moveTo>
                    <a:pt x="0" y="0"/>
                  </a:moveTo>
                  <a:lnTo>
                    <a:pt x="0" y="11"/>
                  </a:lnTo>
                  <a:cubicBezTo>
                    <a:pt x="0" y="7"/>
                    <a:pt x="0" y="4"/>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3"/>
            <p:cNvSpPr/>
            <p:nvPr/>
          </p:nvSpPr>
          <p:spPr>
            <a:xfrm>
              <a:off x="3629400" y="2789893"/>
              <a:ext cx="24" cy="704"/>
            </a:xfrm>
            <a:custGeom>
              <a:avLst/>
              <a:gdLst/>
              <a:ahLst/>
              <a:cxnLst/>
              <a:rect l="l" t="t" r="r" b="b"/>
              <a:pathLst>
                <a:path w="1" h="29" extrusionOk="0">
                  <a:moveTo>
                    <a:pt x="1" y="0"/>
                  </a:moveTo>
                  <a:lnTo>
                    <a:pt x="1" y="28"/>
                  </a:lnTo>
                  <a:cubicBezTo>
                    <a:pt x="1" y="18"/>
                    <a:pt x="1" y="7"/>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3"/>
            <p:cNvSpPr/>
            <p:nvPr/>
          </p:nvSpPr>
          <p:spPr>
            <a:xfrm>
              <a:off x="3629570" y="279302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3"/>
            <p:cNvSpPr/>
            <p:nvPr/>
          </p:nvSpPr>
          <p:spPr>
            <a:xfrm>
              <a:off x="3629400" y="2788776"/>
              <a:ext cx="24" cy="874"/>
            </a:xfrm>
            <a:custGeom>
              <a:avLst/>
              <a:gdLst/>
              <a:ahLst/>
              <a:cxnLst/>
              <a:rect l="l" t="t" r="r" b="b"/>
              <a:pathLst>
                <a:path w="1" h="36" extrusionOk="0">
                  <a:moveTo>
                    <a:pt x="1" y="1"/>
                  </a:moveTo>
                  <a:lnTo>
                    <a:pt x="1" y="36"/>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3"/>
            <p:cNvSpPr/>
            <p:nvPr/>
          </p:nvSpPr>
          <p:spPr>
            <a:xfrm>
              <a:off x="3629497" y="2791666"/>
              <a:ext cx="24" cy="461"/>
            </a:xfrm>
            <a:custGeom>
              <a:avLst/>
              <a:gdLst/>
              <a:ahLst/>
              <a:cxnLst/>
              <a:rect l="l" t="t" r="r" b="b"/>
              <a:pathLst>
                <a:path w="1" h="19" extrusionOk="0">
                  <a:moveTo>
                    <a:pt x="0" y="1"/>
                  </a:moveTo>
                  <a:lnTo>
                    <a:pt x="0" y="18"/>
                  </a:lnTo>
                  <a:cubicBezTo>
                    <a:pt x="0" y="11"/>
                    <a:pt x="0" y="8"/>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3"/>
            <p:cNvSpPr/>
            <p:nvPr/>
          </p:nvSpPr>
          <p:spPr>
            <a:xfrm>
              <a:off x="3609511" y="2901262"/>
              <a:ext cx="24" cy="1457"/>
            </a:xfrm>
            <a:custGeom>
              <a:avLst/>
              <a:gdLst/>
              <a:ahLst/>
              <a:cxnLst/>
              <a:rect l="l" t="t" r="r" b="b"/>
              <a:pathLst>
                <a:path w="1" h="60" extrusionOk="0">
                  <a:moveTo>
                    <a:pt x="1" y="0"/>
                  </a:moveTo>
                  <a:lnTo>
                    <a:pt x="1" y="60"/>
                  </a:lnTo>
                  <a:cubicBezTo>
                    <a:pt x="1" y="39"/>
                    <a:pt x="1" y="18"/>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3"/>
            <p:cNvSpPr/>
            <p:nvPr/>
          </p:nvSpPr>
          <p:spPr>
            <a:xfrm>
              <a:off x="3609511" y="2902962"/>
              <a:ext cx="24" cy="1554"/>
            </a:xfrm>
            <a:custGeom>
              <a:avLst/>
              <a:gdLst/>
              <a:ahLst/>
              <a:cxnLst/>
              <a:rect l="l" t="t" r="r" b="b"/>
              <a:pathLst>
                <a:path w="1" h="64" extrusionOk="0">
                  <a:moveTo>
                    <a:pt x="1" y="63"/>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3"/>
            <p:cNvSpPr/>
            <p:nvPr/>
          </p:nvSpPr>
          <p:spPr>
            <a:xfrm>
              <a:off x="3629327" y="2787683"/>
              <a:ext cx="24" cy="1044"/>
            </a:xfrm>
            <a:custGeom>
              <a:avLst/>
              <a:gdLst/>
              <a:ahLst/>
              <a:cxnLst/>
              <a:rect l="l" t="t" r="r" b="b"/>
              <a:pathLst>
                <a:path w="1" h="43" extrusionOk="0">
                  <a:moveTo>
                    <a:pt x="0" y="0"/>
                  </a:moveTo>
                  <a:lnTo>
                    <a:pt x="0" y="4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3"/>
            <p:cNvSpPr/>
            <p:nvPr/>
          </p:nvSpPr>
          <p:spPr>
            <a:xfrm>
              <a:off x="3629497" y="2790816"/>
              <a:ext cx="24" cy="534"/>
            </a:xfrm>
            <a:custGeom>
              <a:avLst/>
              <a:gdLst/>
              <a:ahLst/>
              <a:cxnLst/>
              <a:rect l="l" t="t" r="r" b="b"/>
              <a:pathLst>
                <a:path w="1" h="22" extrusionOk="0">
                  <a:moveTo>
                    <a:pt x="0" y="1"/>
                  </a:moveTo>
                  <a:lnTo>
                    <a:pt x="0" y="2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3"/>
            <p:cNvSpPr/>
            <p:nvPr/>
          </p:nvSpPr>
          <p:spPr>
            <a:xfrm>
              <a:off x="3628817" y="2777483"/>
              <a:ext cx="534" cy="10224"/>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3"/>
            <p:cNvSpPr/>
            <p:nvPr/>
          </p:nvSpPr>
          <p:spPr>
            <a:xfrm>
              <a:off x="3609681" y="2891306"/>
              <a:ext cx="2404" cy="6994"/>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3"/>
            <p:cNvSpPr/>
            <p:nvPr/>
          </p:nvSpPr>
          <p:spPr>
            <a:xfrm>
              <a:off x="3609511" y="2904492"/>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3"/>
            <p:cNvSpPr/>
            <p:nvPr/>
          </p:nvSpPr>
          <p:spPr>
            <a:xfrm>
              <a:off x="3752014" y="2650620"/>
              <a:ext cx="139856" cy="140657"/>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3"/>
            <p:cNvSpPr/>
            <p:nvPr/>
          </p:nvSpPr>
          <p:spPr>
            <a:xfrm>
              <a:off x="3756166" y="2650620"/>
              <a:ext cx="194" cy="461"/>
            </a:xfrm>
            <a:custGeom>
              <a:avLst/>
              <a:gdLst/>
              <a:ahLst/>
              <a:cxnLst/>
              <a:rect l="l" t="t" r="r" b="b"/>
              <a:pathLst>
                <a:path w="8" h="19" extrusionOk="0">
                  <a:moveTo>
                    <a:pt x="8" y="1"/>
                  </a:moveTo>
                  <a:lnTo>
                    <a:pt x="1"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3"/>
            <p:cNvSpPr/>
            <p:nvPr/>
          </p:nvSpPr>
          <p:spPr>
            <a:xfrm>
              <a:off x="3549066" y="3060837"/>
              <a:ext cx="69819" cy="79168"/>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3"/>
            <p:cNvSpPr/>
            <p:nvPr/>
          </p:nvSpPr>
          <p:spPr>
            <a:xfrm>
              <a:off x="3584182" y="3060837"/>
              <a:ext cx="17801" cy="777"/>
            </a:xfrm>
            <a:custGeom>
              <a:avLst/>
              <a:gdLst/>
              <a:ahLst/>
              <a:cxnLst/>
              <a:rect l="l" t="t" r="r" b="b"/>
              <a:pathLst>
                <a:path w="733" h="32" extrusionOk="0">
                  <a:moveTo>
                    <a:pt x="0" y="0"/>
                  </a:moveTo>
                  <a:cubicBezTo>
                    <a:pt x="63" y="4"/>
                    <a:pt x="399" y="21"/>
                    <a:pt x="732" y="32"/>
                  </a:cubicBezTo>
                  <a:cubicBezTo>
                    <a:pt x="410" y="21"/>
                    <a:pt x="88" y="4"/>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3"/>
            <p:cNvSpPr/>
            <p:nvPr/>
          </p:nvSpPr>
          <p:spPr>
            <a:xfrm>
              <a:off x="3555283" y="3062197"/>
              <a:ext cx="24333" cy="14571"/>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3"/>
            <p:cNvSpPr/>
            <p:nvPr/>
          </p:nvSpPr>
          <p:spPr>
            <a:xfrm>
              <a:off x="3578475" y="3062367"/>
              <a:ext cx="291" cy="97"/>
            </a:xfrm>
            <a:custGeom>
              <a:avLst/>
              <a:gdLst/>
              <a:ahLst/>
              <a:cxnLst/>
              <a:rect l="l" t="t" r="r" b="b"/>
              <a:pathLst>
                <a:path w="12" h="4" extrusionOk="0">
                  <a:moveTo>
                    <a:pt x="11" y="0"/>
                  </a:moveTo>
                  <a:lnTo>
                    <a:pt x="1" y="4"/>
                  </a:ln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3"/>
            <p:cNvSpPr/>
            <p:nvPr/>
          </p:nvSpPr>
          <p:spPr>
            <a:xfrm>
              <a:off x="3580005" y="3068730"/>
              <a:ext cx="24" cy="704"/>
            </a:xfrm>
            <a:custGeom>
              <a:avLst/>
              <a:gdLst/>
              <a:ahLst/>
              <a:cxnLst/>
              <a:rect l="l" t="t" r="r" b="b"/>
              <a:pathLst>
                <a:path w="1" h="29" extrusionOk="0">
                  <a:moveTo>
                    <a:pt x="1" y="1"/>
                  </a:moveTo>
                  <a:lnTo>
                    <a:pt x="1" y="29"/>
                  </a:lnTo>
                  <a:cubicBezTo>
                    <a:pt x="1" y="18"/>
                    <a:pt x="1" y="1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3"/>
            <p:cNvSpPr/>
            <p:nvPr/>
          </p:nvSpPr>
          <p:spPr>
            <a:xfrm>
              <a:off x="3580005" y="3062100"/>
              <a:ext cx="24" cy="291"/>
            </a:xfrm>
            <a:custGeom>
              <a:avLst/>
              <a:gdLst/>
              <a:ahLst/>
              <a:cxnLst/>
              <a:rect l="l" t="t" r="r" b="b"/>
              <a:pathLst>
                <a:path w="1" h="12" extrusionOk="0">
                  <a:moveTo>
                    <a:pt x="1" y="1"/>
                  </a:moveTo>
                  <a:lnTo>
                    <a:pt x="1" y="1"/>
                  </a:ln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3"/>
            <p:cNvSpPr/>
            <p:nvPr/>
          </p:nvSpPr>
          <p:spPr>
            <a:xfrm>
              <a:off x="3580102" y="3066350"/>
              <a:ext cx="24" cy="534"/>
            </a:xfrm>
            <a:custGeom>
              <a:avLst/>
              <a:gdLst/>
              <a:ahLst/>
              <a:cxnLst/>
              <a:rect l="l" t="t" r="r" b="b"/>
              <a:pathLst>
                <a:path w="1" h="22" extrusionOk="0">
                  <a:moveTo>
                    <a:pt x="0" y="1"/>
                  </a:moveTo>
                  <a:lnTo>
                    <a:pt x="0" y="2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3"/>
            <p:cNvSpPr/>
            <p:nvPr/>
          </p:nvSpPr>
          <p:spPr>
            <a:xfrm>
              <a:off x="3580102" y="3062950"/>
              <a:ext cx="24" cy="534"/>
            </a:xfrm>
            <a:custGeom>
              <a:avLst/>
              <a:gdLst/>
              <a:ahLst/>
              <a:cxnLst/>
              <a:rect l="l" t="t" r="r" b="b"/>
              <a:pathLst>
                <a:path w="1" h="22" extrusionOk="0">
                  <a:moveTo>
                    <a:pt x="0" y="1"/>
                  </a:moveTo>
                  <a:lnTo>
                    <a:pt x="0" y="22"/>
                  </a:lnTo>
                  <a:cubicBezTo>
                    <a:pt x="0" y="15"/>
                    <a:pt x="0" y="8"/>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3"/>
            <p:cNvSpPr/>
            <p:nvPr/>
          </p:nvSpPr>
          <p:spPr>
            <a:xfrm>
              <a:off x="3580102" y="3064140"/>
              <a:ext cx="24" cy="461"/>
            </a:xfrm>
            <a:custGeom>
              <a:avLst/>
              <a:gdLst/>
              <a:ahLst/>
              <a:cxnLst/>
              <a:rect l="l" t="t" r="r" b="b"/>
              <a:pathLst>
                <a:path w="1" h="19" extrusionOk="0">
                  <a:moveTo>
                    <a:pt x="0" y="1"/>
                  </a:moveTo>
                  <a:lnTo>
                    <a:pt x="0"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3"/>
            <p:cNvSpPr/>
            <p:nvPr/>
          </p:nvSpPr>
          <p:spPr>
            <a:xfrm>
              <a:off x="3580102" y="3067370"/>
              <a:ext cx="24" cy="1044"/>
            </a:xfrm>
            <a:custGeom>
              <a:avLst/>
              <a:gdLst/>
              <a:ahLst/>
              <a:cxnLst/>
              <a:rect l="l" t="t" r="r" b="b"/>
              <a:pathLst>
                <a:path w="1" h="43" extrusionOk="0">
                  <a:moveTo>
                    <a:pt x="0" y="1"/>
                  </a:moveTo>
                  <a:lnTo>
                    <a:pt x="0" y="43"/>
                  </a:lnTo>
                  <a:cubicBezTo>
                    <a:pt x="0" y="29"/>
                    <a:pt x="0" y="15"/>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3"/>
            <p:cNvSpPr/>
            <p:nvPr/>
          </p:nvSpPr>
          <p:spPr>
            <a:xfrm>
              <a:off x="3580102" y="3065257"/>
              <a:ext cx="24" cy="534"/>
            </a:xfrm>
            <a:custGeom>
              <a:avLst/>
              <a:gdLst/>
              <a:ahLst/>
              <a:cxnLst/>
              <a:rect l="l" t="t" r="r" b="b"/>
              <a:pathLst>
                <a:path w="1" h="22" extrusionOk="0">
                  <a:moveTo>
                    <a:pt x="0" y="0"/>
                  </a:moveTo>
                  <a:lnTo>
                    <a:pt x="0" y="21"/>
                  </a:lnTo>
                  <a:cubicBezTo>
                    <a:pt x="0" y="14"/>
                    <a:pt x="0" y="7"/>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3"/>
            <p:cNvSpPr/>
            <p:nvPr/>
          </p:nvSpPr>
          <p:spPr>
            <a:xfrm>
              <a:off x="3580005" y="3069774"/>
              <a:ext cx="24" cy="607"/>
            </a:xfrm>
            <a:custGeom>
              <a:avLst/>
              <a:gdLst/>
              <a:ahLst/>
              <a:cxnLst/>
              <a:rect l="l" t="t" r="r" b="b"/>
              <a:pathLst>
                <a:path w="1" h="25" extrusionOk="0">
                  <a:moveTo>
                    <a:pt x="1" y="0"/>
                  </a:moveTo>
                  <a:lnTo>
                    <a:pt x="1" y="25"/>
                  </a:lnTo>
                  <a:cubicBezTo>
                    <a:pt x="1" y="18"/>
                    <a:pt x="1" y="7"/>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3"/>
            <p:cNvSpPr/>
            <p:nvPr/>
          </p:nvSpPr>
          <p:spPr>
            <a:xfrm>
              <a:off x="3579592" y="3074437"/>
              <a:ext cx="97" cy="631"/>
            </a:xfrm>
            <a:custGeom>
              <a:avLst/>
              <a:gdLst/>
              <a:ahLst/>
              <a:cxnLst/>
              <a:rect l="l" t="t" r="r" b="b"/>
              <a:pathLst>
                <a:path w="4" h="26" extrusionOk="0">
                  <a:moveTo>
                    <a:pt x="4" y="1"/>
                  </a:moveTo>
                  <a:lnTo>
                    <a:pt x="0"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3"/>
            <p:cNvSpPr/>
            <p:nvPr/>
          </p:nvSpPr>
          <p:spPr>
            <a:xfrm>
              <a:off x="3579592" y="3075044"/>
              <a:ext cx="24" cy="534"/>
            </a:xfrm>
            <a:custGeom>
              <a:avLst/>
              <a:gdLst/>
              <a:ahLst/>
              <a:cxnLst/>
              <a:rect l="l" t="t" r="r" b="b"/>
              <a:pathLst>
                <a:path w="1" h="22" extrusionOk="0">
                  <a:moveTo>
                    <a:pt x="0" y="0"/>
                  </a:moveTo>
                  <a:lnTo>
                    <a:pt x="0" y="2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3"/>
            <p:cNvSpPr/>
            <p:nvPr/>
          </p:nvSpPr>
          <p:spPr>
            <a:xfrm>
              <a:off x="3561476" y="3076404"/>
              <a:ext cx="364" cy="24"/>
            </a:xfrm>
            <a:custGeom>
              <a:avLst/>
              <a:gdLst/>
              <a:ahLst/>
              <a:cxnLst/>
              <a:rect l="l" t="t" r="r" b="b"/>
              <a:pathLst>
                <a:path w="15" h="1" extrusionOk="0">
                  <a:moveTo>
                    <a:pt x="15"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3"/>
            <p:cNvSpPr/>
            <p:nvPr/>
          </p:nvSpPr>
          <p:spPr>
            <a:xfrm>
              <a:off x="3579762" y="3073854"/>
              <a:ext cx="24" cy="534"/>
            </a:xfrm>
            <a:custGeom>
              <a:avLst/>
              <a:gdLst/>
              <a:ahLst/>
              <a:cxnLst/>
              <a:rect l="l" t="t" r="r" b="b"/>
              <a:pathLst>
                <a:path w="1" h="22" extrusionOk="0">
                  <a:moveTo>
                    <a:pt x="0" y="0"/>
                  </a:moveTo>
                  <a:lnTo>
                    <a:pt x="0" y="2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3"/>
            <p:cNvSpPr/>
            <p:nvPr/>
          </p:nvSpPr>
          <p:spPr>
            <a:xfrm>
              <a:off x="3579762" y="3073174"/>
              <a:ext cx="24" cy="534"/>
            </a:xfrm>
            <a:custGeom>
              <a:avLst/>
              <a:gdLst/>
              <a:ahLst/>
              <a:cxnLst/>
              <a:rect l="l" t="t" r="r" b="b"/>
              <a:pathLst>
                <a:path w="1" h="22" extrusionOk="0">
                  <a:moveTo>
                    <a:pt x="0" y="0"/>
                  </a:moveTo>
                  <a:lnTo>
                    <a:pt x="0" y="2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3"/>
            <p:cNvSpPr/>
            <p:nvPr/>
          </p:nvSpPr>
          <p:spPr>
            <a:xfrm>
              <a:off x="3562763" y="3076307"/>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3"/>
            <p:cNvSpPr/>
            <p:nvPr/>
          </p:nvSpPr>
          <p:spPr>
            <a:xfrm>
              <a:off x="3562933" y="3076307"/>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3"/>
            <p:cNvSpPr/>
            <p:nvPr/>
          </p:nvSpPr>
          <p:spPr>
            <a:xfrm>
              <a:off x="3561913" y="3076307"/>
              <a:ext cx="364" cy="24"/>
            </a:xfrm>
            <a:custGeom>
              <a:avLst/>
              <a:gdLst/>
              <a:ahLst/>
              <a:cxnLst/>
              <a:rect l="l" t="t" r="r" b="b"/>
              <a:pathLst>
                <a:path w="15" h="1" extrusionOk="0">
                  <a:moveTo>
                    <a:pt x="14"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3"/>
            <p:cNvSpPr/>
            <p:nvPr/>
          </p:nvSpPr>
          <p:spPr>
            <a:xfrm>
              <a:off x="3562253" y="3076307"/>
              <a:ext cx="267" cy="24"/>
            </a:xfrm>
            <a:custGeom>
              <a:avLst/>
              <a:gdLst/>
              <a:ahLst/>
              <a:cxnLst/>
              <a:rect l="l" t="t" r="r" b="b"/>
              <a:pathLst>
                <a:path w="11" h="1" extrusionOk="0">
                  <a:moveTo>
                    <a:pt x="11"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3"/>
            <p:cNvSpPr/>
            <p:nvPr/>
          </p:nvSpPr>
          <p:spPr>
            <a:xfrm>
              <a:off x="3579932" y="3070697"/>
              <a:ext cx="24" cy="631"/>
            </a:xfrm>
            <a:custGeom>
              <a:avLst/>
              <a:gdLst/>
              <a:ahLst/>
              <a:cxnLst/>
              <a:rect l="l" t="t" r="r" b="b"/>
              <a:pathLst>
                <a:path w="1" h="26" extrusionOk="0">
                  <a:moveTo>
                    <a:pt x="0" y="1"/>
                  </a:moveTo>
                  <a:lnTo>
                    <a:pt x="0" y="25"/>
                  </a:lnTo>
                  <a:cubicBezTo>
                    <a:pt x="0" y="18"/>
                    <a:pt x="0" y="8"/>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3"/>
            <p:cNvSpPr/>
            <p:nvPr/>
          </p:nvSpPr>
          <p:spPr>
            <a:xfrm>
              <a:off x="3560213" y="3076477"/>
              <a:ext cx="534" cy="121"/>
            </a:xfrm>
            <a:custGeom>
              <a:avLst/>
              <a:gdLst/>
              <a:ahLst/>
              <a:cxnLst/>
              <a:rect l="l" t="t" r="r" b="b"/>
              <a:pathLst>
                <a:path w="22" h="5" extrusionOk="0">
                  <a:moveTo>
                    <a:pt x="21"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3"/>
            <p:cNvSpPr/>
            <p:nvPr/>
          </p:nvSpPr>
          <p:spPr>
            <a:xfrm>
              <a:off x="3579835" y="3072397"/>
              <a:ext cx="24" cy="534"/>
            </a:xfrm>
            <a:custGeom>
              <a:avLst/>
              <a:gdLst/>
              <a:ahLst/>
              <a:cxnLst/>
              <a:rect l="l" t="t" r="r" b="b"/>
              <a:pathLst>
                <a:path w="1" h="22" extrusionOk="0">
                  <a:moveTo>
                    <a:pt x="1" y="1"/>
                  </a:moveTo>
                  <a:lnTo>
                    <a:pt x="1" y="2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3"/>
            <p:cNvSpPr/>
            <p:nvPr/>
          </p:nvSpPr>
          <p:spPr>
            <a:xfrm>
              <a:off x="3559363" y="3076574"/>
              <a:ext cx="704" cy="97"/>
            </a:xfrm>
            <a:custGeom>
              <a:avLst/>
              <a:gdLst/>
              <a:ahLst/>
              <a:cxnLst/>
              <a:rect l="l" t="t" r="r" b="b"/>
              <a:pathLst>
                <a:path w="29" h="4" extrusionOk="0">
                  <a:moveTo>
                    <a:pt x="28" y="0"/>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3"/>
            <p:cNvSpPr/>
            <p:nvPr/>
          </p:nvSpPr>
          <p:spPr>
            <a:xfrm>
              <a:off x="3579835" y="3071547"/>
              <a:ext cx="121" cy="631"/>
            </a:xfrm>
            <a:custGeom>
              <a:avLst/>
              <a:gdLst/>
              <a:ahLst/>
              <a:cxnLst/>
              <a:rect l="l" t="t" r="r" b="b"/>
              <a:pathLst>
                <a:path w="5" h="26" extrusionOk="0">
                  <a:moveTo>
                    <a:pt x="4" y="1"/>
                  </a:moveTo>
                  <a:cubicBezTo>
                    <a:pt x="4" y="8"/>
                    <a:pt x="1" y="18"/>
                    <a:pt x="4" y="25"/>
                  </a:cubicBez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3"/>
            <p:cNvSpPr/>
            <p:nvPr/>
          </p:nvSpPr>
          <p:spPr>
            <a:xfrm>
              <a:off x="3560893" y="3076404"/>
              <a:ext cx="534" cy="97"/>
            </a:xfrm>
            <a:custGeom>
              <a:avLst/>
              <a:gdLst/>
              <a:ahLst/>
              <a:cxnLst/>
              <a:rect l="l" t="t" r="r" b="b"/>
              <a:pathLst>
                <a:path w="22" h="4" extrusionOk="0">
                  <a:moveTo>
                    <a:pt x="21" y="0"/>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3"/>
            <p:cNvSpPr/>
            <p:nvPr/>
          </p:nvSpPr>
          <p:spPr>
            <a:xfrm>
              <a:off x="3578645" y="3041871"/>
              <a:ext cx="89222" cy="113361"/>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3"/>
            <p:cNvSpPr/>
            <p:nvPr/>
          </p:nvSpPr>
          <p:spPr>
            <a:xfrm>
              <a:off x="3642659" y="3054450"/>
              <a:ext cx="704" cy="1141"/>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3"/>
            <p:cNvSpPr/>
            <p:nvPr/>
          </p:nvSpPr>
          <p:spPr>
            <a:xfrm>
              <a:off x="3639600" y="3055568"/>
              <a:ext cx="3084" cy="11074"/>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3"/>
            <p:cNvSpPr/>
            <p:nvPr/>
          </p:nvSpPr>
          <p:spPr>
            <a:xfrm>
              <a:off x="3605091" y="3061687"/>
              <a:ext cx="3181" cy="97"/>
            </a:xfrm>
            <a:custGeom>
              <a:avLst/>
              <a:gdLst/>
              <a:ahLst/>
              <a:cxnLst/>
              <a:rect l="l" t="t" r="r" b="b"/>
              <a:pathLst>
                <a:path w="131" h="4" extrusionOk="0">
                  <a:moveTo>
                    <a:pt x="1" y="0"/>
                  </a:moveTo>
                  <a:lnTo>
                    <a:pt x="13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3"/>
            <p:cNvSpPr/>
            <p:nvPr/>
          </p:nvSpPr>
          <p:spPr>
            <a:xfrm>
              <a:off x="3609098" y="3061857"/>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3"/>
            <p:cNvSpPr/>
            <p:nvPr/>
          </p:nvSpPr>
          <p:spPr>
            <a:xfrm>
              <a:off x="3642417" y="3054888"/>
              <a:ext cx="704" cy="1214"/>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3"/>
            <p:cNvSpPr/>
            <p:nvPr/>
          </p:nvSpPr>
          <p:spPr>
            <a:xfrm>
              <a:off x="3578475" y="3142021"/>
              <a:ext cx="121" cy="121"/>
            </a:xfrm>
            <a:custGeom>
              <a:avLst/>
              <a:gdLst/>
              <a:ahLst/>
              <a:cxnLst/>
              <a:rect l="l" t="t" r="r" b="b"/>
              <a:pathLst>
                <a:path w="5" h="5" extrusionOk="0">
                  <a:moveTo>
                    <a:pt x="1" y="4"/>
                  </a:moveTo>
                  <a:lnTo>
                    <a:pt x="1" y="4"/>
                  </a:ln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3"/>
            <p:cNvSpPr/>
            <p:nvPr/>
          </p:nvSpPr>
          <p:spPr>
            <a:xfrm>
              <a:off x="3603901" y="3072227"/>
              <a:ext cx="121" cy="874"/>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3"/>
            <p:cNvSpPr/>
            <p:nvPr/>
          </p:nvSpPr>
          <p:spPr>
            <a:xfrm>
              <a:off x="3579325" y="3141001"/>
              <a:ext cx="534" cy="364"/>
            </a:xfrm>
            <a:custGeom>
              <a:avLst/>
              <a:gdLst/>
              <a:ahLst/>
              <a:cxnLst/>
              <a:rect l="l" t="t" r="r" b="b"/>
              <a:pathLst>
                <a:path w="22" h="15" extrusionOk="0">
                  <a:moveTo>
                    <a:pt x="1" y="15"/>
                  </a:moveTo>
                  <a:cubicBezTo>
                    <a:pt x="8" y="11"/>
                    <a:pt x="15" y="4"/>
                    <a:pt x="22" y="1"/>
                  </a:cubicBezTo>
                  <a:cubicBezTo>
                    <a:pt x="15" y="4"/>
                    <a:pt x="8" y="11"/>
                    <a:pt x="1" y="1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3"/>
            <p:cNvSpPr/>
            <p:nvPr/>
          </p:nvSpPr>
          <p:spPr>
            <a:xfrm>
              <a:off x="3581292" y="3140321"/>
              <a:ext cx="437" cy="121"/>
            </a:xfrm>
            <a:custGeom>
              <a:avLst/>
              <a:gdLst/>
              <a:ahLst/>
              <a:cxnLst/>
              <a:rect l="l" t="t" r="r" b="b"/>
              <a:pathLst>
                <a:path w="18" h="5" extrusionOk="0">
                  <a:moveTo>
                    <a:pt x="0" y="4"/>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3"/>
            <p:cNvSpPr/>
            <p:nvPr/>
          </p:nvSpPr>
          <p:spPr>
            <a:xfrm>
              <a:off x="3578742" y="3141511"/>
              <a:ext cx="437" cy="364"/>
            </a:xfrm>
            <a:custGeom>
              <a:avLst/>
              <a:gdLst/>
              <a:ahLst/>
              <a:cxnLst/>
              <a:rect l="l" t="t" r="r" b="b"/>
              <a:pathLst>
                <a:path w="18" h="15" extrusionOk="0">
                  <a:moveTo>
                    <a:pt x="0" y="15"/>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3"/>
            <p:cNvSpPr/>
            <p:nvPr/>
          </p:nvSpPr>
          <p:spPr>
            <a:xfrm>
              <a:off x="3580612" y="3140418"/>
              <a:ext cx="437" cy="194"/>
            </a:xfrm>
            <a:custGeom>
              <a:avLst/>
              <a:gdLst/>
              <a:ahLst/>
              <a:cxnLst/>
              <a:rect l="l" t="t" r="r" b="b"/>
              <a:pathLst>
                <a:path w="18" h="8" extrusionOk="0">
                  <a:moveTo>
                    <a:pt x="0" y="7"/>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3"/>
            <p:cNvSpPr/>
            <p:nvPr/>
          </p:nvSpPr>
          <p:spPr>
            <a:xfrm>
              <a:off x="3581972" y="3140248"/>
              <a:ext cx="704" cy="24"/>
            </a:xfrm>
            <a:custGeom>
              <a:avLst/>
              <a:gdLst/>
              <a:ahLst/>
              <a:cxnLst/>
              <a:rect l="l" t="t" r="r" b="b"/>
              <a:pathLst>
                <a:path w="29" h="1" extrusionOk="0">
                  <a:moveTo>
                    <a:pt x="0" y="0"/>
                  </a:moveTo>
                  <a:cubicBezTo>
                    <a:pt x="7" y="0"/>
                    <a:pt x="18" y="0"/>
                    <a:pt x="28" y="0"/>
                  </a:cubicBezTo>
                  <a:cubicBezTo>
                    <a:pt x="18" y="0"/>
                    <a:pt x="7" y="0"/>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3"/>
            <p:cNvSpPr/>
            <p:nvPr/>
          </p:nvSpPr>
          <p:spPr>
            <a:xfrm>
              <a:off x="3598461" y="3116522"/>
              <a:ext cx="1967" cy="3254"/>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3"/>
            <p:cNvSpPr/>
            <p:nvPr/>
          </p:nvSpPr>
          <p:spPr>
            <a:xfrm>
              <a:off x="3604411" y="3066690"/>
              <a:ext cx="194" cy="1384"/>
            </a:xfrm>
            <a:custGeom>
              <a:avLst/>
              <a:gdLst/>
              <a:ahLst/>
              <a:cxnLst/>
              <a:rect l="l" t="t" r="r" b="b"/>
              <a:pathLst>
                <a:path w="8" h="57" extrusionOk="0">
                  <a:moveTo>
                    <a:pt x="8" y="1"/>
                  </a:moveTo>
                  <a:cubicBezTo>
                    <a:pt x="4" y="18"/>
                    <a:pt x="1" y="39"/>
                    <a:pt x="1" y="57"/>
                  </a:cubicBez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3"/>
            <p:cNvSpPr/>
            <p:nvPr/>
          </p:nvSpPr>
          <p:spPr>
            <a:xfrm>
              <a:off x="3604581" y="3064747"/>
              <a:ext cx="194" cy="1627"/>
            </a:xfrm>
            <a:custGeom>
              <a:avLst/>
              <a:gdLst/>
              <a:ahLst/>
              <a:cxnLst/>
              <a:rect l="l" t="t" r="r" b="b"/>
              <a:pathLst>
                <a:path w="8" h="67" extrusionOk="0">
                  <a:moveTo>
                    <a:pt x="1" y="67"/>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3"/>
            <p:cNvSpPr/>
            <p:nvPr/>
          </p:nvSpPr>
          <p:spPr>
            <a:xfrm>
              <a:off x="3579835" y="3140661"/>
              <a:ext cx="631" cy="364"/>
            </a:xfrm>
            <a:custGeom>
              <a:avLst/>
              <a:gdLst/>
              <a:ahLst/>
              <a:cxnLst/>
              <a:rect l="l" t="t" r="r" b="b"/>
              <a:pathLst>
                <a:path w="26" h="15" extrusionOk="0">
                  <a:moveTo>
                    <a:pt x="1" y="15"/>
                  </a:moveTo>
                  <a:cubicBezTo>
                    <a:pt x="8" y="8"/>
                    <a:pt x="18" y="4"/>
                    <a:pt x="25" y="1"/>
                  </a:cubicBezTo>
                  <a:cubicBezTo>
                    <a:pt x="18" y="4"/>
                    <a:pt x="8" y="8"/>
                    <a:pt x="1" y="1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3"/>
            <p:cNvSpPr/>
            <p:nvPr/>
          </p:nvSpPr>
          <p:spPr>
            <a:xfrm>
              <a:off x="3604241" y="3068390"/>
              <a:ext cx="121" cy="1141"/>
            </a:xfrm>
            <a:custGeom>
              <a:avLst/>
              <a:gdLst/>
              <a:ahLst/>
              <a:cxnLst/>
              <a:rect l="l" t="t" r="r" b="b"/>
              <a:pathLst>
                <a:path w="5" h="47" extrusionOk="0">
                  <a:moveTo>
                    <a:pt x="1" y="47"/>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3"/>
            <p:cNvSpPr/>
            <p:nvPr/>
          </p:nvSpPr>
          <p:spPr>
            <a:xfrm>
              <a:off x="3604848" y="3061687"/>
              <a:ext cx="267" cy="2817"/>
            </a:xfrm>
            <a:custGeom>
              <a:avLst/>
              <a:gdLst/>
              <a:ahLst/>
              <a:cxnLst/>
              <a:rect l="l" t="t" r="r" b="b"/>
              <a:pathLst>
                <a:path w="11" h="116" extrusionOk="0">
                  <a:moveTo>
                    <a:pt x="11" y="0"/>
                  </a:moveTo>
                  <a:cubicBezTo>
                    <a:pt x="7" y="42"/>
                    <a:pt x="4" y="81"/>
                    <a:pt x="0" y="116"/>
                  </a:cubicBezTo>
                  <a:cubicBezTo>
                    <a:pt x="4" y="81"/>
                    <a:pt x="7" y="42"/>
                    <a:pt x="1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3"/>
            <p:cNvSpPr/>
            <p:nvPr/>
          </p:nvSpPr>
          <p:spPr>
            <a:xfrm>
              <a:off x="3604168" y="3069847"/>
              <a:ext cx="97" cy="1044"/>
            </a:xfrm>
            <a:custGeom>
              <a:avLst/>
              <a:gdLst/>
              <a:ahLst/>
              <a:cxnLst/>
              <a:rect l="l" t="t" r="r" b="b"/>
              <a:pathLst>
                <a:path w="4" h="43" extrusionOk="0">
                  <a:moveTo>
                    <a:pt x="4" y="1"/>
                  </a:moveTo>
                  <a:cubicBezTo>
                    <a:pt x="0" y="18"/>
                    <a:pt x="0" y="29"/>
                    <a:pt x="0" y="43"/>
                  </a:cubicBezTo>
                  <a:cubicBezTo>
                    <a:pt x="0" y="32"/>
                    <a:pt x="0" y="18"/>
                    <a:pt x="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3"/>
            <p:cNvSpPr/>
            <p:nvPr/>
          </p:nvSpPr>
          <p:spPr>
            <a:xfrm>
              <a:off x="3585542" y="3123735"/>
              <a:ext cx="5634" cy="971"/>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3"/>
            <p:cNvSpPr/>
            <p:nvPr/>
          </p:nvSpPr>
          <p:spPr>
            <a:xfrm>
              <a:off x="3603998" y="3071134"/>
              <a:ext cx="97" cy="874"/>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3"/>
            <p:cNvSpPr/>
            <p:nvPr/>
          </p:nvSpPr>
          <p:spPr>
            <a:xfrm>
              <a:off x="3715368" y="2775176"/>
              <a:ext cx="213997" cy="264946"/>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3"/>
            <p:cNvSpPr/>
            <p:nvPr/>
          </p:nvSpPr>
          <p:spPr>
            <a:xfrm>
              <a:off x="3726830" y="2941041"/>
              <a:ext cx="9471" cy="12871"/>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3"/>
            <p:cNvSpPr/>
            <p:nvPr/>
          </p:nvSpPr>
          <p:spPr>
            <a:xfrm>
              <a:off x="3780645" y="3010422"/>
              <a:ext cx="704" cy="1117"/>
            </a:xfrm>
            <a:custGeom>
              <a:avLst/>
              <a:gdLst/>
              <a:ahLst/>
              <a:cxnLst/>
              <a:rect l="l" t="t" r="r" b="b"/>
              <a:pathLst>
                <a:path w="29" h="46" extrusionOk="0">
                  <a:moveTo>
                    <a:pt x="29" y="46"/>
                  </a:moveTo>
                  <a:lnTo>
                    <a:pt x="15" y="4"/>
                  </a:lnTo>
                  <a:lnTo>
                    <a:pt x="1" y="0"/>
                  </a:lnTo>
                  <a:lnTo>
                    <a:pt x="15"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3"/>
            <p:cNvSpPr/>
            <p:nvPr/>
          </p:nvSpPr>
          <p:spPr>
            <a:xfrm>
              <a:off x="3721561" y="2928048"/>
              <a:ext cx="121" cy="267"/>
            </a:xfrm>
            <a:custGeom>
              <a:avLst/>
              <a:gdLst/>
              <a:ahLst/>
              <a:cxnLst/>
              <a:rect l="l" t="t" r="r" b="b"/>
              <a:pathLst>
                <a:path w="5" h="11" extrusionOk="0">
                  <a:moveTo>
                    <a:pt x="1" y="0"/>
                  </a:moveTo>
                  <a:cubicBezTo>
                    <a:pt x="1" y="4"/>
                    <a:pt x="1" y="7"/>
                    <a:pt x="4" y="11"/>
                  </a:cubicBezTo>
                  <a:cubicBezTo>
                    <a:pt x="4" y="7"/>
                    <a:pt x="4" y="4"/>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3"/>
            <p:cNvSpPr/>
            <p:nvPr/>
          </p:nvSpPr>
          <p:spPr>
            <a:xfrm>
              <a:off x="3726587" y="2939608"/>
              <a:ext cx="437" cy="1287"/>
            </a:xfrm>
            <a:custGeom>
              <a:avLst/>
              <a:gdLst/>
              <a:ahLst/>
              <a:cxnLst/>
              <a:rect l="l" t="t" r="r" b="b"/>
              <a:pathLst>
                <a:path w="18" h="53" extrusionOk="0">
                  <a:moveTo>
                    <a:pt x="0" y="53"/>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3"/>
            <p:cNvSpPr/>
            <p:nvPr/>
          </p:nvSpPr>
          <p:spPr>
            <a:xfrm>
              <a:off x="3715441" y="2914255"/>
              <a:ext cx="24" cy="461"/>
            </a:xfrm>
            <a:custGeom>
              <a:avLst/>
              <a:gdLst/>
              <a:ahLst/>
              <a:cxnLst/>
              <a:rect l="l" t="t" r="r" b="b"/>
              <a:pathLst>
                <a:path w="1" h="19" extrusionOk="0">
                  <a:moveTo>
                    <a:pt x="1" y="18"/>
                  </a:moveTo>
                  <a:cubicBezTo>
                    <a:pt x="1" y="11"/>
                    <a:pt x="1" y="8"/>
                    <a:pt x="1" y="1"/>
                  </a:cubicBezTo>
                  <a:cubicBezTo>
                    <a:pt x="1" y="8"/>
                    <a:pt x="1" y="11"/>
                    <a:pt x="1"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3"/>
            <p:cNvSpPr/>
            <p:nvPr/>
          </p:nvSpPr>
          <p:spPr>
            <a:xfrm>
              <a:off x="3722240" y="2929748"/>
              <a:ext cx="1724" cy="2137"/>
            </a:xfrm>
            <a:custGeom>
              <a:avLst/>
              <a:gdLst/>
              <a:ahLst/>
              <a:cxnLst/>
              <a:rect l="l" t="t" r="r" b="b"/>
              <a:pathLst>
                <a:path w="71" h="88" extrusionOk="0">
                  <a:moveTo>
                    <a:pt x="71" y="88"/>
                  </a:moveTo>
                  <a:cubicBezTo>
                    <a:pt x="43" y="60"/>
                    <a:pt x="18" y="32"/>
                    <a:pt x="1" y="0"/>
                  </a:cubicBezTo>
                  <a:cubicBezTo>
                    <a:pt x="18" y="32"/>
                    <a:pt x="43" y="60"/>
                    <a:pt x="71" y="8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3"/>
            <p:cNvSpPr/>
            <p:nvPr/>
          </p:nvSpPr>
          <p:spPr>
            <a:xfrm>
              <a:off x="3727097" y="2934168"/>
              <a:ext cx="97" cy="24"/>
            </a:xfrm>
            <a:custGeom>
              <a:avLst/>
              <a:gdLst/>
              <a:ahLst/>
              <a:cxnLst/>
              <a:rect l="l" t="t" r="r" b="b"/>
              <a:pathLst>
                <a:path w="4" h="1" extrusionOk="0">
                  <a:moveTo>
                    <a:pt x="4" y="0"/>
                  </a:moveTo>
                  <a:lnTo>
                    <a:pt x="4" y="0"/>
                  </a:ln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3"/>
            <p:cNvSpPr/>
            <p:nvPr/>
          </p:nvSpPr>
          <p:spPr>
            <a:xfrm>
              <a:off x="3721998" y="2929141"/>
              <a:ext cx="194" cy="534"/>
            </a:xfrm>
            <a:custGeom>
              <a:avLst/>
              <a:gdLst/>
              <a:ahLst/>
              <a:cxnLst/>
              <a:rect l="l" t="t" r="r" b="b"/>
              <a:pathLst>
                <a:path w="8" h="22" extrusionOk="0">
                  <a:moveTo>
                    <a:pt x="0" y="1"/>
                  </a:moveTo>
                  <a:cubicBezTo>
                    <a:pt x="4" y="8"/>
                    <a:pt x="4" y="15"/>
                    <a:pt x="7" y="22"/>
                  </a:cubicBezTo>
                  <a:cubicBezTo>
                    <a:pt x="4" y="15"/>
                    <a:pt x="4" y="8"/>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3"/>
            <p:cNvSpPr/>
            <p:nvPr/>
          </p:nvSpPr>
          <p:spPr>
            <a:xfrm>
              <a:off x="3721731" y="2928631"/>
              <a:ext cx="194" cy="461"/>
            </a:xfrm>
            <a:custGeom>
              <a:avLst/>
              <a:gdLst/>
              <a:ahLst/>
              <a:cxnLst/>
              <a:rect l="l" t="t" r="r" b="b"/>
              <a:pathLst>
                <a:path w="8" h="19" extrusionOk="0">
                  <a:moveTo>
                    <a:pt x="1" y="1"/>
                  </a:moveTo>
                  <a:cubicBezTo>
                    <a:pt x="1" y="4"/>
                    <a:pt x="4" y="11"/>
                    <a:pt x="8" y="18"/>
                  </a:cubicBezTo>
                  <a:cubicBezTo>
                    <a:pt x="4" y="11"/>
                    <a:pt x="4" y="4"/>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3"/>
            <p:cNvSpPr/>
            <p:nvPr/>
          </p:nvSpPr>
          <p:spPr>
            <a:xfrm>
              <a:off x="3728530" y="2943251"/>
              <a:ext cx="291" cy="291"/>
            </a:xfrm>
            <a:custGeom>
              <a:avLst/>
              <a:gdLst/>
              <a:ahLst/>
              <a:cxnLst/>
              <a:rect l="l" t="t" r="r" b="b"/>
              <a:pathLst>
                <a:path w="12" h="12" extrusionOk="0">
                  <a:moveTo>
                    <a:pt x="11" y="1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3"/>
            <p:cNvSpPr/>
            <p:nvPr/>
          </p:nvSpPr>
          <p:spPr>
            <a:xfrm>
              <a:off x="3891772" y="2775443"/>
              <a:ext cx="704" cy="874"/>
            </a:xfrm>
            <a:custGeom>
              <a:avLst/>
              <a:gdLst/>
              <a:ahLst/>
              <a:cxnLst/>
              <a:rect l="l" t="t" r="r" b="b"/>
              <a:pathLst>
                <a:path w="29" h="36" extrusionOk="0">
                  <a:moveTo>
                    <a:pt x="0" y="35"/>
                  </a:moveTo>
                  <a:lnTo>
                    <a:pt x="2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3"/>
            <p:cNvSpPr/>
            <p:nvPr/>
          </p:nvSpPr>
          <p:spPr>
            <a:xfrm>
              <a:off x="3888615" y="2778503"/>
              <a:ext cx="631" cy="194"/>
            </a:xfrm>
            <a:custGeom>
              <a:avLst/>
              <a:gdLst/>
              <a:ahLst/>
              <a:cxnLst/>
              <a:rect l="l" t="t" r="r" b="b"/>
              <a:pathLst>
                <a:path w="26" h="8" extrusionOk="0">
                  <a:moveTo>
                    <a:pt x="1" y="7"/>
                  </a:moveTo>
                  <a:cubicBezTo>
                    <a:pt x="11" y="4"/>
                    <a:pt x="18" y="4"/>
                    <a:pt x="25" y="0"/>
                  </a:cubicBezTo>
                  <a:cubicBezTo>
                    <a:pt x="18" y="4"/>
                    <a:pt x="11" y="4"/>
                    <a:pt x="1" y="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3"/>
            <p:cNvSpPr/>
            <p:nvPr/>
          </p:nvSpPr>
          <p:spPr>
            <a:xfrm>
              <a:off x="3889902" y="2777823"/>
              <a:ext cx="534" cy="364"/>
            </a:xfrm>
            <a:custGeom>
              <a:avLst/>
              <a:gdLst/>
              <a:ahLst/>
              <a:cxnLst/>
              <a:rect l="l" t="t" r="r" b="b"/>
              <a:pathLst>
                <a:path w="22" h="15" extrusionOk="0">
                  <a:moveTo>
                    <a:pt x="0" y="14"/>
                  </a:moveTo>
                  <a:cubicBezTo>
                    <a:pt x="7" y="11"/>
                    <a:pt x="14" y="4"/>
                    <a:pt x="21" y="0"/>
                  </a:cubicBezTo>
                  <a:cubicBezTo>
                    <a:pt x="14" y="4"/>
                    <a:pt x="7" y="11"/>
                    <a:pt x="0" y="1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3"/>
            <p:cNvSpPr/>
            <p:nvPr/>
          </p:nvSpPr>
          <p:spPr>
            <a:xfrm>
              <a:off x="3889295" y="2778236"/>
              <a:ext cx="631" cy="291"/>
            </a:xfrm>
            <a:custGeom>
              <a:avLst/>
              <a:gdLst/>
              <a:ahLst/>
              <a:cxnLst/>
              <a:rect l="l" t="t" r="r" b="b"/>
              <a:pathLst>
                <a:path w="26" h="12" extrusionOk="0">
                  <a:moveTo>
                    <a:pt x="1" y="11"/>
                  </a:moveTo>
                  <a:cubicBezTo>
                    <a:pt x="11" y="8"/>
                    <a:pt x="18" y="4"/>
                    <a:pt x="25" y="1"/>
                  </a:cubicBezTo>
                  <a:cubicBezTo>
                    <a:pt x="18" y="4"/>
                    <a:pt x="11" y="8"/>
                    <a:pt x="1"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3"/>
            <p:cNvSpPr/>
            <p:nvPr/>
          </p:nvSpPr>
          <p:spPr>
            <a:xfrm>
              <a:off x="3890485" y="2777313"/>
              <a:ext cx="534" cy="534"/>
            </a:xfrm>
            <a:custGeom>
              <a:avLst/>
              <a:gdLst/>
              <a:ahLst/>
              <a:cxnLst/>
              <a:rect l="l" t="t" r="r" b="b"/>
              <a:pathLst>
                <a:path w="22" h="22" extrusionOk="0">
                  <a:moveTo>
                    <a:pt x="22" y="0"/>
                  </a:moveTo>
                  <a:cubicBezTo>
                    <a:pt x="15" y="7"/>
                    <a:pt x="8" y="14"/>
                    <a:pt x="1" y="21"/>
                  </a:cubicBezTo>
                  <a:cubicBezTo>
                    <a:pt x="8" y="14"/>
                    <a:pt x="15" y="7"/>
                    <a:pt x="2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3"/>
            <p:cNvSpPr/>
            <p:nvPr/>
          </p:nvSpPr>
          <p:spPr>
            <a:xfrm>
              <a:off x="3891092" y="2776463"/>
              <a:ext cx="607" cy="70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3"/>
            <p:cNvSpPr/>
            <p:nvPr/>
          </p:nvSpPr>
          <p:spPr>
            <a:xfrm>
              <a:off x="3887862" y="2778673"/>
              <a:ext cx="704" cy="97"/>
            </a:xfrm>
            <a:custGeom>
              <a:avLst/>
              <a:gdLst/>
              <a:ahLst/>
              <a:cxnLst/>
              <a:rect l="l" t="t" r="r" b="b"/>
              <a:pathLst>
                <a:path w="29" h="4" extrusionOk="0">
                  <a:moveTo>
                    <a:pt x="0" y="4"/>
                  </a:moveTo>
                  <a:cubicBezTo>
                    <a:pt x="7" y="4"/>
                    <a:pt x="18" y="0"/>
                    <a:pt x="28" y="0"/>
                  </a:cubicBezTo>
                  <a:cubicBezTo>
                    <a:pt x="18" y="0"/>
                    <a:pt x="7" y="4"/>
                    <a:pt x="0" y="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3"/>
            <p:cNvSpPr/>
            <p:nvPr/>
          </p:nvSpPr>
          <p:spPr>
            <a:xfrm>
              <a:off x="3887692" y="2778746"/>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3"/>
            <p:cNvSpPr/>
            <p:nvPr/>
          </p:nvSpPr>
          <p:spPr>
            <a:xfrm>
              <a:off x="3974486" y="2920909"/>
              <a:ext cx="21103" cy="20933"/>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3"/>
            <p:cNvSpPr/>
            <p:nvPr/>
          </p:nvSpPr>
          <p:spPr>
            <a:xfrm>
              <a:off x="3988595" y="2938151"/>
              <a:ext cx="3181" cy="3691"/>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3"/>
            <p:cNvSpPr/>
            <p:nvPr/>
          </p:nvSpPr>
          <p:spPr>
            <a:xfrm>
              <a:off x="3905299" y="2848370"/>
              <a:ext cx="84098" cy="72126"/>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43"/>
            <p:cNvSpPr/>
            <p:nvPr/>
          </p:nvSpPr>
          <p:spPr>
            <a:xfrm>
              <a:off x="3927398" y="2851867"/>
              <a:ext cx="1117" cy="1214"/>
            </a:xfrm>
            <a:custGeom>
              <a:avLst/>
              <a:gdLst/>
              <a:ahLst/>
              <a:cxnLst/>
              <a:rect l="l" t="t" r="r" b="b"/>
              <a:pathLst>
                <a:path w="46" h="50" extrusionOk="0">
                  <a:moveTo>
                    <a:pt x="46" y="0"/>
                  </a:moveTo>
                  <a:cubicBezTo>
                    <a:pt x="32" y="18"/>
                    <a:pt x="14" y="32"/>
                    <a:pt x="0" y="49"/>
                  </a:cubicBezTo>
                  <a:cubicBezTo>
                    <a:pt x="14" y="35"/>
                    <a:pt x="32" y="18"/>
                    <a:pt x="4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43"/>
            <p:cNvSpPr/>
            <p:nvPr/>
          </p:nvSpPr>
          <p:spPr>
            <a:xfrm>
              <a:off x="3921618" y="2856870"/>
              <a:ext cx="874" cy="631"/>
            </a:xfrm>
            <a:custGeom>
              <a:avLst/>
              <a:gdLst/>
              <a:ahLst/>
              <a:cxnLst/>
              <a:rect l="l" t="t" r="r" b="b"/>
              <a:pathLst>
                <a:path w="36" h="26" extrusionOk="0">
                  <a:moveTo>
                    <a:pt x="0" y="25"/>
                  </a:moveTo>
                  <a:lnTo>
                    <a:pt x="3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3"/>
            <p:cNvSpPr/>
            <p:nvPr/>
          </p:nvSpPr>
          <p:spPr>
            <a:xfrm>
              <a:off x="3924921" y="2854247"/>
              <a:ext cx="1141" cy="874"/>
            </a:xfrm>
            <a:custGeom>
              <a:avLst/>
              <a:gdLst/>
              <a:ahLst/>
              <a:cxnLst/>
              <a:rect l="l" t="t" r="r" b="b"/>
              <a:pathLst>
                <a:path w="47" h="36" extrusionOk="0">
                  <a:moveTo>
                    <a:pt x="1" y="35"/>
                  </a:moveTo>
                  <a:cubicBezTo>
                    <a:pt x="15" y="25"/>
                    <a:pt x="32" y="11"/>
                    <a:pt x="46" y="0"/>
                  </a:cubicBezTo>
                  <a:cubicBezTo>
                    <a:pt x="32" y="11"/>
                    <a:pt x="15" y="25"/>
                    <a:pt x="1" y="3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3"/>
            <p:cNvSpPr/>
            <p:nvPr/>
          </p:nvSpPr>
          <p:spPr>
            <a:xfrm>
              <a:off x="3922638" y="2856117"/>
              <a:ext cx="947" cy="704"/>
            </a:xfrm>
            <a:custGeom>
              <a:avLst/>
              <a:gdLst/>
              <a:ahLst/>
              <a:cxnLst/>
              <a:rect l="l" t="t" r="r" b="b"/>
              <a:pathLst>
                <a:path w="39" h="29" extrusionOk="0">
                  <a:moveTo>
                    <a:pt x="0" y="28"/>
                  </a:moveTo>
                  <a:lnTo>
                    <a:pt x="39"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3"/>
            <p:cNvSpPr/>
            <p:nvPr/>
          </p:nvSpPr>
          <p:spPr>
            <a:xfrm>
              <a:off x="3923731" y="2855267"/>
              <a:ext cx="1044" cy="777"/>
            </a:xfrm>
            <a:custGeom>
              <a:avLst/>
              <a:gdLst/>
              <a:ahLst/>
              <a:cxnLst/>
              <a:rect l="l" t="t" r="r" b="b"/>
              <a:pathLst>
                <a:path w="43" h="32" extrusionOk="0">
                  <a:moveTo>
                    <a:pt x="1" y="32"/>
                  </a:moveTo>
                  <a:lnTo>
                    <a:pt x="43"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3"/>
            <p:cNvSpPr/>
            <p:nvPr/>
          </p:nvSpPr>
          <p:spPr>
            <a:xfrm>
              <a:off x="3928758" y="2850410"/>
              <a:ext cx="1117" cy="1311"/>
            </a:xfrm>
            <a:custGeom>
              <a:avLst/>
              <a:gdLst/>
              <a:ahLst/>
              <a:cxnLst/>
              <a:rect l="l" t="t" r="r" b="b"/>
              <a:pathLst>
                <a:path w="46" h="54" extrusionOk="0">
                  <a:moveTo>
                    <a:pt x="0" y="53"/>
                  </a:moveTo>
                  <a:cubicBezTo>
                    <a:pt x="14" y="36"/>
                    <a:pt x="32" y="18"/>
                    <a:pt x="46" y="1"/>
                  </a:cubicBezTo>
                  <a:cubicBezTo>
                    <a:pt x="32" y="18"/>
                    <a:pt x="14" y="36"/>
                    <a:pt x="0" y="5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3"/>
            <p:cNvSpPr/>
            <p:nvPr/>
          </p:nvSpPr>
          <p:spPr>
            <a:xfrm>
              <a:off x="3926111" y="2853130"/>
              <a:ext cx="1214" cy="1044"/>
            </a:xfrm>
            <a:custGeom>
              <a:avLst/>
              <a:gdLst/>
              <a:ahLst/>
              <a:cxnLst/>
              <a:rect l="l" t="t" r="r" b="b"/>
              <a:pathLst>
                <a:path w="50" h="43" extrusionOk="0">
                  <a:moveTo>
                    <a:pt x="1" y="43"/>
                  </a:moveTo>
                  <a:cubicBezTo>
                    <a:pt x="15" y="29"/>
                    <a:pt x="32" y="15"/>
                    <a:pt x="50" y="1"/>
                  </a:cubicBezTo>
                  <a:cubicBezTo>
                    <a:pt x="32" y="15"/>
                    <a:pt x="15" y="29"/>
                    <a:pt x="1" y="4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3"/>
            <p:cNvSpPr/>
            <p:nvPr/>
          </p:nvSpPr>
          <p:spPr>
            <a:xfrm>
              <a:off x="3930021" y="2848807"/>
              <a:ext cx="1214" cy="1384"/>
            </a:xfrm>
            <a:custGeom>
              <a:avLst/>
              <a:gdLst/>
              <a:ahLst/>
              <a:cxnLst/>
              <a:rect l="l" t="t" r="r" b="b"/>
              <a:pathLst>
                <a:path w="50" h="57" extrusionOk="0">
                  <a:moveTo>
                    <a:pt x="50" y="0"/>
                  </a:moveTo>
                  <a:cubicBezTo>
                    <a:pt x="32" y="18"/>
                    <a:pt x="18" y="39"/>
                    <a:pt x="1" y="56"/>
                  </a:cubicBezTo>
                  <a:cubicBezTo>
                    <a:pt x="18" y="39"/>
                    <a:pt x="32" y="21"/>
                    <a:pt x="5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3"/>
            <p:cNvSpPr/>
            <p:nvPr/>
          </p:nvSpPr>
          <p:spPr>
            <a:xfrm>
              <a:off x="3905809" y="2879406"/>
              <a:ext cx="1554" cy="2914"/>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3"/>
            <p:cNvSpPr/>
            <p:nvPr/>
          </p:nvSpPr>
          <p:spPr>
            <a:xfrm>
              <a:off x="3906319" y="2893103"/>
              <a:ext cx="364" cy="1554"/>
            </a:xfrm>
            <a:custGeom>
              <a:avLst/>
              <a:gdLst/>
              <a:ahLst/>
              <a:cxnLst/>
              <a:rect l="l" t="t" r="r" b="b"/>
              <a:pathLst>
                <a:path w="15" h="64" extrusionOk="0">
                  <a:moveTo>
                    <a:pt x="0" y="0"/>
                  </a:moveTo>
                  <a:cubicBezTo>
                    <a:pt x="7" y="21"/>
                    <a:pt x="11" y="46"/>
                    <a:pt x="14" y="63"/>
                  </a:cubicBezTo>
                  <a:cubicBezTo>
                    <a:pt x="11" y="42"/>
                    <a:pt x="7" y="18"/>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3"/>
            <p:cNvSpPr/>
            <p:nvPr/>
          </p:nvSpPr>
          <p:spPr>
            <a:xfrm>
              <a:off x="3905542" y="2883583"/>
              <a:ext cx="24" cy="364"/>
            </a:xfrm>
            <a:custGeom>
              <a:avLst/>
              <a:gdLst/>
              <a:ahLst/>
              <a:cxnLst/>
              <a:rect l="l" t="t" r="r" b="b"/>
              <a:pathLst>
                <a:path w="1" h="15" extrusionOk="0">
                  <a:moveTo>
                    <a:pt x="1" y="14"/>
                  </a:moveTo>
                  <a:cubicBezTo>
                    <a:pt x="1" y="7"/>
                    <a:pt x="1" y="4"/>
                    <a:pt x="1" y="0"/>
                  </a:cubicBezTo>
                  <a:cubicBezTo>
                    <a:pt x="1" y="4"/>
                    <a:pt x="1" y="7"/>
                    <a:pt x="1" y="1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3"/>
            <p:cNvSpPr/>
            <p:nvPr/>
          </p:nvSpPr>
          <p:spPr>
            <a:xfrm>
              <a:off x="3905639" y="2882393"/>
              <a:ext cx="194" cy="70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3"/>
            <p:cNvSpPr/>
            <p:nvPr/>
          </p:nvSpPr>
          <p:spPr>
            <a:xfrm>
              <a:off x="3988182" y="2919549"/>
              <a:ext cx="97" cy="97"/>
            </a:xfrm>
            <a:custGeom>
              <a:avLst/>
              <a:gdLst/>
              <a:ahLst/>
              <a:cxnLst/>
              <a:rect l="l" t="t" r="r" b="b"/>
              <a:pathLst>
                <a:path w="4" h="4" extrusionOk="0">
                  <a:moveTo>
                    <a:pt x="4" y="0"/>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3"/>
            <p:cNvSpPr/>
            <p:nvPr/>
          </p:nvSpPr>
          <p:spPr>
            <a:xfrm>
              <a:off x="3989275" y="2918772"/>
              <a:ext cx="194" cy="194"/>
            </a:xfrm>
            <a:custGeom>
              <a:avLst/>
              <a:gdLst/>
              <a:ahLst/>
              <a:cxnLst/>
              <a:rect l="l" t="t" r="r" b="b"/>
              <a:pathLst>
                <a:path w="8" h="8" extrusionOk="0">
                  <a:moveTo>
                    <a:pt x="8" y="1"/>
                  </a:moveTo>
                  <a:lnTo>
                    <a:pt x="8" y="1"/>
                  </a:ln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3"/>
            <p:cNvSpPr/>
            <p:nvPr/>
          </p:nvSpPr>
          <p:spPr>
            <a:xfrm>
              <a:off x="3987502" y="2920132"/>
              <a:ext cx="24" cy="121"/>
            </a:xfrm>
            <a:custGeom>
              <a:avLst/>
              <a:gdLst/>
              <a:ahLst/>
              <a:cxnLst/>
              <a:rect l="l" t="t" r="r" b="b"/>
              <a:pathLst>
                <a:path w="1" h="5" extrusionOk="0">
                  <a:moveTo>
                    <a:pt x="0"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3"/>
            <p:cNvSpPr/>
            <p:nvPr/>
          </p:nvSpPr>
          <p:spPr>
            <a:xfrm>
              <a:off x="3988595" y="2919209"/>
              <a:ext cx="194" cy="97"/>
            </a:xfrm>
            <a:custGeom>
              <a:avLst/>
              <a:gdLst/>
              <a:ahLst/>
              <a:cxnLst/>
              <a:rect l="l" t="t" r="r" b="b"/>
              <a:pathLst>
                <a:path w="8" h="4" extrusionOk="0">
                  <a:moveTo>
                    <a:pt x="8" y="0"/>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3"/>
            <p:cNvSpPr/>
            <p:nvPr/>
          </p:nvSpPr>
          <p:spPr>
            <a:xfrm>
              <a:off x="3987842" y="2919889"/>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3"/>
            <p:cNvSpPr/>
            <p:nvPr/>
          </p:nvSpPr>
          <p:spPr>
            <a:xfrm>
              <a:off x="3987235" y="2920399"/>
              <a:ext cx="121" cy="24"/>
            </a:xfrm>
            <a:custGeom>
              <a:avLst/>
              <a:gdLst/>
              <a:ahLst/>
              <a:cxnLst/>
              <a:rect l="l" t="t" r="r" b="b"/>
              <a:pathLst>
                <a:path w="5" h="1" extrusionOk="0">
                  <a:moveTo>
                    <a:pt x="4"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3"/>
            <p:cNvSpPr/>
            <p:nvPr/>
          </p:nvSpPr>
          <p:spPr>
            <a:xfrm>
              <a:off x="3859036" y="2891476"/>
              <a:ext cx="193355" cy="150080"/>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3"/>
            <p:cNvSpPr/>
            <p:nvPr/>
          </p:nvSpPr>
          <p:spPr>
            <a:xfrm>
              <a:off x="3985973" y="2945558"/>
              <a:ext cx="267" cy="364"/>
            </a:xfrm>
            <a:custGeom>
              <a:avLst/>
              <a:gdLst/>
              <a:ahLst/>
              <a:cxnLst/>
              <a:rect l="l" t="t" r="r" b="b"/>
              <a:pathLst>
                <a:path w="11" h="15" extrusionOk="0">
                  <a:moveTo>
                    <a:pt x="11" y="0"/>
                  </a:moveTo>
                  <a:lnTo>
                    <a:pt x="0"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3"/>
            <p:cNvSpPr/>
            <p:nvPr/>
          </p:nvSpPr>
          <p:spPr>
            <a:xfrm>
              <a:off x="3987672" y="2953960"/>
              <a:ext cx="6727" cy="8694"/>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3"/>
            <p:cNvSpPr/>
            <p:nvPr/>
          </p:nvSpPr>
          <p:spPr>
            <a:xfrm>
              <a:off x="3985195" y="2949128"/>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3"/>
            <p:cNvSpPr/>
            <p:nvPr/>
          </p:nvSpPr>
          <p:spPr>
            <a:xfrm>
              <a:off x="3986312" y="2944441"/>
              <a:ext cx="534" cy="874"/>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3"/>
            <p:cNvSpPr/>
            <p:nvPr/>
          </p:nvSpPr>
          <p:spPr>
            <a:xfrm>
              <a:off x="3975263" y="3032861"/>
              <a:ext cx="267" cy="24"/>
            </a:xfrm>
            <a:custGeom>
              <a:avLst/>
              <a:gdLst/>
              <a:ahLst/>
              <a:cxnLst/>
              <a:rect l="l" t="t" r="r" b="b"/>
              <a:pathLst>
                <a:path w="11" h="1" extrusionOk="0">
                  <a:moveTo>
                    <a:pt x="0" y="1"/>
                  </a:moveTo>
                  <a:lnTo>
                    <a:pt x="7" y="1"/>
                  </a:ln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3"/>
            <p:cNvSpPr/>
            <p:nvPr/>
          </p:nvSpPr>
          <p:spPr>
            <a:xfrm>
              <a:off x="3974583" y="3032958"/>
              <a:ext cx="534" cy="97"/>
            </a:xfrm>
            <a:custGeom>
              <a:avLst/>
              <a:gdLst/>
              <a:ahLst/>
              <a:cxnLst/>
              <a:rect l="l" t="t" r="r" b="b"/>
              <a:pathLst>
                <a:path w="22" h="4" extrusionOk="0">
                  <a:moveTo>
                    <a:pt x="0" y="4"/>
                  </a:moveTo>
                  <a:lnTo>
                    <a:pt x="2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3"/>
            <p:cNvSpPr/>
            <p:nvPr/>
          </p:nvSpPr>
          <p:spPr>
            <a:xfrm>
              <a:off x="3979076" y="3031161"/>
              <a:ext cx="6824" cy="971"/>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3"/>
            <p:cNvSpPr/>
            <p:nvPr/>
          </p:nvSpPr>
          <p:spPr>
            <a:xfrm>
              <a:off x="3904959" y="2904152"/>
              <a:ext cx="437" cy="1044"/>
            </a:xfrm>
            <a:custGeom>
              <a:avLst/>
              <a:gdLst/>
              <a:ahLst/>
              <a:cxnLst/>
              <a:rect l="l" t="t" r="r" b="b"/>
              <a:pathLst>
                <a:path w="18" h="43" extrusionOk="0">
                  <a:moveTo>
                    <a:pt x="0" y="42"/>
                  </a:moveTo>
                  <a:cubicBezTo>
                    <a:pt x="4" y="28"/>
                    <a:pt x="11" y="14"/>
                    <a:pt x="18" y="0"/>
                  </a:cubicBezTo>
                  <a:cubicBezTo>
                    <a:pt x="11" y="14"/>
                    <a:pt x="4" y="28"/>
                    <a:pt x="0" y="4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3"/>
            <p:cNvSpPr/>
            <p:nvPr/>
          </p:nvSpPr>
          <p:spPr>
            <a:xfrm>
              <a:off x="3904352" y="2905415"/>
              <a:ext cx="461" cy="971"/>
            </a:xfrm>
            <a:custGeom>
              <a:avLst/>
              <a:gdLst/>
              <a:ahLst/>
              <a:cxnLst/>
              <a:rect l="l" t="t" r="r" b="b"/>
              <a:pathLst>
                <a:path w="19" h="40" extrusionOk="0">
                  <a:moveTo>
                    <a:pt x="1" y="39"/>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3"/>
            <p:cNvSpPr/>
            <p:nvPr/>
          </p:nvSpPr>
          <p:spPr>
            <a:xfrm>
              <a:off x="3905469" y="2902962"/>
              <a:ext cx="437" cy="1044"/>
            </a:xfrm>
            <a:custGeom>
              <a:avLst/>
              <a:gdLst/>
              <a:ahLst/>
              <a:cxnLst/>
              <a:rect l="l" t="t" r="r" b="b"/>
              <a:pathLst>
                <a:path w="18" h="43" extrusionOk="0">
                  <a:moveTo>
                    <a:pt x="0" y="42"/>
                  </a:moveTo>
                  <a:cubicBezTo>
                    <a:pt x="4" y="28"/>
                    <a:pt x="11" y="14"/>
                    <a:pt x="18" y="0"/>
                  </a:cubicBezTo>
                  <a:cubicBezTo>
                    <a:pt x="11" y="14"/>
                    <a:pt x="4" y="28"/>
                    <a:pt x="0" y="4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3"/>
            <p:cNvSpPr/>
            <p:nvPr/>
          </p:nvSpPr>
          <p:spPr>
            <a:xfrm>
              <a:off x="3905882" y="2901772"/>
              <a:ext cx="364" cy="1117"/>
            </a:xfrm>
            <a:custGeom>
              <a:avLst/>
              <a:gdLst/>
              <a:ahLst/>
              <a:cxnLst/>
              <a:rect l="l" t="t" r="r" b="b"/>
              <a:pathLst>
                <a:path w="15" h="46" extrusionOk="0">
                  <a:moveTo>
                    <a:pt x="1" y="46"/>
                  </a:moveTo>
                  <a:cubicBezTo>
                    <a:pt x="8" y="28"/>
                    <a:pt x="11" y="14"/>
                    <a:pt x="15" y="0"/>
                  </a:cubicBezTo>
                  <a:cubicBezTo>
                    <a:pt x="11" y="14"/>
                    <a:pt x="8" y="28"/>
                    <a:pt x="1" y="4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3"/>
            <p:cNvSpPr/>
            <p:nvPr/>
          </p:nvSpPr>
          <p:spPr>
            <a:xfrm>
              <a:off x="3903769" y="2906605"/>
              <a:ext cx="437" cy="874"/>
            </a:xfrm>
            <a:custGeom>
              <a:avLst/>
              <a:gdLst/>
              <a:ahLst/>
              <a:cxnLst/>
              <a:rect l="l" t="t" r="r" b="b"/>
              <a:pathLst>
                <a:path w="18" h="36" extrusionOk="0">
                  <a:moveTo>
                    <a:pt x="0" y="36"/>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3"/>
            <p:cNvSpPr/>
            <p:nvPr/>
          </p:nvSpPr>
          <p:spPr>
            <a:xfrm>
              <a:off x="3906319" y="2900485"/>
              <a:ext cx="364" cy="1044"/>
            </a:xfrm>
            <a:custGeom>
              <a:avLst/>
              <a:gdLst/>
              <a:ahLst/>
              <a:cxnLst/>
              <a:rect l="l" t="t" r="r" b="b"/>
              <a:pathLst>
                <a:path w="15" h="43" extrusionOk="0">
                  <a:moveTo>
                    <a:pt x="0" y="43"/>
                  </a:moveTo>
                  <a:cubicBezTo>
                    <a:pt x="4" y="29"/>
                    <a:pt x="11" y="15"/>
                    <a:pt x="14" y="1"/>
                  </a:cubicBezTo>
                  <a:cubicBezTo>
                    <a:pt x="11" y="15"/>
                    <a:pt x="4" y="29"/>
                    <a:pt x="0" y="4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3"/>
            <p:cNvSpPr/>
            <p:nvPr/>
          </p:nvSpPr>
          <p:spPr>
            <a:xfrm>
              <a:off x="3871543" y="2990266"/>
              <a:ext cx="3497" cy="4371"/>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3"/>
            <p:cNvSpPr/>
            <p:nvPr/>
          </p:nvSpPr>
          <p:spPr>
            <a:xfrm>
              <a:off x="3906901" y="2897935"/>
              <a:ext cx="121" cy="1044"/>
            </a:xfrm>
            <a:custGeom>
              <a:avLst/>
              <a:gdLst/>
              <a:ahLst/>
              <a:cxnLst/>
              <a:rect l="l" t="t" r="r" b="b"/>
              <a:pathLst>
                <a:path w="5" h="43" extrusionOk="0">
                  <a:moveTo>
                    <a:pt x="1" y="43"/>
                  </a:moveTo>
                  <a:cubicBezTo>
                    <a:pt x="1" y="29"/>
                    <a:pt x="4" y="15"/>
                    <a:pt x="4" y="1"/>
                  </a:cubicBezTo>
                  <a:cubicBezTo>
                    <a:pt x="4" y="15"/>
                    <a:pt x="1" y="29"/>
                    <a:pt x="1" y="4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3"/>
            <p:cNvSpPr/>
            <p:nvPr/>
          </p:nvSpPr>
          <p:spPr>
            <a:xfrm>
              <a:off x="3906659" y="2899125"/>
              <a:ext cx="267" cy="1141"/>
            </a:xfrm>
            <a:custGeom>
              <a:avLst/>
              <a:gdLst/>
              <a:ahLst/>
              <a:cxnLst/>
              <a:rect l="l" t="t" r="r" b="b"/>
              <a:pathLst>
                <a:path w="11" h="47" extrusionOk="0">
                  <a:moveTo>
                    <a:pt x="0" y="46"/>
                  </a:moveTo>
                  <a:cubicBezTo>
                    <a:pt x="4" y="32"/>
                    <a:pt x="7" y="15"/>
                    <a:pt x="11" y="1"/>
                  </a:cubicBezTo>
                  <a:cubicBezTo>
                    <a:pt x="7" y="15"/>
                    <a:pt x="4" y="32"/>
                    <a:pt x="0" y="4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3"/>
            <p:cNvSpPr/>
            <p:nvPr/>
          </p:nvSpPr>
          <p:spPr>
            <a:xfrm>
              <a:off x="3895682" y="3023682"/>
              <a:ext cx="97" cy="461"/>
            </a:xfrm>
            <a:custGeom>
              <a:avLst/>
              <a:gdLst/>
              <a:ahLst/>
              <a:cxnLst/>
              <a:rect l="l" t="t" r="r" b="b"/>
              <a:pathLst>
                <a:path w="4" h="19" extrusionOk="0">
                  <a:moveTo>
                    <a:pt x="0" y="18"/>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3"/>
            <p:cNvSpPr/>
            <p:nvPr/>
          </p:nvSpPr>
          <p:spPr>
            <a:xfrm>
              <a:off x="3894565" y="3013992"/>
              <a:ext cx="2404" cy="6751"/>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3"/>
            <p:cNvSpPr/>
            <p:nvPr/>
          </p:nvSpPr>
          <p:spPr>
            <a:xfrm>
              <a:off x="3895342" y="3026159"/>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3"/>
            <p:cNvSpPr/>
            <p:nvPr/>
          </p:nvSpPr>
          <p:spPr>
            <a:xfrm>
              <a:off x="3878683" y="2947938"/>
              <a:ext cx="24" cy="534"/>
            </a:xfrm>
            <a:custGeom>
              <a:avLst/>
              <a:gdLst/>
              <a:ahLst/>
              <a:cxnLst/>
              <a:rect l="l" t="t" r="r" b="b"/>
              <a:pathLst>
                <a:path w="1" h="22" extrusionOk="0">
                  <a:moveTo>
                    <a:pt x="0" y="0"/>
                  </a:moveTo>
                  <a:cubicBezTo>
                    <a:pt x="0" y="7"/>
                    <a:pt x="0" y="14"/>
                    <a:pt x="0" y="21"/>
                  </a:cubicBezTo>
                  <a:cubicBezTo>
                    <a:pt x="0" y="14"/>
                    <a:pt x="0" y="7"/>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3"/>
            <p:cNvSpPr/>
            <p:nvPr/>
          </p:nvSpPr>
          <p:spPr>
            <a:xfrm>
              <a:off x="3984273" y="2943081"/>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43"/>
            <p:cNvSpPr/>
            <p:nvPr/>
          </p:nvSpPr>
          <p:spPr>
            <a:xfrm>
              <a:off x="3975943" y="2927951"/>
              <a:ext cx="267" cy="364"/>
            </a:xfrm>
            <a:custGeom>
              <a:avLst/>
              <a:gdLst/>
              <a:ahLst/>
              <a:cxnLst/>
              <a:rect l="l" t="t" r="r" b="b"/>
              <a:pathLst>
                <a:path w="11" h="15" extrusionOk="0">
                  <a:moveTo>
                    <a:pt x="11" y="1"/>
                  </a:moveTo>
                  <a:lnTo>
                    <a:pt x="0"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3"/>
            <p:cNvSpPr/>
            <p:nvPr/>
          </p:nvSpPr>
          <p:spPr>
            <a:xfrm>
              <a:off x="3978396" y="2924551"/>
              <a:ext cx="194" cy="291"/>
            </a:xfrm>
            <a:custGeom>
              <a:avLst/>
              <a:gdLst/>
              <a:ahLst/>
              <a:cxnLst/>
              <a:rect l="l" t="t" r="r" b="b"/>
              <a:pathLst>
                <a:path w="8" h="12" extrusionOk="0">
                  <a:moveTo>
                    <a:pt x="8" y="1"/>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43"/>
            <p:cNvSpPr/>
            <p:nvPr/>
          </p:nvSpPr>
          <p:spPr>
            <a:xfrm>
              <a:off x="3975093" y="2929141"/>
              <a:ext cx="194" cy="291"/>
            </a:xfrm>
            <a:custGeom>
              <a:avLst/>
              <a:gdLst/>
              <a:ahLst/>
              <a:cxnLst/>
              <a:rect l="l" t="t" r="r" b="b"/>
              <a:pathLst>
                <a:path w="8" h="12" extrusionOk="0">
                  <a:moveTo>
                    <a:pt x="7" y="1"/>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3"/>
            <p:cNvSpPr/>
            <p:nvPr/>
          </p:nvSpPr>
          <p:spPr>
            <a:xfrm>
              <a:off x="3984005" y="2943081"/>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3"/>
            <p:cNvSpPr/>
            <p:nvPr/>
          </p:nvSpPr>
          <p:spPr>
            <a:xfrm>
              <a:off x="3976696" y="2926931"/>
              <a:ext cx="291" cy="364"/>
            </a:xfrm>
            <a:custGeom>
              <a:avLst/>
              <a:gdLst/>
              <a:ahLst/>
              <a:cxnLst/>
              <a:rect l="l" t="t" r="r" b="b"/>
              <a:pathLst>
                <a:path w="12" h="15" extrusionOk="0">
                  <a:moveTo>
                    <a:pt x="11" y="1"/>
                  </a:moveTo>
                  <a:lnTo>
                    <a:pt x="1"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3"/>
            <p:cNvSpPr/>
            <p:nvPr/>
          </p:nvSpPr>
          <p:spPr>
            <a:xfrm>
              <a:off x="3983763" y="2943178"/>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3"/>
            <p:cNvSpPr/>
            <p:nvPr/>
          </p:nvSpPr>
          <p:spPr>
            <a:xfrm>
              <a:off x="3984953" y="2943178"/>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43"/>
            <p:cNvSpPr/>
            <p:nvPr/>
          </p:nvSpPr>
          <p:spPr>
            <a:xfrm>
              <a:off x="3979003" y="2923629"/>
              <a:ext cx="194" cy="194"/>
            </a:xfrm>
            <a:custGeom>
              <a:avLst/>
              <a:gdLst/>
              <a:ahLst/>
              <a:cxnLst/>
              <a:rect l="l" t="t" r="r" b="b"/>
              <a:pathLst>
                <a:path w="8" h="8" extrusionOk="0">
                  <a:moveTo>
                    <a:pt x="7"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43"/>
            <p:cNvSpPr/>
            <p:nvPr/>
          </p:nvSpPr>
          <p:spPr>
            <a:xfrm>
              <a:off x="3986045" y="2943858"/>
              <a:ext cx="121" cy="24"/>
            </a:xfrm>
            <a:custGeom>
              <a:avLst/>
              <a:gdLst/>
              <a:ahLst/>
              <a:cxnLst/>
              <a:rect l="l" t="t" r="r" b="b"/>
              <a:pathLst>
                <a:path w="5" h="1" extrusionOk="0">
                  <a:moveTo>
                    <a:pt x="1" y="0"/>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43"/>
            <p:cNvSpPr/>
            <p:nvPr/>
          </p:nvSpPr>
          <p:spPr>
            <a:xfrm>
              <a:off x="3985463" y="2943421"/>
              <a:ext cx="97" cy="24"/>
            </a:xfrm>
            <a:custGeom>
              <a:avLst/>
              <a:gdLst/>
              <a:ahLst/>
              <a:cxnLst/>
              <a:rect l="l" t="t" r="r" b="b"/>
              <a:pathLst>
                <a:path w="4" h="1" extrusionOk="0">
                  <a:moveTo>
                    <a:pt x="0" y="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43"/>
            <p:cNvSpPr/>
            <p:nvPr/>
          </p:nvSpPr>
          <p:spPr>
            <a:xfrm>
              <a:off x="3977473" y="2925669"/>
              <a:ext cx="364" cy="437"/>
            </a:xfrm>
            <a:custGeom>
              <a:avLst/>
              <a:gdLst/>
              <a:ahLst/>
              <a:cxnLst/>
              <a:rect l="l" t="t" r="r" b="b"/>
              <a:pathLst>
                <a:path w="15" h="18" extrusionOk="0">
                  <a:moveTo>
                    <a:pt x="14" y="0"/>
                  </a:moveTo>
                  <a:lnTo>
                    <a:pt x="0"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3"/>
            <p:cNvSpPr/>
            <p:nvPr/>
          </p:nvSpPr>
          <p:spPr>
            <a:xfrm>
              <a:off x="3979756" y="2922682"/>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3"/>
            <p:cNvSpPr/>
            <p:nvPr/>
          </p:nvSpPr>
          <p:spPr>
            <a:xfrm>
              <a:off x="3986822" y="2944441"/>
              <a:ext cx="24" cy="24"/>
            </a:xfrm>
            <a:custGeom>
              <a:avLst/>
              <a:gdLst/>
              <a:ahLst/>
              <a:cxnLst/>
              <a:rect l="l" t="t" r="r" b="b"/>
              <a:pathLst>
                <a:path w="1" h="1" extrusionOk="0">
                  <a:moveTo>
                    <a:pt x="0"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43"/>
            <p:cNvSpPr/>
            <p:nvPr/>
          </p:nvSpPr>
          <p:spPr>
            <a:xfrm>
              <a:off x="3913871" y="2897765"/>
              <a:ext cx="291" cy="24"/>
            </a:xfrm>
            <a:custGeom>
              <a:avLst/>
              <a:gdLst/>
              <a:ahLst/>
              <a:cxnLst/>
              <a:rect l="l" t="t" r="r" b="b"/>
              <a:pathLst>
                <a:path w="12" h="1" extrusionOk="0">
                  <a:moveTo>
                    <a:pt x="1" y="1"/>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3"/>
            <p:cNvSpPr/>
            <p:nvPr/>
          </p:nvSpPr>
          <p:spPr>
            <a:xfrm>
              <a:off x="3977206" y="2918772"/>
              <a:ext cx="3084" cy="3181"/>
            </a:xfrm>
            <a:custGeom>
              <a:avLst/>
              <a:gdLst/>
              <a:ahLst/>
              <a:cxnLst/>
              <a:rect l="l" t="t" r="r" b="b"/>
              <a:pathLst>
                <a:path w="127" h="131" extrusionOk="0">
                  <a:moveTo>
                    <a:pt x="127" y="130"/>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3"/>
            <p:cNvSpPr/>
            <p:nvPr/>
          </p:nvSpPr>
          <p:spPr>
            <a:xfrm>
              <a:off x="3915231" y="2898033"/>
              <a:ext cx="121" cy="24"/>
            </a:xfrm>
            <a:custGeom>
              <a:avLst/>
              <a:gdLst/>
              <a:ahLst/>
              <a:cxnLst/>
              <a:rect l="l" t="t" r="r" b="b"/>
              <a:pathLst>
                <a:path w="5" h="1" extrusionOk="0">
                  <a:moveTo>
                    <a:pt x="1" y="0"/>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43"/>
            <p:cNvSpPr/>
            <p:nvPr/>
          </p:nvSpPr>
          <p:spPr>
            <a:xfrm>
              <a:off x="3915158" y="2898033"/>
              <a:ext cx="97" cy="24"/>
            </a:xfrm>
            <a:custGeom>
              <a:avLst/>
              <a:gdLst/>
              <a:ahLst/>
              <a:cxnLst/>
              <a:rect l="l" t="t" r="r" b="b"/>
              <a:pathLst>
                <a:path w="4" h="1" extrusionOk="0">
                  <a:moveTo>
                    <a:pt x="0" y="0"/>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43"/>
            <p:cNvSpPr/>
            <p:nvPr/>
          </p:nvSpPr>
          <p:spPr>
            <a:xfrm>
              <a:off x="3914818" y="2897935"/>
              <a:ext cx="194" cy="24"/>
            </a:xfrm>
            <a:custGeom>
              <a:avLst/>
              <a:gdLst/>
              <a:ahLst/>
              <a:cxnLst/>
              <a:rect l="l" t="t" r="r" b="b"/>
              <a:pathLst>
                <a:path w="8" h="1" extrusionOk="0">
                  <a:moveTo>
                    <a:pt x="0" y="1"/>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43"/>
            <p:cNvSpPr/>
            <p:nvPr/>
          </p:nvSpPr>
          <p:spPr>
            <a:xfrm>
              <a:off x="3906999" y="2897693"/>
              <a:ext cx="3327" cy="97"/>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43"/>
            <p:cNvSpPr/>
            <p:nvPr/>
          </p:nvSpPr>
          <p:spPr>
            <a:xfrm>
              <a:off x="3914211" y="2897863"/>
              <a:ext cx="291" cy="24"/>
            </a:xfrm>
            <a:custGeom>
              <a:avLst/>
              <a:gdLst/>
              <a:ahLst/>
              <a:cxnLst/>
              <a:rect l="l" t="t" r="r" b="b"/>
              <a:pathLst>
                <a:path w="12" h="1" extrusionOk="0">
                  <a:moveTo>
                    <a:pt x="1" y="0"/>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43"/>
            <p:cNvSpPr/>
            <p:nvPr/>
          </p:nvSpPr>
          <p:spPr>
            <a:xfrm>
              <a:off x="3915061" y="2897935"/>
              <a:ext cx="121" cy="24"/>
            </a:xfrm>
            <a:custGeom>
              <a:avLst/>
              <a:gdLst/>
              <a:ahLst/>
              <a:cxnLst/>
              <a:rect l="l" t="t" r="r" b="b"/>
              <a:pathLst>
                <a:path w="5" h="1" extrusionOk="0">
                  <a:moveTo>
                    <a:pt x="1" y="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3"/>
            <p:cNvSpPr/>
            <p:nvPr/>
          </p:nvSpPr>
          <p:spPr>
            <a:xfrm>
              <a:off x="3914551" y="2897863"/>
              <a:ext cx="194" cy="24"/>
            </a:xfrm>
            <a:custGeom>
              <a:avLst/>
              <a:gdLst/>
              <a:ahLst/>
              <a:cxnLst/>
              <a:rect l="l" t="t" r="r" b="b"/>
              <a:pathLst>
                <a:path w="8" h="1" extrusionOk="0">
                  <a:moveTo>
                    <a:pt x="1" y="0"/>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3"/>
            <p:cNvSpPr/>
            <p:nvPr/>
          </p:nvSpPr>
          <p:spPr>
            <a:xfrm>
              <a:off x="3953747" y="2895993"/>
              <a:ext cx="23240" cy="22536"/>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3"/>
            <p:cNvSpPr/>
            <p:nvPr/>
          </p:nvSpPr>
          <p:spPr>
            <a:xfrm>
              <a:off x="3923561" y="2891136"/>
              <a:ext cx="1651" cy="801"/>
            </a:xfrm>
            <a:custGeom>
              <a:avLst/>
              <a:gdLst/>
              <a:ahLst/>
              <a:cxnLst/>
              <a:rect l="l" t="t" r="r" b="b"/>
              <a:pathLst>
                <a:path w="68" h="33" extrusionOk="0">
                  <a:moveTo>
                    <a:pt x="1" y="1"/>
                  </a:moveTo>
                  <a:cubicBezTo>
                    <a:pt x="25" y="4"/>
                    <a:pt x="50" y="15"/>
                    <a:pt x="67" y="32"/>
                  </a:cubicBezTo>
                  <a:cubicBezTo>
                    <a:pt x="50" y="15"/>
                    <a:pt x="25" y="4"/>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3"/>
            <p:cNvSpPr/>
            <p:nvPr/>
          </p:nvSpPr>
          <p:spPr>
            <a:xfrm>
              <a:off x="3912171" y="2897693"/>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3"/>
            <p:cNvSpPr/>
            <p:nvPr/>
          </p:nvSpPr>
          <p:spPr>
            <a:xfrm>
              <a:off x="3912851" y="2897693"/>
              <a:ext cx="364" cy="24"/>
            </a:xfrm>
            <a:custGeom>
              <a:avLst/>
              <a:gdLst/>
              <a:ahLst/>
              <a:cxnLst/>
              <a:rect l="l" t="t" r="r" b="b"/>
              <a:pathLst>
                <a:path w="15" h="1" extrusionOk="0">
                  <a:moveTo>
                    <a:pt x="1" y="0"/>
                  </a:moveTo>
                  <a:lnTo>
                    <a:pt x="1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3"/>
            <p:cNvSpPr/>
            <p:nvPr/>
          </p:nvSpPr>
          <p:spPr>
            <a:xfrm>
              <a:off x="3911418" y="2897693"/>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3"/>
            <p:cNvSpPr/>
            <p:nvPr/>
          </p:nvSpPr>
          <p:spPr>
            <a:xfrm>
              <a:off x="3910398" y="2897693"/>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3"/>
            <p:cNvSpPr/>
            <p:nvPr/>
          </p:nvSpPr>
          <p:spPr>
            <a:xfrm>
              <a:off x="3948210" y="2895896"/>
              <a:ext cx="4541" cy="194"/>
            </a:xfrm>
            <a:custGeom>
              <a:avLst/>
              <a:gdLst/>
              <a:ahLst/>
              <a:cxnLst/>
              <a:rect l="l" t="t" r="r" b="b"/>
              <a:pathLst>
                <a:path w="187" h="8" extrusionOk="0">
                  <a:moveTo>
                    <a:pt x="1" y="8"/>
                  </a:moveTo>
                  <a:cubicBezTo>
                    <a:pt x="67" y="4"/>
                    <a:pt x="134" y="1"/>
                    <a:pt x="186" y="1"/>
                  </a:cubicBezTo>
                  <a:cubicBezTo>
                    <a:pt x="134" y="1"/>
                    <a:pt x="67" y="4"/>
                    <a:pt x="1" y="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3"/>
            <p:cNvSpPr/>
            <p:nvPr/>
          </p:nvSpPr>
          <p:spPr>
            <a:xfrm>
              <a:off x="3913361" y="2897765"/>
              <a:ext cx="364" cy="24"/>
            </a:xfrm>
            <a:custGeom>
              <a:avLst/>
              <a:gdLst/>
              <a:ahLst/>
              <a:cxnLst/>
              <a:rect l="l" t="t" r="r" b="b"/>
              <a:pathLst>
                <a:path w="15" h="1" extrusionOk="0">
                  <a:moveTo>
                    <a:pt x="1" y="1"/>
                  </a:moveTo>
                  <a:lnTo>
                    <a:pt x="1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3"/>
            <p:cNvSpPr/>
            <p:nvPr/>
          </p:nvSpPr>
          <p:spPr>
            <a:xfrm>
              <a:off x="3889635" y="2606155"/>
              <a:ext cx="14838" cy="20691"/>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43"/>
            <p:cNvSpPr/>
            <p:nvPr/>
          </p:nvSpPr>
          <p:spPr>
            <a:xfrm>
              <a:off x="3895925" y="2569023"/>
              <a:ext cx="85725" cy="69309"/>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43"/>
            <p:cNvSpPr/>
            <p:nvPr/>
          </p:nvSpPr>
          <p:spPr>
            <a:xfrm>
              <a:off x="3904789" y="2604795"/>
              <a:ext cx="194" cy="194"/>
            </a:xfrm>
            <a:custGeom>
              <a:avLst/>
              <a:gdLst/>
              <a:ahLst/>
              <a:cxnLst/>
              <a:rect l="l" t="t" r="r" b="b"/>
              <a:pathLst>
                <a:path w="8" h="8" extrusionOk="0">
                  <a:moveTo>
                    <a:pt x="7"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43"/>
            <p:cNvSpPr/>
            <p:nvPr/>
          </p:nvSpPr>
          <p:spPr>
            <a:xfrm>
              <a:off x="3903259" y="2617568"/>
              <a:ext cx="340" cy="364"/>
            </a:xfrm>
            <a:custGeom>
              <a:avLst/>
              <a:gdLst/>
              <a:ahLst/>
              <a:cxnLst/>
              <a:rect l="l" t="t" r="r" b="b"/>
              <a:pathLst>
                <a:path w="14" h="15" extrusionOk="0">
                  <a:moveTo>
                    <a:pt x="0" y="14"/>
                  </a:moveTo>
                  <a:lnTo>
                    <a:pt x="1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43"/>
            <p:cNvSpPr/>
            <p:nvPr/>
          </p:nvSpPr>
          <p:spPr>
            <a:xfrm>
              <a:off x="3906659" y="2607005"/>
              <a:ext cx="24" cy="194"/>
            </a:xfrm>
            <a:custGeom>
              <a:avLst/>
              <a:gdLst/>
              <a:ahLst/>
              <a:cxnLst/>
              <a:rect l="l" t="t" r="r" b="b"/>
              <a:pathLst>
                <a:path w="1" h="8" extrusionOk="0">
                  <a:moveTo>
                    <a:pt x="0"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43"/>
            <p:cNvSpPr/>
            <p:nvPr/>
          </p:nvSpPr>
          <p:spPr>
            <a:xfrm>
              <a:off x="3906391" y="2606665"/>
              <a:ext cx="121" cy="121"/>
            </a:xfrm>
            <a:custGeom>
              <a:avLst/>
              <a:gdLst/>
              <a:ahLst/>
              <a:cxnLst/>
              <a:rect l="l" t="t" r="r" b="b"/>
              <a:pathLst>
                <a:path w="5" h="5" extrusionOk="0">
                  <a:moveTo>
                    <a:pt x="4"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3"/>
            <p:cNvSpPr/>
            <p:nvPr/>
          </p:nvSpPr>
          <p:spPr>
            <a:xfrm>
              <a:off x="3902749" y="2603605"/>
              <a:ext cx="437" cy="291"/>
            </a:xfrm>
            <a:custGeom>
              <a:avLst/>
              <a:gdLst/>
              <a:ahLst/>
              <a:cxnLst/>
              <a:rect l="l" t="t" r="r" b="b"/>
              <a:pathLst>
                <a:path w="18" h="12" extrusionOk="0">
                  <a:moveTo>
                    <a:pt x="18" y="1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3"/>
            <p:cNvSpPr/>
            <p:nvPr/>
          </p:nvSpPr>
          <p:spPr>
            <a:xfrm>
              <a:off x="3903769" y="2617058"/>
              <a:ext cx="267" cy="267"/>
            </a:xfrm>
            <a:custGeom>
              <a:avLst/>
              <a:gdLst/>
              <a:ahLst/>
              <a:cxnLst/>
              <a:rect l="l" t="t" r="r" b="b"/>
              <a:pathLst>
                <a:path w="11" h="11" extrusionOk="0">
                  <a:moveTo>
                    <a:pt x="0" y="11"/>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43"/>
            <p:cNvSpPr/>
            <p:nvPr/>
          </p:nvSpPr>
          <p:spPr>
            <a:xfrm>
              <a:off x="3904619" y="2616111"/>
              <a:ext cx="364" cy="267"/>
            </a:xfrm>
            <a:custGeom>
              <a:avLst/>
              <a:gdLst/>
              <a:ahLst/>
              <a:cxnLst/>
              <a:rect l="l" t="t" r="r" b="b"/>
              <a:pathLst>
                <a:path w="15" h="11" extrusionOk="0">
                  <a:moveTo>
                    <a:pt x="0" y="11"/>
                  </a:moveTo>
                  <a:lnTo>
                    <a:pt x="1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43"/>
            <p:cNvSpPr/>
            <p:nvPr/>
          </p:nvSpPr>
          <p:spPr>
            <a:xfrm>
              <a:off x="3903332" y="2603872"/>
              <a:ext cx="437" cy="267"/>
            </a:xfrm>
            <a:custGeom>
              <a:avLst/>
              <a:gdLst/>
              <a:ahLst/>
              <a:cxnLst/>
              <a:rect l="l" t="t" r="r" b="b"/>
              <a:pathLst>
                <a:path w="18" h="11" extrusionOk="0">
                  <a:moveTo>
                    <a:pt x="18" y="11"/>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43"/>
            <p:cNvSpPr/>
            <p:nvPr/>
          </p:nvSpPr>
          <p:spPr>
            <a:xfrm>
              <a:off x="3903842" y="2604212"/>
              <a:ext cx="801" cy="534"/>
            </a:xfrm>
            <a:custGeom>
              <a:avLst/>
              <a:gdLst/>
              <a:ahLst/>
              <a:cxnLst/>
              <a:rect l="l" t="t" r="r" b="b"/>
              <a:pathLst>
                <a:path w="33" h="22" extrusionOk="0">
                  <a:moveTo>
                    <a:pt x="32" y="21"/>
                  </a:moveTo>
                  <a:cubicBezTo>
                    <a:pt x="22" y="11"/>
                    <a:pt x="11" y="4"/>
                    <a:pt x="1" y="0"/>
                  </a:cubicBezTo>
                  <a:cubicBezTo>
                    <a:pt x="11" y="4"/>
                    <a:pt x="22" y="11"/>
                    <a:pt x="32" y="2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3"/>
            <p:cNvSpPr/>
            <p:nvPr/>
          </p:nvSpPr>
          <p:spPr>
            <a:xfrm>
              <a:off x="3906149" y="2606252"/>
              <a:ext cx="97" cy="194"/>
            </a:xfrm>
            <a:custGeom>
              <a:avLst/>
              <a:gdLst/>
              <a:ahLst/>
              <a:cxnLst/>
              <a:rect l="l" t="t" r="r" b="b"/>
              <a:pathLst>
                <a:path w="4" h="8" extrusionOk="0">
                  <a:moveTo>
                    <a:pt x="4" y="7"/>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43"/>
            <p:cNvSpPr/>
            <p:nvPr/>
          </p:nvSpPr>
          <p:spPr>
            <a:xfrm>
              <a:off x="3905882" y="2605912"/>
              <a:ext cx="194" cy="194"/>
            </a:xfrm>
            <a:custGeom>
              <a:avLst/>
              <a:gdLst/>
              <a:ahLst/>
              <a:cxnLst/>
              <a:rect l="l" t="t" r="r" b="b"/>
              <a:pathLst>
                <a:path w="8" h="8" extrusionOk="0">
                  <a:moveTo>
                    <a:pt x="8" y="7"/>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43"/>
            <p:cNvSpPr/>
            <p:nvPr/>
          </p:nvSpPr>
          <p:spPr>
            <a:xfrm>
              <a:off x="3905542" y="2605475"/>
              <a:ext cx="194" cy="194"/>
            </a:xfrm>
            <a:custGeom>
              <a:avLst/>
              <a:gdLst/>
              <a:ahLst/>
              <a:cxnLst/>
              <a:rect l="l" t="t" r="r" b="b"/>
              <a:pathLst>
                <a:path w="8" h="8" extrusionOk="0">
                  <a:moveTo>
                    <a:pt x="8" y="8"/>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3"/>
            <p:cNvSpPr/>
            <p:nvPr/>
          </p:nvSpPr>
          <p:spPr>
            <a:xfrm>
              <a:off x="3904182" y="2616451"/>
              <a:ext cx="364" cy="364"/>
            </a:xfrm>
            <a:custGeom>
              <a:avLst/>
              <a:gdLst/>
              <a:ahLst/>
              <a:cxnLst/>
              <a:rect l="l" t="t" r="r" b="b"/>
              <a:pathLst>
                <a:path w="15" h="15" extrusionOk="0">
                  <a:moveTo>
                    <a:pt x="1" y="15"/>
                  </a:moveTo>
                  <a:lnTo>
                    <a:pt x="1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3"/>
            <p:cNvSpPr/>
            <p:nvPr/>
          </p:nvSpPr>
          <p:spPr>
            <a:xfrm>
              <a:off x="3897892" y="2624271"/>
              <a:ext cx="607" cy="971"/>
            </a:xfrm>
            <a:custGeom>
              <a:avLst/>
              <a:gdLst/>
              <a:ahLst/>
              <a:cxnLst/>
              <a:rect l="l" t="t" r="r" b="b"/>
              <a:pathLst>
                <a:path w="25" h="40" extrusionOk="0">
                  <a:moveTo>
                    <a:pt x="0" y="39"/>
                  </a:moveTo>
                  <a:lnTo>
                    <a:pt x="2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43"/>
            <p:cNvSpPr/>
            <p:nvPr/>
          </p:nvSpPr>
          <p:spPr>
            <a:xfrm>
              <a:off x="3897115" y="2625291"/>
              <a:ext cx="704" cy="1141"/>
            </a:xfrm>
            <a:custGeom>
              <a:avLst/>
              <a:gdLst/>
              <a:ahLst/>
              <a:cxnLst/>
              <a:rect l="l" t="t" r="r" b="b"/>
              <a:pathLst>
                <a:path w="29" h="47" extrusionOk="0">
                  <a:moveTo>
                    <a:pt x="1" y="46"/>
                  </a:moveTo>
                  <a:lnTo>
                    <a:pt x="29"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43"/>
            <p:cNvSpPr/>
            <p:nvPr/>
          </p:nvSpPr>
          <p:spPr>
            <a:xfrm>
              <a:off x="3895925" y="2627671"/>
              <a:ext cx="461" cy="704"/>
            </a:xfrm>
            <a:custGeom>
              <a:avLst/>
              <a:gdLst/>
              <a:ahLst/>
              <a:cxnLst/>
              <a:rect l="l" t="t" r="r" b="b"/>
              <a:pathLst>
                <a:path w="19" h="29" extrusionOk="0">
                  <a:moveTo>
                    <a:pt x="1" y="29"/>
                  </a:moveTo>
                  <a:lnTo>
                    <a:pt x="1" y="29"/>
                  </a:ln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43"/>
            <p:cNvSpPr/>
            <p:nvPr/>
          </p:nvSpPr>
          <p:spPr>
            <a:xfrm>
              <a:off x="3902652" y="2618151"/>
              <a:ext cx="364" cy="461"/>
            </a:xfrm>
            <a:custGeom>
              <a:avLst/>
              <a:gdLst/>
              <a:ahLst/>
              <a:cxnLst/>
              <a:rect l="l" t="t" r="r" b="b"/>
              <a:pathLst>
                <a:path w="15" h="19" extrusionOk="0">
                  <a:moveTo>
                    <a:pt x="1" y="18"/>
                  </a:moveTo>
                  <a:lnTo>
                    <a:pt x="1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43"/>
            <p:cNvSpPr/>
            <p:nvPr/>
          </p:nvSpPr>
          <p:spPr>
            <a:xfrm>
              <a:off x="3898645" y="2623251"/>
              <a:ext cx="534" cy="704"/>
            </a:xfrm>
            <a:custGeom>
              <a:avLst/>
              <a:gdLst/>
              <a:ahLst/>
              <a:cxnLst/>
              <a:rect l="l" t="t" r="r" b="b"/>
              <a:pathLst>
                <a:path w="22" h="29" extrusionOk="0">
                  <a:moveTo>
                    <a:pt x="1" y="29"/>
                  </a:moveTo>
                  <a:lnTo>
                    <a:pt x="22"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3"/>
            <p:cNvSpPr/>
            <p:nvPr/>
          </p:nvSpPr>
          <p:spPr>
            <a:xfrm>
              <a:off x="3905202" y="2605135"/>
              <a:ext cx="194" cy="194"/>
            </a:xfrm>
            <a:custGeom>
              <a:avLst/>
              <a:gdLst/>
              <a:ahLst/>
              <a:cxnLst/>
              <a:rect l="l" t="t" r="r" b="b"/>
              <a:pathLst>
                <a:path w="8" h="8" extrusionOk="0">
                  <a:moveTo>
                    <a:pt x="1" y="1"/>
                  </a:moveTo>
                  <a:lnTo>
                    <a:pt x="8"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3"/>
            <p:cNvSpPr/>
            <p:nvPr/>
          </p:nvSpPr>
          <p:spPr>
            <a:xfrm>
              <a:off x="3902045" y="2618928"/>
              <a:ext cx="461" cy="437"/>
            </a:xfrm>
            <a:custGeom>
              <a:avLst/>
              <a:gdLst/>
              <a:ahLst/>
              <a:cxnLst/>
              <a:rect l="l" t="t" r="r" b="b"/>
              <a:pathLst>
                <a:path w="19" h="18" extrusionOk="0">
                  <a:moveTo>
                    <a:pt x="1" y="18"/>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43"/>
            <p:cNvSpPr/>
            <p:nvPr/>
          </p:nvSpPr>
          <p:spPr>
            <a:xfrm>
              <a:off x="3901462" y="2619681"/>
              <a:ext cx="437" cy="534"/>
            </a:xfrm>
            <a:custGeom>
              <a:avLst/>
              <a:gdLst/>
              <a:ahLst/>
              <a:cxnLst/>
              <a:rect l="l" t="t" r="r" b="b"/>
              <a:pathLst>
                <a:path w="18" h="22" extrusionOk="0">
                  <a:moveTo>
                    <a:pt x="0" y="22"/>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43"/>
            <p:cNvSpPr/>
            <p:nvPr/>
          </p:nvSpPr>
          <p:spPr>
            <a:xfrm>
              <a:off x="3900782" y="2620531"/>
              <a:ext cx="437" cy="534"/>
            </a:xfrm>
            <a:custGeom>
              <a:avLst/>
              <a:gdLst/>
              <a:ahLst/>
              <a:cxnLst/>
              <a:rect l="l" t="t" r="r" b="b"/>
              <a:pathLst>
                <a:path w="18" h="22" extrusionOk="0">
                  <a:moveTo>
                    <a:pt x="0" y="22"/>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43"/>
            <p:cNvSpPr/>
            <p:nvPr/>
          </p:nvSpPr>
          <p:spPr>
            <a:xfrm>
              <a:off x="3900102" y="2621381"/>
              <a:ext cx="437" cy="631"/>
            </a:xfrm>
            <a:custGeom>
              <a:avLst/>
              <a:gdLst/>
              <a:ahLst/>
              <a:cxnLst/>
              <a:rect l="l" t="t" r="r" b="b"/>
              <a:pathLst>
                <a:path w="18" h="26" extrusionOk="0">
                  <a:moveTo>
                    <a:pt x="0" y="25"/>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3"/>
            <p:cNvSpPr/>
            <p:nvPr/>
          </p:nvSpPr>
          <p:spPr>
            <a:xfrm>
              <a:off x="3899422" y="2622328"/>
              <a:ext cx="437" cy="607"/>
            </a:xfrm>
            <a:custGeom>
              <a:avLst/>
              <a:gdLst/>
              <a:ahLst/>
              <a:cxnLst/>
              <a:rect l="l" t="t" r="r" b="b"/>
              <a:pathLst>
                <a:path w="18" h="25" extrusionOk="0">
                  <a:moveTo>
                    <a:pt x="0" y="25"/>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43"/>
            <p:cNvSpPr/>
            <p:nvPr/>
          </p:nvSpPr>
          <p:spPr>
            <a:xfrm>
              <a:off x="3896435" y="2626408"/>
              <a:ext cx="704" cy="1044"/>
            </a:xfrm>
            <a:custGeom>
              <a:avLst/>
              <a:gdLst/>
              <a:ahLst/>
              <a:cxnLst/>
              <a:rect l="l" t="t" r="r" b="b"/>
              <a:pathLst>
                <a:path w="29" h="43" extrusionOk="0">
                  <a:moveTo>
                    <a:pt x="1" y="42"/>
                  </a:moveTo>
                  <a:lnTo>
                    <a:pt x="29"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43"/>
            <p:cNvSpPr/>
            <p:nvPr/>
          </p:nvSpPr>
          <p:spPr>
            <a:xfrm>
              <a:off x="3900345" y="2603095"/>
              <a:ext cx="704" cy="121"/>
            </a:xfrm>
            <a:custGeom>
              <a:avLst/>
              <a:gdLst/>
              <a:ahLst/>
              <a:cxnLst/>
              <a:rect l="l" t="t" r="r" b="b"/>
              <a:pathLst>
                <a:path w="29" h="5" extrusionOk="0">
                  <a:moveTo>
                    <a:pt x="29"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43"/>
            <p:cNvSpPr/>
            <p:nvPr/>
          </p:nvSpPr>
          <p:spPr>
            <a:xfrm>
              <a:off x="3901195" y="2603192"/>
              <a:ext cx="631" cy="194"/>
            </a:xfrm>
            <a:custGeom>
              <a:avLst/>
              <a:gdLst/>
              <a:ahLst/>
              <a:cxnLst/>
              <a:rect l="l" t="t" r="r" b="b"/>
              <a:pathLst>
                <a:path w="26" h="8" extrusionOk="0">
                  <a:moveTo>
                    <a:pt x="25" y="7"/>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43"/>
            <p:cNvSpPr/>
            <p:nvPr/>
          </p:nvSpPr>
          <p:spPr>
            <a:xfrm>
              <a:off x="3899495" y="2602925"/>
              <a:ext cx="704" cy="121"/>
            </a:xfrm>
            <a:custGeom>
              <a:avLst/>
              <a:gdLst/>
              <a:ahLst/>
              <a:cxnLst/>
              <a:rect l="l" t="t" r="r" b="b"/>
              <a:pathLst>
                <a:path w="29" h="5" extrusionOk="0">
                  <a:moveTo>
                    <a:pt x="29"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43"/>
            <p:cNvSpPr/>
            <p:nvPr/>
          </p:nvSpPr>
          <p:spPr>
            <a:xfrm>
              <a:off x="3901972" y="2603435"/>
              <a:ext cx="534" cy="194"/>
            </a:xfrm>
            <a:custGeom>
              <a:avLst/>
              <a:gdLst/>
              <a:ahLst/>
              <a:cxnLst/>
              <a:rect l="l" t="t" r="r" b="b"/>
              <a:pathLst>
                <a:path w="22" h="8" extrusionOk="0">
                  <a:moveTo>
                    <a:pt x="21"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43"/>
            <p:cNvSpPr/>
            <p:nvPr/>
          </p:nvSpPr>
          <p:spPr>
            <a:xfrm>
              <a:off x="5092894" y="2553190"/>
              <a:ext cx="44150" cy="57870"/>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3"/>
            <p:cNvSpPr/>
            <p:nvPr/>
          </p:nvSpPr>
          <p:spPr>
            <a:xfrm>
              <a:off x="4594523" y="2733649"/>
              <a:ext cx="52382" cy="70110"/>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3"/>
            <p:cNvSpPr/>
            <p:nvPr/>
          </p:nvSpPr>
          <p:spPr>
            <a:xfrm>
              <a:off x="4336741" y="2597412"/>
              <a:ext cx="364829" cy="385666"/>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3"/>
            <p:cNvSpPr/>
            <p:nvPr/>
          </p:nvSpPr>
          <p:spPr>
            <a:xfrm>
              <a:off x="4599283" y="2778333"/>
              <a:ext cx="194" cy="704"/>
            </a:xfrm>
            <a:custGeom>
              <a:avLst/>
              <a:gdLst/>
              <a:ahLst/>
              <a:cxnLst/>
              <a:rect l="l" t="t" r="r" b="b"/>
              <a:pathLst>
                <a:path w="8" h="29" extrusionOk="0">
                  <a:moveTo>
                    <a:pt x="0" y="0"/>
                  </a:moveTo>
                  <a:lnTo>
                    <a:pt x="7" y="2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3"/>
            <p:cNvSpPr/>
            <p:nvPr/>
          </p:nvSpPr>
          <p:spPr>
            <a:xfrm>
              <a:off x="4648411" y="2782923"/>
              <a:ext cx="364" cy="2307"/>
            </a:xfrm>
            <a:custGeom>
              <a:avLst/>
              <a:gdLst/>
              <a:ahLst/>
              <a:cxnLst/>
              <a:rect l="l" t="t" r="r" b="b"/>
              <a:pathLst>
                <a:path w="15" h="95" extrusionOk="0">
                  <a:moveTo>
                    <a:pt x="15" y="95"/>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3"/>
            <p:cNvSpPr/>
            <p:nvPr/>
          </p:nvSpPr>
          <p:spPr>
            <a:xfrm>
              <a:off x="4599623" y="2779766"/>
              <a:ext cx="194" cy="801"/>
            </a:xfrm>
            <a:custGeom>
              <a:avLst/>
              <a:gdLst/>
              <a:ahLst/>
              <a:cxnLst/>
              <a:rect l="l" t="t" r="r" b="b"/>
              <a:pathLst>
                <a:path w="8" h="33" extrusionOk="0">
                  <a:moveTo>
                    <a:pt x="0" y="1"/>
                  </a:moveTo>
                  <a:lnTo>
                    <a:pt x="7" y="3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3"/>
            <p:cNvSpPr/>
            <p:nvPr/>
          </p:nvSpPr>
          <p:spPr>
            <a:xfrm>
              <a:off x="4598506" y="2775686"/>
              <a:ext cx="194" cy="704"/>
            </a:xfrm>
            <a:custGeom>
              <a:avLst/>
              <a:gdLst/>
              <a:ahLst/>
              <a:cxnLst/>
              <a:rect l="l" t="t" r="r" b="b"/>
              <a:pathLst>
                <a:path w="8" h="29" extrusionOk="0">
                  <a:moveTo>
                    <a:pt x="1" y="1"/>
                  </a:moveTo>
                  <a:lnTo>
                    <a:pt x="8" y="29"/>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3"/>
            <p:cNvSpPr/>
            <p:nvPr/>
          </p:nvSpPr>
          <p:spPr>
            <a:xfrm>
              <a:off x="4597243" y="2772213"/>
              <a:ext cx="364" cy="874"/>
            </a:xfrm>
            <a:custGeom>
              <a:avLst/>
              <a:gdLst/>
              <a:ahLst/>
              <a:cxnLst/>
              <a:rect l="l" t="t" r="r" b="b"/>
              <a:pathLst>
                <a:path w="15" h="36" extrusionOk="0">
                  <a:moveTo>
                    <a:pt x="0" y="0"/>
                  </a:moveTo>
                  <a:cubicBezTo>
                    <a:pt x="4" y="11"/>
                    <a:pt x="11" y="21"/>
                    <a:pt x="14" y="35"/>
                  </a:cubicBezTo>
                  <a:cubicBezTo>
                    <a:pt x="11" y="21"/>
                    <a:pt x="7" y="11"/>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3"/>
            <p:cNvSpPr/>
            <p:nvPr/>
          </p:nvSpPr>
          <p:spPr>
            <a:xfrm>
              <a:off x="4648921" y="2785886"/>
              <a:ext cx="291" cy="1724"/>
            </a:xfrm>
            <a:custGeom>
              <a:avLst/>
              <a:gdLst/>
              <a:ahLst/>
              <a:cxnLst/>
              <a:rect l="l" t="t" r="r" b="b"/>
              <a:pathLst>
                <a:path w="12" h="71" extrusionOk="0">
                  <a:moveTo>
                    <a:pt x="11" y="7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3"/>
            <p:cNvSpPr/>
            <p:nvPr/>
          </p:nvSpPr>
          <p:spPr>
            <a:xfrm>
              <a:off x="4649358" y="2788533"/>
              <a:ext cx="267" cy="1797"/>
            </a:xfrm>
            <a:custGeom>
              <a:avLst/>
              <a:gdLst/>
              <a:ahLst/>
              <a:cxnLst/>
              <a:rect l="l" t="t" r="r" b="b"/>
              <a:pathLst>
                <a:path w="11" h="74" extrusionOk="0">
                  <a:moveTo>
                    <a:pt x="11" y="7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3"/>
            <p:cNvSpPr/>
            <p:nvPr/>
          </p:nvSpPr>
          <p:spPr>
            <a:xfrm>
              <a:off x="4598166" y="2774496"/>
              <a:ext cx="194" cy="631"/>
            </a:xfrm>
            <a:custGeom>
              <a:avLst/>
              <a:gdLst/>
              <a:ahLst/>
              <a:cxnLst/>
              <a:rect l="l" t="t" r="r" b="b"/>
              <a:pathLst>
                <a:path w="8" h="26" extrusionOk="0">
                  <a:moveTo>
                    <a:pt x="1" y="1"/>
                  </a:moveTo>
                  <a:lnTo>
                    <a:pt x="8"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3"/>
            <p:cNvSpPr/>
            <p:nvPr/>
          </p:nvSpPr>
          <p:spPr>
            <a:xfrm>
              <a:off x="4600643" y="2784453"/>
              <a:ext cx="97" cy="777"/>
            </a:xfrm>
            <a:custGeom>
              <a:avLst/>
              <a:gdLst/>
              <a:ahLst/>
              <a:cxnLst/>
              <a:rect l="l" t="t" r="r" b="b"/>
              <a:pathLst>
                <a:path w="4" h="32" extrusionOk="0">
                  <a:moveTo>
                    <a:pt x="0" y="0"/>
                  </a:moveTo>
                  <a:lnTo>
                    <a:pt x="4" y="3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3"/>
            <p:cNvSpPr/>
            <p:nvPr/>
          </p:nvSpPr>
          <p:spPr>
            <a:xfrm>
              <a:off x="4600303" y="2782826"/>
              <a:ext cx="194" cy="801"/>
            </a:xfrm>
            <a:custGeom>
              <a:avLst/>
              <a:gdLst/>
              <a:ahLst/>
              <a:cxnLst/>
              <a:rect l="l" t="t" r="r" b="b"/>
              <a:pathLst>
                <a:path w="8" h="33" extrusionOk="0">
                  <a:moveTo>
                    <a:pt x="0" y="1"/>
                  </a:moveTo>
                  <a:lnTo>
                    <a:pt x="7" y="3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3"/>
            <p:cNvSpPr/>
            <p:nvPr/>
          </p:nvSpPr>
          <p:spPr>
            <a:xfrm>
              <a:off x="4598846" y="2777046"/>
              <a:ext cx="291" cy="631"/>
            </a:xfrm>
            <a:custGeom>
              <a:avLst/>
              <a:gdLst/>
              <a:ahLst/>
              <a:cxnLst/>
              <a:rect l="l" t="t" r="r" b="b"/>
              <a:pathLst>
                <a:path w="12" h="26" extrusionOk="0">
                  <a:moveTo>
                    <a:pt x="1" y="1"/>
                  </a:moveTo>
                  <a:lnTo>
                    <a:pt x="11"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3"/>
            <p:cNvSpPr/>
            <p:nvPr/>
          </p:nvSpPr>
          <p:spPr>
            <a:xfrm>
              <a:off x="4649771" y="2791083"/>
              <a:ext cx="24" cy="194"/>
            </a:xfrm>
            <a:custGeom>
              <a:avLst/>
              <a:gdLst/>
              <a:ahLst/>
              <a:cxnLst/>
              <a:rect l="l" t="t" r="r" b="b"/>
              <a:pathLst>
                <a:path w="1" h="8" extrusionOk="0">
                  <a:moveTo>
                    <a:pt x="1" y="7"/>
                  </a:moveTo>
                  <a:lnTo>
                    <a:pt x="1" y="7"/>
                  </a:ln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3"/>
            <p:cNvSpPr/>
            <p:nvPr/>
          </p:nvSpPr>
          <p:spPr>
            <a:xfrm>
              <a:off x="4593746" y="2754340"/>
              <a:ext cx="3521" cy="17898"/>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3"/>
            <p:cNvSpPr/>
            <p:nvPr/>
          </p:nvSpPr>
          <p:spPr>
            <a:xfrm>
              <a:off x="4601566" y="2791083"/>
              <a:ext cx="121" cy="947"/>
            </a:xfrm>
            <a:custGeom>
              <a:avLst/>
              <a:gdLst/>
              <a:ahLst/>
              <a:cxnLst/>
              <a:rect l="l" t="t" r="r" b="b"/>
              <a:pathLst>
                <a:path w="5" h="39" extrusionOk="0">
                  <a:moveTo>
                    <a:pt x="1" y="0"/>
                  </a:moveTo>
                  <a:cubicBezTo>
                    <a:pt x="1" y="11"/>
                    <a:pt x="1" y="25"/>
                    <a:pt x="4" y="39"/>
                  </a:cubicBezTo>
                  <a:cubicBezTo>
                    <a:pt x="4" y="25"/>
                    <a:pt x="1" y="14"/>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3"/>
            <p:cNvSpPr/>
            <p:nvPr/>
          </p:nvSpPr>
          <p:spPr>
            <a:xfrm>
              <a:off x="4591463" y="2735058"/>
              <a:ext cx="534" cy="2137"/>
            </a:xfrm>
            <a:custGeom>
              <a:avLst/>
              <a:gdLst/>
              <a:ahLst/>
              <a:cxnLst/>
              <a:rect l="l" t="t" r="r" b="b"/>
              <a:pathLst>
                <a:path w="22" h="88" extrusionOk="0">
                  <a:moveTo>
                    <a:pt x="0" y="88"/>
                  </a:moveTo>
                  <a:cubicBezTo>
                    <a:pt x="0" y="56"/>
                    <a:pt x="7" y="28"/>
                    <a:pt x="21" y="0"/>
                  </a:cubicBezTo>
                  <a:cubicBezTo>
                    <a:pt x="7" y="28"/>
                    <a:pt x="0" y="56"/>
                    <a:pt x="0" y="8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43"/>
            <p:cNvSpPr/>
            <p:nvPr/>
          </p:nvSpPr>
          <p:spPr>
            <a:xfrm>
              <a:off x="4599963" y="2781296"/>
              <a:ext cx="194" cy="801"/>
            </a:xfrm>
            <a:custGeom>
              <a:avLst/>
              <a:gdLst/>
              <a:ahLst/>
              <a:cxnLst/>
              <a:rect l="l" t="t" r="r" b="b"/>
              <a:pathLst>
                <a:path w="8" h="33" extrusionOk="0">
                  <a:moveTo>
                    <a:pt x="0" y="1"/>
                  </a:moveTo>
                  <a:lnTo>
                    <a:pt x="7" y="3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43"/>
            <p:cNvSpPr/>
            <p:nvPr/>
          </p:nvSpPr>
          <p:spPr>
            <a:xfrm>
              <a:off x="4601153" y="2787756"/>
              <a:ext cx="97" cy="874"/>
            </a:xfrm>
            <a:custGeom>
              <a:avLst/>
              <a:gdLst/>
              <a:ahLst/>
              <a:cxnLst/>
              <a:rect l="l" t="t" r="r" b="b"/>
              <a:pathLst>
                <a:path w="4" h="36" extrusionOk="0">
                  <a:moveTo>
                    <a:pt x="0" y="1"/>
                  </a:moveTo>
                  <a:cubicBezTo>
                    <a:pt x="0" y="11"/>
                    <a:pt x="4" y="22"/>
                    <a:pt x="4" y="36"/>
                  </a:cubicBezTo>
                  <a:cubicBezTo>
                    <a:pt x="4" y="22"/>
                    <a:pt x="0" y="11"/>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43"/>
            <p:cNvSpPr/>
            <p:nvPr/>
          </p:nvSpPr>
          <p:spPr>
            <a:xfrm>
              <a:off x="4601663" y="2792685"/>
              <a:ext cx="97" cy="971"/>
            </a:xfrm>
            <a:custGeom>
              <a:avLst/>
              <a:gdLst/>
              <a:ahLst/>
              <a:cxnLst/>
              <a:rect l="l" t="t" r="r" b="b"/>
              <a:pathLst>
                <a:path w="4" h="40" extrusionOk="0">
                  <a:moveTo>
                    <a:pt x="0" y="1"/>
                  </a:moveTo>
                  <a:cubicBezTo>
                    <a:pt x="0" y="15"/>
                    <a:pt x="0" y="29"/>
                    <a:pt x="4" y="39"/>
                  </a:cubicBezTo>
                  <a:cubicBezTo>
                    <a:pt x="4" y="29"/>
                    <a:pt x="4" y="15"/>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3"/>
            <p:cNvSpPr/>
            <p:nvPr/>
          </p:nvSpPr>
          <p:spPr>
            <a:xfrm>
              <a:off x="4601323" y="2789383"/>
              <a:ext cx="194" cy="874"/>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43"/>
            <p:cNvSpPr/>
            <p:nvPr/>
          </p:nvSpPr>
          <p:spPr>
            <a:xfrm>
              <a:off x="4601736" y="2794313"/>
              <a:ext cx="24" cy="194"/>
            </a:xfrm>
            <a:custGeom>
              <a:avLst/>
              <a:gdLst/>
              <a:ahLst/>
              <a:cxnLst/>
              <a:rect l="l" t="t" r="r" b="b"/>
              <a:pathLst>
                <a:path w="1" h="8" extrusionOk="0">
                  <a:moveTo>
                    <a:pt x="1" y="7"/>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43"/>
            <p:cNvSpPr/>
            <p:nvPr/>
          </p:nvSpPr>
          <p:spPr>
            <a:xfrm>
              <a:off x="4600886" y="2786056"/>
              <a:ext cx="121" cy="874"/>
            </a:xfrm>
            <a:custGeom>
              <a:avLst/>
              <a:gdLst/>
              <a:ahLst/>
              <a:cxnLst/>
              <a:rect l="l" t="t" r="r" b="b"/>
              <a:pathLst>
                <a:path w="5" h="36" extrusionOk="0">
                  <a:moveTo>
                    <a:pt x="1" y="1"/>
                  </a:moveTo>
                  <a:cubicBezTo>
                    <a:pt x="1" y="11"/>
                    <a:pt x="4" y="25"/>
                    <a:pt x="4" y="36"/>
                  </a:cubicBezTo>
                  <a:cubicBezTo>
                    <a:pt x="4" y="25"/>
                    <a:pt x="1" y="1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43"/>
            <p:cNvSpPr/>
            <p:nvPr/>
          </p:nvSpPr>
          <p:spPr>
            <a:xfrm>
              <a:off x="4597753" y="2773403"/>
              <a:ext cx="267" cy="607"/>
            </a:xfrm>
            <a:custGeom>
              <a:avLst/>
              <a:gdLst/>
              <a:ahLst/>
              <a:cxnLst/>
              <a:rect l="l" t="t" r="r" b="b"/>
              <a:pathLst>
                <a:path w="11" h="25" extrusionOk="0">
                  <a:moveTo>
                    <a:pt x="0" y="0"/>
                  </a:moveTo>
                  <a:lnTo>
                    <a:pt x="11"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43"/>
            <p:cNvSpPr/>
            <p:nvPr/>
          </p:nvSpPr>
          <p:spPr>
            <a:xfrm>
              <a:off x="4592143" y="2325496"/>
              <a:ext cx="413544" cy="17480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43"/>
            <p:cNvSpPr/>
            <p:nvPr/>
          </p:nvSpPr>
          <p:spPr>
            <a:xfrm>
              <a:off x="3887862" y="2639400"/>
              <a:ext cx="3424" cy="12604"/>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43"/>
            <p:cNvSpPr/>
            <p:nvPr/>
          </p:nvSpPr>
          <p:spPr>
            <a:xfrm>
              <a:off x="3876716" y="2628521"/>
              <a:ext cx="15834" cy="47307"/>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43"/>
            <p:cNvSpPr/>
            <p:nvPr/>
          </p:nvSpPr>
          <p:spPr>
            <a:xfrm>
              <a:off x="3876643" y="2656157"/>
              <a:ext cx="7917" cy="19403"/>
            </a:xfrm>
            <a:custGeom>
              <a:avLst/>
              <a:gdLst/>
              <a:ahLst/>
              <a:cxnLst/>
              <a:rect l="l" t="t" r="r" b="b"/>
              <a:pathLst>
                <a:path w="326" h="799" extrusionOk="0">
                  <a:moveTo>
                    <a:pt x="0" y="0"/>
                  </a:moveTo>
                  <a:lnTo>
                    <a:pt x="326" y="799"/>
                  </a:lnTo>
                  <a:lnTo>
                    <a:pt x="326" y="799"/>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43"/>
            <p:cNvSpPr/>
            <p:nvPr/>
          </p:nvSpPr>
          <p:spPr>
            <a:xfrm>
              <a:off x="3884705" y="2648167"/>
              <a:ext cx="291" cy="777"/>
            </a:xfrm>
            <a:custGeom>
              <a:avLst/>
              <a:gdLst/>
              <a:ahLst/>
              <a:cxnLst/>
              <a:rect l="l" t="t" r="r" b="b"/>
              <a:pathLst>
                <a:path w="12" h="32" extrusionOk="0">
                  <a:moveTo>
                    <a:pt x="11" y="32"/>
                  </a:moveTo>
                  <a:cubicBezTo>
                    <a:pt x="8" y="21"/>
                    <a:pt x="4" y="11"/>
                    <a:pt x="1" y="0"/>
                  </a:cubicBezTo>
                  <a:cubicBezTo>
                    <a:pt x="4" y="11"/>
                    <a:pt x="8" y="21"/>
                    <a:pt x="11" y="3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43"/>
            <p:cNvSpPr/>
            <p:nvPr/>
          </p:nvSpPr>
          <p:spPr>
            <a:xfrm>
              <a:off x="3891262" y="2636170"/>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43"/>
            <p:cNvSpPr/>
            <p:nvPr/>
          </p:nvSpPr>
          <p:spPr>
            <a:xfrm>
              <a:off x="3888542" y="2636510"/>
              <a:ext cx="97" cy="24"/>
            </a:xfrm>
            <a:custGeom>
              <a:avLst/>
              <a:gdLst/>
              <a:ahLst/>
              <a:cxnLst/>
              <a:rect l="l" t="t" r="r" b="b"/>
              <a:pathLst>
                <a:path w="4" h="1" extrusionOk="0">
                  <a:moveTo>
                    <a:pt x="0" y="1"/>
                  </a:moveTo>
                  <a:lnTo>
                    <a:pt x="0" y="1"/>
                  </a:ln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3"/>
            <p:cNvSpPr/>
            <p:nvPr/>
          </p:nvSpPr>
          <p:spPr>
            <a:xfrm>
              <a:off x="3889052" y="2636340"/>
              <a:ext cx="97" cy="24"/>
            </a:xfrm>
            <a:custGeom>
              <a:avLst/>
              <a:gdLst/>
              <a:ahLst/>
              <a:cxnLst/>
              <a:rect l="l" t="t" r="r" b="b"/>
              <a:pathLst>
                <a:path w="4" h="1" extrusionOk="0">
                  <a:moveTo>
                    <a:pt x="0" y="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43"/>
            <p:cNvSpPr/>
            <p:nvPr/>
          </p:nvSpPr>
          <p:spPr>
            <a:xfrm>
              <a:off x="3885822" y="2651300"/>
              <a:ext cx="607" cy="1044"/>
            </a:xfrm>
            <a:custGeom>
              <a:avLst/>
              <a:gdLst/>
              <a:ahLst/>
              <a:cxnLst/>
              <a:rect l="l" t="t" r="r" b="b"/>
              <a:pathLst>
                <a:path w="25" h="43" extrusionOk="0">
                  <a:moveTo>
                    <a:pt x="25" y="43"/>
                  </a:moveTo>
                  <a:cubicBezTo>
                    <a:pt x="18" y="29"/>
                    <a:pt x="7" y="11"/>
                    <a:pt x="0" y="1"/>
                  </a:cubicBezTo>
                  <a:cubicBezTo>
                    <a:pt x="7" y="11"/>
                    <a:pt x="18" y="29"/>
                    <a:pt x="25" y="4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43"/>
            <p:cNvSpPr/>
            <p:nvPr/>
          </p:nvSpPr>
          <p:spPr>
            <a:xfrm>
              <a:off x="3884972" y="2649017"/>
              <a:ext cx="364" cy="947"/>
            </a:xfrm>
            <a:custGeom>
              <a:avLst/>
              <a:gdLst/>
              <a:ahLst/>
              <a:cxnLst/>
              <a:rect l="l" t="t" r="r" b="b"/>
              <a:pathLst>
                <a:path w="15" h="39" extrusionOk="0">
                  <a:moveTo>
                    <a:pt x="0" y="0"/>
                  </a:moveTo>
                  <a:cubicBezTo>
                    <a:pt x="4" y="14"/>
                    <a:pt x="7" y="25"/>
                    <a:pt x="14" y="39"/>
                  </a:cubicBezTo>
                  <a:cubicBezTo>
                    <a:pt x="11" y="25"/>
                    <a:pt x="4" y="14"/>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43"/>
            <p:cNvSpPr/>
            <p:nvPr/>
          </p:nvSpPr>
          <p:spPr>
            <a:xfrm>
              <a:off x="3887352" y="2653850"/>
              <a:ext cx="947" cy="1214"/>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43"/>
            <p:cNvSpPr/>
            <p:nvPr/>
          </p:nvSpPr>
          <p:spPr>
            <a:xfrm>
              <a:off x="3888372" y="2655210"/>
              <a:ext cx="1117" cy="1311"/>
            </a:xfrm>
            <a:custGeom>
              <a:avLst/>
              <a:gdLst/>
              <a:ahLst/>
              <a:cxnLst/>
              <a:rect l="l" t="t" r="r" b="b"/>
              <a:pathLst>
                <a:path w="46" h="54" extrusionOk="0">
                  <a:moveTo>
                    <a:pt x="0" y="1"/>
                  </a:moveTo>
                  <a:cubicBezTo>
                    <a:pt x="14" y="18"/>
                    <a:pt x="28" y="39"/>
                    <a:pt x="46" y="53"/>
                  </a:cubicBezTo>
                  <a:cubicBezTo>
                    <a:pt x="28" y="36"/>
                    <a:pt x="14" y="18"/>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3"/>
            <p:cNvSpPr/>
            <p:nvPr/>
          </p:nvSpPr>
          <p:spPr>
            <a:xfrm>
              <a:off x="3886502" y="2652490"/>
              <a:ext cx="777" cy="1214"/>
            </a:xfrm>
            <a:custGeom>
              <a:avLst/>
              <a:gdLst/>
              <a:ahLst/>
              <a:cxnLst/>
              <a:rect l="l" t="t" r="r" b="b"/>
              <a:pathLst>
                <a:path w="32" h="50" extrusionOk="0">
                  <a:moveTo>
                    <a:pt x="32" y="50"/>
                  </a:moveTo>
                  <a:cubicBezTo>
                    <a:pt x="21" y="32"/>
                    <a:pt x="11" y="18"/>
                    <a:pt x="0" y="1"/>
                  </a:cubicBezTo>
                  <a:cubicBezTo>
                    <a:pt x="11" y="18"/>
                    <a:pt x="21" y="32"/>
                    <a:pt x="32" y="5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3"/>
            <p:cNvSpPr/>
            <p:nvPr/>
          </p:nvSpPr>
          <p:spPr>
            <a:xfrm>
              <a:off x="3888712" y="2636438"/>
              <a:ext cx="194" cy="24"/>
            </a:xfrm>
            <a:custGeom>
              <a:avLst/>
              <a:gdLst/>
              <a:ahLst/>
              <a:cxnLst/>
              <a:rect l="l" t="t" r="r" b="b"/>
              <a:pathLst>
                <a:path w="8" h="1" extrusionOk="0">
                  <a:moveTo>
                    <a:pt x="0" y="0"/>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43"/>
            <p:cNvSpPr/>
            <p:nvPr/>
          </p:nvSpPr>
          <p:spPr>
            <a:xfrm>
              <a:off x="3889392" y="2636268"/>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43"/>
            <p:cNvSpPr/>
            <p:nvPr/>
          </p:nvSpPr>
          <p:spPr>
            <a:xfrm>
              <a:off x="3884705" y="2647560"/>
              <a:ext cx="24" cy="631"/>
            </a:xfrm>
            <a:custGeom>
              <a:avLst/>
              <a:gdLst/>
              <a:ahLst/>
              <a:cxnLst/>
              <a:rect l="l" t="t" r="r" b="b"/>
              <a:pathLst>
                <a:path w="1" h="26" extrusionOk="0">
                  <a:moveTo>
                    <a:pt x="1" y="25"/>
                  </a:moveTo>
                  <a:cubicBezTo>
                    <a:pt x="1" y="18"/>
                    <a:pt x="1" y="8"/>
                    <a:pt x="1" y="1"/>
                  </a:cubicBezTo>
                  <a:cubicBezTo>
                    <a:pt x="1" y="8"/>
                    <a:pt x="1" y="18"/>
                    <a:pt x="1" y="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43"/>
            <p:cNvSpPr/>
            <p:nvPr/>
          </p:nvSpPr>
          <p:spPr>
            <a:xfrm>
              <a:off x="3885312" y="2650037"/>
              <a:ext cx="534" cy="1044"/>
            </a:xfrm>
            <a:custGeom>
              <a:avLst/>
              <a:gdLst/>
              <a:ahLst/>
              <a:cxnLst/>
              <a:rect l="l" t="t" r="r" b="b"/>
              <a:pathLst>
                <a:path w="22" h="43" extrusionOk="0">
                  <a:moveTo>
                    <a:pt x="21" y="42"/>
                  </a:moveTo>
                  <a:cubicBezTo>
                    <a:pt x="14" y="28"/>
                    <a:pt x="7" y="14"/>
                    <a:pt x="0" y="0"/>
                  </a:cubicBezTo>
                  <a:cubicBezTo>
                    <a:pt x="7" y="14"/>
                    <a:pt x="14" y="28"/>
                    <a:pt x="21" y="4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43"/>
            <p:cNvSpPr/>
            <p:nvPr/>
          </p:nvSpPr>
          <p:spPr>
            <a:xfrm>
              <a:off x="3887425" y="2627768"/>
              <a:ext cx="52406" cy="57409"/>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43"/>
            <p:cNvSpPr/>
            <p:nvPr/>
          </p:nvSpPr>
          <p:spPr>
            <a:xfrm>
              <a:off x="3930458" y="2627768"/>
              <a:ext cx="5367" cy="274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43"/>
            <p:cNvSpPr/>
            <p:nvPr/>
          </p:nvSpPr>
          <p:spPr>
            <a:xfrm>
              <a:off x="3909791" y="2639837"/>
              <a:ext cx="1044" cy="704"/>
            </a:xfrm>
            <a:custGeom>
              <a:avLst/>
              <a:gdLst/>
              <a:ahLst/>
              <a:cxnLst/>
              <a:rect l="l" t="t" r="r" b="b"/>
              <a:pathLst>
                <a:path w="43" h="29" extrusionOk="0">
                  <a:moveTo>
                    <a:pt x="1" y="28"/>
                  </a:moveTo>
                  <a:lnTo>
                    <a:pt x="43"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43"/>
            <p:cNvSpPr/>
            <p:nvPr/>
          </p:nvSpPr>
          <p:spPr>
            <a:xfrm>
              <a:off x="3894322" y="2640347"/>
              <a:ext cx="24" cy="97"/>
            </a:xfrm>
            <a:custGeom>
              <a:avLst/>
              <a:gdLst/>
              <a:ahLst/>
              <a:cxnLst/>
              <a:rect l="l" t="t" r="r" b="b"/>
              <a:pathLst>
                <a:path w="1" h="4" extrusionOk="0">
                  <a:moveTo>
                    <a:pt x="0" y="0"/>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43"/>
            <p:cNvSpPr/>
            <p:nvPr/>
          </p:nvSpPr>
          <p:spPr>
            <a:xfrm>
              <a:off x="3892962" y="2653267"/>
              <a:ext cx="97" cy="1117"/>
            </a:xfrm>
            <a:custGeom>
              <a:avLst/>
              <a:gdLst/>
              <a:ahLst/>
              <a:cxnLst/>
              <a:rect l="l" t="t" r="r" b="b"/>
              <a:pathLst>
                <a:path w="4" h="46" extrusionOk="0">
                  <a:moveTo>
                    <a:pt x="4" y="0"/>
                  </a:moveTo>
                  <a:cubicBezTo>
                    <a:pt x="4" y="18"/>
                    <a:pt x="4" y="32"/>
                    <a:pt x="0" y="46"/>
                  </a:cubicBezTo>
                  <a:cubicBezTo>
                    <a:pt x="4" y="32"/>
                    <a:pt x="4" y="18"/>
                    <a:pt x="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43"/>
            <p:cNvSpPr/>
            <p:nvPr/>
          </p:nvSpPr>
          <p:spPr>
            <a:xfrm>
              <a:off x="3894832" y="2636340"/>
              <a:ext cx="97" cy="704"/>
            </a:xfrm>
            <a:custGeom>
              <a:avLst/>
              <a:gdLst/>
              <a:ahLst/>
              <a:cxnLst/>
              <a:rect l="l" t="t" r="r" b="b"/>
              <a:pathLst>
                <a:path w="4" h="29" extrusionOk="0">
                  <a:moveTo>
                    <a:pt x="4" y="1"/>
                  </a:moveTo>
                  <a:lnTo>
                    <a:pt x="4" y="1"/>
                  </a:lnTo>
                  <a:lnTo>
                    <a:pt x="0" y="29"/>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43"/>
            <p:cNvSpPr/>
            <p:nvPr/>
          </p:nvSpPr>
          <p:spPr>
            <a:xfrm>
              <a:off x="3893545" y="2640760"/>
              <a:ext cx="631" cy="6824"/>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43"/>
            <p:cNvSpPr/>
            <p:nvPr/>
          </p:nvSpPr>
          <p:spPr>
            <a:xfrm>
              <a:off x="3892282" y="2656230"/>
              <a:ext cx="534" cy="3254"/>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43"/>
            <p:cNvSpPr/>
            <p:nvPr/>
          </p:nvSpPr>
          <p:spPr>
            <a:xfrm>
              <a:off x="3893375" y="2648750"/>
              <a:ext cx="121" cy="1141"/>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3"/>
            <p:cNvSpPr/>
            <p:nvPr/>
          </p:nvSpPr>
          <p:spPr>
            <a:xfrm>
              <a:off x="3893132" y="2650547"/>
              <a:ext cx="194" cy="1797"/>
            </a:xfrm>
            <a:custGeom>
              <a:avLst/>
              <a:gdLst/>
              <a:ahLst/>
              <a:cxnLst/>
              <a:rect l="l" t="t" r="r" b="b"/>
              <a:pathLst>
                <a:path w="8" h="74" extrusionOk="0">
                  <a:moveTo>
                    <a:pt x="7" y="0"/>
                  </a:moveTo>
                  <a:cubicBezTo>
                    <a:pt x="7" y="25"/>
                    <a:pt x="4" y="49"/>
                    <a:pt x="0" y="74"/>
                  </a:cubicBezTo>
                  <a:cubicBezTo>
                    <a:pt x="4" y="49"/>
                    <a:pt x="7" y="25"/>
                    <a:pt x="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43"/>
            <p:cNvSpPr/>
            <p:nvPr/>
          </p:nvSpPr>
          <p:spPr>
            <a:xfrm>
              <a:off x="3890072" y="2664729"/>
              <a:ext cx="97" cy="461"/>
            </a:xfrm>
            <a:custGeom>
              <a:avLst/>
              <a:gdLst/>
              <a:ahLst/>
              <a:cxnLst/>
              <a:rect l="l" t="t" r="r" b="b"/>
              <a:pathLst>
                <a:path w="4" h="19" extrusionOk="0">
                  <a:moveTo>
                    <a:pt x="0" y="18"/>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43"/>
            <p:cNvSpPr/>
            <p:nvPr/>
          </p:nvSpPr>
          <p:spPr>
            <a:xfrm>
              <a:off x="3892792" y="2655477"/>
              <a:ext cx="97" cy="777"/>
            </a:xfrm>
            <a:custGeom>
              <a:avLst/>
              <a:gdLst/>
              <a:ahLst/>
              <a:cxnLst/>
              <a:rect l="l" t="t" r="r" b="b"/>
              <a:pathLst>
                <a:path w="4" h="32" extrusionOk="0">
                  <a:moveTo>
                    <a:pt x="4" y="0"/>
                  </a:moveTo>
                  <a:lnTo>
                    <a:pt x="0" y="18"/>
                  </a:lnTo>
                  <a:lnTo>
                    <a:pt x="0" y="32"/>
                  </a:ln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43"/>
            <p:cNvSpPr/>
            <p:nvPr/>
          </p:nvSpPr>
          <p:spPr>
            <a:xfrm>
              <a:off x="3891845" y="2660407"/>
              <a:ext cx="194" cy="534"/>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3"/>
            <p:cNvSpPr/>
            <p:nvPr/>
          </p:nvSpPr>
          <p:spPr>
            <a:xfrm>
              <a:off x="3890412" y="2663709"/>
              <a:ext cx="194" cy="364"/>
            </a:xfrm>
            <a:custGeom>
              <a:avLst/>
              <a:gdLst/>
              <a:ahLst/>
              <a:cxnLst/>
              <a:rect l="l" t="t" r="r" b="b"/>
              <a:pathLst>
                <a:path w="8" h="15" extrusionOk="0">
                  <a:moveTo>
                    <a:pt x="0" y="15"/>
                  </a:moveTo>
                  <a:cubicBezTo>
                    <a:pt x="4" y="8"/>
                    <a:pt x="7" y="4"/>
                    <a:pt x="7" y="1"/>
                  </a:cubicBezTo>
                  <a:cubicBezTo>
                    <a:pt x="7" y="4"/>
                    <a:pt x="4" y="8"/>
                    <a:pt x="0" y="1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3"/>
            <p:cNvSpPr/>
            <p:nvPr/>
          </p:nvSpPr>
          <p:spPr>
            <a:xfrm>
              <a:off x="3894492" y="2639157"/>
              <a:ext cx="24" cy="437"/>
            </a:xfrm>
            <a:custGeom>
              <a:avLst/>
              <a:gdLst/>
              <a:ahLst/>
              <a:cxnLst/>
              <a:rect l="l" t="t" r="r" b="b"/>
              <a:pathLst>
                <a:path w="1" h="18" extrusionOk="0">
                  <a:moveTo>
                    <a:pt x="0" y="18"/>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3"/>
            <p:cNvSpPr/>
            <p:nvPr/>
          </p:nvSpPr>
          <p:spPr>
            <a:xfrm>
              <a:off x="3892112" y="2659557"/>
              <a:ext cx="97" cy="534"/>
            </a:xfrm>
            <a:custGeom>
              <a:avLst/>
              <a:gdLst/>
              <a:ahLst/>
              <a:cxnLst/>
              <a:rect l="l" t="t" r="r" b="b"/>
              <a:pathLst>
                <a:path w="4" h="22" extrusionOk="0">
                  <a:moveTo>
                    <a:pt x="0" y="21"/>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3"/>
            <p:cNvSpPr/>
            <p:nvPr/>
          </p:nvSpPr>
          <p:spPr>
            <a:xfrm>
              <a:off x="3891602" y="2661159"/>
              <a:ext cx="194" cy="631"/>
            </a:xfrm>
            <a:custGeom>
              <a:avLst/>
              <a:gdLst/>
              <a:ahLst/>
              <a:cxnLst/>
              <a:rect l="l" t="t" r="r" b="b"/>
              <a:pathLst>
                <a:path w="8" h="26" extrusionOk="0">
                  <a:moveTo>
                    <a:pt x="7" y="1"/>
                  </a:moveTo>
                  <a:cubicBezTo>
                    <a:pt x="4" y="8"/>
                    <a:pt x="4" y="15"/>
                    <a:pt x="0" y="25"/>
                  </a:cubicBezTo>
                  <a:cubicBezTo>
                    <a:pt x="4" y="18"/>
                    <a:pt x="7" y="8"/>
                    <a:pt x="7"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3"/>
            <p:cNvSpPr/>
            <p:nvPr/>
          </p:nvSpPr>
          <p:spPr>
            <a:xfrm>
              <a:off x="3891335" y="2661767"/>
              <a:ext cx="291" cy="607"/>
            </a:xfrm>
            <a:custGeom>
              <a:avLst/>
              <a:gdLst/>
              <a:ahLst/>
              <a:cxnLst/>
              <a:rect l="l" t="t" r="r" b="b"/>
              <a:pathLst>
                <a:path w="12" h="25" extrusionOk="0">
                  <a:moveTo>
                    <a:pt x="1" y="25"/>
                  </a:moveTo>
                  <a:cubicBezTo>
                    <a:pt x="4" y="18"/>
                    <a:pt x="8" y="11"/>
                    <a:pt x="11" y="0"/>
                  </a:cubicBezTo>
                  <a:cubicBezTo>
                    <a:pt x="8" y="11"/>
                    <a:pt x="4" y="18"/>
                    <a:pt x="1" y="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3"/>
            <p:cNvSpPr/>
            <p:nvPr/>
          </p:nvSpPr>
          <p:spPr>
            <a:xfrm>
              <a:off x="3889805" y="2665336"/>
              <a:ext cx="194" cy="534"/>
            </a:xfrm>
            <a:custGeom>
              <a:avLst/>
              <a:gdLst/>
              <a:ahLst/>
              <a:cxnLst/>
              <a:rect l="l" t="t" r="r" b="b"/>
              <a:pathLst>
                <a:path w="8" h="22" extrusionOk="0">
                  <a:moveTo>
                    <a:pt x="1" y="21"/>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3"/>
            <p:cNvSpPr/>
            <p:nvPr/>
          </p:nvSpPr>
          <p:spPr>
            <a:xfrm>
              <a:off x="3890242" y="2664146"/>
              <a:ext cx="194" cy="437"/>
            </a:xfrm>
            <a:custGeom>
              <a:avLst/>
              <a:gdLst/>
              <a:ahLst/>
              <a:cxnLst/>
              <a:rect l="l" t="t" r="r" b="b"/>
              <a:pathLst>
                <a:path w="8" h="18" extrusionOk="0">
                  <a:moveTo>
                    <a:pt x="0" y="18"/>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3"/>
            <p:cNvSpPr/>
            <p:nvPr/>
          </p:nvSpPr>
          <p:spPr>
            <a:xfrm>
              <a:off x="3888275" y="2671796"/>
              <a:ext cx="194" cy="874"/>
            </a:xfrm>
            <a:custGeom>
              <a:avLst/>
              <a:gdLst/>
              <a:ahLst/>
              <a:cxnLst/>
              <a:rect l="l" t="t" r="r" b="b"/>
              <a:pathLst>
                <a:path w="8" h="36" extrusionOk="0">
                  <a:moveTo>
                    <a:pt x="1" y="36"/>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3"/>
            <p:cNvSpPr/>
            <p:nvPr/>
          </p:nvSpPr>
          <p:spPr>
            <a:xfrm>
              <a:off x="3887012" y="2680296"/>
              <a:ext cx="24" cy="534"/>
            </a:xfrm>
            <a:custGeom>
              <a:avLst/>
              <a:gdLst/>
              <a:ahLst/>
              <a:cxnLst/>
              <a:rect l="l" t="t" r="r" b="b"/>
              <a:pathLst>
                <a:path w="1" h="22" extrusionOk="0">
                  <a:moveTo>
                    <a:pt x="0" y="22"/>
                  </a:moveTo>
                  <a:lnTo>
                    <a:pt x="0" y="22"/>
                  </a:ln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3"/>
            <p:cNvSpPr/>
            <p:nvPr/>
          </p:nvSpPr>
          <p:spPr>
            <a:xfrm>
              <a:off x="3887425" y="2676556"/>
              <a:ext cx="194" cy="1044"/>
            </a:xfrm>
            <a:custGeom>
              <a:avLst/>
              <a:gdLst/>
              <a:ahLst/>
              <a:cxnLst/>
              <a:rect l="l" t="t" r="r" b="b"/>
              <a:pathLst>
                <a:path w="8" h="43" extrusionOk="0">
                  <a:moveTo>
                    <a:pt x="1" y="43"/>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3"/>
            <p:cNvSpPr/>
            <p:nvPr/>
          </p:nvSpPr>
          <p:spPr>
            <a:xfrm>
              <a:off x="3889125" y="2668056"/>
              <a:ext cx="194" cy="704"/>
            </a:xfrm>
            <a:custGeom>
              <a:avLst/>
              <a:gdLst/>
              <a:ahLst/>
              <a:cxnLst/>
              <a:rect l="l" t="t" r="r" b="b"/>
              <a:pathLst>
                <a:path w="8" h="29" extrusionOk="0">
                  <a:moveTo>
                    <a:pt x="1" y="29"/>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3"/>
            <p:cNvSpPr/>
            <p:nvPr/>
          </p:nvSpPr>
          <p:spPr>
            <a:xfrm>
              <a:off x="3888882" y="2669173"/>
              <a:ext cx="194" cy="777"/>
            </a:xfrm>
            <a:custGeom>
              <a:avLst/>
              <a:gdLst/>
              <a:ahLst/>
              <a:cxnLst/>
              <a:rect l="l" t="t" r="r" b="b"/>
              <a:pathLst>
                <a:path w="8" h="32" extrusionOk="0">
                  <a:moveTo>
                    <a:pt x="0" y="32"/>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3"/>
            <p:cNvSpPr/>
            <p:nvPr/>
          </p:nvSpPr>
          <p:spPr>
            <a:xfrm>
              <a:off x="3887765" y="2674856"/>
              <a:ext cx="194" cy="1044"/>
            </a:xfrm>
            <a:custGeom>
              <a:avLst/>
              <a:gdLst/>
              <a:ahLst/>
              <a:cxnLst/>
              <a:rect l="l" t="t" r="r" b="b"/>
              <a:pathLst>
                <a:path w="8" h="43" extrusionOk="0">
                  <a:moveTo>
                    <a:pt x="1" y="43"/>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3"/>
            <p:cNvSpPr/>
            <p:nvPr/>
          </p:nvSpPr>
          <p:spPr>
            <a:xfrm>
              <a:off x="3887182" y="2678426"/>
              <a:ext cx="194" cy="1141"/>
            </a:xfrm>
            <a:custGeom>
              <a:avLst/>
              <a:gdLst/>
              <a:ahLst/>
              <a:cxnLst/>
              <a:rect l="l" t="t" r="r" b="b"/>
              <a:pathLst>
                <a:path w="8" h="47" extrusionOk="0">
                  <a:moveTo>
                    <a:pt x="0" y="46"/>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3"/>
            <p:cNvSpPr/>
            <p:nvPr/>
          </p:nvSpPr>
          <p:spPr>
            <a:xfrm>
              <a:off x="3888032" y="2673253"/>
              <a:ext cx="194" cy="947"/>
            </a:xfrm>
            <a:custGeom>
              <a:avLst/>
              <a:gdLst/>
              <a:ahLst/>
              <a:cxnLst/>
              <a:rect l="l" t="t" r="r" b="b"/>
              <a:pathLst>
                <a:path w="8" h="39" extrusionOk="0">
                  <a:moveTo>
                    <a:pt x="0" y="39"/>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3"/>
            <p:cNvSpPr/>
            <p:nvPr/>
          </p:nvSpPr>
          <p:spPr>
            <a:xfrm>
              <a:off x="3888542" y="2670436"/>
              <a:ext cx="194" cy="874"/>
            </a:xfrm>
            <a:custGeom>
              <a:avLst/>
              <a:gdLst/>
              <a:ahLst/>
              <a:cxnLst/>
              <a:rect l="l" t="t" r="r" b="b"/>
              <a:pathLst>
                <a:path w="8" h="36" extrusionOk="0">
                  <a:moveTo>
                    <a:pt x="0" y="36"/>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3"/>
            <p:cNvSpPr/>
            <p:nvPr/>
          </p:nvSpPr>
          <p:spPr>
            <a:xfrm>
              <a:off x="3889562" y="2666186"/>
              <a:ext cx="194" cy="607"/>
            </a:xfrm>
            <a:custGeom>
              <a:avLst/>
              <a:gdLst/>
              <a:ahLst/>
              <a:cxnLst/>
              <a:rect l="l" t="t" r="r" b="b"/>
              <a:pathLst>
                <a:path w="8" h="25" extrusionOk="0">
                  <a:moveTo>
                    <a:pt x="0" y="25"/>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3"/>
            <p:cNvSpPr/>
            <p:nvPr/>
          </p:nvSpPr>
          <p:spPr>
            <a:xfrm>
              <a:off x="3889392" y="2667036"/>
              <a:ext cx="97" cy="704"/>
            </a:xfrm>
            <a:custGeom>
              <a:avLst/>
              <a:gdLst/>
              <a:ahLst/>
              <a:cxnLst/>
              <a:rect l="l" t="t" r="r" b="b"/>
              <a:pathLst>
                <a:path w="4" h="29" extrusionOk="0">
                  <a:moveTo>
                    <a:pt x="0" y="29"/>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3"/>
            <p:cNvSpPr/>
            <p:nvPr/>
          </p:nvSpPr>
          <p:spPr>
            <a:xfrm>
              <a:off x="3890582" y="2662349"/>
              <a:ext cx="777" cy="138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3"/>
            <p:cNvSpPr/>
            <p:nvPr/>
          </p:nvSpPr>
          <p:spPr>
            <a:xfrm>
              <a:off x="3892282" y="2658610"/>
              <a:ext cx="97" cy="461"/>
            </a:xfrm>
            <a:custGeom>
              <a:avLst/>
              <a:gdLst/>
              <a:ahLst/>
              <a:cxnLst/>
              <a:rect l="l" t="t" r="r" b="b"/>
              <a:pathLst>
                <a:path w="4" h="19" extrusionOk="0">
                  <a:moveTo>
                    <a:pt x="0" y="18"/>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3"/>
            <p:cNvSpPr/>
            <p:nvPr/>
          </p:nvSpPr>
          <p:spPr>
            <a:xfrm>
              <a:off x="3892525" y="2657420"/>
              <a:ext cx="121" cy="461"/>
            </a:xfrm>
            <a:custGeom>
              <a:avLst/>
              <a:gdLst/>
              <a:ahLst/>
              <a:cxnLst/>
              <a:rect l="l" t="t" r="r" b="b"/>
              <a:pathLst>
                <a:path w="5" h="19" extrusionOk="0">
                  <a:moveTo>
                    <a:pt x="1" y="18"/>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3"/>
            <p:cNvSpPr/>
            <p:nvPr/>
          </p:nvSpPr>
          <p:spPr>
            <a:xfrm>
              <a:off x="3892622" y="2655890"/>
              <a:ext cx="194" cy="801"/>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3"/>
            <p:cNvSpPr/>
            <p:nvPr/>
          </p:nvSpPr>
          <p:spPr>
            <a:xfrm>
              <a:off x="4351457" y="2476304"/>
              <a:ext cx="141580" cy="57555"/>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3"/>
            <p:cNvSpPr/>
            <p:nvPr/>
          </p:nvSpPr>
          <p:spPr>
            <a:xfrm>
              <a:off x="3954524" y="2468023"/>
              <a:ext cx="85628" cy="37277"/>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3"/>
            <p:cNvSpPr/>
            <p:nvPr/>
          </p:nvSpPr>
          <p:spPr>
            <a:xfrm>
              <a:off x="3771636" y="2492769"/>
              <a:ext cx="34120" cy="21006"/>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3"/>
            <p:cNvSpPr/>
            <p:nvPr/>
          </p:nvSpPr>
          <p:spPr>
            <a:xfrm>
              <a:off x="3771223" y="2493328"/>
              <a:ext cx="243770" cy="92889"/>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3"/>
            <p:cNvSpPr/>
            <p:nvPr/>
          </p:nvSpPr>
          <p:spPr>
            <a:xfrm>
              <a:off x="3904352" y="2582016"/>
              <a:ext cx="121" cy="364"/>
            </a:xfrm>
            <a:custGeom>
              <a:avLst/>
              <a:gdLst/>
              <a:ahLst/>
              <a:cxnLst/>
              <a:rect l="l" t="t" r="r" b="b"/>
              <a:pathLst>
                <a:path w="5" h="15" extrusionOk="0">
                  <a:moveTo>
                    <a:pt x="4" y="1"/>
                  </a:moveTo>
                  <a:cubicBezTo>
                    <a:pt x="4" y="4"/>
                    <a:pt x="1" y="8"/>
                    <a:pt x="1" y="15"/>
                  </a:cubicBezTo>
                  <a:cubicBezTo>
                    <a:pt x="1" y="8"/>
                    <a:pt x="4" y="4"/>
                    <a:pt x="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3"/>
            <p:cNvSpPr/>
            <p:nvPr/>
          </p:nvSpPr>
          <p:spPr>
            <a:xfrm>
              <a:off x="3904619" y="2580996"/>
              <a:ext cx="24" cy="364"/>
            </a:xfrm>
            <a:custGeom>
              <a:avLst/>
              <a:gdLst/>
              <a:ahLst/>
              <a:cxnLst/>
              <a:rect l="l" t="t" r="r" b="b"/>
              <a:pathLst>
                <a:path w="1" h="15" extrusionOk="0">
                  <a:moveTo>
                    <a:pt x="0" y="1"/>
                  </a:moveTo>
                  <a:lnTo>
                    <a:pt x="0"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3"/>
            <p:cNvSpPr/>
            <p:nvPr/>
          </p:nvSpPr>
          <p:spPr>
            <a:xfrm>
              <a:off x="3904789" y="2579903"/>
              <a:ext cx="24" cy="437"/>
            </a:xfrm>
            <a:custGeom>
              <a:avLst/>
              <a:gdLst/>
              <a:ahLst/>
              <a:cxnLst/>
              <a:rect l="l" t="t" r="r" b="b"/>
              <a:pathLst>
                <a:path w="1" h="18" extrusionOk="0">
                  <a:moveTo>
                    <a:pt x="0" y="0"/>
                  </a:moveTo>
                  <a:lnTo>
                    <a:pt x="0"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3"/>
            <p:cNvSpPr/>
            <p:nvPr/>
          </p:nvSpPr>
          <p:spPr>
            <a:xfrm>
              <a:off x="3904692" y="2580486"/>
              <a:ext cx="24" cy="364"/>
            </a:xfrm>
            <a:custGeom>
              <a:avLst/>
              <a:gdLst/>
              <a:ahLst/>
              <a:cxnLst/>
              <a:rect l="l" t="t" r="r" b="b"/>
              <a:pathLst>
                <a:path w="1" h="15" extrusionOk="0">
                  <a:moveTo>
                    <a:pt x="1" y="1"/>
                  </a:moveTo>
                  <a:lnTo>
                    <a:pt x="1"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3"/>
            <p:cNvSpPr/>
            <p:nvPr/>
          </p:nvSpPr>
          <p:spPr>
            <a:xfrm>
              <a:off x="3904449" y="2581506"/>
              <a:ext cx="97" cy="364"/>
            </a:xfrm>
            <a:custGeom>
              <a:avLst/>
              <a:gdLst/>
              <a:ahLst/>
              <a:cxnLst/>
              <a:rect l="l" t="t" r="r" b="b"/>
              <a:pathLst>
                <a:path w="4" h="15" extrusionOk="0">
                  <a:moveTo>
                    <a:pt x="4" y="1"/>
                  </a:moveTo>
                  <a:lnTo>
                    <a:pt x="0"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3"/>
            <p:cNvSpPr/>
            <p:nvPr/>
          </p:nvSpPr>
          <p:spPr>
            <a:xfrm>
              <a:off x="3903939" y="2582453"/>
              <a:ext cx="364" cy="947"/>
            </a:xfrm>
            <a:custGeom>
              <a:avLst/>
              <a:gdLst/>
              <a:ahLst/>
              <a:cxnLst/>
              <a:rect l="l" t="t" r="r" b="b"/>
              <a:pathLst>
                <a:path w="15" h="39" extrusionOk="0">
                  <a:moveTo>
                    <a:pt x="14" y="0"/>
                  </a:moveTo>
                  <a:cubicBezTo>
                    <a:pt x="11" y="14"/>
                    <a:pt x="7" y="28"/>
                    <a:pt x="0" y="39"/>
                  </a:cubicBezTo>
                  <a:cubicBezTo>
                    <a:pt x="7" y="28"/>
                    <a:pt x="11" y="14"/>
                    <a:pt x="1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3"/>
            <p:cNvSpPr/>
            <p:nvPr/>
          </p:nvSpPr>
          <p:spPr>
            <a:xfrm>
              <a:off x="3901122" y="2585513"/>
              <a:ext cx="704" cy="267"/>
            </a:xfrm>
            <a:custGeom>
              <a:avLst/>
              <a:gdLst/>
              <a:ahLst/>
              <a:cxnLst/>
              <a:rect l="l" t="t" r="r" b="b"/>
              <a:pathLst>
                <a:path w="29" h="11" extrusionOk="0">
                  <a:moveTo>
                    <a:pt x="28" y="0"/>
                  </a:moveTo>
                  <a:cubicBezTo>
                    <a:pt x="18" y="4"/>
                    <a:pt x="11" y="7"/>
                    <a:pt x="0" y="11"/>
                  </a:cubicBezTo>
                  <a:cubicBezTo>
                    <a:pt x="11" y="7"/>
                    <a:pt x="18" y="4"/>
                    <a:pt x="2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3"/>
            <p:cNvSpPr/>
            <p:nvPr/>
          </p:nvSpPr>
          <p:spPr>
            <a:xfrm>
              <a:off x="3903332" y="2583983"/>
              <a:ext cx="267" cy="267"/>
            </a:xfrm>
            <a:custGeom>
              <a:avLst/>
              <a:gdLst/>
              <a:ahLst/>
              <a:cxnLst/>
              <a:rect l="l" t="t" r="r" b="b"/>
              <a:pathLst>
                <a:path w="11" h="11" extrusionOk="0">
                  <a:moveTo>
                    <a:pt x="11" y="0"/>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3"/>
            <p:cNvSpPr/>
            <p:nvPr/>
          </p:nvSpPr>
          <p:spPr>
            <a:xfrm>
              <a:off x="3902919" y="2584395"/>
              <a:ext cx="267" cy="291"/>
            </a:xfrm>
            <a:custGeom>
              <a:avLst/>
              <a:gdLst/>
              <a:ahLst/>
              <a:cxnLst/>
              <a:rect l="l" t="t" r="r" b="b"/>
              <a:pathLst>
                <a:path w="11" h="12" extrusionOk="0">
                  <a:moveTo>
                    <a:pt x="11" y="1"/>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3"/>
            <p:cNvSpPr/>
            <p:nvPr/>
          </p:nvSpPr>
          <p:spPr>
            <a:xfrm>
              <a:off x="3947360" y="2570456"/>
              <a:ext cx="8281" cy="2574"/>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3"/>
            <p:cNvSpPr/>
            <p:nvPr/>
          </p:nvSpPr>
          <p:spPr>
            <a:xfrm>
              <a:off x="3900515" y="2585853"/>
              <a:ext cx="461" cy="194"/>
            </a:xfrm>
            <a:custGeom>
              <a:avLst/>
              <a:gdLst/>
              <a:ahLst/>
              <a:cxnLst/>
              <a:rect l="l" t="t" r="r" b="b"/>
              <a:pathLst>
                <a:path w="19" h="8" extrusionOk="0">
                  <a:moveTo>
                    <a:pt x="1" y="7"/>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3"/>
            <p:cNvSpPr/>
            <p:nvPr/>
          </p:nvSpPr>
          <p:spPr>
            <a:xfrm>
              <a:off x="3903672" y="2583545"/>
              <a:ext cx="194" cy="291"/>
            </a:xfrm>
            <a:custGeom>
              <a:avLst/>
              <a:gdLst/>
              <a:ahLst/>
              <a:cxnLst/>
              <a:rect l="l" t="t" r="r" b="b"/>
              <a:pathLst>
                <a:path w="8" h="12" extrusionOk="0">
                  <a:moveTo>
                    <a:pt x="8" y="1"/>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3"/>
            <p:cNvSpPr/>
            <p:nvPr/>
          </p:nvSpPr>
          <p:spPr>
            <a:xfrm>
              <a:off x="3901802" y="2585173"/>
              <a:ext cx="534" cy="267"/>
            </a:xfrm>
            <a:custGeom>
              <a:avLst/>
              <a:gdLst/>
              <a:ahLst/>
              <a:cxnLst/>
              <a:rect l="l" t="t" r="r" b="b"/>
              <a:pathLst>
                <a:path w="22" h="11" extrusionOk="0">
                  <a:moveTo>
                    <a:pt x="21" y="0"/>
                  </a:moveTo>
                  <a:cubicBezTo>
                    <a:pt x="14" y="4"/>
                    <a:pt x="7" y="7"/>
                    <a:pt x="0" y="11"/>
                  </a:cubicBezTo>
                  <a:cubicBezTo>
                    <a:pt x="7" y="7"/>
                    <a:pt x="14" y="4"/>
                    <a:pt x="2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3"/>
            <p:cNvSpPr/>
            <p:nvPr/>
          </p:nvSpPr>
          <p:spPr>
            <a:xfrm>
              <a:off x="3979246" y="2565623"/>
              <a:ext cx="2404" cy="510"/>
            </a:xfrm>
            <a:custGeom>
              <a:avLst/>
              <a:gdLst/>
              <a:ahLst/>
              <a:cxnLst/>
              <a:rect l="l" t="t" r="r" b="b"/>
              <a:pathLst>
                <a:path w="99" h="21" extrusionOk="0">
                  <a:moveTo>
                    <a:pt x="4" y="7"/>
                  </a:moveTo>
                  <a:lnTo>
                    <a:pt x="1" y="7"/>
                  </a:lnTo>
                  <a:lnTo>
                    <a:pt x="4" y="7"/>
                  </a:lnTo>
                  <a:lnTo>
                    <a:pt x="25" y="0"/>
                  </a:lnTo>
                  <a:lnTo>
                    <a:pt x="99" y="21"/>
                  </a:lnTo>
                  <a:lnTo>
                    <a:pt x="2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3"/>
            <p:cNvSpPr/>
            <p:nvPr/>
          </p:nvSpPr>
          <p:spPr>
            <a:xfrm>
              <a:off x="3904959" y="2573613"/>
              <a:ext cx="3594" cy="4954"/>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3"/>
            <p:cNvSpPr/>
            <p:nvPr/>
          </p:nvSpPr>
          <p:spPr>
            <a:xfrm>
              <a:off x="3902482" y="2584833"/>
              <a:ext cx="364" cy="194"/>
            </a:xfrm>
            <a:custGeom>
              <a:avLst/>
              <a:gdLst/>
              <a:ahLst/>
              <a:cxnLst/>
              <a:rect l="l" t="t" r="r" b="b"/>
              <a:pathLst>
                <a:path w="15" h="8" extrusionOk="0">
                  <a:moveTo>
                    <a:pt x="15"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3"/>
            <p:cNvSpPr/>
            <p:nvPr/>
          </p:nvSpPr>
          <p:spPr>
            <a:xfrm>
              <a:off x="3987575" y="2499982"/>
              <a:ext cx="291" cy="24"/>
            </a:xfrm>
            <a:custGeom>
              <a:avLst/>
              <a:gdLst/>
              <a:ahLst/>
              <a:cxnLst/>
              <a:rect l="l" t="t" r="r" b="b"/>
              <a:pathLst>
                <a:path w="12" h="1" extrusionOk="0">
                  <a:moveTo>
                    <a:pt x="1" y="0"/>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3"/>
            <p:cNvSpPr/>
            <p:nvPr/>
          </p:nvSpPr>
          <p:spPr>
            <a:xfrm>
              <a:off x="3986895" y="2500152"/>
              <a:ext cx="291" cy="24"/>
            </a:xfrm>
            <a:custGeom>
              <a:avLst/>
              <a:gdLst/>
              <a:ahLst/>
              <a:cxnLst/>
              <a:rect l="l" t="t" r="r" b="b"/>
              <a:pathLst>
                <a:path w="12" h="1" extrusionOk="0">
                  <a:moveTo>
                    <a:pt x="1" y="0"/>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3"/>
            <p:cNvSpPr/>
            <p:nvPr/>
          </p:nvSpPr>
          <p:spPr>
            <a:xfrm>
              <a:off x="3988255" y="2499715"/>
              <a:ext cx="121" cy="24"/>
            </a:xfrm>
            <a:custGeom>
              <a:avLst/>
              <a:gdLst/>
              <a:ahLst/>
              <a:cxnLst/>
              <a:rect l="l" t="t" r="r" b="b"/>
              <a:pathLst>
                <a:path w="5" h="1" extrusionOk="0">
                  <a:moveTo>
                    <a:pt x="4"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3"/>
            <p:cNvSpPr/>
            <p:nvPr/>
          </p:nvSpPr>
          <p:spPr>
            <a:xfrm>
              <a:off x="3993695" y="2503624"/>
              <a:ext cx="2161" cy="308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3"/>
            <p:cNvSpPr/>
            <p:nvPr/>
          </p:nvSpPr>
          <p:spPr>
            <a:xfrm>
              <a:off x="3983665" y="2500565"/>
              <a:ext cx="364" cy="24"/>
            </a:xfrm>
            <a:custGeom>
              <a:avLst/>
              <a:gdLst/>
              <a:ahLst/>
              <a:cxnLst/>
              <a:rect l="l" t="t" r="r" b="b"/>
              <a:pathLst>
                <a:path w="15" h="1" extrusionOk="0">
                  <a:moveTo>
                    <a:pt x="1" y="1"/>
                  </a:moveTo>
                  <a:lnTo>
                    <a:pt x="1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3"/>
            <p:cNvSpPr/>
            <p:nvPr/>
          </p:nvSpPr>
          <p:spPr>
            <a:xfrm>
              <a:off x="3975506" y="2500395"/>
              <a:ext cx="461" cy="24"/>
            </a:xfrm>
            <a:custGeom>
              <a:avLst/>
              <a:gdLst/>
              <a:ahLst/>
              <a:cxnLst/>
              <a:rect l="l" t="t" r="r" b="b"/>
              <a:pathLst>
                <a:path w="19" h="1" extrusionOk="0">
                  <a:moveTo>
                    <a:pt x="1" y="1"/>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3"/>
            <p:cNvSpPr/>
            <p:nvPr/>
          </p:nvSpPr>
          <p:spPr>
            <a:xfrm>
              <a:off x="3974413" y="2500322"/>
              <a:ext cx="704" cy="24"/>
            </a:xfrm>
            <a:custGeom>
              <a:avLst/>
              <a:gdLst/>
              <a:ahLst/>
              <a:cxnLst/>
              <a:rect l="l" t="t" r="r" b="b"/>
              <a:pathLst>
                <a:path w="29" h="1" extrusionOk="0">
                  <a:moveTo>
                    <a:pt x="0" y="0"/>
                  </a:moveTo>
                  <a:lnTo>
                    <a:pt x="2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3"/>
            <p:cNvSpPr/>
            <p:nvPr/>
          </p:nvSpPr>
          <p:spPr>
            <a:xfrm>
              <a:off x="3984515" y="2500492"/>
              <a:ext cx="461" cy="24"/>
            </a:xfrm>
            <a:custGeom>
              <a:avLst/>
              <a:gdLst/>
              <a:ahLst/>
              <a:cxnLst/>
              <a:rect l="l" t="t" r="r" b="b"/>
              <a:pathLst>
                <a:path w="19" h="1" extrusionOk="0">
                  <a:moveTo>
                    <a:pt x="1" y="0"/>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3"/>
            <p:cNvSpPr/>
            <p:nvPr/>
          </p:nvSpPr>
          <p:spPr>
            <a:xfrm>
              <a:off x="3996342" y="2507534"/>
              <a:ext cx="24" cy="24"/>
            </a:xfrm>
            <a:custGeom>
              <a:avLst/>
              <a:gdLst/>
              <a:ahLst/>
              <a:cxnLst/>
              <a:rect l="l" t="t" r="r" b="b"/>
              <a:pathLst>
                <a:path w="1" h="1" extrusionOk="0">
                  <a:moveTo>
                    <a:pt x="0" y="1"/>
                  </a:moveTo>
                  <a:lnTo>
                    <a:pt x="0" y="1"/>
                  </a:ln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3"/>
            <p:cNvSpPr/>
            <p:nvPr/>
          </p:nvSpPr>
          <p:spPr>
            <a:xfrm>
              <a:off x="3976623" y="2500492"/>
              <a:ext cx="364" cy="24"/>
            </a:xfrm>
            <a:custGeom>
              <a:avLst/>
              <a:gdLst/>
              <a:ahLst/>
              <a:cxnLst/>
              <a:rect l="l" t="t" r="r" b="b"/>
              <a:pathLst>
                <a:path w="15" h="1" extrusionOk="0">
                  <a:moveTo>
                    <a:pt x="0" y="0"/>
                  </a:moveTo>
                  <a:lnTo>
                    <a:pt x="1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3"/>
            <p:cNvSpPr/>
            <p:nvPr/>
          </p:nvSpPr>
          <p:spPr>
            <a:xfrm>
              <a:off x="3977643" y="2500565"/>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3"/>
            <p:cNvSpPr/>
            <p:nvPr/>
          </p:nvSpPr>
          <p:spPr>
            <a:xfrm>
              <a:off x="3981796" y="2500662"/>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3"/>
            <p:cNvSpPr/>
            <p:nvPr/>
          </p:nvSpPr>
          <p:spPr>
            <a:xfrm>
              <a:off x="3985365" y="2500395"/>
              <a:ext cx="364" cy="24"/>
            </a:xfrm>
            <a:custGeom>
              <a:avLst/>
              <a:gdLst/>
              <a:ahLst/>
              <a:cxnLst/>
              <a:rect l="l" t="t" r="r" b="b"/>
              <a:pathLst>
                <a:path w="15" h="1" extrusionOk="0">
                  <a:moveTo>
                    <a:pt x="1" y="1"/>
                  </a:moveTo>
                  <a:lnTo>
                    <a:pt x="1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3"/>
            <p:cNvSpPr/>
            <p:nvPr/>
          </p:nvSpPr>
          <p:spPr>
            <a:xfrm>
              <a:off x="3982743" y="2500565"/>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3"/>
            <p:cNvSpPr/>
            <p:nvPr/>
          </p:nvSpPr>
          <p:spPr>
            <a:xfrm>
              <a:off x="3979756" y="250056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3"/>
            <p:cNvSpPr/>
            <p:nvPr/>
          </p:nvSpPr>
          <p:spPr>
            <a:xfrm>
              <a:off x="3986142" y="2500322"/>
              <a:ext cx="364" cy="24"/>
            </a:xfrm>
            <a:custGeom>
              <a:avLst/>
              <a:gdLst/>
              <a:ahLst/>
              <a:cxnLst/>
              <a:rect l="l" t="t" r="r" b="b"/>
              <a:pathLst>
                <a:path w="15" h="1" extrusionOk="0">
                  <a:moveTo>
                    <a:pt x="0" y="0"/>
                  </a:moveTo>
                  <a:lnTo>
                    <a:pt x="1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3"/>
            <p:cNvSpPr/>
            <p:nvPr/>
          </p:nvSpPr>
          <p:spPr>
            <a:xfrm>
              <a:off x="3981116" y="2500662"/>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3"/>
            <p:cNvSpPr/>
            <p:nvPr/>
          </p:nvSpPr>
          <p:spPr>
            <a:xfrm>
              <a:off x="3978736" y="250056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3"/>
            <p:cNvSpPr/>
            <p:nvPr/>
          </p:nvSpPr>
          <p:spPr>
            <a:xfrm>
              <a:off x="4466227" y="2591195"/>
              <a:ext cx="26980" cy="25790"/>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3"/>
            <p:cNvSpPr/>
            <p:nvPr/>
          </p:nvSpPr>
          <p:spPr>
            <a:xfrm>
              <a:off x="4476184" y="2610162"/>
              <a:ext cx="1724" cy="4687"/>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3"/>
            <p:cNvSpPr/>
            <p:nvPr/>
          </p:nvSpPr>
          <p:spPr>
            <a:xfrm>
              <a:off x="4475747" y="2609822"/>
              <a:ext cx="291" cy="194"/>
            </a:xfrm>
            <a:custGeom>
              <a:avLst/>
              <a:gdLst/>
              <a:ahLst/>
              <a:cxnLst/>
              <a:rect l="l" t="t" r="r" b="b"/>
              <a:pathLst>
                <a:path w="12" h="8" extrusionOk="0">
                  <a:moveTo>
                    <a:pt x="11" y="7"/>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3"/>
            <p:cNvSpPr/>
            <p:nvPr/>
          </p:nvSpPr>
          <p:spPr>
            <a:xfrm>
              <a:off x="4466154" y="2597922"/>
              <a:ext cx="607" cy="874"/>
            </a:xfrm>
            <a:custGeom>
              <a:avLst/>
              <a:gdLst/>
              <a:ahLst/>
              <a:cxnLst/>
              <a:rect l="l" t="t" r="r" b="b"/>
              <a:pathLst>
                <a:path w="25" h="36" extrusionOk="0">
                  <a:moveTo>
                    <a:pt x="0" y="0"/>
                  </a:moveTo>
                  <a:cubicBezTo>
                    <a:pt x="11" y="11"/>
                    <a:pt x="18" y="21"/>
                    <a:pt x="25" y="35"/>
                  </a:cubicBezTo>
                  <a:cubicBezTo>
                    <a:pt x="21" y="21"/>
                    <a:pt x="11" y="11"/>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3"/>
            <p:cNvSpPr/>
            <p:nvPr/>
          </p:nvSpPr>
          <p:spPr>
            <a:xfrm>
              <a:off x="4477617" y="2616718"/>
              <a:ext cx="24" cy="170"/>
            </a:xfrm>
            <a:custGeom>
              <a:avLst/>
              <a:gdLst/>
              <a:ahLst/>
              <a:cxnLst/>
              <a:rect l="l" t="t" r="r" b="b"/>
              <a:pathLst>
                <a:path w="1" h="7" extrusionOk="0">
                  <a:moveTo>
                    <a:pt x="1" y="7"/>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3"/>
            <p:cNvSpPr/>
            <p:nvPr/>
          </p:nvSpPr>
          <p:spPr>
            <a:xfrm>
              <a:off x="4467344" y="2599695"/>
              <a:ext cx="364" cy="70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3"/>
            <p:cNvSpPr/>
            <p:nvPr/>
          </p:nvSpPr>
          <p:spPr>
            <a:xfrm>
              <a:off x="4477787" y="2614994"/>
              <a:ext cx="24" cy="364"/>
            </a:xfrm>
            <a:custGeom>
              <a:avLst/>
              <a:gdLst/>
              <a:ahLst/>
              <a:cxnLst/>
              <a:rect l="l" t="t" r="r" b="b"/>
              <a:pathLst>
                <a:path w="1" h="15" extrusionOk="0">
                  <a:moveTo>
                    <a:pt x="1" y="1"/>
                  </a:moveTo>
                  <a:lnTo>
                    <a:pt x="1" y="15"/>
                  </a:lnTo>
                  <a:cubicBezTo>
                    <a:pt x="1" y="8"/>
                    <a:pt x="1" y="4"/>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3"/>
            <p:cNvSpPr/>
            <p:nvPr/>
          </p:nvSpPr>
          <p:spPr>
            <a:xfrm>
              <a:off x="4466907" y="2598845"/>
              <a:ext cx="364" cy="704"/>
            </a:xfrm>
            <a:custGeom>
              <a:avLst/>
              <a:gdLst/>
              <a:ahLst/>
              <a:cxnLst/>
              <a:rect l="l" t="t" r="r" b="b"/>
              <a:pathLst>
                <a:path w="15" h="29" extrusionOk="0">
                  <a:moveTo>
                    <a:pt x="15" y="29"/>
                  </a:moveTo>
                  <a:cubicBezTo>
                    <a:pt x="11" y="18"/>
                    <a:pt x="4" y="11"/>
                    <a:pt x="1" y="1"/>
                  </a:cubicBezTo>
                  <a:cubicBezTo>
                    <a:pt x="4" y="11"/>
                    <a:pt x="11" y="18"/>
                    <a:pt x="15" y="2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3"/>
            <p:cNvSpPr/>
            <p:nvPr/>
          </p:nvSpPr>
          <p:spPr>
            <a:xfrm>
              <a:off x="4467757" y="2600545"/>
              <a:ext cx="364" cy="874"/>
            </a:xfrm>
            <a:custGeom>
              <a:avLst/>
              <a:gdLst/>
              <a:ahLst/>
              <a:cxnLst/>
              <a:rect l="l" t="t" r="r" b="b"/>
              <a:pathLst>
                <a:path w="15" h="36" extrusionOk="0">
                  <a:moveTo>
                    <a:pt x="15" y="36"/>
                  </a:moveTo>
                  <a:cubicBezTo>
                    <a:pt x="11" y="25"/>
                    <a:pt x="4" y="15"/>
                    <a:pt x="1" y="1"/>
                  </a:cubicBezTo>
                  <a:cubicBezTo>
                    <a:pt x="4" y="15"/>
                    <a:pt x="11" y="25"/>
                    <a:pt x="15" y="3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3"/>
            <p:cNvSpPr/>
            <p:nvPr/>
          </p:nvSpPr>
          <p:spPr>
            <a:xfrm>
              <a:off x="5066545" y="2480675"/>
              <a:ext cx="84681" cy="81451"/>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3"/>
            <p:cNvSpPr/>
            <p:nvPr/>
          </p:nvSpPr>
          <p:spPr>
            <a:xfrm>
              <a:off x="5116013" y="2551757"/>
              <a:ext cx="121" cy="24"/>
            </a:xfrm>
            <a:custGeom>
              <a:avLst/>
              <a:gdLst/>
              <a:ahLst/>
              <a:cxnLst/>
              <a:rect l="l" t="t" r="r" b="b"/>
              <a:pathLst>
                <a:path w="5" h="1" extrusionOk="0">
                  <a:moveTo>
                    <a:pt x="4"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3"/>
            <p:cNvSpPr/>
            <p:nvPr/>
          </p:nvSpPr>
          <p:spPr>
            <a:xfrm>
              <a:off x="5109044" y="2552170"/>
              <a:ext cx="1117" cy="121"/>
            </a:xfrm>
            <a:custGeom>
              <a:avLst/>
              <a:gdLst/>
              <a:ahLst/>
              <a:cxnLst/>
              <a:rect l="l" t="t" r="r" b="b"/>
              <a:pathLst>
                <a:path w="46" h="5" extrusionOk="0">
                  <a:moveTo>
                    <a:pt x="46"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3"/>
            <p:cNvSpPr/>
            <p:nvPr/>
          </p:nvSpPr>
          <p:spPr>
            <a:xfrm>
              <a:off x="5117033" y="2551320"/>
              <a:ext cx="291" cy="121"/>
            </a:xfrm>
            <a:custGeom>
              <a:avLst/>
              <a:gdLst/>
              <a:ahLst/>
              <a:cxnLst/>
              <a:rect l="l" t="t" r="r" b="b"/>
              <a:pathLst>
                <a:path w="12" h="5" extrusionOk="0">
                  <a:moveTo>
                    <a:pt x="11"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3"/>
            <p:cNvSpPr/>
            <p:nvPr/>
          </p:nvSpPr>
          <p:spPr>
            <a:xfrm>
              <a:off x="5095857" y="2557537"/>
              <a:ext cx="1384" cy="1044"/>
            </a:xfrm>
            <a:custGeom>
              <a:avLst/>
              <a:gdLst/>
              <a:ahLst/>
              <a:cxnLst/>
              <a:rect l="l" t="t" r="r" b="b"/>
              <a:pathLst>
                <a:path w="57" h="43" extrusionOk="0">
                  <a:moveTo>
                    <a:pt x="57" y="0"/>
                  </a:moveTo>
                  <a:lnTo>
                    <a:pt x="1" y="4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3"/>
            <p:cNvSpPr/>
            <p:nvPr/>
          </p:nvSpPr>
          <p:spPr>
            <a:xfrm>
              <a:off x="5094084" y="2558799"/>
              <a:ext cx="1457" cy="1044"/>
            </a:xfrm>
            <a:custGeom>
              <a:avLst/>
              <a:gdLst/>
              <a:ahLst/>
              <a:cxnLst/>
              <a:rect l="l" t="t" r="r" b="b"/>
              <a:pathLst>
                <a:path w="60" h="43" extrusionOk="0">
                  <a:moveTo>
                    <a:pt x="60" y="1"/>
                  </a:moveTo>
                  <a:lnTo>
                    <a:pt x="0" y="43"/>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3"/>
            <p:cNvSpPr/>
            <p:nvPr/>
          </p:nvSpPr>
          <p:spPr>
            <a:xfrm>
              <a:off x="5099014" y="2554550"/>
              <a:ext cx="2064" cy="172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3"/>
            <p:cNvSpPr/>
            <p:nvPr/>
          </p:nvSpPr>
          <p:spPr>
            <a:xfrm>
              <a:off x="5111156" y="2552000"/>
              <a:ext cx="2501" cy="24"/>
            </a:xfrm>
            <a:custGeom>
              <a:avLst/>
              <a:gdLst/>
              <a:ahLst/>
              <a:cxnLst/>
              <a:rect l="l" t="t" r="r" b="b"/>
              <a:pathLst>
                <a:path w="103" h="1" extrusionOk="0">
                  <a:moveTo>
                    <a:pt x="103"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3"/>
            <p:cNvSpPr/>
            <p:nvPr/>
          </p:nvSpPr>
          <p:spPr>
            <a:xfrm>
              <a:off x="5118223" y="2550737"/>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3"/>
            <p:cNvSpPr/>
            <p:nvPr/>
          </p:nvSpPr>
          <p:spPr>
            <a:xfrm>
              <a:off x="5114750" y="2552000"/>
              <a:ext cx="267" cy="24"/>
            </a:xfrm>
            <a:custGeom>
              <a:avLst/>
              <a:gdLst/>
              <a:ahLst/>
              <a:cxnLst/>
              <a:rect l="l" t="t" r="r" b="b"/>
              <a:pathLst>
                <a:path w="11" h="1" extrusionOk="0">
                  <a:moveTo>
                    <a:pt x="11"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3"/>
            <p:cNvSpPr/>
            <p:nvPr/>
          </p:nvSpPr>
          <p:spPr>
            <a:xfrm>
              <a:off x="4493863" y="2675002"/>
              <a:ext cx="97455" cy="53669"/>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3"/>
            <p:cNvSpPr/>
            <p:nvPr/>
          </p:nvSpPr>
          <p:spPr>
            <a:xfrm>
              <a:off x="4495903" y="2678693"/>
              <a:ext cx="5367" cy="6047"/>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3"/>
            <p:cNvSpPr/>
            <p:nvPr/>
          </p:nvSpPr>
          <p:spPr>
            <a:xfrm>
              <a:off x="4589763" y="2712352"/>
              <a:ext cx="24" cy="704"/>
            </a:xfrm>
            <a:custGeom>
              <a:avLst/>
              <a:gdLst/>
              <a:ahLst/>
              <a:cxnLst/>
              <a:rect l="l" t="t" r="r" b="b"/>
              <a:pathLst>
                <a:path w="1" h="29" extrusionOk="0">
                  <a:moveTo>
                    <a:pt x="0" y="0"/>
                  </a:moveTo>
                  <a:lnTo>
                    <a:pt x="0" y="28"/>
                  </a:lnTo>
                  <a:cubicBezTo>
                    <a:pt x="0" y="18"/>
                    <a:pt x="0" y="7"/>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3"/>
            <p:cNvSpPr/>
            <p:nvPr/>
          </p:nvSpPr>
          <p:spPr>
            <a:xfrm>
              <a:off x="4506005" y="2701302"/>
              <a:ext cx="5148" cy="3497"/>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3"/>
            <p:cNvSpPr/>
            <p:nvPr/>
          </p:nvSpPr>
          <p:spPr>
            <a:xfrm>
              <a:off x="4589836" y="2711575"/>
              <a:ext cx="121" cy="631"/>
            </a:xfrm>
            <a:custGeom>
              <a:avLst/>
              <a:gdLst/>
              <a:ahLst/>
              <a:cxnLst/>
              <a:rect l="l" t="t" r="r" b="b"/>
              <a:pathLst>
                <a:path w="5" h="26" extrusionOk="0">
                  <a:moveTo>
                    <a:pt x="4" y="1"/>
                  </a:moveTo>
                  <a:cubicBezTo>
                    <a:pt x="4" y="8"/>
                    <a:pt x="1" y="15"/>
                    <a:pt x="1" y="25"/>
                  </a:cubicBezTo>
                  <a:cubicBezTo>
                    <a:pt x="4" y="15"/>
                    <a:pt x="4" y="8"/>
                    <a:pt x="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3"/>
            <p:cNvSpPr/>
            <p:nvPr/>
          </p:nvSpPr>
          <p:spPr>
            <a:xfrm>
              <a:off x="4520479" y="2708952"/>
              <a:ext cx="10394" cy="6047"/>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3"/>
            <p:cNvSpPr/>
            <p:nvPr/>
          </p:nvSpPr>
          <p:spPr>
            <a:xfrm>
              <a:off x="4642291" y="2702419"/>
              <a:ext cx="107144" cy="243066"/>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3"/>
            <p:cNvSpPr/>
            <p:nvPr/>
          </p:nvSpPr>
          <p:spPr>
            <a:xfrm>
              <a:off x="4645351" y="2804172"/>
              <a:ext cx="194" cy="194"/>
            </a:xfrm>
            <a:custGeom>
              <a:avLst/>
              <a:gdLst/>
              <a:ahLst/>
              <a:cxnLst/>
              <a:rect l="l" t="t" r="r" b="b"/>
              <a:pathLst>
                <a:path w="8" h="8" extrusionOk="0">
                  <a:moveTo>
                    <a:pt x="1" y="7"/>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3"/>
            <p:cNvSpPr/>
            <p:nvPr/>
          </p:nvSpPr>
          <p:spPr>
            <a:xfrm>
              <a:off x="4646371" y="2803055"/>
              <a:ext cx="24" cy="121"/>
            </a:xfrm>
            <a:custGeom>
              <a:avLst/>
              <a:gdLst/>
              <a:ahLst/>
              <a:cxnLst/>
              <a:rect l="l" t="t" r="r" b="b"/>
              <a:pathLst>
                <a:path w="1" h="5" extrusionOk="0">
                  <a:moveTo>
                    <a:pt x="1" y="1"/>
                  </a:moveTo>
                  <a:lnTo>
                    <a:pt x="1" y="4"/>
                  </a:ln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3"/>
            <p:cNvSpPr/>
            <p:nvPr/>
          </p:nvSpPr>
          <p:spPr>
            <a:xfrm>
              <a:off x="4644428" y="2804755"/>
              <a:ext cx="267" cy="291"/>
            </a:xfrm>
            <a:custGeom>
              <a:avLst/>
              <a:gdLst/>
              <a:ahLst/>
              <a:cxnLst/>
              <a:rect l="l" t="t" r="r" b="b"/>
              <a:pathLst>
                <a:path w="11" h="12" extrusionOk="0">
                  <a:moveTo>
                    <a:pt x="0" y="11"/>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3"/>
            <p:cNvSpPr/>
            <p:nvPr/>
          </p:nvSpPr>
          <p:spPr>
            <a:xfrm>
              <a:off x="4645618" y="2804002"/>
              <a:ext cx="97" cy="97"/>
            </a:xfrm>
            <a:custGeom>
              <a:avLst/>
              <a:gdLst/>
              <a:ahLst/>
              <a:cxnLst/>
              <a:rect l="l" t="t" r="r" b="b"/>
              <a:pathLst>
                <a:path w="4" h="4" extrusionOk="0">
                  <a:moveTo>
                    <a:pt x="0" y="4"/>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3"/>
            <p:cNvSpPr/>
            <p:nvPr/>
          </p:nvSpPr>
          <p:spPr>
            <a:xfrm>
              <a:off x="4644938" y="2804415"/>
              <a:ext cx="267" cy="194"/>
            </a:xfrm>
            <a:custGeom>
              <a:avLst/>
              <a:gdLst/>
              <a:ahLst/>
              <a:cxnLst/>
              <a:rect l="l" t="t" r="r" b="b"/>
              <a:pathLst>
                <a:path w="11" h="8" extrusionOk="0">
                  <a:moveTo>
                    <a:pt x="0" y="8"/>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3"/>
            <p:cNvSpPr/>
            <p:nvPr/>
          </p:nvSpPr>
          <p:spPr>
            <a:xfrm>
              <a:off x="4642971" y="2805702"/>
              <a:ext cx="534" cy="437"/>
            </a:xfrm>
            <a:custGeom>
              <a:avLst/>
              <a:gdLst/>
              <a:ahLst/>
              <a:cxnLst/>
              <a:rect l="l" t="t" r="r" b="b"/>
              <a:pathLst>
                <a:path w="22" h="18" extrusionOk="0">
                  <a:moveTo>
                    <a:pt x="1" y="18"/>
                  </a:moveTo>
                  <a:lnTo>
                    <a:pt x="22"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3"/>
            <p:cNvSpPr/>
            <p:nvPr/>
          </p:nvSpPr>
          <p:spPr>
            <a:xfrm>
              <a:off x="4643748" y="2805192"/>
              <a:ext cx="364" cy="364"/>
            </a:xfrm>
            <a:custGeom>
              <a:avLst/>
              <a:gdLst/>
              <a:ahLst/>
              <a:cxnLst/>
              <a:rect l="l" t="t" r="r" b="b"/>
              <a:pathLst>
                <a:path w="15" h="15" extrusionOk="0">
                  <a:moveTo>
                    <a:pt x="0" y="14"/>
                  </a:moveTo>
                  <a:lnTo>
                    <a:pt x="1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3"/>
            <p:cNvSpPr/>
            <p:nvPr/>
          </p:nvSpPr>
          <p:spPr>
            <a:xfrm>
              <a:off x="4642048" y="2806285"/>
              <a:ext cx="704" cy="704"/>
            </a:xfrm>
            <a:custGeom>
              <a:avLst/>
              <a:gdLst/>
              <a:ahLst/>
              <a:cxnLst/>
              <a:rect l="l" t="t" r="r" b="b"/>
              <a:pathLst>
                <a:path w="29" h="29" extrusionOk="0">
                  <a:moveTo>
                    <a:pt x="0" y="29"/>
                  </a:moveTo>
                  <a:lnTo>
                    <a:pt x="0" y="29"/>
                  </a:lnTo>
                  <a:lnTo>
                    <a:pt x="2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3"/>
            <p:cNvSpPr/>
            <p:nvPr/>
          </p:nvSpPr>
          <p:spPr>
            <a:xfrm>
              <a:off x="4646468" y="2794993"/>
              <a:ext cx="3424" cy="7747"/>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3"/>
            <p:cNvSpPr/>
            <p:nvPr/>
          </p:nvSpPr>
          <p:spPr>
            <a:xfrm>
              <a:off x="4654288" y="2788096"/>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3"/>
            <p:cNvSpPr/>
            <p:nvPr/>
          </p:nvSpPr>
          <p:spPr>
            <a:xfrm>
              <a:off x="4701983" y="2710045"/>
              <a:ext cx="194" cy="121"/>
            </a:xfrm>
            <a:custGeom>
              <a:avLst/>
              <a:gdLst/>
              <a:ahLst/>
              <a:cxnLst/>
              <a:rect l="l" t="t" r="r" b="b"/>
              <a:pathLst>
                <a:path w="8" h="5" extrusionOk="0">
                  <a:moveTo>
                    <a:pt x="7"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3"/>
            <p:cNvSpPr/>
            <p:nvPr/>
          </p:nvSpPr>
          <p:spPr>
            <a:xfrm>
              <a:off x="4702396" y="2709632"/>
              <a:ext cx="194" cy="194"/>
            </a:xfrm>
            <a:custGeom>
              <a:avLst/>
              <a:gdLst/>
              <a:ahLst/>
              <a:cxnLst/>
              <a:rect l="l" t="t" r="r" b="b"/>
              <a:pathLst>
                <a:path w="8" h="8" extrusionOk="0">
                  <a:moveTo>
                    <a:pt x="8"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3"/>
            <p:cNvSpPr/>
            <p:nvPr/>
          </p:nvSpPr>
          <p:spPr>
            <a:xfrm>
              <a:off x="4703076" y="2708612"/>
              <a:ext cx="194" cy="194"/>
            </a:xfrm>
            <a:custGeom>
              <a:avLst/>
              <a:gdLst/>
              <a:ahLst/>
              <a:cxnLst/>
              <a:rect l="l" t="t" r="r" b="b"/>
              <a:pathLst>
                <a:path w="8" h="8" extrusionOk="0">
                  <a:moveTo>
                    <a:pt x="8"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3"/>
            <p:cNvSpPr/>
            <p:nvPr/>
          </p:nvSpPr>
          <p:spPr>
            <a:xfrm>
              <a:off x="4701546" y="2710385"/>
              <a:ext cx="194" cy="194"/>
            </a:xfrm>
            <a:custGeom>
              <a:avLst/>
              <a:gdLst/>
              <a:ahLst/>
              <a:cxnLst/>
              <a:rect l="l" t="t" r="r" b="b"/>
              <a:pathLst>
                <a:path w="8" h="8" extrusionOk="0">
                  <a:moveTo>
                    <a:pt x="8"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3"/>
            <p:cNvSpPr/>
            <p:nvPr/>
          </p:nvSpPr>
          <p:spPr>
            <a:xfrm>
              <a:off x="4702736" y="2709122"/>
              <a:ext cx="194" cy="194"/>
            </a:xfrm>
            <a:custGeom>
              <a:avLst/>
              <a:gdLst/>
              <a:ahLst/>
              <a:cxnLst/>
              <a:rect l="l" t="t" r="r" b="b"/>
              <a:pathLst>
                <a:path w="8" h="8" extrusionOk="0">
                  <a:moveTo>
                    <a:pt x="8"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3"/>
            <p:cNvSpPr/>
            <p:nvPr/>
          </p:nvSpPr>
          <p:spPr>
            <a:xfrm>
              <a:off x="4703416" y="2708102"/>
              <a:ext cx="121" cy="194"/>
            </a:xfrm>
            <a:custGeom>
              <a:avLst/>
              <a:gdLst/>
              <a:ahLst/>
              <a:cxnLst/>
              <a:rect l="l" t="t" r="r" b="b"/>
              <a:pathLst>
                <a:path w="5" h="8" extrusionOk="0">
                  <a:moveTo>
                    <a:pt x="4"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3"/>
            <p:cNvSpPr/>
            <p:nvPr/>
          </p:nvSpPr>
          <p:spPr>
            <a:xfrm>
              <a:off x="4692973" y="2719418"/>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3"/>
            <p:cNvSpPr/>
            <p:nvPr/>
          </p:nvSpPr>
          <p:spPr>
            <a:xfrm>
              <a:off x="4655551" y="2770586"/>
              <a:ext cx="1894" cy="8961"/>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3"/>
            <p:cNvSpPr/>
            <p:nvPr/>
          </p:nvSpPr>
          <p:spPr>
            <a:xfrm>
              <a:off x="4651131" y="2794313"/>
              <a:ext cx="194" cy="24"/>
            </a:xfrm>
            <a:custGeom>
              <a:avLst/>
              <a:gdLst/>
              <a:ahLst/>
              <a:cxnLst/>
              <a:rect l="l" t="t" r="r" b="b"/>
              <a:pathLst>
                <a:path w="8" h="1" extrusionOk="0">
                  <a:moveTo>
                    <a:pt x="8"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3"/>
            <p:cNvSpPr/>
            <p:nvPr/>
          </p:nvSpPr>
          <p:spPr>
            <a:xfrm>
              <a:off x="4703416" y="2720098"/>
              <a:ext cx="364" cy="1287"/>
            </a:xfrm>
            <a:custGeom>
              <a:avLst/>
              <a:gdLst/>
              <a:ahLst/>
              <a:cxnLst/>
              <a:rect l="l" t="t" r="r" b="b"/>
              <a:pathLst>
                <a:path w="15" h="53" extrusionOk="0">
                  <a:moveTo>
                    <a:pt x="15" y="0"/>
                  </a:moveTo>
                  <a:cubicBezTo>
                    <a:pt x="15" y="18"/>
                    <a:pt x="11" y="39"/>
                    <a:pt x="1" y="53"/>
                  </a:cubicBezTo>
                  <a:cubicBezTo>
                    <a:pt x="11" y="39"/>
                    <a:pt x="15" y="18"/>
                    <a:pt x="1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3"/>
            <p:cNvSpPr/>
            <p:nvPr/>
          </p:nvSpPr>
          <p:spPr>
            <a:xfrm>
              <a:off x="4693386" y="2719151"/>
              <a:ext cx="364" cy="121"/>
            </a:xfrm>
            <a:custGeom>
              <a:avLst/>
              <a:gdLst/>
              <a:ahLst/>
              <a:cxnLst/>
              <a:rect l="l" t="t" r="r" b="b"/>
              <a:pathLst>
                <a:path w="15" h="5" extrusionOk="0">
                  <a:moveTo>
                    <a:pt x="15"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3"/>
            <p:cNvSpPr/>
            <p:nvPr/>
          </p:nvSpPr>
          <p:spPr>
            <a:xfrm>
              <a:off x="4704946" y="2704265"/>
              <a:ext cx="24" cy="194"/>
            </a:xfrm>
            <a:custGeom>
              <a:avLst/>
              <a:gdLst/>
              <a:ahLst/>
              <a:cxnLst/>
              <a:rect l="l" t="t" r="r" b="b"/>
              <a:pathLst>
                <a:path w="1" h="8" extrusionOk="0">
                  <a:moveTo>
                    <a:pt x="1"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3"/>
            <p:cNvSpPr/>
            <p:nvPr/>
          </p:nvSpPr>
          <p:spPr>
            <a:xfrm>
              <a:off x="4705043" y="2703925"/>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3"/>
            <p:cNvSpPr/>
            <p:nvPr/>
          </p:nvSpPr>
          <p:spPr>
            <a:xfrm>
              <a:off x="4652588" y="2793535"/>
              <a:ext cx="24" cy="121"/>
            </a:xfrm>
            <a:custGeom>
              <a:avLst/>
              <a:gdLst/>
              <a:ahLst/>
              <a:cxnLst/>
              <a:rect l="l" t="t" r="r" b="b"/>
              <a:pathLst>
                <a:path w="1" h="5" extrusionOk="0">
                  <a:moveTo>
                    <a:pt x="0"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3"/>
            <p:cNvSpPr/>
            <p:nvPr/>
          </p:nvSpPr>
          <p:spPr>
            <a:xfrm>
              <a:off x="4704776" y="2704702"/>
              <a:ext cx="24" cy="194"/>
            </a:xfrm>
            <a:custGeom>
              <a:avLst/>
              <a:gdLst/>
              <a:ahLst/>
              <a:cxnLst/>
              <a:rect l="l" t="t" r="r" b="b"/>
              <a:pathLst>
                <a:path w="1" h="8" extrusionOk="0">
                  <a:moveTo>
                    <a:pt x="1"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3"/>
            <p:cNvSpPr/>
            <p:nvPr/>
          </p:nvSpPr>
          <p:spPr>
            <a:xfrm>
              <a:off x="4703756" y="2707592"/>
              <a:ext cx="24" cy="24"/>
            </a:xfrm>
            <a:custGeom>
              <a:avLst/>
              <a:gdLst/>
              <a:ahLst/>
              <a:cxnLst/>
              <a:rect l="l" t="t" r="r" b="b"/>
              <a:pathLst>
                <a:path w="1" h="1" extrusionOk="0">
                  <a:moveTo>
                    <a:pt x="1"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3"/>
            <p:cNvSpPr/>
            <p:nvPr/>
          </p:nvSpPr>
          <p:spPr>
            <a:xfrm>
              <a:off x="4651641" y="2794143"/>
              <a:ext cx="121" cy="24"/>
            </a:xfrm>
            <a:custGeom>
              <a:avLst/>
              <a:gdLst/>
              <a:ahLst/>
              <a:cxnLst/>
              <a:rect l="l" t="t" r="r" b="b"/>
              <a:pathLst>
                <a:path w="5" h="1" extrusionOk="0">
                  <a:moveTo>
                    <a:pt x="4"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3"/>
            <p:cNvSpPr/>
            <p:nvPr/>
          </p:nvSpPr>
          <p:spPr>
            <a:xfrm>
              <a:off x="4704703" y="2705212"/>
              <a:ext cx="24" cy="194"/>
            </a:xfrm>
            <a:custGeom>
              <a:avLst/>
              <a:gdLst/>
              <a:ahLst/>
              <a:cxnLst/>
              <a:rect l="l" t="t" r="r" b="b"/>
              <a:pathLst>
                <a:path w="1" h="8" extrusionOk="0">
                  <a:moveTo>
                    <a:pt x="0"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3"/>
            <p:cNvSpPr/>
            <p:nvPr/>
          </p:nvSpPr>
          <p:spPr>
            <a:xfrm>
              <a:off x="4704023" y="2706815"/>
              <a:ext cx="97" cy="194"/>
            </a:xfrm>
            <a:custGeom>
              <a:avLst/>
              <a:gdLst/>
              <a:ahLst/>
              <a:cxnLst/>
              <a:rect l="l" t="t" r="r" b="b"/>
              <a:pathLst>
                <a:path w="4" h="8" extrusionOk="0">
                  <a:moveTo>
                    <a:pt x="4" y="1"/>
                  </a:moveTo>
                  <a:lnTo>
                    <a:pt x="0"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3"/>
            <p:cNvSpPr/>
            <p:nvPr/>
          </p:nvSpPr>
          <p:spPr>
            <a:xfrm>
              <a:off x="4704266" y="2706232"/>
              <a:ext cx="121" cy="194"/>
            </a:xfrm>
            <a:custGeom>
              <a:avLst/>
              <a:gdLst/>
              <a:ahLst/>
              <a:cxnLst/>
              <a:rect l="l" t="t" r="r" b="b"/>
              <a:pathLst>
                <a:path w="5" h="8" extrusionOk="0">
                  <a:moveTo>
                    <a:pt x="4"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3"/>
            <p:cNvSpPr/>
            <p:nvPr/>
          </p:nvSpPr>
          <p:spPr>
            <a:xfrm>
              <a:off x="4704436" y="2705722"/>
              <a:ext cx="121" cy="194"/>
            </a:xfrm>
            <a:custGeom>
              <a:avLst/>
              <a:gdLst/>
              <a:ahLst/>
              <a:cxnLst/>
              <a:rect l="l" t="t" r="r" b="b"/>
              <a:pathLst>
                <a:path w="5" h="8" extrusionOk="0">
                  <a:moveTo>
                    <a:pt x="4"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3"/>
            <p:cNvSpPr/>
            <p:nvPr/>
          </p:nvSpPr>
          <p:spPr>
            <a:xfrm>
              <a:off x="4652151" y="2793875"/>
              <a:ext cx="121" cy="24"/>
            </a:xfrm>
            <a:custGeom>
              <a:avLst/>
              <a:gdLst/>
              <a:ahLst/>
              <a:cxnLst/>
              <a:rect l="l" t="t" r="r" b="b"/>
              <a:pathLst>
                <a:path w="5" h="1" extrusionOk="0">
                  <a:moveTo>
                    <a:pt x="4"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3"/>
            <p:cNvSpPr/>
            <p:nvPr/>
          </p:nvSpPr>
          <p:spPr>
            <a:xfrm>
              <a:off x="4649868" y="2794313"/>
              <a:ext cx="777" cy="70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3"/>
            <p:cNvSpPr/>
            <p:nvPr/>
          </p:nvSpPr>
          <p:spPr>
            <a:xfrm>
              <a:off x="4693993" y="2719078"/>
              <a:ext cx="364" cy="2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3"/>
            <p:cNvSpPr/>
            <p:nvPr/>
          </p:nvSpPr>
          <p:spPr>
            <a:xfrm>
              <a:off x="4649358" y="2794483"/>
              <a:ext cx="1044" cy="1117"/>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3"/>
            <p:cNvSpPr/>
            <p:nvPr/>
          </p:nvSpPr>
          <p:spPr>
            <a:xfrm>
              <a:off x="4603363" y="2706232"/>
              <a:ext cx="36063" cy="18238"/>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3"/>
            <p:cNvSpPr/>
            <p:nvPr/>
          </p:nvSpPr>
          <p:spPr>
            <a:xfrm>
              <a:off x="4617642" y="2723061"/>
              <a:ext cx="874" cy="291"/>
            </a:xfrm>
            <a:custGeom>
              <a:avLst/>
              <a:gdLst/>
              <a:ahLst/>
              <a:cxnLst/>
              <a:rect l="l" t="t" r="r" b="b"/>
              <a:pathLst>
                <a:path w="36" h="12" extrusionOk="0">
                  <a:moveTo>
                    <a:pt x="36" y="1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3"/>
            <p:cNvSpPr/>
            <p:nvPr/>
          </p:nvSpPr>
          <p:spPr>
            <a:xfrm>
              <a:off x="4615602" y="2722818"/>
              <a:ext cx="874" cy="97"/>
            </a:xfrm>
            <a:custGeom>
              <a:avLst/>
              <a:gdLst/>
              <a:ahLst/>
              <a:cxnLst/>
              <a:rect l="l" t="t" r="r" b="b"/>
              <a:pathLst>
                <a:path w="36" h="4" extrusionOk="0">
                  <a:moveTo>
                    <a:pt x="1" y="0"/>
                  </a:moveTo>
                  <a:cubicBezTo>
                    <a:pt x="11" y="0"/>
                    <a:pt x="25" y="4"/>
                    <a:pt x="36" y="4"/>
                  </a:cubicBezTo>
                  <a:cubicBezTo>
                    <a:pt x="25" y="0"/>
                    <a:pt x="11" y="0"/>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3"/>
            <p:cNvSpPr/>
            <p:nvPr/>
          </p:nvSpPr>
          <p:spPr>
            <a:xfrm>
              <a:off x="4618759" y="2723401"/>
              <a:ext cx="874" cy="291"/>
            </a:xfrm>
            <a:custGeom>
              <a:avLst/>
              <a:gdLst/>
              <a:ahLst/>
              <a:cxnLst/>
              <a:rect l="l" t="t" r="r" b="b"/>
              <a:pathLst>
                <a:path w="36" h="12" extrusionOk="0">
                  <a:moveTo>
                    <a:pt x="35" y="1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3"/>
            <p:cNvSpPr/>
            <p:nvPr/>
          </p:nvSpPr>
          <p:spPr>
            <a:xfrm>
              <a:off x="4614680" y="2722818"/>
              <a:ext cx="704" cy="24"/>
            </a:xfrm>
            <a:custGeom>
              <a:avLst/>
              <a:gdLst/>
              <a:ahLst/>
              <a:cxnLst/>
              <a:rect l="l" t="t" r="r" b="b"/>
              <a:pathLst>
                <a:path w="29" h="1" extrusionOk="0">
                  <a:moveTo>
                    <a:pt x="0" y="0"/>
                  </a:moveTo>
                  <a:lnTo>
                    <a:pt x="28" y="0"/>
                  </a:lnTo>
                  <a:cubicBezTo>
                    <a:pt x="18" y="0"/>
                    <a:pt x="11" y="0"/>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3"/>
            <p:cNvSpPr/>
            <p:nvPr/>
          </p:nvSpPr>
          <p:spPr>
            <a:xfrm>
              <a:off x="4635929" y="2711502"/>
              <a:ext cx="704" cy="1214"/>
            </a:xfrm>
            <a:custGeom>
              <a:avLst/>
              <a:gdLst/>
              <a:ahLst/>
              <a:cxnLst/>
              <a:rect l="l" t="t" r="r" b="b"/>
              <a:pathLst>
                <a:path w="29" h="50" extrusionOk="0">
                  <a:moveTo>
                    <a:pt x="18" y="49"/>
                  </a:moveTo>
                  <a:lnTo>
                    <a:pt x="0" y="11"/>
                  </a:lnTo>
                  <a:lnTo>
                    <a:pt x="28" y="0"/>
                  </a:ln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3"/>
            <p:cNvSpPr/>
            <p:nvPr/>
          </p:nvSpPr>
          <p:spPr>
            <a:xfrm>
              <a:off x="4604893" y="2720851"/>
              <a:ext cx="3764" cy="1141"/>
            </a:xfrm>
            <a:custGeom>
              <a:avLst/>
              <a:gdLst/>
              <a:ahLst/>
              <a:cxnLst/>
              <a:rect l="l" t="t" r="r" b="b"/>
              <a:pathLst>
                <a:path w="155" h="47" extrusionOk="0">
                  <a:moveTo>
                    <a:pt x="0" y="1"/>
                  </a:moveTo>
                  <a:cubicBezTo>
                    <a:pt x="56" y="1"/>
                    <a:pt x="109" y="15"/>
                    <a:pt x="154" y="46"/>
                  </a:cubicBezTo>
                  <a:cubicBezTo>
                    <a:pt x="109" y="15"/>
                    <a:pt x="56" y="1"/>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3"/>
            <p:cNvSpPr/>
            <p:nvPr/>
          </p:nvSpPr>
          <p:spPr>
            <a:xfrm>
              <a:off x="4613490" y="2722891"/>
              <a:ext cx="947" cy="194"/>
            </a:xfrm>
            <a:custGeom>
              <a:avLst/>
              <a:gdLst/>
              <a:ahLst/>
              <a:cxnLst/>
              <a:rect l="l" t="t" r="r" b="b"/>
              <a:pathLst>
                <a:path w="39" h="8" extrusionOk="0">
                  <a:moveTo>
                    <a:pt x="39" y="1"/>
                  </a:moveTo>
                  <a:cubicBezTo>
                    <a:pt x="28" y="1"/>
                    <a:pt x="14" y="4"/>
                    <a:pt x="0" y="8"/>
                  </a:cubicBezTo>
                  <a:cubicBezTo>
                    <a:pt x="14" y="4"/>
                    <a:pt x="28" y="1"/>
                    <a:pt x="39"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3"/>
            <p:cNvSpPr/>
            <p:nvPr/>
          </p:nvSpPr>
          <p:spPr>
            <a:xfrm>
              <a:off x="4616549" y="2722891"/>
              <a:ext cx="1044" cy="194"/>
            </a:xfrm>
            <a:custGeom>
              <a:avLst/>
              <a:gdLst/>
              <a:ahLst/>
              <a:cxnLst/>
              <a:rect l="l" t="t" r="r" b="b"/>
              <a:pathLst>
                <a:path w="43" h="8" extrusionOk="0">
                  <a:moveTo>
                    <a:pt x="42" y="8"/>
                  </a:moveTo>
                  <a:cubicBezTo>
                    <a:pt x="28" y="4"/>
                    <a:pt x="14" y="1"/>
                    <a:pt x="0" y="1"/>
                  </a:cubicBezTo>
                  <a:cubicBezTo>
                    <a:pt x="14" y="1"/>
                    <a:pt x="28" y="4"/>
                    <a:pt x="42" y="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3"/>
            <p:cNvSpPr/>
            <p:nvPr/>
          </p:nvSpPr>
          <p:spPr>
            <a:xfrm>
              <a:off x="4770685" y="2776196"/>
              <a:ext cx="93108" cy="198260"/>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3"/>
            <p:cNvSpPr/>
            <p:nvPr/>
          </p:nvSpPr>
          <p:spPr>
            <a:xfrm>
              <a:off x="4771777" y="2898980"/>
              <a:ext cx="72976" cy="52722"/>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3"/>
            <p:cNvSpPr/>
            <p:nvPr/>
          </p:nvSpPr>
          <p:spPr>
            <a:xfrm>
              <a:off x="4802813" y="2949710"/>
              <a:ext cx="364" cy="291"/>
            </a:xfrm>
            <a:custGeom>
              <a:avLst/>
              <a:gdLst/>
              <a:ahLst/>
              <a:cxnLst/>
              <a:rect l="l" t="t" r="r" b="b"/>
              <a:pathLst>
                <a:path w="15" h="12" extrusionOk="0">
                  <a:moveTo>
                    <a:pt x="14" y="1"/>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3"/>
            <p:cNvSpPr/>
            <p:nvPr/>
          </p:nvSpPr>
          <p:spPr>
            <a:xfrm>
              <a:off x="4801186" y="2950658"/>
              <a:ext cx="534" cy="267"/>
            </a:xfrm>
            <a:custGeom>
              <a:avLst/>
              <a:gdLst/>
              <a:ahLst/>
              <a:cxnLst/>
              <a:rect l="l" t="t" r="r" b="b"/>
              <a:pathLst>
                <a:path w="22" h="11" extrusionOk="0">
                  <a:moveTo>
                    <a:pt x="22" y="0"/>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3"/>
            <p:cNvSpPr/>
            <p:nvPr/>
          </p:nvSpPr>
          <p:spPr>
            <a:xfrm>
              <a:off x="4803396" y="2949298"/>
              <a:ext cx="364" cy="267"/>
            </a:xfrm>
            <a:custGeom>
              <a:avLst/>
              <a:gdLst/>
              <a:ahLst/>
              <a:cxnLst/>
              <a:rect l="l" t="t" r="r" b="b"/>
              <a:pathLst>
                <a:path w="15" h="11" extrusionOk="0">
                  <a:moveTo>
                    <a:pt x="15" y="0"/>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3"/>
            <p:cNvSpPr/>
            <p:nvPr/>
          </p:nvSpPr>
          <p:spPr>
            <a:xfrm>
              <a:off x="4799996" y="2951168"/>
              <a:ext cx="801" cy="364"/>
            </a:xfrm>
            <a:custGeom>
              <a:avLst/>
              <a:gdLst/>
              <a:ahLst/>
              <a:cxnLst/>
              <a:rect l="l" t="t" r="r" b="b"/>
              <a:pathLst>
                <a:path w="33" h="15" extrusionOk="0">
                  <a:moveTo>
                    <a:pt x="32" y="0"/>
                  </a:moveTo>
                  <a:lnTo>
                    <a:pt x="1"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3"/>
            <p:cNvSpPr/>
            <p:nvPr/>
          </p:nvSpPr>
          <p:spPr>
            <a:xfrm>
              <a:off x="4802036" y="2950148"/>
              <a:ext cx="461" cy="267"/>
            </a:xfrm>
            <a:custGeom>
              <a:avLst/>
              <a:gdLst/>
              <a:ahLst/>
              <a:cxnLst/>
              <a:rect l="l" t="t" r="r" b="b"/>
              <a:pathLst>
                <a:path w="19" h="11" extrusionOk="0">
                  <a:moveTo>
                    <a:pt x="18" y="0"/>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3"/>
            <p:cNvSpPr/>
            <p:nvPr/>
          </p:nvSpPr>
          <p:spPr>
            <a:xfrm>
              <a:off x="4805776" y="2947331"/>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3"/>
            <p:cNvSpPr/>
            <p:nvPr/>
          </p:nvSpPr>
          <p:spPr>
            <a:xfrm>
              <a:off x="4841159" y="2911802"/>
              <a:ext cx="1117" cy="1894"/>
            </a:xfrm>
            <a:custGeom>
              <a:avLst/>
              <a:gdLst/>
              <a:ahLst/>
              <a:cxnLst/>
              <a:rect l="l" t="t" r="r" b="b"/>
              <a:pathLst>
                <a:path w="46" h="78" extrusionOk="0">
                  <a:moveTo>
                    <a:pt x="0" y="0"/>
                  </a:moveTo>
                  <a:cubicBezTo>
                    <a:pt x="14" y="28"/>
                    <a:pt x="28" y="53"/>
                    <a:pt x="46" y="77"/>
                  </a:cubicBezTo>
                  <a:cubicBezTo>
                    <a:pt x="28" y="53"/>
                    <a:pt x="14" y="28"/>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3"/>
            <p:cNvSpPr/>
            <p:nvPr/>
          </p:nvSpPr>
          <p:spPr>
            <a:xfrm>
              <a:off x="4805776" y="2947331"/>
              <a:ext cx="24" cy="121"/>
            </a:xfrm>
            <a:custGeom>
              <a:avLst/>
              <a:gdLst/>
              <a:ahLst/>
              <a:cxnLst/>
              <a:rect l="l" t="t" r="r" b="b"/>
              <a:pathLst>
                <a:path w="1" h="5" extrusionOk="0">
                  <a:moveTo>
                    <a:pt x="1"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3"/>
            <p:cNvSpPr/>
            <p:nvPr/>
          </p:nvSpPr>
          <p:spPr>
            <a:xfrm>
              <a:off x="4805776" y="2947331"/>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3"/>
            <p:cNvSpPr/>
            <p:nvPr/>
          </p:nvSpPr>
          <p:spPr>
            <a:xfrm>
              <a:off x="4837492" y="2899053"/>
              <a:ext cx="3691" cy="12774"/>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3"/>
            <p:cNvSpPr/>
            <p:nvPr/>
          </p:nvSpPr>
          <p:spPr>
            <a:xfrm>
              <a:off x="4804003" y="2948958"/>
              <a:ext cx="267" cy="194"/>
            </a:xfrm>
            <a:custGeom>
              <a:avLst/>
              <a:gdLst/>
              <a:ahLst/>
              <a:cxnLst/>
              <a:rect l="l" t="t" r="r" b="b"/>
              <a:pathLst>
                <a:path w="11" h="8" extrusionOk="0">
                  <a:moveTo>
                    <a:pt x="11"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3"/>
            <p:cNvSpPr/>
            <p:nvPr/>
          </p:nvSpPr>
          <p:spPr>
            <a:xfrm>
              <a:off x="4805776" y="2945388"/>
              <a:ext cx="971" cy="1797"/>
            </a:xfrm>
            <a:custGeom>
              <a:avLst/>
              <a:gdLst/>
              <a:ahLst/>
              <a:cxnLst/>
              <a:rect l="l" t="t" r="r" b="b"/>
              <a:pathLst>
                <a:path w="40" h="74" extrusionOk="0">
                  <a:moveTo>
                    <a:pt x="1" y="74"/>
                  </a:moveTo>
                  <a:cubicBezTo>
                    <a:pt x="4" y="46"/>
                    <a:pt x="15" y="18"/>
                    <a:pt x="39" y="0"/>
                  </a:cubicBezTo>
                  <a:cubicBezTo>
                    <a:pt x="15" y="18"/>
                    <a:pt x="4" y="46"/>
                    <a:pt x="1" y="7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3"/>
            <p:cNvSpPr/>
            <p:nvPr/>
          </p:nvSpPr>
          <p:spPr>
            <a:xfrm>
              <a:off x="4805363" y="2947768"/>
              <a:ext cx="194" cy="194"/>
            </a:xfrm>
            <a:custGeom>
              <a:avLst/>
              <a:gdLst/>
              <a:ahLst/>
              <a:cxnLst/>
              <a:rect l="l" t="t" r="r" b="b"/>
              <a:pathLst>
                <a:path w="8" h="8" extrusionOk="0">
                  <a:moveTo>
                    <a:pt x="7"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3"/>
            <p:cNvSpPr/>
            <p:nvPr/>
          </p:nvSpPr>
          <p:spPr>
            <a:xfrm>
              <a:off x="4804853" y="2948350"/>
              <a:ext cx="194" cy="194"/>
            </a:xfrm>
            <a:custGeom>
              <a:avLst/>
              <a:gdLst/>
              <a:ahLst/>
              <a:cxnLst/>
              <a:rect l="l" t="t" r="r" b="b"/>
              <a:pathLst>
                <a:path w="8" h="8" extrusionOk="0">
                  <a:moveTo>
                    <a:pt x="7" y="1"/>
                  </a:moveTo>
                  <a:lnTo>
                    <a:pt x="0"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3"/>
            <p:cNvSpPr/>
            <p:nvPr/>
          </p:nvSpPr>
          <p:spPr>
            <a:xfrm>
              <a:off x="4804416" y="2948618"/>
              <a:ext cx="291" cy="194"/>
            </a:xfrm>
            <a:custGeom>
              <a:avLst/>
              <a:gdLst/>
              <a:ahLst/>
              <a:cxnLst/>
              <a:rect l="l" t="t" r="r" b="b"/>
              <a:pathLst>
                <a:path w="12" h="8" extrusionOk="0">
                  <a:moveTo>
                    <a:pt x="11"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3"/>
            <p:cNvSpPr/>
            <p:nvPr/>
          </p:nvSpPr>
          <p:spPr>
            <a:xfrm>
              <a:off x="4805096" y="2948011"/>
              <a:ext cx="194" cy="194"/>
            </a:xfrm>
            <a:custGeom>
              <a:avLst/>
              <a:gdLst/>
              <a:ahLst/>
              <a:cxnLst/>
              <a:rect l="l" t="t" r="r" b="b"/>
              <a:pathLst>
                <a:path w="8" h="8" extrusionOk="0">
                  <a:moveTo>
                    <a:pt x="8"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3"/>
            <p:cNvSpPr/>
            <p:nvPr/>
          </p:nvSpPr>
          <p:spPr>
            <a:xfrm>
              <a:off x="4805533" y="2947598"/>
              <a:ext cx="97" cy="194"/>
            </a:xfrm>
            <a:custGeom>
              <a:avLst/>
              <a:gdLst/>
              <a:ahLst/>
              <a:cxnLst/>
              <a:rect l="l" t="t" r="r" b="b"/>
              <a:pathLst>
                <a:path w="4" h="8" extrusionOk="0">
                  <a:moveTo>
                    <a:pt x="4"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3"/>
            <p:cNvSpPr/>
            <p:nvPr/>
          </p:nvSpPr>
          <p:spPr>
            <a:xfrm>
              <a:off x="4805703" y="2947428"/>
              <a:ext cx="24" cy="194"/>
            </a:xfrm>
            <a:custGeom>
              <a:avLst/>
              <a:gdLst/>
              <a:ahLst/>
              <a:cxnLst/>
              <a:rect l="l" t="t" r="r" b="b"/>
              <a:pathLst>
                <a:path w="1" h="8" extrusionOk="0">
                  <a:moveTo>
                    <a:pt x="0"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3"/>
            <p:cNvSpPr/>
            <p:nvPr/>
          </p:nvSpPr>
          <p:spPr>
            <a:xfrm>
              <a:off x="4744748" y="2789213"/>
              <a:ext cx="93788" cy="114357"/>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3"/>
            <p:cNvSpPr/>
            <p:nvPr/>
          </p:nvSpPr>
          <p:spPr>
            <a:xfrm>
              <a:off x="4748828" y="2807402"/>
              <a:ext cx="97" cy="364"/>
            </a:xfrm>
            <a:custGeom>
              <a:avLst/>
              <a:gdLst/>
              <a:ahLst/>
              <a:cxnLst/>
              <a:rect l="l" t="t" r="r" b="b"/>
              <a:pathLst>
                <a:path w="4" h="15" extrusionOk="0">
                  <a:moveTo>
                    <a:pt x="4" y="0"/>
                  </a:moveTo>
                  <a:lnTo>
                    <a:pt x="0"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3"/>
            <p:cNvSpPr/>
            <p:nvPr/>
          </p:nvSpPr>
          <p:spPr>
            <a:xfrm>
              <a:off x="4751621" y="2802982"/>
              <a:ext cx="291" cy="364"/>
            </a:xfrm>
            <a:custGeom>
              <a:avLst/>
              <a:gdLst/>
              <a:ahLst/>
              <a:cxnLst/>
              <a:rect l="l" t="t" r="r" b="b"/>
              <a:pathLst>
                <a:path w="12" h="15" extrusionOk="0">
                  <a:moveTo>
                    <a:pt x="11" y="0"/>
                  </a:moveTo>
                  <a:lnTo>
                    <a:pt x="1"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3"/>
            <p:cNvSpPr/>
            <p:nvPr/>
          </p:nvSpPr>
          <p:spPr>
            <a:xfrm>
              <a:off x="4747201" y="2811895"/>
              <a:ext cx="194" cy="291"/>
            </a:xfrm>
            <a:custGeom>
              <a:avLst/>
              <a:gdLst/>
              <a:ahLst/>
              <a:cxnLst/>
              <a:rect l="l" t="t" r="r" b="b"/>
              <a:pathLst>
                <a:path w="8" h="12" extrusionOk="0">
                  <a:moveTo>
                    <a:pt x="8" y="1"/>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3"/>
            <p:cNvSpPr/>
            <p:nvPr/>
          </p:nvSpPr>
          <p:spPr>
            <a:xfrm>
              <a:off x="4753248" y="2800942"/>
              <a:ext cx="194" cy="267"/>
            </a:xfrm>
            <a:custGeom>
              <a:avLst/>
              <a:gdLst/>
              <a:ahLst/>
              <a:cxnLst/>
              <a:rect l="l" t="t" r="r" b="b"/>
              <a:pathLst>
                <a:path w="8" h="11" extrusionOk="0">
                  <a:moveTo>
                    <a:pt x="7" y="0"/>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3"/>
            <p:cNvSpPr/>
            <p:nvPr/>
          </p:nvSpPr>
          <p:spPr>
            <a:xfrm>
              <a:off x="4752131" y="2802302"/>
              <a:ext cx="291" cy="267"/>
            </a:xfrm>
            <a:custGeom>
              <a:avLst/>
              <a:gdLst/>
              <a:ahLst/>
              <a:cxnLst/>
              <a:rect l="l" t="t" r="r" b="b"/>
              <a:pathLst>
                <a:path w="12" h="11" extrusionOk="0">
                  <a:moveTo>
                    <a:pt x="11" y="0"/>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3"/>
            <p:cNvSpPr/>
            <p:nvPr/>
          </p:nvSpPr>
          <p:spPr>
            <a:xfrm>
              <a:off x="4748221" y="2809272"/>
              <a:ext cx="24" cy="267"/>
            </a:xfrm>
            <a:custGeom>
              <a:avLst/>
              <a:gdLst/>
              <a:ahLst/>
              <a:cxnLst/>
              <a:rect l="l" t="t" r="r" b="b"/>
              <a:pathLst>
                <a:path w="1" h="11" extrusionOk="0">
                  <a:moveTo>
                    <a:pt x="1" y="0"/>
                  </a:moveTo>
                  <a:cubicBezTo>
                    <a:pt x="1" y="4"/>
                    <a:pt x="1" y="7"/>
                    <a:pt x="1" y="11"/>
                  </a:cubicBezTo>
                  <a:cubicBezTo>
                    <a:pt x="1" y="7"/>
                    <a:pt x="1" y="4"/>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3"/>
            <p:cNvSpPr/>
            <p:nvPr/>
          </p:nvSpPr>
          <p:spPr>
            <a:xfrm>
              <a:off x="4748561" y="2807985"/>
              <a:ext cx="121" cy="291"/>
            </a:xfrm>
            <a:custGeom>
              <a:avLst/>
              <a:gdLst/>
              <a:ahLst/>
              <a:cxnLst/>
              <a:rect l="l" t="t" r="r" b="b"/>
              <a:pathLst>
                <a:path w="5" h="12" extrusionOk="0">
                  <a:moveTo>
                    <a:pt x="4" y="1"/>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3"/>
            <p:cNvSpPr/>
            <p:nvPr/>
          </p:nvSpPr>
          <p:spPr>
            <a:xfrm>
              <a:off x="4748391" y="2808422"/>
              <a:ext cx="121" cy="267"/>
            </a:xfrm>
            <a:custGeom>
              <a:avLst/>
              <a:gdLst/>
              <a:ahLst/>
              <a:cxnLst/>
              <a:rect l="l" t="t" r="r" b="b"/>
              <a:pathLst>
                <a:path w="5" h="11" extrusionOk="0">
                  <a:moveTo>
                    <a:pt x="4" y="0"/>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3"/>
            <p:cNvSpPr/>
            <p:nvPr/>
          </p:nvSpPr>
          <p:spPr>
            <a:xfrm>
              <a:off x="4751111" y="2803662"/>
              <a:ext cx="291" cy="364"/>
            </a:xfrm>
            <a:custGeom>
              <a:avLst/>
              <a:gdLst/>
              <a:ahLst/>
              <a:cxnLst/>
              <a:rect l="l" t="t" r="r" b="b"/>
              <a:pathLst>
                <a:path w="12" h="15" extrusionOk="0">
                  <a:moveTo>
                    <a:pt x="11" y="0"/>
                  </a:moveTo>
                  <a:lnTo>
                    <a:pt x="1"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3"/>
            <p:cNvSpPr/>
            <p:nvPr/>
          </p:nvSpPr>
          <p:spPr>
            <a:xfrm>
              <a:off x="4752641" y="2801622"/>
              <a:ext cx="291" cy="267"/>
            </a:xfrm>
            <a:custGeom>
              <a:avLst/>
              <a:gdLst/>
              <a:ahLst/>
              <a:cxnLst/>
              <a:rect l="l" t="t" r="r" b="b"/>
              <a:pathLst>
                <a:path w="12" h="11" extrusionOk="0">
                  <a:moveTo>
                    <a:pt x="11" y="0"/>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3"/>
            <p:cNvSpPr/>
            <p:nvPr/>
          </p:nvSpPr>
          <p:spPr>
            <a:xfrm>
              <a:off x="4748221" y="2808835"/>
              <a:ext cx="121" cy="291"/>
            </a:xfrm>
            <a:custGeom>
              <a:avLst/>
              <a:gdLst/>
              <a:ahLst/>
              <a:cxnLst/>
              <a:rect l="l" t="t" r="r" b="b"/>
              <a:pathLst>
                <a:path w="5" h="12" extrusionOk="0">
                  <a:moveTo>
                    <a:pt x="4" y="1"/>
                  </a:moveTo>
                  <a:cubicBezTo>
                    <a:pt x="1" y="4"/>
                    <a:pt x="1" y="8"/>
                    <a:pt x="1" y="11"/>
                  </a:cubicBezTo>
                  <a:cubicBezTo>
                    <a:pt x="4" y="8"/>
                    <a:pt x="4" y="4"/>
                    <a:pt x="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3"/>
            <p:cNvSpPr/>
            <p:nvPr/>
          </p:nvSpPr>
          <p:spPr>
            <a:xfrm>
              <a:off x="4746618" y="2812502"/>
              <a:ext cx="194" cy="194"/>
            </a:xfrm>
            <a:custGeom>
              <a:avLst/>
              <a:gdLst/>
              <a:ahLst/>
              <a:cxnLst/>
              <a:rect l="l" t="t" r="r" b="b"/>
              <a:pathLst>
                <a:path w="8" h="8" extrusionOk="0">
                  <a:moveTo>
                    <a:pt x="7"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3"/>
            <p:cNvSpPr/>
            <p:nvPr/>
          </p:nvSpPr>
          <p:spPr>
            <a:xfrm>
              <a:off x="4747978" y="2810462"/>
              <a:ext cx="97" cy="267"/>
            </a:xfrm>
            <a:custGeom>
              <a:avLst/>
              <a:gdLst/>
              <a:ahLst/>
              <a:cxnLst/>
              <a:rect l="l" t="t" r="r" b="b"/>
              <a:pathLst>
                <a:path w="4" h="11" extrusionOk="0">
                  <a:moveTo>
                    <a:pt x="4" y="0"/>
                  </a:moveTo>
                  <a:cubicBezTo>
                    <a:pt x="4" y="4"/>
                    <a:pt x="0" y="7"/>
                    <a:pt x="0" y="11"/>
                  </a:cubicBezTo>
                  <a:cubicBezTo>
                    <a:pt x="0" y="7"/>
                    <a:pt x="4" y="4"/>
                    <a:pt x="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3"/>
            <p:cNvSpPr/>
            <p:nvPr/>
          </p:nvSpPr>
          <p:spPr>
            <a:xfrm>
              <a:off x="4747638" y="2811215"/>
              <a:ext cx="194" cy="291"/>
            </a:xfrm>
            <a:custGeom>
              <a:avLst/>
              <a:gdLst/>
              <a:ahLst/>
              <a:cxnLst/>
              <a:rect l="l" t="t" r="r" b="b"/>
              <a:pathLst>
                <a:path w="8" h="12" extrusionOk="0">
                  <a:moveTo>
                    <a:pt x="7" y="1"/>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3"/>
            <p:cNvSpPr/>
            <p:nvPr/>
          </p:nvSpPr>
          <p:spPr>
            <a:xfrm>
              <a:off x="4750698" y="2804342"/>
              <a:ext cx="194" cy="364"/>
            </a:xfrm>
            <a:custGeom>
              <a:avLst/>
              <a:gdLst/>
              <a:ahLst/>
              <a:cxnLst/>
              <a:rect l="l" t="t" r="r" b="b"/>
              <a:pathLst>
                <a:path w="8" h="15" extrusionOk="0">
                  <a:moveTo>
                    <a:pt x="7" y="0"/>
                  </a:moveTo>
                  <a:lnTo>
                    <a:pt x="0"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3"/>
            <p:cNvSpPr/>
            <p:nvPr/>
          </p:nvSpPr>
          <p:spPr>
            <a:xfrm>
              <a:off x="4753758" y="2800432"/>
              <a:ext cx="97" cy="194"/>
            </a:xfrm>
            <a:custGeom>
              <a:avLst/>
              <a:gdLst/>
              <a:ahLst/>
              <a:cxnLst/>
              <a:rect l="l" t="t" r="r" b="b"/>
              <a:pathLst>
                <a:path w="4" h="8" extrusionOk="0">
                  <a:moveTo>
                    <a:pt x="0" y="7"/>
                  </a:moveTo>
                  <a:lnTo>
                    <a:pt x="4" y="0"/>
                  </a:ln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3"/>
            <p:cNvSpPr/>
            <p:nvPr/>
          </p:nvSpPr>
          <p:spPr>
            <a:xfrm>
              <a:off x="4750188" y="2805022"/>
              <a:ext cx="267" cy="267"/>
            </a:xfrm>
            <a:custGeom>
              <a:avLst/>
              <a:gdLst/>
              <a:ahLst/>
              <a:cxnLst/>
              <a:rect l="l" t="t" r="r" b="b"/>
              <a:pathLst>
                <a:path w="11" h="11" extrusionOk="0">
                  <a:moveTo>
                    <a:pt x="11" y="0"/>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3"/>
            <p:cNvSpPr/>
            <p:nvPr/>
          </p:nvSpPr>
          <p:spPr>
            <a:xfrm>
              <a:off x="4749751" y="2805605"/>
              <a:ext cx="291" cy="364"/>
            </a:xfrm>
            <a:custGeom>
              <a:avLst/>
              <a:gdLst/>
              <a:ahLst/>
              <a:cxnLst/>
              <a:rect l="l" t="t" r="r" b="b"/>
              <a:pathLst>
                <a:path w="12" h="15" extrusionOk="0">
                  <a:moveTo>
                    <a:pt x="11" y="1"/>
                  </a:moveTo>
                  <a:lnTo>
                    <a:pt x="1"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3"/>
            <p:cNvSpPr/>
            <p:nvPr/>
          </p:nvSpPr>
          <p:spPr>
            <a:xfrm>
              <a:off x="4749411" y="2806285"/>
              <a:ext cx="194" cy="291"/>
            </a:xfrm>
            <a:custGeom>
              <a:avLst/>
              <a:gdLst/>
              <a:ahLst/>
              <a:cxnLst/>
              <a:rect l="l" t="t" r="r" b="b"/>
              <a:pathLst>
                <a:path w="8" h="12" extrusionOk="0">
                  <a:moveTo>
                    <a:pt x="8" y="1"/>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3"/>
            <p:cNvSpPr/>
            <p:nvPr/>
          </p:nvSpPr>
          <p:spPr>
            <a:xfrm>
              <a:off x="4749168" y="2806892"/>
              <a:ext cx="194" cy="267"/>
            </a:xfrm>
            <a:custGeom>
              <a:avLst/>
              <a:gdLst/>
              <a:ahLst/>
              <a:cxnLst/>
              <a:rect l="l" t="t" r="r" b="b"/>
              <a:pathLst>
                <a:path w="8" h="11" extrusionOk="0">
                  <a:moveTo>
                    <a:pt x="7" y="0"/>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3"/>
            <p:cNvSpPr/>
            <p:nvPr/>
          </p:nvSpPr>
          <p:spPr>
            <a:xfrm>
              <a:off x="4837662" y="2890723"/>
              <a:ext cx="194" cy="947"/>
            </a:xfrm>
            <a:custGeom>
              <a:avLst/>
              <a:gdLst/>
              <a:ahLst/>
              <a:cxnLst/>
              <a:rect l="l" t="t" r="r" b="b"/>
              <a:pathLst>
                <a:path w="8" h="39" extrusionOk="0">
                  <a:moveTo>
                    <a:pt x="8" y="0"/>
                  </a:moveTo>
                  <a:cubicBezTo>
                    <a:pt x="4" y="11"/>
                    <a:pt x="1" y="25"/>
                    <a:pt x="1" y="39"/>
                  </a:cubicBezTo>
                  <a:cubicBezTo>
                    <a:pt x="1" y="25"/>
                    <a:pt x="8" y="11"/>
                    <a:pt x="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3"/>
            <p:cNvSpPr/>
            <p:nvPr/>
          </p:nvSpPr>
          <p:spPr>
            <a:xfrm>
              <a:off x="4837419" y="2891816"/>
              <a:ext cx="267" cy="3691"/>
            </a:xfrm>
            <a:custGeom>
              <a:avLst/>
              <a:gdLst/>
              <a:ahLst/>
              <a:cxnLst/>
              <a:rect l="l" t="t" r="r" b="b"/>
              <a:pathLst>
                <a:path w="11" h="152" extrusionOk="0">
                  <a:moveTo>
                    <a:pt x="11" y="1"/>
                  </a:moveTo>
                  <a:cubicBezTo>
                    <a:pt x="4" y="46"/>
                    <a:pt x="0" y="99"/>
                    <a:pt x="0" y="151"/>
                  </a:cubicBezTo>
                  <a:cubicBezTo>
                    <a:pt x="0" y="102"/>
                    <a:pt x="4" y="50"/>
                    <a:pt x="1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3"/>
            <p:cNvSpPr/>
            <p:nvPr/>
          </p:nvSpPr>
          <p:spPr>
            <a:xfrm>
              <a:off x="4767698" y="2789116"/>
              <a:ext cx="24" cy="24"/>
            </a:xfrm>
            <a:custGeom>
              <a:avLst/>
              <a:gdLst/>
              <a:ahLst/>
              <a:cxnLst/>
              <a:rect l="l" t="t" r="r" b="b"/>
              <a:pathLst>
                <a:path w="1" h="1" extrusionOk="0">
                  <a:moveTo>
                    <a:pt x="1" y="1"/>
                  </a:moveTo>
                  <a:lnTo>
                    <a:pt x="1" y="1"/>
                  </a:ln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3"/>
            <p:cNvSpPr/>
            <p:nvPr/>
          </p:nvSpPr>
          <p:spPr>
            <a:xfrm>
              <a:off x="4818210" y="2901772"/>
              <a:ext cx="607" cy="1457"/>
            </a:xfrm>
            <a:custGeom>
              <a:avLst/>
              <a:gdLst/>
              <a:ahLst/>
              <a:cxnLst/>
              <a:rect l="l" t="t" r="r" b="b"/>
              <a:pathLst>
                <a:path w="25" h="60" extrusionOk="0">
                  <a:moveTo>
                    <a:pt x="25" y="0"/>
                  </a:moveTo>
                  <a:cubicBezTo>
                    <a:pt x="21" y="21"/>
                    <a:pt x="14" y="42"/>
                    <a:pt x="0" y="60"/>
                  </a:cubicBezTo>
                  <a:cubicBezTo>
                    <a:pt x="14" y="42"/>
                    <a:pt x="21" y="21"/>
                    <a:pt x="2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3"/>
            <p:cNvSpPr/>
            <p:nvPr/>
          </p:nvSpPr>
          <p:spPr>
            <a:xfrm>
              <a:off x="4830182" y="2896673"/>
              <a:ext cx="631" cy="267"/>
            </a:xfrm>
            <a:custGeom>
              <a:avLst/>
              <a:gdLst/>
              <a:ahLst/>
              <a:cxnLst/>
              <a:rect l="l" t="t" r="r" b="b"/>
              <a:pathLst>
                <a:path w="26" h="11" extrusionOk="0">
                  <a:moveTo>
                    <a:pt x="25" y="11"/>
                  </a:moveTo>
                  <a:cubicBezTo>
                    <a:pt x="15" y="7"/>
                    <a:pt x="8" y="4"/>
                    <a:pt x="1" y="0"/>
                  </a:cubicBezTo>
                  <a:cubicBezTo>
                    <a:pt x="8" y="4"/>
                    <a:pt x="15" y="7"/>
                    <a:pt x="25"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3"/>
            <p:cNvSpPr/>
            <p:nvPr/>
          </p:nvSpPr>
          <p:spPr>
            <a:xfrm>
              <a:off x="4831882" y="2897013"/>
              <a:ext cx="631" cy="24"/>
            </a:xfrm>
            <a:custGeom>
              <a:avLst/>
              <a:gdLst/>
              <a:ahLst/>
              <a:cxnLst/>
              <a:rect l="l" t="t" r="r" b="b"/>
              <a:pathLst>
                <a:path w="26" h="1" extrusionOk="0">
                  <a:moveTo>
                    <a:pt x="25"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3"/>
            <p:cNvSpPr/>
            <p:nvPr/>
          </p:nvSpPr>
          <p:spPr>
            <a:xfrm>
              <a:off x="4817433" y="2902282"/>
              <a:ext cx="704" cy="1117"/>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3"/>
            <p:cNvSpPr/>
            <p:nvPr/>
          </p:nvSpPr>
          <p:spPr>
            <a:xfrm>
              <a:off x="4837079" y="2895483"/>
              <a:ext cx="267" cy="194"/>
            </a:xfrm>
            <a:custGeom>
              <a:avLst/>
              <a:gdLst/>
              <a:ahLst/>
              <a:cxnLst/>
              <a:rect l="l" t="t" r="r" b="b"/>
              <a:pathLst>
                <a:path w="11" h="8" extrusionOk="0">
                  <a:moveTo>
                    <a:pt x="0" y="7"/>
                  </a:moveTo>
                  <a:lnTo>
                    <a:pt x="11" y="0"/>
                  </a:ln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3"/>
            <p:cNvSpPr/>
            <p:nvPr/>
          </p:nvSpPr>
          <p:spPr>
            <a:xfrm>
              <a:off x="4832829" y="2897013"/>
              <a:ext cx="607" cy="24"/>
            </a:xfrm>
            <a:custGeom>
              <a:avLst/>
              <a:gdLst/>
              <a:ahLst/>
              <a:cxnLst/>
              <a:rect l="l" t="t" r="r" b="b"/>
              <a:pathLst>
                <a:path w="25" h="1" extrusionOk="0">
                  <a:moveTo>
                    <a:pt x="25"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3"/>
            <p:cNvSpPr/>
            <p:nvPr/>
          </p:nvSpPr>
          <p:spPr>
            <a:xfrm>
              <a:off x="4830959" y="2896915"/>
              <a:ext cx="607" cy="121"/>
            </a:xfrm>
            <a:custGeom>
              <a:avLst/>
              <a:gdLst/>
              <a:ahLst/>
              <a:cxnLst/>
              <a:rect l="l" t="t" r="r" b="b"/>
              <a:pathLst>
                <a:path w="25" h="5" extrusionOk="0">
                  <a:moveTo>
                    <a:pt x="0" y="1"/>
                  </a:moveTo>
                  <a:cubicBezTo>
                    <a:pt x="7" y="1"/>
                    <a:pt x="18" y="4"/>
                    <a:pt x="25" y="4"/>
                  </a:cubicBezTo>
                  <a:cubicBezTo>
                    <a:pt x="18" y="4"/>
                    <a:pt x="11" y="1"/>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3"/>
            <p:cNvSpPr/>
            <p:nvPr/>
          </p:nvSpPr>
          <p:spPr>
            <a:xfrm>
              <a:off x="4834942" y="2896405"/>
              <a:ext cx="631" cy="291"/>
            </a:xfrm>
            <a:custGeom>
              <a:avLst/>
              <a:gdLst/>
              <a:ahLst/>
              <a:cxnLst/>
              <a:rect l="l" t="t" r="r" b="b"/>
              <a:pathLst>
                <a:path w="26" h="12" extrusionOk="0">
                  <a:moveTo>
                    <a:pt x="25" y="1"/>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3"/>
            <p:cNvSpPr/>
            <p:nvPr/>
          </p:nvSpPr>
          <p:spPr>
            <a:xfrm>
              <a:off x="4833849" y="2896745"/>
              <a:ext cx="607" cy="194"/>
            </a:xfrm>
            <a:custGeom>
              <a:avLst/>
              <a:gdLst/>
              <a:ahLst/>
              <a:cxnLst/>
              <a:rect l="l" t="t" r="r" b="b"/>
              <a:pathLst>
                <a:path w="25" h="8" extrusionOk="0">
                  <a:moveTo>
                    <a:pt x="25" y="1"/>
                  </a:moveTo>
                  <a:lnTo>
                    <a:pt x="0"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3"/>
            <p:cNvSpPr/>
            <p:nvPr/>
          </p:nvSpPr>
          <p:spPr>
            <a:xfrm>
              <a:off x="4835962" y="2895896"/>
              <a:ext cx="631" cy="364"/>
            </a:xfrm>
            <a:custGeom>
              <a:avLst/>
              <a:gdLst/>
              <a:ahLst/>
              <a:cxnLst/>
              <a:rect l="l" t="t" r="r" b="b"/>
              <a:pathLst>
                <a:path w="26" h="15" extrusionOk="0">
                  <a:moveTo>
                    <a:pt x="25" y="1"/>
                  </a:moveTo>
                  <a:lnTo>
                    <a:pt x="1"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3"/>
            <p:cNvSpPr/>
            <p:nvPr/>
          </p:nvSpPr>
          <p:spPr>
            <a:xfrm>
              <a:off x="4837419" y="2895483"/>
              <a:ext cx="24" cy="24"/>
            </a:xfrm>
            <a:custGeom>
              <a:avLst/>
              <a:gdLst/>
              <a:ahLst/>
              <a:cxnLst/>
              <a:rect l="l" t="t" r="r" b="b"/>
              <a:pathLst>
                <a:path w="1" h="1" extrusionOk="0">
                  <a:moveTo>
                    <a:pt x="0"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3"/>
            <p:cNvSpPr/>
            <p:nvPr/>
          </p:nvSpPr>
          <p:spPr>
            <a:xfrm>
              <a:off x="4709366" y="2815465"/>
              <a:ext cx="102214" cy="197532"/>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3"/>
            <p:cNvSpPr/>
            <p:nvPr/>
          </p:nvSpPr>
          <p:spPr>
            <a:xfrm>
              <a:off x="4727069" y="2944611"/>
              <a:ext cx="267" cy="461"/>
            </a:xfrm>
            <a:custGeom>
              <a:avLst/>
              <a:gdLst/>
              <a:ahLst/>
              <a:cxnLst/>
              <a:rect l="l" t="t" r="r" b="b"/>
              <a:pathLst>
                <a:path w="11" h="19" extrusionOk="0">
                  <a:moveTo>
                    <a:pt x="0" y="18"/>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3"/>
            <p:cNvSpPr/>
            <p:nvPr/>
          </p:nvSpPr>
          <p:spPr>
            <a:xfrm>
              <a:off x="4726632" y="2945461"/>
              <a:ext cx="194" cy="364"/>
            </a:xfrm>
            <a:custGeom>
              <a:avLst/>
              <a:gdLst/>
              <a:ahLst/>
              <a:cxnLst/>
              <a:rect l="l" t="t" r="r" b="b"/>
              <a:pathLst>
                <a:path w="8" h="15" extrusionOk="0">
                  <a:moveTo>
                    <a:pt x="1" y="15"/>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3"/>
            <p:cNvSpPr/>
            <p:nvPr/>
          </p:nvSpPr>
          <p:spPr>
            <a:xfrm>
              <a:off x="4727482" y="2943858"/>
              <a:ext cx="291" cy="364"/>
            </a:xfrm>
            <a:custGeom>
              <a:avLst/>
              <a:gdLst/>
              <a:ahLst/>
              <a:cxnLst/>
              <a:rect l="l" t="t" r="r" b="b"/>
              <a:pathLst>
                <a:path w="12" h="15" extrusionOk="0">
                  <a:moveTo>
                    <a:pt x="1" y="14"/>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3"/>
            <p:cNvSpPr/>
            <p:nvPr/>
          </p:nvSpPr>
          <p:spPr>
            <a:xfrm>
              <a:off x="4729279" y="2939851"/>
              <a:ext cx="194" cy="461"/>
            </a:xfrm>
            <a:custGeom>
              <a:avLst/>
              <a:gdLst/>
              <a:ahLst/>
              <a:cxnLst/>
              <a:rect l="l" t="t" r="r" b="b"/>
              <a:pathLst>
                <a:path w="8" h="19" extrusionOk="0">
                  <a:moveTo>
                    <a:pt x="0" y="18"/>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3"/>
            <p:cNvSpPr/>
            <p:nvPr/>
          </p:nvSpPr>
          <p:spPr>
            <a:xfrm>
              <a:off x="4728769" y="2940968"/>
              <a:ext cx="267" cy="704"/>
            </a:xfrm>
            <a:custGeom>
              <a:avLst/>
              <a:gdLst/>
              <a:ahLst/>
              <a:cxnLst/>
              <a:rect l="l" t="t" r="r" b="b"/>
              <a:pathLst>
                <a:path w="11" h="29" extrusionOk="0">
                  <a:moveTo>
                    <a:pt x="0" y="28"/>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3"/>
            <p:cNvSpPr/>
            <p:nvPr/>
          </p:nvSpPr>
          <p:spPr>
            <a:xfrm>
              <a:off x="4728332" y="2942061"/>
              <a:ext cx="194" cy="461"/>
            </a:xfrm>
            <a:custGeom>
              <a:avLst/>
              <a:gdLst/>
              <a:ahLst/>
              <a:cxnLst/>
              <a:rect l="l" t="t" r="r" b="b"/>
              <a:pathLst>
                <a:path w="8" h="19" extrusionOk="0">
                  <a:moveTo>
                    <a:pt x="1" y="18"/>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3"/>
            <p:cNvSpPr/>
            <p:nvPr/>
          </p:nvSpPr>
          <p:spPr>
            <a:xfrm>
              <a:off x="4727919" y="2943008"/>
              <a:ext cx="267" cy="437"/>
            </a:xfrm>
            <a:custGeom>
              <a:avLst/>
              <a:gdLst/>
              <a:ahLst/>
              <a:cxnLst/>
              <a:rect l="l" t="t" r="r" b="b"/>
              <a:pathLst>
                <a:path w="11" h="18" extrusionOk="0">
                  <a:moveTo>
                    <a:pt x="0" y="18"/>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3"/>
            <p:cNvSpPr/>
            <p:nvPr/>
          </p:nvSpPr>
          <p:spPr>
            <a:xfrm>
              <a:off x="4726219" y="2946238"/>
              <a:ext cx="194" cy="364"/>
            </a:xfrm>
            <a:custGeom>
              <a:avLst/>
              <a:gdLst/>
              <a:ahLst/>
              <a:cxnLst/>
              <a:rect l="l" t="t" r="r" b="b"/>
              <a:pathLst>
                <a:path w="8" h="15" extrusionOk="0">
                  <a:moveTo>
                    <a:pt x="0" y="14"/>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3"/>
            <p:cNvSpPr/>
            <p:nvPr/>
          </p:nvSpPr>
          <p:spPr>
            <a:xfrm>
              <a:off x="4723329" y="2949808"/>
              <a:ext cx="267" cy="194"/>
            </a:xfrm>
            <a:custGeom>
              <a:avLst/>
              <a:gdLst/>
              <a:ahLst/>
              <a:cxnLst/>
              <a:rect l="l" t="t" r="r" b="b"/>
              <a:pathLst>
                <a:path w="11" h="8" extrusionOk="0">
                  <a:moveTo>
                    <a:pt x="0" y="7"/>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3"/>
            <p:cNvSpPr/>
            <p:nvPr/>
          </p:nvSpPr>
          <p:spPr>
            <a:xfrm>
              <a:off x="4724349" y="2948788"/>
              <a:ext cx="194" cy="267"/>
            </a:xfrm>
            <a:custGeom>
              <a:avLst/>
              <a:gdLst/>
              <a:ahLst/>
              <a:cxnLst/>
              <a:rect l="l" t="t" r="r" b="b"/>
              <a:pathLst>
                <a:path w="8" h="11" extrusionOk="0">
                  <a:moveTo>
                    <a:pt x="0" y="11"/>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3"/>
            <p:cNvSpPr/>
            <p:nvPr/>
          </p:nvSpPr>
          <p:spPr>
            <a:xfrm>
              <a:off x="4722819" y="2950220"/>
              <a:ext cx="267" cy="121"/>
            </a:xfrm>
            <a:custGeom>
              <a:avLst/>
              <a:gdLst/>
              <a:ahLst/>
              <a:cxnLst/>
              <a:rect l="l" t="t" r="r" b="b"/>
              <a:pathLst>
                <a:path w="11" h="5" extrusionOk="0">
                  <a:moveTo>
                    <a:pt x="0" y="4"/>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3"/>
            <p:cNvSpPr/>
            <p:nvPr/>
          </p:nvSpPr>
          <p:spPr>
            <a:xfrm>
              <a:off x="4725709" y="2946991"/>
              <a:ext cx="267" cy="364"/>
            </a:xfrm>
            <a:custGeom>
              <a:avLst/>
              <a:gdLst/>
              <a:ahLst/>
              <a:cxnLst/>
              <a:rect l="l" t="t" r="r" b="b"/>
              <a:pathLst>
                <a:path w="11" h="15" extrusionOk="0">
                  <a:moveTo>
                    <a:pt x="0" y="15"/>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3"/>
            <p:cNvSpPr/>
            <p:nvPr/>
          </p:nvSpPr>
          <p:spPr>
            <a:xfrm>
              <a:off x="4724762" y="2948181"/>
              <a:ext cx="291" cy="364"/>
            </a:xfrm>
            <a:custGeom>
              <a:avLst/>
              <a:gdLst/>
              <a:ahLst/>
              <a:cxnLst/>
              <a:rect l="l" t="t" r="r" b="b"/>
              <a:pathLst>
                <a:path w="12" h="15" extrusionOk="0">
                  <a:moveTo>
                    <a:pt x="1" y="15"/>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3"/>
            <p:cNvSpPr/>
            <p:nvPr/>
          </p:nvSpPr>
          <p:spPr>
            <a:xfrm>
              <a:off x="4725272" y="2947598"/>
              <a:ext cx="194" cy="364"/>
            </a:xfrm>
            <a:custGeom>
              <a:avLst/>
              <a:gdLst/>
              <a:ahLst/>
              <a:cxnLst/>
              <a:rect l="l" t="t" r="r" b="b"/>
              <a:pathLst>
                <a:path w="8" h="15" extrusionOk="0">
                  <a:moveTo>
                    <a:pt x="1" y="14"/>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3"/>
            <p:cNvSpPr/>
            <p:nvPr/>
          </p:nvSpPr>
          <p:spPr>
            <a:xfrm>
              <a:off x="4731392" y="2934241"/>
              <a:ext cx="121" cy="534"/>
            </a:xfrm>
            <a:custGeom>
              <a:avLst/>
              <a:gdLst/>
              <a:ahLst/>
              <a:cxnLst/>
              <a:rect l="l" t="t" r="r" b="b"/>
              <a:pathLst>
                <a:path w="5" h="22" extrusionOk="0">
                  <a:moveTo>
                    <a:pt x="1" y="22"/>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3"/>
            <p:cNvSpPr/>
            <p:nvPr/>
          </p:nvSpPr>
          <p:spPr>
            <a:xfrm>
              <a:off x="4732679" y="2930088"/>
              <a:ext cx="194" cy="364"/>
            </a:xfrm>
            <a:custGeom>
              <a:avLst/>
              <a:gdLst/>
              <a:ahLst/>
              <a:cxnLst/>
              <a:rect l="l" t="t" r="r" b="b"/>
              <a:pathLst>
                <a:path w="8" h="15" extrusionOk="0">
                  <a:moveTo>
                    <a:pt x="0" y="14"/>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3"/>
            <p:cNvSpPr/>
            <p:nvPr/>
          </p:nvSpPr>
          <p:spPr>
            <a:xfrm>
              <a:off x="4732922" y="2929311"/>
              <a:ext cx="121" cy="364"/>
            </a:xfrm>
            <a:custGeom>
              <a:avLst/>
              <a:gdLst/>
              <a:ahLst/>
              <a:cxnLst/>
              <a:rect l="l" t="t" r="r" b="b"/>
              <a:pathLst>
                <a:path w="5" h="15" extrusionOk="0">
                  <a:moveTo>
                    <a:pt x="1" y="15"/>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3"/>
            <p:cNvSpPr/>
            <p:nvPr/>
          </p:nvSpPr>
          <p:spPr>
            <a:xfrm>
              <a:off x="4731659" y="2933391"/>
              <a:ext cx="194" cy="461"/>
            </a:xfrm>
            <a:custGeom>
              <a:avLst/>
              <a:gdLst/>
              <a:ahLst/>
              <a:cxnLst/>
              <a:rect l="l" t="t" r="r" b="b"/>
              <a:pathLst>
                <a:path w="8" h="19" extrusionOk="0">
                  <a:moveTo>
                    <a:pt x="0" y="18"/>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3"/>
            <p:cNvSpPr/>
            <p:nvPr/>
          </p:nvSpPr>
          <p:spPr>
            <a:xfrm>
              <a:off x="4732242" y="2931691"/>
              <a:ext cx="121" cy="364"/>
            </a:xfrm>
            <a:custGeom>
              <a:avLst/>
              <a:gdLst/>
              <a:ahLst/>
              <a:cxnLst/>
              <a:rect l="l" t="t" r="r" b="b"/>
              <a:pathLst>
                <a:path w="5" h="15" extrusionOk="0">
                  <a:moveTo>
                    <a:pt x="1" y="15"/>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3"/>
            <p:cNvSpPr/>
            <p:nvPr/>
          </p:nvSpPr>
          <p:spPr>
            <a:xfrm>
              <a:off x="4733189" y="2928631"/>
              <a:ext cx="24" cy="194"/>
            </a:xfrm>
            <a:custGeom>
              <a:avLst/>
              <a:gdLst/>
              <a:ahLst/>
              <a:cxnLst/>
              <a:rect l="l" t="t" r="r" b="b"/>
              <a:pathLst>
                <a:path w="1" h="8" extrusionOk="0">
                  <a:moveTo>
                    <a:pt x="0"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3"/>
            <p:cNvSpPr/>
            <p:nvPr/>
          </p:nvSpPr>
          <p:spPr>
            <a:xfrm>
              <a:off x="4731902" y="2932541"/>
              <a:ext cx="194" cy="461"/>
            </a:xfrm>
            <a:custGeom>
              <a:avLst/>
              <a:gdLst/>
              <a:ahLst/>
              <a:cxnLst/>
              <a:rect l="l" t="t" r="r" b="b"/>
              <a:pathLst>
                <a:path w="8" h="19" extrusionOk="0">
                  <a:moveTo>
                    <a:pt x="1" y="18"/>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3"/>
            <p:cNvSpPr/>
            <p:nvPr/>
          </p:nvSpPr>
          <p:spPr>
            <a:xfrm>
              <a:off x="4731052" y="2935188"/>
              <a:ext cx="194" cy="437"/>
            </a:xfrm>
            <a:custGeom>
              <a:avLst/>
              <a:gdLst/>
              <a:ahLst/>
              <a:cxnLst/>
              <a:rect l="l" t="t" r="r" b="b"/>
              <a:pathLst>
                <a:path w="8" h="18" extrusionOk="0">
                  <a:moveTo>
                    <a:pt x="1" y="18"/>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3"/>
            <p:cNvSpPr/>
            <p:nvPr/>
          </p:nvSpPr>
          <p:spPr>
            <a:xfrm>
              <a:off x="4730372" y="2937058"/>
              <a:ext cx="194" cy="437"/>
            </a:xfrm>
            <a:custGeom>
              <a:avLst/>
              <a:gdLst/>
              <a:ahLst/>
              <a:cxnLst/>
              <a:rect l="l" t="t" r="r" b="b"/>
              <a:pathLst>
                <a:path w="8" h="18" extrusionOk="0">
                  <a:moveTo>
                    <a:pt x="1" y="18"/>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3"/>
            <p:cNvSpPr/>
            <p:nvPr/>
          </p:nvSpPr>
          <p:spPr>
            <a:xfrm>
              <a:off x="4730032" y="2937981"/>
              <a:ext cx="194" cy="461"/>
            </a:xfrm>
            <a:custGeom>
              <a:avLst/>
              <a:gdLst/>
              <a:ahLst/>
              <a:cxnLst/>
              <a:rect l="l" t="t" r="r" b="b"/>
              <a:pathLst>
                <a:path w="8" h="19" extrusionOk="0">
                  <a:moveTo>
                    <a:pt x="1" y="18"/>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3"/>
            <p:cNvSpPr/>
            <p:nvPr/>
          </p:nvSpPr>
          <p:spPr>
            <a:xfrm>
              <a:off x="4730712" y="2936111"/>
              <a:ext cx="194" cy="461"/>
            </a:xfrm>
            <a:custGeom>
              <a:avLst/>
              <a:gdLst/>
              <a:ahLst/>
              <a:cxnLst/>
              <a:rect l="l" t="t" r="r" b="b"/>
              <a:pathLst>
                <a:path w="8" h="19" extrusionOk="0">
                  <a:moveTo>
                    <a:pt x="1" y="18"/>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3"/>
            <p:cNvSpPr/>
            <p:nvPr/>
          </p:nvSpPr>
          <p:spPr>
            <a:xfrm>
              <a:off x="4732509" y="2930841"/>
              <a:ext cx="97" cy="461"/>
            </a:xfrm>
            <a:custGeom>
              <a:avLst/>
              <a:gdLst/>
              <a:ahLst/>
              <a:cxnLst/>
              <a:rect l="l" t="t" r="r" b="b"/>
              <a:pathLst>
                <a:path w="4" h="19" extrusionOk="0">
                  <a:moveTo>
                    <a:pt x="0" y="18"/>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3"/>
            <p:cNvSpPr/>
            <p:nvPr/>
          </p:nvSpPr>
          <p:spPr>
            <a:xfrm>
              <a:off x="4723839" y="2949298"/>
              <a:ext cx="267" cy="267"/>
            </a:xfrm>
            <a:custGeom>
              <a:avLst/>
              <a:gdLst/>
              <a:ahLst/>
              <a:cxnLst/>
              <a:rect l="l" t="t" r="r" b="b"/>
              <a:pathLst>
                <a:path w="11" h="11" extrusionOk="0">
                  <a:moveTo>
                    <a:pt x="11" y="0"/>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3"/>
            <p:cNvSpPr/>
            <p:nvPr/>
          </p:nvSpPr>
          <p:spPr>
            <a:xfrm>
              <a:off x="4729692" y="2938928"/>
              <a:ext cx="194" cy="437"/>
            </a:xfrm>
            <a:custGeom>
              <a:avLst/>
              <a:gdLst/>
              <a:ahLst/>
              <a:cxnLst/>
              <a:rect l="l" t="t" r="r" b="b"/>
              <a:pathLst>
                <a:path w="8" h="18" extrusionOk="0">
                  <a:moveTo>
                    <a:pt x="1" y="18"/>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3"/>
            <p:cNvSpPr/>
            <p:nvPr/>
          </p:nvSpPr>
          <p:spPr>
            <a:xfrm>
              <a:off x="4722309" y="2950560"/>
              <a:ext cx="194" cy="121"/>
            </a:xfrm>
            <a:custGeom>
              <a:avLst/>
              <a:gdLst/>
              <a:ahLst/>
              <a:cxnLst/>
              <a:rect l="l" t="t" r="r" b="b"/>
              <a:pathLst>
                <a:path w="8" h="5" extrusionOk="0">
                  <a:moveTo>
                    <a:pt x="0" y="4"/>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3"/>
            <p:cNvSpPr/>
            <p:nvPr/>
          </p:nvSpPr>
          <p:spPr>
            <a:xfrm>
              <a:off x="4773647" y="2926251"/>
              <a:ext cx="121" cy="121"/>
            </a:xfrm>
            <a:custGeom>
              <a:avLst/>
              <a:gdLst/>
              <a:ahLst/>
              <a:cxnLst/>
              <a:rect l="l" t="t" r="r" b="b"/>
              <a:pathLst>
                <a:path w="5" h="5" extrusionOk="0">
                  <a:moveTo>
                    <a:pt x="1" y="1"/>
                  </a:moveTo>
                  <a:lnTo>
                    <a:pt x="4"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3"/>
            <p:cNvSpPr/>
            <p:nvPr/>
          </p:nvSpPr>
          <p:spPr>
            <a:xfrm>
              <a:off x="4773987" y="2927441"/>
              <a:ext cx="24" cy="194"/>
            </a:xfrm>
            <a:custGeom>
              <a:avLst/>
              <a:gdLst/>
              <a:ahLst/>
              <a:cxnLst/>
              <a:rect l="l" t="t" r="r" b="b"/>
              <a:pathLst>
                <a:path w="1" h="8" extrusionOk="0">
                  <a:moveTo>
                    <a:pt x="1"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3"/>
            <p:cNvSpPr/>
            <p:nvPr/>
          </p:nvSpPr>
          <p:spPr>
            <a:xfrm>
              <a:off x="4773987" y="2928218"/>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3"/>
            <p:cNvSpPr/>
            <p:nvPr/>
          </p:nvSpPr>
          <p:spPr>
            <a:xfrm>
              <a:off x="4810366" y="2898275"/>
              <a:ext cx="194" cy="194"/>
            </a:xfrm>
            <a:custGeom>
              <a:avLst/>
              <a:gdLst/>
              <a:ahLst/>
              <a:cxnLst/>
              <a:rect l="l" t="t" r="r" b="b"/>
              <a:pathLst>
                <a:path w="8" h="8" extrusionOk="0">
                  <a:moveTo>
                    <a:pt x="1" y="1"/>
                  </a:moveTo>
                  <a:lnTo>
                    <a:pt x="8" y="8"/>
                  </a:lnTo>
                  <a:lnTo>
                    <a:pt x="8"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3"/>
            <p:cNvSpPr/>
            <p:nvPr/>
          </p:nvSpPr>
          <p:spPr>
            <a:xfrm>
              <a:off x="4773914" y="2926931"/>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3"/>
            <p:cNvSpPr/>
            <p:nvPr/>
          </p:nvSpPr>
          <p:spPr>
            <a:xfrm>
              <a:off x="4743049" y="2816654"/>
              <a:ext cx="97" cy="121"/>
            </a:xfrm>
            <a:custGeom>
              <a:avLst/>
              <a:gdLst/>
              <a:ahLst/>
              <a:cxnLst/>
              <a:rect l="l" t="t" r="r" b="b"/>
              <a:pathLst>
                <a:path w="4" h="5" extrusionOk="0">
                  <a:moveTo>
                    <a:pt x="4"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3"/>
            <p:cNvSpPr/>
            <p:nvPr/>
          </p:nvSpPr>
          <p:spPr>
            <a:xfrm>
              <a:off x="4811580" y="2893176"/>
              <a:ext cx="0" cy="194"/>
            </a:xfrm>
            <a:custGeom>
              <a:avLst/>
              <a:gdLst/>
              <a:ahLst/>
              <a:cxnLst/>
              <a:rect l="l" t="t" r="r" b="b"/>
              <a:pathLst>
                <a:path h="8" extrusionOk="0">
                  <a:moveTo>
                    <a:pt x="0"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3"/>
            <p:cNvSpPr/>
            <p:nvPr/>
          </p:nvSpPr>
          <p:spPr>
            <a:xfrm>
              <a:off x="4811483" y="2892156"/>
              <a:ext cx="24" cy="291"/>
            </a:xfrm>
            <a:custGeom>
              <a:avLst/>
              <a:gdLst/>
              <a:ahLst/>
              <a:cxnLst/>
              <a:rect l="l" t="t" r="r" b="b"/>
              <a:pathLst>
                <a:path w="1" h="12" extrusionOk="0">
                  <a:moveTo>
                    <a:pt x="1" y="1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3"/>
            <p:cNvSpPr/>
            <p:nvPr/>
          </p:nvSpPr>
          <p:spPr>
            <a:xfrm>
              <a:off x="4750358" y="2843708"/>
              <a:ext cx="1724" cy="4274"/>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3"/>
            <p:cNvSpPr/>
            <p:nvPr/>
          </p:nvSpPr>
          <p:spPr>
            <a:xfrm>
              <a:off x="4742369" y="2815975"/>
              <a:ext cx="364" cy="291"/>
            </a:xfrm>
            <a:custGeom>
              <a:avLst/>
              <a:gdLst/>
              <a:ahLst/>
              <a:cxnLst/>
              <a:rect l="l" t="t" r="r" b="b"/>
              <a:pathLst>
                <a:path w="15" h="12" extrusionOk="0">
                  <a:moveTo>
                    <a:pt x="0" y="1"/>
                  </a:moveTo>
                  <a:lnTo>
                    <a:pt x="14"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3"/>
            <p:cNvSpPr/>
            <p:nvPr/>
          </p:nvSpPr>
          <p:spPr>
            <a:xfrm>
              <a:off x="4742879" y="2816484"/>
              <a:ext cx="194" cy="194"/>
            </a:xfrm>
            <a:custGeom>
              <a:avLst/>
              <a:gdLst/>
              <a:ahLst/>
              <a:cxnLst/>
              <a:rect l="l" t="t" r="r" b="b"/>
              <a:pathLst>
                <a:path w="8" h="8" extrusionOk="0">
                  <a:moveTo>
                    <a:pt x="7"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3"/>
            <p:cNvSpPr/>
            <p:nvPr/>
          </p:nvSpPr>
          <p:spPr>
            <a:xfrm>
              <a:off x="4801526" y="2857040"/>
              <a:ext cx="534" cy="1821"/>
            </a:xfrm>
            <a:custGeom>
              <a:avLst/>
              <a:gdLst/>
              <a:ahLst/>
              <a:cxnLst/>
              <a:rect l="l" t="t" r="r" b="b"/>
              <a:pathLst>
                <a:path w="22" h="75" extrusionOk="0">
                  <a:moveTo>
                    <a:pt x="1" y="1"/>
                  </a:moveTo>
                  <a:cubicBezTo>
                    <a:pt x="18" y="8"/>
                    <a:pt x="22" y="36"/>
                    <a:pt x="22" y="74"/>
                  </a:cubicBezTo>
                  <a:cubicBezTo>
                    <a:pt x="22" y="36"/>
                    <a:pt x="18" y="8"/>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3"/>
            <p:cNvSpPr/>
            <p:nvPr/>
          </p:nvSpPr>
          <p:spPr>
            <a:xfrm>
              <a:off x="4811653" y="2894196"/>
              <a:ext cx="24" cy="121"/>
            </a:xfrm>
            <a:custGeom>
              <a:avLst/>
              <a:gdLst/>
              <a:ahLst/>
              <a:cxnLst/>
              <a:rect l="l" t="t" r="r" b="b"/>
              <a:pathLst>
                <a:path w="1" h="5" extrusionOk="0">
                  <a:moveTo>
                    <a:pt x="1"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3"/>
            <p:cNvSpPr/>
            <p:nvPr/>
          </p:nvSpPr>
          <p:spPr>
            <a:xfrm>
              <a:off x="4741761" y="2815392"/>
              <a:ext cx="24" cy="24"/>
            </a:xfrm>
            <a:custGeom>
              <a:avLst/>
              <a:gdLst/>
              <a:ahLst/>
              <a:cxnLst/>
              <a:rect l="l" t="t" r="r" b="b"/>
              <a:pathLst>
                <a:path w="1" h="1" extrusionOk="0">
                  <a:moveTo>
                    <a:pt x="1"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3"/>
            <p:cNvSpPr/>
            <p:nvPr/>
          </p:nvSpPr>
          <p:spPr>
            <a:xfrm>
              <a:off x="4742029" y="2815635"/>
              <a:ext cx="267" cy="194"/>
            </a:xfrm>
            <a:custGeom>
              <a:avLst/>
              <a:gdLst/>
              <a:ahLst/>
              <a:cxnLst/>
              <a:rect l="l" t="t" r="r" b="b"/>
              <a:pathLst>
                <a:path w="11" h="8" extrusionOk="0">
                  <a:moveTo>
                    <a:pt x="11"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3"/>
            <p:cNvSpPr/>
            <p:nvPr/>
          </p:nvSpPr>
          <p:spPr>
            <a:xfrm>
              <a:off x="4742709" y="2816242"/>
              <a:ext cx="267" cy="267"/>
            </a:xfrm>
            <a:custGeom>
              <a:avLst/>
              <a:gdLst/>
              <a:ahLst/>
              <a:cxnLst/>
              <a:rect l="l" t="t" r="r" b="b"/>
              <a:pathLst>
                <a:path w="11" h="11" extrusionOk="0">
                  <a:moveTo>
                    <a:pt x="11" y="11"/>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3"/>
            <p:cNvSpPr/>
            <p:nvPr/>
          </p:nvSpPr>
          <p:spPr>
            <a:xfrm>
              <a:off x="4743121" y="2816752"/>
              <a:ext cx="121" cy="97"/>
            </a:xfrm>
            <a:custGeom>
              <a:avLst/>
              <a:gdLst/>
              <a:ahLst/>
              <a:cxnLst/>
              <a:rect l="l" t="t" r="r" b="b"/>
              <a:pathLst>
                <a:path w="5" h="4" extrusionOk="0">
                  <a:moveTo>
                    <a:pt x="4"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3"/>
            <p:cNvSpPr/>
            <p:nvPr/>
          </p:nvSpPr>
          <p:spPr>
            <a:xfrm>
              <a:off x="4811070" y="2897693"/>
              <a:ext cx="0" cy="24"/>
            </a:xfrm>
            <a:custGeom>
              <a:avLst/>
              <a:gdLst/>
              <a:ahLst/>
              <a:cxnLst/>
              <a:rect l="l" t="t" r="r" b="b"/>
              <a:pathLst>
                <a:path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3"/>
            <p:cNvSpPr/>
            <p:nvPr/>
          </p:nvSpPr>
          <p:spPr>
            <a:xfrm>
              <a:off x="4811580" y="2895896"/>
              <a:ext cx="0" cy="121"/>
            </a:xfrm>
            <a:custGeom>
              <a:avLst/>
              <a:gdLst/>
              <a:ahLst/>
              <a:cxnLst/>
              <a:rect l="l" t="t" r="r" b="b"/>
              <a:pathLst>
                <a:path h="5" extrusionOk="0">
                  <a:moveTo>
                    <a:pt x="0"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3"/>
            <p:cNvSpPr/>
            <p:nvPr/>
          </p:nvSpPr>
          <p:spPr>
            <a:xfrm>
              <a:off x="4811653" y="2894973"/>
              <a:ext cx="24" cy="194"/>
            </a:xfrm>
            <a:custGeom>
              <a:avLst/>
              <a:gdLst/>
              <a:ahLst/>
              <a:cxnLst/>
              <a:rect l="l" t="t" r="r" b="b"/>
              <a:pathLst>
                <a:path w="1" h="8" extrusionOk="0">
                  <a:moveTo>
                    <a:pt x="1" y="7"/>
                  </a:moveTo>
                  <a:lnTo>
                    <a:pt x="1" y="4"/>
                  </a:lnTo>
                  <a:cubicBezTo>
                    <a:pt x="1" y="0"/>
                    <a:pt x="1" y="7"/>
                    <a:pt x="1" y="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3"/>
            <p:cNvSpPr/>
            <p:nvPr/>
          </p:nvSpPr>
          <p:spPr>
            <a:xfrm>
              <a:off x="4810560" y="2898373"/>
              <a:ext cx="0" cy="97"/>
            </a:xfrm>
            <a:custGeom>
              <a:avLst/>
              <a:gdLst/>
              <a:ahLst/>
              <a:cxnLst/>
              <a:rect l="l" t="t" r="r" b="b"/>
              <a:pathLst>
                <a:path h="4" extrusionOk="0">
                  <a:moveTo>
                    <a:pt x="0" y="4"/>
                  </a:moveTo>
                  <a:lnTo>
                    <a:pt x="0" y="4"/>
                  </a:ln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3"/>
            <p:cNvSpPr/>
            <p:nvPr/>
          </p:nvSpPr>
          <p:spPr>
            <a:xfrm>
              <a:off x="4811313" y="2896745"/>
              <a:ext cx="24" cy="121"/>
            </a:xfrm>
            <a:custGeom>
              <a:avLst/>
              <a:gdLst/>
              <a:ahLst/>
              <a:cxnLst/>
              <a:rect l="l" t="t" r="r" b="b"/>
              <a:pathLst>
                <a:path w="1" h="5" extrusionOk="0">
                  <a:moveTo>
                    <a:pt x="1"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3"/>
            <p:cNvSpPr/>
            <p:nvPr/>
          </p:nvSpPr>
          <p:spPr>
            <a:xfrm>
              <a:off x="3618010" y="2271924"/>
              <a:ext cx="123633" cy="98256"/>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3"/>
            <p:cNvSpPr/>
            <p:nvPr/>
          </p:nvSpPr>
          <p:spPr>
            <a:xfrm>
              <a:off x="3636297" y="2440679"/>
              <a:ext cx="44392" cy="4053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3"/>
            <p:cNvSpPr/>
            <p:nvPr/>
          </p:nvSpPr>
          <p:spPr>
            <a:xfrm>
              <a:off x="3612838" y="2418798"/>
              <a:ext cx="66662" cy="56049"/>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3"/>
            <p:cNvSpPr/>
            <p:nvPr/>
          </p:nvSpPr>
          <p:spPr>
            <a:xfrm>
              <a:off x="3674982" y="2441480"/>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3"/>
            <p:cNvSpPr/>
            <p:nvPr/>
          </p:nvSpPr>
          <p:spPr>
            <a:xfrm>
              <a:off x="3676852" y="2442330"/>
              <a:ext cx="364" cy="194"/>
            </a:xfrm>
            <a:custGeom>
              <a:avLst/>
              <a:gdLst/>
              <a:ahLst/>
              <a:cxnLst/>
              <a:rect l="l" t="t" r="r" b="b"/>
              <a:pathLst>
                <a:path w="15" h="8" extrusionOk="0">
                  <a:moveTo>
                    <a:pt x="14"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3"/>
            <p:cNvSpPr/>
            <p:nvPr/>
          </p:nvSpPr>
          <p:spPr>
            <a:xfrm>
              <a:off x="3678892" y="2443520"/>
              <a:ext cx="364" cy="194"/>
            </a:xfrm>
            <a:custGeom>
              <a:avLst/>
              <a:gdLst/>
              <a:ahLst/>
              <a:cxnLst/>
              <a:rect l="l" t="t" r="r" b="b"/>
              <a:pathLst>
                <a:path w="15" h="8" extrusionOk="0">
                  <a:moveTo>
                    <a:pt x="14"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3"/>
            <p:cNvSpPr/>
            <p:nvPr/>
          </p:nvSpPr>
          <p:spPr>
            <a:xfrm>
              <a:off x="3673962" y="2441067"/>
              <a:ext cx="267" cy="97"/>
            </a:xfrm>
            <a:custGeom>
              <a:avLst/>
              <a:gdLst/>
              <a:ahLst/>
              <a:cxnLst/>
              <a:rect l="l" t="t" r="r" b="b"/>
              <a:pathLst>
                <a:path w="11" h="4" extrusionOk="0">
                  <a:moveTo>
                    <a:pt x="11"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3"/>
            <p:cNvSpPr/>
            <p:nvPr/>
          </p:nvSpPr>
          <p:spPr>
            <a:xfrm>
              <a:off x="3675905" y="2441917"/>
              <a:ext cx="194" cy="97"/>
            </a:xfrm>
            <a:custGeom>
              <a:avLst/>
              <a:gdLst/>
              <a:ahLst/>
              <a:cxnLst/>
              <a:rect l="l" t="t" r="r" b="b"/>
              <a:pathLst>
                <a:path w="8" h="4" extrusionOk="0">
                  <a:moveTo>
                    <a:pt x="8"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3"/>
            <p:cNvSpPr/>
            <p:nvPr/>
          </p:nvSpPr>
          <p:spPr>
            <a:xfrm>
              <a:off x="3672505" y="2440460"/>
              <a:ext cx="194" cy="24"/>
            </a:xfrm>
            <a:custGeom>
              <a:avLst/>
              <a:gdLst/>
              <a:ahLst/>
              <a:cxnLst/>
              <a:rect l="l" t="t" r="r" b="b"/>
              <a:pathLst>
                <a:path w="8" h="1" extrusionOk="0">
                  <a:moveTo>
                    <a:pt x="8"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3"/>
            <p:cNvSpPr/>
            <p:nvPr/>
          </p:nvSpPr>
          <p:spPr>
            <a:xfrm>
              <a:off x="3673185" y="2440727"/>
              <a:ext cx="291" cy="97"/>
            </a:xfrm>
            <a:custGeom>
              <a:avLst/>
              <a:gdLst/>
              <a:ahLst/>
              <a:cxnLst/>
              <a:rect l="l" t="t" r="r" b="b"/>
              <a:pathLst>
                <a:path w="12" h="4" extrusionOk="0">
                  <a:moveTo>
                    <a:pt x="11"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3"/>
            <p:cNvSpPr/>
            <p:nvPr/>
          </p:nvSpPr>
          <p:spPr>
            <a:xfrm>
              <a:off x="3670465" y="2439707"/>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3"/>
            <p:cNvSpPr/>
            <p:nvPr/>
          </p:nvSpPr>
          <p:spPr>
            <a:xfrm>
              <a:off x="3655676" y="2473196"/>
              <a:ext cx="291" cy="291"/>
            </a:xfrm>
            <a:custGeom>
              <a:avLst/>
              <a:gdLst/>
              <a:ahLst/>
              <a:cxnLst/>
              <a:rect l="l" t="t" r="r" b="b"/>
              <a:pathLst>
                <a:path w="12" h="12" extrusionOk="0">
                  <a:moveTo>
                    <a:pt x="1" y="1"/>
                  </a:moveTo>
                  <a:lnTo>
                    <a:pt x="1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3"/>
            <p:cNvSpPr/>
            <p:nvPr/>
          </p:nvSpPr>
          <p:spPr>
            <a:xfrm>
              <a:off x="3657303" y="2474823"/>
              <a:ext cx="97" cy="97"/>
            </a:xfrm>
            <a:custGeom>
              <a:avLst/>
              <a:gdLst/>
              <a:ahLst/>
              <a:cxnLst/>
              <a:rect l="l" t="t" r="r" b="b"/>
              <a:pathLst>
                <a:path w="4" h="4" extrusionOk="0">
                  <a:moveTo>
                    <a:pt x="4" y="4"/>
                  </a:moveTo>
                  <a:lnTo>
                    <a:pt x="0" y="0"/>
                  </a:lnTo>
                  <a:lnTo>
                    <a:pt x="4"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3"/>
            <p:cNvSpPr/>
            <p:nvPr/>
          </p:nvSpPr>
          <p:spPr>
            <a:xfrm>
              <a:off x="3677775" y="2442937"/>
              <a:ext cx="461" cy="194"/>
            </a:xfrm>
            <a:custGeom>
              <a:avLst/>
              <a:gdLst/>
              <a:ahLst/>
              <a:cxnLst/>
              <a:rect l="l" t="t" r="r" b="b"/>
              <a:pathLst>
                <a:path w="19" h="8" extrusionOk="0">
                  <a:moveTo>
                    <a:pt x="18" y="7"/>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3"/>
            <p:cNvSpPr/>
            <p:nvPr/>
          </p:nvSpPr>
          <p:spPr>
            <a:xfrm>
              <a:off x="3641810" y="2439610"/>
              <a:ext cx="874" cy="291"/>
            </a:xfrm>
            <a:custGeom>
              <a:avLst/>
              <a:gdLst/>
              <a:ahLst/>
              <a:cxnLst/>
              <a:rect l="l" t="t" r="r" b="b"/>
              <a:pathLst>
                <a:path w="36" h="12" extrusionOk="0">
                  <a:moveTo>
                    <a:pt x="1" y="1"/>
                  </a:moveTo>
                  <a:cubicBezTo>
                    <a:pt x="11" y="8"/>
                    <a:pt x="25" y="11"/>
                    <a:pt x="36" y="4"/>
                  </a:cubicBezTo>
                  <a:cubicBezTo>
                    <a:pt x="25" y="11"/>
                    <a:pt x="11" y="8"/>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3"/>
            <p:cNvSpPr/>
            <p:nvPr/>
          </p:nvSpPr>
          <p:spPr>
            <a:xfrm>
              <a:off x="3670635" y="2439780"/>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3"/>
            <p:cNvSpPr/>
            <p:nvPr/>
          </p:nvSpPr>
          <p:spPr>
            <a:xfrm>
              <a:off x="3671413" y="2440047"/>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3"/>
            <p:cNvSpPr/>
            <p:nvPr/>
          </p:nvSpPr>
          <p:spPr>
            <a:xfrm>
              <a:off x="3670903" y="2439877"/>
              <a:ext cx="97" cy="24"/>
            </a:xfrm>
            <a:custGeom>
              <a:avLst/>
              <a:gdLst/>
              <a:ahLst/>
              <a:cxnLst/>
              <a:rect l="l" t="t" r="r" b="b"/>
              <a:pathLst>
                <a:path w="4" h="1" extrusionOk="0">
                  <a:moveTo>
                    <a:pt x="4"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3"/>
            <p:cNvSpPr/>
            <p:nvPr/>
          </p:nvSpPr>
          <p:spPr>
            <a:xfrm>
              <a:off x="3681515" y="2483395"/>
              <a:ext cx="20253" cy="44417"/>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3"/>
            <p:cNvSpPr/>
            <p:nvPr/>
          </p:nvSpPr>
          <p:spPr>
            <a:xfrm>
              <a:off x="3558683" y="2375935"/>
              <a:ext cx="94128" cy="41430"/>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3"/>
            <p:cNvSpPr/>
            <p:nvPr/>
          </p:nvSpPr>
          <p:spPr>
            <a:xfrm>
              <a:off x="3643509" y="2381982"/>
              <a:ext cx="81985" cy="44830"/>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3"/>
            <p:cNvSpPr/>
            <p:nvPr/>
          </p:nvSpPr>
          <p:spPr>
            <a:xfrm>
              <a:off x="3646496" y="2416321"/>
              <a:ext cx="97" cy="121"/>
            </a:xfrm>
            <a:custGeom>
              <a:avLst/>
              <a:gdLst/>
              <a:ahLst/>
              <a:cxnLst/>
              <a:rect l="l" t="t" r="r" b="b"/>
              <a:pathLst>
                <a:path w="4" h="5" extrusionOk="0">
                  <a:moveTo>
                    <a:pt x="4"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3"/>
            <p:cNvSpPr/>
            <p:nvPr/>
          </p:nvSpPr>
          <p:spPr>
            <a:xfrm>
              <a:off x="3647249" y="2416758"/>
              <a:ext cx="121" cy="97"/>
            </a:xfrm>
            <a:custGeom>
              <a:avLst/>
              <a:gdLst/>
              <a:ahLst/>
              <a:cxnLst/>
              <a:rect l="l" t="t" r="r" b="b"/>
              <a:pathLst>
                <a:path w="5" h="4" extrusionOk="0">
                  <a:moveTo>
                    <a:pt x="4"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3"/>
            <p:cNvSpPr/>
            <p:nvPr/>
          </p:nvSpPr>
          <p:spPr>
            <a:xfrm>
              <a:off x="3655506" y="2422951"/>
              <a:ext cx="291" cy="194"/>
            </a:xfrm>
            <a:custGeom>
              <a:avLst/>
              <a:gdLst/>
              <a:ahLst/>
              <a:cxnLst/>
              <a:rect l="l" t="t" r="r" b="b"/>
              <a:pathLst>
                <a:path w="12" h="8" extrusionOk="0">
                  <a:moveTo>
                    <a:pt x="1" y="1"/>
                  </a:moveTo>
                  <a:lnTo>
                    <a:pt x="1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3"/>
            <p:cNvSpPr/>
            <p:nvPr/>
          </p:nvSpPr>
          <p:spPr>
            <a:xfrm>
              <a:off x="3668596" y="2425331"/>
              <a:ext cx="4541" cy="1311"/>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3"/>
            <p:cNvSpPr/>
            <p:nvPr/>
          </p:nvSpPr>
          <p:spPr>
            <a:xfrm>
              <a:off x="3656113" y="2423461"/>
              <a:ext cx="194" cy="194"/>
            </a:xfrm>
            <a:custGeom>
              <a:avLst/>
              <a:gdLst/>
              <a:ahLst/>
              <a:cxnLst/>
              <a:rect l="l" t="t" r="r" b="b"/>
              <a:pathLst>
                <a:path w="8" h="8" extrusionOk="0">
                  <a:moveTo>
                    <a:pt x="7"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3"/>
            <p:cNvSpPr/>
            <p:nvPr/>
          </p:nvSpPr>
          <p:spPr>
            <a:xfrm>
              <a:off x="3654316" y="2421761"/>
              <a:ext cx="291" cy="291"/>
            </a:xfrm>
            <a:custGeom>
              <a:avLst/>
              <a:gdLst/>
              <a:ahLst/>
              <a:cxnLst/>
              <a:rect l="l" t="t" r="r" b="b"/>
              <a:pathLst>
                <a:path w="12" h="12" extrusionOk="0">
                  <a:moveTo>
                    <a:pt x="11" y="1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3"/>
            <p:cNvSpPr/>
            <p:nvPr/>
          </p:nvSpPr>
          <p:spPr>
            <a:xfrm>
              <a:off x="3653636" y="2421251"/>
              <a:ext cx="194" cy="194"/>
            </a:xfrm>
            <a:custGeom>
              <a:avLst/>
              <a:gdLst/>
              <a:ahLst/>
              <a:cxnLst/>
              <a:rect l="l" t="t" r="r" b="b"/>
              <a:pathLst>
                <a:path w="8" h="8" extrusionOk="0">
                  <a:moveTo>
                    <a:pt x="8" y="8"/>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3"/>
            <p:cNvSpPr/>
            <p:nvPr/>
          </p:nvSpPr>
          <p:spPr>
            <a:xfrm>
              <a:off x="3648026" y="2417268"/>
              <a:ext cx="97" cy="97"/>
            </a:xfrm>
            <a:custGeom>
              <a:avLst/>
              <a:gdLst/>
              <a:ahLst/>
              <a:cxnLst/>
              <a:rect l="l" t="t" r="r" b="b"/>
              <a:pathLst>
                <a:path w="4" h="4" extrusionOk="0">
                  <a:moveTo>
                    <a:pt x="4"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3"/>
            <p:cNvSpPr/>
            <p:nvPr/>
          </p:nvSpPr>
          <p:spPr>
            <a:xfrm>
              <a:off x="3652883" y="2420668"/>
              <a:ext cx="267" cy="194"/>
            </a:xfrm>
            <a:custGeom>
              <a:avLst/>
              <a:gdLst/>
              <a:ahLst/>
              <a:cxnLst/>
              <a:rect l="l" t="t" r="r" b="b"/>
              <a:pathLst>
                <a:path w="11" h="8" extrusionOk="0">
                  <a:moveTo>
                    <a:pt x="11" y="7"/>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3"/>
            <p:cNvSpPr/>
            <p:nvPr/>
          </p:nvSpPr>
          <p:spPr>
            <a:xfrm>
              <a:off x="3654923" y="2422368"/>
              <a:ext cx="267" cy="194"/>
            </a:xfrm>
            <a:custGeom>
              <a:avLst/>
              <a:gdLst/>
              <a:ahLst/>
              <a:cxnLst/>
              <a:rect l="l" t="t" r="r" b="b"/>
              <a:pathLst>
                <a:path w="11" h="8" extrusionOk="0">
                  <a:moveTo>
                    <a:pt x="11" y="7"/>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3"/>
            <p:cNvSpPr/>
            <p:nvPr/>
          </p:nvSpPr>
          <p:spPr>
            <a:xfrm>
              <a:off x="3648876" y="2417851"/>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3"/>
            <p:cNvSpPr/>
            <p:nvPr/>
          </p:nvSpPr>
          <p:spPr>
            <a:xfrm>
              <a:off x="3651426" y="2419551"/>
              <a:ext cx="97" cy="121"/>
            </a:xfrm>
            <a:custGeom>
              <a:avLst/>
              <a:gdLst/>
              <a:ahLst/>
              <a:cxnLst/>
              <a:rect l="l" t="t" r="r" b="b"/>
              <a:pathLst>
                <a:path w="4" h="5" extrusionOk="0">
                  <a:moveTo>
                    <a:pt x="4"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3"/>
            <p:cNvSpPr/>
            <p:nvPr/>
          </p:nvSpPr>
          <p:spPr>
            <a:xfrm>
              <a:off x="3652106" y="2420061"/>
              <a:ext cx="291" cy="194"/>
            </a:xfrm>
            <a:custGeom>
              <a:avLst/>
              <a:gdLst/>
              <a:ahLst/>
              <a:cxnLst/>
              <a:rect l="l" t="t" r="r" b="b"/>
              <a:pathLst>
                <a:path w="12" h="8" extrusionOk="0">
                  <a:moveTo>
                    <a:pt x="11" y="8"/>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3"/>
            <p:cNvSpPr/>
            <p:nvPr/>
          </p:nvSpPr>
          <p:spPr>
            <a:xfrm>
              <a:off x="3654753" y="2393542"/>
              <a:ext cx="97" cy="534"/>
            </a:xfrm>
            <a:custGeom>
              <a:avLst/>
              <a:gdLst/>
              <a:ahLst/>
              <a:cxnLst/>
              <a:rect l="l" t="t" r="r" b="b"/>
              <a:pathLst>
                <a:path w="4" h="22" extrusionOk="0">
                  <a:moveTo>
                    <a:pt x="4" y="0"/>
                  </a:moveTo>
                  <a:cubicBezTo>
                    <a:pt x="0" y="7"/>
                    <a:pt x="0" y="14"/>
                    <a:pt x="0" y="21"/>
                  </a:cubicBezTo>
                  <a:cubicBezTo>
                    <a:pt x="0" y="14"/>
                    <a:pt x="0" y="7"/>
                    <a:pt x="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3"/>
            <p:cNvSpPr/>
            <p:nvPr/>
          </p:nvSpPr>
          <p:spPr>
            <a:xfrm>
              <a:off x="3643607" y="2410274"/>
              <a:ext cx="97" cy="121"/>
            </a:xfrm>
            <a:custGeom>
              <a:avLst/>
              <a:gdLst/>
              <a:ahLst/>
              <a:cxnLst/>
              <a:rect l="l" t="t" r="r" b="b"/>
              <a:pathLst>
                <a:path w="4" h="5" extrusionOk="0">
                  <a:moveTo>
                    <a:pt x="4"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3"/>
            <p:cNvSpPr/>
            <p:nvPr/>
          </p:nvSpPr>
          <p:spPr>
            <a:xfrm>
              <a:off x="3643267" y="2411051"/>
              <a:ext cx="24" cy="97"/>
            </a:xfrm>
            <a:custGeom>
              <a:avLst/>
              <a:gdLst/>
              <a:ahLst/>
              <a:cxnLst/>
              <a:rect l="l" t="t" r="r" b="b"/>
              <a:pathLst>
                <a:path w="1" h="4" extrusionOk="0">
                  <a:moveTo>
                    <a:pt x="0"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3"/>
            <p:cNvSpPr/>
            <p:nvPr/>
          </p:nvSpPr>
          <p:spPr>
            <a:xfrm>
              <a:off x="3643339" y="2410711"/>
              <a:ext cx="121" cy="267"/>
            </a:xfrm>
            <a:custGeom>
              <a:avLst/>
              <a:gdLst/>
              <a:ahLst/>
              <a:cxnLst/>
              <a:rect l="l" t="t" r="r" b="b"/>
              <a:pathLst>
                <a:path w="5" h="11" extrusionOk="0">
                  <a:moveTo>
                    <a:pt x="4" y="0"/>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3"/>
            <p:cNvSpPr/>
            <p:nvPr/>
          </p:nvSpPr>
          <p:spPr>
            <a:xfrm>
              <a:off x="3643849" y="2410104"/>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3"/>
            <p:cNvSpPr/>
            <p:nvPr/>
          </p:nvSpPr>
          <p:spPr>
            <a:xfrm>
              <a:off x="3643777" y="2410104"/>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3"/>
            <p:cNvSpPr/>
            <p:nvPr/>
          </p:nvSpPr>
          <p:spPr>
            <a:xfrm>
              <a:off x="3643679" y="2410201"/>
              <a:ext cx="24" cy="24"/>
            </a:xfrm>
            <a:custGeom>
              <a:avLst/>
              <a:gdLst/>
              <a:ahLst/>
              <a:cxnLst/>
              <a:rect l="l" t="t" r="r" b="b"/>
              <a:pathLst>
                <a:path w="1" h="1" extrusionOk="0">
                  <a:moveTo>
                    <a:pt x="1"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3"/>
            <p:cNvSpPr/>
            <p:nvPr/>
          </p:nvSpPr>
          <p:spPr>
            <a:xfrm>
              <a:off x="3643437" y="2410444"/>
              <a:ext cx="97" cy="194"/>
            </a:xfrm>
            <a:custGeom>
              <a:avLst/>
              <a:gdLst/>
              <a:ahLst/>
              <a:cxnLst/>
              <a:rect l="l" t="t" r="r" b="b"/>
              <a:pathLst>
                <a:path w="4" h="8" extrusionOk="0">
                  <a:moveTo>
                    <a:pt x="4" y="1"/>
                  </a:moveTo>
                  <a:lnTo>
                    <a:pt x="0"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3"/>
            <p:cNvSpPr/>
            <p:nvPr/>
          </p:nvSpPr>
          <p:spPr>
            <a:xfrm>
              <a:off x="3654826" y="2393202"/>
              <a:ext cx="121" cy="194"/>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3"/>
            <p:cNvSpPr/>
            <p:nvPr/>
          </p:nvSpPr>
          <p:spPr>
            <a:xfrm>
              <a:off x="3594381" y="2342010"/>
              <a:ext cx="77978" cy="3812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3"/>
            <p:cNvSpPr/>
            <p:nvPr/>
          </p:nvSpPr>
          <p:spPr>
            <a:xfrm>
              <a:off x="3669713" y="2360466"/>
              <a:ext cx="2744" cy="4274"/>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43"/>
            <p:cNvSpPr/>
            <p:nvPr/>
          </p:nvSpPr>
          <p:spPr>
            <a:xfrm>
              <a:off x="3631367" y="2344147"/>
              <a:ext cx="1384" cy="704"/>
            </a:xfrm>
            <a:custGeom>
              <a:avLst/>
              <a:gdLst/>
              <a:ahLst/>
              <a:cxnLst/>
              <a:rect l="l" t="t" r="r" b="b"/>
              <a:pathLst>
                <a:path w="57" h="29" extrusionOk="0">
                  <a:moveTo>
                    <a:pt x="0" y="0"/>
                  </a:moveTo>
                  <a:cubicBezTo>
                    <a:pt x="18" y="11"/>
                    <a:pt x="35" y="18"/>
                    <a:pt x="56" y="28"/>
                  </a:cubicBezTo>
                  <a:cubicBezTo>
                    <a:pt x="35" y="18"/>
                    <a:pt x="18" y="11"/>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43"/>
            <p:cNvSpPr/>
            <p:nvPr/>
          </p:nvSpPr>
          <p:spPr>
            <a:xfrm>
              <a:off x="3632897" y="2344900"/>
              <a:ext cx="1287" cy="534"/>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3"/>
            <p:cNvSpPr/>
            <p:nvPr/>
          </p:nvSpPr>
          <p:spPr>
            <a:xfrm>
              <a:off x="3669446" y="2360199"/>
              <a:ext cx="121" cy="121"/>
            </a:xfrm>
            <a:custGeom>
              <a:avLst/>
              <a:gdLst/>
              <a:ahLst/>
              <a:cxnLst/>
              <a:rect l="l" t="t" r="r" b="b"/>
              <a:pathLst>
                <a:path w="5" h="5" extrusionOk="0">
                  <a:moveTo>
                    <a:pt x="1" y="1"/>
                  </a:moveTo>
                  <a:lnTo>
                    <a:pt x="1" y="1"/>
                  </a:lnTo>
                  <a:lnTo>
                    <a:pt x="4"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3"/>
            <p:cNvSpPr/>
            <p:nvPr/>
          </p:nvSpPr>
          <p:spPr>
            <a:xfrm>
              <a:off x="3629497" y="2343127"/>
              <a:ext cx="1457" cy="874"/>
            </a:xfrm>
            <a:custGeom>
              <a:avLst/>
              <a:gdLst/>
              <a:ahLst/>
              <a:cxnLst/>
              <a:rect l="l" t="t" r="r" b="b"/>
              <a:pathLst>
                <a:path w="60" h="36" extrusionOk="0">
                  <a:moveTo>
                    <a:pt x="0" y="0"/>
                  </a:moveTo>
                  <a:cubicBezTo>
                    <a:pt x="21" y="11"/>
                    <a:pt x="42" y="25"/>
                    <a:pt x="60" y="35"/>
                  </a:cubicBezTo>
                  <a:cubicBezTo>
                    <a:pt x="42" y="25"/>
                    <a:pt x="21" y="11"/>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3"/>
            <p:cNvSpPr/>
            <p:nvPr/>
          </p:nvSpPr>
          <p:spPr>
            <a:xfrm>
              <a:off x="3627870" y="2342010"/>
              <a:ext cx="1554" cy="1044"/>
            </a:xfrm>
            <a:custGeom>
              <a:avLst/>
              <a:gdLst/>
              <a:ahLst/>
              <a:cxnLst/>
              <a:rect l="l" t="t" r="r" b="b"/>
              <a:pathLst>
                <a:path w="64" h="43" extrusionOk="0">
                  <a:moveTo>
                    <a:pt x="1" y="1"/>
                  </a:moveTo>
                  <a:cubicBezTo>
                    <a:pt x="22" y="15"/>
                    <a:pt x="43" y="29"/>
                    <a:pt x="64" y="43"/>
                  </a:cubicBezTo>
                  <a:cubicBezTo>
                    <a:pt x="43" y="29"/>
                    <a:pt x="22" y="15"/>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3"/>
            <p:cNvSpPr/>
            <p:nvPr/>
          </p:nvSpPr>
          <p:spPr>
            <a:xfrm>
              <a:off x="3639600" y="2376105"/>
              <a:ext cx="364" cy="291"/>
            </a:xfrm>
            <a:custGeom>
              <a:avLst/>
              <a:gdLst/>
              <a:ahLst/>
              <a:cxnLst/>
              <a:rect l="l" t="t" r="r" b="b"/>
              <a:pathLst>
                <a:path w="15" h="12" extrusionOk="0">
                  <a:moveTo>
                    <a:pt x="1" y="1"/>
                  </a:moveTo>
                  <a:cubicBezTo>
                    <a:pt x="8" y="4"/>
                    <a:pt x="11" y="8"/>
                    <a:pt x="15" y="11"/>
                  </a:cubicBezTo>
                  <a:cubicBezTo>
                    <a:pt x="11" y="8"/>
                    <a:pt x="8" y="4"/>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3"/>
            <p:cNvSpPr/>
            <p:nvPr/>
          </p:nvSpPr>
          <p:spPr>
            <a:xfrm>
              <a:off x="3622600" y="2379942"/>
              <a:ext cx="291" cy="97"/>
            </a:xfrm>
            <a:custGeom>
              <a:avLst/>
              <a:gdLst/>
              <a:ahLst/>
              <a:cxnLst/>
              <a:rect l="l" t="t" r="r" b="b"/>
              <a:pathLst>
                <a:path w="12" h="4" extrusionOk="0">
                  <a:moveTo>
                    <a:pt x="1" y="4"/>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3"/>
            <p:cNvSpPr/>
            <p:nvPr/>
          </p:nvSpPr>
          <p:spPr>
            <a:xfrm>
              <a:off x="3622940" y="2379845"/>
              <a:ext cx="291" cy="121"/>
            </a:xfrm>
            <a:custGeom>
              <a:avLst/>
              <a:gdLst/>
              <a:ahLst/>
              <a:cxnLst/>
              <a:rect l="l" t="t" r="r" b="b"/>
              <a:pathLst>
                <a:path w="12" h="5" extrusionOk="0">
                  <a:moveTo>
                    <a:pt x="1" y="4"/>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3"/>
            <p:cNvSpPr/>
            <p:nvPr/>
          </p:nvSpPr>
          <p:spPr>
            <a:xfrm>
              <a:off x="3622090" y="2380015"/>
              <a:ext cx="364" cy="121"/>
            </a:xfrm>
            <a:custGeom>
              <a:avLst/>
              <a:gdLst/>
              <a:ahLst/>
              <a:cxnLst/>
              <a:rect l="l" t="t" r="r" b="b"/>
              <a:pathLst>
                <a:path w="15" h="5" extrusionOk="0">
                  <a:moveTo>
                    <a:pt x="1" y="4"/>
                  </a:moveTo>
                  <a:lnTo>
                    <a:pt x="1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3"/>
            <p:cNvSpPr/>
            <p:nvPr/>
          </p:nvSpPr>
          <p:spPr>
            <a:xfrm>
              <a:off x="3623547" y="2379505"/>
              <a:ext cx="267" cy="194"/>
            </a:xfrm>
            <a:custGeom>
              <a:avLst/>
              <a:gdLst/>
              <a:ahLst/>
              <a:cxnLst/>
              <a:rect l="l" t="t" r="r" b="b"/>
              <a:pathLst>
                <a:path w="11" h="8" extrusionOk="0">
                  <a:moveTo>
                    <a:pt x="0" y="8"/>
                  </a:moveTo>
                  <a:cubicBezTo>
                    <a:pt x="4" y="4"/>
                    <a:pt x="7" y="4"/>
                    <a:pt x="11" y="1"/>
                  </a:cubicBezTo>
                  <a:cubicBezTo>
                    <a:pt x="7" y="4"/>
                    <a:pt x="4" y="4"/>
                    <a:pt x="0" y="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3"/>
            <p:cNvSpPr/>
            <p:nvPr/>
          </p:nvSpPr>
          <p:spPr>
            <a:xfrm>
              <a:off x="3637220" y="2374673"/>
              <a:ext cx="1894" cy="1044"/>
            </a:xfrm>
            <a:custGeom>
              <a:avLst/>
              <a:gdLst/>
              <a:ahLst/>
              <a:cxnLst/>
              <a:rect l="l" t="t" r="r" b="b"/>
              <a:pathLst>
                <a:path w="78" h="43" extrusionOk="0">
                  <a:moveTo>
                    <a:pt x="1" y="0"/>
                  </a:moveTo>
                  <a:cubicBezTo>
                    <a:pt x="29" y="11"/>
                    <a:pt x="53" y="25"/>
                    <a:pt x="78" y="42"/>
                  </a:cubicBezTo>
                  <a:cubicBezTo>
                    <a:pt x="53" y="25"/>
                    <a:pt x="29" y="11"/>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3"/>
            <p:cNvSpPr/>
            <p:nvPr/>
          </p:nvSpPr>
          <p:spPr>
            <a:xfrm>
              <a:off x="3623280" y="2379772"/>
              <a:ext cx="291" cy="97"/>
            </a:xfrm>
            <a:custGeom>
              <a:avLst/>
              <a:gdLst/>
              <a:ahLst/>
              <a:cxnLst/>
              <a:rect l="l" t="t" r="r" b="b"/>
              <a:pathLst>
                <a:path w="12" h="4" extrusionOk="0">
                  <a:moveTo>
                    <a:pt x="1" y="4"/>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3"/>
            <p:cNvSpPr/>
            <p:nvPr/>
          </p:nvSpPr>
          <p:spPr>
            <a:xfrm>
              <a:off x="3629230" y="2372706"/>
              <a:ext cx="2331" cy="364"/>
            </a:xfrm>
            <a:custGeom>
              <a:avLst/>
              <a:gdLst/>
              <a:ahLst/>
              <a:cxnLst/>
              <a:rect l="l" t="t" r="r" b="b"/>
              <a:pathLst>
                <a:path w="96" h="15" extrusionOk="0">
                  <a:moveTo>
                    <a:pt x="1" y="1"/>
                  </a:moveTo>
                  <a:cubicBezTo>
                    <a:pt x="25" y="4"/>
                    <a:pt x="60" y="8"/>
                    <a:pt x="95" y="15"/>
                  </a:cubicBezTo>
                  <a:cubicBezTo>
                    <a:pt x="60" y="8"/>
                    <a:pt x="29" y="4"/>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3"/>
            <p:cNvSpPr/>
            <p:nvPr/>
          </p:nvSpPr>
          <p:spPr>
            <a:xfrm>
              <a:off x="3636200" y="2374236"/>
              <a:ext cx="874" cy="364"/>
            </a:xfrm>
            <a:custGeom>
              <a:avLst/>
              <a:gdLst/>
              <a:ahLst/>
              <a:cxnLst/>
              <a:rect l="l" t="t" r="r" b="b"/>
              <a:pathLst>
                <a:path w="36" h="15" extrusionOk="0">
                  <a:moveTo>
                    <a:pt x="1" y="1"/>
                  </a:moveTo>
                  <a:cubicBezTo>
                    <a:pt x="15" y="4"/>
                    <a:pt x="25" y="8"/>
                    <a:pt x="36" y="15"/>
                  </a:cubicBezTo>
                  <a:cubicBezTo>
                    <a:pt x="25" y="8"/>
                    <a:pt x="15" y="4"/>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3"/>
            <p:cNvSpPr/>
            <p:nvPr/>
          </p:nvSpPr>
          <p:spPr>
            <a:xfrm>
              <a:off x="3632047" y="2373143"/>
              <a:ext cx="3934" cy="104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3"/>
            <p:cNvSpPr/>
            <p:nvPr/>
          </p:nvSpPr>
          <p:spPr>
            <a:xfrm>
              <a:off x="3621507" y="2380185"/>
              <a:ext cx="437" cy="24"/>
            </a:xfrm>
            <a:custGeom>
              <a:avLst/>
              <a:gdLst/>
              <a:ahLst/>
              <a:cxnLst/>
              <a:rect l="l" t="t" r="r" b="b"/>
              <a:pathLst>
                <a:path w="18" h="1" extrusionOk="0">
                  <a:moveTo>
                    <a:pt x="0" y="1"/>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3"/>
            <p:cNvSpPr/>
            <p:nvPr/>
          </p:nvSpPr>
          <p:spPr>
            <a:xfrm>
              <a:off x="3618618" y="2380185"/>
              <a:ext cx="2137" cy="97"/>
            </a:xfrm>
            <a:custGeom>
              <a:avLst/>
              <a:gdLst/>
              <a:ahLst/>
              <a:cxnLst/>
              <a:rect l="l" t="t" r="r" b="b"/>
              <a:pathLst>
                <a:path w="88" h="4" extrusionOk="0">
                  <a:moveTo>
                    <a:pt x="0" y="1"/>
                  </a:moveTo>
                  <a:cubicBezTo>
                    <a:pt x="16" y="2"/>
                    <a:pt x="32" y="3"/>
                    <a:pt x="47" y="3"/>
                  </a:cubicBezTo>
                  <a:cubicBezTo>
                    <a:pt x="61" y="3"/>
                    <a:pt x="75" y="2"/>
                    <a:pt x="8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3"/>
            <p:cNvSpPr/>
            <p:nvPr/>
          </p:nvSpPr>
          <p:spPr>
            <a:xfrm>
              <a:off x="3640717" y="2377125"/>
              <a:ext cx="5197" cy="1991"/>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43"/>
            <p:cNvSpPr/>
            <p:nvPr/>
          </p:nvSpPr>
          <p:spPr>
            <a:xfrm>
              <a:off x="3617938" y="2380185"/>
              <a:ext cx="704" cy="24"/>
            </a:xfrm>
            <a:custGeom>
              <a:avLst/>
              <a:gdLst/>
              <a:ahLst/>
              <a:cxnLst/>
              <a:rect l="l" t="t" r="r" b="b"/>
              <a:pathLst>
                <a:path w="29" h="1" extrusionOk="0">
                  <a:moveTo>
                    <a:pt x="0" y="1"/>
                  </a:moveTo>
                  <a:lnTo>
                    <a:pt x="2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3"/>
            <p:cNvSpPr/>
            <p:nvPr/>
          </p:nvSpPr>
          <p:spPr>
            <a:xfrm>
              <a:off x="3617161" y="2380112"/>
              <a:ext cx="631" cy="97"/>
            </a:xfrm>
            <a:custGeom>
              <a:avLst/>
              <a:gdLst/>
              <a:ahLst/>
              <a:cxnLst/>
              <a:rect l="l" t="t" r="r" b="b"/>
              <a:pathLst>
                <a:path w="26" h="4" extrusionOk="0">
                  <a:moveTo>
                    <a:pt x="1" y="0"/>
                  </a:moveTo>
                  <a:lnTo>
                    <a:pt x="25"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3"/>
            <p:cNvSpPr/>
            <p:nvPr/>
          </p:nvSpPr>
          <p:spPr>
            <a:xfrm>
              <a:off x="3616481" y="2380015"/>
              <a:ext cx="534" cy="121"/>
            </a:xfrm>
            <a:custGeom>
              <a:avLst/>
              <a:gdLst/>
              <a:ahLst/>
              <a:cxnLst/>
              <a:rect l="l" t="t" r="r" b="b"/>
              <a:pathLst>
                <a:path w="22" h="5" extrusionOk="0">
                  <a:moveTo>
                    <a:pt x="1" y="1"/>
                  </a:moveTo>
                  <a:lnTo>
                    <a:pt x="22"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3"/>
            <p:cNvSpPr/>
            <p:nvPr/>
          </p:nvSpPr>
          <p:spPr>
            <a:xfrm>
              <a:off x="3649046" y="2377393"/>
              <a:ext cx="1967" cy="947"/>
            </a:xfrm>
            <a:custGeom>
              <a:avLst/>
              <a:gdLst/>
              <a:ahLst/>
              <a:cxnLst/>
              <a:rect l="l" t="t" r="r" b="b"/>
              <a:pathLst>
                <a:path w="81" h="39" extrusionOk="0">
                  <a:moveTo>
                    <a:pt x="81" y="39"/>
                  </a:moveTo>
                  <a:lnTo>
                    <a:pt x="81" y="39"/>
                  </a:lnTo>
                  <a:lnTo>
                    <a:pt x="67" y="0"/>
                  </a:lnTo>
                  <a:lnTo>
                    <a:pt x="0" y="25"/>
                  </a:lnTo>
                  <a:lnTo>
                    <a:pt x="6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3"/>
            <p:cNvSpPr/>
            <p:nvPr/>
          </p:nvSpPr>
          <p:spPr>
            <a:xfrm>
              <a:off x="3615631" y="2379942"/>
              <a:ext cx="631" cy="97"/>
            </a:xfrm>
            <a:custGeom>
              <a:avLst/>
              <a:gdLst/>
              <a:ahLst/>
              <a:cxnLst/>
              <a:rect l="l" t="t" r="r" b="b"/>
              <a:pathLst>
                <a:path w="26" h="4" extrusionOk="0">
                  <a:moveTo>
                    <a:pt x="1" y="0"/>
                  </a:moveTo>
                  <a:lnTo>
                    <a:pt x="25"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3"/>
            <p:cNvSpPr/>
            <p:nvPr/>
          </p:nvSpPr>
          <p:spPr>
            <a:xfrm>
              <a:off x="3620828" y="2380185"/>
              <a:ext cx="534" cy="24"/>
            </a:xfrm>
            <a:custGeom>
              <a:avLst/>
              <a:gdLst/>
              <a:ahLst/>
              <a:cxnLst/>
              <a:rect l="l" t="t" r="r" b="b"/>
              <a:pathLst>
                <a:path w="22" h="1" extrusionOk="0">
                  <a:moveTo>
                    <a:pt x="0" y="1"/>
                  </a:moveTo>
                  <a:lnTo>
                    <a:pt x="2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3"/>
            <p:cNvSpPr/>
            <p:nvPr/>
          </p:nvSpPr>
          <p:spPr>
            <a:xfrm>
              <a:off x="3615291" y="2379845"/>
              <a:ext cx="194" cy="24"/>
            </a:xfrm>
            <a:custGeom>
              <a:avLst/>
              <a:gdLst/>
              <a:ahLst/>
              <a:cxnLst/>
              <a:rect l="l" t="t" r="r" b="b"/>
              <a:pathLst>
                <a:path w="8" h="1" extrusionOk="0">
                  <a:moveTo>
                    <a:pt x="1" y="1"/>
                  </a:moveTo>
                  <a:lnTo>
                    <a:pt x="1" y="1"/>
                  </a:ln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3"/>
            <p:cNvSpPr/>
            <p:nvPr/>
          </p:nvSpPr>
          <p:spPr>
            <a:xfrm>
              <a:off x="3652616" y="2367314"/>
              <a:ext cx="69236" cy="26058"/>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3"/>
            <p:cNvSpPr/>
            <p:nvPr/>
          </p:nvSpPr>
          <p:spPr>
            <a:xfrm>
              <a:off x="3720638" y="2373483"/>
              <a:ext cx="97" cy="24"/>
            </a:xfrm>
            <a:custGeom>
              <a:avLst/>
              <a:gdLst/>
              <a:ahLst/>
              <a:cxnLst/>
              <a:rect l="l" t="t" r="r" b="b"/>
              <a:pathLst>
                <a:path w="4" h="1" extrusionOk="0">
                  <a:moveTo>
                    <a:pt x="0" y="0"/>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3"/>
            <p:cNvSpPr/>
            <p:nvPr/>
          </p:nvSpPr>
          <p:spPr>
            <a:xfrm>
              <a:off x="3716461" y="2372196"/>
              <a:ext cx="121" cy="24"/>
            </a:xfrm>
            <a:custGeom>
              <a:avLst/>
              <a:gdLst/>
              <a:ahLst/>
              <a:cxnLst/>
              <a:rect l="l" t="t" r="r" b="b"/>
              <a:pathLst>
                <a:path w="5" h="1" extrusionOk="0">
                  <a:moveTo>
                    <a:pt x="1" y="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3"/>
            <p:cNvSpPr/>
            <p:nvPr/>
          </p:nvSpPr>
          <p:spPr>
            <a:xfrm>
              <a:off x="3700384" y="2368966"/>
              <a:ext cx="5391" cy="874"/>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3"/>
            <p:cNvSpPr/>
            <p:nvPr/>
          </p:nvSpPr>
          <p:spPr>
            <a:xfrm>
              <a:off x="3721391" y="2373653"/>
              <a:ext cx="194" cy="24"/>
            </a:xfrm>
            <a:custGeom>
              <a:avLst/>
              <a:gdLst/>
              <a:ahLst/>
              <a:cxnLst/>
              <a:rect l="l" t="t" r="r" b="b"/>
              <a:pathLst>
                <a:path w="8" h="1" extrusionOk="0">
                  <a:moveTo>
                    <a:pt x="1" y="0"/>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3"/>
            <p:cNvSpPr/>
            <p:nvPr/>
          </p:nvSpPr>
          <p:spPr>
            <a:xfrm>
              <a:off x="3717311" y="2372536"/>
              <a:ext cx="121" cy="24"/>
            </a:xfrm>
            <a:custGeom>
              <a:avLst/>
              <a:gdLst/>
              <a:ahLst/>
              <a:cxnLst/>
              <a:rect l="l" t="t" r="r" b="b"/>
              <a:pathLst>
                <a:path w="5" h="1" extrusionOk="0">
                  <a:moveTo>
                    <a:pt x="1" y="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3"/>
            <p:cNvSpPr/>
            <p:nvPr/>
          </p:nvSpPr>
          <p:spPr>
            <a:xfrm>
              <a:off x="3716728" y="2372293"/>
              <a:ext cx="97" cy="24"/>
            </a:xfrm>
            <a:custGeom>
              <a:avLst/>
              <a:gdLst/>
              <a:ahLst/>
              <a:cxnLst/>
              <a:rect l="l" t="t" r="r" b="b"/>
              <a:pathLst>
                <a:path w="4" h="1" extrusionOk="0">
                  <a:moveTo>
                    <a:pt x="0" y="0"/>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3"/>
            <p:cNvSpPr/>
            <p:nvPr/>
          </p:nvSpPr>
          <p:spPr>
            <a:xfrm>
              <a:off x="3716898" y="2372366"/>
              <a:ext cx="97" cy="24"/>
            </a:xfrm>
            <a:custGeom>
              <a:avLst/>
              <a:gdLst/>
              <a:ahLst/>
              <a:cxnLst/>
              <a:rect l="l" t="t" r="r" b="b"/>
              <a:pathLst>
                <a:path w="4" h="1" extrusionOk="0">
                  <a:moveTo>
                    <a:pt x="0" y="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3"/>
            <p:cNvSpPr/>
            <p:nvPr/>
          </p:nvSpPr>
          <p:spPr>
            <a:xfrm>
              <a:off x="3716388" y="2372026"/>
              <a:ext cx="24" cy="24"/>
            </a:xfrm>
            <a:custGeom>
              <a:avLst/>
              <a:gdLst/>
              <a:ahLst/>
              <a:cxnLst/>
              <a:rect l="l" t="t" r="r" b="b"/>
              <a:pathLst>
                <a:path w="1" h="1" extrusionOk="0">
                  <a:moveTo>
                    <a:pt x="0"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3"/>
            <p:cNvSpPr/>
            <p:nvPr/>
          </p:nvSpPr>
          <p:spPr>
            <a:xfrm>
              <a:off x="3717578" y="2372706"/>
              <a:ext cx="194" cy="121"/>
            </a:xfrm>
            <a:custGeom>
              <a:avLst/>
              <a:gdLst/>
              <a:ahLst/>
              <a:cxnLst/>
              <a:rect l="l" t="t" r="r" b="b"/>
              <a:pathLst>
                <a:path w="8" h="5" extrusionOk="0">
                  <a:moveTo>
                    <a:pt x="0" y="1"/>
                  </a:moveTo>
                  <a:lnTo>
                    <a:pt x="7"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3"/>
            <p:cNvSpPr/>
            <p:nvPr/>
          </p:nvSpPr>
          <p:spPr>
            <a:xfrm>
              <a:off x="3674375" y="2367266"/>
              <a:ext cx="631" cy="461"/>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3"/>
            <p:cNvSpPr/>
            <p:nvPr/>
          </p:nvSpPr>
          <p:spPr>
            <a:xfrm>
              <a:off x="3716218" y="2371953"/>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3"/>
            <p:cNvSpPr/>
            <p:nvPr/>
          </p:nvSpPr>
          <p:spPr>
            <a:xfrm>
              <a:off x="3717991" y="2372803"/>
              <a:ext cx="194" cy="97"/>
            </a:xfrm>
            <a:custGeom>
              <a:avLst/>
              <a:gdLst/>
              <a:ahLst/>
              <a:cxnLst/>
              <a:rect l="l" t="t" r="r" b="b"/>
              <a:pathLst>
                <a:path w="8" h="4" extrusionOk="0">
                  <a:moveTo>
                    <a:pt x="1" y="0"/>
                  </a:moveTo>
                  <a:lnTo>
                    <a:pt x="8"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3"/>
            <p:cNvSpPr/>
            <p:nvPr/>
          </p:nvSpPr>
          <p:spPr>
            <a:xfrm>
              <a:off x="3718501" y="2372973"/>
              <a:ext cx="194" cy="97"/>
            </a:xfrm>
            <a:custGeom>
              <a:avLst/>
              <a:gdLst/>
              <a:ahLst/>
              <a:cxnLst/>
              <a:rect l="l" t="t" r="r" b="b"/>
              <a:pathLst>
                <a:path w="8" h="4" extrusionOk="0">
                  <a:moveTo>
                    <a:pt x="1" y="0"/>
                  </a:moveTo>
                  <a:lnTo>
                    <a:pt x="8"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3"/>
            <p:cNvSpPr/>
            <p:nvPr/>
          </p:nvSpPr>
          <p:spPr>
            <a:xfrm>
              <a:off x="3696304" y="2368456"/>
              <a:ext cx="4104" cy="534"/>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3"/>
            <p:cNvSpPr/>
            <p:nvPr/>
          </p:nvSpPr>
          <p:spPr>
            <a:xfrm>
              <a:off x="3719011" y="2373143"/>
              <a:ext cx="194" cy="24"/>
            </a:xfrm>
            <a:custGeom>
              <a:avLst/>
              <a:gdLst/>
              <a:ahLst/>
              <a:cxnLst/>
              <a:rect l="l" t="t" r="r" b="b"/>
              <a:pathLst>
                <a:path w="8" h="1" extrusionOk="0">
                  <a:moveTo>
                    <a:pt x="1" y="0"/>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3"/>
            <p:cNvSpPr/>
            <p:nvPr/>
          </p:nvSpPr>
          <p:spPr>
            <a:xfrm>
              <a:off x="3652373" y="2382152"/>
              <a:ext cx="3837" cy="7504"/>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3"/>
            <p:cNvSpPr/>
            <p:nvPr/>
          </p:nvSpPr>
          <p:spPr>
            <a:xfrm>
              <a:off x="3714591" y="2383342"/>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43"/>
            <p:cNvSpPr/>
            <p:nvPr/>
          </p:nvSpPr>
          <p:spPr>
            <a:xfrm>
              <a:off x="3714421" y="238324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3"/>
            <p:cNvSpPr/>
            <p:nvPr/>
          </p:nvSpPr>
          <p:spPr>
            <a:xfrm>
              <a:off x="3717578" y="2384605"/>
              <a:ext cx="97" cy="24"/>
            </a:xfrm>
            <a:custGeom>
              <a:avLst/>
              <a:gdLst/>
              <a:ahLst/>
              <a:cxnLst/>
              <a:rect l="l" t="t" r="r" b="b"/>
              <a:pathLst>
                <a:path w="4" h="1" extrusionOk="0">
                  <a:moveTo>
                    <a:pt x="4"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3"/>
            <p:cNvSpPr/>
            <p:nvPr/>
          </p:nvSpPr>
          <p:spPr>
            <a:xfrm>
              <a:off x="3716631" y="2384265"/>
              <a:ext cx="194" cy="121"/>
            </a:xfrm>
            <a:custGeom>
              <a:avLst/>
              <a:gdLst/>
              <a:ahLst/>
              <a:cxnLst/>
              <a:rect l="l" t="t" r="r" b="b"/>
              <a:pathLst>
                <a:path w="8" h="5" extrusionOk="0">
                  <a:moveTo>
                    <a:pt x="1" y="1"/>
                  </a:moveTo>
                  <a:lnTo>
                    <a:pt x="8"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3"/>
            <p:cNvSpPr/>
            <p:nvPr/>
          </p:nvSpPr>
          <p:spPr>
            <a:xfrm>
              <a:off x="3714761" y="2383512"/>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3"/>
            <p:cNvSpPr/>
            <p:nvPr/>
          </p:nvSpPr>
          <p:spPr>
            <a:xfrm>
              <a:off x="3656186" y="2389632"/>
              <a:ext cx="1141" cy="138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3"/>
            <p:cNvSpPr/>
            <p:nvPr/>
          </p:nvSpPr>
          <p:spPr>
            <a:xfrm>
              <a:off x="3715028" y="2383585"/>
              <a:ext cx="97" cy="24"/>
            </a:xfrm>
            <a:custGeom>
              <a:avLst/>
              <a:gdLst/>
              <a:ahLst/>
              <a:cxnLst/>
              <a:rect l="l" t="t" r="r" b="b"/>
              <a:pathLst>
                <a:path w="4" h="1" extrusionOk="0">
                  <a:moveTo>
                    <a:pt x="0" y="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3"/>
            <p:cNvSpPr/>
            <p:nvPr/>
          </p:nvSpPr>
          <p:spPr>
            <a:xfrm>
              <a:off x="3715538" y="2383852"/>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3"/>
            <p:cNvSpPr/>
            <p:nvPr/>
          </p:nvSpPr>
          <p:spPr>
            <a:xfrm>
              <a:off x="3715951" y="2384095"/>
              <a:ext cx="194" cy="24"/>
            </a:xfrm>
            <a:custGeom>
              <a:avLst/>
              <a:gdLst/>
              <a:ahLst/>
              <a:cxnLst/>
              <a:rect l="l" t="t" r="r" b="b"/>
              <a:pathLst>
                <a:path w="8" h="1" extrusionOk="0">
                  <a:moveTo>
                    <a:pt x="1" y="1"/>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3"/>
            <p:cNvSpPr/>
            <p:nvPr/>
          </p:nvSpPr>
          <p:spPr>
            <a:xfrm>
              <a:off x="3655773" y="2388952"/>
              <a:ext cx="947" cy="1287"/>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3"/>
            <p:cNvSpPr/>
            <p:nvPr/>
          </p:nvSpPr>
          <p:spPr>
            <a:xfrm>
              <a:off x="3654146" y="237967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43"/>
            <p:cNvSpPr/>
            <p:nvPr/>
          </p:nvSpPr>
          <p:spPr>
            <a:xfrm>
              <a:off x="3653903" y="2379942"/>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43"/>
            <p:cNvSpPr/>
            <p:nvPr/>
          </p:nvSpPr>
          <p:spPr>
            <a:xfrm>
              <a:off x="3653563" y="2380282"/>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3"/>
            <p:cNvSpPr/>
            <p:nvPr/>
          </p:nvSpPr>
          <p:spPr>
            <a:xfrm>
              <a:off x="3654316" y="237950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3"/>
            <p:cNvSpPr/>
            <p:nvPr/>
          </p:nvSpPr>
          <p:spPr>
            <a:xfrm>
              <a:off x="3652786" y="238137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3"/>
            <p:cNvSpPr/>
            <p:nvPr/>
          </p:nvSpPr>
          <p:spPr>
            <a:xfrm>
              <a:off x="3653223" y="2380695"/>
              <a:ext cx="24" cy="121"/>
            </a:xfrm>
            <a:custGeom>
              <a:avLst/>
              <a:gdLst/>
              <a:ahLst/>
              <a:cxnLst/>
              <a:rect l="l" t="t" r="r" b="b"/>
              <a:pathLst>
                <a:path w="1" h="5" extrusionOk="0">
                  <a:moveTo>
                    <a:pt x="0"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43"/>
            <p:cNvSpPr/>
            <p:nvPr/>
          </p:nvSpPr>
          <p:spPr>
            <a:xfrm>
              <a:off x="3669203" y="2370763"/>
              <a:ext cx="607" cy="607"/>
            </a:xfrm>
            <a:custGeom>
              <a:avLst/>
              <a:gdLst/>
              <a:ahLst/>
              <a:cxnLst/>
              <a:rect l="l" t="t" r="r" b="b"/>
              <a:pathLst>
                <a:path w="25" h="25" extrusionOk="0">
                  <a:moveTo>
                    <a:pt x="25" y="0"/>
                  </a:moveTo>
                  <a:cubicBezTo>
                    <a:pt x="14" y="7"/>
                    <a:pt x="7" y="14"/>
                    <a:pt x="0" y="25"/>
                  </a:cubicBezTo>
                  <a:cubicBezTo>
                    <a:pt x="7" y="14"/>
                    <a:pt x="18" y="7"/>
                    <a:pt x="2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43"/>
            <p:cNvSpPr/>
            <p:nvPr/>
          </p:nvSpPr>
          <p:spPr>
            <a:xfrm>
              <a:off x="3654486" y="237950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43"/>
            <p:cNvSpPr/>
            <p:nvPr/>
          </p:nvSpPr>
          <p:spPr>
            <a:xfrm>
              <a:off x="3673865" y="2367266"/>
              <a:ext cx="534" cy="291"/>
            </a:xfrm>
            <a:custGeom>
              <a:avLst/>
              <a:gdLst/>
              <a:ahLst/>
              <a:cxnLst/>
              <a:rect l="l" t="t" r="r" b="b"/>
              <a:pathLst>
                <a:path w="22" h="12" extrusionOk="0">
                  <a:moveTo>
                    <a:pt x="22" y="1"/>
                  </a:moveTo>
                  <a:lnTo>
                    <a:pt x="1" y="11"/>
                  </a:lnTo>
                  <a:lnTo>
                    <a:pt x="22"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43"/>
            <p:cNvSpPr/>
            <p:nvPr/>
          </p:nvSpPr>
          <p:spPr>
            <a:xfrm>
              <a:off x="3672773" y="2367703"/>
              <a:ext cx="874" cy="607"/>
            </a:xfrm>
            <a:custGeom>
              <a:avLst/>
              <a:gdLst/>
              <a:ahLst/>
              <a:cxnLst/>
              <a:rect l="l" t="t" r="r" b="b"/>
              <a:pathLst>
                <a:path w="36" h="25" extrusionOk="0">
                  <a:moveTo>
                    <a:pt x="0" y="25"/>
                  </a:moveTo>
                  <a:lnTo>
                    <a:pt x="3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43"/>
            <p:cNvSpPr/>
            <p:nvPr/>
          </p:nvSpPr>
          <p:spPr>
            <a:xfrm>
              <a:off x="3652373" y="2382152"/>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43"/>
            <p:cNvSpPr/>
            <p:nvPr/>
          </p:nvSpPr>
          <p:spPr>
            <a:xfrm>
              <a:off x="3671825" y="2368456"/>
              <a:ext cx="631" cy="534"/>
            </a:xfrm>
            <a:custGeom>
              <a:avLst/>
              <a:gdLst/>
              <a:ahLst/>
              <a:cxnLst/>
              <a:rect l="l" t="t" r="r" b="b"/>
              <a:pathLst>
                <a:path w="26" h="22" extrusionOk="0">
                  <a:moveTo>
                    <a:pt x="1" y="22"/>
                  </a:moveTo>
                  <a:lnTo>
                    <a:pt x="2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3"/>
            <p:cNvSpPr/>
            <p:nvPr/>
          </p:nvSpPr>
          <p:spPr>
            <a:xfrm>
              <a:off x="3668256" y="2371613"/>
              <a:ext cx="704" cy="874"/>
            </a:xfrm>
            <a:custGeom>
              <a:avLst/>
              <a:gdLst/>
              <a:ahLst/>
              <a:cxnLst/>
              <a:rect l="l" t="t" r="r" b="b"/>
              <a:pathLst>
                <a:path w="29" h="36" extrusionOk="0">
                  <a:moveTo>
                    <a:pt x="1" y="35"/>
                  </a:moveTo>
                  <a:cubicBezTo>
                    <a:pt x="11" y="25"/>
                    <a:pt x="22" y="11"/>
                    <a:pt x="29" y="0"/>
                  </a:cubicBezTo>
                  <a:cubicBezTo>
                    <a:pt x="22" y="11"/>
                    <a:pt x="11" y="25"/>
                    <a:pt x="1" y="3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43"/>
            <p:cNvSpPr/>
            <p:nvPr/>
          </p:nvSpPr>
          <p:spPr>
            <a:xfrm>
              <a:off x="3670903" y="2369233"/>
              <a:ext cx="607" cy="437"/>
            </a:xfrm>
            <a:custGeom>
              <a:avLst/>
              <a:gdLst/>
              <a:ahLst/>
              <a:cxnLst/>
              <a:rect l="l" t="t" r="r" b="b"/>
              <a:pathLst>
                <a:path w="25" h="18" extrusionOk="0">
                  <a:moveTo>
                    <a:pt x="0" y="18"/>
                  </a:moveTo>
                  <a:lnTo>
                    <a:pt x="2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43"/>
            <p:cNvSpPr/>
            <p:nvPr/>
          </p:nvSpPr>
          <p:spPr>
            <a:xfrm>
              <a:off x="3670053" y="2369986"/>
              <a:ext cx="607" cy="461"/>
            </a:xfrm>
            <a:custGeom>
              <a:avLst/>
              <a:gdLst/>
              <a:ahLst/>
              <a:cxnLst/>
              <a:rect l="l" t="t" r="r" b="b"/>
              <a:pathLst>
                <a:path w="25" h="19" extrusionOk="0">
                  <a:moveTo>
                    <a:pt x="0" y="18"/>
                  </a:moveTo>
                  <a:lnTo>
                    <a:pt x="2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3"/>
            <p:cNvSpPr/>
            <p:nvPr/>
          </p:nvSpPr>
          <p:spPr>
            <a:xfrm>
              <a:off x="3652373" y="2382225"/>
              <a:ext cx="24" cy="24"/>
            </a:xfrm>
            <a:custGeom>
              <a:avLst/>
              <a:gdLst/>
              <a:ahLst/>
              <a:cxnLst/>
              <a:rect l="l" t="t" r="r" b="b"/>
              <a:pathLst>
                <a:path w="1" h="1" extrusionOk="0">
                  <a:moveTo>
                    <a:pt x="0"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43"/>
            <p:cNvSpPr/>
            <p:nvPr/>
          </p:nvSpPr>
          <p:spPr>
            <a:xfrm>
              <a:off x="3302358" y="2491555"/>
              <a:ext cx="40895" cy="7795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43"/>
            <p:cNvSpPr/>
            <p:nvPr/>
          </p:nvSpPr>
          <p:spPr>
            <a:xfrm>
              <a:off x="3474342" y="2298491"/>
              <a:ext cx="49079" cy="41430"/>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3"/>
            <p:cNvSpPr/>
            <p:nvPr/>
          </p:nvSpPr>
          <p:spPr>
            <a:xfrm>
              <a:off x="3507758" y="2358499"/>
              <a:ext cx="5124" cy="7358"/>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3"/>
            <p:cNvSpPr/>
            <p:nvPr/>
          </p:nvSpPr>
          <p:spPr>
            <a:xfrm>
              <a:off x="3465235" y="2333073"/>
              <a:ext cx="46530" cy="32542"/>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3"/>
            <p:cNvSpPr/>
            <p:nvPr/>
          </p:nvSpPr>
          <p:spPr>
            <a:xfrm>
              <a:off x="3473055" y="2338027"/>
              <a:ext cx="461" cy="97"/>
            </a:xfrm>
            <a:custGeom>
              <a:avLst/>
              <a:gdLst/>
              <a:ahLst/>
              <a:cxnLst/>
              <a:rect l="l" t="t" r="r" b="b"/>
              <a:pathLst>
                <a:path w="19" h="4" extrusionOk="0">
                  <a:moveTo>
                    <a:pt x="1" y="0"/>
                  </a:moveTo>
                  <a:lnTo>
                    <a:pt x="18"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43"/>
            <p:cNvSpPr/>
            <p:nvPr/>
          </p:nvSpPr>
          <p:spPr>
            <a:xfrm>
              <a:off x="3505791" y="2341767"/>
              <a:ext cx="971" cy="947"/>
            </a:xfrm>
            <a:custGeom>
              <a:avLst/>
              <a:gdLst/>
              <a:ahLst/>
              <a:cxnLst/>
              <a:rect l="l" t="t" r="r" b="b"/>
              <a:pathLst>
                <a:path w="40" h="39" extrusionOk="0">
                  <a:moveTo>
                    <a:pt x="1" y="0"/>
                  </a:moveTo>
                  <a:cubicBezTo>
                    <a:pt x="11" y="14"/>
                    <a:pt x="25" y="25"/>
                    <a:pt x="39" y="39"/>
                  </a:cubicBezTo>
                  <a:cubicBezTo>
                    <a:pt x="25" y="25"/>
                    <a:pt x="11" y="14"/>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43"/>
            <p:cNvSpPr/>
            <p:nvPr/>
          </p:nvSpPr>
          <p:spPr>
            <a:xfrm>
              <a:off x="3475265" y="2338610"/>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43"/>
            <p:cNvSpPr/>
            <p:nvPr/>
          </p:nvSpPr>
          <p:spPr>
            <a:xfrm>
              <a:off x="3472205" y="2337687"/>
              <a:ext cx="461" cy="194"/>
            </a:xfrm>
            <a:custGeom>
              <a:avLst/>
              <a:gdLst/>
              <a:ahLst/>
              <a:cxnLst/>
              <a:rect l="l" t="t" r="r" b="b"/>
              <a:pathLst>
                <a:path w="19" h="8" extrusionOk="0">
                  <a:moveTo>
                    <a:pt x="1" y="0"/>
                  </a:moveTo>
                  <a:lnTo>
                    <a:pt x="18"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43"/>
            <p:cNvSpPr/>
            <p:nvPr/>
          </p:nvSpPr>
          <p:spPr>
            <a:xfrm>
              <a:off x="3471282" y="2337250"/>
              <a:ext cx="534" cy="194"/>
            </a:xfrm>
            <a:custGeom>
              <a:avLst/>
              <a:gdLst/>
              <a:ahLst/>
              <a:cxnLst/>
              <a:rect l="l" t="t" r="r" b="b"/>
              <a:pathLst>
                <a:path w="22" h="8" extrusionOk="0">
                  <a:moveTo>
                    <a:pt x="0" y="1"/>
                  </a:moveTo>
                  <a:lnTo>
                    <a:pt x="2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43"/>
            <p:cNvSpPr/>
            <p:nvPr/>
          </p:nvSpPr>
          <p:spPr>
            <a:xfrm>
              <a:off x="3474415" y="2338440"/>
              <a:ext cx="194" cy="24"/>
            </a:xfrm>
            <a:custGeom>
              <a:avLst/>
              <a:gdLst/>
              <a:ahLst/>
              <a:cxnLst/>
              <a:rect l="l" t="t" r="r" b="b"/>
              <a:pathLst>
                <a:path w="8" h="1" extrusionOk="0">
                  <a:moveTo>
                    <a:pt x="1" y="1"/>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43"/>
            <p:cNvSpPr/>
            <p:nvPr/>
          </p:nvSpPr>
          <p:spPr>
            <a:xfrm>
              <a:off x="3473832" y="2338270"/>
              <a:ext cx="267" cy="121"/>
            </a:xfrm>
            <a:custGeom>
              <a:avLst/>
              <a:gdLst/>
              <a:ahLst/>
              <a:cxnLst/>
              <a:rect l="l" t="t" r="r" b="b"/>
              <a:pathLst>
                <a:path w="11" h="5" extrusionOk="0">
                  <a:moveTo>
                    <a:pt x="0" y="1"/>
                  </a:moveTo>
                  <a:lnTo>
                    <a:pt x="1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43"/>
            <p:cNvSpPr/>
            <p:nvPr/>
          </p:nvSpPr>
          <p:spPr>
            <a:xfrm>
              <a:off x="3474852" y="2338537"/>
              <a:ext cx="194" cy="24"/>
            </a:xfrm>
            <a:custGeom>
              <a:avLst/>
              <a:gdLst/>
              <a:ahLst/>
              <a:cxnLst/>
              <a:rect l="l" t="t" r="r" b="b"/>
              <a:pathLst>
                <a:path w="8" h="1" extrusionOk="0">
                  <a:moveTo>
                    <a:pt x="0" y="0"/>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43"/>
            <p:cNvSpPr/>
            <p:nvPr/>
          </p:nvSpPr>
          <p:spPr>
            <a:xfrm>
              <a:off x="3506981" y="2342860"/>
              <a:ext cx="1141" cy="971"/>
            </a:xfrm>
            <a:custGeom>
              <a:avLst/>
              <a:gdLst/>
              <a:ahLst/>
              <a:cxnLst/>
              <a:rect l="l" t="t" r="r" b="b"/>
              <a:pathLst>
                <a:path w="47" h="40" extrusionOk="0">
                  <a:moveTo>
                    <a:pt x="1" y="1"/>
                  </a:moveTo>
                  <a:cubicBezTo>
                    <a:pt x="15" y="15"/>
                    <a:pt x="29" y="25"/>
                    <a:pt x="46" y="39"/>
                  </a:cubicBezTo>
                  <a:cubicBezTo>
                    <a:pt x="29" y="25"/>
                    <a:pt x="15" y="15"/>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43"/>
            <p:cNvSpPr/>
            <p:nvPr/>
          </p:nvSpPr>
          <p:spPr>
            <a:xfrm>
              <a:off x="3504868" y="2360709"/>
              <a:ext cx="97" cy="364"/>
            </a:xfrm>
            <a:custGeom>
              <a:avLst/>
              <a:gdLst/>
              <a:ahLst/>
              <a:cxnLst/>
              <a:rect l="l" t="t" r="r" b="b"/>
              <a:pathLst>
                <a:path w="4" h="15" extrusionOk="0">
                  <a:moveTo>
                    <a:pt x="4" y="1"/>
                  </a:moveTo>
                  <a:lnTo>
                    <a:pt x="0"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43"/>
            <p:cNvSpPr/>
            <p:nvPr/>
          </p:nvSpPr>
          <p:spPr>
            <a:xfrm>
              <a:off x="3505111" y="2359786"/>
              <a:ext cx="194" cy="364"/>
            </a:xfrm>
            <a:custGeom>
              <a:avLst/>
              <a:gdLst/>
              <a:ahLst/>
              <a:cxnLst/>
              <a:rect l="l" t="t" r="r" b="b"/>
              <a:pathLst>
                <a:path w="8" h="15" extrusionOk="0">
                  <a:moveTo>
                    <a:pt x="8" y="0"/>
                  </a:moveTo>
                  <a:lnTo>
                    <a:pt x="1"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43"/>
            <p:cNvSpPr/>
            <p:nvPr/>
          </p:nvSpPr>
          <p:spPr>
            <a:xfrm>
              <a:off x="3505791" y="2358256"/>
              <a:ext cx="194" cy="267"/>
            </a:xfrm>
            <a:custGeom>
              <a:avLst/>
              <a:gdLst/>
              <a:ahLst/>
              <a:cxnLst/>
              <a:rect l="l" t="t" r="r" b="b"/>
              <a:pathLst>
                <a:path w="8" h="11" extrusionOk="0">
                  <a:moveTo>
                    <a:pt x="8" y="0"/>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43"/>
            <p:cNvSpPr/>
            <p:nvPr/>
          </p:nvSpPr>
          <p:spPr>
            <a:xfrm>
              <a:off x="3507248" y="2356216"/>
              <a:ext cx="194" cy="194"/>
            </a:xfrm>
            <a:custGeom>
              <a:avLst/>
              <a:gdLst/>
              <a:ahLst/>
              <a:cxnLst/>
              <a:rect l="l" t="t" r="r" b="b"/>
              <a:pathLst>
                <a:path w="8" h="8" extrusionOk="0">
                  <a:moveTo>
                    <a:pt x="7"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43"/>
            <p:cNvSpPr/>
            <p:nvPr/>
          </p:nvSpPr>
          <p:spPr>
            <a:xfrm>
              <a:off x="3506811" y="2356896"/>
              <a:ext cx="24" cy="24"/>
            </a:xfrm>
            <a:custGeom>
              <a:avLst/>
              <a:gdLst/>
              <a:ahLst/>
              <a:cxnLst/>
              <a:rect l="l" t="t" r="r" b="b"/>
              <a:pathLst>
                <a:path w="1" h="1" extrusionOk="0">
                  <a:moveTo>
                    <a:pt x="1"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43"/>
            <p:cNvSpPr/>
            <p:nvPr/>
          </p:nvSpPr>
          <p:spPr>
            <a:xfrm>
              <a:off x="3507758" y="2355706"/>
              <a:ext cx="194" cy="194"/>
            </a:xfrm>
            <a:custGeom>
              <a:avLst/>
              <a:gdLst/>
              <a:ahLst/>
              <a:cxnLst/>
              <a:rect l="l" t="t" r="r" b="b"/>
              <a:pathLst>
                <a:path w="8" h="8" extrusionOk="0">
                  <a:moveTo>
                    <a:pt x="0" y="7"/>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43"/>
            <p:cNvSpPr/>
            <p:nvPr/>
          </p:nvSpPr>
          <p:spPr>
            <a:xfrm>
              <a:off x="3506301" y="2357576"/>
              <a:ext cx="121" cy="194"/>
            </a:xfrm>
            <a:custGeom>
              <a:avLst/>
              <a:gdLst/>
              <a:ahLst/>
              <a:cxnLst/>
              <a:rect l="l" t="t" r="r" b="b"/>
              <a:pathLst>
                <a:path w="5" h="8" extrusionOk="0">
                  <a:moveTo>
                    <a:pt x="4"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43"/>
            <p:cNvSpPr/>
            <p:nvPr/>
          </p:nvSpPr>
          <p:spPr>
            <a:xfrm>
              <a:off x="3504358" y="2364303"/>
              <a:ext cx="24" cy="170"/>
            </a:xfrm>
            <a:custGeom>
              <a:avLst/>
              <a:gdLst/>
              <a:ahLst/>
              <a:cxnLst/>
              <a:rect l="l" t="t" r="r" b="b"/>
              <a:pathLst>
                <a:path w="1" h="7" extrusionOk="0">
                  <a:moveTo>
                    <a:pt x="0"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43"/>
            <p:cNvSpPr/>
            <p:nvPr/>
          </p:nvSpPr>
          <p:spPr>
            <a:xfrm>
              <a:off x="3509191" y="2354516"/>
              <a:ext cx="194" cy="194"/>
            </a:xfrm>
            <a:custGeom>
              <a:avLst/>
              <a:gdLst/>
              <a:ahLst/>
              <a:cxnLst/>
              <a:rect l="l" t="t" r="r" b="b"/>
              <a:pathLst>
                <a:path w="8" h="8" extrusionOk="0">
                  <a:moveTo>
                    <a:pt x="8"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43"/>
            <p:cNvSpPr/>
            <p:nvPr/>
          </p:nvSpPr>
          <p:spPr>
            <a:xfrm>
              <a:off x="3504698" y="2361656"/>
              <a:ext cx="97" cy="437"/>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43"/>
            <p:cNvSpPr/>
            <p:nvPr/>
          </p:nvSpPr>
          <p:spPr>
            <a:xfrm>
              <a:off x="3504528" y="2362846"/>
              <a:ext cx="24" cy="364"/>
            </a:xfrm>
            <a:custGeom>
              <a:avLst/>
              <a:gdLst/>
              <a:ahLst/>
              <a:cxnLst/>
              <a:rect l="l" t="t" r="r" b="b"/>
              <a:pathLst>
                <a:path w="1" h="15" extrusionOk="0">
                  <a:moveTo>
                    <a:pt x="0" y="0"/>
                  </a:moveTo>
                  <a:cubicBezTo>
                    <a:pt x="0" y="4"/>
                    <a:pt x="0" y="7"/>
                    <a:pt x="0" y="14"/>
                  </a:cubicBezTo>
                  <a:cubicBezTo>
                    <a:pt x="0" y="7"/>
                    <a:pt x="0" y="4"/>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43"/>
            <p:cNvSpPr/>
            <p:nvPr/>
          </p:nvSpPr>
          <p:spPr>
            <a:xfrm>
              <a:off x="3505451" y="2359009"/>
              <a:ext cx="194" cy="291"/>
            </a:xfrm>
            <a:custGeom>
              <a:avLst/>
              <a:gdLst/>
              <a:ahLst/>
              <a:cxnLst/>
              <a:rect l="l" t="t" r="r" b="b"/>
              <a:pathLst>
                <a:path w="8" h="12" extrusionOk="0">
                  <a:moveTo>
                    <a:pt x="8" y="1"/>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43"/>
            <p:cNvSpPr/>
            <p:nvPr/>
          </p:nvSpPr>
          <p:spPr>
            <a:xfrm>
              <a:off x="3508681" y="2354856"/>
              <a:ext cx="194" cy="194"/>
            </a:xfrm>
            <a:custGeom>
              <a:avLst/>
              <a:gdLst/>
              <a:ahLst/>
              <a:cxnLst/>
              <a:rect l="l" t="t" r="r" b="b"/>
              <a:pathLst>
                <a:path w="8" h="8" extrusionOk="0">
                  <a:moveTo>
                    <a:pt x="8"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43"/>
            <p:cNvSpPr/>
            <p:nvPr/>
          </p:nvSpPr>
          <p:spPr>
            <a:xfrm>
              <a:off x="3508171" y="2355269"/>
              <a:ext cx="291" cy="194"/>
            </a:xfrm>
            <a:custGeom>
              <a:avLst/>
              <a:gdLst/>
              <a:ahLst/>
              <a:cxnLst/>
              <a:rect l="l" t="t" r="r" b="b"/>
              <a:pathLst>
                <a:path w="12" h="8" extrusionOk="0">
                  <a:moveTo>
                    <a:pt x="11"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43"/>
            <p:cNvSpPr/>
            <p:nvPr/>
          </p:nvSpPr>
          <p:spPr>
            <a:xfrm>
              <a:off x="3698271" y="2387592"/>
              <a:ext cx="116494" cy="74117"/>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43"/>
            <p:cNvSpPr/>
            <p:nvPr/>
          </p:nvSpPr>
          <p:spPr>
            <a:xfrm>
              <a:off x="3728020" y="2392182"/>
              <a:ext cx="631" cy="1287"/>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43"/>
            <p:cNvSpPr/>
            <p:nvPr/>
          </p:nvSpPr>
          <p:spPr>
            <a:xfrm>
              <a:off x="3725980" y="2394902"/>
              <a:ext cx="631" cy="437"/>
            </a:xfrm>
            <a:custGeom>
              <a:avLst/>
              <a:gdLst/>
              <a:ahLst/>
              <a:cxnLst/>
              <a:rect l="l" t="t" r="r" b="b"/>
              <a:pathLst>
                <a:path w="26" h="18" extrusionOk="0">
                  <a:moveTo>
                    <a:pt x="1" y="18"/>
                  </a:moveTo>
                  <a:lnTo>
                    <a:pt x="25" y="0"/>
                  </a:lnTo>
                  <a:lnTo>
                    <a:pt x="2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43"/>
            <p:cNvSpPr/>
            <p:nvPr/>
          </p:nvSpPr>
          <p:spPr>
            <a:xfrm>
              <a:off x="3698174" y="2424918"/>
              <a:ext cx="1384" cy="874"/>
            </a:xfrm>
            <a:custGeom>
              <a:avLst/>
              <a:gdLst/>
              <a:ahLst/>
              <a:cxnLst/>
              <a:rect l="l" t="t" r="r" b="b"/>
              <a:pathLst>
                <a:path w="57" h="36" extrusionOk="0">
                  <a:moveTo>
                    <a:pt x="57" y="0"/>
                  </a:moveTo>
                  <a:cubicBezTo>
                    <a:pt x="36" y="14"/>
                    <a:pt x="15" y="25"/>
                    <a:pt x="1" y="35"/>
                  </a:cubicBezTo>
                  <a:cubicBezTo>
                    <a:pt x="15" y="25"/>
                    <a:pt x="39" y="14"/>
                    <a:pt x="5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43"/>
            <p:cNvSpPr/>
            <p:nvPr/>
          </p:nvSpPr>
          <p:spPr>
            <a:xfrm>
              <a:off x="3727170" y="2394295"/>
              <a:ext cx="194" cy="121"/>
            </a:xfrm>
            <a:custGeom>
              <a:avLst/>
              <a:gdLst/>
              <a:ahLst/>
              <a:cxnLst/>
              <a:rect l="l" t="t" r="r" b="b"/>
              <a:pathLst>
                <a:path w="8" h="5" extrusionOk="0">
                  <a:moveTo>
                    <a:pt x="8"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43"/>
            <p:cNvSpPr/>
            <p:nvPr/>
          </p:nvSpPr>
          <p:spPr>
            <a:xfrm>
              <a:off x="3724718" y="2395412"/>
              <a:ext cx="1214" cy="777"/>
            </a:xfrm>
            <a:custGeom>
              <a:avLst/>
              <a:gdLst/>
              <a:ahLst/>
              <a:cxnLst/>
              <a:rect l="l" t="t" r="r" b="b"/>
              <a:pathLst>
                <a:path w="50" h="32" extrusionOk="0">
                  <a:moveTo>
                    <a:pt x="49" y="0"/>
                  </a:moveTo>
                  <a:lnTo>
                    <a:pt x="0" y="3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43"/>
            <p:cNvSpPr/>
            <p:nvPr/>
          </p:nvSpPr>
          <p:spPr>
            <a:xfrm>
              <a:off x="3727777" y="2393615"/>
              <a:ext cx="194" cy="291"/>
            </a:xfrm>
            <a:custGeom>
              <a:avLst/>
              <a:gdLst/>
              <a:ahLst/>
              <a:cxnLst/>
              <a:rect l="l" t="t" r="r" b="b"/>
              <a:pathLst>
                <a:path w="8" h="12" extrusionOk="0">
                  <a:moveTo>
                    <a:pt x="7" y="1"/>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43"/>
            <p:cNvSpPr/>
            <p:nvPr/>
          </p:nvSpPr>
          <p:spPr>
            <a:xfrm>
              <a:off x="3782005" y="2384872"/>
              <a:ext cx="37107" cy="46870"/>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43"/>
            <p:cNvSpPr/>
            <p:nvPr/>
          </p:nvSpPr>
          <p:spPr>
            <a:xfrm>
              <a:off x="3788392" y="2397865"/>
              <a:ext cx="267" cy="364"/>
            </a:xfrm>
            <a:custGeom>
              <a:avLst/>
              <a:gdLst/>
              <a:ahLst/>
              <a:cxnLst/>
              <a:rect l="l" t="t" r="r" b="b"/>
              <a:pathLst>
                <a:path w="11" h="15" extrusionOk="0">
                  <a:moveTo>
                    <a:pt x="11" y="15"/>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43"/>
            <p:cNvSpPr/>
            <p:nvPr/>
          </p:nvSpPr>
          <p:spPr>
            <a:xfrm>
              <a:off x="3787955" y="2397282"/>
              <a:ext cx="291" cy="364"/>
            </a:xfrm>
            <a:custGeom>
              <a:avLst/>
              <a:gdLst/>
              <a:ahLst/>
              <a:cxnLst/>
              <a:rect l="l" t="t" r="r" b="b"/>
              <a:pathLst>
                <a:path w="12" h="15" extrusionOk="0">
                  <a:moveTo>
                    <a:pt x="11" y="1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43"/>
            <p:cNvSpPr/>
            <p:nvPr/>
          </p:nvSpPr>
          <p:spPr>
            <a:xfrm>
              <a:off x="3797742" y="2428658"/>
              <a:ext cx="364" cy="1044"/>
            </a:xfrm>
            <a:custGeom>
              <a:avLst/>
              <a:gdLst/>
              <a:ahLst/>
              <a:cxnLst/>
              <a:rect l="l" t="t" r="r" b="b"/>
              <a:pathLst>
                <a:path w="15" h="43" extrusionOk="0">
                  <a:moveTo>
                    <a:pt x="0" y="0"/>
                  </a:moveTo>
                  <a:cubicBezTo>
                    <a:pt x="4" y="18"/>
                    <a:pt x="11" y="32"/>
                    <a:pt x="14" y="42"/>
                  </a:cubicBezTo>
                  <a:cubicBezTo>
                    <a:pt x="11" y="28"/>
                    <a:pt x="7" y="18"/>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43"/>
            <p:cNvSpPr/>
            <p:nvPr/>
          </p:nvSpPr>
          <p:spPr>
            <a:xfrm>
              <a:off x="3797475" y="2427638"/>
              <a:ext cx="291" cy="1117"/>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43"/>
            <p:cNvSpPr/>
            <p:nvPr/>
          </p:nvSpPr>
          <p:spPr>
            <a:xfrm>
              <a:off x="3798592" y="2430867"/>
              <a:ext cx="437" cy="777"/>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43"/>
            <p:cNvSpPr/>
            <p:nvPr/>
          </p:nvSpPr>
          <p:spPr>
            <a:xfrm>
              <a:off x="3797305" y="2426448"/>
              <a:ext cx="194" cy="874"/>
            </a:xfrm>
            <a:custGeom>
              <a:avLst/>
              <a:gdLst/>
              <a:ahLst/>
              <a:cxnLst/>
              <a:rect l="l" t="t" r="r" b="b"/>
              <a:pathLst>
                <a:path w="8" h="36" extrusionOk="0">
                  <a:moveTo>
                    <a:pt x="1" y="0"/>
                  </a:moveTo>
                  <a:cubicBezTo>
                    <a:pt x="1" y="11"/>
                    <a:pt x="4" y="25"/>
                    <a:pt x="8" y="35"/>
                  </a:cubicBezTo>
                  <a:cubicBezTo>
                    <a:pt x="4" y="25"/>
                    <a:pt x="4" y="11"/>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43"/>
            <p:cNvSpPr/>
            <p:nvPr/>
          </p:nvSpPr>
          <p:spPr>
            <a:xfrm>
              <a:off x="3789412" y="2399322"/>
              <a:ext cx="267" cy="364"/>
            </a:xfrm>
            <a:custGeom>
              <a:avLst/>
              <a:gdLst/>
              <a:ahLst/>
              <a:cxnLst/>
              <a:rect l="l" t="t" r="r" b="b"/>
              <a:pathLst>
                <a:path w="11" h="15" extrusionOk="0">
                  <a:moveTo>
                    <a:pt x="11" y="1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43"/>
            <p:cNvSpPr/>
            <p:nvPr/>
          </p:nvSpPr>
          <p:spPr>
            <a:xfrm>
              <a:off x="3789072" y="2398885"/>
              <a:ext cx="194" cy="291"/>
            </a:xfrm>
            <a:custGeom>
              <a:avLst/>
              <a:gdLst/>
              <a:ahLst/>
              <a:cxnLst/>
              <a:rect l="l" t="t" r="r" b="b"/>
              <a:pathLst>
                <a:path w="8" h="12" extrusionOk="0">
                  <a:moveTo>
                    <a:pt x="7" y="1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43"/>
            <p:cNvSpPr/>
            <p:nvPr/>
          </p:nvSpPr>
          <p:spPr>
            <a:xfrm>
              <a:off x="3797135" y="2424918"/>
              <a:ext cx="194" cy="1214"/>
            </a:xfrm>
            <a:custGeom>
              <a:avLst/>
              <a:gdLst/>
              <a:ahLst/>
              <a:cxnLst/>
              <a:rect l="l" t="t" r="r" b="b"/>
              <a:pathLst>
                <a:path w="8" h="50" extrusionOk="0">
                  <a:moveTo>
                    <a:pt x="1" y="0"/>
                  </a:moveTo>
                  <a:cubicBezTo>
                    <a:pt x="4" y="18"/>
                    <a:pt x="4" y="35"/>
                    <a:pt x="8" y="49"/>
                  </a:cubicBezTo>
                  <a:cubicBezTo>
                    <a:pt x="8" y="35"/>
                    <a:pt x="4" y="18"/>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43"/>
            <p:cNvSpPr/>
            <p:nvPr/>
          </p:nvSpPr>
          <p:spPr>
            <a:xfrm>
              <a:off x="3788732" y="2398472"/>
              <a:ext cx="267" cy="267"/>
            </a:xfrm>
            <a:custGeom>
              <a:avLst/>
              <a:gdLst/>
              <a:ahLst/>
              <a:cxnLst/>
              <a:rect l="l" t="t" r="r" b="b"/>
              <a:pathLst>
                <a:path w="11" h="11" extrusionOk="0">
                  <a:moveTo>
                    <a:pt x="11" y="11"/>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43"/>
            <p:cNvSpPr/>
            <p:nvPr/>
          </p:nvSpPr>
          <p:spPr>
            <a:xfrm>
              <a:off x="3798155" y="2429920"/>
              <a:ext cx="364" cy="704"/>
            </a:xfrm>
            <a:custGeom>
              <a:avLst/>
              <a:gdLst/>
              <a:ahLst/>
              <a:cxnLst/>
              <a:rect l="l" t="t" r="r" b="b"/>
              <a:pathLst>
                <a:path w="15" h="29" extrusionOk="0">
                  <a:moveTo>
                    <a:pt x="15" y="29"/>
                  </a:moveTo>
                  <a:cubicBezTo>
                    <a:pt x="11" y="22"/>
                    <a:pt x="4" y="11"/>
                    <a:pt x="1" y="1"/>
                  </a:cubicBezTo>
                  <a:cubicBezTo>
                    <a:pt x="4" y="11"/>
                    <a:pt x="11" y="22"/>
                    <a:pt x="15" y="2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43"/>
            <p:cNvSpPr/>
            <p:nvPr/>
          </p:nvSpPr>
          <p:spPr>
            <a:xfrm>
              <a:off x="3785502" y="2393032"/>
              <a:ext cx="267" cy="534"/>
            </a:xfrm>
            <a:custGeom>
              <a:avLst/>
              <a:gdLst/>
              <a:ahLst/>
              <a:cxnLst/>
              <a:rect l="l" t="t" r="r" b="b"/>
              <a:pathLst>
                <a:path w="11" h="22" extrusionOk="0">
                  <a:moveTo>
                    <a:pt x="11" y="21"/>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43"/>
            <p:cNvSpPr/>
            <p:nvPr/>
          </p:nvSpPr>
          <p:spPr>
            <a:xfrm>
              <a:off x="3799004" y="2431717"/>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43"/>
            <p:cNvSpPr/>
            <p:nvPr/>
          </p:nvSpPr>
          <p:spPr>
            <a:xfrm>
              <a:off x="3786085" y="2394052"/>
              <a:ext cx="291" cy="437"/>
            </a:xfrm>
            <a:custGeom>
              <a:avLst/>
              <a:gdLst/>
              <a:ahLst/>
              <a:cxnLst/>
              <a:rect l="l" t="t" r="r" b="b"/>
              <a:pathLst>
                <a:path w="12" h="18" extrusionOk="0">
                  <a:moveTo>
                    <a:pt x="11" y="18"/>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43"/>
            <p:cNvSpPr/>
            <p:nvPr/>
          </p:nvSpPr>
          <p:spPr>
            <a:xfrm>
              <a:off x="3782005" y="2386645"/>
              <a:ext cx="291" cy="631"/>
            </a:xfrm>
            <a:custGeom>
              <a:avLst/>
              <a:gdLst/>
              <a:ahLst/>
              <a:cxnLst/>
              <a:rect l="l" t="t" r="r" b="b"/>
              <a:pathLst>
                <a:path w="12" h="26" extrusionOk="0">
                  <a:moveTo>
                    <a:pt x="1" y="1"/>
                  </a:moveTo>
                  <a:lnTo>
                    <a:pt x="11" y="25"/>
                  </a:ln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3"/>
            <p:cNvSpPr/>
            <p:nvPr/>
          </p:nvSpPr>
          <p:spPr>
            <a:xfrm>
              <a:off x="3784895" y="2392012"/>
              <a:ext cx="364" cy="607"/>
            </a:xfrm>
            <a:custGeom>
              <a:avLst/>
              <a:gdLst/>
              <a:ahLst/>
              <a:cxnLst/>
              <a:rect l="l" t="t" r="r" b="b"/>
              <a:pathLst>
                <a:path w="15" h="25" extrusionOk="0">
                  <a:moveTo>
                    <a:pt x="15" y="25"/>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3"/>
            <p:cNvSpPr/>
            <p:nvPr/>
          </p:nvSpPr>
          <p:spPr>
            <a:xfrm>
              <a:off x="3784312" y="2390895"/>
              <a:ext cx="267" cy="631"/>
            </a:xfrm>
            <a:custGeom>
              <a:avLst/>
              <a:gdLst/>
              <a:ahLst/>
              <a:cxnLst/>
              <a:rect l="l" t="t" r="r" b="b"/>
              <a:pathLst>
                <a:path w="11" h="26" extrusionOk="0">
                  <a:moveTo>
                    <a:pt x="11" y="25"/>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43"/>
            <p:cNvSpPr/>
            <p:nvPr/>
          </p:nvSpPr>
          <p:spPr>
            <a:xfrm>
              <a:off x="3783292" y="2389122"/>
              <a:ext cx="704" cy="1214"/>
            </a:xfrm>
            <a:custGeom>
              <a:avLst/>
              <a:gdLst/>
              <a:ahLst/>
              <a:cxnLst/>
              <a:rect l="l" t="t" r="r" b="b"/>
              <a:pathLst>
                <a:path w="29" h="50" extrusionOk="0">
                  <a:moveTo>
                    <a:pt x="28" y="49"/>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43"/>
            <p:cNvSpPr/>
            <p:nvPr/>
          </p:nvSpPr>
          <p:spPr>
            <a:xfrm>
              <a:off x="3782612" y="2387835"/>
              <a:ext cx="437" cy="801"/>
            </a:xfrm>
            <a:custGeom>
              <a:avLst/>
              <a:gdLst/>
              <a:ahLst/>
              <a:cxnLst/>
              <a:rect l="l" t="t" r="r" b="b"/>
              <a:pathLst>
                <a:path w="18" h="33" extrusionOk="0">
                  <a:moveTo>
                    <a:pt x="18" y="32"/>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3"/>
            <p:cNvSpPr/>
            <p:nvPr/>
          </p:nvSpPr>
          <p:spPr>
            <a:xfrm>
              <a:off x="3787542" y="2396602"/>
              <a:ext cx="267" cy="364"/>
            </a:xfrm>
            <a:custGeom>
              <a:avLst/>
              <a:gdLst/>
              <a:ahLst/>
              <a:cxnLst/>
              <a:rect l="l" t="t" r="r" b="b"/>
              <a:pathLst>
                <a:path w="11" h="15" extrusionOk="0">
                  <a:moveTo>
                    <a:pt x="11" y="1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3"/>
            <p:cNvSpPr/>
            <p:nvPr/>
          </p:nvSpPr>
          <p:spPr>
            <a:xfrm>
              <a:off x="3787105" y="2395825"/>
              <a:ext cx="291" cy="364"/>
            </a:xfrm>
            <a:custGeom>
              <a:avLst/>
              <a:gdLst/>
              <a:ahLst/>
              <a:cxnLst/>
              <a:rect l="l" t="t" r="r" b="b"/>
              <a:pathLst>
                <a:path w="12" h="15" extrusionOk="0">
                  <a:moveTo>
                    <a:pt x="11" y="15"/>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43"/>
            <p:cNvSpPr/>
            <p:nvPr/>
          </p:nvSpPr>
          <p:spPr>
            <a:xfrm>
              <a:off x="3786595" y="2394975"/>
              <a:ext cx="291" cy="461"/>
            </a:xfrm>
            <a:custGeom>
              <a:avLst/>
              <a:gdLst/>
              <a:ahLst/>
              <a:cxnLst/>
              <a:rect l="l" t="t" r="r" b="b"/>
              <a:pathLst>
                <a:path w="12" h="19" extrusionOk="0">
                  <a:moveTo>
                    <a:pt x="11" y="18"/>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43"/>
            <p:cNvSpPr/>
            <p:nvPr/>
          </p:nvSpPr>
          <p:spPr>
            <a:xfrm>
              <a:off x="3721318" y="2458188"/>
              <a:ext cx="78828" cy="42061"/>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43"/>
            <p:cNvSpPr/>
            <p:nvPr/>
          </p:nvSpPr>
          <p:spPr>
            <a:xfrm>
              <a:off x="3773093" y="2490875"/>
              <a:ext cx="607" cy="704"/>
            </a:xfrm>
            <a:custGeom>
              <a:avLst/>
              <a:gdLst/>
              <a:ahLst/>
              <a:cxnLst/>
              <a:rect l="l" t="t" r="r" b="b"/>
              <a:pathLst>
                <a:path w="25" h="29" extrusionOk="0">
                  <a:moveTo>
                    <a:pt x="0" y="29"/>
                  </a:moveTo>
                  <a:cubicBezTo>
                    <a:pt x="4" y="18"/>
                    <a:pt x="14" y="8"/>
                    <a:pt x="25" y="1"/>
                  </a:cubicBezTo>
                  <a:cubicBezTo>
                    <a:pt x="14" y="8"/>
                    <a:pt x="4" y="18"/>
                    <a:pt x="0" y="2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43"/>
            <p:cNvSpPr/>
            <p:nvPr/>
          </p:nvSpPr>
          <p:spPr>
            <a:xfrm>
              <a:off x="3790602" y="2490632"/>
              <a:ext cx="364" cy="97"/>
            </a:xfrm>
            <a:custGeom>
              <a:avLst/>
              <a:gdLst/>
              <a:ahLst/>
              <a:cxnLst/>
              <a:rect l="l" t="t" r="r" b="b"/>
              <a:pathLst>
                <a:path w="15" h="4" extrusionOk="0">
                  <a:moveTo>
                    <a:pt x="14" y="0"/>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43"/>
            <p:cNvSpPr/>
            <p:nvPr/>
          </p:nvSpPr>
          <p:spPr>
            <a:xfrm>
              <a:off x="3772826" y="2492842"/>
              <a:ext cx="24" cy="97"/>
            </a:xfrm>
            <a:custGeom>
              <a:avLst/>
              <a:gdLst/>
              <a:ahLst/>
              <a:cxnLst/>
              <a:rect l="l" t="t" r="r" b="b"/>
              <a:pathLst>
                <a:path w="1" h="4" extrusionOk="0">
                  <a:moveTo>
                    <a:pt x="1"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43"/>
            <p:cNvSpPr/>
            <p:nvPr/>
          </p:nvSpPr>
          <p:spPr>
            <a:xfrm>
              <a:off x="3791015" y="2490462"/>
              <a:ext cx="461" cy="194"/>
            </a:xfrm>
            <a:custGeom>
              <a:avLst/>
              <a:gdLst/>
              <a:ahLst/>
              <a:cxnLst/>
              <a:rect l="l" t="t" r="r" b="b"/>
              <a:pathLst>
                <a:path w="19" h="8" extrusionOk="0">
                  <a:moveTo>
                    <a:pt x="18"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43"/>
            <p:cNvSpPr/>
            <p:nvPr/>
          </p:nvSpPr>
          <p:spPr>
            <a:xfrm>
              <a:off x="3791452" y="2490365"/>
              <a:ext cx="364" cy="194"/>
            </a:xfrm>
            <a:custGeom>
              <a:avLst/>
              <a:gdLst/>
              <a:ahLst/>
              <a:cxnLst/>
              <a:rect l="l" t="t" r="r" b="b"/>
              <a:pathLst>
                <a:path w="15" h="8" extrusionOk="0">
                  <a:moveTo>
                    <a:pt x="14" y="1"/>
                  </a:moveTo>
                  <a:lnTo>
                    <a:pt x="14" y="1"/>
                  </a:lnTo>
                  <a:lnTo>
                    <a:pt x="0"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3"/>
            <p:cNvSpPr/>
            <p:nvPr/>
          </p:nvSpPr>
          <p:spPr>
            <a:xfrm>
              <a:off x="3774185" y="2489345"/>
              <a:ext cx="9811" cy="1214"/>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43"/>
            <p:cNvSpPr/>
            <p:nvPr/>
          </p:nvSpPr>
          <p:spPr>
            <a:xfrm>
              <a:off x="3773773" y="2490535"/>
              <a:ext cx="437" cy="291"/>
            </a:xfrm>
            <a:custGeom>
              <a:avLst/>
              <a:gdLst/>
              <a:ahLst/>
              <a:cxnLst/>
              <a:rect l="l" t="t" r="r" b="b"/>
              <a:pathLst>
                <a:path w="18" h="12" extrusionOk="0">
                  <a:moveTo>
                    <a:pt x="18" y="1"/>
                  </a:moveTo>
                  <a:cubicBezTo>
                    <a:pt x="11" y="4"/>
                    <a:pt x="4" y="8"/>
                    <a:pt x="0" y="11"/>
                  </a:cubicBezTo>
                  <a:cubicBezTo>
                    <a:pt x="4" y="8"/>
                    <a:pt x="11" y="4"/>
                    <a:pt x="1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43"/>
            <p:cNvSpPr/>
            <p:nvPr/>
          </p:nvSpPr>
          <p:spPr>
            <a:xfrm>
              <a:off x="3789995" y="2490705"/>
              <a:ext cx="534" cy="121"/>
            </a:xfrm>
            <a:custGeom>
              <a:avLst/>
              <a:gdLst/>
              <a:ahLst/>
              <a:cxnLst/>
              <a:rect l="l" t="t" r="r" b="b"/>
              <a:pathLst>
                <a:path w="22" h="5" extrusionOk="0">
                  <a:moveTo>
                    <a:pt x="22" y="1"/>
                  </a:moveTo>
                  <a:cubicBezTo>
                    <a:pt x="15" y="4"/>
                    <a:pt x="8" y="4"/>
                    <a:pt x="1" y="1"/>
                  </a:cubicBezTo>
                  <a:cubicBezTo>
                    <a:pt x="8" y="4"/>
                    <a:pt x="15" y="4"/>
                    <a:pt x="2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43"/>
            <p:cNvSpPr/>
            <p:nvPr/>
          </p:nvSpPr>
          <p:spPr>
            <a:xfrm>
              <a:off x="3789582" y="2490802"/>
              <a:ext cx="364" cy="24"/>
            </a:xfrm>
            <a:custGeom>
              <a:avLst/>
              <a:gdLst/>
              <a:ahLst/>
              <a:cxnLst/>
              <a:rect l="l" t="t" r="r" b="b"/>
              <a:pathLst>
                <a:path w="15" h="1" extrusionOk="0">
                  <a:moveTo>
                    <a:pt x="14"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43"/>
            <p:cNvSpPr/>
            <p:nvPr/>
          </p:nvSpPr>
          <p:spPr>
            <a:xfrm>
              <a:off x="3772923" y="2491652"/>
              <a:ext cx="194" cy="437"/>
            </a:xfrm>
            <a:custGeom>
              <a:avLst/>
              <a:gdLst/>
              <a:ahLst/>
              <a:cxnLst/>
              <a:rect l="l" t="t" r="r" b="b"/>
              <a:pathLst>
                <a:path w="8" h="18" extrusionOk="0">
                  <a:moveTo>
                    <a:pt x="7" y="0"/>
                  </a:moveTo>
                  <a:cubicBezTo>
                    <a:pt x="4" y="4"/>
                    <a:pt x="0" y="11"/>
                    <a:pt x="0" y="18"/>
                  </a:cubicBezTo>
                  <a:cubicBezTo>
                    <a:pt x="0" y="11"/>
                    <a:pt x="4" y="4"/>
                    <a:pt x="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43"/>
            <p:cNvSpPr/>
            <p:nvPr/>
          </p:nvSpPr>
          <p:spPr>
            <a:xfrm>
              <a:off x="3789072" y="2490632"/>
              <a:ext cx="437" cy="97"/>
            </a:xfrm>
            <a:custGeom>
              <a:avLst/>
              <a:gdLst/>
              <a:ahLst/>
              <a:cxnLst/>
              <a:rect l="l" t="t" r="r" b="b"/>
              <a:pathLst>
                <a:path w="18" h="4" extrusionOk="0">
                  <a:moveTo>
                    <a:pt x="18" y="4"/>
                  </a:moveTo>
                  <a:cubicBezTo>
                    <a:pt x="11" y="4"/>
                    <a:pt x="7" y="0"/>
                    <a:pt x="0" y="0"/>
                  </a:cubicBezTo>
                  <a:cubicBezTo>
                    <a:pt x="7" y="0"/>
                    <a:pt x="11" y="4"/>
                    <a:pt x="18" y="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43"/>
            <p:cNvSpPr/>
            <p:nvPr/>
          </p:nvSpPr>
          <p:spPr>
            <a:xfrm>
              <a:off x="3772826" y="2492065"/>
              <a:ext cx="24" cy="534"/>
            </a:xfrm>
            <a:custGeom>
              <a:avLst/>
              <a:gdLst/>
              <a:ahLst/>
              <a:cxnLst/>
              <a:rect l="l" t="t" r="r" b="b"/>
              <a:pathLst>
                <a:path w="1" h="22" extrusionOk="0">
                  <a:moveTo>
                    <a:pt x="1" y="1"/>
                  </a:moveTo>
                  <a:cubicBezTo>
                    <a:pt x="1" y="8"/>
                    <a:pt x="1" y="15"/>
                    <a:pt x="1" y="22"/>
                  </a:cubicBezTo>
                  <a:cubicBezTo>
                    <a:pt x="1" y="15"/>
                    <a:pt x="1" y="8"/>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3"/>
            <p:cNvSpPr/>
            <p:nvPr/>
          </p:nvSpPr>
          <p:spPr>
            <a:xfrm>
              <a:off x="3799272" y="2464186"/>
              <a:ext cx="534" cy="194"/>
            </a:xfrm>
            <a:custGeom>
              <a:avLst/>
              <a:gdLst/>
              <a:ahLst/>
              <a:cxnLst/>
              <a:rect l="l" t="t" r="r" b="b"/>
              <a:pathLst>
                <a:path w="22" h="8" extrusionOk="0">
                  <a:moveTo>
                    <a:pt x="21" y="7"/>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3"/>
            <p:cNvSpPr/>
            <p:nvPr/>
          </p:nvSpPr>
          <p:spPr>
            <a:xfrm>
              <a:off x="3769256" y="2456706"/>
              <a:ext cx="14644" cy="3934"/>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43"/>
            <p:cNvSpPr/>
            <p:nvPr/>
          </p:nvSpPr>
          <p:spPr>
            <a:xfrm>
              <a:off x="3783875" y="2456706"/>
              <a:ext cx="24" cy="24"/>
            </a:xfrm>
            <a:custGeom>
              <a:avLst/>
              <a:gdLst/>
              <a:ahLst/>
              <a:cxnLst/>
              <a:rect l="l" t="t" r="r" b="b"/>
              <a:pathLst>
                <a:path w="1" h="1" extrusionOk="0">
                  <a:moveTo>
                    <a:pt x="1"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43"/>
            <p:cNvSpPr/>
            <p:nvPr/>
          </p:nvSpPr>
          <p:spPr>
            <a:xfrm>
              <a:off x="3723528" y="2458139"/>
              <a:ext cx="97" cy="24"/>
            </a:xfrm>
            <a:custGeom>
              <a:avLst/>
              <a:gdLst/>
              <a:ahLst/>
              <a:cxnLst/>
              <a:rect l="l" t="t" r="r" b="b"/>
              <a:pathLst>
                <a:path w="4" h="1" extrusionOk="0">
                  <a:moveTo>
                    <a:pt x="0" y="1"/>
                  </a:moveTo>
                  <a:lnTo>
                    <a:pt x="4" y="1"/>
                  </a:ln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3"/>
            <p:cNvSpPr/>
            <p:nvPr/>
          </p:nvSpPr>
          <p:spPr>
            <a:xfrm>
              <a:off x="3795605" y="2462559"/>
              <a:ext cx="291" cy="194"/>
            </a:xfrm>
            <a:custGeom>
              <a:avLst/>
              <a:gdLst/>
              <a:ahLst/>
              <a:cxnLst/>
              <a:rect l="l" t="t" r="r" b="b"/>
              <a:pathLst>
                <a:path w="12" h="8" extrusionOk="0">
                  <a:moveTo>
                    <a:pt x="1" y="1"/>
                  </a:moveTo>
                  <a:lnTo>
                    <a:pt x="1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3"/>
            <p:cNvSpPr/>
            <p:nvPr/>
          </p:nvSpPr>
          <p:spPr>
            <a:xfrm>
              <a:off x="3725228" y="2459256"/>
              <a:ext cx="97" cy="97"/>
            </a:xfrm>
            <a:custGeom>
              <a:avLst/>
              <a:gdLst/>
              <a:ahLst/>
              <a:cxnLst/>
              <a:rect l="l" t="t" r="r" b="b"/>
              <a:pathLst>
                <a:path w="4" h="4" extrusionOk="0">
                  <a:moveTo>
                    <a:pt x="4"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43"/>
            <p:cNvSpPr/>
            <p:nvPr/>
          </p:nvSpPr>
          <p:spPr>
            <a:xfrm>
              <a:off x="3795095" y="2462316"/>
              <a:ext cx="194" cy="97"/>
            </a:xfrm>
            <a:custGeom>
              <a:avLst/>
              <a:gdLst/>
              <a:ahLst/>
              <a:cxnLst/>
              <a:rect l="l" t="t" r="r" b="b"/>
              <a:pathLst>
                <a:path w="8" h="4" extrusionOk="0">
                  <a:moveTo>
                    <a:pt x="1" y="0"/>
                  </a:moveTo>
                  <a:lnTo>
                    <a:pt x="8"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43"/>
            <p:cNvSpPr/>
            <p:nvPr/>
          </p:nvSpPr>
          <p:spPr>
            <a:xfrm>
              <a:off x="3796455" y="2462996"/>
              <a:ext cx="291" cy="97"/>
            </a:xfrm>
            <a:custGeom>
              <a:avLst/>
              <a:gdLst/>
              <a:ahLst/>
              <a:cxnLst/>
              <a:rect l="l" t="t" r="r" b="b"/>
              <a:pathLst>
                <a:path w="12" h="4" extrusionOk="0">
                  <a:moveTo>
                    <a:pt x="1" y="0"/>
                  </a:moveTo>
                  <a:lnTo>
                    <a:pt x="1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3"/>
            <p:cNvSpPr/>
            <p:nvPr/>
          </p:nvSpPr>
          <p:spPr>
            <a:xfrm>
              <a:off x="3794585" y="2462049"/>
              <a:ext cx="291" cy="121"/>
            </a:xfrm>
            <a:custGeom>
              <a:avLst/>
              <a:gdLst/>
              <a:ahLst/>
              <a:cxnLst/>
              <a:rect l="l" t="t" r="r" b="b"/>
              <a:pathLst>
                <a:path w="12" h="5" extrusionOk="0">
                  <a:moveTo>
                    <a:pt x="1" y="1"/>
                  </a:moveTo>
                  <a:lnTo>
                    <a:pt x="1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43"/>
            <p:cNvSpPr/>
            <p:nvPr/>
          </p:nvSpPr>
          <p:spPr>
            <a:xfrm>
              <a:off x="3724378" y="2458649"/>
              <a:ext cx="194" cy="121"/>
            </a:xfrm>
            <a:custGeom>
              <a:avLst/>
              <a:gdLst/>
              <a:ahLst/>
              <a:cxnLst/>
              <a:rect l="l" t="t" r="r" b="b"/>
              <a:pathLst>
                <a:path w="8" h="5" extrusionOk="0">
                  <a:moveTo>
                    <a:pt x="7"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43"/>
            <p:cNvSpPr/>
            <p:nvPr/>
          </p:nvSpPr>
          <p:spPr>
            <a:xfrm>
              <a:off x="3726077" y="2460009"/>
              <a:ext cx="194" cy="194"/>
            </a:xfrm>
            <a:custGeom>
              <a:avLst/>
              <a:gdLst/>
              <a:ahLst/>
              <a:cxnLst/>
              <a:rect l="l" t="t" r="r" b="b"/>
              <a:pathLst>
                <a:path w="8" h="8" extrusionOk="0">
                  <a:moveTo>
                    <a:pt x="7"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43"/>
            <p:cNvSpPr/>
            <p:nvPr/>
          </p:nvSpPr>
          <p:spPr>
            <a:xfrm>
              <a:off x="3794245" y="2461806"/>
              <a:ext cx="194" cy="97"/>
            </a:xfrm>
            <a:custGeom>
              <a:avLst/>
              <a:gdLst/>
              <a:ahLst/>
              <a:cxnLst/>
              <a:rect l="l" t="t" r="r" b="b"/>
              <a:pathLst>
                <a:path w="8" h="4" extrusionOk="0">
                  <a:moveTo>
                    <a:pt x="1" y="0"/>
                  </a:moveTo>
                  <a:lnTo>
                    <a:pt x="8"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3"/>
            <p:cNvSpPr/>
            <p:nvPr/>
          </p:nvSpPr>
          <p:spPr>
            <a:xfrm>
              <a:off x="3797305" y="2463409"/>
              <a:ext cx="364" cy="121"/>
            </a:xfrm>
            <a:custGeom>
              <a:avLst/>
              <a:gdLst/>
              <a:ahLst/>
              <a:cxnLst/>
              <a:rect l="l" t="t" r="r" b="b"/>
              <a:pathLst>
                <a:path w="15" h="5" extrusionOk="0">
                  <a:moveTo>
                    <a:pt x="1" y="1"/>
                  </a:moveTo>
                  <a:lnTo>
                    <a:pt x="15"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3"/>
            <p:cNvSpPr/>
            <p:nvPr/>
          </p:nvSpPr>
          <p:spPr>
            <a:xfrm>
              <a:off x="3798252" y="2463749"/>
              <a:ext cx="437" cy="194"/>
            </a:xfrm>
            <a:custGeom>
              <a:avLst/>
              <a:gdLst/>
              <a:ahLst/>
              <a:cxnLst/>
              <a:rect l="l" t="t" r="r" b="b"/>
              <a:pathLst>
                <a:path w="18" h="8" extrusionOk="0">
                  <a:moveTo>
                    <a:pt x="0" y="1"/>
                  </a:moveTo>
                  <a:lnTo>
                    <a:pt x="18"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43"/>
            <p:cNvSpPr/>
            <p:nvPr/>
          </p:nvSpPr>
          <p:spPr>
            <a:xfrm>
              <a:off x="3793492" y="2461126"/>
              <a:ext cx="97" cy="97"/>
            </a:xfrm>
            <a:custGeom>
              <a:avLst/>
              <a:gdLst/>
              <a:ahLst/>
              <a:cxnLst/>
              <a:rect l="l" t="t" r="r" b="b"/>
              <a:pathLst>
                <a:path w="4" h="4" extrusionOk="0">
                  <a:moveTo>
                    <a:pt x="4"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43"/>
            <p:cNvSpPr/>
            <p:nvPr/>
          </p:nvSpPr>
          <p:spPr>
            <a:xfrm>
              <a:off x="3793662" y="2461369"/>
              <a:ext cx="194" cy="121"/>
            </a:xfrm>
            <a:custGeom>
              <a:avLst/>
              <a:gdLst/>
              <a:ahLst/>
              <a:cxnLst/>
              <a:rect l="l" t="t" r="r" b="b"/>
              <a:pathLst>
                <a:path w="8" h="5" extrusionOk="0">
                  <a:moveTo>
                    <a:pt x="0" y="1"/>
                  </a:moveTo>
                  <a:lnTo>
                    <a:pt x="7"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43"/>
            <p:cNvSpPr/>
            <p:nvPr/>
          </p:nvSpPr>
          <p:spPr>
            <a:xfrm>
              <a:off x="3793322" y="2461029"/>
              <a:ext cx="97" cy="24"/>
            </a:xfrm>
            <a:custGeom>
              <a:avLst/>
              <a:gdLst/>
              <a:ahLst/>
              <a:cxnLst/>
              <a:rect l="l" t="t" r="r" b="b"/>
              <a:pathLst>
                <a:path w="4" h="1" extrusionOk="0">
                  <a:moveTo>
                    <a:pt x="0" y="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43"/>
            <p:cNvSpPr/>
            <p:nvPr/>
          </p:nvSpPr>
          <p:spPr>
            <a:xfrm>
              <a:off x="3793225" y="2460859"/>
              <a:ext cx="24" cy="121"/>
            </a:xfrm>
            <a:custGeom>
              <a:avLst/>
              <a:gdLst/>
              <a:ahLst/>
              <a:cxnLst/>
              <a:rect l="l" t="t" r="r" b="b"/>
              <a:pathLst>
                <a:path w="1" h="5" extrusionOk="0">
                  <a:moveTo>
                    <a:pt x="1"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43"/>
            <p:cNvSpPr/>
            <p:nvPr/>
          </p:nvSpPr>
          <p:spPr>
            <a:xfrm>
              <a:off x="3793152" y="2460786"/>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43"/>
            <p:cNvSpPr/>
            <p:nvPr/>
          </p:nvSpPr>
          <p:spPr>
            <a:xfrm>
              <a:off x="3793905" y="2461539"/>
              <a:ext cx="194" cy="121"/>
            </a:xfrm>
            <a:custGeom>
              <a:avLst/>
              <a:gdLst/>
              <a:ahLst/>
              <a:cxnLst/>
              <a:rect l="l" t="t" r="r" b="b"/>
              <a:pathLst>
                <a:path w="8" h="5" extrusionOk="0">
                  <a:moveTo>
                    <a:pt x="1" y="1"/>
                  </a:moveTo>
                  <a:lnTo>
                    <a:pt x="8"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43"/>
            <p:cNvSpPr/>
            <p:nvPr/>
          </p:nvSpPr>
          <p:spPr>
            <a:xfrm>
              <a:off x="3697591" y="2486382"/>
              <a:ext cx="32250" cy="21953"/>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43"/>
            <p:cNvSpPr/>
            <p:nvPr/>
          </p:nvSpPr>
          <p:spPr>
            <a:xfrm>
              <a:off x="3697664" y="249529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43"/>
            <p:cNvSpPr/>
            <p:nvPr/>
          </p:nvSpPr>
          <p:spPr>
            <a:xfrm>
              <a:off x="3697494" y="2496752"/>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3"/>
            <p:cNvSpPr/>
            <p:nvPr/>
          </p:nvSpPr>
          <p:spPr>
            <a:xfrm>
              <a:off x="3697494" y="2500565"/>
              <a:ext cx="24" cy="121"/>
            </a:xfrm>
            <a:custGeom>
              <a:avLst/>
              <a:gdLst/>
              <a:ahLst/>
              <a:cxnLst/>
              <a:rect l="l" t="t" r="r" b="b"/>
              <a:pathLst>
                <a:path w="1" h="5" extrusionOk="0">
                  <a:moveTo>
                    <a:pt x="1"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43"/>
            <p:cNvSpPr/>
            <p:nvPr/>
          </p:nvSpPr>
          <p:spPr>
            <a:xfrm>
              <a:off x="3703711" y="2508141"/>
              <a:ext cx="364" cy="267"/>
            </a:xfrm>
            <a:custGeom>
              <a:avLst/>
              <a:gdLst/>
              <a:ahLst/>
              <a:cxnLst/>
              <a:rect l="l" t="t" r="r" b="b"/>
              <a:pathLst>
                <a:path w="15" h="11" extrusionOk="0">
                  <a:moveTo>
                    <a:pt x="15" y="11"/>
                  </a:moveTo>
                  <a:lnTo>
                    <a:pt x="15" y="11"/>
                  </a:ln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43"/>
            <p:cNvSpPr/>
            <p:nvPr/>
          </p:nvSpPr>
          <p:spPr>
            <a:xfrm>
              <a:off x="3698781" y="2503624"/>
              <a:ext cx="364" cy="534"/>
            </a:xfrm>
            <a:custGeom>
              <a:avLst/>
              <a:gdLst/>
              <a:ahLst/>
              <a:cxnLst/>
              <a:rect l="l" t="t" r="r" b="b"/>
              <a:pathLst>
                <a:path w="15" h="22" extrusionOk="0">
                  <a:moveTo>
                    <a:pt x="14" y="22"/>
                  </a:moveTo>
                  <a:cubicBezTo>
                    <a:pt x="11" y="15"/>
                    <a:pt x="4" y="8"/>
                    <a:pt x="0" y="1"/>
                  </a:cubicBezTo>
                  <a:cubicBezTo>
                    <a:pt x="4" y="8"/>
                    <a:pt x="11" y="15"/>
                    <a:pt x="14" y="2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3"/>
            <p:cNvSpPr/>
            <p:nvPr/>
          </p:nvSpPr>
          <p:spPr>
            <a:xfrm>
              <a:off x="3697422" y="2498015"/>
              <a:ext cx="24" cy="194"/>
            </a:xfrm>
            <a:custGeom>
              <a:avLst/>
              <a:gdLst/>
              <a:ahLst/>
              <a:cxnLst/>
              <a:rect l="l" t="t" r="r" b="b"/>
              <a:pathLst>
                <a:path w="1" h="8" extrusionOk="0">
                  <a:moveTo>
                    <a:pt x="0" y="8"/>
                  </a:moveTo>
                  <a:lnTo>
                    <a:pt x="0" y="1"/>
                  </a:lnTo>
                  <a:cubicBezTo>
                    <a:pt x="0" y="1"/>
                    <a:pt x="0" y="8"/>
                    <a:pt x="0" y="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43"/>
            <p:cNvSpPr/>
            <p:nvPr/>
          </p:nvSpPr>
          <p:spPr>
            <a:xfrm>
              <a:off x="3699461" y="2504474"/>
              <a:ext cx="534" cy="461"/>
            </a:xfrm>
            <a:custGeom>
              <a:avLst/>
              <a:gdLst/>
              <a:ahLst/>
              <a:cxnLst/>
              <a:rect l="l" t="t" r="r" b="b"/>
              <a:pathLst>
                <a:path w="22" h="19" extrusionOk="0">
                  <a:moveTo>
                    <a:pt x="21" y="1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43"/>
            <p:cNvSpPr/>
            <p:nvPr/>
          </p:nvSpPr>
          <p:spPr>
            <a:xfrm>
              <a:off x="3697422" y="2499545"/>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43"/>
            <p:cNvSpPr/>
            <p:nvPr/>
          </p:nvSpPr>
          <p:spPr>
            <a:xfrm>
              <a:off x="3702521" y="2507121"/>
              <a:ext cx="704" cy="607"/>
            </a:xfrm>
            <a:custGeom>
              <a:avLst/>
              <a:gdLst/>
              <a:ahLst/>
              <a:cxnLst/>
              <a:rect l="l" t="t" r="r" b="b"/>
              <a:pathLst>
                <a:path w="29" h="25" extrusionOk="0">
                  <a:moveTo>
                    <a:pt x="29" y="25"/>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43"/>
            <p:cNvSpPr/>
            <p:nvPr/>
          </p:nvSpPr>
          <p:spPr>
            <a:xfrm>
              <a:off x="3697834" y="2493522"/>
              <a:ext cx="24" cy="194"/>
            </a:xfrm>
            <a:custGeom>
              <a:avLst/>
              <a:gdLst/>
              <a:ahLst/>
              <a:cxnLst/>
              <a:rect l="l" t="t" r="r" b="b"/>
              <a:pathLst>
                <a:path w="1" h="8" extrusionOk="0">
                  <a:moveTo>
                    <a:pt x="1" y="7"/>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3"/>
            <p:cNvSpPr/>
            <p:nvPr/>
          </p:nvSpPr>
          <p:spPr>
            <a:xfrm>
              <a:off x="3701331" y="2506272"/>
              <a:ext cx="607" cy="437"/>
            </a:xfrm>
            <a:custGeom>
              <a:avLst/>
              <a:gdLst/>
              <a:ahLst/>
              <a:cxnLst/>
              <a:rect l="l" t="t" r="r" b="b"/>
              <a:pathLst>
                <a:path w="25" h="18" extrusionOk="0">
                  <a:moveTo>
                    <a:pt x="25" y="18"/>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43"/>
            <p:cNvSpPr/>
            <p:nvPr/>
          </p:nvSpPr>
          <p:spPr>
            <a:xfrm>
              <a:off x="3697664" y="2501512"/>
              <a:ext cx="364" cy="947"/>
            </a:xfrm>
            <a:custGeom>
              <a:avLst/>
              <a:gdLst/>
              <a:ahLst/>
              <a:cxnLst/>
              <a:rect l="l" t="t" r="r" b="b"/>
              <a:pathLst>
                <a:path w="15" h="39" extrusionOk="0">
                  <a:moveTo>
                    <a:pt x="15" y="39"/>
                  </a:moveTo>
                  <a:cubicBezTo>
                    <a:pt x="8" y="25"/>
                    <a:pt x="4" y="14"/>
                    <a:pt x="1" y="0"/>
                  </a:cubicBezTo>
                  <a:cubicBezTo>
                    <a:pt x="4" y="14"/>
                    <a:pt x="8" y="25"/>
                    <a:pt x="15" y="3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3"/>
            <p:cNvSpPr/>
            <p:nvPr/>
          </p:nvSpPr>
          <p:spPr>
            <a:xfrm>
              <a:off x="3700384" y="2505324"/>
              <a:ext cx="461" cy="534"/>
            </a:xfrm>
            <a:custGeom>
              <a:avLst/>
              <a:gdLst/>
              <a:ahLst/>
              <a:cxnLst/>
              <a:rect l="l" t="t" r="r" b="b"/>
              <a:pathLst>
                <a:path w="19" h="22" extrusionOk="0">
                  <a:moveTo>
                    <a:pt x="18" y="22"/>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3"/>
            <p:cNvSpPr/>
            <p:nvPr/>
          </p:nvSpPr>
          <p:spPr>
            <a:xfrm>
              <a:off x="3698174" y="2491822"/>
              <a:ext cx="24" cy="267"/>
            </a:xfrm>
            <a:custGeom>
              <a:avLst/>
              <a:gdLst/>
              <a:ahLst/>
              <a:cxnLst/>
              <a:rect l="l" t="t" r="r" b="b"/>
              <a:pathLst>
                <a:path w="1" h="11" extrusionOk="0">
                  <a:moveTo>
                    <a:pt x="1" y="11"/>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3"/>
            <p:cNvSpPr/>
            <p:nvPr/>
          </p:nvSpPr>
          <p:spPr>
            <a:xfrm>
              <a:off x="3698174" y="2502702"/>
              <a:ext cx="364" cy="607"/>
            </a:xfrm>
            <a:custGeom>
              <a:avLst/>
              <a:gdLst/>
              <a:ahLst/>
              <a:cxnLst/>
              <a:rect l="l" t="t" r="r" b="b"/>
              <a:pathLst>
                <a:path w="15" h="25" extrusionOk="0">
                  <a:moveTo>
                    <a:pt x="15" y="25"/>
                  </a:moveTo>
                  <a:cubicBezTo>
                    <a:pt x="8" y="18"/>
                    <a:pt x="4" y="7"/>
                    <a:pt x="1" y="0"/>
                  </a:cubicBezTo>
                  <a:cubicBezTo>
                    <a:pt x="4" y="7"/>
                    <a:pt x="8" y="18"/>
                    <a:pt x="15" y="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3"/>
            <p:cNvSpPr/>
            <p:nvPr/>
          </p:nvSpPr>
          <p:spPr>
            <a:xfrm>
              <a:off x="3698611" y="2490365"/>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3"/>
            <p:cNvSpPr/>
            <p:nvPr/>
          </p:nvSpPr>
          <p:spPr>
            <a:xfrm>
              <a:off x="3729477" y="2498865"/>
              <a:ext cx="97" cy="24"/>
            </a:xfrm>
            <a:custGeom>
              <a:avLst/>
              <a:gdLst/>
              <a:ahLst/>
              <a:cxnLst/>
              <a:rect l="l" t="t" r="r" b="b"/>
              <a:pathLst>
                <a:path w="4" h="1" extrusionOk="0">
                  <a:moveTo>
                    <a:pt x="0" y="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3"/>
            <p:cNvSpPr/>
            <p:nvPr/>
          </p:nvSpPr>
          <p:spPr>
            <a:xfrm>
              <a:off x="3729720" y="2499132"/>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3"/>
            <p:cNvSpPr/>
            <p:nvPr/>
          </p:nvSpPr>
          <p:spPr>
            <a:xfrm>
              <a:off x="3719618" y="2486382"/>
              <a:ext cx="777" cy="1797"/>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3"/>
            <p:cNvSpPr/>
            <p:nvPr/>
          </p:nvSpPr>
          <p:spPr>
            <a:xfrm>
              <a:off x="3720468" y="2316656"/>
              <a:ext cx="233206" cy="132862"/>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3"/>
            <p:cNvSpPr/>
            <p:nvPr/>
          </p:nvSpPr>
          <p:spPr>
            <a:xfrm>
              <a:off x="3738730" y="2332660"/>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3"/>
            <p:cNvSpPr/>
            <p:nvPr/>
          </p:nvSpPr>
          <p:spPr>
            <a:xfrm>
              <a:off x="3725737" y="2373653"/>
              <a:ext cx="534" cy="70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3"/>
            <p:cNvSpPr/>
            <p:nvPr/>
          </p:nvSpPr>
          <p:spPr>
            <a:xfrm>
              <a:off x="3741110" y="2336400"/>
              <a:ext cx="3934" cy="10491"/>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3"/>
            <p:cNvSpPr/>
            <p:nvPr/>
          </p:nvSpPr>
          <p:spPr>
            <a:xfrm>
              <a:off x="3724110" y="2387155"/>
              <a:ext cx="461" cy="291"/>
            </a:xfrm>
            <a:custGeom>
              <a:avLst/>
              <a:gdLst/>
              <a:ahLst/>
              <a:cxnLst/>
              <a:rect l="l" t="t" r="r" b="b"/>
              <a:pathLst>
                <a:path w="19" h="12" extrusionOk="0">
                  <a:moveTo>
                    <a:pt x="1" y="1"/>
                  </a:moveTo>
                  <a:lnTo>
                    <a:pt x="18"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3"/>
            <p:cNvSpPr/>
            <p:nvPr/>
          </p:nvSpPr>
          <p:spPr>
            <a:xfrm>
              <a:off x="3722678" y="2386135"/>
              <a:ext cx="1214" cy="874"/>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3"/>
            <p:cNvSpPr/>
            <p:nvPr/>
          </p:nvSpPr>
          <p:spPr>
            <a:xfrm>
              <a:off x="3725980" y="2388005"/>
              <a:ext cx="534" cy="291"/>
            </a:xfrm>
            <a:custGeom>
              <a:avLst/>
              <a:gdLst/>
              <a:ahLst/>
              <a:cxnLst/>
              <a:rect l="l" t="t" r="r" b="b"/>
              <a:pathLst>
                <a:path w="22" h="12" extrusionOk="0">
                  <a:moveTo>
                    <a:pt x="1" y="1"/>
                  </a:moveTo>
                  <a:lnTo>
                    <a:pt x="22"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3"/>
            <p:cNvSpPr/>
            <p:nvPr/>
          </p:nvSpPr>
          <p:spPr>
            <a:xfrm>
              <a:off x="3726587" y="2388345"/>
              <a:ext cx="1044" cy="70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3"/>
            <p:cNvSpPr/>
            <p:nvPr/>
          </p:nvSpPr>
          <p:spPr>
            <a:xfrm>
              <a:off x="3722240" y="2385625"/>
              <a:ext cx="364" cy="364"/>
            </a:xfrm>
            <a:custGeom>
              <a:avLst/>
              <a:gdLst/>
              <a:ahLst/>
              <a:cxnLst/>
              <a:rect l="l" t="t" r="r" b="b"/>
              <a:pathLst>
                <a:path w="15" h="15" extrusionOk="0">
                  <a:moveTo>
                    <a:pt x="1" y="1"/>
                  </a:moveTo>
                  <a:lnTo>
                    <a:pt x="15" y="15"/>
                  </a:lnTo>
                  <a:lnTo>
                    <a:pt x="15" y="15"/>
                  </a:ln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3"/>
            <p:cNvSpPr/>
            <p:nvPr/>
          </p:nvSpPr>
          <p:spPr>
            <a:xfrm>
              <a:off x="3720808" y="2383852"/>
              <a:ext cx="194" cy="267"/>
            </a:xfrm>
            <a:custGeom>
              <a:avLst/>
              <a:gdLst/>
              <a:ahLst/>
              <a:cxnLst/>
              <a:rect l="l" t="t" r="r" b="b"/>
              <a:pathLst>
                <a:path w="8" h="11" extrusionOk="0">
                  <a:moveTo>
                    <a:pt x="0" y="0"/>
                  </a:moveTo>
                  <a:lnTo>
                    <a:pt x="7"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3"/>
            <p:cNvSpPr/>
            <p:nvPr/>
          </p:nvSpPr>
          <p:spPr>
            <a:xfrm>
              <a:off x="3721828" y="2385285"/>
              <a:ext cx="364" cy="364"/>
            </a:xfrm>
            <a:custGeom>
              <a:avLst/>
              <a:gdLst/>
              <a:ahLst/>
              <a:cxnLst/>
              <a:rect l="l" t="t" r="r" b="b"/>
              <a:pathLst>
                <a:path w="15" h="15" extrusionOk="0">
                  <a:moveTo>
                    <a:pt x="14" y="15"/>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3"/>
            <p:cNvSpPr/>
            <p:nvPr/>
          </p:nvSpPr>
          <p:spPr>
            <a:xfrm>
              <a:off x="3721318" y="2384605"/>
              <a:ext cx="194" cy="291"/>
            </a:xfrm>
            <a:custGeom>
              <a:avLst/>
              <a:gdLst/>
              <a:ahLst/>
              <a:cxnLst/>
              <a:rect l="l" t="t" r="r" b="b"/>
              <a:pathLst>
                <a:path w="8" h="12" extrusionOk="0">
                  <a:moveTo>
                    <a:pt x="0" y="1"/>
                  </a:moveTo>
                  <a:lnTo>
                    <a:pt x="7"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3"/>
            <p:cNvSpPr/>
            <p:nvPr/>
          </p:nvSpPr>
          <p:spPr>
            <a:xfrm>
              <a:off x="3720638" y="2383245"/>
              <a:ext cx="24" cy="121"/>
            </a:xfrm>
            <a:custGeom>
              <a:avLst/>
              <a:gdLst/>
              <a:ahLst/>
              <a:cxnLst/>
              <a:rect l="l" t="t" r="r" b="b"/>
              <a:pathLst>
                <a:path w="1" h="5" extrusionOk="0">
                  <a:moveTo>
                    <a:pt x="0"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3"/>
            <p:cNvSpPr/>
            <p:nvPr/>
          </p:nvSpPr>
          <p:spPr>
            <a:xfrm>
              <a:off x="3726490" y="2371273"/>
              <a:ext cx="1044" cy="1894"/>
            </a:xfrm>
            <a:custGeom>
              <a:avLst/>
              <a:gdLst/>
              <a:ahLst/>
              <a:cxnLst/>
              <a:rect l="l" t="t" r="r" b="b"/>
              <a:pathLst>
                <a:path w="43" h="78" extrusionOk="0">
                  <a:moveTo>
                    <a:pt x="15" y="0"/>
                  </a:moveTo>
                  <a:cubicBezTo>
                    <a:pt x="15" y="28"/>
                    <a:pt x="11" y="53"/>
                    <a:pt x="1" y="77"/>
                  </a:cubicBezTo>
                  <a:lnTo>
                    <a:pt x="43" y="4"/>
                  </a:lnTo>
                  <a:lnTo>
                    <a:pt x="1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3"/>
            <p:cNvSpPr/>
            <p:nvPr/>
          </p:nvSpPr>
          <p:spPr>
            <a:xfrm>
              <a:off x="3725737" y="2373823"/>
              <a:ext cx="437" cy="437"/>
            </a:xfrm>
            <a:custGeom>
              <a:avLst/>
              <a:gdLst/>
              <a:ahLst/>
              <a:cxnLst/>
              <a:rect l="l" t="t" r="r" b="b"/>
              <a:pathLst>
                <a:path w="18" h="18" extrusionOk="0">
                  <a:moveTo>
                    <a:pt x="18" y="0"/>
                  </a:moveTo>
                  <a:cubicBezTo>
                    <a:pt x="14" y="7"/>
                    <a:pt x="7" y="11"/>
                    <a:pt x="0" y="18"/>
                  </a:cubicBezTo>
                  <a:cubicBezTo>
                    <a:pt x="7" y="14"/>
                    <a:pt x="14" y="7"/>
                    <a:pt x="1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43"/>
            <p:cNvSpPr/>
            <p:nvPr/>
          </p:nvSpPr>
          <p:spPr>
            <a:xfrm>
              <a:off x="3722508" y="2385965"/>
              <a:ext cx="243" cy="243"/>
            </a:xfrm>
            <a:custGeom>
              <a:avLst/>
              <a:gdLst/>
              <a:ahLst/>
              <a:cxnLst/>
              <a:rect l="l" t="t" r="r" b="b"/>
              <a:pathLst>
                <a:path w="10" h="10" extrusionOk="0">
                  <a:moveTo>
                    <a:pt x="0" y="1"/>
                  </a:moveTo>
                  <a:lnTo>
                    <a:pt x="10" y="10"/>
                  </a:lnTo>
                  <a:lnTo>
                    <a:pt x="10" y="10"/>
                  </a:lnTo>
                  <a:lnTo>
                    <a:pt x="7" y="8"/>
                  </a:ln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43"/>
            <p:cNvSpPr/>
            <p:nvPr/>
          </p:nvSpPr>
          <p:spPr>
            <a:xfrm>
              <a:off x="3728870" y="2388782"/>
              <a:ext cx="1141" cy="97"/>
            </a:xfrm>
            <a:custGeom>
              <a:avLst/>
              <a:gdLst/>
              <a:ahLst/>
              <a:cxnLst/>
              <a:rect l="l" t="t" r="r" b="b"/>
              <a:pathLst>
                <a:path w="47" h="4" extrusionOk="0">
                  <a:moveTo>
                    <a:pt x="1" y="4"/>
                  </a:moveTo>
                  <a:lnTo>
                    <a:pt x="46"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43"/>
            <p:cNvSpPr/>
            <p:nvPr/>
          </p:nvSpPr>
          <p:spPr>
            <a:xfrm>
              <a:off x="3731250" y="2388685"/>
              <a:ext cx="801" cy="24"/>
            </a:xfrm>
            <a:custGeom>
              <a:avLst/>
              <a:gdLst/>
              <a:ahLst/>
              <a:cxnLst/>
              <a:rect l="l" t="t" r="r" b="b"/>
              <a:pathLst>
                <a:path w="33" h="1" extrusionOk="0">
                  <a:moveTo>
                    <a:pt x="1" y="1"/>
                  </a:moveTo>
                  <a:lnTo>
                    <a:pt x="32"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43"/>
            <p:cNvSpPr/>
            <p:nvPr/>
          </p:nvSpPr>
          <p:spPr>
            <a:xfrm>
              <a:off x="3776493" y="2385115"/>
              <a:ext cx="24" cy="24"/>
            </a:xfrm>
            <a:custGeom>
              <a:avLst/>
              <a:gdLst/>
              <a:ahLst/>
              <a:cxnLst/>
              <a:rect l="l" t="t" r="r" b="b"/>
              <a:pathLst>
                <a:path w="1" h="1" extrusionOk="0">
                  <a:moveTo>
                    <a:pt x="0"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43"/>
            <p:cNvSpPr/>
            <p:nvPr/>
          </p:nvSpPr>
          <p:spPr>
            <a:xfrm>
              <a:off x="3780062" y="2383755"/>
              <a:ext cx="437" cy="121"/>
            </a:xfrm>
            <a:custGeom>
              <a:avLst/>
              <a:gdLst/>
              <a:ahLst/>
              <a:cxnLst/>
              <a:rect l="l" t="t" r="r" b="b"/>
              <a:pathLst>
                <a:path w="18" h="5" extrusionOk="0">
                  <a:moveTo>
                    <a:pt x="18" y="1"/>
                  </a:moveTo>
                  <a:lnTo>
                    <a:pt x="0" y="4"/>
                  </a:ln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43"/>
            <p:cNvSpPr/>
            <p:nvPr/>
          </p:nvSpPr>
          <p:spPr>
            <a:xfrm>
              <a:off x="3730157" y="2388685"/>
              <a:ext cx="947" cy="121"/>
            </a:xfrm>
            <a:custGeom>
              <a:avLst/>
              <a:gdLst/>
              <a:ahLst/>
              <a:cxnLst/>
              <a:rect l="l" t="t" r="r" b="b"/>
              <a:pathLst>
                <a:path w="39" h="5" extrusionOk="0">
                  <a:moveTo>
                    <a:pt x="0" y="4"/>
                  </a:moveTo>
                  <a:lnTo>
                    <a:pt x="39"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43"/>
            <p:cNvSpPr/>
            <p:nvPr/>
          </p:nvSpPr>
          <p:spPr>
            <a:xfrm>
              <a:off x="3771903" y="2385212"/>
              <a:ext cx="4347" cy="274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43"/>
            <p:cNvSpPr/>
            <p:nvPr/>
          </p:nvSpPr>
          <p:spPr>
            <a:xfrm>
              <a:off x="3727607" y="2388952"/>
              <a:ext cx="1214" cy="97"/>
            </a:xfrm>
            <a:custGeom>
              <a:avLst/>
              <a:gdLst/>
              <a:ahLst/>
              <a:cxnLst/>
              <a:rect l="l" t="t" r="r" b="b"/>
              <a:pathLst>
                <a:path w="50" h="4" extrusionOk="0">
                  <a:moveTo>
                    <a:pt x="0" y="4"/>
                  </a:moveTo>
                  <a:lnTo>
                    <a:pt x="49"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43"/>
            <p:cNvSpPr/>
            <p:nvPr/>
          </p:nvSpPr>
          <p:spPr>
            <a:xfrm>
              <a:off x="3760853" y="2390652"/>
              <a:ext cx="3254" cy="267"/>
            </a:xfrm>
            <a:custGeom>
              <a:avLst/>
              <a:gdLst/>
              <a:ahLst/>
              <a:cxnLst/>
              <a:rect l="l" t="t" r="r" b="b"/>
              <a:pathLst>
                <a:path w="134" h="11" extrusionOk="0">
                  <a:moveTo>
                    <a:pt x="133" y="11"/>
                  </a:moveTo>
                  <a:cubicBezTo>
                    <a:pt x="91" y="4"/>
                    <a:pt x="46" y="0"/>
                    <a:pt x="0" y="7"/>
                  </a:cubicBezTo>
                  <a:cubicBezTo>
                    <a:pt x="46" y="0"/>
                    <a:pt x="91" y="4"/>
                    <a:pt x="133"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43"/>
            <p:cNvSpPr/>
            <p:nvPr/>
          </p:nvSpPr>
          <p:spPr>
            <a:xfrm>
              <a:off x="3813818" y="2434170"/>
              <a:ext cx="534" cy="461"/>
            </a:xfrm>
            <a:custGeom>
              <a:avLst/>
              <a:gdLst/>
              <a:ahLst/>
              <a:cxnLst/>
              <a:rect l="l" t="t" r="r" b="b"/>
              <a:pathLst>
                <a:path w="22" h="19" extrusionOk="0">
                  <a:moveTo>
                    <a:pt x="21" y="1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43"/>
            <p:cNvSpPr/>
            <p:nvPr/>
          </p:nvSpPr>
          <p:spPr>
            <a:xfrm>
              <a:off x="3813308" y="2433830"/>
              <a:ext cx="437" cy="364"/>
            </a:xfrm>
            <a:custGeom>
              <a:avLst/>
              <a:gdLst/>
              <a:ahLst/>
              <a:cxnLst/>
              <a:rect l="l" t="t" r="r" b="b"/>
              <a:pathLst>
                <a:path w="18" h="15" extrusionOk="0">
                  <a:moveTo>
                    <a:pt x="18" y="15"/>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43"/>
            <p:cNvSpPr/>
            <p:nvPr/>
          </p:nvSpPr>
          <p:spPr>
            <a:xfrm>
              <a:off x="3811608" y="2433150"/>
              <a:ext cx="194" cy="24"/>
            </a:xfrm>
            <a:custGeom>
              <a:avLst/>
              <a:gdLst/>
              <a:ahLst/>
              <a:cxnLst/>
              <a:rect l="l" t="t" r="r" b="b"/>
              <a:pathLst>
                <a:path w="8" h="1" extrusionOk="0">
                  <a:moveTo>
                    <a:pt x="7"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43"/>
            <p:cNvSpPr/>
            <p:nvPr/>
          </p:nvSpPr>
          <p:spPr>
            <a:xfrm>
              <a:off x="3811778" y="2433150"/>
              <a:ext cx="267" cy="121"/>
            </a:xfrm>
            <a:custGeom>
              <a:avLst/>
              <a:gdLst/>
              <a:ahLst/>
              <a:cxnLst/>
              <a:rect l="l" t="t" r="r" b="b"/>
              <a:pathLst>
                <a:path w="11" h="5" extrusionOk="0">
                  <a:moveTo>
                    <a:pt x="11"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43"/>
            <p:cNvSpPr/>
            <p:nvPr/>
          </p:nvSpPr>
          <p:spPr>
            <a:xfrm>
              <a:off x="3802671" y="2435967"/>
              <a:ext cx="97" cy="24"/>
            </a:xfrm>
            <a:custGeom>
              <a:avLst/>
              <a:gdLst/>
              <a:ahLst/>
              <a:cxnLst/>
              <a:rect l="l" t="t" r="r" b="b"/>
              <a:pathLst>
                <a:path w="4" h="1" extrusionOk="0">
                  <a:moveTo>
                    <a:pt x="4"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43"/>
            <p:cNvSpPr/>
            <p:nvPr/>
          </p:nvSpPr>
          <p:spPr>
            <a:xfrm>
              <a:off x="3812118" y="2433247"/>
              <a:ext cx="267" cy="97"/>
            </a:xfrm>
            <a:custGeom>
              <a:avLst/>
              <a:gdLst/>
              <a:ahLst/>
              <a:cxnLst/>
              <a:rect l="l" t="t" r="r" b="b"/>
              <a:pathLst>
                <a:path w="11" h="4" extrusionOk="0">
                  <a:moveTo>
                    <a:pt x="11"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43"/>
            <p:cNvSpPr/>
            <p:nvPr/>
          </p:nvSpPr>
          <p:spPr>
            <a:xfrm>
              <a:off x="3812361" y="2433320"/>
              <a:ext cx="364" cy="194"/>
            </a:xfrm>
            <a:custGeom>
              <a:avLst/>
              <a:gdLst/>
              <a:ahLst/>
              <a:cxnLst/>
              <a:rect l="l" t="t" r="r" b="b"/>
              <a:pathLst>
                <a:path w="15" h="8" extrusionOk="0">
                  <a:moveTo>
                    <a:pt x="15" y="8"/>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43"/>
            <p:cNvSpPr/>
            <p:nvPr/>
          </p:nvSpPr>
          <p:spPr>
            <a:xfrm>
              <a:off x="3811511" y="2433077"/>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43"/>
            <p:cNvSpPr/>
            <p:nvPr/>
          </p:nvSpPr>
          <p:spPr>
            <a:xfrm>
              <a:off x="3800802" y="2435360"/>
              <a:ext cx="194" cy="121"/>
            </a:xfrm>
            <a:custGeom>
              <a:avLst/>
              <a:gdLst/>
              <a:ahLst/>
              <a:cxnLst/>
              <a:rect l="l" t="t" r="r" b="b"/>
              <a:pathLst>
                <a:path w="8" h="5" extrusionOk="0">
                  <a:moveTo>
                    <a:pt x="7"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43"/>
            <p:cNvSpPr/>
            <p:nvPr/>
          </p:nvSpPr>
          <p:spPr>
            <a:xfrm>
              <a:off x="3812798" y="2433587"/>
              <a:ext cx="437" cy="194"/>
            </a:xfrm>
            <a:custGeom>
              <a:avLst/>
              <a:gdLst/>
              <a:ahLst/>
              <a:cxnLst/>
              <a:rect l="l" t="t" r="r" b="b"/>
              <a:pathLst>
                <a:path w="18" h="8" extrusionOk="0">
                  <a:moveTo>
                    <a:pt x="18" y="7"/>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43"/>
            <p:cNvSpPr/>
            <p:nvPr/>
          </p:nvSpPr>
          <p:spPr>
            <a:xfrm>
              <a:off x="3810928" y="2395752"/>
              <a:ext cx="1287" cy="308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43"/>
            <p:cNvSpPr/>
            <p:nvPr/>
          </p:nvSpPr>
          <p:spPr>
            <a:xfrm>
              <a:off x="3781762" y="2381715"/>
              <a:ext cx="7067" cy="172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3"/>
            <p:cNvSpPr/>
            <p:nvPr/>
          </p:nvSpPr>
          <p:spPr>
            <a:xfrm>
              <a:off x="3815348" y="2404081"/>
              <a:ext cx="1554" cy="2137"/>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3"/>
            <p:cNvSpPr/>
            <p:nvPr/>
          </p:nvSpPr>
          <p:spPr>
            <a:xfrm>
              <a:off x="3777343" y="2384435"/>
              <a:ext cx="874" cy="364"/>
            </a:xfrm>
            <a:custGeom>
              <a:avLst/>
              <a:gdLst/>
              <a:ahLst/>
              <a:cxnLst/>
              <a:rect l="l" t="t" r="r" b="b"/>
              <a:pathLst>
                <a:path w="36" h="15" extrusionOk="0">
                  <a:moveTo>
                    <a:pt x="0" y="15"/>
                  </a:moveTo>
                  <a:lnTo>
                    <a:pt x="0" y="15"/>
                  </a:lnTo>
                  <a:lnTo>
                    <a:pt x="3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3"/>
            <p:cNvSpPr/>
            <p:nvPr/>
          </p:nvSpPr>
          <p:spPr>
            <a:xfrm>
              <a:off x="3800364" y="2422441"/>
              <a:ext cx="7868" cy="12774"/>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3"/>
            <p:cNvSpPr/>
            <p:nvPr/>
          </p:nvSpPr>
          <p:spPr>
            <a:xfrm>
              <a:off x="3800364" y="2435117"/>
              <a:ext cx="121" cy="97"/>
            </a:xfrm>
            <a:custGeom>
              <a:avLst/>
              <a:gdLst/>
              <a:ahLst/>
              <a:cxnLst/>
              <a:rect l="l" t="t" r="r" b="b"/>
              <a:pathLst>
                <a:path w="5" h="4" extrusionOk="0">
                  <a:moveTo>
                    <a:pt x="1" y="4"/>
                  </a:moveTo>
                  <a:lnTo>
                    <a:pt x="1" y="4"/>
                  </a:ln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3"/>
            <p:cNvSpPr/>
            <p:nvPr/>
          </p:nvSpPr>
          <p:spPr>
            <a:xfrm>
              <a:off x="3733727" y="2247129"/>
              <a:ext cx="121351" cy="8412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3"/>
            <p:cNvSpPr/>
            <p:nvPr/>
          </p:nvSpPr>
          <p:spPr>
            <a:xfrm>
              <a:off x="3739070" y="2294145"/>
              <a:ext cx="631" cy="801"/>
            </a:xfrm>
            <a:custGeom>
              <a:avLst/>
              <a:gdLst/>
              <a:ahLst/>
              <a:cxnLst/>
              <a:rect l="l" t="t" r="r" b="b"/>
              <a:pathLst>
                <a:path w="26" h="33" extrusionOk="0">
                  <a:moveTo>
                    <a:pt x="25" y="32"/>
                  </a:moveTo>
                  <a:cubicBezTo>
                    <a:pt x="15" y="22"/>
                    <a:pt x="8" y="11"/>
                    <a:pt x="1" y="1"/>
                  </a:cubicBezTo>
                  <a:cubicBezTo>
                    <a:pt x="8" y="11"/>
                    <a:pt x="15" y="22"/>
                    <a:pt x="25" y="3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3"/>
            <p:cNvSpPr/>
            <p:nvPr/>
          </p:nvSpPr>
          <p:spPr>
            <a:xfrm>
              <a:off x="3737710" y="2287272"/>
              <a:ext cx="1481" cy="6897"/>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3"/>
            <p:cNvSpPr/>
            <p:nvPr/>
          </p:nvSpPr>
          <p:spPr>
            <a:xfrm>
              <a:off x="3838127" y="2317798"/>
              <a:ext cx="267" cy="24"/>
            </a:xfrm>
            <a:custGeom>
              <a:avLst/>
              <a:gdLst/>
              <a:ahLst/>
              <a:cxnLst/>
              <a:rect l="l" t="t" r="r" b="b"/>
              <a:pathLst>
                <a:path w="11" h="1" extrusionOk="0">
                  <a:moveTo>
                    <a:pt x="0" y="0"/>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3"/>
            <p:cNvSpPr/>
            <p:nvPr/>
          </p:nvSpPr>
          <p:spPr>
            <a:xfrm>
              <a:off x="3740770" y="2327220"/>
              <a:ext cx="291" cy="121"/>
            </a:xfrm>
            <a:custGeom>
              <a:avLst/>
              <a:gdLst/>
              <a:ahLst/>
              <a:cxnLst/>
              <a:rect l="l" t="t" r="r" b="b"/>
              <a:pathLst>
                <a:path w="12" h="5" extrusionOk="0">
                  <a:moveTo>
                    <a:pt x="1" y="4"/>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3"/>
            <p:cNvSpPr/>
            <p:nvPr/>
          </p:nvSpPr>
          <p:spPr>
            <a:xfrm>
              <a:off x="3741887" y="2326370"/>
              <a:ext cx="437" cy="461"/>
            </a:xfrm>
            <a:custGeom>
              <a:avLst/>
              <a:gdLst/>
              <a:ahLst/>
              <a:cxnLst/>
              <a:rect l="l" t="t" r="r" b="b"/>
              <a:pathLst>
                <a:path w="18" h="19" extrusionOk="0">
                  <a:moveTo>
                    <a:pt x="0" y="18"/>
                  </a:moveTo>
                  <a:cubicBezTo>
                    <a:pt x="4" y="11"/>
                    <a:pt x="11" y="4"/>
                    <a:pt x="18" y="1"/>
                  </a:cubicBezTo>
                  <a:cubicBezTo>
                    <a:pt x="11" y="4"/>
                    <a:pt x="4" y="11"/>
                    <a:pt x="0"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3"/>
            <p:cNvSpPr/>
            <p:nvPr/>
          </p:nvSpPr>
          <p:spPr>
            <a:xfrm>
              <a:off x="3741280" y="2326880"/>
              <a:ext cx="291" cy="194"/>
            </a:xfrm>
            <a:custGeom>
              <a:avLst/>
              <a:gdLst/>
              <a:ahLst/>
              <a:cxnLst/>
              <a:rect l="l" t="t" r="r" b="b"/>
              <a:pathLst>
                <a:path w="12" h="8" extrusionOk="0">
                  <a:moveTo>
                    <a:pt x="1" y="8"/>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43"/>
            <p:cNvSpPr/>
            <p:nvPr/>
          </p:nvSpPr>
          <p:spPr>
            <a:xfrm>
              <a:off x="3837107" y="2317871"/>
              <a:ext cx="267" cy="24"/>
            </a:xfrm>
            <a:custGeom>
              <a:avLst/>
              <a:gdLst/>
              <a:ahLst/>
              <a:cxnLst/>
              <a:rect l="l" t="t" r="r" b="b"/>
              <a:pathLst>
                <a:path w="11" h="1" extrusionOk="0">
                  <a:moveTo>
                    <a:pt x="0" y="1"/>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3"/>
            <p:cNvSpPr/>
            <p:nvPr/>
          </p:nvSpPr>
          <p:spPr>
            <a:xfrm>
              <a:off x="3837520" y="2317871"/>
              <a:ext cx="364" cy="24"/>
            </a:xfrm>
            <a:custGeom>
              <a:avLst/>
              <a:gdLst/>
              <a:ahLst/>
              <a:cxnLst/>
              <a:rect l="l" t="t" r="r" b="b"/>
              <a:pathLst>
                <a:path w="15" h="1" extrusionOk="0">
                  <a:moveTo>
                    <a:pt x="1" y="1"/>
                  </a:moveTo>
                  <a:lnTo>
                    <a:pt x="1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3"/>
            <p:cNvSpPr/>
            <p:nvPr/>
          </p:nvSpPr>
          <p:spPr>
            <a:xfrm>
              <a:off x="3813211" y="2330037"/>
              <a:ext cx="194" cy="97"/>
            </a:xfrm>
            <a:custGeom>
              <a:avLst/>
              <a:gdLst/>
              <a:ahLst/>
              <a:cxnLst/>
              <a:rect l="l" t="t" r="r" b="b"/>
              <a:pathLst>
                <a:path w="8" h="4" extrusionOk="0">
                  <a:moveTo>
                    <a:pt x="1" y="4"/>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3"/>
            <p:cNvSpPr/>
            <p:nvPr/>
          </p:nvSpPr>
          <p:spPr>
            <a:xfrm>
              <a:off x="3803109" y="2327900"/>
              <a:ext cx="267" cy="24"/>
            </a:xfrm>
            <a:custGeom>
              <a:avLst/>
              <a:gdLst/>
              <a:ahLst/>
              <a:cxnLst/>
              <a:rect l="l" t="t" r="r" b="b"/>
              <a:pathLst>
                <a:path w="11" h="1" extrusionOk="0">
                  <a:moveTo>
                    <a:pt x="0" y="1"/>
                  </a:moveTo>
                  <a:cubicBezTo>
                    <a:pt x="4" y="1"/>
                    <a:pt x="7" y="1"/>
                    <a:pt x="11" y="1"/>
                  </a:cubicBezTo>
                  <a:cubicBezTo>
                    <a:pt x="7" y="1"/>
                    <a:pt x="4" y="1"/>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3"/>
            <p:cNvSpPr/>
            <p:nvPr/>
          </p:nvSpPr>
          <p:spPr>
            <a:xfrm>
              <a:off x="3801384" y="2327730"/>
              <a:ext cx="291" cy="121"/>
            </a:xfrm>
            <a:custGeom>
              <a:avLst/>
              <a:gdLst/>
              <a:ahLst/>
              <a:cxnLst/>
              <a:rect l="l" t="t" r="r" b="b"/>
              <a:pathLst>
                <a:path w="12" h="5" extrusionOk="0">
                  <a:moveTo>
                    <a:pt x="1" y="1"/>
                  </a:moveTo>
                  <a:lnTo>
                    <a:pt x="1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3"/>
            <p:cNvSpPr/>
            <p:nvPr/>
          </p:nvSpPr>
          <p:spPr>
            <a:xfrm>
              <a:off x="3740260" y="2327390"/>
              <a:ext cx="194" cy="121"/>
            </a:xfrm>
            <a:custGeom>
              <a:avLst/>
              <a:gdLst/>
              <a:ahLst/>
              <a:cxnLst/>
              <a:rect l="l" t="t" r="r" b="b"/>
              <a:pathLst>
                <a:path w="8" h="5" extrusionOk="0">
                  <a:moveTo>
                    <a:pt x="1" y="4"/>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3"/>
            <p:cNvSpPr/>
            <p:nvPr/>
          </p:nvSpPr>
          <p:spPr>
            <a:xfrm>
              <a:off x="3839827" y="2317361"/>
              <a:ext cx="607" cy="194"/>
            </a:xfrm>
            <a:custGeom>
              <a:avLst/>
              <a:gdLst/>
              <a:ahLst/>
              <a:cxnLst/>
              <a:rect l="l" t="t" r="r" b="b"/>
              <a:pathLst>
                <a:path w="25" h="8" extrusionOk="0">
                  <a:moveTo>
                    <a:pt x="0" y="8"/>
                  </a:moveTo>
                  <a:lnTo>
                    <a:pt x="2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3"/>
            <p:cNvSpPr/>
            <p:nvPr/>
          </p:nvSpPr>
          <p:spPr>
            <a:xfrm>
              <a:off x="3839220" y="2317531"/>
              <a:ext cx="631" cy="121"/>
            </a:xfrm>
            <a:custGeom>
              <a:avLst/>
              <a:gdLst/>
              <a:ahLst/>
              <a:cxnLst/>
              <a:rect l="l" t="t" r="r" b="b"/>
              <a:pathLst>
                <a:path w="26" h="5" extrusionOk="0">
                  <a:moveTo>
                    <a:pt x="1" y="4"/>
                  </a:moveTo>
                  <a:lnTo>
                    <a:pt x="2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43"/>
            <p:cNvSpPr/>
            <p:nvPr/>
          </p:nvSpPr>
          <p:spPr>
            <a:xfrm>
              <a:off x="3825378" y="2330620"/>
              <a:ext cx="704" cy="364"/>
            </a:xfrm>
            <a:custGeom>
              <a:avLst/>
              <a:gdLst/>
              <a:ahLst/>
              <a:cxnLst/>
              <a:rect l="l" t="t" r="r" b="b"/>
              <a:pathLst>
                <a:path w="29" h="15" extrusionOk="0">
                  <a:moveTo>
                    <a:pt x="0" y="1"/>
                  </a:moveTo>
                  <a:cubicBezTo>
                    <a:pt x="11" y="4"/>
                    <a:pt x="18" y="8"/>
                    <a:pt x="28" y="15"/>
                  </a:cubicBezTo>
                  <a:cubicBezTo>
                    <a:pt x="18" y="8"/>
                    <a:pt x="11" y="4"/>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43"/>
            <p:cNvSpPr/>
            <p:nvPr/>
          </p:nvSpPr>
          <p:spPr>
            <a:xfrm>
              <a:off x="3838637" y="2317628"/>
              <a:ext cx="364" cy="97"/>
            </a:xfrm>
            <a:custGeom>
              <a:avLst/>
              <a:gdLst/>
              <a:ahLst/>
              <a:cxnLst/>
              <a:rect l="l" t="t" r="r" b="b"/>
              <a:pathLst>
                <a:path w="15" h="4" extrusionOk="0">
                  <a:moveTo>
                    <a:pt x="0" y="4"/>
                  </a:moveTo>
                  <a:lnTo>
                    <a:pt x="1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3"/>
            <p:cNvSpPr/>
            <p:nvPr/>
          </p:nvSpPr>
          <p:spPr>
            <a:xfrm>
              <a:off x="3739750" y="2327560"/>
              <a:ext cx="194" cy="24"/>
            </a:xfrm>
            <a:custGeom>
              <a:avLst/>
              <a:gdLst/>
              <a:ahLst/>
              <a:cxnLst/>
              <a:rect l="l" t="t" r="r" b="b"/>
              <a:pathLst>
                <a:path w="8" h="1" extrusionOk="0">
                  <a:moveTo>
                    <a:pt x="1" y="1"/>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3"/>
            <p:cNvSpPr/>
            <p:nvPr/>
          </p:nvSpPr>
          <p:spPr>
            <a:xfrm>
              <a:off x="3739070" y="2327560"/>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3"/>
            <p:cNvSpPr/>
            <p:nvPr/>
          </p:nvSpPr>
          <p:spPr>
            <a:xfrm>
              <a:off x="3821881" y="2329600"/>
              <a:ext cx="534" cy="121"/>
            </a:xfrm>
            <a:custGeom>
              <a:avLst/>
              <a:gdLst/>
              <a:ahLst/>
              <a:cxnLst/>
              <a:rect l="l" t="t" r="r" b="b"/>
              <a:pathLst>
                <a:path w="22" h="5" extrusionOk="0">
                  <a:moveTo>
                    <a:pt x="1" y="1"/>
                  </a:moveTo>
                  <a:lnTo>
                    <a:pt x="22"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3"/>
            <p:cNvSpPr/>
            <p:nvPr/>
          </p:nvSpPr>
          <p:spPr>
            <a:xfrm>
              <a:off x="3820861" y="2329527"/>
              <a:ext cx="534" cy="24"/>
            </a:xfrm>
            <a:custGeom>
              <a:avLst/>
              <a:gdLst/>
              <a:ahLst/>
              <a:cxnLst/>
              <a:rect l="l" t="t" r="r" b="b"/>
              <a:pathLst>
                <a:path w="22" h="1" extrusionOk="0">
                  <a:moveTo>
                    <a:pt x="1" y="0"/>
                  </a:moveTo>
                  <a:lnTo>
                    <a:pt x="22"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3"/>
            <p:cNvSpPr/>
            <p:nvPr/>
          </p:nvSpPr>
          <p:spPr>
            <a:xfrm>
              <a:off x="3835747" y="2318041"/>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3"/>
            <p:cNvSpPr/>
            <p:nvPr/>
          </p:nvSpPr>
          <p:spPr>
            <a:xfrm>
              <a:off x="3840580" y="2317288"/>
              <a:ext cx="461" cy="97"/>
            </a:xfrm>
            <a:custGeom>
              <a:avLst/>
              <a:gdLst/>
              <a:ahLst/>
              <a:cxnLst/>
              <a:rect l="l" t="t" r="r" b="b"/>
              <a:pathLst>
                <a:path w="19" h="4" extrusionOk="0">
                  <a:moveTo>
                    <a:pt x="1" y="4"/>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3"/>
            <p:cNvSpPr/>
            <p:nvPr/>
          </p:nvSpPr>
          <p:spPr>
            <a:xfrm>
              <a:off x="3818748" y="2329357"/>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3"/>
            <p:cNvSpPr/>
            <p:nvPr/>
          </p:nvSpPr>
          <p:spPr>
            <a:xfrm>
              <a:off x="3819841" y="2329430"/>
              <a:ext cx="534" cy="24"/>
            </a:xfrm>
            <a:custGeom>
              <a:avLst/>
              <a:gdLst/>
              <a:ahLst/>
              <a:cxnLst/>
              <a:rect l="l" t="t" r="r" b="b"/>
              <a:pathLst>
                <a:path w="22" h="1" extrusionOk="0">
                  <a:moveTo>
                    <a:pt x="1" y="1"/>
                  </a:moveTo>
                  <a:lnTo>
                    <a:pt x="22"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3"/>
            <p:cNvSpPr/>
            <p:nvPr/>
          </p:nvSpPr>
          <p:spPr>
            <a:xfrm>
              <a:off x="3824601" y="2330280"/>
              <a:ext cx="534" cy="291"/>
            </a:xfrm>
            <a:custGeom>
              <a:avLst/>
              <a:gdLst/>
              <a:ahLst/>
              <a:cxnLst/>
              <a:rect l="l" t="t" r="r" b="b"/>
              <a:pathLst>
                <a:path w="22" h="12" extrusionOk="0">
                  <a:moveTo>
                    <a:pt x="1" y="1"/>
                  </a:moveTo>
                  <a:lnTo>
                    <a:pt x="22"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3"/>
            <p:cNvSpPr/>
            <p:nvPr/>
          </p:nvSpPr>
          <p:spPr>
            <a:xfrm>
              <a:off x="3823751" y="2330037"/>
              <a:ext cx="534" cy="194"/>
            </a:xfrm>
            <a:custGeom>
              <a:avLst/>
              <a:gdLst/>
              <a:ahLst/>
              <a:cxnLst/>
              <a:rect l="l" t="t" r="r" b="b"/>
              <a:pathLst>
                <a:path w="22" h="8" extrusionOk="0">
                  <a:moveTo>
                    <a:pt x="1" y="0"/>
                  </a:moveTo>
                  <a:lnTo>
                    <a:pt x="22"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3"/>
            <p:cNvSpPr/>
            <p:nvPr/>
          </p:nvSpPr>
          <p:spPr>
            <a:xfrm>
              <a:off x="3813818" y="2329770"/>
              <a:ext cx="267" cy="121"/>
            </a:xfrm>
            <a:custGeom>
              <a:avLst/>
              <a:gdLst/>
              <a:ahLst/>
              <a:cxnLst/>
              <a:rect l="l" t="t" r="r" b="b"/>
              <a:pathLst>
                <a:path w="11" h="5" extrusionOk="0">
                  <a:moveTo>
                    <a:pt x="0" y="4"/>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3"/>
            <p:cNvSpPr/>
            <p:nvPr/>
          </p:nvSpPr>
          <p:spPr>
            <a:xfrm>
              <a:off x="3822828" y="2329770"/>
              <a:ext cx="534" cy="194"/>
            </a:xfrm>
            <a:custGeom>
              <a:avLst/>
              <a:gdLst/>
              <a:ahLst/>
              <a:cxnLst/>
              <a:rect l="l" t="t" r="r" b="b"/>
              <a:pathLst>
                <a:path w="22" h="8" extrusionOk="0">
                  <a:moveTo>
                    <a:pt x="0" y="1"/>
                  </a:moveTo>
                  <a:lnTo>
                    <a:pt x="2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3"/>
            <p:cNvSpPr/>
            <p:nvPr/>
          </p:nvSpPr>
          <p:spPr>
            <a:xfrm>
              <a:off x="3815251" y="2329600"/>
              <a:ext cx="364" cy="24"/>
            </a:xfrm>
            <a:custGeom>
              <a:avLst/>
              <a:gdLst/>
              <a:ahLst/>
              <a:cxnLst/>
              <a:rect l="l" t="t" r="r" b="b"/>
              <a:pathLst>
                <a:path w="15" h="1" extrusionOk="0">
                  <a:moveTo>
                    <a:pt x="1" y="1"/>
                  </a:moveTo>
                  <a:lnTo>
                    <a:pt x="1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3"/>
            <p:cNvSpPr/>
            <p:nvPr/>
          </p:nvSpPr>
          <p:spPr>
            <a:xfrm>
              <a:off x="3836500" y="2317968"/>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3"/>
            <p:cNvSpPr/>
            <p:nvPr/>
          </p:nvSpPr>
          <p:spPr>
            <a:xfrm>
              <a:off x="3814498" y="2329697"/>
              <a:ext cx="364" cy="24"/>
            </a:xfrm>
            <a:custGeom>
              <a:avLst/>
              <a:gdLst/>
              <a:ahLst/>
              <a:cxnLst/>
              <a:rect l="l" t="t" r="r" b="b"/>
              <a:pathLst>
                <a:path w="15" h="1" extrusionOk="0">
                  <a:moveTo>
                    <a:pt x="0" y="0"/>
                  </a:moveTo>
                  <a:lnTo>
                    <a:pt x="1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43"/>
            <p:cNvSpPr/>
            <p:nvPr/>
          </p:nvSpPr>
          <p:spPr>
            <a:xfrm>
              <a:off x="3817048" y="2329430"/>
              <a:ext cx="364" cy="24"/>
            </a:xfrm>
            <a:custGeom>
              <a:avLst/>
              <a:gdLst/>
              <a:ahLst/>
              <a:cxnLst/>
              <a:rect l="l" t="t" r="r" b="b"/>
              <a:pathLst>
                <a:path w="15" h="1" extrusionOk="0">
                  <a:moveTo>
                    <a:pt x="0" y="1"/>
                  </a:moveTo>
                  <a:lnTo>
                    <a:pt x="1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43"/>
            <p:cNvSpPr/>
            <p:nvPr/>
          </p:nvSpPr>
          <p:spPr>
            <a:xfrm>
              <a:off x="3817971" y="2329357"/>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3"/>
            <p:cNvSpPr/>
            <p:nvPr/>
          </p:nvSpPr>
          <p:spPr>
            <a:xfrm>
              <a:off x="3836160" y="2317968"/>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3"/>
            <p:cNvSpPr/>
            <p:nvPr/>
          </p:nvSpPr>
          <p:spPr>
            <a:xfrm>
              <a:off x="3835917" y="2318041"/>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3"/>
            <p:cNvSpPr/>
            <p:nvPr/>
          </p:nvSpPr>
          <p:spPr>
            <a:xfrm>
              <a:off x="3816101" y="2329527"/>
              <a:ext cx="364" cy="24"/>
            </a:xfrm>
            <a:custGeom>
              <a:avLst/>
              <a:gdLst/>
              <a:ahLst/>
              <a:cxnLst/>
              <a:rect l="l" t="t" r="r" b="b"/>
              <a:pathLst>
                <a:path w="15" h="1" extrusionOk="0">
                  <a:moveTo>
                    <a:pt x="1" y="0"/>
                  </a:moveTo>
                  <a:lnTo>
                    <a:pt x="1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3"/>
            <p:cNvSpPr/>
            <p:nvPr/>
          </p:nvSpPr>
          <p:spPr>
            <a:xfrm>
              <a:off x="3737880" y="2327560"/>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3"/>
            <p:cNvSpPr/>
            <p:nvPr/>
          </p:nvSpPr>
          <p:spPr>
            <a:xfrm>
              <a:off x="3801724" y="2327827"/>
              <a:ext cx="1141" cy="97"/>
            </a:xfrm>
            <a:custGeom>
              <a:avLst/>
              <a:gdLst/>
              <a:ahLst/>
              <a:cxnLst/>
              <a:rect l="l" t="t" r="r" b="b"/>
              <a:pathLst>
                <a:path w="47" h="4" extrusionOk="0">
                  <a:moveTo>
                    <a:pt x="47" y="4"/>
                  </a:moveTo>
                  <a:cubicBezTo>
                    <a:pt x="33" y="4"/>
                    <a:pt x="15" y="4"/>
                    <a:pt x="1" y="0"/>
                  </a:cubicBezTo>
                  <a:cubicBezTo>
                    <a:pt x="15" y="4"/>
                    <a:pt x="33" y="4"/>
                    <a:pt x="47" y="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3"/>
            <p:cNvSpPr/>
            <p:nvPr/>
          </p:nvSpPr>
          <p:spPr>
            <a:xfrm>
              <a:off x="3738560" y="2327560"/>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3"/>
            <p:cNvSpPr/>
            <p:nvPr/>
          </p:nvSpPr>
          <p:spPr>
            <a:xfrm>
              <a:off x="3841867" y="2317021"/>
              <a:ext cx="97" cy="24"/>
            </a:xfrm>
            <a:custGeom>
              <a:avLst/>
              <a:gdLst/>
              <a:ahLst/>
              <a:cxnLst/>
              <a:rect l="l" t="t" r="r" b="b"/>
              <a:pathLst>
                <a:path w="4" h="1" extrusionOk="0">
                  <a:moveTo>
                    <a:pt x="4"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3"/>
            <p:cNvSpPr/>
            <p:nvPr/>
          </p:nvSpPr>
          <p:spPr>
            <a:xfrm>
              <a:off x="3841260" y="2317118"/>
              <a:ext cx="461" cy="97"/>
            </a:xfrm>
            <a:custGeom>
              <a:avLst/>
              <a:gdLst/>
              <a:ahLst/>
              <a:cxnLst/>
              <a:rect l="l" t="t" r="r" b="b"/>
              <a:pathLst>
                <a:path w="19" h="4" extrusionOk="0">
                  <a:moveTo>
                    <a:pt x="1" y="4"/>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3"/>
            <p:cNvSpPr/>
            <p:nvPr/>
          </p:nvSpPr>
          <p:spPr>
            <a:xfrm>
              <a:off x="3702181" y="2210654"/>
              <a:ext cx="94395" cy="42037"/>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3"/>
            <p:cNvSpPr/>
            <p:nvPr/>
          </p:nvSpPr>
          <p:spPr>
            <a:xfrm>
              <a:off x="3779382" y="2248829"/>
              <a:ext cx="6217" cy="1991"/>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3"/>
            <p:cNvSpPr/>
            <p:nvPr/>
          </p:nvSpPr>
          <p:spPr>
            <a:xfrm>
              <a:off x="3777245" y="2250796"/>
              <a:ext cx="2161" cy="206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3"/>
            <p:cNvSpPr/>
            <p:nvPr/>
          </p:nvSpPr>
          <p:spPr>
            <a:xfrm>
              <a:off x="3794245" y="2244239"/>
              <a:ext cx="291" cy="194"/>
            </a:xfrm>
            <a:custGeom>
              <a:avLst/>
              <a:gdLst/>
              <a:ahLst/>
              <a:cxnLst/>
              <a:rect l="l" t="t" r="r" b="b"/>
              <a:pathLst>
                <a:path w="12" h="8" extrusionOk="0">
                  <a:moveTo>
                    <a:pt x="1" y="8"/>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43"/>
            <p:cNvSpPr/>
            <p:nvPr/>
          </p:nvSpPr>
          <p:spPr>
            <a:xfrm>
              <a:off x="3795362" y="2243729"/>
              <a:ext cx="194" cy="121"/>
            </a:xfrm>
            <a:custGeom>
              <a:avLst/>
              <a:gdLst/>
              <a:ahLst/>
              <a:cxnLst/>
              <a:rect l="l" t="t" r="r" b="b"/>
              <a:pathLst>
                <a:path w="8" h="5" extrusionOk="0">
                  <a:moveTo>
                    <a:pt x="0" y="4"/>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43"/>
            <p:cNvSpPr/>
            <p:nvPr/>
          </p:nvSpPr>
          <p:spPr>
            <a:xfrm>
              <a:off x="3703298" y="2240500"/>
              <a:ext cx="72441" cy="43591"/>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43"/>
            <p:cNvSpPr/>
            <p:nvPr/>
          </p:nvSpPr>
          <p:spPr>
            <a:xfrm>
              <a:off x="3735160" y="228088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3"/>
            <p:cNvSpPr/>
            <p:nvPr/>
          </p:nvSpPr>
          <p:spPr>
            <a:xfrm>
              <a:off x="3735670" y="2281225"/>
              <a:ext cx="631" cy="461"/>
            </a:xfrm>
            <a:custGeom>
              <a:avLst/>
              <a:gdLst/>
              <a:ahLst/>
              <a:cxnLst/>
              <a:rect l="l" t="t" r="r" b="b"/>
              <a:pathLst>
                <a:path w="26" h="19" extrusionOk="0">
                  <a:moveTo>
                    <a:pt x="25" y="18"/>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3"/>
            <p:cNvSpPr/>
            <p:nvPr/>
          </p:nvSpPr>
          <p:spPr>
            <a:xfrm>
              <a:off x="3736277" y="2281662"/>
              <a:ext cx="2064" cy="2307"/>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3"/>
            <p:cNvSpPr/>
            <p:nvPr/>
          </p:nvSpPr>
          <p:spPr>
            <a:xfrm>
              <a:off x="3741887" y="2284115"/>
              <a:ext cx="607" cy="24"/>
            </a:xfrm>
            <a:custGeom>
              <a:avLst/>
              <a:gdLst/>
              <a:ahLst/>
              <a:cxnLst/>
              <a:rect l="l" t="t" r="r" b="b"/>
              <a:pathLst>
                <a:path w="25" h="1" extrusionOk="0">
                  <a:moveTo>
                    <a:pt x="0" y="1"/>
                  </a:moveTo>
                  <a:lnTo>
                    <a:pt x="2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43"/>
            <p:cNvSpPr/>
            <p:nvPr/>
          </p:nvSpPr>
          <p:spPr>
            <a:xfrm>
              <a:off x="3739677" y="2284042"/>
              <a:ext cx="874" cy="24"/>
            </a:xfrm>
            <a:custGeom>
              <a:avLst/>
              <a:gdLst/>
              <a:ahLst/>
              <a:cxnLst/>
              <a:rect l="l" t="t" r="r" b="b"/>
              <a:pathLst>
                <a:path w="36" h="1" extrusionOk="0">
                  <a:moveTo>
                    <a:pt x="0" y="0"/>
                  </a:moveTo>
                  <a:lnTo>
                    <a:pt x="3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43"/>
            <p:cNvSpPr/>
            <p:nvPr/>
          </p:nvSpPr>
          <p:spPr>
            <a:xfrm>
              <a:off x="3744267" y="2284285"/>
              <a:ext cx="364" cy="24"/>
            </a:xfrm>
            <a:custGeom>
              <a:avLst/>
              <a:gdLst/>
              <a:ahLst/>
              <a:cxnLst/>
              <a:rect l="l" t="t" r="r" b="b"/>
              <a:pathLst>
                <a:path w="15" h="1" extrusionOk="0">
                  <a:moveTo>
                    <a:pt x="0" y="1"/>
                  </a:moveTo>
                  <a:lnTo>
                    <a:pt x="1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3"/>
            <p:cNvSpPr/>
            <p:nvPr/>
          </p:nvSpPr>
          <p:spPr>
            <a:xfrm>
              <a:off x="3740770" y="2284042"/>
              <a:ext cx="704" cy="24"/>
            </a:xfrm>
            <a:custGeom>
              <a:avLst/>
              <a:gdLst/>
              <a:ahLst/>
              <a:cxnLst/>
              <a:rect l="l" t="t" r="r" b="b"/>
              <a:pathLst>
                <a:path w="29" h="1" extrusionOk="0">
                  <a:moveTo>
                    <a:pt x="1" y="0"/>
                  </a:moveTo>
                  <a:lnTo>
                    <a:pt x="29"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3"/>
            <p:cNvSpPr/>
            <p:nvPr/>
          </p:nvSpPr>
          <p:spPr>
            <a:xfrm>
              <a:off x="3742737" y="2284212"/>
              <a:ext cx="534" cy="24"/>
            </a:xfrm>
            <a:custGeom>
              <a:avLst/>
              <a:gdLst/>
              <a:ahLst/>
              <a:cxnLst/>
              <a:rect l="l" t="t" r="r" b="b"/>
              <a:pathLst>
                <a:path w="22" h="1" extrusionOk="0">
                  <a:moveTo>
                    <a:pt x="0" y="0"/>
                  </a:moveTo>
                  <a:lnTo>
                    <a:pt x="2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3"/>
            <p:cNvSpPr/>
            <p:nvPr/>
          </p:nvSpPr>
          <p:spPr>
            <a:xfrm>
              <a:off x="3738390" y="2283945"/>
              <a:ext cx="1044" cy="24"/>
            </a:xfrm>
            <a:custGeom>
              <a:avLst/>
              <a:gdLst/>
              <a:ahLst/>
              <a:cxnLst/>
              <a:rect l="l" t="t" r="r" b="b"/>
              <a:pathLst>
                <a:path w="43" h="1" extrusionOk="0">
                  <a:moveTo>
                    <a:pt x="1" y="1"/>
                  </a:moveTo>
                  <a:lnTo>
                    <a:pt x="43"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43"/>
            <p:cNvSpPr/>
            <p:nvPr/>
          </p:nvSpPr>
          <p:spPr>
            <a:xfrm>
              <a:off x="3743490" y="2284212"/>
              <a:ext cx="534" cy="24"/>
            </a:xfrm>
            <a:custGeom>
              <a:avLst/>
              <a:gdLst/>
              <a:ahLst/>
              <a:cxnLst/>
              <a:rect l="l" t="t" r="r" b="b"/>
              <a:pathLst>
                <a:path w="22" h="1" extrusionOk="0">
                  <a:moveTo>
                    <a:pt x="1" y="0"/>
                  </a:moveTo>
                  <a:lnTo>
                    <a:pt x="22"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43"/>
            <p:cNvSpPr/>
            <p:nvPr/>
          </p:nvSpPr>
          <p:spPr>
            <a:xfrm>
              <a:off x="3744850" y="2284285"/>
              <a:ext cx="364" cy="24"/>
            </a:xfrm>
            <a:custGeom>
              <a:avLst/>
              <a:gdLst/>
              <a:ahLst/>
              <a:cxnLst/>
              <a:rect l="l" t="t" r="r" b="b"/>
              <a:pathLst>
                <a:path w="15" h="1" extrusionOk="0">
                  <a:moveTo>
                    <a:pt x="1" y="1"/>
                  </a:moveTo>
                  <a:lnTo>
                    <a:pt x="1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43"/>
            <p:cNvSpPr/>
            <p:nvPr/>
          </p:nvSpPr>
          <p:spPr>
            <a:xfrm>
              <a:off x="3775035" y="2255556"/>
              <a:ext cx="631" cy="3934"/>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43"/>
            <p:cNvSpPr/>
            <p:nvPr/>
          </p:nvSpPr>
          <p:spPr>
            <a:xfrm>
              <a:off x="3745360" y="2284382"/>
              <a:ext cx="291" cy="24"/>
            </a:xfrm>
            <a:custGeom>
              <a:avLst/>
              <a:gdLst/>
              <a:ahLst/>
              <a:cxnLst/>
              <a:rect l="l" t="t" r="r" b="b"/>
              <a:pathLst>
                <a:path w="12" h="1" extrusionOk="0">
                  <a:moveTo>
                    <a:pt x="1" y="0"/>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43"/>
            <p:cNvSpPr/>
            <p:nvPr/>
          </p:nvSpPr>
          <p:spPr>
            <a:xfrm>
              <a:off x="3747157" y="2284625"/>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43"/>
            <p:cNvSpPr/>
            <p:nvPr/>
          </p:nvSpPr>
          <p:spPr>
            <a:xfrm>
              <a:off x="3747059" y="228462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43"/>
            <p:cNvSpPr/>
            <p:nvPr/>
          </p:nvSpPr>
          <p:spPr>
            <a:xfrm>
              <a:off x="3746549" y="2284552"/>
              <a:ext cx="121" cy="24"/>
            </a:xfrm>
            <a:custGeom>
              <a:avLst/>
              <a:gdLst/>
              <a:ahLst/>
              <a:cxnLst/>
              <a:rect l="l" t="t" r="r" b="b"/>
              <a:pathLst>
                <a:path w="5" h="1" extrusionOk="0">
                  <a:moveTo>
                    <a:pt x="1" y="0"/>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3"/>
            <p:cNvSpPr/>
            <p:nvPr/>
          </p:nvSpPr>
          <p:spPr>
            <a:xfrm>
              <a:off x="3746817" y="2284552"/>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3"/>
            <p:cNvSpPr/>
            <p:nvPr/>
          </p:nvSpPr>
          <p:spPr>
            <a:xfrm>
              <a:off x="3746209" y="2284455"/>
              <a:ext cx="194" cy="24"/>
            </a:xfrm>
            <a:custGeom>
              <a:avLst/>
              <a:gdLst/>
              <a:ahLst/>
              <a:cxnLst/>
              <a:rect l="l" t="t" r="r" b="b"/>
              <a:pathLst>
                <a:path w="8" h="1" extrusionOk="0">
                  <a:moveTo>
                    <a:pt x="1" y="1"/>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3"/>
            <p:cNvSpPr/>
            <p:nvPr/>
          </p:nvSpPr>
          <p:spPr>
            <a:xfrm>
              <a:off x="3745870" y="2284455"/>
              <a:ext cx="194" cy="24"/>
            </a:xfrm>
            <a:custGeom>
              <a:avLst/>
              <a:gdLst/>
              <a:ahLst/>
              <a:cxnLst/>
              <a:rect l="l" t="t" r="r" b="b"/>
              <a:pathLst>
                <a:path w="8" h="1" extrusionOk="0">
                  <a:moveTo>
                    <a:pt x="1" y="1"/>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3"/>
            <p:cNvSpPr/>
            <p:nvPr/>
          </p:nvSpPr>
          <p:spPr>
            <a:xfrm>
              <a:off x="3771393" y="2252909"/>
              <a:ext cx="534" cy="364"/>
            </a:xfrm>
            <a:custGeom>
              <a:avLst/>
              <a:gdLst/>
              <a:ahLst/>
              <a:cxnLst/>
              <a:rect l="l" t="t" r="r" b="b"/>
              <a:pathLst>
                <a:path w="22" h="15" extrusionOk="0">
                  <a:moveTo>
                    <a:pt x="0" y="1"/>
                  </a:moveTo>
                  <a:lnTo>
                    <a:pt x="21"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3"/>
            <p:cNvSpPr/>
            <p:nvPr/>
          </p:nvSpPr>
          <p:spPr>
            <a:xfrm>
              <a:off x="3710851" y="2244167"/>
              <a:ext cx="461" cy="194"/>
            </a:xfrm>
            <a:custGeom>
              <a:avLst/>
              <a:gdLst/>
              <a:ahLst/>
              <a:cxnLst/>
              <a:rect l="l" t="t" r="r" b="b"/>
              <a:pathLst>
                <a:path w="19" h="8" extrusionOk="0">
                  <a:moveTo>
                    <a:pt x="1" y="7"/>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3"/>
            <p:cNvSpPr/>
            <p:nvPr/>
          </p:nvSpPr>
          <p:spPr>
            <a:xfrm>
              <a:off x="3714348" y="2242807"/>
              <a:ext cx="364" cy="194"/>
            </a:xfrm>
            <a:custGeom>
              <a:avLst/>
              <a:gdLst/>
              <a:ahLst/>
              <a:cxnLst/>
              <a:rect l="l" t="t" r="r" b="b"/>
              <a:pathLst>
                <a:path w="15" h="8" extrusionOk="0">
                  <a:moveTo>
                    <a:pt x="0" y="7"/>
                  </a:moveTo>
                  <a:lnTo>
                    <a:pt x="1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43"/>
            <p:cNvSpPr/>
            <p:nvPr/>
          </p:nvSpPr>
          <p:spPr>
            <a:xfrm>
              <a:off x="3744680" y="2243219"/>
              <a:ext cx="3424" cy="194"/>
            </a:xfrm>
            <a:custGeom>
              <a:avLst/>
              <a:gdLst/>
              <a:ahLst/>
              <a:cxnLst/>
              <a:rect l="l" t="t" r="r" b="b"/>
              <a:pathLst>
                <a:path w="141" h="8" extrusionOk="0">
                  <a:moveTo>
                    <a:pt x="141" y="1"/>
                  </a:moveTo>
                  <a:cubicBezTo>
                    <a:pt x="92" y="4"/>
                    <a:pt x="46" y="8"/>
                    <a:pt x="1" y="8"/>
                  </a:cubicBezTo>
                  <a:cubicBezTo>
                    <a:pt x="46" y="8"/>
                    <a:pt x="92" y="4"/>
                    <a:pt x="14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3"/>
            <p:cNvSpPr/>
            <p:nvPr/>
          </p:nvSpPr>
          <p:spPr>
            <a:xfrm>
              <a:off x="3713231" y="2243317"/>
              <a:ext cx="461" cy="194"/>
            </a:xfrm>
            <a:custGeom>
              <a:avLst/>
              <a:gdLst/>
              <a:ahLst/>
              <a:cxnLst/>
              <a:rect l="l" t="t" r="r" b="b"/>
              <a:pathLst>
                <a:path w="19" h="8" extrusionOk="0">
                  <a:moveTo>
                    <a:pt x="1" y="7"/>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43"/>
            <p:cNvSpPr/>
            <p:nvPr/>
          </p:nvSpPr>
          <p:spPr>
            <a:xfrm>
              <a:off x="3772923" y="2253929"/>
              <a:ext cx="607" cy="364"/>
            </a:xfrm>
            <a:custGeom>
              <a:avLst/>
              <a:gdLst/>
              <a:ahLst/>
              <a:cxnLst/>
              <a:rect l="l" t="t" r="r" b="b"/>
              <a:pathLst>
                <a:path w="25" h="15" extrusionOk="0">
                  <a:moveTo>
                    <a:pt x="0" y="1"/>
                  </a:moveTo>
                  <a:lnTo>
                    <a:pt x="25"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43"/>
            <p:cNvSpPr/>
            <p:nvPr/>
          </p:nvSpPr>
          <p:spPr>
            <a:xfrm>
              <a:off x="3712138" y="2243729"/>
              <a:ext cx="437" cy="194"/>
            </a:xfrm>
            <a:custGeom>
              <a:avLst/>
              <a:gdLst/>
              <a:ahLst/>
              <a:cxnLst/>
              <a:rect l="l" t="t" r="r" b="b"/>
              <a:pathLst>
                <a:path w="18" h="8" extrusionOk="0">
                  <a:moveTo>
                    <a:pt x="0" y="8"/>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3"/>
            <p:cNvSpPr/>
            <p:nvPr/>
          </p:nvSpPr>
          <p:spPr>
            <a:xfrm>
              <a:off x="3774453" y="2254876"/>
              <a:ext cx="947" cy="534"/>
            </a:xfrm>
            <a:custGeom>
              <a:avLst/>
              <a:gdLst/>
              <a:ahLst/>
              <a:cxnLst/>
              <a:rect l="l" t="t" r="r" b="b"/>
              <a:pathLst>
                <a:path w="39" h="22" extrusionOk="0">
                  <a:moveTo>
                    <a:pt x="0" y="0"/>
                  </a:moveTo>
                  <a:lnTo>
                    <a:pt x="39" y="2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3"/>
            <p:cNvSpPr/>
            <p:nvPr/>
          </p:nvSpPr>
          <p:spPr>
            <a:xfrm>
              <a:off x="3707888" y="2244847"/>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3"/>
            <p:cNvSpPr/>
            <p:nvPr/>
          </p:nvSpPr>
          <p:spPr>
            <a:xfrm>
              <a:off x="3752256" y="2242200"/>
              <a:ext cx="1821" cy="971"/>
            </a:xfrm>
            <a:custGeom>
              <a:avLst/>
              <a:gdLst/>
              <a:ahLst/>
              <a:cxnLst/>
              <a:rect l="l" t="t" r="r" b="b"/>
              <a:pathLst>
                <a:path w="75" h="40" extrusionOk="0">
                  <a:moveTo>
                    <a:pt x="74" y="39"/>
                  </a:moveTo>
                  <a:cubicBezTo>
                    <a:pt x="57" y="15"/>
                    <a:pt x="29" y="1"/>
                    <a:pt x="1" y="1"/>
                  </a:cubicBezTo>
                  <a:cubicBezTo>
                    <a:pt x="29" y="1"/>
                    <a:pt x="57" y="15"/>
                    <a:pt x="74" y="3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3"/>
            <p:cNvSpPr/>
            <p:nvPr/>
          </p:nvSpPr>
          <p:spPr>
            <a:xfrm>
              <a:off x="3709418" y="2244507"/>
              <a:ext cx="437" cy="97"/>
            </a:xfrm>
            <a:custGeom>
              <a:avLst/>
              <a:gdLst/>
              <a:ahLst/>
              <a:cxnLst/>
              <a:rect l="l" t="t" r="r" b="b"/>
              <a:pathLst>
                <a:path w="18" h="4" extrusionOk="0">
                  <a:moveTo>
                    <a:pt x="0" y="4"/>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3"/>
            <p:cNvSpPr/>
            <p:nvPr/>
          </p:nvSpPr>
          <p:spPr>
            <a:xfrm>
              <a:off x="3513368" y="2399346"/>
              <a:ext cx="54519" cy="27976"/>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3"/>
            <p:cNvSpPr/>
            <p:nvPr/>
          </p:nvSpPr>
          <p:spPr>
            <a:xfrm>
              <a:off x="3564633" y="2412484"/>
              <a:ext cx="267" cy="121"/>
            </a:xfrm>
            <a:custGeom>
              <a:avLst/>
              <a:gdLst/>
              <a:ahLst/>
              <a:cxnLst/>
              <a:rect l="l" t="t" r="r" b="b"/>
              <a:pathLst>
                <a:path w="11" h="5" extrusionOk="0">
                  <a:moveTo>
                    <a:pt x="11"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3"/>
            <p:cNvSpPr/>
            <p:nvPr/>
          </p:nvSpPr>
          <p:spPr>
            <a:xfrm>
              <a:off x="3567935" y="2412411"/>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3"/>
            <p:cNvSpPr/>
            <p:nvPr/>
          </p:nvSpPr>
          <p:spPr>
            <a:xfrm>
              <a:off x="3555647" y="2402964"/>
              <a:ext cx="243" cy="4541"/>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3"/>
            <p:cNvSpPr/>
            <p:nvPr/>
          </p:nvSpPr>
          <p:spPr>
            <a:xfrm>
              <a:off x="3566843" y="2412241"/>
              <a:ext cx="267" cy="24"/>
            </a:xfrm>
            <a:custGeom>
              <a:avLst/>
              <a:gdLst/>
              <a:ahLst/>
              <a:cxnLst/>
              <a:rect l="l" t="t" r="r" b="b"/>
              <a:pathLst>
                <a:path w="11" h="1" extrusionOk="0">
                  <a:moveTo>
                    <a:pt x="0" y="0"/>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3"/>
            <p:cNvSpPr/>
            <p:nvPr/>
          </p:nvSpPr>
          <p:spPr>
            <a:xfrm>
              <a:off x="3565993" y="2412241"/>
              <a:ext cx="364" cy="24"/>
            </a:xfrm>
            <a:custGeom>
              <a:avLst/>
              <a:gdLst/>
              <a:ahLst/>
              <a:cxnLst/>
              <a:rect l="l" t="t" r="r" b="b"/>
              <a:pathLst>
                <a:path w="15" h="1" extrusionOk="0">
                  <a:moveTo>
                    <a:pt x="0" y="0"/>
                  </a:moveTo>
                  <a:lnTo>
                    <a:pt x="1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3"/>
            <p:cNvSpPr/>
            <p:nvPr/>
          </p:nvSpPr>
          <p:spPr>
            <a:xfrm>
              <a:off x="3564876" y="2412241"/>
              <a:ext cx="704" cy="267"/>
            </a:xfrm>
            <a:custGeom>
              <a:avLst/>
              <a:gdLst/>
              <a:ahLst/>
              <a:cxnLst/>
              <a:rect l="l" t="t" r="r" b="b"/>
              <a:pathLst>
                <a:path w="29" h="11" extrusionOk="0">
                  <a:moveTo>
                    <a:pt x="1" y="11"/>
                  </a:moveTo>
                  <a:cubicBezTo>
                    <a:pt x="11" y="4"/>
                    <a:pt x="18" y="4"/>
                    <a:pt x="29" y="0"/>
                  </a:cubicBezTo>
                  <a:cubicBezTo>
                    <a:pt x="18" y="4"/>
                    <a:pt x="11" y="4"/>
                    <a:pt x="1"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3"/>
            <p:cNvSpPr/>
            <p:nvPr/>
          </p:nvSpPr>
          <p:spPr>
            <a:xfrm>
              <a:off x="3511231" y="2272725"/>
              <a:ext cx="114794" cy="129243"/>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3"/>
            <p:cNvSpPr/>
            <p:nvPr/>
          </p:nvSpPr>
          <p:spPr>
            <a:xfrm>
              <a:off x="3625587" y="2336910"/>
              <a:ext cx="534" cy="1991"/>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3"/>
            <p:cNvSpPr/>
            <p:nvPr/>
          </p:nvSpPr>
          <p:spPr>
            <a:xfrm>
              <a:off x="3625757" y="2335137"/>
              <a:ext cx="24" cy="97"/>
            </a:xfrm>
            <a:custGeom>
              <a:avLst/>
              <a:gdLst/>
              <a:ahLst/>
              <a:cxnLst/>
              <a:rect l="l" t="t" r="r" b="b"/>
              <a:pathLst>
                <a:path w="1" h="4" extrusionOk="0">
                  <a:moveTo>
                    <a:pt x="0" y="0"/>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3"/>
            <p:cNvSpPr/>
            <p:nvPr/>
          </p:nvSpPr>
          <p:spPr>
            <a:xfrm>
              <a:off x="3626000" y="2336327"/>
              <a:ext cx="121" cy="267"/>
            </a:xfrm>
            <a:custGeom>
              <a:avLst/>
              <a:gdLst/>
              <a:ahLst/>
              <a:cxnLst/>
              <a:rect l="l" t="t" r="r" b="b"/>
              <a:pathLst>
                <a:path w="5" h="11" extrusionOk="0">
                  <a:moveTo>
                    <a:pt x="1" y="0"/>
                  </a:moveTo>
                  <a:lnTo>
                    <a:pt x="1" y="11"/>
                  </a:lnTo>
                  <a:cubicBezTo>
                    <a:pt x="4" y="7"/>
                    <a:pt x="1" y="4"/>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43"/>
            <p:cNvSpPr/>
            <p:nvPr/>
          </p:nvSpPr>
          <p:spPr>
            <a:xfrm>
              <a:off x="3616481" y="2289385"/>
              <a:ext cx="24" cy="534"/>
            </a:xfrm>
            <a:custGeom>
              <a:avLst/>
              <a:gdLst/>
              <a:ahLst/>
              <a:cxnLst/>
              <a:rect l="l" t="t" r="r" b="b"/>
              <a:pathLst>
                <a:path w="1" h="22" extrusionOk="0">
                  <a:moveTo>
                    <a:pt x="1" y="22"/>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43"/>
            <p:cNvSpPr/>
            <p:nvPr/>
          </p:nvSpPr>
          <p:spPr>
            <a:xfrm>
              <a:off x="3626000" y="2335720"/>
              <a:ext cx="24" cy="194"/>
            </a:xfrm>
            <a:custGeom>
              <a:avLst/>
              <a:gdLst/>
              <a:ahLst/>
              <a:cxnLst/>
              <a:rect l="l" t="t" r="r" b="b"/>
              <a:pathLst>
                <a:path w="1" h="8" extrusionOk="0">
                  <a:moveTo>
                    <a:pt x="1"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43"/>
            <p:cNvSpPr/>
            <p:nvPr/>
          </p:nvSpPr>
          <p:spPr>
            <a:xfrm>
              <a:off x="3616481" y="2290065"/>
              <a:ext cx="194" cy="801"/>
            </a:xfrm>
            <a:custGeom>
              <a:avLst/>
              <a:gdLst/>
              <a:ahLst/>
              <a:cxnLst/>
              <a:rect l="l" t="t" r="r" b="b"/>
              <a:pathLst>
                <a:path w="8" h="33" extrusionOk="0">
                  <a:moveTo>
                    <a:pt x="8" y="32"/>
                  </a:moveTo>
                  <a:cubicBezTo>
                    <a:pt x="4" y="22"/>
                    <a:pt x="1" y="11"/>
                    <a:pt x="1" y="1"/>
                  </a:cubicBezTo>
                  <a:cubicBezTo>
                    <a:pt x="1" y="11"/>
                    <a:pt x="4" y="22"/>
                    <a:pt x="8" y="3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43"/>
            <p:cNvSpPr/>
            <p:nvPr/>
          </p:nvSpPr>
          <p:spPr>
            <a:xfrm>
              <a:off x="3605261" y="2380452"/>
              <a:ext cx="6751" cy="4274"/>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43"/>
            <p:cNvSpPr/>
            <p:nvPr/>
          </p:nvSpPr>
          <p:spPr>
            <a:xfrm>
              <a:off x="3559266" y="2398812"/>
              <a:ext cx="364" cy="24"/>
            </a:xfrm>
            <a:custGeom>
              <a:avLst/>
              <a:gdLst/>
              <a:ahLst/>
              <a:cxnLst/>
              <a:rect l="l" t="t" r="r" b="b"/>
              <a:pathLst>
                <a:path w="15" h="1" extrusionOk="0">
                  <a:moveTo>
                    <a:pt x="1" y="0"/>
                  </a:moveTo>
                  <a:lnTo>
                    <a:pt x="1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43"/>
            <p:cNvSpPr/>
            <p:nvPr/>
          </p:nvSpPr>
          <p:spPr>
            <a:xfrm>
              <a:off x="3556813" y="2398982"/>
              <a:ext cx="1457" cy="874"/>
            </a:xfrm>
            <a:custGeom>
              <a:avLst/>
              <a:gdLst/>
              <a:ahLst/>
              <a:cxnLst/>
              <a:rect l="l" t="t" r="r" b="b"/>
              <a:pathLst>
                <a:path w="60" h="36" extrusionOk="0">
                  <a:moveTo>
                    <a:pt x="60" y="0"/>
                  </a:moveTo>
                  <a:cubicBezTo>
                    <a:pt x="39" y="4"/>
                    <a:pt x="14" y="14"/>
                    <a:pt x="0" y="35"/>
                  </a:cubicBezTo>
                  <a:cubicBezTo>
                    <a:pt x="14" y="18"/>
                    <a:pt x="39" y="4"/>
                    <a:pt x="6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43"/>
            <p:cNvSpPr/>
            <p:nvPr/>
          </p:nvSpPr>
          <p:spPr>
            <a:xfrm>
              <a:off x="3558756" y="2398812"/>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43"/>
            <p:cNvSpPr/>
            <p:nvPr/>
          </p:nvSpPr>
          <p:spPr>
            <a:xfrm>
              <a:off x="3560383" y="2398982"/>
              <a:ext cx="437" cy="194"/>
            </a:xfrm>
            <a:custGeom>
              <a:avLst/>
              <a:gdLst/>
              <a:ahLst/>
              <a:cxnLst/>
              <a:rect l="l" t="t" r="r" b="b"/>
              <a:pathLst>
                <a:path w="18" h="8" extrusionOk="0">
                  <a:moveTo>
                    <a:pt x="0" y="0"/>
                  </a:moveTo>
                  <a:lnTo>
                    <a:pt x="18"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43"/>
            <p:cNvSpPr/>
            <p:nvPr/>
          </p:nvSpPr>
          <p:spPr>
            <a:xfrm>
              <a:off x="3562083" y="2399832"/>
              <a:ext cx="267" cy="194"/>
            </a:xfrm>
            <a:custGeom>
              <a:avLst/>
              <a:gdLst/>
              <a:ahLst/>
              <a:cxnLst/>
              <a:rect l="l" t="t" r="r" b="b"/>
              <a:pathLst>
                <a:path w="11" h="8" extrusionOk="0">
                  <a:moveTo>
                    <a:pt x="0" y="0"/>
                  </a:moveTo>
                  <a:lnTo>
                    <a:pt x="1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3"/>
            <p:cNvSpPr/>
            <p:nvPr/>
          </p:nvSpPr>
          <p:spPr>
            <a:xfrm>
              <a:off x="3561476" y="2399492"/>
              <a:ext cx="364" cy="194"/>
            </a:xfrm>
            <a:custGeom>
              <a:avLst/>
              <a:gdLst/>
              <a:ahLst/>
              <a:cxnLst/>
              <a:rect l="l" t="t" r="r" b="b"/>
              <a:pathLst>
                <a:path w="15" h="8" extrusionOk="0">
                  <a:moveTo>
                    <a:pt x="1" y="0"/>
                  </a:moveTo>
                  <a:lnTo>
                    <a:pt x="15"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43"/>
            <p:cNvSpPr/>
            <p:nvPr/>
          </p:nvSpPr>
          <p:spPr>
            <a:xfrm>
              <a:off x="3560966" y="2399224"/>
              <a:ext cx="364" cy="194"/>
            </a:xfrm>
            <a:custGeom>
              <a:avLst/>
              <a:gdLst/>
              <a:ahLst/>
              <a:cxnLst/>
              <a:rect l="l" t="t" r="r" b="b"/>
              <a:pathLst>
                <a:path w="15" h="8" extrusionOk="0">
                  <a:moveTo>
                    <a:pt x="1" y="1"/>
                  </a:moveTo>
                  <a:lnTo>
                    <a:pt x="15"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43"/>
            <p:cNvSpPr/>
            <p:nvPr/>
          </p:nvSpPr>
          <p:spPr>
            <a:xfrm>
              <a:off x="3559776" y="2398885"/>
              <a:ext cx="461" cy="121"/>
            </a:xfrm>
            <a:custGeom>
              <a:avLst/>
              <a:gdLst/>
              <a:ahLst/>
              <a:cxnLst/>
              <a:rect l="l" t="t" r="r" b="b"/>
              <a:pathLst>
                <a:path w="19" h="5" extrusionOk="0">
                  <a:moveTo>
                    <a:pt x="1" y="1"/>
                  </a:moveTo>
                  <a:lnTo>
                    <a:pt x="18"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43"/>
            <p:cNvSpPr/>
            <p:nvPr/>
          </p:nvSpPr>
          <p:spPr>
            <a:xfrm>
              <a:off x="3562593" y="2400172"/>
              <a:ext cx="777" cy="534"/>
            </a:xfrm>
            <a:custGeom>
              <a:avLst/>
              <a:gdLst/>
              <a:ahLst/>
              <a:cxnLst/>
              <a:rect l="l" t="t" r="r" b="b"/>
              <a:pathLst>
                <a:path w="32" h="22" extrusionOk="0">
                  <a:moveTo>
                    <a:pt x="0" y="0"/>
                  </a:moveTo>
                  <a:lnTo>
                    <a:pt x="32" y="2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43"/>
            <p:cNvSpPr/>
            <p:nvPr/>
          </p:nvSpPr>
          <p:spPr>
            <a:xfrm>
              <a:off x="3603998" y="2374503"/>
              <a:ext cx="97" cy="24"/>
            </a:xfrm>
            <a:custGeom>
              <a:avLst/>
              <a:gdLst/>
              <a:ahLst/>
              <a:cxnLst/>
              <a:rect l="l" t="t" r="r" b="b"/>
              <a:pathLst>
                <a:path w="4" h="1" extrusionOk="0">
                  <a:moveTo>
                    <a:pt x="4"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3"/>
            <p:cNvSpPr/>
            <p:nvPr/>
          </p:nvSpPr>
          <p:spPr>
            <a:xfrm>
              <a:off x="3604581" y="2374915"/>
              <a:ext cx="194" cy="121"/>
            </a:xfrm>
            <a:custGeom>
              <a:avLst/>
              <a:gdLst/>
              <a:ahLst/>
              <a:cxnLst/>
              <a:rect l="l" t="t" r="r" b="b"/>
              <a:pathLst>
                <a:path w="8" h="5" extrusionOk="0">
                  <a:moveTo>
                    <a:pt x="8"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43"/>
            <p:cNvSpPr/>
            <p:nvPr/>
          </p:nvSpPr>
          <p:spPr>
            <a:xfrm>
              <a:off x="3611891" y="238035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43"/>
            <p:cNvSpPr/>
            <p:nvPr/>
          </p:nvSpPr>
          <p:spPr>
            <a:xfrm>
              <a:off x="3625150" y="2338950"/>
              <a:ext cx="461" cy="971"/>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43"/>
            <p:cNvSpPr/>
            <p:nvPr/>
          </p:nvSpPr>
          <p:spPr>
            <a:xfrm>
              <a:off x="3611648" y="2380112"/>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43"/>
            <p:cNvSpPr/>
            <p:nvPr/>
          </p:nvSpPr>
          <p:spPr>
            <a:xfrm>
              <a:off x="3624397" y="2339727"/>
              <a:ext cx="97" cy="24"/>
            </a:xfrm>
            <a:custGeom>
              <a:avLst/>
              <a:gdLst/>
              <a:ahLst/>
              <a:cxnLst/>
              <a:rect l="l" t="t" r="r" b="b"/>
              <a:pathLst>
                <a:path w="4" h="1" extrusionOk="0">
                  <a:moveTo>
                    <a:pt x="0" y="0"/>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43"/>
            <p:cNvSpPr/>
            <p:nvPr/>
          </p:nvSpPr>
          <p:spPr>
            <a:xfrm>
              <a:off x="3624810" y="2339800"/>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43"/>
            <p:cNvSpPr/>
            <p:nvPr/>
          </p:nvSpPr>
          <p:spPr>
            <a:xfrm>
              <a:off x="3605528" y="2375595"/>
              <a:ext cx="97" cy="24"/>
            </a:xfrm>
            <a:custGeom>
              <a:avLst/>
              <a:gdLst/>
              <a:ahLst/>
              <a:cxnLst/>
              <a:rect l="l" t="t" r="r" b="b"/>
              <a:pathLst>
                <a:path w="4" h="1" extrusionOk="0">
                  <a:moveTo>
                    <a:pt x="4"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43"/>
            <p:cNvSpPr/>
            <p:nvPr/>
          </p:nvSpPr>
          <p:spPr>
            <a:xfrm>
              <a:off x="3606378" y="2376105"/>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43"/>
            <p:cNvSpPr/>
            <p:nvPr/>
          </p:nvSpPr>
          <p:spPr>
            <a:xfrm>
              <a:off x="3602128" y="2373216"/>
              <a:ext cx="534" cy="364"/>
            </a:xfrm>
            <a:custGeom>
              <a:avLst/>
              <a:gdLst/>
              <a:ahLst/>
              <a:cxnLst/>
              <a:rect l="l" t="t" r="r" b="b"/>
              <a:pathLst>
                <a:path w="22" h="15" extrusionOk="0">
                  <a:moveTo>
                    <a:pt x="21" y="15"/>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43"/>
            <p:cNvSpPr/>
            <p:nvPr/>
          </p:nvSpPr>
          <p:spPr>
            <a:xfrm>
              <a:off x="3601521" y="2372803"/>
              <a:ext cx="534" cy="364"/>
            </a:xfrm>
            <a:custGeom>
              <a:avLst/>
              <a:gdLst/>
              <a:ahLst/>
              <a:cxnLst/>
              <a:rect l="l" t="t" r="r" b="b"/>
              <a:pathLst>
                <a:path w="22" h="15" extrusionOk="0">
                  <a:moveTo>
                    <a:pt x="22" y="1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43"/>
            <p:cNvSpPr/>
            <p:nvPr/>
          </p:nvSpPr>
          <p:spPr>
            <a:xfrm>
              <a:off x="3625417" y="2338440"/>
              <a:ext cx="364" cy="971"/>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43"/>
            <p:cNvSpPr/>
            <p:nvPr/>
          </p:nvSpPr>
          <p:spPr>
            <a:xfrm>
              <a:off x="3611988" y="2380452"/>
              <a:ext cx="24" cy="24"/>
            </a:xfrm>
            <a:custGeom>
              <a:avLst/>
              <a:gdLst/>
              <a:ahLst/>
              <a:cxnLst/>
              <a:rect l="l" t="t" r="r" b="b"/>
              <a:pathLst>
                <a:path w="1" h="1" extrusionOk="0">
                  <a:moveTo>
                    <a:pt x="0"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43"/>
            <p:cNvSpPr/>
            <p:nvPr/>
          </p:nvSpPr>
          <p:spPr>
            <a:xfrm>
              <a:off x="3526117" y="2297204"/>
              <a:ext cx="194" cy="874"/>
            </a:xfrm>
            <a:custGeom>
              <a:avLst/>
              <a:gdLst/>
              <a:ahLst/>
              <a:cxnLst/>
              <a:rect l="l" t="t" r="r" b="b"/>
              <a:pathLst>
                <a:path w="8" h="36" extrusionOk="0">
                  <a:moveTo>
                    <a:pt x="7" y="36"/>
                  </a:moveTo>
                  <a:cubicBezTo>
                    <a:pt x="7" y="25"/>
                    <a:pt x="4" y="15"/>
                    <a:pt x="0" y="1"/>
                  </a:cubicBezTo>
                  <a:cubicBezTo>
                    <a:pt x="4" y="15"/>
                    <a:pt x="7" y="25"/>
                    <a:pt x="7" y="3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43"/>
            <p:cNvSpPr/>
            <p:nvPr/>
          </p:nvSpPr>
          <p:spPr>
            <a:xfrm>
              <a:off x="3526457" y="2305291"/>
              <a:ext cx="97" cy="267"/>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43"/>
            <p:cNvSpPr/>
            <p:nvPr/>
          </p:nvSpPr>
          <p:spPr>
            <a:xfrm>
              <a:off x="3526530" y="2299001"/>
              <a:ext cx="121" cy="704"/>
            </a:xfrm>
            <a:custGeom>
              <a:avLst/>
              <a:gdLst/>
              <a:ahLst/>
              <a:cxnLst/>
              <a:rect l="l" t="t" r="r" b="b"/>
              <a:pathLst>
                <a:path w="5" h="29" extrusionOk="0">
                  <a:moveTo>
                    <a:pt x="4" y="28"/>
                  </a:moveTo>
                  <a:cubicBezTo>
                    <a:pt x="4" y="18"/>
                    <a:pt x="1" y="7"/>
                    <a:pt x="1" y="0"/>
                  </a:cubicBezTo>
                  <a:cubicBezTo>
                    <a:pt x="1" y="7"/>
                    <a:pt x="4" y="18"/>
                    <a:pt x="4" y="2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43"/>
            <p:cNvSpPr/>
            <p:nvPr/>
          </p:nvSpPr>
          <p:spPr>
            <a:xfrm>
              <a:off x="3526797" y="2300531"/>
              <a:ext cx="24" cy="704"/>
            </a:xfrm>
            <a:custGeom>
              <a:avLst/>
              <a:gdLst/>
              <a:ahLst/>
              <a:cxnLst/>
              <a:rect l="l" t="t" r="r" b="b"/>
              <a:pathLst>
                <a:path w="1" h="29" extrusionOk="0">
                  <a:moveTo>
                    <a:pt x="0" y="28"/>
                  </a:moveTo>
                  <a:cubicBezTo>
                    <a:pt x="0" y="18"/>
                    <a:pt x="0" y="11"/>
                    <a:pt x="0" y="0"/>
                  </a:cubicBezTo>
                  <a:cubicBezTo>
                    <a:pt x="0" y="7"/>
                    <a:pt x="0" y="18"/>
                    <a:pt x="0" y="2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43"/>
            <p:cNvSpPr/>
            <p:nvPr/>
          </p:nvSpPr>
          <p:spPr>
            <a:xfrm>
              <a:off x="3526870" y="2301891"/>
              <a:ext cx="24" cy="607"/>
            </a:xfrm>
            <a:custGeom>
              <a:avLst/>
              <a:gdLst/>
              <a:ahLst/>
              <a:cxnLst/>
              <a:rect l="l" t="t" r="r" b="b"/>
              <a:pathLst>
                <a:path w="1" h="25" extrusionOk="0">
                  <a:moveTo>
                    <a:pt x="1" y="0"/>
                  </a:moveTo>
                  <a:lnTo>
                    <a:pt x="1" y="25"/>
                  </a:lnTo>
                  <a:cubicBezTo>
                    <a:pt x="1" y="14"/>
                    <a:pt x="1" y="7"/>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43"/>
            <p:cNvSpPr/>
            <p:nvPr/>
          </p:nvSpPr>
          <p:spPr>
            <a:xfrm>
              <a:off x="3526700" y="2304271"/>
              <a:ext cx="121" cy="437"/>
            </a:xfrm>
            <a:custGeom>
              <a:avLst/>
              <a:gdLst/>
              <a:ahLst/>
              <a:cxnLst/>
              <a:rect l="l" t="t" r="r" b="b"/>
              <a:pathLst>
                <a:path w="5" h="18" extrusionOk="0">
                  <a:moveTo>
                    <a:pt x="4" y="0"/>
                  </a:moveTo>
                  <a:cubicBezTo>
                    <a:pt x="1" y="4"/>
                    <a:pt x="1" y="11"/>
                    <a:pt x="1" y="18"/>
                  </a:cubicBezTo>
                  <a:cubicBezTo>
                    <a:pt x="1" y="11"/>
                    <a:pt x="1" y="7"/>
                    <a:pt x="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43"/>
            <p:cNvSpPr/>
            <p:nvPr/>
          </p:nvSpPr>
          <p:spPr>
            <a:xfrm>
              <a:off x="3526870" y="2303154"/>
              <a:ext cx="24" cy="461"/>
            </a:xfrm>
            <a:custGeom>
              <a:avLst/>
              <a:gdLst/>
              <a:ahLst/>
              <a:cxnLst/>
              <a:rect l="l" t="t" r="r" b="b"/>
              <a:pathLst>
                <a:path w="1" h="19" extrusionOk="0">
                  <a:moveTo>
                    <a:pt x="1" y="18"/>
                  </a:moveTo>
                  <a:lnTo>
                    <a:pt x="1" y="1"/>
                  </a:lnTo>
                  <a:cubicBezTo>
                    <a:pt x="1" y="8"/>
                    <a:pt x="1" y="15"/>
                    <a:pt x="1"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43"/>
            <p:cNvSpPr/>
            <p:nvPr/>
          </p:nvSpPr>
          <p:spPr>
            <a:xfrm>
              <a:off x="3512518" y="2333607"/>
              <a:ext cx="267" cy="874"/>
            </a:xfrm>
            <a:custGeom>
              <a:avLst/>
              <a:gdLst/>
              <a:ahLst/>
              <a:cxnLst/>
              <a:rect l="l" t="t" r="r" b="b"/>
              <a:pathLst>
                <a:path w="11" h="36" extrusionOk="0">
                  <a:moveTo>
                    <a:pt x="0" y="35"/>
                  </a:moveTo>
                  <a:cubicBezTo>
                    <a:pt x="4" y="25"/>
                    <a:pt x="7" y="11"/>
                    <a:pt x="11" y="0"/>
                  </a:cubicBezTo>
                  <a:cubicBezTo>
                    <a:pt x="7" y="11"/>
                    <a:pt x="4" y="25"/>
                    <a:pt x="0" y="3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43"/>
            <p:cNvSpPr/>
            <p:nvPr/>
          </p:nvSpPr>
          <p:spPr>
            <a:xfrm>
              <a:off x="3513028" y="2357746"/>
              <a:ext cx="97" cy="194"/>
            </a:xfrm>
            <a:custGeom>
              <a:avLst/>
              <a:gdLst/>
              <a:ahLst/>
              <a:cxnLst/>
              <a:rect l="l" t="t" r="r" b="b"/>
              <a:pathLst>
                <a:path w="4" h="8" extrusionOk="0">
                  <a:moveTo>
                    <a:pt x="0" y="0"/>
                  </a:moveTo>
                  <a:lnTo>
                    <a:pt x="4"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43"/>
            <p:cNvSpPr/>
            <p:nvPr/>
          </p:nvSpPr>
          <p:spPr>
            <a:xfrm>
              <a:off x="3512518" y="2357066"/>
              <a:ext cx="437" cy="534"/>
            </a:xfrm>
            <a:custGeom>
              <a:avLst/>
              <a:gdLst/>
              <a:ahLst/>
              <a:cxnLst/>
              <a:rect l="l" t="t" r="r" b="b"/>
              <a:pathLst>
                <a:path w="18" h="22" extrusionOk="0">
                  <a:moveTo>
                    <a:pt x="0" y="0"/>
                  </a:moveTo>
                  <a:lnTo>
                    <a:pt x="18" y="2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43"/>
            <p:cNvSpPr/>
            <p:nvPr/>
          </p:nvSpPr>
          <p:spPr>
            <a:xfrm>
              <a:off x="3512251" y="2356629"/>
              <a:ext cx="24" cy="121"/>
            </a:xfrm>
            <a:custGeom>
              <a:avLst/>
              <a:gdLst/>
              <a:ahLst/>
              <a:cxnLst/>
              <a:rect l="l" t="t" r="r" b="b"/>
              <a:pathLst>
                <a:path w="1" h="5" extrusionOk="0">
                  <a:moveTo>
                    <a:pt x="1"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43"/>
            <p:cNvSpPr/>
            <p:nvPr/>
          </p:nvSpPr>
          <p:spPr>
            <a:xfrm>
              <a:off x="3516160" y="2366513"/>
              <a:ext cx="24" cy="194"/>
            </a:xfrm>
            <a:custGeom>
              <a:avLst/>
              <a:gdLst/>
              <a:ahLst/>
              <a:cxnLst/>
              <a:rect l="l" t="t" r="r" b="b"/>
              <a:pathLst>
                <a:path w="1" h="8" extrusionOk="0">
                  <a:moveTo>
                    <a:pt x="1"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43"/>
            <p:cNvSpPr/>
            <p:nvPr/>
          </p:nvSpPr>
          <p:spPr>
            <a:xfrm>
              <a:off x="3514048" y="2359519"/>
              <a:ext cx="194" cy="291"/>
            </a:xfrm>
            <a:custGeom>
              <a:avLst/>
              <a:gdLst/>
              <a:ahLst/>
              <a:cxnLst/>
              <a:rect l="l" t="t" r="r" b="b"/>
              <a:pathLst>
                <a:path w="8" h="12" extrusionOk="0">
                  <a:moveTo>
                    <a:pt x="0" y="1"/>
                  </a:moveTo>
                  <a:lnTo>
                    <a:pt x="7"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43"/>
            <p:cNvSpPr/>
            <p:nvPr/>
          </p:nvSpPr>
          <p:spPr>
            <a:xfrm>
              <a:off x="3513780" y="2359009"/>
              <a:ext cx="194" cy="291"/>
            </a:xfrm>
            <a:custGeom>
              <a:avLst/>
              <a:gdLst/>
              <a:ahLst/>
              <a:cxnLst/>
              <a:rect l="l" t="t" r="r" b="b"/>
              <a:pathLst>
                <a:path w="8" h="12" extrusionOk="0">
                  <a:moveTo>
                    <a:pt x="1" y="1"/>
                  </a:moveTo>
                  <a:lnTo>
                    <a:pt x="8"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43"/>
            <p:cNvSpPr/>
            <p:nvPr/>
          </p:nvSpPr>
          <p:spPr>
            <a:xfrm>
              <a:off x="3515990" y="2365396"/>
              <a:ext cx="121" cy="291"/>
            </a:xfrm>
            <a:custGeom>
              <a:avLst/>
              <a:gdLst/>
              <a:ahLst/>
              <a:cxnLst/>
              <a:rect l="l" t="t" r="r" b="b"/>
              <a:pathLst>
                <a:path w="5" h="12" extrusionOk="0">
                  <a:moveTo>
                    <a:pt x="1" y="1"/>
                  </a:moveTo>
                  <a:lnTo>
                    <a:pt x="4"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43"/>
            <p:cNvSpPr/>
            <p:nvPr/>
          </p:nvSpPr>
          <p:spPr>
            <a:xfrm>
              <a:off x="3515650" y="2363526"/>
              <a:ext cx="24" cy="364"/>
            </a:xfrm>
            <a:custGeom>
              <a:avLst/>
              <a:gdLst/>
              <a:ahLst/>
              <a:cxnLst/>
              <a:rect l="l" t="t" r="r" b="b"/>
              <a:pathLst>
                <a:path w="1" h="15" extrusionOk="0">
                  <a:moveTo>
                    <a:pt x="1" y="0"/>
                  </a:moveTo>
                  <a:lnTo>
                    <a:pt x="1"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43"/>
            <p:cNvSpPr/>
            <p:nvPr/>
          </p:nvSpPr>
          <p:spPr>
            <a:xfrm>
              <a:off x="3515140" y="2361996"/>
              <a:ext cx="121" cy="267"/>
            </a:xfrm>
            <a:custGeom>
              <a:avLst/>
              <a:gdLst/>
              <a:ahLst/>
              <a:cxnLst/>
              <a:rect l="l" t="t" r="r" b="b"/>
              <a:pathLst>
                <a:path w="5" h="11" extrusionOk="0">
                  <a:moveTo>
                    <a:pt x="1" y="0"/>
                  </a:moveTo>
                  <a:lnTo>
                    <a:pt x="4"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43"/>
            <p:cNvSpPr/>
            <p:nvPr/>
          </p:nvSpPr>
          <p:spPr>
            <a:xfrm>
              <a:off x="3514898" y="2361219"/>
              <a:ext cx="97" cy="364"/>
            </a:xfrm>
            <a:custGeom>
              <a:avLst/>
              <a:gdLst/>
              <a:ahLst/>
              <a:cxnLst/>
              <a:rect l="l" t="t" r="r" b="b"/>
              <a:pathLst>
                <a:path w="4" h="15" extrusionOk="0">
                  <a:moveTo>
                    <a:pt x="0" y="1"/>
                  </a:moveTo>
                  <a:lnTo>
                    <a:pt x="4"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43"/>
            <p:cNvSpPr/>
            <p:nvPr/>
          </p:nvSpPr>
          <p:spPr>
            <a:xfrm>
              <a:off x="3515820" y="2364376"/>
              <a:ext cx="121" cy="364"/>
            </a:xfrm>
            <a:custGeom>
              <a:avLst/>
              <a:gdLst/>
              <a:ahLst/>
              <a:cxnLst/>
              <a:rect l="l" t="t" r="r" b="b"/>
              <a:pathLst>
                <a:path w="5" h="15" extrusionOk="0">
                  <a:moveTo>
                    <a:pt x="1" y="1"/>
                  </a:moveTo>
                  <a:lnTo>
                    <a:pt x="4"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43"/>
            <p:cNvSpPr/>
            <p:nvPr/>
          </p:nvSpPr>
          <p:spPr>
            <a:xfrm>
              <a:off x="3515408" y="2362676"/>
              <a:ext cx="97" cy="364"/>
            </a:xfrm>
            <a:custGeom>
              <a:avLst/>
              <a:gdLst/>
              <a:ahLst/>
              <a:cxnLst/>
              <a:rect l="l" t="t" r="r" b="b"/>
              <a:pathLst>
                <a:path w="4" h="15" extrusionOk="0">
                  <a:moveTo>
                    <a:pt x="0" y="0"/>
                  </a:moveTo>
                  <a:lnTo>
                    <a:pt x="4"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43"/>
            <p:cNvSpPr/>
            <p:nvPr/>
          </p:nvSpPr>
          <p:spPr>
            <a:xfrm>
              <a:off x="3514388" y="2360029"/>
              <a:ext cx="97" cy="291"/>
            </a:xfrm>
            <a:custGeom>
              <a:avLst/>
              <a:gdLst/>
              <a:ahLst/>
              <a:cxnLst/>
              <a:rect l="l" t="t" r="r" b="b"/>
              <a:pathLst>
                <a:path w="4" h="12" extrusionOk="0">
                  <a:moveTo>
                    <a:pt x="0" y="1"/>
                  </a:moveTo>
                  <a:lnTo>
                    <a:pt x="4"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43"/>
            <p:cNvSpPr/>
            <p:nvPr/>
          </p:nvSpPr>
          <p:spPr>
            <a:xfrm>
              <a:off x="3514630" y="2360709"/>
              <a:ext cx="121" cy="291"/>
            </a:xfrm>
            <a:custGeom>
              <a:avLst/>
              <a:gdLst/>
              <a:ahLst/>
              <a:cxnLst/>
              <a:rect l="l" t="t" r="r" b="b"/>
              <a:pathLst>
                <a:path w="5" h="12" extrusionOk="0">
                  <a:moveTo>
                    <a:pt x="1" y="1"/>
                  </a:moveTo>
                  <a:lnTo>
                    <a:pt x="4"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43"/>
            <p:cNvSpPr/>
            <p:nvPr/>
          </p:nvSpPr>
          <p:spPr>
            <a:xfrm>
              <a:off x="3513538" y="2358596"/>
              <a:ext cx="97" cy="194"/>
            </a:xfrm>
            <a:custGeom>
              <a:avLst/>
              <a:gdLst/>
              <a:ahLst/>
              <a:cxnLst/>
              <a:rect l="l" t="t" r="r" b="b"/>
              <a:pathLst>
                <a:path w="4" h="8" extrusionOk="0">
                  <a:moveTo>
                    <a:pt x="0" y="0"/>
                  </a:moveTo>
                  <a:lnTo>
                    <a:pt x="4"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43"/>
            <p:cNvSpPr/>
            <p:nvPr/>
          </p:nvSpPr>
          <p:spPr>
            <a:xfrm>
              <a:off x="3513270" y="2358159"/>
              <a:ext cx="121" cy="194"/>
            </a:xfrm>
            <a:custGeom>
              <a:avLst/>
              <a:gdLst/>
              <a:ahLst/>
              <a:cxnLst/>
              <a:rect l="l" t="t" r="r" b="b"/>
              <a:pathLst>
                <a:path w="5" h="8" extrusionOk="0">
                  <a:moveTo>
                    <a:pt x="1" y="1"/>
                  </a:moveTo>
                  <a:lnTo>
                    <a:pt x="4"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43"/>
            <p:cNvSpPr/>
            <p:nvPr/>
          </p:nvSpPr>
          <p:spPr>
            <a:xfrm>
              <a:off x="3512421" y="2355779"/>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43"/>
            <p:cNvSpPr/>
            <p:nvPr/>
          </p:nvSpPr>
          <p:spPr>
            <a:xfrm>
              <a:off x="3512081" y="2355949"/>
              <a:ext cx="291" cy="461"/>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43"/>
            <p:cNvSpPr/>
            <p:nvPr/>
          </p:nvSpPr>
          <p:spPr>
            <a:xfrm>
              <a:off x="3511231" y="2343807"/>
              <a:ext cx="1724" cy="3327"/>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43"/>
            <p:cNvSpPr/>
            <p:nvPr/>
          </p:nvSpPr>
          <p:spPr>
            <a:xfrm>
              <a:off x="3512081" y="2356386"/>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43"/>
            <p:cNvSpPr/>
            <p:nvPr/>
          </p:nvSpPr>
          <p:spPr>
            <a:xfrm>
              <a:off x="3538697" y="2397865"/>
              <a:ext cx="267" cy="24"/>
            </a:xfrm>
            <a:custGeom>
              <a:avLst/>
              <a:gdLst/>
              <a:ahLst/>
              <a:cxnLst/>
              <a:rect l="l" t="t" r="r" b="b"/>
              <a:pathLst>
                <a:path w="11" h="1" extrusionOk="0">
                  <a:moveTo>
                    <a:pt x="0" y="1"/>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43"/>
            <p:cNvSpPr/>
            <p:nvPr/>
          </p:nvSpPr>
          <p:spPr>
            <a:xfrm>
              <a:off x="3539789" y="2397622"/>
              <a:ext cx="121" cy="24"/>
            </a:xfrm>
            <a:custGeom>
              <a:avLst/>
              <a:gdLst/>
              <a:ahLst/>
              <a:cxnLst/>
              <a:rect l="l" t="t" r="r" b="b"/>
              <a:pathLst>
                <a:path w="5" h="1" extrusionOk="0">
                  <a:moveTo>
                    <a:pt x="1" y="0"/>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43"/>
            <p:cNvSpPr/>
            <p:nvPr/>
          </p:nvSpPr>
          <p:spPr>
            <a:xfrm>
              <a:off x="3553316" y="2398132"/>
              <a:ext cx="1554" cy="704"/>
            </a:xfrm>
            <a:custGeom>
              <a:avLst/>
              <a:gdLst/>
              <a:ahLst/>
              <a:cxnLst/>
              <a:rect l="l" t="t" r="r" b="b"/>
              <a:pathLst>
                <a:path w="64" h="29" extrusionOk="0">
                  <a:moveTo>
                    <a:pt x="1" y="0"/>
                  </a:moveTo>
                  <a:lnTo>
                    <a:pt x="64" y="2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43"/>
            <p:cNvSpPr/>
            <p:nvPr/>
          </p:nvSpPr>
          <p:spPr>
            <a:xfrm>
              <a:off x="3537677" y="2397962"/>
              <a:ext cx="437" cy="24"/>
            </a:xfrm>
            <a:custGeom>
              <a:avLst/>
              <a:gdLst/>
              <a:ahLst/>
              <a:cxnLst/>
              <a:rect l="l" t="t" r="r" b="b"/>
              <a:pathLst>
                <a:path w="18" h="1" extrusionOk="0">
                  <a:moveTo>
                    <a:pt x="0" y="0"/>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43"/>
            <p:cNvSpPr/>
            <p:nvPr/>
          </p:nvSpPr>
          <p:spPr>
            <a:xfrm>
              <a:off x="3539377" y="2397695"/>
              <a:ext cx="194" cy="24"/>
            </a:xfrm>
            <a:custGeom>
              <a:avLst/>
              <a:gdLst/>
              <a:ahLst/>
              <a:cxnLst/>
              <a:rect l="l" t="t" r="r" b="b"/>
              <a:pathLst>
                <a:path w="8" h="1" extrusionOk="0">
                  <a:moveTo>
                    <a:pt x="0" y="1"/>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43"/>
            <p:cNvSpPr/>
            <p:nvPr/>
          </p:nvSpPr>
          <p:spPr>
            <a:xfrm>
              <a:off x="3551713" y="2397525"/>
              <a:ext cx="1384" cy="534"/>
            </a:xfrm>
            <a:custGeom>
              <a:avLst/>
              <a:gdLst/>
              <a:ahLst/>
              <a:cxnLst/>
              <a:rect l="l" t="t" r="r" b="b"/>
              <a:pathLst>
                <a:path w="57" h="22" extrusionOk="0">
                  <a:moveTo>
                    <a:pt x="0" y="1"/>
                  </a:moveTo>
                  <a:lnTo>
                    <a:pt x="56" y="2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43"/>
            <p:cNvSpPr/>
            <p:nvPr/>
          </p:nvSpPr>
          <p:spPr>
            <a:xfrm>
              <a:off x="3539959" y="2397525"/>
              <a:ext cx="121" cy="24"/>
            </a:xfrm>
            <a:custGeom>
              <a:avLst/>
              <a:gdLst/>
              <a:ahLst/>
              <a:cxnLst/>
              <a:rect l="l" t="t" r="r" b="b"/>
              <a:pathLst>
                <a:path w="5" h="1" extrusionOk="0">
                  <a:moveTo>
                    <a:pt x="1" y="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43"/>
            <p:cNvSpPr/>
            <p:nvPr/>
          </p:nvSpPr>
          <p:spPr>
            <a:xfrm>
              <a:off x="3539037" y="2397792"/>
              <a:ext cx="267" cy="24"/>
            </a:xfrm>
            <a:custGeom>
              <a:avLst/>
              <a:gdLst/>
              <a:ahLst/>
              <a:cxnLst/>
              <a:rect l="l" t="t" r="r" b="b"/>
              <a:pathLst>
                <a:path w="11" h="1" extrusionOk="0">
                  <a:moveTo>
                    <a:pt x="0" y="0"/>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43"/>
            <p:cNvSpPr/>
            <p:nvPr/>
          </p:nvSpPr>
          <p:spPr>
            <a:xfrm>
              <a:off x="3555016" y="2398982"/>
              <a:ext cx="1724" cy="777"/>
            </a:xfrm>
            <a:custGeom>
              <a:avLst/>
              <a:gdLst/>
              <a:ahLst/>
              <a:cxnLst/>
              <a:rect l="l" t="t" r="r" b="b"/>
              <a:pathLst>
                <a:path w="71" h="32" extrusionOk="0">
                  <a:moveTo>
                    <a:pt x="1" y="0"/>
                  </a:moveTo>
                  <a:lnTo>
                    <a:pt x="71" y="3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43"/>
            <p:cNvSpPr/>
            <p:nvPr/>
          </p:nvSpPr>
          <p:spPr>
            <a:xfrm>
              <a:off x="3536997" y="2398035"/>
              <a:ext cx="607" cy="24"/>
            </a:xfrm>
            <a:custGeom>
              <a:avLst/>
              <a:gdLst/>
              <a:ahLst/>
              <a:cxnLst/>
              <a:rect l="l" t="t" r="r" b="b"/>
              <a:pathLst>
                <a:path w="25" h="1" extrusionOk="0">
                  <a:moveTo>
                    <a:pt x="0" y="1"/>
                  </a:moveTo>
                  <a:lnTo>
                    <a:pt x="2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43"/>
            <p:cNvSpPr/>
            <p:nvPr/>
          </p:nvSpPr>
          <p:spPr>
            <a:xfrm>
              <a:off x="3538187" y="2397865"/>
              <a:ext cx="364" cy="24"/>
            </a:xfrm>
            <a:custGeom>
              <a:avLst/>
              <a:gdLst/>
              <a:ahLst/>
              <a:cxnLst/>
              <a:rect l="l" t="t" r="r" b="b"/>
              <a:pathLst>
                <a:path w="15" h="1" extrusionOk="0">
                  <a:moveTo>
                    <a:pt x="0" y="1"/>
                  </a:moveTo>
                  <a:lnTo>
                    <a:pt x="1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43"/>
            <p:cNvSpPr/>
            <p:nvPr/>
          </p:nvSpPr>
          <p:spPr>
            <a:xfrm>
              <a:off x="3550256" y="2397015"/>
              <a:ext cx="1214" cy="461"/>
            </a:xfrm>
            <a:custGeom>
              <a:avLst/>
              <a:gdLst/>
              <a:ahLst/>
              <a:cxnLst/>
              <a:rect l="l" t="t" r="r" b="b"/>
              <a:pathLst>
                <a:path w="50" h="19" extrusionOk="0">
                  <a:moveTo>
                    <a:pt x="1" y="1"/>
                  </a:moveTo>
                  <a:cubicBezTo>
                    <a:pt x="15" y="4"/>
                    <a:pt x="32" y="11"/>
                    <a:pt x="50" y="18"/>
                  </a:cubicBezTo>
                  <a:cubicBezTo>
                    <a:pt x="32" y="11"/>
                    <a:pt x="15" y="4"/>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43"/>
            <p:cNvSpPr/>
            <p:nvPr/>
          </p:nvSpPr>
          <p:spPr>
            <a:xfrm>
              <a:off x="3532407" y="2397962"/>
              <a:ext cx="1044" cy="24"/>
            </a:xfrm>
            <a:custGeom>
              <a:avLst/>
              <a:gdLst/>
              <a:ahLst/>
              <a:cxnLst/>
              <a:rect l="l" t="t" r="r" b="b"/>
              <a:pathLst>
                <a:path w="43" h="1" extrusionOk="0">
                  <a:moveTo>
                    <a:pt x="0" y="0"/>
                  </a:moveTo>
                  <a:lnTo>
                    <a:pt x="42"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43"/>
            <p:cNvSpPr/>
            <p:nvPr/>
          </p:nvSpPr>
          <p:spPr>
            <a:xfrm>
              <a:off x="3531460" y="2397865"/>
              <a:ext cx="534" cy="24"/>
            </a:xfrm>
            <a:custGeom>
              <a:avLst/>
              <a:gdLst/>
              <a:ahLst/>
              <a:cxnLst/>
              <a:rect l="l" t="t" r="r" b="b"/>
              <a:pathLst>
                <a:path w="22" h="1" extrusionOk="0">
                  <a:moveTo>
                    <a:pt x="22" y="1"/>
                  </a:moveTo>
                  <a:lnTo>
                    <a:pt x="1" y="1"/>
                  </a:ln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43"/>
            <p:cNvSpPr/>
            <p:nvPr/>
          </p:nvSpPr>
          <p:spPr>
            <a:xfrm>
              <a:off x="3539619" y="2397695"/>
              <a:ext cx="121" cy="24"/>
            </a:xfrm>
            <a:custGeom>
              <a:avLst/>
              <a:gdLst/>
              <a:ahLst/>
              <a:cxnLst/>
              <a:rect l="l" t="t" r="r" b="b"/>
              <a:pathLst>
                <a:path w="5" h="1" extrusionOk="0">
                  <a:moveTo>
                    <a:pt x="1" y="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43"/>
            <p:cNvSpPr/>
            <p:nvPr/>
          </p:nvSpPr>
          <p:spPr>
            <a:xfrm>
              <a:off x="3533500" y="2398035"/>
              <a:ext cx="3521" cy="24"/>
            </a:xfrm>
            <a:custGeom>
              <a:avLst/>
              <a:gdLst/>
              <a:ahLst/>
              <a:cxnLst/>
              <a:rect l="l" t="t" r="r" b="b"/>
              <a:pathLst>
                <a:path w="145" h="1" extrusionOk="0">
                  <a:moveTo>
                    <a:pt x="144" y="1"/>
                  </a:moveTo>
                  <a:lnTo>
                    <a:pt x="1" y="1"/>
                  </a:lnTo>
                  <a:cubicBezTo>
                    <a:pt x="60" y="1"/>
                    <a:pt x="106" y="1"/>
                    <a:pt x="14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43"/>
            <p:cNvSpPr/>
            <p:nvPr/>
          </p:nvSpPr>
          <p:spPr>
            <a:xfrm>
              <a:off x="3705411" y="1951269"/>
              <a:ext cx="135800" cy="217033"/>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43"/>
            <p:cNvSpPr/>
            <p:nvPr/>
          </p:nvSpPr>
          <p:spPr>
            <a:xfrm>
              <a:off x="3883612" y="2646419"/>
              <a:ext cx="276336" cy="220505"/>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43"/>
            <p:cNvSpPr/>
            <p:nvPr/>
          </p:nvSpPr>
          <p:spPr>
            <a:xfrm>
              <a:off x="3884025" y="2683283"/>
              <a:ext cx="704" cy="1894"/>
            </a:xfrm>
            <a:custGeom>
              <a:avLst/>
              <a:gdLst/>
              <a:ahLst/>
              <a:cxnLst/>
              <a:rect l="l" t="t" r="r" b="b"/>
              <a:pathLst>
                <a:path w="29" h="78" extrusionOk="0">
                  <a:moveTo>
                    <a:pt x="29" y="0"/>
                  </a:moveTo>
                  <a:lnTo>
                    <a:pt x="1" y="7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43"/>
            <p:cNvSpPr/>
            <p:nvPr/>
          </p:nvSpPr>
          <p:spPr>
            <a:xfrm>
              <a:off x="3940560" y="2646467"/>
              <a:ext cx="2744" cy="24"/>
            </a:xfrm>
            <a:custGeom>
              <a:avLst/>
              <a:gdLst/>
              <a:ahLst/>
              <a:cxnLst/>
              <a:rect l="l" t="t" r="r" b="b"/>
              <a:pathLst>
                <a:path w="113" h="1" extrusionOk="0">
                  <a:moveTo>
                    <a:pt x="113" y="0"/>
                  </a:moveTo>
                  <a:lnTo>
                    <a:pt x="113" y="0"/>
                  </a:ln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43"/>
            <p:cNvSpPr/>
            <p:nvPr/>
          </p:nvSpPr>
          <p:spPr>
            <a:xfrm>
              <a:off x="3901462" y="2687363"/>
              <a:ext cx="777" cy="364"/>
            </a:xfrm>
            <a:custGeom>
              <a:avLst/>
              <a:gdLst/>
              <a:ahLst/>
              <a:cxnLst/>
              <a:rect l="l" t="t" r="r" b="b"/>
              <a:pathLst>
                <a:path w="32" h="15" extrusionOk="0">
                  <a:moveTo>
                    <a:pt x="32" y="0"/>
                  </a:moveTo>
                  <a:lnTo>
                    <a:pt x="0"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43"/>
            <p:cNvSpPr/>
            <p:nvPr/>
          </p:nvSpPr>
          <p:spPr>
            <a:xfrm>
              <a:off x="3899252" y="2688115"/>
              <a:ext cx="777" cy="194"/>
            </a:xfrm>
            <a:custGeom>
              <a:avLst/>
              <a:gdLst/>
              <a:ahLst/>
              <a:cxnLst/>
              <a:rect l="l" t="t" r="r" b="b"/>
              <a:pathLst>
                <a:path w="32" h="8" extrusionOk="0">
                  <a:moveTo>
                    <a:pt x="32" y="1"/>
                  </a:moveTo>
                  <a:lnTo>
                    <a:pt x="0"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43"/>
            <p:cNvSpPr/>
            <p:nvPr/>
          </p:nvSpPr>
          <p:spPr>
            <a:xfrm>
              <a:off x="3904692" y="2684983"/>
              <a:ext cx="1044" cy="874"/>
            </a:xfrm>
            <a:custGeom>
              <a:avLst/>
              <a:gdLst/>
              <a:ahLst/>
              <a:cxnLst/>
              <a:rect l="l" t="t" r="r" b="b"/>
              <a:pathLst>
                <a:path w="43" h="36" extrusionOk="0">
                  <a:moveTo>
                    <a:pt x="43" y="0"/>
                  </a:moveTo>
                  <a:cubicBezTo>
                    <a:pt x="29" y="14"/>
                    <a:pt x="15" y="25"/>
                    <a:pt x="1" y="35"/>
                  </a:cubicBezTo>
                  <a:cubicBezTo>
                    <a:pt x="15" y="25"/>
                    <a:pt x="29" y="14"/>
                    <a:pt x="43"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43"/>
            <p:cNvSpPr/>
            <p:nvPr/>
          </p:nvSpPr>
          <p:spPr>
            <a:xfrm>
              <a:off x="3898232" y="2688383"/>
              <a:ext cx="704" cy="97"/>
            </a:xfrm>
            <a:custGeom>
              <a:avLst/>
              <a:gdLst/>
              <a:ahLst/>
              <a:cxnLst/>
              <a:rect l="l" t="t" r="r" b="b"/>
              <a:pathLst>
                <a:path w="29" h="4" extrusionOk="0">
                  <a:moveTo>
                    <a:pt x="28" y="0"/>
                  </a:moveTo>
                  <a:cubicBezTo>
                    <a:pt x="18" y="0"/>
                    <a:pt x="11" y="0"/>
                    <a:pt x="0" y="4"/>
                  </a:cubicBezTo>
                  <a:cubicBezTo>
                    <a:pt x="11" y="0"/>
                    <a:pt x="18" y="0"/>
                    <a:pt x="2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43"/>
            <p:cNvSpPr/>
            <p:nvPr/>
          </p:nvSpPr>
          <p:spPr>
            <a:xfrm>
              <a:off x="3902555" y="2686756"/>
              <a:ext cx="801" cy="461"/>
            </a:xfrm>
            <a:custGeom>
              <a:avLst/>
              <a:gdLst/>
              <a:ahLst/>
              <a:cxnLst/>
              <a:rect l="l" t="t" r="r" b="b"/>
              <a:pathLst>
                <a:path w="33" h="19" extrusionOk="0">
                  <a:moveTo>
                    <a:pt x="33" y="1"/>
                  </a:moveTo>
                  <a:cubicBezTo>
                    <a:pt x="22" y="8"/>
                    <a:pt x="12" y="11"/>
                    <a:pt x="1" y="18"/>
                  </a:cubicBezTo>
                  <a:cubicBezTo>
                    <a:pt x="12" y="11"/>
                    <a:pt x="22" y="8"/>
                    <a:pt x="33"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43"/>
            <p:cNvSpPr/>
            <p:nvPr/>
          </p:nvSpPr>
          <p:spPr>
            <a:xfrm>
              <a:off x="3903672" y="2686003"/>
              <a:ext cx="801" cy="534"/>
            </a:xfrm>
            <a:custGeom>
              <a:avLst/>
              <a:gdLst/>
              <a:ahLst/>
              <a:cxnLst/>
              <a:rect l="l" t="t" r="r" b="b"/>
              <a:pathLst>
                <a:path w="33" h="22" extrusionOk="0">
                  <a:moveTo>
                    <a:pt x="32" y="0"/>
                  </a:moveTo>
                  <a:cubicBezTo>
                    <a:pt x="18" y="7"/>
                    <a:pt x="11" y="14"/>
                    <a:pt x="1" y="21"/>
                  </a:cubicBezTo>
                  <a:cubicBezTo>
                    <a:pt x="11" y="18"/>
                    <a:pt x="22" y="7"/>
                    <a:pt x="3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43"/>
            <p:cNvSpPr/>
            <p:nvPr/>
          </p:nvSpPr>
          <p:spPr>
            <a:xfrm>
              <a:off x="3889295" y="2685663"/>
              <a:ext cx="7601" cy="274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43"/>
            <p:cNvSpPr/>
            <p:nvPr/>
          </p:nvSpPr>
          <p:spPr>
            <a:xfrm>
              <a:off x="3900345" y="2687775"/>
              <a:ext cx="801" cy="291"/>
            </a:xfrm>
            <a:custGeom>
              <a:avLst/>
              <a:gdLst/>
              <a:ahLst/>
              <a:cxnLst/>
              <a:rect l="l" t="t" r="r" b="b"/>
              <a:pathLst>
                <a:path w="33" h="12" extrusionOk="0">
                  <a:moveTo>
                    <a:pt x="32" y="1"/>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43"/>
            <p:cNvSpPr/>
            <p:nvPr/>
          </p:nvSpPr>
          <p:spPr>
            <a:xfrm>
              <a:off x="3888372" y="2685153"/>
              <a:ext cx="364" cy="194"/>
            </a:xfrm>
            <a:custGeom>
              <a:avLst/>
              <a:gdLst/>
              <a:ahLst/>
              <a:cxnLst/>
              <a:rect l="l" t="t" r="r" b="b"/>
              <a:pathLst>
                <a:path w="15" h="8" extrusionOk="0">
                  <a:moveTo>
                    <a:pt x="14" y="7"/>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43"/>
            <p:cNvSpPr/>
            <p:nvPr/>
          </p:nvSpPr>
          <p:spPr>
            <a:xfrm>
              <a:off x="3896872" y="2688455"/>
              <a:ext cx="1044" cy="2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43"/>
            <p:cNvSpPr/>
            <p:nvPr/>
          </p:nvSpPr>
          <p:spPr>
            <a:xfrm>
              <a:off x="4113929" y="2749920"/>
              <a:ext cx="102554" cy="114454"/>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43"/>
            <p:cNvSpPr/>
            <p:nvPr/>
          </p:nvSpPr>
          <p:spPr>
            <a:xfrm>
              <a:off x="4157374" y="2781126"/>
              <a:ext cx="1117" cy="874"/>
            </a:xfrm>
            <a:custGeom>
              <a:avLst/>
              <a:gdLst/>
              <a:ahLst/>
              <a:cxnLst/>
              <a:rect l="l" t="t" r="r" b="b"/>
              <a:pathLst>
                <a:path w="46" h="36" extrusionOk="0">
                  <a:moveTo>
                    <a:pt x="0" y="1"/>
                  </a:moveTo>
                  <a:cubicBezTo>
                    <a:pt x="18" y="11"/>
                    <a:pt x="32" y="22"/>
                    <a:pt x="46" y="36"/>
                  </a:cubicBezTo>
                  <a:cubicBezTo>
                    <a:pt x="32" y="22"/>
                    <a:pt x="18" y="11"/>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43"/>
            <p:cNvSpPr/>
            <p:nvPr/>
          </p:nvSpPr>
          <p:spPr>
            <a:xfrm>
              <a:off x="4153270" y="2820491"/>
              <a:ext cx="194" cy="121"/>
            </a:xfrm>
            <a:custGeom>
              <a:avLst/>
              <a:gdLst/>
              <a:ahLst/>
              <a:cxnLst/>
              <a:rect l="l" t="t" r="r" b="b"/>
              <a:pathLst>
                <a:path w="8" h="5" extrusionOk="0">
                  <a:moveTo>
                    <a:pt x="8"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43"/>
            <p:cNvSpPr/>
            <p:nvPr/>
          </p:nvSpPr>
          <p:spPr>
            <a:xfrm>
              <a:off x="4157277" y="2781053"/>
              <a:ext cx="121" cy="24"/>
            </a:xfrm>
            <a:custGeom>
              <a:avLst/>
              <a:gdLst/>
              <a:ahLst/>
              <a:cxnLst/>
              <a:rect l="l" t="t" r="r" b="b"/>
              <a:pathLst>
                <a:path w="5" h="1" extrusionOk="0">
                  <a:moveTo>
                    <a:pt x="1" y="0"/>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43"/>
            <p:cNvSpPr/>
            <p:nvPr/>
          </p:nvSpPr>
          <p:spPr>
            <a:xfrm>
              <a:off x="4153027" y="2820661"/>
              <a:ext cx="97" cy="24"/>
            </a:xfrm>
            <a:custGeom>
              <a:avLst/>
              <a:gdLst/>
              <a:ahLst/>
              <a:cxnLst/>
              <a:rect l="l" t="t" r="r" b="b"/>
              <a:pathLst>
                <a:path w="4" h="1" extrusionOk="0">
                  <a:moveTo>
                    <a:pt x="4"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43"/>
            <p:cNvSpPr/>
            <p:nvPr/>
          </p:nvSpPr>
          <p:spPr>
            <a:xfrm>
              <a:off x="4154557" y="2780373"/>
              <a:ext cx="1894" cy="36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43"/>
            <p:cNvSpPr/>
            <p:nvPr/>
          </p:nvSpPr>
          <p:spPr>
            <a:xfrm>
              <a:off x="4096905" y="2736126"/>
              <a:ext cx="10661" cy="17728"/>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43"/>
            <p:cNvSpPr/>
            <p:nvPr/>
          </p:nvSpPr>
          <p:spPr>
            <a:xfrm>
              <a:off x="4103195" y="2753927"/>
              <a:ext cx="631" cy="24"/>
            </a:xfrm>
            <a:custGeom>
              <a:avLst/>
              <a:gdLst/>
              <a:ahLst/>
              <a:cxnLst/>
              <a:rect l="l" t="t" r="r" b="b"/>
              <a:pathLst>
                <a:path w="26" h="1" extrusionOk="0">
                  <a:moveTo>
                    <a:pt x="25"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43"/>
            <p:cNvSpPr/>
            <p:nvPr/>
          </p:nvSpPr>
          <p:spPr>
            <a:xfrm>
              <a:off x="4098362" y="2751037"/>
              <a:ext cx="437" cy="534"/>
            </a:xfrm>
            <a:custGeom>
              <a:avLst/>
              <a:gdLst/>
              <a:ahLst/>
              <a:cxnLst/>
              <a:rect l="l" t="t" r="r" b="b"/>
              <a:pathLst>
                <a:path w="18" h="22" extrusionOk="0">
                  <a:moveTo>
                    <a:pt x="18" y="21"/>
                  </a:moveTo>
                  <a:cubicBezTo>
                    <a:pt x="11" y="14"/>
                    <a:pt x="4" y="7"/>
                    <a:pt x="0" y="0"/>
                  </a:cubicBezTo>
                  <a:cubicBezTo>
                    <a:pt x="4" y="7"/>
                    <a:pt x="11" y="14"/>
                    <a:pt x="18" y="2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43"/>
            <p:cNvSpPr/>
            <p:nvPr/>
          </p:nvSpPr>
          <p:spPr>
            <a:xfrm>
              <a:off x="4096905" y="2748900"/>
              <a:ext cx="194" cy="364"/>
            </a:xfrm>
            <a:custGeom>
              <a:avLst/>
              <a:gdLst/>
              <a:ahLst/>
              <a:cxnLst/>
              <a:rect l="l" t="t" r="r" b="b"/>
              <a:pathLst>
                <a:path w="8" h="15" extrusionOk="0">
                  <a:moveTo>
                    <a:pt x="1" y="1"/>
                  </a:moveTo>
                  <a:lnTo>
                    <a:pt x="8" y="15"/>
                  </a:ln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43"/>
            <p:cNvSpPr/>
            <p:nvPr/>
          </p:nvSpPr>
          <p:spPr>
            <a:xfrm>
              <a:off x="4097172" y="2749410"/>
              <a:ext cx="1044" cy="1554"/>
            </a:xfrm>
            <a:custGeom>
              <a:avLst/>
              <a:gdLst/>
              <a:ahLst/>
              <a:cxnLst/>
              <a:rect l="l" t="t" r="r" b="b"/>
              <a:pathLst>
                <a:path w="43" h="64" extrusionOk="0">
                  <a:moveTo>
                    <a:pt x="42" y="64"/>
                  </a:moveTo>
                  <a:cubicBezTo>
                    <a:pt x="28" y="43"/>
                    <a:pt x="14" y="22"/>
                    <a:pt x="0" y="1"/>
                  </a:cubicBezTo>
                  <a:cubicBezTo>
                    <a:pt x="14" y="22"/>
                    <a:pt x="28" y="43"/>
                    <a:pt x="42" y="6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43"/>
            <p:cNvSpPr/>
            <p:nvPr/>
          </p:nvSpPr>
          <p:spPr>
            <a:xfrm>
              <a:off x="4103972" y="2754000"/>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43"/>
            <p:cNvSpPr/>
            <p:nvPr/>
          </p:nvSpPr>
          <p:spPr>
            <a:xfrm>
              <a:off x="4101325" y="2753417"/>
              <a:ext cx="631" cy="194"/>
            </a:xfrm>
            <a:custGeom>
              <a:avLst/>
              <a:gdLst/>
              <a:ahLst/>
              <a:cxnLst/>
              <a:rect l="l" t="t" r="r" b="b"/>
              <a:pathLst>
                <a:path w="26" h="8" extrusionOk="0">
                  <a:moveTo>
                    <a:pt x="25" y="7"/>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43"/>
            <p:cNvSpPr/>
            <p:nvPr/>
          </p:nvSpPr>
          <p:spPr>
            <a:xfrm>
              <a:off x="4100669" y="2753077"/>
              <a:ext cx="680" cy="267"/>
            </a:xfrm>
            <a:custGeom>
              <a:avLst/>
              <a:gdLst/>
              <a:ahLst/>
              <a:cxnLst/>
              <a:rect l="l" t="t" r="r" b="b"/>
              <a:pathLst>
                <a:path w="28" h="11" extrusionOk="0">
                  <a:moveTo>
                    <a:pt x="0" y="0"/>
                  </a:moveTo>
                  <a:cubicBezTo>
                    <a:pt x="10" y="4"/>
                    <a:pt x="17" y="7"/>
                    <a:pt x="28" y="11"/>
                  </a:cubicBezTo>
                  <a:cubicBezTo>
                    <a:pt x="21" y="7"/>
                    <a:pt x="10" y="4"/>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43"/>
            <p:cNvSpPr/>
            <p:nvPr/>
          </p:nvSpPr>
          <p:spPr>
            <a:xfrm>
              <a:off x="4098872" y="2751620"/>
              <a:ext cx="607" cy="631"/>
            </a:xfrm>
            <a:custGeom>
              <a:avLst/>
              <a:gdLst/>
              <a:ahLst/>
              <a:cxnLst/>
              <a:rect l="l" t="t" r="r" b="b"/>
              <a:pathLst>
                <a:path w="25" h="26" extrusionOk="0">
                  <a:moveTo>
                    <a:pt x="25" y="25"/>
                  </a:moveTo>
                  <a:cubicBezTo>
                    <a:pt x="14" y="18"/>
                    <a:pt x="7" y="11"/>
                    <a:pt x="0" y="1"/>
                  </a:cubicBezTo>
                  <a:cubicBezTo>
                    <a:pt x="7" y="11"/>
                    <a:pt x="14" y="18"/>
                    <a:pt x="25" y="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43"/>
            <p:cNvSpPr/>
            <p:nvPr/>
          </p:nvSpPr>
          <p:spPr>
            <a:xfrm>
              <a:off x="4100135" y="2752737"/>
              <a:ext cx="534" cy="364"/>
            </a:xfrm>
            <a:custGeom>
              <a:avLst/>
              <a:gdLst/>
              <a:ahLst/>
              <a:cxnLst/>
              <a:rect l="l" t="t" r="r" b="b"/>
              <a:pathLst>
                <a:path w="22" h="15" extrusionOk="0">
                  <a:moveTo>
                    <a:pt x="22" y="14"/>
                  </a:moveTo>
                  <a:cubicBezTo>
                    <a:pt x="15" y="7"/>
                    <a:pt x="8" y="4"/>
                    <a:pt x="1" y="0"/>
                  </a:cubicBezTo>
                  <a:cubicBezTo>
                    <a:pt x="8" y="4"/>
                    <a:pt x="15" y="7"/>
                    <a:pt x="22" y="1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43"/>
            <p:cNvSpPr/>
            <p:nvPr/>
          </p:nvSpPr>
          <p:spPr>
            <a:xfrm>
              <a:off x="4099382" y="2752227"/>
              <a:ext cx="607" cy="437"/>
            </a:xfrm>
            <a:custGeom>
              <a:avLst/>
              <a:gdLst/>
              <a:ahLst/>
              <a:cxnLst/>
              <a:rect l="l" t="t" r="r" b="b"/>
              <a:pathLst>
                <a:path w="25" h="18" extrusionOk="0">
                  <a:moveTo>
                    <a:pt x="25" y="18"/>
                  </a:moveTo>
                  <a:cubicBezTo>
                    <a:pt x="18" y="11"/>
                    <a:pt x="11" y="4"/>
                    <a:pt x="0" y="0"/>
                  </a:cubicBezTo>
                  <a:cubicBezTo>
                    <a:pt x="11" y="4"/>
                    <a:pt x="18" y="11"/>
                    <a:pt x="25"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43"/>
            <p:cNvSpPr/>
            <p:nvPr/>
          </p:nvSpPr>
          <p:spPr>
            <a:xfrm>
              <a:off x="4101932" y="2753587"/>
              <a:ext cx="1287" cy="364"/>
            </a:xfrm>
            <a:custGeom>
              <a:avLst/>
              <a:gdLst/>
              <a:ahLst/>
              <a:cxnLst/>
              <a:rect l="l" t="t" r="r" b="b"/>
              <a:pathLst>
                <a:path w="53" h="15" extrusionOk="0">
                  <a:moveTo>
                    <a:pt x="53" y="14"/>
                  </a:moveTo>
                  <a:cubicBezTo>
                    <a:pt x="35" y="11"/>
                    <a:pt x="18" y="7"/>
                    <a:pt x="0" y="0"/>
                  </a:cubicBezTo>
                  <a:cubicBezTo>
                    <a:pt x="18" y="7"/>
                    <a:pt x="35" y="11"/>
                    <a:pt x="53" y="1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43"/>
            <p:cNvSpPr/>
            <p:nvPr/>
          </p:nvSpPr>
          <p:spPr>
            <a:xfrm>
              <a:off x="4113589" y="2732921"/>
              <a:ext cx="59109" cy="47477"/>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43"/>
            <p:cNvSpPr/>
            <p:nvPr/>
          </p:nvSpPr>
          <p:spPr>
            <a:xfrm>
              <a:off x="4121311" y="2776366"/>
              <a:ext cx="461" cy="291"/>
            </a:xfrm>
            <a:custGeom>
              <a:avLst/>
              <a:gdLst/>
              <a:ahLst/>
              <a:cxnLst/>
              <a:rect l="l" t="t" r="r" b="b"/>
              <a:pathLst>
                <a:path w="19" h="12" extrusionOk="0">
                  <a:moveTo>
                    <a:pt x="18" y="1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43"/>
            <p:cNvSpPr/>
            <p:nvPr/>
          </p:nvSpPr>
          <p:spPr>
            <a:xfrm>
              <a:off x="4115969" y="2770854"/>
              <a:ext cx="364" cy="534"/>
            </a:xfrm>
            <a:custGeom>
              <a:avLst/>
              <a:gdLst/>
              <a:ahLst/>
              <a:cxnLst/>
              <a:rect l="l" t="t" r="r" b="b"/>
              <a:pathLst>
                <a:path w="15" h="22" extrusionOk="0">
                  <a:moveTo>
                    <a:pt x="14" y="21"/>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43"/>
            <p:cNvSpPr/>
            <p:nvPr/>
          </p:nvSpPr>
          <p:spPr>
            <a:xfrm>
              <a:off x="4120801" y="2775953"/>
              <a:ext cx="364" cy="267"/>
            </a:xfrm>
            <a:custGeom>
              <a:avLst/>
              <a:gdLst/>
              <a:ahLst/>
              <a:cxnLst/>
              <a:rect l="l" t="t" r="r" b="b"/>
              <a:pathLst>
                <a:path w="15" h="11" extrusionOk="0">
                  <a:moveTo>
                    <a:pt x="15" y="11"/>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43"/>
            <p:cNvSpPr/>
            <p:nvPr/>
          </p:nvSpPr>
          <p:spPr>
            <a:xfrm>
              <a:off x="4128208" y="2777993"/>
              <a:ext cx="19986" cy="2234"/>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43"/>
            <p:cNvSpPr/>
            <p:nvPr/>
          </p:nvSpPr>
          <p:spPr>
            <a:xfrm>
              <a:off x="4121821" y="2776633"/>
              <a:ext cx="291" cy="267"/>
            </a:xfrm>
            <a:custGeom>
              <a:avLst/>
              <a:gdLst/>
              <a:ahLst/>
              <a:cxnLst/>
              <a:rect l="l" t="t" r="r" b="b"/>
              <a:pathLst>
                <a:path w="12" h="11" extrusionOk="0">
                  <a:moveTo>
                    <a:pt x="11" y="11"/>
                  </a:moveTo>
                  <a:lnTo>
                    <a:pt x="11" y="11"/>
                  </a:ln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43"/>
            <p:cNvSpPr/>
            <p:nvPr/>
          </p:nvSpPr>
          <p:spPr>
            <a:xfrm>
              <a:off x="4115289" y="2769906"/>
              <a:ext cx="437" cy="631"/>
            </a:xfrm>
            <a:custGeom>
              <a:avLst/>
              <a:gdLst/>
              <a:ahLst/>
              <a:cxnLst/>
              <a:rect l="l" t="t" r="r" b="b"/>
              <a:pathLst>
                <a:path w="18" h="26" extrusionOk="0">
                  <a:moveTo>
                    <a:pt x="18" y="25"/>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43"/>
            <p:cNvSpPr/>
            <p:nvPr/>
          </p:nvSpPr>
          <p:spPr>
            <a:xfrm>
              <a:off x="4113589" y="2766579"/>
              <a:ext cx="267" cy="631"/>
            </a:xfrm>
            <a:custGeom>
              <a:avLst/>
              <a:gdLst/>
              <a:ahLst/>
              <a:cxnLst/>
              <a:rect l="l" t="t" r="r" b="b"/>
              <a:pathLst>
                <a:path w="11" h="26" extrusionOk="0">
                  <a:moveTo>
                    <a:pt x="0" y="1"/>
                  </a:moveTo>
                  <a:cubicBezTo>
                    <a:pt x="4" y="8"/>
                    <a:pt x="7" y="15"/>
                    <a:pt x="11" y="26"/>
                  </a:cubicBezTo>
                  <a:cubicBezTo>
                    <a:pt x="7" y="15"/>
                    <a:pt x="4" y="8"/>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43"/>
            <p:cNvSpPr/>
            <p:nvPr/>
          </p:nvSpPr>
          <p:spPr>
            <a:xfrm>
              <a:off x="4120218" y="2775443"/>
              <a:ext cx="364" cy="364"/>
            </a:xfrm>
            <a:custGeom>
              <a:avLst/>
              <a:gdLst/>
              <a:ahLst/>
              <a:cxnLst/>
              <a:rect l="l" t="t" r="r" b="b"/>
              <a:pathLst>
                <a:path w="15" h="15" extrusionOk="0">
                  <a:moveTo>
                    <a:pt x="14" y="1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43"/>
            <p:cNvSpPr/>
            <p:nvPr/>
          </p:nvSpPr>
          <p:spPr>
            <a:xfrm>
              <a:off x="4116551" y="2771776"/>
              <a:ext cx="461" cy="534"/>
            </a:xfrm>
            <a:custGeom>
              <a:avLst/>
              <a:gdLst/>
              <a:ahLst/>
              <a:cxnLst/>
              <a:rect l="l" t="t" r="r" b="b"/>
              <a:pathLst>
                <a:path w="19" h="22" extrusionOk="0">
                  <a:moveTo>
                    <a:pt x="18" y="22"/>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43"/>
            <p:cNvSpPr/>
            <p:nvPr/>
          </p:nvSpPr>
          <p:spPr>
            <a:xfrm>
              <a:off x="4119611" y="2774933"/>
              <a:ext cx="364" cy="364"/>
            </a:xfrm>
            <a:custGeom>
              <a:avLst/>
              <a:gdLst/>
              <a:ahLst/>
              <a:cxnLst/>
              <a:rect l="l" t="t" r="r" b="b"/>
              <a:pathLst>
                <a:path w="15" h="15" extrusionOk="0">
                  <a:moveTo>
                    <a:pt x="15" y="1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43"/>
            <p:cNvSpPr/>
            <p:nvPr/>
          </p:nvSpPr>
          <p:spPr>
            <a:xfrm>
              <a:off x="4117329" y="2772553"/>
              <a:ext cx="534" cy="607"/>
            </a:xfrm>
            <a:custGeom>
              <a:avLst/>
              <a:gdLst/>
              <a:ahLst/>
              <a:cxnLst/>
              <a:rect l="l" t="t" r="r" b="b"/>
              <a:pathLst>
                <a:path w="22" h="25" extrusionOk="0">
                  <a:moveTo>
                    <a:pt x="21" y="25"/>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43"/>
            <p:cNvSpPr/>
            <p:nvPr/>
          </p:nvSpPr>
          <p:spPr>
            <a:xfrm>
              <a:off x="4118931" y="2774253"/>
              <a:ext cx="461" cy="437"/>
            </a:xfrm>
            <a:custGeom>
              <a:avLst/>
              <a:gdLst/>
              <a:ahLst/>
              <a:cxnLst/>
              <a:rect l="l" t="t" r="r" b="b"/>
              <a:pathLst>
                <a:path w="19" h="18" extrusionOk="0">
                  <a:moveTo>
                    <a:pt x="18" y="18"/>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43"/>
            <p:cNvSpPr/>
            <p:nvPr/>
          </p:nvSpPr>
          <p:spPr>
            <a:xfrm>
              <a:off x="4114609" y="2768716"/>
              <a:ext cx="437" cy="801"/>
            </a:xfrm>
            <a:custGeom>
              <a:avLst/>
              <a:gdLst/>
              <a:ahLst/>
              <a:cxnLst/>
              <a:rect l="l" t="t" r="r" b="b"/>
              <a:pathLst>
                <a:path w="18" h="33" extrusionOk="0">
                  <a:moveTo>
                    <a:pt x="18" y="32"/>
                  </a:moveTo>
                  <a:cubicBezTo>
                    <a:pt x="11" y="22"/>
                    <a:pt x="7" y="11"/>
                    <a:pt x="0" y="1"/>
                  </a:cubicBezTo>
                  <a:cubicBezTo>
                    <a:pt x="7" y="11"/>
                    <a:pt x="11" y="22"/>
                    <a:pt x="18" y="3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43"/>
            <p:cNvSpPr/>
            <p:nvPr/>
          </p:nvSpPr>
          <p:spPr>
            <a:xfrm>
              <a:off x="4118009" y="2773403"/>
              <a:ext cx="704" cy="704"/>
            </a:xfrm>
            <a:custGeom>
              <a:avLst/>
              <a:gdLst/>
              <a:ahLst/>
              <a:cxnLst/>
              <a:rect l="l" t="t" r="r" b="b"/>
              <a:pathLst>
                <a:path w="29" h="29" extrusionOk="0">
                  <a:moveTo>
                    <a:pt x="28" y="28"/>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43"/>
            <p:cNvSpPr/>
            <p:nvPr/>
          </p:nvSpPr>
          <p:spPr>
            <a:xfrm>
              <a:off x="4114002" y="2767454"/>
              <a:ext cx="461" cy="1117"/>
            </a:xfrm>
            <a:custGeom>
              <a:avLst/>
              <a:gdLst/>
              <a:ahLst/>
              <a:cxnLst/>
              <a:rect l="l" t="t" r="r" b="b"/>
              <a:pathLst>
                <a:path w="19" h="46" extrusionOk="0">
                  <a:moveTo>
                    <a:pt x="18" y="46"/>
                  </a:moveTo>
                  <a:cubicBezTo>
                    <a:pt x="11" y="32"/>
                    <a:pt x="4" y="14"/>
                    <a:pt x="1" y="0"/>
                  </a:cubicBezTo>
                  <a:cubicBezTo>
                    <a:pt x="4" y="14"/>
                    <a:pt x="11" y="32"/>
                    <a:pt x="18" y="4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43"/>
            <p:cNvSpPr/>
            <p:nvPr/>
          </p:nvSpPr>
          <p:spPr>
            <a:xfrm>
              <a:off x="4150987" y="2770004"/>
              <a:ext cx="4104" cy="10394"/>
            </a:xfrm>
            <a:custGeom>
              <a:avLst/>
              <a:gdLst/>
              <a:ahLst/>
              <a:cxnLst/>
              <a:rect l="l" t="t" r="r" b="b"/>
              <a:pathLst>
                <a:path w="169" h="428" extrusionOk="0">
                  <a:moveTo>
                    <a:pt x="0" y="427"/>
                  </a:moveTo>
                  <a:lnTo>
                    <a:pt x="169"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43"/>
            <p:cNvSpPr/>
            <p:nvPr/>
          </p:nvSpPr>
          <p:spPr>
            <a:xfrm>
              <a:off x="4741421" y="3005735"/>
              <a:ext cx="52309" cy="68216"/>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43"/>
            <p:cNvSpPr/>
            <p:nvPr/>
          </p:nvSpPr>
          <p:spPr>
            <a:xfrm>
              <a:off x="4868698" y="3004132"/>
              <a:ext cx="125503" cy="75040"/>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43"/>
            <p:cNvSpPr/>
            <p:nvPr/>
          </p:nvSpPr>
          <p:spPr>
            <a:xfrm>
              <a:off x="4758518" y="3016105"/>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43"/>
            <p:cNvSpPr/>
            <p:nvPr/>
          </p:nvSpPr>
          <p:spPr>
            <a:xfrm>
              <a:off x="4755701" y="3015935"/>
              <a:ext cx="534" cy="121"/>
            </a:xfrm>
            <a:custGeom>
              <a:avLst/>
              <a:gdLst/>
              <a:ahLst/>
              <a:cxnLst/>
              <a:rect l="l" t="t" r="r" b="b"/>
              <a:pathLst>
                <a:path w="22" h="5" extrusionOk="0">
                  <a:moveTo>
                    <a:pt x="1" y="1"/>
                  </a:moveTo>
                  <a:lnTo>
                    <a:pt x="22"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43"/>
            <p:cNvSpPr/>
            <p:nvPr/>
          </p:nvSpPr>
          <p:spPr>
            <a:xfrm>
              <a:off x="4759441" y="3016105"/>
              <a:ext cx="704" cy="24"/>
            </a:xfrm>
            <a:custGeom>
              <a:avLst/>
              <a:gdLst/>
              <a:ahLst/>
              <a:cxnLst/>
              <a:rect l="l" t="t" r="r" b="b"/>
              <a:pathLst>
                <a:path w="29" h="1" extrusionOk="0">
                  <a:moveTo>
                    <a:pt x="1" y="1"/>
                  </a:moveTo>
                  <a:lnTo>
                    <a:pt x="29"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43"/>
            <p:cNvSpPr/>
            <p:nvPr/>
          </p:nvSpPr>
          <p:spPr>
            <a:xfrm>
              <a:off x="4756551" y="3016032"/>
              <a:ext cx="704" cy="24"/>
            </a:xfrm>
            <a:custGeom>
              <a:avLst/>
              <a:gdLst/>
              <a:ahLst/>
              <a:cxnLst/>
              <a:rect l="l" t="t" r="r" b="b"/>
              <a:pathLst>
                <a:path w="29" h="1" extrusionOk="0">
                  <a:moveTo>
                    <a:pt x="1" y="0"/>
                  </a:moveTo>
                  <a:lnTo>
                    <a:pt x="29"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43"/>
            <p:cNvSpPr/>
            <p:nvPr/>
          </p:nvSpPr>
          <p:spPr>
            <a:xfrm>
              <a:off x="4761238" y="3015935"/>
              <a:ext cx="631" cy="24"/>
            </a:xfrm>
            <a:custGeom>
              <a:avLst/>
              <a:gdLst/>
              <a:ahLst/>
              <a:cxnLst/>
              <a:rect l="l" t="t" r="r" b="b"/>
              <a:pathLst>
                <a:path w="26" h="1" extrusionOk="0">
                  <a:moveTo>
                    <a:pt x="1" y="1"/>
                  </a:moveTo>
                  <a:lnTo>
                    <a:pt x="2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43"/>
            <p:cNvSpPr/>
            <p:nvPr/>
          </p:nvSpPr>
          <p:spPr>
            <a:xfrm>
              <a:off x="4760315" y="3016032"/>
              <a:ext cx="680" cy="24"/>
            </a:xfrm>
            <a:custGeom>
              <a:avLst/>
              <a:gdLst/>
              <a:ahLst/>
              <a:cxnLst/>
              <a:rect l="l" t="t" r="r" b="b"/>
              <a:pathLst>
                <a:path w="28" h="1" extrusionOk="0">
                  <a:moveTo>
                    <a:pt x="0" y="0"/>
                  </a:moveTo>
                  <a:lnTo>
                    <a:pt x="2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43"/>
            <p:cNvSpPr/>
            <p:nvPr/>
          </p:nvSpPr>
          <p:spPr>
            <a:xfrm>
              <a:off x="4762088" y="3015862"/>
              <a:ext cx="534" cy="24"/>
            </a:xfrm>
            <a:custGeom>
              <a:avLst/>
              <a:gdLst/>
              <a:ahLst/>
              <a:cxnLst/>
              <a:rect l="l" t="t" r="r" b="b"/>
              <a:pathLst>
                <a:path w="22" h="1" extrusionOk="0">
                  <a:moveTo>
                    <a:pt x="1" y="0"/>
                  </a:moveTo>
                  <a:lnTo>
                    <a:pt x="22"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43"/>
            <p:cNvSpPr/>
            <p:nvPr/>
          </p:nvSpPr>
          <p:spPr>
            <a:xfrm>
              <a:off x="4752641" y="3014842"/>
              <a:ext cx="631" cy="437"/>
            </a:xfrm>
            <a:custGeom>
              <a:avLst/>
              <a:gdLst/>
              <a:ahLst/>
              <a:cxnLst/>
              <a:rect l="l" t="t" r="r" b="b"/>
              <a:pathLst>
                <a:path w="26" h="18" extrusionOk="0">
                  <a:moveTo>
                    <a:pt x="1" y="0"/>
                  </a:moveTo>
                  <a:cubicBezTo>
                    <a:pt x="8" y="7"/>
                    <a:pt x="15" y="11"/>
                    <a:pt x="25" y="18"/>
                  </a:cubicBezTo>
                  <a:cubicBezTo>
                    <a:pt x="15" y="11"/>
                    <a:pt x="8" y="7"/>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43"/>
            <p:cNvSpPr/>
            <p:nvPr/>
          </p:nvSpPr>
          <p:spPr>
            <a:xfrm>
              <a:off x="4743461" y="3006075"/>
              <a:ext cx="704" cy="121"/>
            </a:xfrm>
            <a:custGeom>
              <a:avLst/>
              <a:gdLst/>
              <a:ahLst/>
              <a:cxnLst/>
              <a:rect l="l" t="t" r="r" b="b"/>
              <a:pathLst>
                <a:path w="29" h="5" extrusionOk="0">
                  <a:moveTo>
                    <a:pt x="1" y="1"/>
                  </a:moveTo>
                  <a:lnTo>
                    <a:pt x="29"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43"/>
            <p:cNvSpPr/>
            <p:nvPr/>
          </p:nvSpPr>
          <p:spPr>
            <a:xfrm>
              <a:off x="4741349" y="3006002"/>
              <a:ext cx="437" cy="24"/>
            </a:xfrm>
            <a:custGeom>
              <a:avLst/>
              <a:gdLst/>
              <a:ahLst/>
              <a:cxnLst/>
              <a:rect l="l" t="t" r="r" b="b"/>
              <a:pathLst>
                <a:path w="18" h="1" extrusionOk="0">
                  <a:moveTo>
                    <a:pt x="0" y="0"/>
                  </a:moveTo>
                  <a:lnTo>
                    <a:pt x="0" y="0"/>
                  </a:ln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43"/>
            <p:cNvSpPr/>
            <p:nvPr/>
          </p:nvSpPr>
          <p:spPr>
            <a:xfrm>
              <a:off x="4754098" y="3015595"/>
              <a:ext cx="534" cy="194"/>
            </a:xfrm>
            <a:custGeom>
              <a:avLst/>
              <a:gdLst/>
              <a:ahLst/>
              <a:cxnLst/>
              <a:rect l="l" t="t" r="r" b="b"/>
              <a:pathLst>
                <a:path w="22" h="8" extrusionOk="0">
                  <a:moveTo>
                    <a:pt x="0" y="1"/>
                  </a:moveTo>
                  <a:lnTo>
                    <a:pt x="2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43"/>
            <p:cNvSpPr/>
            <p:nvPr/>
          </p:nvSpPr>
          <p:spPr>
            <a:xfrm>
              <a:off x="4753418" y="3015352"/>
              <a:ext cx="437" cy="194"/>
            </a:xfrm>
            <a:custGeom>
              <a:avLst/>
              <a:gdLst/>
              <a:ahLst/>
              <a:cxnLst/>
              <a:rect l="l" t="t" r="r" b="b"/>
              <a:pathLst>
                <a:path w="18" h="8" extrusionOk="0">
                  <a:moveTo>
                    <a:pt x="0" y="0"/>
                  </a:moveTo>
                  <a:lnTo>
                    <a:pt x="18"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43"/>
            <p:cNvSpPr/>
            <p:nvPr/>
          </p:nvSpPr>
          <p:spPr>
            <a:xfrm>
              <a:off x="4754851" y="3015765"/>
              <a:ext cx="534" cy="194"/>
            </a:xfrm>
            <a:custGeom>
              <a:avLst/>
              <a:gdLst/>
              <a:ahLst/>
              <a:cxnLst/>
              <a:rect l="l" t="t" r="r" b="b"/>
              <a:pathLst>
                <a:path w="22" h="8" extrusionOk="0">
                  <a:moveTo>
                    <a:pt x="1" y="1"/>
                  </a:moveTo>
                  <a:lnTo>
                    <a:pt x="22"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43"/>
            <p:cNvSpPr/>
            <p:nvPr/>
          </p:nvSpPr>
          <p:spPr>
            <a:xfrm>
              <a:off x="4763885" y="3015595"/>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43"/>
            <p:cNvSpPr/>
            <p:nvPr/>
          </p:nvSpPr>
          <p:spPr>
            <a:xfrm>
              <a:off x="4765925" y="3012705"/>
              <a:ext cx="97" cy="364"/>
            </a:xfrm>
            <a:custGeom>
              <a:avLst/>
              <a:gdLst/>
              <a:ahLst/>
              <a:cxnLst/>
              <a:rect l="l" t="t" r="r" b="b"/>
              <a:pathLst>
                <a:path w="4" h="15" extrusionOk="0">
                  <a:moveTo>
                    <a:pt x="0" y="15"/>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43"/>
            <p:cNvSpPr/>
            <p:nvPr/>
          </p:nvSpPr>
          <p:spPr>
            <a:xfrm>
              <a:off x="4758348" y="3016105"/>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43"/>
            <p:cNvSpPr/>
            <p:nvPr/>
          </p:nvSpPr>
          <p:spPr>
            <a:xfrm>
              <a:off x="4763205" y="3015692"/>
              <a:ext cx="364" cy="97"/>
            </a:xfrm>
            <a:custGeom>
              <a:avLst/>
              <a:gdLst/>
              <a:ahLst/>
              <a:cxnLst/>
              <a:rect l="l" t="t" r="r" b="b"/>
              <a:pathLst>
                <a:path w="15" h="4" extrusionOk="0">
                  <a:moveTo>
                    <a:pt x="0" y="4"/>
                  </a:moveTo>
                  <a:lnTo>
                    <a:pt x="1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43"/>
            <p:cNvSpPr/>
            <p:nvPr/>
          </p:nvSpPr>
          <p:spPr>
            <a:xfrm>
              <a:off x="4763618" y="3015692"/>
              <a:ext cx="291" cy="24"/>
            </a:xfrm>
            <a:custGeom>
              <a:avLst/>
              <a:gdLst/>
              <a:ahLst/>
              <a:cxnLst/>
              <a:rect l="l" t="t" r="r" b="b"/>
              <a:pathLst>
                <a:path w="12" h="1" extrusionOk="0">
                  <a:moveTo>
                    <a:pt x="1" y="0"/>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43"/>
            <p:cNvSpPr/>
            <p:nvPr/>
          </p:nvSpPr>
          <p:spPr>
            <a:xfrm>
              <a:off x="4765998" y="3012292"/>
              <a:ext cx="121" cy="267"/>
            </a:xfrm>
            <a:custGeom>
              <a:avLst/>
              <a:gdLst/>
              <a:ahLst/>
              <a:cxnLst/>
              <a:rect l="l" t="t" r="r" b="b"/>
              <a:pathLst>
                <a:path w="5" h="11" extrusionOk="0">
                  <a:moveTo>
                    <a:pt x="1" y="11"/>
                  </a:moveTo>
                  <a:cubicBezTo>
                    <a:pt x="1" y="7"/>
                    <a:pt x="1" y="4"/>
                    <a:pt x="4" y="0"/>
                  </a:cubicBezTo>
                  <a:cubicBezTo>
                    <a:pt x="1" y="4"/>
                    <a:pt x="1" y="7"/>
                    <a:pt x="1"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43"/>
            <p:cNvSpPr/>
            <p:nvPr/>
          </p:nvSpPr>
          <p:spPr>
            <a:xfrm>
              <a:off x="4767115" y="3010762"/>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43"/>
            <p:cNvSpPr/>
            <p:nvPr/>
          </p:nvSpPr>
          <p:spPr>
            <a:xfrm>
              <a:off x="4766775" y="3010835"/>
              <a:ext cx="267" cy="291"/>
            </a:xfrm>
            <a:custGeom>
              <a:avLst/>
              <a:gdLst/>
              <a:ahLst/>
              <a:cxnLst/>
              <a:rect l="l" t="t" r="r" b="b"/>
              <a:pathLst>
                <a:path w="11" h="12" extrusionOk="0">
                  <a:moveTo>
                    <a:pt x="0" y="11"/>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43"/>
            <p:cNvSpPr/>
            <p:nvPr/>
          </p:nvSpPr>
          <p:spPr>
            <a:xfrm>
              <a:off x="4766095" y="3011782"/>
              <a:ext cx="97" cy="364"/>
            </a:xfrm>
            <a:custGeom>
              <a:avLst/>
              <a:gdLst/>
              <a:ahLst/>
              <a:cxnLst/>
              <a:rect l="l" t="t" r="r" b="b"/>
              <a:pathLst>
                <a:path w="4" h="15" extrusionOk="0">
                  <a:moveTo>
                    <a:pt x="0" y="14"/>
                  </a:moveTo>
                  <a:cubicBezTo>
                    <a:pt x="0" y="11"/>
                    <a:pt x="4" y="7"/>
                    <a:pt x="4" y="0"/>
                  </a:cubicBezTo>
                  <a:cubicBezTo>
                    <a:pt x="4" y="7"/>
                    <a:pt x="0" y="11"/>
                    <a:pt x="0" y="1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43"/>
            <p:cNvSpPr/>
            <p:nvPr/>
          </p:nvSpPr>
          <p:spPr>
            <a:xfrm>
              <a:off x="4766435" y="3011175"/>
              <a:ext cx="267" cy="194"/>
            </a:xfrm>
            <a:custGeom>
              <a:avLst/>
              <a:gdLst/>
              <a:ahLst/>
              <a:cxnLst/>
              <a:rect l="l" t="t" r="r" b="b"/>
              <a:pathLst>
                <a:path w="11" h="8" extrusionOk="0">
                  <a:moveTo>
                    <a:pt x="0" y="8"/>
                  </a:moveTo>
                  <a:cubicBezTo>
                    <a:pt x="4" y="4"/>
                    <a:pt x="7" y="1"/>
                    <a:pt x="11" y="1"/>
                  </a:cubicBezTo>
                  <a:cubicBezTo>
                    <a:pt x="7" y="1"/>
                    <a:pt x="4" y="4"/>
                    <a:pt x="0" y="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43"/>
            <p:cNvSpPr/>
            <p:nvPr/>
          </p:nvSpPr>
          <p:spPr>
            <a:xfrm>
              <a:off x="4766265" y="3011442"/>
              <a:ext cx="194" cy="364"/>
            </a:xfrm>
            <a:custGeom>
              <a:avLst/>
              <a:gdLst/>
              <a:ahLst/>
              <a:cxnLst/>
              <a:rect l="l" t="t" r="r" b="b"/>
              <a:pathLst>
                <a:path w="8" h="15" extrusionOk="0">
                  <a:moveTo>
                    <a:pt x="0" y="14"/>
                  </a:moveTo>
                  <a:cubicBezTo>
                    <a:pt x="0" y="11"/>
                    <a:pt x="4" y="4"/>
                    <a:pt x="7" y="0"/>
                  </a:cubicBezTo>
                  <a:cubicBezTo>
                    <a:pt x="4" y="4"/>
                    <a:pt x="0" y="11"/>
                    <a:pt x="0" y="1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43"/>
            <p:cNvSpPr/>
            <p:nvPr/>
          </p:nvSpPr>
          <p:spPr>
            <a:xfrm>
              <a:off x="4762598" y="3015765"/>
              <a:ext cx="534" cy="121"/>
            </a:xfrm>
            <a:custGeom>
              <a:avLst/>
              <a:gdLst/>
              <a:ahLst/>
              <a:cxnLst/>
              <a:rect l="l" t="t" r="r" b="b"/>
              <a:pathLst>
                <a:path w="22" h="5" extrusionOk="0">
                  <a:moveTo>
                    <a:pt x="1" y="4"/>
                  </a:moveTo>
                  <a:lnTo>
                    <a:pt x="22"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43"/>
            <p:cNvSpPr/>
            <p:nvPr/>
          </p:nvSpPr>
          <p:spPr>
            <a:xfrm>
              <a:off x="4929579" y="3030311"/>
              <a:ext cx="11754" cy="7334"/>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43"/>
            <p:cNvSpPr/>
            <p:nvPr/>
          </p:nvSpPr>
          <p:spPr>
            <a:xfrm>
              <a:off x="4931522" y="3035848"/>
              <a:ext cx="364" cy="437"/>
            </a:xfrm>
            <a:custGeom>
              <a:avLst/>
              <a:gdLst/>
              <a:ahLst/>
              <a:cxnLst/>
              <a:rect l="l" t="t" r="r" b="b"/>
              <a:pathLst>
                <a:path w="15" h="18" extrusionOk="0">
                  <a:moveTo>
                    <a:pt x="15" y="18"/>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43"/>
            <p:cNvSpPr/>
            <p:nvPr/>
          </p:nvSpPr>
          <p:spPr>
            <a:xfrm>
              <a:off x="4931959" y="3036358"/>
              <a:ext cx="194" cy="364"/>
            </a:xfrm>
            <a:custGeom>
              <a:avLst/>
              <a:gdLst/>
              <a:ahLst/>
              <a:cxnLst/>
              <a:rect l="l" t="t" r="r" b="b"/>
              <a:pathLst>
                <a:path w="8" h="15" extrusionOk="0">
                  <a:moveTo>
                    <a:pt x="7" y="1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43"/>
            <p:cNvSpPr/>
            <p:nvPr/>
          </p:nvSpPr>
          <p:spPr>
            <a:xfrm>
              <a:off x="4931109" y="3035338"/>
              <a:ext cx="267" cy="364"/>
            </a:xfrm>
            <a:custGeom>
              <a:avLst/>
              <a:gdLst/>
              <a:ahLst/>
              <a:cxnLst/>
              <a:rect l="l" t="t" r="r" b="b"/>
              <a:pathLst>
                <a:path w="11" h="15" extrusionOk="0">
                  <a:moveTo>
                    <a:pt x="11" y="1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43"/>
            <p:cNvSpPr/>
            <p:nvPr/>
          </p:nvSpPr>
          <p:spPr>
            <a:xfrm>
              <a:off x="4932202" y="3036771"/>
              <a:ext cx="291" cy="291"/>
            </a:xfrm>
            <a:custGeom>
              <a:avLst/>
              <a:gdLst/>
              <a:ahLst/>
              <a:cxnLst/>
              <a:rect l="l" t="t" r="r" b="b"/>
              <a:pathLst>
                <a:path w="12" h="12" extrusionOk="0">
                  <a:moveTo>
                    <a:pt x="11" y="1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43"/>
            <p:cNvSpPr/>
            <p:nvPr/>
          </p:nvSpPr>
          <p:spPr>
            <a:xfrm>
              <a:off x="4929579" y="3032958"/>
              <a:ext cx="534" cy="777"/>
            </a:xfrm>
            <a:custGeom>
              <a:avLst/>
              <a:gdLst/>
              <a:ahLst/>
              <a:cxnLst/>
              <a:rect l="l" t="t" r="r" b="b"/>
              <a:pathLst>
                <a:path w="22" h="32" extrusionOk="0">
                  <a:moveTo>
                    <a:pt x="0" y="0"/>
                  </a:moveTo>
                  <a:lnTo>
                    <a:pt x="21" y="3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43"/>
            <p:cNvSpPr/>
            <p:nvPr/>
          </p:nvSpPr>
          <p:spPr>
            <a:xfrm>
              <a:off x="4930769" y="3034731"/>
              <a:ext cx="267" cy="364"/>
            </a:xfrm>
            <a:custGeom>
              <a:avLst/>
              <a:gdLst/>
              <a:ahLst/>
              <a:cxnLst/>
              <a:rect l="l" t="t" r="r" b="b"/>
              <a:pathLst>
                <a:path w="11" h="15" extrusionOk="0">
                  <a:moveTo>
                    <a:pt x="11" y="15"/>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43"/>
            <p:cNvSpPr/>
            <p:nvPr/>
          </p:nvSpPr>
          <p:spPr>
            <a:xfrm>
              <a:off x="4932542" y="3037111"/>
              <a:ext cx="194" cy="194"/>
            </a:xfrm>
            <a:custGeom>
              <a:avLst/>
              <a:gdLst/>
              <a:ahLst/>
              <a:cxnLst/>
              <a:rect l="l" t="t" r="r" b="b"/>
              <a:pathLst>
                <a:path w="8" h="8" extrusionOk="0">
                  <a:moveTo>
                    <a:pt x="8" y="8"/>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43"/>
            <p:cNvSpPr/>
            <p:nvPr/>
          </p:nvSpPr>
          <p:spPr>
            <a:xfrm>
              <a:off x="4930162" y="3033881"/>
              <a:ext cx="364" cy="631"/>
            </a:xfrm>
            <a:custGeom>
              <a:avLst/>
              <a:gdLst/>
              <a:ahLst/>
              <a:cxnLst/>
              <a:rect l="l" t="t" r="r" b="b"/>
              <a:pathLst>
                <a:path w="15" h="26" extrusionOk="0">
                  <a:moveTo>
                    <a:pt x="15" y="25"/>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43"/>
            <p:cNvSpPr/>
            <p:nvPr/>
          </p:nvSpPr>
          <p:spPr>
            <a:xfrm>
              <a:off x="4932712" y="3037378"/>
              <a:ext cx="291" cy="194"/>
            </a:xfrm>
            <a:custGeom>
              <a:avLst/>
              <a:gdLst/>
              <a:ahLst/>
              <a:cxnLst/>
              <a:rect l="l" t="t" r="r" b="b"/>
              <a:pathLst>
                <a:path w="12" h="8" extrusionOk="0">
                  <a:moveTo>
                    <a:pt x="11" y="7"/>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43"/>
            <p:cNvSpPr/>
            <p:nvPr/>
          </p:nvSpPr>
          <p:spPr>
            <a:xfrm>
              <a:off x="4940702" y="3030579"/>
              <a:ext cx="24" cy="97"/>
            </a:xfrm>
            <a:custGeom>
              <a:avLst/>
              <a:gdLst/>
              <a:ahLst/>
              <a:cxnLst/>
              <a:rect l="l" t="t" r="r" b="b"/>
              <a:pathLst>
                <a:path w="1" h="4" extrusionOk="0">
                  <a:moveTo>
                    <a:pt x="1" y="0"/>
                  </a:moveTo>
                  <a:lnTo>
                    <a:pt x="1" y="0"/>
                  </a:ln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43"/>
            <p:cNvSpPr/>
            <p:nvPr/>
          </p:nvSpPr>
          <p:spPr>
            <a:xfrm>
              <a:off x="4932979" y="3037548"/>
              <a:ext cx="97" cy="97"/>
            </a:xfrm>
            <a:custGeom>
              <a:avLst/>
              <a:gdLst/>
              <a:ahLst/>
              <a:cxnLst/>
              <a:rect l="l" t="t" r="r" b="b"/>
              <a:pathLst>
                <a:path w="4" h="4" extrusionOk="0">
                  <a:moveTo>
                    <a:pt x="4"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43"/>
            <p:cNvSpPr/>
            <p:nvPr/>
          </p:nvSpPr>
          <p:spPr>
            <a:xfrm>
              <a:off x="4933149" y="3037718"/>
              <a:ext cx="97" cy="24"/>
            </a:xfrm>
            <a:custGeom>
              <a:avLst/>
              <a:gdLst/>
              <a:ahLst/>
              <a:cxnLst/>
              <a:rect l="l" t="t" r="r" b="b"/>
              <a:pathLst>
                <a:path w="4" h="1" extrusionOk="0">
                  <a:moveTo>
                    <a:pt x="4"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43"/>
            <p:cNvSpPr/>
            <p:nvPr/>
          </p:nvSpPr>
          <p:spPr>
            <a:xfrm>
              <a:off x="4933222" y="3037791"/>
              <a:ext cx="121" cy="24"/>
            </a:xfrm>
            <a:custGeom>
              <a:avLst/>
              <a:gdLst/>
              <a:ahLst/>
              <a:cxnLst/>
              <a:rect l="l" t="t" r="r" b="b"/>
              <a:pathLst>
                <a:path w="5" h="1" extrusionOk="0">
                  <a:moveTo>
                    <a:pt x="4"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43"/>
            <p:cNvSpPr/>
            <p:nvPr/>
          </p:nvSpPr>
          <p:spPr>
            <a:xfrm>
              <a:off x="4941382" y="3034051"/>
              <a:ext cx="121" cy="631"/>
            </a:xfrm>
            <a:custGeom>
              <a:avLst/>
              <a:gdLst/>
              <a:ahLst/>
              <a:cxnLst/>
              <a:rect l="l" t="t" r="r" b="b"/>
              <a:pathLst>
                <a:path w="5" h="26" extrusionOk="0">
                  <a:moveTo>
                    <a:pt x="1" y="1"/>
                  </a:moveTo>
                  <a:cubicBezTo>
                    <a:pt x="1" y="11"/>
                    <a:pt x="1" y="18"/>
                    <a:pt x="4" y="25"/>
                  </a:cubicBezTo>
                  <a:cubicBezTo>
                    <a:pt x="1" y="18"/>
                    <a:pt x="1" y="1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43"/>
            <p:cNvSpPr/>
            <p:nvPr/>
          </p:nvSpPr>
          <p:spPr>
            <a:xfrm>
              <a:off x="4940969" y="3031841"/>
              <a:ext cx="97" cy="534"/>
            </a:xfrm>
            <a:custGeom>
              <a:avLst/>
              <a:gdLst/>
              <a:ahLst/>
              <a:cxnLst/>
              <a:rect l="l" t="t" r="r" b="b"/>
              <a:pathLst>
                <a:path w="4" h="22" extrusionOk="0">
                  <a:moveTo>
                    <a:pt x="0" y="1"/>
                  </a:moveTo>
                  <a:lnTo>
                    <a:pt x="4" y="2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43"/>
            <p:cNvSpPr/>
            <p:nvPr/>
          </p:nvSpPr>
          <p:spPr>
            <a:xfrm>
              <a:off x="4941139" y="3032618"/>
              <a:ext cx="97" cy="70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43"/>
            <p:cNvSpPr/>
            <p:nvPr/>
          </p:nvSpPr>
          <p:spPr>
            <a:xfrm>
              <a:off x="4941309" y="3033371"/>
              <a:ext cx="97" cy="631"/>
            </a:xfrm>
            <a:custGeom>
              <a:avLst/>
              <a:gdLst/>
              <a:ahLst/>
              <a:cxnLst/>
              <a:rect l="l" t="t" r="r" b="b"/>
              <a:pathLst>
                <a:path w="4" h="26" extrusionOk="0">
                  <a:moveTo>
                    <a:pt x="0" y="1"/>
                  </a:moveTo>
                  <a:cubicBezTo>
                    <a:pt x="0" y="8"/>
                    <a:pt x="0" y="15"/>
                    <a:pt x="4" y="25"/>
                  </a:cubicBezTo>
                  <a:cubicBezTo>
                    <a:pt x="0" y="15"/>
                    <a:pt x="0" y="8"/>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43"/>
            <p:cNvSpPr/>
            <p:nvPr/>
          </p:nvSpPr>
          <p:spPr>
            <a:xfrm>
              <a:off x="4933392" y="3037888"/>
              <a:ext cx="24" cy="24"/>
            </a:xfrm>
            <a:custGeom>
              <a:avLst/>
              <a:gdLst/>
              <a:ahLst/>
              <a:cxnLst/>
              <a:rect l="l" t="t" r="r" b="b"/>
              <a:pathLst>
                <a:path w="1" h="1" extrusionOk="0">
                  <a:moveTo>
                    <a:pt x="1"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43"/>
            <p:cNvSpPr/>
            <p:nvPr/>
          </p:nvSpPr>
          <p:spPr>
            <a:xfrm>
              <a:off x="4940799" y="3030991"/>
              <a:ext cx="97" cy="631"/>
            </a:xfrm>
            <a:custGeom>
              <a:avLst/>
              <a:gdLst/>
              <a:ahLst/>
              <a:cxnLst/>
              <a:rect l="l" t="t" r="r" b="b"/>
              <a:pathLst>
                <a:path w="4" h="26" extrusionOk="0">
                  <a:moveTo>
                    <a:pt x="0" y="1"/>
                  </a:moveTo>
                  <a:lnTo>
                    <a:pt x="4"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43"/>
            <p:cNvSpPr/>
            <p:nvPr/>
          </p:nvSpPr>
          <p:spPr>
            <a:xfrm>
              <a:off x="3938860" y="2565793"/>
              <a:ext cx="125188" cy="122856"/>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43"/>
            <p:cNvSpPr/>
            <p:nvPr/>
          </p:nvSpPr>
          <p:spPr>
            <a:xfrm>
              <a:off x="3987672" y="2567906"/>
              <a:ext cx="1044" cy="364"/>
            </a:xfrm>
            <a:custGeom>
              <a:avLst/>
              <a:gdLst/>
              <a:ahLst/>
              <a:cxnLst/>
              <a:rect l="l" t="t" r="r" b="b"/>
              <a:pathLst>
                <a:path w="43" h="15" extrusionOk="0">
                  <a:moveTo>
                    <a:pt x="0" y="1"/>
                  </a:moveTo>
                  <a:lnTo>
                    <a:pt x="42" y="15"/>
                  </a:lnTo>
                  <a:lnTo>
                    <a:pt x="42" y="15"/>
                  </a:lnTo>
                  <a:lnTo>
                    <a:pt x="0" y="1"/>
                  </a:ln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43"/>
            <p:cNvSpPr/>
            <p:nvPr/>
          </p:nvSpPr>
          <p:spPr>
            <a:xfrm>
              <a:off x="3938860" y="2611691"/>
              <a:ext cx="27660" cy="14571"/>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43"/>
            <p:cNvSpPr/>
            <p:nvPr/>
          </p:nvSpPr>
          <p:spPr>
            <a:xfrm>
              <a:off x="3938860" y="2626238"/>
              <a:ext cx="24" cy="24"/>
            </a:xfrm>
            <a:custGeom>
              <a:avLst/>
              <a:gdLst/>
              <a:ahLst/>
              <a:cxnLst/>
              <a:rect l="l" t="t" r="r" b="b"/>
              <a:pathLst>
                <a:path w="1" h="1" extrusionOk="0">
                  <a:moveTo>
                    <a:pt x="1"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43"/>
            <p:cNvSpPr/>
            <p:nvPr/>
          </p:nvSpPr>
          <p:spPr>
            <a:xfrm>
              <a:off x="3940730" y="2635248"/>
              <a:ext cx="1894" cy="8014"/>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43"/>
            <p:cNvSpPr/>
            <p:nvPr/>
          </p:nvSpPr>
          <p:spPr>
            <a:xfrm>
              <a:off x="3940390" y="2633791"/>
              <a:ext cx="364" cy="1481"/>
            </a:xfrm>
            <a:custGeom>
              <a:avLst/>
              <a:gdLst/>
              <a:ahLst/>
              <a:cxnLst/>
              <a:rect l="l" t="t" r="r" b="b"/>
              <a:pathLst>
                <a:path w="15" h="61" extrusionOk="0">
                  <a:moveTo>
                    <a:pt x="1" y="1"/>
                  </a:moveTo>
                  <a:lnTo>
                    <a:pt x="15" y="6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43"/>
            <p:cNvSpPr/>
            <p:nvPr/>
          </p:nvSpPr>
          <p:spPr>
            <a:xfrm>
              <a:off x="3940050" y="2632528"/>
              <a:ext cx="364" cy="1287"/>
            </a:xfrm>
            <a:custGeom>
              <a:avLst/>
              <a:gdLst/>
              <a:ahLst/>
              <a:cxnLst/>
              <a:rect l="l" t="t" r="r" b="b"/>
              <a:pathLst>
                <a:path w="15" h="53" extrusionOk="0">
                  <a:moveTo>
                    <a:pt x="1" y="0"/>
                  </a:moveTo>
                  <a:lnTo>
                    <a:pt x="15" y="53"/>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43"/>
            <p:cNvSpPr/>
            <p:nvPr/>
          </p:nvSpPr>
          <p:spPr>
            <a:xfrm>
              <a:off x="3939030" y="2627768"/>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43"/>
            <p:cNvSpPr/>
            <p:nvPr/>
          </p:nvSpPr>
          <p:spPr>
            <a:xfrm>
              <a:off x="3939710" y="2631411"/>
              <a:ext cx="364" cy="1044"/>
            </a:xfrm>
            <a:custGeom>
              <a:avLst/>
              <a:gdLst/>
              <a:ahLst/>
              <a:cxnLst/>
              <a:rect l="l" t="t" r="r" b="b"/>
              <a:pathLst>
                <a:path w="15" h="43" extrusionOk="0">
                  <a:moveTo>
                    <a:pt x="1" y="1"/>
                  </a:moveTo>
                  <a:cubicBezTo>
                    <a:pt x="4" y="11"/>
                    <a:pt x="8" y="29"/>
                    <a:pt x="15" y="43"/>
                  </a:cubicBezTo>
                  <a:cubicBezTo>
                    <a:pt x="8" y="29"/>
                    <a:pt x="4" y="1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43"/>
            <p:cNvSpPr/>
            <p:nvPr/>
          </p:nvSpPr>
          <p:spPr>
            <a:xfrm>
              <a:off x="3939200" y="2629031"/>
              <a:ext cx="24" cy="194"/>
            </a:xfrm>
            <a:custGeom>
              <a:avLst/>
              <a:gdLst/>
              <a:ahLst/>
              <a:cxnLst/>
              <a:rect l="l" t="t" r="r" b="b"/>
              <a:pathLst>
                <a:path w="1" h="8" extrusionOk="0">
                  <a:moveTo>
                    <a:pt x="1"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43"/>
            <p:cNvSpPr/>
            <p:nvPr/>
          </p:nvSpPr>
          <p:spPr>
            <a:xfrm>
              <a:off x="3939540" y="2630318"/>
              <a:ext cx="24" cy="194"/>
            </a:xfrm>
            <a:custGeom>
              <a:avLst/>
              <a:gdLst/>
              <a:ahLst/>
              <a:cxnLst/>
              <a:rect l="l" t="t" r="r" b="b"/>
              <a:pathLst>
                <a:path w="1" h="8" extrusionOk="0">
                  <a:moveTo>
                    <a:pt x="1"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43"/>
            <p:cNvSpPr/>
            <p:nvPr/>
          </p:nvSpPr>
          <p:spPr>
            <a:xfrm>
              <a:off x="3938860" y="2626238"/>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43"/>
            <p:cNvSpPr/>
            <p:nvPr/>
          </p:nvSpPr>
          <p:spPr>
            <a:xfrm>
              <a:off x="4003312" y="2567906"/>
              <a:ext cx="4614" cy="2234"/>
            </a:xfrm>
            <a:custGeom>
              <a:avLst/>
              <a:gdLst/>
              <a:ahLst/>
              <a:cxnLst/>
              <a:rect l="l" t="t" r="r" b="b"/>
              <a:pathLst>
                <a:path w="190" h="92" extrusionOk="0">
                  <a:moveTo>
                    <a:pt x="0" y="8"/>
                  </a:moveTo>
                  <a:cubicBezTo>
                    <a:pt x="29" y="1"/>
                    <a:pt x="130" y="57"/>
                    <a:pt x="190" y="92"/>
                  </a:cubicBezTo>
                  <a:cubicBezTo>
                    <a:pt x="130" y="57"/>
                    <a:pt x="29" y="1"/>
                    <a:pt x="0" y="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43"/>
            <p:cNvSpPr/>
            <p:nvPr/>
          </p:nvSpPr>
          <p:spPr>
            <a:xfrm>
              <a:off x="3964723" y="2649867"/>
              <a:ext cx="4687" cy="308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43"/>
            <p:cNvSpPr/>
            <p:nvPr/>
          </p:nvSpPr>
          <p:spPr>
            <a:xfrm>
              <a:off x="3946000" y="2643140"/>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43"/>
            <p:cNvSpPr/>
            <p:nvPr/>
          </p:nvSpPr>
          <p:spPr>
            <a:xfrm>
              <a:off x="3946680" y="2643067"/>
              <a:ext cx="1214" cy="24"/>
            </a:xfrm>
            <a:custGeom>
              <a:avLst/>
              <a:gdLst/>
              <a:ahLst/>
              <a:cxnLst/>
              <a:rect l="l" t="t" r="r" b="b"/>
              <a:pathLst>
                <a:path w="50" h="1" extrusionOk="0">
                  <a:moveTo>
                    <a:pt x="1" y="0"/>
                  </a:moveTo>
                  <a:lnTo>
                    <a:pt x="5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43"/>
            <p:cNvSpPr/>
            <p:nvPr/>
          </p:nvSpPr>
          <p:spPr>
            <a:xfrm>
              <a:off x="3954937" y="2644257"/>
              <a:ext cx="631" cy="364"/>
            </a:xfrm>
            <a:custGeom>
              <a:avLst/>
              <a:gdLst/>
              <a:ahLst/>
              <a:cxnLst/>
              <a:rect l="l" t="t" r="r" b="b"/>
              <a:pathLst>
                <a:path w="26" h="15" extrusionOk="0">
                  <a:moveTo>
                    <a:pt x="1" y="0"/>
                  </a:moveTo>
                  <a:lnTo>
                    <a:pt x="25"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43"/>
            <p:cNvSpPr/>
            <p:nvPr/>
          </p:nvSpPr>
          <p:spPr>
            <a:xfrm>
              <a:off x="3957487" y="2645617"/>
              <a:ext cx="7261" cy="4274"/>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43"/>
            <p:cNvSpPr/>
            <p:nvPr/>
          </p:nvSpPr>
          <p:spPr>
            <a:xfrm>
              <a:off x="3955884" y="2644767"/>
              <a:ext cx="194" cy="97"/>
            </a:xfrm>
            <a:custGeom>
              <a:avLst/>
              <a:gdLst/>
              <a:ahLst/>
              <a:cxnLst/>
              <a:rect l="l" t="t" r="r" b="b"/>
              <a:pathLst>
                <a:path w="8" h="4" extrusionOk="0">
                  <a:moveTo>
                    <a:pt x="0" y="0"/>
                  </a:moveTo>
                  <a:lnTo>
                    <a:pt x="7"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43"/>
            <p:cNvSpPr/>
            <p:nvPr/>
          </p:nvSpPr>
          <p:spPr>
            <a:xfrm>
              <a:off x="3947870" y="2643067"/>
              <a:ext cx="3594" cy="194"/>
            </a:xfrm>
            <a:custGeom>
              <a:avLst/>
              <a:gdLst/>
              <a:ahLst/>
              <a:cxnLst/>
              <a:rect l="l" t="t" r="r" b="b"/>
              <a:pathLst>
                <a:path w="148" h="8" extrusionOk="0">
                  <a:moveTo>
                    <a:pt x="1" y="0"/>
                  </a:moveTo>
                  <a:cubicBezTo>
                    <a:pt x="50" y="0"/>
                    <a:pt x="99" y="4"/>
                    <a:pt x="148" y="7"/>
                  </a:cubicBezTo>
                  <a:cubicBezTo>
                    <a:pt x="99" y="4"/>
                    <a:pt x="50" y="0"/>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43"/>
            <p:cNvSpPr/>
            <p:nvPr/>
          </p:nvSpPr>
          <p:spPr>
            <a:xfrm>
              <a:off x="4025848" y="2687363"/>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43"/>
            <p:cNvSpPr/>
            <p:nvPr/>
          </p:nvSpPr>
          <p:spPr>
            <a:xfrm>
              <a:off x="4033838" y="2688115"/>
              <a:ext cx="6144" cy="704"/>
            </a:xfrm>
            <a:custGeom>
              <a:avLst/>
              <a:gdLst/>
              <a:ahLst/>
              <a:cxnLst/>
              <a:rect l="l" t="t" r="r" b="b"/>
              <a:pathLst>
                <a:path w="253" h="29" extrusionOk="0">
                  <a:moveTo>
                    <a:pt x="252" y="29"/>
                  </a:moveTo>
                  <a:lnTo>
                    <a:pt x="0" y="1"/>
                  </a:lnTo>
                  <a:lnTo>
                    <a:pt x="252" y="29"/>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43"/>
            <p:cNvSpPr/>
            <p:nvPr/>
          </p:nvSpPr>
          <p:spPr>
            <a:xfrm>
              <a:off x="4043357" y="2675390"/>
              <a:ext cx="20861" cy="20666"/>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43"/>
            <p:cNvSpPr/>
            <p:nvPr/>
          </p:nvSpPr>
          <p:spPr>
            <a:xfrm>
              <a:off x="4043187" y="2689233"/>
              <a:ext cx="6144" cy="777"/>
            </a:xfrm>
            <a:custGeom>
              <a:avLst/>
              <a:gdLst/>
              <a:ahLst/>
              <a:cxnLst/>
              <a:rect l="l" t="t" r="r" b="b"/>
              <a:pathLst>
                <a:path w="253" h="32" extrusionOk="0">
                  <a:moveTo>
                    <a:pt x="0" y="0"/>
                  </a:moveTo>
                  <a:lnTo>
                    <a:pt x="0" y="0"/>
                  </a:lnTo>
                  <a:lnTo>
                    <a:pt x="252" y="32"/>
                  </a:lnTo>
                  <a:lnTo>
                    <a:pt x="252" y="3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43"/>
            <p:cNvSpPr/>
            <p:nvPr/>
          </p:nvSpPr>
          <p:spPr>
            <a:xfrm>
              <a:off x="4056544" y="2695765"/>
              <a:ext cx="7577" cy="364"/>
            </a:xfrm>
            <a:custGeom>
              <a:avLst/>
              <a:gdLst/>
              <a:ahLst/>
              <a:cxnLst/>
              <a:rect l="l" t="t" r="r" b="b"/>
              <a:pathLst>
                <a:path w="312" h="15" extrusionOk="0">
                  <a:moveTo>
                    <a:pt x="312" y="15"/>
                  </a:moveTo>
                  <a:lnTo>
                    <a:pt x="312" y="15"/>
                  </a:ln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43"/>
            <p:cNvSpPr/>
            <p:nvPr/>
          </p:nvSpPr>
          <p:spPr>
            <a:xfrm>
              <a:off x="4053897" y="2675536"/>
              <a:ext cx="364" cy="24"/>
            </a:xfrm>
            <a:custGeom>
              <a:avLst/>
              <a:gdLst/>
              <a:ahLst/>
              <a:cxnLst/>
              <a:rect l="l" t="t" r="r" b="b"/>
              <a:pathLst>
                <a:path w="15" h="1" extrusionOk="0">
                  <a:moveTo>
                    <a:pt x="0" y="1"/>
                  </a:moveTo>
                  <a:lnTo>
                    <a:pt x="1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43"/>
            <p:cNvSpPr/>
            <p:nvPr/>
          </p:nvSpPr>
          <p:spPr>
            <a:xfrm>
              <a:off x="4045300" y="2684376"/>
              <a:ext cx="24" cy="121"/>
            </a:xfrm>
            <a:custGeom>
              <a:avLst/>
              <a:gdLst/>
              <a:ahLst/>
              <a:cxnLst/>
              <a:rect l="l" t="t" r="r" b="b"/>
              <a:pathLst>
                <a:path w="1" h="5" extrusionOk="0">
                  <a:moveTo>
                    <a:pt x="1"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43"/>
            <p:cNvSpPr/>
            <p:nvPr/>
          </p:nvSpPr>
          <p:spPr>
            <a:xfrm>
              <a:off x="4056957" y="2677066"/>
              <a:ext cx="364" cy="364"/>
            </a:xfrm>
            <a:custGeom>
              <a:avLst/>
              <a:gdLst/>
              <a:ahLst/>
              <a:cxnLst/>
              <a:rect l="l" t="t" r="r" b="b"/>
              <a:pathLst>
                <a:path w="15" h="15" extrusionOk="0">
                  <a:moveTo>
                    <a:pt x="1" y="1"/>
                  </a:moveTo>
                  <a:lnTo>
                    <a:pt x="15"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43"/>
            <p:cNvSpPr/>
            <p:nvPr/>
          </p:nvSpPr>
          <p:spPr>
            <a:xfrm>
              <a:off x="4056107" y="2676483"/>
              <a:ext cx="364" cy="267"/>
            </a:xfrm>
            <a:custGeom>
              <a:avLst/>
              <a:gdLst/>
              <a:ahLst/>
              <a:cxnLst/>
              <a:rect l="l" t="t" r="r" b="b"/>
              <a:pathLst>
                <a:path w="15" h="11" extrusionOk="0">
                  <a:moveTo>
                    <a:pt x="1" y="0"/>
                  </a:moveTo>
                  <a:lnTo>
                    <a:pt x="15"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43"/>
            <p:cNvSpPr/>
            <p:nvPr/>
          </p:nvSpPr>
          <p:spPr>
            <a:xfrm>
              <a:off x="4054674" y="2675706"/>
              <a:ext cx="267" cy="121"/>
            </a:xfrm>
            <a:custGeom>
              <a:avLst/>
              <a:gdLst/>
              <a:ahLst/>
              <a:cxnLst/>
              <a:rect l="l" t="t" r="r" b="b"/>
              <a:pathLst>
                <a:path w="11" h="5" extrusionOk="0">
                  <a:moveTo>
                    <a:pt x="0" y="1"/>
                  </a:moveTo>
                  <a:lnTo>
                    <a:pt x="1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43"/>
            <p:cNvSpPr/>
            <p:nvPr/>
          </p:nvSpPr>
          <p:spPr>
            <a:xfrm>
              <a:off x="4052780" y="2675536"/>
              <a:ext cx="704" cy="24"/>
            </a:xfrm>
            <a:custGeom>
              <a:avLst/>
              <a:gdLst/>
              <a:ahLst/>
              <a:cxnLst/>
              <a:rect l="l" t="t" r="r" b="b"/>
              <a:pathLst>
                <a:path w="29" h="1" extrusionOk="0">
                  <a:moveTo>
                    <a:pt x="1" y="1"/>
                  </a:moveTo>
                  <a:cubicBezTo>
                    <a:pt x="8" y="1"/>
                    <a:pt x="18" y="1"/>
                    <a:pt x="29" y="1"/>
                  </a:cubicBezTo>
                  <a:cubicBezTo>
                    <a:pt x="18" y="1"/>
                    <a:pt x="8" y="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43"/>
            <p:cNvSpPr/>
            <p:nvPr/>
          </p:nvSpPr>
          <p:spPr>
            <a:xfrm>
              <a:off x="4046320" y="2682093"/>
              <a:ext cx="121" cy="194"/>
            </a:xfrm>
            <a:custGeom>
              <a:avLst/>
              <a:gdLst/>
              <a:ahLst/>
              <a:cxnLst/>
              <a:rect l="l" t="t" r="r" b="b"/>
              <a:pathLst>
                <a:path w="5" h="8" extrusionOk="0">
                  <a:moveTo>
                    <a:pt x="1" y="7"/>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43"/>
            <p:cNvSpPr/>
            <p:nvPr/>
          </p:nvSpPr>
          <p:spPr>
            <a:xfrm>
              <a:off x="4058827" y="2678766"/>
              <a:ext cx="364" cy="291"/>
            </a:xfrm>
            <a:custGeom>
              <a:avLst/>
              <a:gdLst/>
              <a:ahLst/>
              <a:cxnLst/>
              <a:rect l="l" t="t" r="r" b="b"/>
              <a:pathLst>
                <a:path w="15" h="12" extrusionOk="0">
                  <a:moveTo>
                    <a:pt x="15" y="1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43"/>
            <p:cNvSpPr/>
            <p:nvPr/>
          </p:nvSpPr>
          <p:spPr>
            <a:xfrm>
              <a:off x="4045640" y="2683453"/>
              <a:ext cx="121" cy="194"/>
            </a:xfrm>
            <a:custGeom>
              <a:avLst/>
              <a:gdLst/>
              <a:ahLst/>
              <a:cxnLst/>
              <a:rect l="l" t="t" r="r" b="b"/>
              <a:pathLst>
                <a:path w="5" h="8" extrusionOk="0">
                  <a:moveTo>
                    <a:pt x="1" y="7"/>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43"/>
            <p:cNvSpPr/>
            <p:nvPr/>
          </p:nvSpPr>
          <p:spPr>
            <a:xfrm>
              <a:off x="4057807" y="2677843"/>
              <a:ext cx="534" cy="437"/>
            </a:xfrm>
            <a:custGeom>
              <a:avLst/>
              <a:gdLst/>
              <a:ahLst/>
              <a:cxnLst/>
              <a:rect l="l" t="t" r="r" b="b"/>
              <a:pathLst>
                <a:path w="22" h="18" extrusionOk="0">
                  <a:moveTo>
                    <a:pt x="1" y="0"/>
                  </a:moveTo>
                  <a:lnTo>
                    <a:pt x="22"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43"/>
            <p:cNvSpPr/>
            <p:nvPr/>
          </p:nvSpPr>
          <p:spPr>
            <a:xfrm>
              <a:off x="4045980" y="2682676"/>
              <a:ext cx="121" cy="194"/>
            </a:xfrm>
            <a:custGeom>
              <a:avLst/>
              <a:gdLst/>
              <a:ahLst/>
              <a:cxnLst/>
              <a:rect l="l" t="t" r="r" b="b"/>
              <a:pathLst>
                <a:path w="5" h="8" extrusionOk="0">
                  <a:moveTo>
                    <a:pt x="1" y="8"/>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43"/>
            <p:cNvSpPr/>
            <p:nvPr/>
          </p:nvSpPr>
          <p:spPr>
            <a:xfrm>
              <a:off x="4055354" y="2676046"/>
              <a:ext cx="364" cy="194"/>
            </a:xfrm>
            <a:custGeom>
              <a:avLst/>
              <a:gdLst/>
              <a:ahLst/>
              <a:cxnLst/>
              <a:rect l="l" t="t" r="r" b="b"/>
              <a:pathLst>
                <a:path w="15" h="8" extrusionOk="0">
                  <a:moveTo>
                    <a:pt x="0" y="1"/>
                  </a:moveTo>
                  <a:lnTo>
                    <a:pt x="14"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43"/>
            <p:cNvSpPr/>
            <p:nvPr/>
          </p:nvSpPr>
          <p:spPr>
            <a:xfrm>
              <a:off x="4047510" y="2680053"/>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43"/>
            <p:cNvSpPr/>
            <p:nvPr/>
          </p:nvSpPr>
          <p:spPr>
            <a:xfrm>
              <a:off x="4046830" y="2681073"/>
              <a:ext cx="121" cy="194"/>
            </a:xfrm>
            <a:custGeom>
              <a:avLst/>
              <a:gdLst/>
              <a:ahLst/>
              <a:cxnLst/>
              <a:rect l="l" t="t" r="r" b="b"/>
              <a:pathLst>
                <a:path w="5" h="8" extrusionOk="0">
                  <a:moveTo>
                    <a:pt x="1" y="7"/>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43"/>
            <p:cNvSpPr/>
            <p:nvPr/>
          </p:nvSpPr>
          <p:spPr>
            <a:xfrm>
              <a:off x="4047000" y="2680733"/>
              <a:ext cx="24" cy="97"/>
            </a:xfrm>
            <a:custGeom>
              <a:avLst/>
              <a:gdLst/>
              <a:ahLst/>
              <a:cxnLst/>
              <a:rect l="l" t="t" r="r" b="b"/>
              <a:pathLst>
                <a:path w="1" h="4" extrusionOk="0">
                  <a:moveTo>
                    <a:pt x="1"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43"/>
            <p:cNvSpPr/>
            <p:nvPr/>
          </p:nvSpPr>
          <p:spPr>
            <a:xfrm>
              <a:off x="4047170" y="2680466"/>
              <a:ext cx="24" cy="121"/>
            </a:xfrm>
            <a:custGeom>
              <a:avLst/>
              <a:gdLst/>
              <a:ahLst/>
              <a:cxnLst/>
              <a:rect l="l" t="t" r="r" b="b"/>
              <a:pathLst>
                <a:path w="1" h="5" extrusionOk="0">
                  <a:moveTo>
                    <a:pt x="1"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43"/>
            <p:cNvSpPr/>
            <p:nvPr/>
          </p:nvSpPr>
          <p:spPr>
            <a:xfrm>
              <a:off x="4047437" y="2680126"/>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43"/>
            <p:cNvSpPr/>
            <p:nvPr/>
          </p:nvSpPr>
          <p:spPr>
            <a:xfrm>
              <a:off x="4047340" y="2680296"/>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43"/>
            <p:cNvSpPr/>
            <p:nvPr/>
          </p:nvSpPr>
          <p:spPr>
            <a:xfrm>
              <a:off x="4046587" y="2681486"/>
              <a:ext cx="97" cy="194"/>
            </a:xfrm>
            <a:custGeom>
              <a:avLst/>
              <a:gdLst/>
              <a:ahLst/>
              <a:cxnLst/>
              <a:rect l="l" t="t" r="r" b="b"/>
              <a:pathLst>
                <a:path w="4" h="8" extrusionOk="0">
                  <a:moveTo>
                    <a:pt x="0" y="8"/>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43"/>
            <p:cNvSpPr/>
            <p:nvPr/>
          </p:nvSpPr>
          <p:spPr>
            <a:xfrm>
              <a:off x="3365862" y="2341087"/>
              <a:ext cx="169872" cy="143231"/>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43"/>
            <p:cNvSpPr/>
            <p:nvPr/>
          </p:nvSpPr>
          <p:spPr>
            <a:xfrm>
              <a:off x="3544889" y="2477956"/>
              <a:ext cx="9981" cy="21128"/>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43"/>
            <p:cNvSpPr/>
            <p:nvPr/>
          </p:nvSpPr>
          <p:spPr>
            <a:xfrm>
              <a:off x="3506058" y="2368456"/>
              <a:ext cx="8257" cy="971"/>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43"/>
            <p:cNvSpPr/>
            <p:nvPr/>
          </p:nvSpPr>
          <p:spPr>
            <a:xfrm>
              <a:off x="3491511" y="2358329"/>
              <a:ext cx="267" cy="194"/>
            </a:xfrm>
            <a:custGeom>
              <a:avLst/>
              <a:gdLst/>
              <a:ahLst/>
              <a:cxnLst/>
              <a:rect l="l" t="t" r="r" b="b"/>
              <a:pathLst>
                <a:path w="11" h="8" extrusionOk="0">
                  <a:moveTo>
                    <a:pt x="11" y="1"/>
                  </a:moveTo>
                  <a:lnTo>
                    <a:pt x="0"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43"/>
            <p:cNvSpPr/>
            <p:nvPr/>
          </p:nvSpPr>
          <p:spPr>
            <a:xfrm>
              <a:off x="3461835" y="2340990"/>
              <a:ext cx="121" cy="121"/>
            </a:xfrm>
            <a:custGeom>
              <a:avLst/>
              <a:gdLst/>
              <a:ahLst/>
              <a:cxnLst/>
              <a:rect l="l" t="t" r="r" b="b"/>
              <a:pathLst>
                <a:path w="5" h="5" extrusionOk="0">
                  <a:moveTo>
                    <a:pt x="1" y="1"/>
                  </a:moveTo>
                  <a:lnTo>
                    <a:pt x="4"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43"/>
            <p:cNvSpPr/>
            <p:nvPr/>
          </p:nvSpPr>
          <p:spPr>
            <a:xfrm>
              <a:off x="3499161" y="2365906"/>
              <a:ext cx="437" cy="534"/>
            </a:xfrm>
            <a:custGeom>
              <a:avLst/>
              <a:gdLst/>
              <a:ahLst/>
              <a:cxnLst/>
              <a:rect l="l" t="t" r="r" b="b"/>
              <a:pathLst>
                <a:path w="18" h="22" extrusionOk="0">
                  <a:moveTo>
                    <a:pt x="1" y="1"/>
                  </a:moveTo>
                  <a:lnTo>
                    <a:pt x="18" y="2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43"/>
            <p:cNvSpPr/>
            <p:nvPr/>
          </p:nvSpPr>
          <p:spPr>
            <a:xfrm>
              <a:off x="3502561" y="2368626"/>
              <a:ext cx="631" cy="194"/>
            </a:xfrm>
            <a:custGeom>
              <a:avLst/>
              <a:gdLst/>
              <a:ahLst/>
              <a:cxnLst/>
              <a:rect l="l" t="t" r="r" b="b"/>
              <a:pathLst>
                <a:path w="26" h="8" extrusionOk="0">
                  <a:moveTo>
                    <a:pt x="1" y="1"/>
                  </a:moveTo>
                  <a:cubicBezTo>
                    <a:pt x="8" y="4"/>
                    <a:pt x="18" y="4"/>
                    <a:pt x="25" y="8"/>
                  </a:cubicBezTo>
                  <a:cubicBezTo>
                    <a:pt x="18" y="4"/>
                    <a:pt x="8" y="4"/>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43"/>
            <p:cNvSpPr/>
            <p:nvPr/>
          </p:nvSpPr>
          <p:spPr>
            <a:xfrm>
              <a:off x="3501881" y="2368383"/>
              <a:ext cx="534" cy="267"/>
            </a:xfrm>
            <a:custGeom>
              <a:avLst/>
              <a:gdLst/>
              <a:ahLst/>
              <a:cxnLst/>
              <a:rect l="l" t="t" r="r" b="b"/>
              <a:pathLst>
                <a:path w="22" h="11" extrusionOk="0">
                  <a:moveTo>
                    <a:pt x="1" y="0"/>
                  </a:moveTo>
                  <a:cubicBezTo>
                    <a:pt x="8" y="4"/>
                    <a:pt x="15" y="7"/>
                    <a:pt x="22" y="11"/>
                  </a:cubicBezTo>
                  <a:cubicBezTo>
                    <a:pt x="15" y="7"/>
                    <a:pt x="8" y="4"/>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43"/>
            <p:cNvSpPr/>
            <p:nvPr/>
          </p:nvSpPr>
          <p:spPr>
            <a:xfrm>
              <a:off x="3485125" y="2360879"/>
              <a:ext cx="2914" cy="534"/>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43"/>
            <p:cNvSpPr/>
            <p:nvPr/>
          </p:nvSpPr>
          <p:spPr>
            <a:xfrm>
              <a:off x="3500181" y="2367096"/>
              <a:ext cx="364" cy="364"/>
            </a:xfrm>
            <a:custGeom>
              <a:avLst/>
              <a:gdLst/>
              <a:ahLst/>
              <a:cxnLst/>
              <a:rect l="l" t="t" r="r" b="b"/>
              <a:pathLst>
                <a:path w="15" h="15" extrusionOk="0">
                  <a:moveTo>
                    <a:pt x="15" y="15"/>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43"/>
            <p:cNvSpPr/>
            <p:nvPr/>
          </p:nvSpPr>
          <p:spPr>
            <a:xfrm>
              <a:off x="3501201" y="2368043"/>
              <a:ext cx="534" cy="267"/>
            </a:xfrm>
            <a:custGeom>
              <a:avLst/>
              <a:gdLst/>
              <a:ahLst/>
              <a:cxnLst/>
              <a:rect l="l" t="t" r="r" b="b"/>
              <a:pathLst>
                <a:path w="22" h="11" extrusionOk="0">
                  <a:moveTo>
                    <a:pt x="1" y="0"/>
                  </a:moveTo>
                  <a:cubicBezTo>
                    <a:pt x="8" y="4"/>
                    <a:pt x="15" y="7"/>
                    <a:pt x="22" y="11"/>
                  </a:cubicBezTo>
                  <a:cubicBezTo>
                    <a:pt x="15" y="7"/>
                    <a:pt x="8" y="4"/>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43"/>
            <p:cNvSpPr/>
            <p:nvPr/>
          </p:nvSpPr>
          <p:spPr>
            <a:xfrm>
              <a:off x="3503241" y="2368553"/>
              <a:ext cx="2841" cy="194"/>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43"/>
            <p:cNvSpPr/>
            <p:nvPr/>
          </p:nvSpPr>
          <p:spPr>
            <a:xfrm>
              <a:off x="3499671" y="2366513"/>
              <a:ext cx="364" cy="437"/>
            </a:xfrm>
            <a:custGeom>
              <a:avLst/>
              <a:gdLst/>
              <a:ahLst/>
              <a:cxnLst/>
              <a:rect l="l" t="t" r="r" b="b"/>
              <a:pathLst>
                <a:path w="15" h="18" extrusionOk="0">
                  <a:moveTo>
                    <a:pt x="1" y="0"/>
                  </a:moveTo>
                  <a:lnTo>
                    <a:pt x="15"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43"/>
            <p:cNvSpPr/>
            <p:nvPr/>
          </p:nvSpPr>
          <p:spPr>
            <a:xfrm>
              <a:off x="3500691" y="2367606"/>
              <a:ext cx="461" cy="364"/>
            </a:xfrm>
            <a:custGeom>
              <a:avLst/>
              <a:gdLst/>
              <a:ahLst/>
              <a:cxnLst/>
              <a:rect l="l" t="t" r="r" b="b"/>
              <a:pathLst>
                <a:path w="19" h="15" extrusionOk="0">
                  <a:moveTo>
                    <a:pt x="1" y="1"/>
                  </a:moveTo>
                  <a:lnTo>
                    <a:pt x="18"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43"/>
            <p:cNvSpPr/>
            <p:nvPr/>
          </p:nvSpPr>
          <p:spPr>
            <a:xfrm>
              <a:off x="3505208" y="2368456"/>
              <a:ext cx="1967" cy="121"/>
            </a:xfrm>
            <a:custGeom>
              <a:avLst/>
              <a:gdLst/>
              <a:ahLst/>
              <a:cxnLst/>
              <a:rect l="l" t="t" r="r" b="b"/>
              <a:pathLst>
                <a:path w="81" h="5" extrusionOk="0">
                  <a:moveTo>
                    <a:pt x="81" y="1"/>
                  </a:moveTo>
                  <a:cubicBezTo>
                    <a:pt x="56" y="1"/>
                    <a:pt x="28" y="1"/>
                    <a:pt x="0" y="4"/>
                  </a:cubicBezTo>
                  <a:lnTo>
                    <a:pt x="35" y="4"/>
                  </a:lnTo>
                  <a:lnTo>
                    <a:pt x="8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43"/>
            <p:cNvSpPr/>
            <p:nvPr/>
          </p:nvSpPr>
          <p:spPr>
            <a:xfrm>
              <a:off x="3510041" y="2422951"/>
              <a:ext cx="194" cy="461"/>
            </a:xfrm>
            <a:custGeom>
              <a:avLst/>
              <a:gdLst/>
              <a:ahLst/>
              <a:cxnLst/>
              <a:rect l="l" t="t" r="r" b="b"/>
              <a:pathLst>
                <a:path w="8" h="19" extrusionOk="0">
                  <a:moveTo>
                    <a:pt x="8" y="18"/>
                  </a:moveTo>
                  <a:cubicBezTo>
                    <a:pt x="4" y="11"/>
                    <a:pt x="1" y="8"/>
                    <a:pt x="1" y="1"/>
                  </a:cubicBezTo>
                  <a:cubicBezTo>
                    <a:pt x="1" y="8"/>
                    <a:pt x="4" y="11"/>
                    <a:pt x="8"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43"/>
            <p:cNvSpPr/>
            <p:nvPr/>
          </p:nvSpPr>
          <p:spPr>
            <a:xfrm>
              <a:off x="3527647" y="2398885"/>
              <a:ext cx="364" cy="801"/>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43"/>
            <p:cNvSpPr/>
            <p:nvPr/>
          </p:nvSpPr>
          <p:spPr>
            <a:xfrm>
              <a:off x="3523907" y="2400584"/>
              <a:ext cx="437" cy="291"/>
            </a:xfrm>
            <a:custGeom>
              <a:avLst/>
              <a:gdLst/>
              <a:ahLst/>
              <a:cxnLst/>
              <a:rect l="l" t="t" r="r" b="b"/>
              <a:pathLst>
                <a:path w="18" h="12" extrusionOk="0">
                  <a:moveTo>
                    <a:pt x="0" y="11"/>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43"/>
            <p:cNvSpPr/>
            <p:nvPr/>
          </p:nvSpPr>
          <p:spPr>
            <a:xfrm>
              <a:off x="3520167" y="2426108"/>
              <a:ext cx="899" cy="2477"/>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43"/>
            <p:cNvSpPr/>
            <p:nvPr/>
          </p:nvSpPr>
          <p:spPr>
            <a:xfrm>
              <a:off x="3523227" y="2400924"/>
              <a:ext cx="437" cy="291"/>
            </a:xfrm>
            <a:custGeom>
              <a:avLst/>
              <a:gdLst/>
              <a:ahLst/>
              <a:cxnLst/>
              <a:rect l="l" t="t" r="r" b="b"/>
              <a:pathLst>
                <a:path w="18" h="12" extrusionOk="0">
                  <a:moveTo>
                    <a:pt x="0" y="11"/>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43"/>
            <p:cNvSpPr/>
            <p:nvPr/>
          </p:nvSpPr>
          <p:spPr>
            <a:xfrm>
              <a:off x="3522037" y="2401774"/>
              <a:ext cx="437" cy="364"/>
            </a:xfrm>
            <a:custGeom>
              <a:avLst/>
              <a:gdLst/>
              <a:ahLst/>
              <a:cxnLst/>
              <a:rect l="l" t="t" r="r" b="b"/>
              <a:pathLst>
                <a:path w="18" h="15" extrusionOk="0">
                  <a:moveTo>
                    <a:pt x="0" y="15"/>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43"/>
            <p:cNvSpPr/>
            <p:nvPr/>
          </p:nvSpPr>
          <p:spPr>
            <a:xfrm>
              <a:off x="3522620" y="2401362"/>
              <a:ext cx="461" cy="364"/>
            </a:xfrm>
            <a:custGeom>
              <a:avLst/>
              <a:gdLst/>
              <a:ahLst/>
              <a:cxnLst/>
              <a:rect l="l" t="t" r="r" b="b"/>
              <a:pathLst>
                <a:path w="19" h="15" extrusionOk="0">
                  <a:moveTo>
                    <a:pt x="1" y="14"/>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43"/>
            <p:cNvSpPr/>
            <p:nvPr/>
          </p:nvSpPr>
          <p:spPr>
            <a:xfrm>
              <a:off x="3524587" y="2400244"/>
              <a:ext cx="364" cy="291"/>
            </a:xfrm>
            <a:custGeom>
              <a:avLst/>
              <a:gdLst/>
              <a:ahLst/>
              <a:cxnLst/>
              <a:rect l="l" t="t" r="r" b="b"/>
              <a:pathLst>
                <a:path w="15" h="12" extrusionOk="0">
                  <a:moveTo>
                    <a:pt x="0" y="11"/>
                  </a:moveTo>
                  <a:lnTo>
                    <a:pt x="1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43"/>
            <p:cNvSpPr/>
            <p:nvPr/>
          </p:nvSpPr>
          <p:spPr>
            <a:xfrm>
              <a:off x="3526530" y="2399734"/>
              <a:ext cx="461" cy="121"/>
            </a:xfrm>
            <a:custGeom>
              <a:avLst/>
              <a:gdLst/>
              <a:ahLst/>
              <a:cxnLst/>
              <a:rect l="l" t="t" r="r" b="b"/>
              <a:pathLst>
                <a:path w="19" h="5" extrusionOk="0">
                  <a:moveTo>
                    <a:pt x="1" y="4"/>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43"/>
            <p:cNvSpPr/>
            <p:nvPr/>
          </p:nvSpPr>
          <p:spPr>
            <a:xfrm>
              <a:off x="3525947" y="2399904"/>
              <a:ext cx="364" cy="121"/>
            </a:xfrm>
            <a:custGeom>
              <a:avLst/>
              <a:gdLst/>
              <a:ahLst/>
              <a:cxnLst/>
              <a:rect l="l" t="t" r="r" b="b"/>
              <a:pathLst>
                <a:path w="15" h="5" extrusionOk="0">
                  <a:moveTo>
                    <a:pt x="0" y="4"/>
                  </a:moveTo>
                  <a:lnTo>
                    <a:pt x="1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43"/>
            <p:cNvSpPr/>
            <p:nvPr/>
          </p:nvSpPr>
          <p:spPr>
            <a:xfrm>
              <a:off x="3525267" y="2400074"/>
              <a:ext cx="364" cy="121"/>
            </a:xfrm>
            <a:custGeom>
              <a:avLst/>
              <a:gdLst/>
              <a:ahLst/>
              <a:cxnLst/>
              <a:rect l="l" t="t" r="r" b="b"/>
              <a:pathLst>
                <a:path w="15" h="5" extrusionOk="0">
                  <a:moveTo>
                    <a:pt x="0" y="4"/>
                  </a:moveTo>
                  <a:lnTo>
                    <a:pt x="1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43"/>
            <p:cNvSpPr/>
            <p:nvPr/>
          </p:nvSpPr>
          <p:spPr>
            <a:xfrm>
              <a:off x="3521527" y="2402382"/>
              <a:ext cx="364" cy="364"/>
            </a:xfrm>
            <a:custGeom>
              <a:avLst/>
              <a:gdLst/>
              <a:ahLst/>
              <a:cxnLst/>
              <a:rect l="l" t="t" r="r" b="b"/>
              <a:pathLst>
                <a:path w="15" h="15" extrusionOk="0">
                  <a:moveTo>
                    <a:pt x="0" y="14"/>
                  </a:moveTo>
                  <a:lnTo>
                    <a:pt x="1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43"/>
            <p:cNvSpPr/>
            <p:nvPr/>
          </p:nvSpPr>
          <p:spPr>
            <a:xfrm>
              <a:off x="3519827" y="2404664"/>
              <a:ext cx="267" cy="534"/>
            </a:xfrm>
            <a:custGeom>
              <a:avLst/>
              <a:gdLst/>
              <a:ahLst/>
              <a:cxnLst/>
              <a:rect l="l" t="t" r="r" b="b"/>
              <a:pathLst>
                <a:path w="11" h="22" extrusionOk="0">
                  <a:moveTo>
                    <a:pt x="0" y="22"/>
                  </a:moveTo>
                  <a:cubicBezTo>
                    <a:pt x="4" y="15"/>
                    <a:pt x="7" y="8"/>
                    <a:pt x="11" y="1"/>
                  </a:cubicBezTo>
                  <a:cubicBezTo>
                    <a:pt x="7" y="8"/>
                    <a:pt x="4" y="15"/>
                    <a:pt x="0" y="2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43"/>
            <p:cNvSpPr/>
            <p:nvPr/>
          </p:nvSpPr>
          <p:spPr>
            <a:xfrm>
              <a:off x="3520167" y="2403984"/>
              <a:ext cx="267" cy="461"/>
            </a:xfrm>
            <a:custGeom>
              <a:avLst/>
              <a:gdLst/>
              <a:ahLst/>
              <a:cxnLst/>
              <a:rect l="l" t="t" r="r" b="b"/>
              <a:pathLst>
                <a:path w="11" h="19" extrusionOk="0">
                  <a:moveTo>
                    <a:pt x="0" y="18"/>
                  </a:moveTo>
                  <a:cubicBezTo>
                    <a:pt x="4" y="15"/>
                    <a:pt x="7" y="8"/>
                    <a:pt x="11" y="1"/>
                  </a:cubicBezTo>
                  <a:cubicBezTo>
                    <a:pt x="7" y="8"/>
                    <a:pt x="4" y="15"/>
                    <a:pt x="0"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43"/>
            <p:cNvSpPr/>
            <p:nvPr/>
          </p:nvSpPr>
          <p:spPr>
            <a:xfrm>
              <a:off x="3519560" y="2405271"/>
              <a:ext cx="291" cy="534"/>
            </a:xfrm>
            <a:custGeom>
              <a:avLst/>
              <a:gdLst/>
              <a:ahLst/>
              <a:cxnLst/>
              <a:rect l="l" t="t" r="r" b="b"/>
              <a:pathLst>
                <a:path w="12" h="22" extrusionOk="0">
                  <a:moveTo>
                    <a:pt x="1" y="21"/>
                  </a:moveTo>
                  <a:cubicBezTo>
                    <a:pt x="4" y="14"/>
                    <a:pt x="8" y="7"/>
                    <a:pt x="11" y="0"/>
                  </a:cubicBezTo>
                  <a:cubicBezTo>
                    <a:pt x="8" y="7"/>
                    <a:pt x="4" y="14"/>
                    <a:pt x="1" y="2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43"/>
            <p:cNvSpPr/>
            <p:nvPr/>
          </p:nvSpPr>
          <p:spPr>
            <a:xfrm>
              <a:off x="3519390" y="2405951"/>
              <a:ext cx="194" cy="607"/>
            </a:xfrm>
            <a:custGeom>
              <a:avLst/>
              <a:gdLst/>
              <a:ahLst/>
              <a:cxnLst/>
              <a:rect l="l" t="t" r="r" b="b"/>
              <a:pathLst>
                <a:path w="8" h="25" extrusionOk="0">
                  <a:moveTo>
                    <a:pt x="1" y="25"/>
                  </a:moveTo>
                  <a:cubicBezTo>
                    <a:pt x="1" y="18"/>
                    <a:pt x="4" y="7"/>
                    <a:pt x="8" y="0"/>
                  </a:cubicBezTo>
                  <a:cubicBezTo>
                    <a:pt x="4" y="7"/>
                    <a:pt x="1" y="18"/>
                    <a:pt x="1" y="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43"/>
            <p:cNvSpPr/>
            <p:nvPr/>
          </p:nvSpPr>
          <p:spPr>
            <a:xfrm>
              <a:off x="3510211" y="2423728"/>
              <a:ext cx="971" cy="1044"/>
            </a:xfrm>
            <a:custGeom>
              <a:avLst/>
              <a:gdLst/>
              <a:ahLst/>
              <a:cxnLst/>
              <a:rect l="l" t="t" r="r" b="b"/>
              <a:pathLst>
                <a:path w="40" h="43" extrusionOk="0">
                  <a:moveTo>
                    <a:pt x="1" y="0"/>
                  </a:moveTo>
                  <a:cubicBezTo>
                    <a:pt x="11" y="18"/>
                    <a:pt x="22" y="32"/>
                    <a:pt x="39" y="42"/>
                  </a:cubicBezTo>
                  <a:cubicBezTo>
                    <a:pt x="22" y="32"/>
                    <a:pt x="11" y="18"/>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43"/>
            <p:cNvSpPr/>
            <p:nvPr/>
          </p:nvSpPr>
          <p:spPr>
            <a:xfrm>
              <a:off x="3521017" y="2402891"/>
              <a:ext cx="364" cy="437"/>
            </a:xfrm>
            <a:custGeom>
              <a:avLst/>
              <a:gdLst/>
              <a:ahLst/>
              <a:cxnLst/>
              <a:rect l="l" t="t" r="r" b="b"/>
              <a:pathLst>
                <a:path w="15" h="18" extrusionOk="0">
                  <a:moveTo>
                    <a:pt x="0" y="18"/>
                  </a:moveTo>
                  <a:lnTo>
                    <a:pt x="1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43"/>
            <p:cNvSpPr/>
            <p:nvPr/>
          </p:nvSpPr>
          <p:spPr>
            <a:xfrm>
              <a:off x="3520580" y="2403401"/>
              <a:ext cx="291" cy="534"/>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43"/>
            <p:cNvSpPr/>
            <p:nvPr/>
          </p:nvSpPr>
          <p:spPr>
            <a:xfrm>
              <a:off x="3514290" y="2369476"/>
              <a:ext cx="1991" cy="874"/>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43"/>
            <p:cNvSpPr/>
            <p:nvPr/>
          </p:nvSpPr>
          <p:spPr>
            <a:xfrm>
              <a:off x="3527987" y="2395072"/>
              <a:ext cx="534" cy="3837"/>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43"/>
            <p:cNvSpPr/>
            <p:nvPr/>
          </p:nvSpPr>
          <p:spPr>
            <a:xfrm>
              <a:off x="3530100" y="2376543"/>
              <a:ext cx="3521" cy="1117"/>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43"/>
            <p:cNvSpPr/>
            <p:nvPr/>
          </p:nvSpPr>
          <p:spPr>
            <a:xfrm>
              <a:off x="3513440" y="2369233"/>
              <a:ext cx="1821" cy="534"/>
            </a:xfrm>
            <a:custGeom>
              <a:avLst/>
              <a:gdLst/>
              <a:ahLst/>
              <a:cxnLst/>
              <a:rect l="l" t="t" r="r" b="b"/>
              <a:pathLst>
                <a:path w="75" h="22" extrusionOk="0">
                  <a:moveTo>
                    <a:pt x="1" y="0"/>
                  </a:moveTo>
                  <a:lnTo>
                    <a:pt x="36" y="11"/>
                  </a:lnTo>
                  <a:lnTo>
                    <a:pt x="74" y="21"/>
                  </a:lnTo>
                  <a:cubicBezTo>
                    <a:pt x="53" y="11"/>
                    <a:pt x="29" y="4"/>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43"/>
            <p:cNvSpPr/>
            <p:nvPr/>
          </p:nvSpPr>
          <p:spPr>
            <a:xfrm>
              <a:off x="3527817" y="2398472"/>
              <a:ext cx="267" cy="947"/>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43"/>
            <p:cNvSpPr/>
            <p:nvPr/>
          </p:nvSpPr>
          <p:spPr>
            <a:xfrm>
              <a:off x="2224408" y="2898445"/>
              <a:ext cx="26300" cy="13454"/>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43"/>
            <p:cNvSpPr/>
            <p:nvPr/>
          </p:nvSpPr>
          <p:spPr>
            <a:xfrm>
              <a:off x="2234267" y="2875569"/>
              <a:ext cx="76885" cy="3914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43"/>
            <p:cNvSpPr/>
            <p:nvPr/>
          </p:nvSpPr>
          <p:spPr>
            <a:xfrm>
              <a:off x="2254084" y="2905925"/>
              <a:ext cx="121" cy="194"/>
            </a:xfrm>
            <a:custGeom>
              <a:avLst/>
              <a:gdLst/>
              <a:ahLst/>
              <a:cxnLst/>
              <a:rect l="l" t="t" r="r" b="b"/>
              <a:pathLst>
                <a:path w="5" h="8" extrusionOk="0">
                  <a:moveTo>
                    <a:pt x="1" y="1"/>
                  </a:moveTo>
                  <a:lnTo>
                    <a:pt x="1" y="8"/>
                  </a:lnTo>
                  <a:cubicBezTo>
                    <a:pt x="4" y="4"/>
                    <a:pt x="4" y="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43"/>
            <p:cNvSpPr/>
            <p:nvPr/>
          </p:nvSpPr>
          <p:spPr>
            <a:xfrm>
              <a:off x="2254084" y="2907625"/>
              <a:ext cx="24" cy="291"/>
            </a:xfrm>
            <a:custGeom>
              <a:avLst/>
              <a:gdLst/>
              <a:ahLst/>
              <a:cxnLst/>
              <a:rect l="l" t="t" r="r" b="b"/>
              <a:pathLst>
                <a:path w="1" h="12" extrusionOk="0">
                  <a:moveTo>
                    <a:pt x="1" y="1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43"/>
            <p:cNvSpPr/>
            <p:nvPr/>
          </p:nvSpPr>
          <p:spPr>
            <a:xfrm>
              <a:off x="2254084" y="2906605"/>
              <a:ext cx="24" cy="291"/>
            </a:xfrm>
            <a:custGeom>
              <a:avLst/>
              <a:gdLst/>
              <a:ahLst/>
              <a:cxnLst/>
              <a:rect l="l" t="t" r="r" b="b"/>
              <a:pathLst>
                <a:path w="1" h="12" extrusionOk="0">
                  <a:moveTo>
                    <a:pt x="1" y="11"/>
                  </a:moveTo>
                  <a:lnTo>
                    <a:pt x="1" y="1"/>
                  </a:lnTo>
                  <a:cubicBezTo>
                    <a:pt x="1" y="1"/>
                    <a:pt x="1" y="8"/>
                    <a:pt x="1"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43"/>
            <p:cNvSpPr/>
            <p:nvPr/>
          </p:nvSpPr>
          <p:spPr>
            <a:xfrm>
              <a:off x="2253841" y="2903035"/>
              <a:ext cx="24" cy="121"/>
            </a:xfrm>
            <a:custGeom>
              <a:avLst/>
              <a:gdLst/>
              <a:ahLst/>
              <a:cxnLst/>
              <a:rect l="l" t="t" r="r" b="b"/>
              <a:pathLst>
                <a:path w="1" h="5" extrusionOk="0">
                  <a:moveTo>
                    <a:pt x="0"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43"/>
            <p:cNvSpPr/>
            <p:nvPr/>
          </p:nvSpPr>
          <p:spPr>
            <a:xfrm>
              <a:off x="2235627" y="2896405"/>
              <a:ext cx="364" cy="291"/>
            </a:xfrm>
            <a:custGeom>
              <a:avLst/>
              <a:gdLst/>
              <a:ahLst/>
              <a:cxnLst/>
              <a:rect l="l" t="t" r="r" b="b"/>
              <a:pathLst>
                <a:path w="15" h="12" extrusionOk="0">
                  <a:moveTo>
                    <a:pt x="15" y="1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43"/>
            <p:cNvSpPr/>
            <p:nvPr/>
          </p:nvSpPr>
          <p:spPr>
            <a:xfrm>
              <a:off x="2253501" y="2902282"/>
              <a:ext cx="24" cy="97"/>
            </a:xfrm>
            <a:custGeom>
              <a:avLst/>
              <a:gdLst/>
              <a:ahLst/>
              <a:cxnLst/>
              <a:rect l="l" t="t" r="r" b="b"/>
              <a:pathLst>
                <a:path w="1" h="4" extrusionOk="0">
                  <a:moveTo>
                    <a:pt x="0"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43"/>
            <p:cNvSpPr/>
            <p:nvPr/>
          </p:nvSpPr>
          <p:spPr>
            <a:xfrm>
              <a:off x="2236987" y="2897183"/>
              <a:ext cx="364" cy="194"/>
            </a:xfrm>
            <a:custGeom>
              <a:avLst/>
              <a:gdLst/>
              <a:ahLst/>
              <a:cxnLst/>
              <a:rect l="l" t="t" r="r" b="b"/>
              <a:pathLst>
                <a:path w="15" h="8" extrusionOk="0">
                  <a:moveTo>
                    <a:pt x="15" y="7"/>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43"/>
            <p:cNvSpPr/>
            <p:nvPr/>
          </p:nvSpPr>
          <p:spPr>
            <a:xfrm>
              <a:off x="2254084" y="2905245"/>
              <a:ext cx="121" cy="291"/>
            </a:xfrm>
            <a:custGeom>
              <a:avLst/>
              <a:gdLst/>
              <a:ahLst/>
              <a:cxnLst/>
              <a:rect l="l" t="t" r="r" b="b"/>
              <a:pathLst>
                <a:path w="5" h="12" extrusionOk="0">
                  <a:moveTo>
                    <a:pt x="1" y="1"/>
                  </a:moveTo>
                  <a:lnTo>
                    <a:pt x="1" y="11"/>
                  </a:lnTo>
                  <a:cubicBezTo>
                    <a:pt x="4" y="8"/>
                    <a:pt x="4" y="4"/>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43"/>
            <p:cNvSpPr/>
            <p:nvPr/>
          </p:nvSpPr>
          <p:spPr>
            <a:xfrm>
              <a:off x="2253914" y="2908475"/>
              <a:ext cx="24" cy="364"/>
            </a:xfrm>
            <a:custGeom>
              <a:avLst/>
              <a:gdLst/>
              <a:ahLst/>
              <a:cxnLst/>
              <a:rect l="l" t="t" r="r" b="b"/>
              <a:pathLst>
                <a:path w="1" h="15" extrusionOk="0">
                  <a:moveTo>
                    <a:pt x="1" y="15"/>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43"/>
            <p:cNvSpPr/>
            <p:nvPr/>
          </p:nvSpPr>
          <p:spPr>
            <a:xfrm>
              <a:off x="2254084" y="2904225"/>
              <a:ext cx="24" cy="194"/>
            </a:xfrm>
            <a:custGeom>
              <a:avLst/>
              <a:gdLst/>
              <a:ahLst/>
              <a:cxnLst/>
              <a:rect l="l" t="t" r="r" b="b"/>
              <a:pathLst>
                <a:path w="1" h="8" extrusionOk="0">
                  <a:moveTo>
                    <a:pt x="1" y="8"/>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43"/>
            <p:cNvSpPr/>
            <p:nvPr/>
          </p:nvSpPr>
          <p:spPr>
            <a:xfrm>
              <a:off x="2254084" y="290490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43"/>
            <p:cNvSpPr/>
            <p:nvPr/>
          </p:nvSpPr>
          <p:spPr>
            <a:xfrm>
              <a:off x="2254084" y="290388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43"/>
            <p:cNvSpPr/>
            <p:nvPr/>
          </p:nvSpPr>
          <p:spPr>
            <a:xfrm>
              <a:off x="2253914" y="2903375"/>
              <a:ext cx="24" cy="121"/>
            </a:xfrm>
            <a:custGeom>
              <a:avLst/>
              <a:gdLst/>
              <a:ahLst/>
              <a:cxnLst/>
              <a:rect l="l" t="t" r="r" b="b"/>
              <a:pathLst>
                <a:path w="1" h="5" extrusionOk="0">
                  <a:moveTo>
                    <a:pt x="1"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43"/>
            <p:cNvSpPr/>
            <p:nvPr/>
          </p:nvSpPr>
          <p:spPr>
            <a:xfrm>
              <a:off x="2253671" y="2902525"/>
              <a:ext cx="24" cy="121"/>
            </a:xfrm>
            <a:custGeom>
              <a:avLst/>
              <a:gdLst/>
              <a:ahLst/>
              <a:cxnLst/>
              <a:rect l="l" t="t" r="r" b="b"/>
              <a:pathLst>
                <a:path w="1" h="5" extrusionOk="0">
                  <a:moveTo>
                    <a:pt x="0"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43"/>
            <p:cNvSpPr/>
            <p:nvPr/>
          </p:nvSpPr>
          <p:spPr>
            <a:xfrm>
              <a:off x="2253744" y="2902792"/>
              <a:ext cx="24" cy="97"/>
            </a:xfrm>
            <a:custGeom>
              <a:avLst/>
              <a:gdLst/>
              <a:ahLst/>
              <a:cxnLst/>
              <a:rect l="l" t="t" r="r" b="b"/>
              <a:pathLst>
                <a:path w="1" h="4" extrusionOk="0">
                  <a:moveTo>
                    <a:pt x="1"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43"/>
            <p:cNvSpPr/>
            <p:nvPr/>
          </p:nvSpPr>
          <p:spPr>
            <a:xfrm>
              <a:off x="1864800" y="2638818"/>
              <a:ext cx="400115" cy="247510"/>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43"/>
            <p:cNvSpPr/>
            <p:nvPr/>
          </p:nvSpPr>
          <p:spPr>
            <a:xfrm>
              <a:off x="2190409" y="2851260"/>
              <a:ext cx="50367" cy="51459"/>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43"/>
            <p:cNvSpPr/>
            <p:nvPr/>
          </p:nvSpPr>
          <p:spPr>
            <a:xfrm>
              <a:off x="2230527" y="2895386"/>
              <a:ext cx="24" cy="24"/>
            </a:xfrm>
            <a:custGeom>
              <a:avLst/>
              <a:gdLst/>
              <a:ahLst/>
              <a:cxnLst/>
              <a:rect l="l" t="t" r="r" b="b"/>
              <a:pathLst>
                <a:path w="1" h="1" extrusionOk="0">
                  <a:moveTo>
                    <a:pt x="1"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43"/>
            <p:cNvSpPr/>
            <p:nvPr/>
          </p:nvSpPr>
          <p:spPr>
            <a:xfrm>
              <a:off x="2223048" y="2901165"/>
              <a:ext cx="291" cy="291"/>
            </a:xfrm>
            <a:custGeom>
              <a:avLst/>
              <a:gdLst/>
              <a:ahLst/>
              <a:cxnLst/>
              <a:rect l="l" t="t" r="r" b="b"/>
              <a:pathLst>
                <a:path w="12" h="12" extrusionOk="0">
                  <a:moveTo>
                    <a:pt x="11" y="1"/>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43"/>
            <p:cNvSpPr/>
            <p:nvPr/>
          </p:nvSpPr>
          <p:spPr>
            <a:xfrm>
              <a:off x="2221955" y="2902185"/>
              <a:ext cx="267" cy="291"/>
            </a:xfrm>
            <a:custGeom>
              <a:avLst/>
              <a:gdLst/>
              <a:ahLst/>
              <a:cxnLst/>
              <a:rect l="l" t="t" r="r" b="b"/>
              <a:pathLst>
                <a:path w="11" h="12" extrusionOk="0">
                  <a:moveTo>
                    <a:pt x="11" y="1"/>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43"/>
            <p:cNvSpPr/>
            <p:nvPr/>
          </p:nvSpPr>
          <p:spPr>
            <a:xfrm>
              <a:off x="2228828" y="2896333"/>
              <a:ext cx="194" cy="97"/>
            </a:xfrm>
            <a:custGeom>
              <a:avLst/>
              <a:gdLst/>
              <a:ahLst/>
              <a:cxnLst/>
              <a:rect l="l" t="t" r="r" b="b"/>
              <a:pathLst>
                <a:path w="8" h="4" extrusionOk="0">
                  <a:moveTo>
                    <a:pt x="8" y="0"/>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43"/>
            <p:cNvSpPr/>
            <p:nvPr/>
          </p:nvSpPr>
          <p:spPr>
            <a:xfrm>
              <a:off x="2230188" y="2895483"/>
              <a:ext cx="121" cy="24"/>
            </a:xfrm>
            <a:custGeom>
              <a:avLst/>
              <a:gdLst/>
              <a:ahLst/>
              <a:cxnLst/>
              <a:rect l="l" t="t" r="r" b="b"/>
              <a:pathLst>
                <a:path w="5" h="1" extrusionOk="0">
                  <a:moveTo>
                    <a:pt x="4"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43"/>
            <p:cNvSpPr/>
            <p:nvPr/>
          </p:nvSpPr>
          <p:spPr>
            <a:xfrm>
              <a:off x="2228415" y="2896673"/>
              <a:ext cx="194" cy="97"/>
            </a:xfrm>
            <a:custGeom>
              <a:avLst/>
              <a:gdLst/>
              <a:ahLst/>
              <a:cxnLst/>
              <a:rect l="l" t="t" r="r" b="b"/>
              <a:pathLst>
                <a:path w="8" h="4" extrusionOk="0">
                  <a:moveTo>
                    <a:pt x="7" y="0"/>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43"/>
            <p:cNvSpPr/>
            <p:nvPr/>
          </p:nvSpPr>
          <p:spPr>
            <a:xfrm>
              <a:off x="2227808" y="2897013"/>
              <a:ext cx="291" cy="194"/>
            </a:xfrm>
            <a:custGeom>
              <a:avLst/>
              <a:gdLst/>
              <a:ahLst/>
              <a:cxnLst/>
              <a:rect l="l" t="t" r="r" b="b"/>
              <a:pathLst>
                <a:path w="12" h="8" extrusionOk="0">
                  <a:moveTo>
                    <a:pt x="11"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43"/>
            <p:cNvSpPr/>
            <p:nvPr/>
          </p:nvSpPr>
          <p:spPr>
            <a:xfrm>
              <a:off x="2227225" y="2897523"/>
              <a:ext cx="267" cy="194"/>
            </a:xfrm>
            <a:custGeom>
              <a:avLst/>
              <a:gdLst/>
              <a:ahLst/>
              <a:cxnLst/>
              <a:rect l="l" t="t" r="r" b="b"/>
              <a:pathLst>
                <a:path w="11" h="8" extrusionOk="0">
                  <a:moveTo>
                    <a:pt x="11"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43"/>
            <p:cNvSpPr/>
            <p:nvPr/>
          </p:nvSpPr>
          <p:spPr>
            <a:xfrm>
              <a:off x="2225015" y="2899393"/>
              <a:ext cx="267" cy="267"/>
            </a:xfrm>
            <a:custGeom>
              <a:avLst/>
              <a:gdLst/>
              <a:ahLst/>
              <a:cxnLst/>
              <a:rect l="l" t="t" r="r" b="b"/>
              <a:pathLst>
                <a:path w="11" h="11" extrusionOk="0">
                  <a:moveTo>
                    <a:pt x="11" y="0"/>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43"/>
            <p:cNvSpPr/>
            <p:nvPr/>
          </p:nvSpPr>
          <p:spPr>
            <a:xfrm>
              <a:off x="2229265" y="2896066"/>
              <a:ext cx="194" cy="121"/>
            </a:xfrm>
            <a:custGeom>
              <a:avLst/>
              <a:gdLst/>
              <a:ahLst/>
              <a:cxnLst/>
              <a:rect l="l" t="t" r="r" b="b"/>
              <a:pathLst>
                <a:path w="8" h="5" extrusionOk="0">
                  <a:moveTo>
                    <a:pt x="7"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43"/>
            <p:cNvSpPr/>
            <p:nvPr/>
          </p:nvSpPr>
          <p:spPr>
            <a:xfrm>
              <a:off x="2229678" y="2895823"/>
              <a:ext cx="121" cy="97"/>
            </a:xfrm>
            <a:custGeom>
              <a:avLst/>
              <a:gdLst/>
              <a:ahLst/>
              <a:cxnLst/>
              <a:rect l="l" t="t" r="r" b="b"/>
              <a:pathLst>
                <a:path w="5" h="4" extrusionOk="0">
                  <a:moveTo>
                    <a:pt x="4" y="0"/>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43"/>
            <p:cNvSpPr/>
            <p:nvPr/>
          </p:nvSpPr>
          <p:spPr>
            <a:xfrm>
              <a:off x="2223995" y="2900242"/>
              <a:ext cx="364" cy="267"/>
            </a:xfrm>
            <a:custGeom>
              <a:avLst/>
              <a:gdLst/>
              <a:ahLst/>
              <a:cxnLst/>
              <a:rect l="l" t="t" r="r" b="b"/>
              <a:pathLst>
                <a:path w="15" h="11" extrusionOk="0">
                  <a:moveTo>
                    <a:pt x="14" y="0"/>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43"/>
            <p:cNvSpPr/>
            <p:nvPr/>
          </p:nvSpPr>
          <p:spPr>
            <a:xfrm>
              <a:off x="2225768" y="2898713"/>
              <a:ext cx="364" cy="194"/>
            </a:xfrm>
            <a:custGeom>
              <a:avLst/>
              <a:gdLst/>
              <a:ahLst/>
              <a:cxnLst/>
              <a:rect l="l" t="t" r="r" b="b"/>
              <a:pathLst>
                <a:path w="15" h="8" extrusionOk="0">
                  <a:moveTo>
                    <a:pt x="15"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43"/>
            <p:cNvSpPr/>
            <p:nvPr/>
          </p:nvSpPr>
          <p:spPr>
            <a:xfrm>
              <a:off x="2226545" y="2898033"/>
              <a:ext cx="267" cy="267"/>
            </a:xfrm>
            <a:custGeom>
              <a:avLst/>
              <a:gdLst/>
              <a:ahLst/>
              <a:cxnLst/>
              <a:rect l="l" t="t" r="r" b="b"/>
              <a:pathLst>
                <a:path w="11" h="11" extrusionOk="0">
                  <a:moveTo>
                    <a:pt x="11" y="0"/>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43"/>
            <p:cNvSpPr/>
            <p:nvPr/>
          </p:nvSpPr>
          <p:spPr>
            <a:xfrm>
              <a:off x="2229945" y="2895653"/>
              <a:ext cx="97" cy="24"/>
            </a:xfrm>
            <a:custGeom>
              <a:avLst/>
              <a:gdLst/>
              <a:ahLst/>
              <a:cxnLst/>
              <a:rect l="l" t="t" r="r" b="b"/>
              <a:pathLst>
                <a:path w="4" h="1" extrusionOk="0">
                  <a:moveTo>
                    <a:pt x="4"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43"/>
            <p:cNvSpPr/>
            <p:nvPr/>
          </p:nvSpPr>
          <p:spPr>
            <a:xfrm>
              <a:off x="2230697" y="2885113"/>
              <a:ext cx="6144" cy="10224"/>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43"/>
            <p:cNvSpPr/>
            <p:nvPr/>
          </p:nvSpPr>
          <p:spPr>
            <a:xfrm>
              <a:off x="2240411" y="2881446"/>
              <a:ext cx="364" cy="364"/>
            </a:xfrm>
            <a:custGeom>
              <a:avLst/>
              <a:gdLst/>
              <a:ahLst/>
              <a:cxnLst/>
              <a:rect l="l" t="t" r="r" b="b"/>
              <a:pathLst>
                <a:path w="15" h="15" extrusionOk="0">
                  <a:moveTo>
                    <a:pt x="14" y="1"/>
                  </a:moveTo>
                  <a:lnTo>
                    <a:pt x="14" y="1"/>
                  </a:lnTo>
                  <a:lnTo>
                    <a:pt x="0"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43"/>
            <p:cNvSpPr/>
            <p:nvPr/>
          </p:nvSpPr>
          <p:spPr>
            <a:xfrm>
              <a:off x="2238711" y="2881956"/>
              <a:ext cx="1554" cy="1554"/>
            </a:xfrm>
            <a:custGeom>
              <a:avLst/>
              <a:gdLst/>
              <a:ahLst/>
              <a:cxnLst/>
              <a:rect l="l" t="t" r="r" b="b"/>
              <a:pathLst>
                <a:path w="64" h="64" extrusionOk="0">
                  <a:moveTo>
                    <a:pt x="63" y="1"/>
                  </a:moveTo>
                  <a:cubicBezTo>
                    <a:pt x="39" y="22"/>
                    <a:pt x="21" y="43"/>
                    <a:pt x="0" y="64"/>
                  </a:cubicBezTo>
                  <a:cubicBezTo>
                    <a:pt x="21" y="46"/>
                    <a:pt x="42" y="22"/>
                    <a:pt x="63"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43"/>
            <p:cNvSpPr/>
            <p:nvPr/>
          </p:nvSpPr>
          <p:spPr>
            <a:xfrm>
              <a:off x="2230697" y="2895143"/>
              <a:ext cx="364" cy="267"/>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43"/>
            <p:cNvSpPr/>
            <p:nvPr/>
          </p:nvSpPr>
          <p:spPr>
            <a:xfrm>
              <a:off x="2194149" y="2882296"/>
              <a:ext cx="704" cy="971"/>
            </a:xfrm>
            <a:custGeom>
              <a:avLst/>
              <a:gdLst/>
              <a:ahLst/>
              <a:cxnLst/>
              <a:rect l="l" t="t" r="r" b="b"/>
              <a:pathLst>
                <a:path w="29" h="40" extrusionOk="0">
                  <a:moveTo>
                    <a:pt x="1" y="39"/>
                  </a:moveTo>
                  <a:lnTo>
                    <a:pt x="29"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43"/>
            <p:cNvSpPr/>
            <p:nvPr/>
          </p:nvSpPr>
          <p:spPr>
            <a:xfrm>
              <a:off x="2198909" y="2876686"/>
              <a:ext cx="194" cy="291"/>
            </a:xfrm>
            <a:custGeom>
              <a:avLst/>
              <a:gdLst/>
              <a:ahLst/>
              <a:cxnLst/>
              <a:rect l="l" t="t" r="r" b="b"/>
              <a:pathLst>
                <a:path w="8" h="12" extrusionOk="0">
                  <a:moveTo>
                    <a:pt x="1" y="11"/>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43"/>
            <p:cNvSpPr/>
            <p:nvPr/>
          </p:nvSpPr>
          <p:spPr>
            <a:xfrm>
              <a:off x="2199249" y="2876273"/>
              <a:ext cx="194" cy="267"/>
            </a:xfrm>
            <a:custGeom>
              <a:avLst/>
              <a:gdLst/>
              <a:ahLst/>
              <a:cxnLst/>
              <a:rect l="l" t="t" r="r" b="b"/>
              <a:pathLst>
                <a:path w="8" h="11" extrusionOk="0">
                  <a:moveTo>
                    <a:pt x="1" y="11"/>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43"/>
            <p:cNvSpPr/>
            <p:nvPr/>
          </p:nvSpPr>
          <p:spPr>
            <a:xfrm>
              <a:off x="2190409" y="2883316"/>
              <a:ext cx="3691" cy="5124"/>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43"/>
            <p:cNvSpPr/>
            <p:nvPr/>
          </p:nvSpPr>
          <p:spPr>
            <a:xfrm>
              <a:off x="2194926" y="2881373"/>
              <a:ext cx="607" cy="777"/>
            </a:xfrm>
            <a:custGeom>
              <a:avLst/>
              <a:gdLst/>
              <a:ahLst/>
              <a:cxnLst/>
              <a:rect l="l" t="t" r="r" b="b"/>
              <a:pathLst>
                <a:path w="25" h="32" extrusionOk="0">
                  <a:moveTo>
                    <a:pt x="0" y="32"/>
                  </a:moveTo>
                  <a:lnTo>
                    <a:pt x="2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43"/>
            <p:cNvSpPr/>
            <p:nvPr/>
          </p:nvSpPr>
          <p:spPr>
            <a:xfrm>
              <a:off x="2228585" y="2851430"/>
              <a:ext cx="3497" cy="24"/>
            </a:xfrm>
            <a:custGeom>
              <a:avLst/>
              <a:gdLst/>
              <a:ahLst/>
              <a:cxnLst/>
              <a:rect l="l" t="t" r="r" b="b"/>
              <a:pathLst>
                <a:path w="144" h="1" extrusionOk="0">
                  <a:moveTo>
                    <a:pt x="144" y="1"/>
                  </a:moveTo>
                  <a:lnTo>
                    <a:pt x="144" y="1"/>
                  </a:lnTo>
                  <a:lnTo>
                    <a:pt x="0" y="1"/>
                  </a:lnTo>
                  <a:cubicBezTo>
                    <a:pt x="60" y="1"/>
                    <a:pt x="105" y="1"/>
                    <a:pt x="14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43"/>
            <p:cNvSpPr/>
            <p:nvPr/>
          </p:nvSpPr>
          <p:spPr>
            <a:xfrm>
              <a:off x="2196966" y="2878896"/>
              <a:ext cx="364" cy="534"/>
            </a:xfrm>
            <a:custGeom>
              <a:avLst/>
              <a:gdLst/>
              <a:ahLst/>
              <a:cxnLst/>
              <a:rect l="l" t="t" r="r" b="b"/>
              <a:pathLst>
                <a:path w="15" h="22" extrusionOk="0">
                  <a:moveTo>
                    <a:pt x="0" y="22"/>
                  </a:moveTo>
                  <a:lnTo>
                    <a:pt x="1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43"/>
            <p:cNvSpPr/>
            <p:nvPr/>
          </p:nvSpPr>
          <p:spPr>
            <a:xfrm>
              <a:off x="2196359" y="2879673"/>
              <a:ext cx="461" cy="607"/>
            </a:xfrm>
            <a:custGeom>
              <a:avLst/>
              <a:gdLst/>
              <a:ahLst/>
              <a:cxnLst/>
              <a:rect l="l" t="t" r="r" b="b"/>
              <a:pathLst>
                <a:path w="19" h="25" extrusionOk="0">
                  <a:moveTo>
                    <a:pt x="1" y="25"/>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43"/>
            <p:cNvSpPr/>
            <p:nvPr/>
          </p:nvSpPr>
          <p:spPr>
            <a:xfrm>
              <a:off x="2197549" y="2878313"/>
              <a:ext cx="291" cy="364"/>
            </a:xfrm>
            <a:custGeom>
              <a:avLst/>
              <a:gdLst/>
              <a:ahLst/>
              <a:cxnLst/>
              <a:rect l="l" t="t" r="r" b="b"/>
              <a:pathLst>
                <a:path w="12" h="15" extrusionOk="0">
                  <a:moveTo>
                    <a:pt x="1" y="14"/>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43"/>
            <p:cNvSpPr/>
            <p:nvPr/>
          </p:nvSpPr>
          <p:spPr>
            <a:xfrm>
              <a:off x="2199516" y="2875933"/>
              <a:ext cx="267" cy="267"/>
            </a:xfrm>
            <a:custGeom>
              <a:avLst/>
              <a:gdLst/>
              <a:ahLst/>
              <a:cxnLst/>
              <a:rect l="l" t="t" r="r" b="b"/>
              <a:pathLst>
                <a:path w="11" h="11" extrusionOk="0">
                  <a:moveTo>
                    <a:pt x="0" y="11"/>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43"/>
            <p:cNvSpPr/>
            <p:nvPr/>
          </p:nvSpPr>
          <p:spPr>
            <a:xfrm>
              <a:off x="2198496" y="2877123"/>
              <a:ext cx="267" cy="364"/>
            </a:xfrm>
            <a:custGeom>
              <a:avLst/>
              <a:gdLst/>
              <a:ahLst/>
              <a:cxnLst/>
              <a:rect l="l" t="t" r="r" b="b"/>
              <a:pathLst>
                <a:path w="11" h="15" extrusionOk="0">
                  <a:moveTo>
                    <a:pt x="0" y="14"/>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43"/>
            <p:cNvSpPr/>
            <p:nvPr/>
          </p:nvSpPr>
          <p:spPr>
            <a:xfrm>
              <a:off x="2198059" y="2877633"/>
              <a:ext cx="291" cy="437"/>
            </a:xfrm>
            <a:custGeom>
              <a:avLst/>
              <a:gdLst/>
              <a:ahLst/>
              <a:cxnLst/>
              <a:rect l="l" t="t" r="r" b="b"/>
              <a:pathLst>
                <a:path w="12" h="18" extrusionOk="0">
                  <a:moveTo>
                    <a:pt x="1" y="18"/>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43"/>
            <p:cNvSpPr/>
            <p:nvPr/>
          </p:nvSpPr>
          <p:spPr>
            <a:xfrm>
              <a:off x="2195679" y="2880523"/>
              <a:ext cx="461" cy="607"/>
            </a:xfrm>
            <a:custGeom>
              <a:avLst/>
              <a:gdLst/>
              <a:ahLst/>
              <a:cxnLst/>
              <a:rect l="l" t="t" r="r" b="b"/>
              <a:pathLst>
                <a:path w="19" h="25" extrusionOk="0">
                  <a:moveTo>
                    <a:pt x="1" y="25"/>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43"/>
            <p:cNvSpPr/>
            <p:nvPr/>
          </p:nvSpPr>
          <p:spPr>
            <a:xfrm>
              <a:off x="2234607" y="2842931"/>
              <a:ext cx="13211" cy="31910"/>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43"/>
            <p:cNvSpPr/>
            <p:nvPr/>
          </p:nvSpPr>
          <p:spPr>
            <a:xfrm>
              <a:off x="2236647" y="2850677"/>
              <a:ext cx="194" cy="97"/>
            </a:xfrm>
            <a:custGeom>
              <a:avLst/>
              <a:gdLst/>
              <a:ahLst/>
              <a:cxnLst/>
              <a:rect l="l" t="t" r="r" b="b"/>
              <a:pathLst>
                <a:path w="8" h="4" extrusionOk="0">
                  <a:moveTo>
                    <a:pt x="1" y="4"/>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43"/>
            <p:cNvSpPr/>
            <p:nvPr/>
          </p:nvSpPr>
          <p:spPr>
            <a:xfrm>
              <a:off x="2236404" y="2850920"/>
              <a:ext cx="194" cy="24"/>
            </a:xfrm>
            <a:custGeom>
              <a:avLst/>
              <a:gdLst/>
              <a:ahLst/>
              <a:cxnLst/>
              <a:rect l="l" t="t" r="r" b="b"/>
              <a:pathLst>
                <a:path w="8" h="1" extrusionOk="0">
                  <a:moveTo>
                    <a:pt x="0" y="1"/>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43"/>
            <p:cNvSpPr/>
            <p:nvPr/>
          </p:nvSpPr>
          <p:spPr>
            <a:xfrm>
              <a:off x="2245584" y="2843441"/>
              <a:ext cx="121" cy="121"/>
            </a:xfrm>
            <a:custGeom>
              <a:avLst/>
              <a:gdLst/>
              <a:ahLst/>
              <a:cxnLst/>
              <a:rect l="l" t="t" r="r" b="b"/>
              <a:pathLst>
                <a:path w="5" h="5" extrusionOk="0">
                  <a:moveTo>
                    <a:pt x="1" y="1"/>
                  </a:moveTo>
                  <a:lnTo>
                    <a:pt x="4"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43"/>
            <p:cNvSpPr/>
            <p:nvPr/>
          </p:nvSpPr>
          <p:spPr>
            <a:xfrm>
              <a:off x="2236914" y="2850410"/>
              <a:ext cx="194" cy="194"/>
            </a:xfrm>
            <a:custGeom>
              <a:avLst/>
              <a:gdLst/>
              <a:ahLst/>
              <a:cxnLst/>
              <a:rect l="l" t="t" r="r" b="b"/>
              <a:pathLst>
                <a:path w="8" h="8" extrusionOk="0">
                  <a:moveTo>
                    <a:pt x="7" y="1"/>
                  </a:moveTo>
                  <a:lnTo>
                    <a:pt x="0"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43"/>
            <p:cNvSpPr/>
            <p:nvPr/>
          </p:nvSpPr>
          <p:spPr>
            <a:xfrm>
              <a:off x="2237667" y="2848370"/>
              <a:ext cx="1044" cy="1384"/>
            </a:xfrm>
            <a:custGeom>
              <a:avLst/>
              <a:gdLst/>
              <a:ahLst/>
              <a:cxnLst/>
              <a:rect l="l" t="t" r="r" b="b"/>
              <a:pathLst>
                <a:path w="43" h="57" extrusionOk="0">
                  <a:moveTo>
                    <a:pt x="1" y="57"/>
                  </a:moveTo>
                  <a:cubicBezTo>
                    <a:pt x="11" y="43"/>
                    <a:pt x="25" y="22"/>
                    <a:pt x="43" y="1"/>
                  </a:cubicBezTo>
                  <a:cubicBezTo>
                    <a:pt x="25" y="22"/>
                    <a:pt x="11" y="43"/>
                    <a:pt x="1" y="5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43"/>
            <p:cNvSpPr/>
            <p:nvPr/>
          </p:nvSpPr>
          <p:spPr>
            <a:xfrm>
              <a:off x="2246021" y="2843708"/>
              <a:ext cx="437" cy="364"/>
            </a:xfrm>
            <a:custGeom>
              <a:avLst/>
              <a:gdLst/>
              <a:ahLst/>
              <a:cxnLst/>
              <a:rect l="l" t="t" r="r" b="b"/>
              <a:pathLst>
                <a:path w="18" h="15" extrusionOk="0">
                  <a:moveTo>
                    <a:pt x="0" y="0"/>
                  </a:moveTo>
                  <a:lnTo>
                    <a:pt x="18"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43"/>
            <p:cNvSpPr/>
            <p:nvPr/>
          </p:nvSpPr>
          <p:spPr>
            <a:xfrm>
              <a:off x="2237424" y="2849827"/>
              <a:ext cx="194" cy="267"/>
            </a:xfrm>
            <a:custGeom>
              <a:avLst/>
              <a:gdLst/>
              <a:ahLst/>
              <a:cxnLst/>
              <a:rect l="l" t="t" r="r" b="b"/>
              <a:pathLst>
                <a:path w="8" h="11" extrusionOk="0">
                  <a:moveTo>
                    <a:pt x="0" y="11"/>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43"/>
            <p:cNvSpPr/>
            <p:nvPr/>
          </p:nvSpPr>
          <p:spPr>
            <a:xfrm>
              <a:off x="2235967" y="2851187"/>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43"/>
            <p:cNvSpPr/>
            <p:nvPr/>
          </p:nvSpPr>
          <p:spPr>
            <a:xfrm>
              <a:off x="2246531" y="2844048"/>
              <a:ext cx="1287" cy="1044"/>
            </a:xfrm>
            <a:custGeom>
              <a:avLst/>
              <a:gdLst/>
              <a:ahLst/>
              <a:cxnLst/>
              <a:rect l="l" t="t" r="r" b="b"/>
              <a:pathLst>
                <a:path w="53" h="43" extrusionOk="0">
                  <a:moveTo>
                    <a:pt x="0" y="0"/>
                  </a:moveTo>
                  <a:cubicBezTo>
                    <a:pt x="14" y="14"/>
                    <a:pt x="32" y="25"/>
                    <a:pt x="53" y="42"/>
                  </a:cubicBezTo>
                  <a:cubicBezTo>
                    <a:pt x="32" y="25"/>
                    <a:pt x="14" y="11"/>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43"/>
            <p:cNvSpPr/>
            <p:nvPr/>
          </p:nvSpPr>
          <p:spPr>
            <a:xfrm>
              <a:off x="2237157" y="2850167"/>
              <a:ext cx="194" cy="194"/>
            </a:xfrm>
            <a:custGeom>
              <a:avLst/>
              <a:gdLst/>
              <a:ahLst/>
              <a:cxnLst/>
              <a:rect l="l" t="t" r="r" b="b"/>
              <a:pathLst>
                <a:path w="8" h="8" extrusionOk="0">
                  <a:moveTo>
                    <a:pt x="1" y="7"/>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43"/>
            <p:cNvSpPr/>
            <p:nvPr/>
          </p:nvSpPr>
          <p:spPr>
            <a:xfrm>
              <a:off x="2236137" y="2851017"/>
              <a:ext cx="194" cy="97"/>
            </a:xfrm>
            <a:custGeom>
              <a:avLst/>
              <a:gdLst/>
              <a:ahLst/>
              <a:cxnLst/>
              <a:rect l="l" t="t" r="r" b="b"/>
              <a:pathLst>
                <a:path w="8" h="4" extrusionOk="0">
                  <a:moveTo>
                    <a:pt x="4" y="0"/>
                  </a:moveTo>
                  <a:lnTo>
                    <a:pt x="1" y="4"/>
                  </a:ln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43"/>
            <p:cNvSpPr/>
            <p:nvPr/>
          </p:nvSpPr>
          <p:spPr>
            <a:xfrm>
              <a:off x="2234607" y="2874306"/>
              <a:ext cx="3764" cy="534"/>
            </a:xfrm>
            <a:custGeom>
              <a:avLst/>
              <a:gdLst/>
              <a:ahLst/>
              <a:cxnLst/>
              <a:rect l="l" t="t" r="r" b="b"/>
              <a:pathLst>
                <a:path w="155" h="22" extrusionOk="0">
                  <a:moveTo>
                    <a:pt x="155" y="1"/>
                  </a:moveTo>
                  <a:lnTo>
                    <a:pt x="155" y="1"/>
                  </a:lnTo>
                  <a:lnTo>
                    <a:pt x="1" y="2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43"/>
            <p:cNvSpPr/>
            <p:nvPr/>
          </p:nvSpPr>
          <p:spPr>
            <a:xfrm>
              <a:off x="2430828" y="2819593"/>
              <a:ext cx="34727" cy="2642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43"/>
            <p:cNvSpPr/>
            <p:nvPr/>
          </p:nvSpPr>
          <p:spPr>
            <a:xfrm>
              <a:off x="2466793" y="2824328"/>
              <a:ext cx="41770" cy="2370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43"/>
            <p:cNvSpPr/>
            <p:nvPr/>
          </p:nvSpPr>
          <p:spPr>
            <a:xfrm>
              <a:off x="2467061" y="2841231"/>
              <a:ext cx="24" cy="461"/>
            </a:xfrm>
            <a:custGeom>
              <a:avLst/>
              <a:gdLst/>
              <a:ahLst/>
              <a:cxnLst/>
              <a:rect l="l" t="t" r="r" b="b"/>
              <a:pathLst>
                <a:path w="1" h="19" extrusionOk="0">
                  <a:moveTo>
                    <a:pt x="0" y="1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43"/>
            <p:cNvSpPr/>
            <p:nvPr/>
          </p:nvSpPr>
          <p:spPr>
            <a:xfrm>
              <a:off x="2468493" y="2827048"/>
              <a:ext cx="24" cy="364"/>
            </a:xfrm>
            <a:custGeom>
              <a:avLst/>
              <a:gdLst/>
              <a:ahLst/>
              <a:cxnLst/>
              <a:rect l="l" t="t" r="r" b="b"/>
              <a:pathLst>
                <a:path w="1" h="15" extrusionOk="0">
                  <a:moveTo>
                    <a:pt x="1" y="1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43"/>
            <p:cNvSpPr/>
            <p:nvPr/>
          </p:nvSpPr>
          <p:spPr>
            <a:xfrm>
              <a:off x="2466793" y="2844120"/>
              <a:ext cx="24" cy="801"/>
            </a:xfrm>
            <a:custGeom>
              <a:avLst/>
              <a:gdLst/>
              <a:ahLst/>
              <a:cxnLst/>
              <a:rect l="l" t="t" r="r" b="b"/>
              <a:pathLst>
                <a:path w="1" h="33" extrusionOk="0">
                  <a:moveTo>
                    <a:pt x="1" y="32"/>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43"/>
            <p:cNvSpPr/>
            <p:nvPr/>
          </p:nvSpPr>
          <p:spPr>
            <a:xfrm>
              <a:off x="2466624" y="2847180"/>
              <a:ext cx="24" cy="364"/>
            </a:xfrm>
            <a:custGeom>
              <a:avLst/>
              <a:gdLst/>
              <a:ahLst/>
              <a:cxnLst/>
              <a:rect l="l" t="t" r="r" b="b"/>
              <a:pathLst>
                <a:path w="1" h="15" extrusionOk="0">
                  <a:moveTo>
                    <a:pt x="1" y="15"/>
                  </a:moveTo>
                  <a:lnTo>
                    <a:pt x="1" y="15"/>
                  </a:ln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43"/>
            <p:cNvSpPr/>
            <p:nvPr/>
          </p:nvSpPr>
          <p:spPr>
            <a:xfrm>
              <a:off x="2467303" y="2838438"/>
              <a:ext cx="24" cy="364"/>
            </a:xfrm>
            <a:custGeom>
              <a:avLst/>
              <a:gdLst/>
              <a:ahLst/>
              <a:cxnLst/>
              <a:rect l="l" t="t" r="r" b="b"/>
              <a:pathLst>
                <a:path w="1" h="15" extrusionOk="0">
                  <a:moveTo>
                    <a:pt x="1" y="1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43"/>
            <p:cNvSpPr/>
            <p:nvPr/>
          </p:nvSpPr>
          <p:spPr>
            <a:xfrm>
              <a:off x="2467571" y="2835281"/>
              <a:ext cx="97" cy="631"/>
            </a:xfrm>
            <a:custGeom>
              <a:avLst/>
              <a:gdLst/>
              <a:ahLst/>
              <a:cxnLst/>
              <a:rect l="l" t="t" r="r" b="b"/>
              <a:pathLst>
                <a:path w="4" h="26" extrusionOk="0">
                  <a:moveTo>
                    <a:pt x="0" y="25"/>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43"/>
            <p:cNvSpPr/>
            <p:nvPr/>
          </p:nvSpPr>
          <p:spPr>
            <a:xfrm>
              <a:off x="2468251" y="2829501"/>
              <a:ext cx="24" cy="461"/>
            </a:xfrm>
            <a:custGeom>
              <a:avLst/>
              <a:gdLst/>
              <a:ahLst/>
              <a:cxnLst/>
              <a:rect l="l" t="t" r="r" b="b"/>
              <a:pathLst>
                <a:path w="1" h="19" extrusionOk="0">
                  <a:moveTo>
                    <a:pt x="0" y="1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43"/>
            <p:cNvSpPr/>
            <p:nvPr/>
          </p:nvSpPr>
          <p:spPr>
            <a:xfrm>
              <a:off x="2467911" y="2832318"/>
              <a:ext cx="97" cy="607"/>
            </a:xfrm>
            <a:custGeom>
              <a:avLst/>
              <a:gdLst/>
              <a:ahLst/>
              <a:cxnLst/>
              <a:rect l="l" t="t" r="r" b="b"/>
              <a:pathLst>
                <a:path w="4" h="25" extrusionOk="0">
                  <a:moveTo>
                    <a:pt x="0" y="25"/>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43"/>
            <p:cNvSpPr/>
            <p:nvPr/>
          </p:nvSpPr>
          <p:spPr>
            <a:xfrm>
              <a:off x="2468833" y="2824571"/>
              <a:ext cx="24" cy="291"/>
            </a:xfrm>
            <a:custGeom>
              <a:avLst/>
              <a:gdLst/>
              <a:ahLst/>
              <a:cxnLst/>
              <a:rect l="l" t="t" r="r" b="b"/>
              <a:pathLst>
                <a:path w="1" h="12" extrusionOk="0">
                  <a:moveTo>
                    <a:pt x="1" y="1"/>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43"/>
            <p:cNvSpPr/>
            <p:nvPr/>
          </p:nvSpPr>
          <p:spPr>
            <a:xfrm>
              <a:off x="2258503" y="2889946"/>
              <a:ext cx="52916" cy="54519"/>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43"/>
            <p:cNvSpPr/>
            <p:nvPr/>
          </p:nvSpPr>
          <p:spPr>
            <a:xfrm>
              <a:off x="2302629" y="2893516"/>
              <a:ext cx="364" cy="194"/>
            </a:xfrm>
            <a:custGeom>
              <a:avLst/>
              <a:gdLst/>
              <a:ahLst/>
              <a:cxnLst/>
              <a:rect l="l" t="t" r="r" b="b"/>
              <a:pathLst>
                <a:path w="15" h="8" extrusionOk="0">
                  <a:moveTo>
                    <a:pt x="1" y="8"/>
                  </a:moveTo>
                  <a:lnTo>
                    <a:pt x="1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43"/>
            <p:cNvSpPr/>
            <p:nvPr/>
          </p:nvSpPr>
          <p:spPr>
            <a:xfrm>
              <a:off x="2303746" y="2892763"/>
              <a:ext cx="437" cy="267"/>
            </a:xfrm>
            <a:custGeom>
              <a:avLst/>
              <a:gdLst/>
              <a:ahLst/>
              <a:cxnLst/>
              <a:rect l="l" t="t" r="r" b="b"/>
              <a:pathLst>
                <a:path w="18" h="11" extrusionOk="0">
                  <a:moveTo>
                    <a:pt x="0" y="11"/>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43"/>
            <p:cNvSpPr/>
            <p:nvPr/>
          </p:nvSpPr>
          <p:spPr>
            <a:xfrm>
              <a:off x="2307219" y="2890966"/>
              <a:ext cx="631" cy="291"/>
            </a:xfrm>
            <a:custGeom>
              <a:avLst/>
              <a:gdLst/>
              <a:ahLst/>
              <a:cxnLst/>
              <a:rect l="l" t="t" r="r" b="b"/>
              <a:pathLst>
                <a:path w="26" h="12" extrusionOk="0">
                  <a:moveTo>
                    <a:pt x="1" y="11"/>
                  </a:moveTo>
                  <a:lnTo>
                    <a:pt x="2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43"/>
            <p:cNvSpPr/>
            <p:nvPr/>
          </p:nvSpPr>
          <p:spPr>
            <a:xfrm>
              <a:off x="2304766" y="2892083"/>
              <a:ext cx="704" cy="364"/>
            </a:xfrm>
            <a:custGeom>
              <a:avLst/>
              <a:gdLst/>
              <a:ahLst/>
              <a:cxnLst/>
              <a:rect l="l" t="t" r="r" b="b"/>
              <a:pathLst>
                <a:path w="29" h="15" extrusionOk="0">
                  <a:moveTo>
                    <a:pt x="0" y="14"/>
                  </a:moveTo>
                  <a:lnTo>
                    <a:pt x="2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43"/>
            <p:cNvSpPr/>
            <p:nvPr/>
          </p:nvSpPr>
          <p:spPr>
            <a:xfrm>
              <a:off x="2311056" y="2889946"/>
              <a:ext cx="364" cy="24"/>
            </a:xfrm>
            <a:custGeom>
              <a:avLst/>
              <a:gdLst/>
              <a:ahLst/>
              <a:cxnLst/>
              <a:rect l="l" t="t" r="r" b="b"/>
              <a:pathLst>
                <a:path w="15" h="1" extrusionOk="0">
                  <a:moveTo>
                    <a:pt x="14"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43"/>
            <p:cNvSpPr/>
            <p:nvPr/>
          </p:nvSpPr>
          <p:spPr>
            <a:xfrm>
              <a:off x="2308579" y="2890553"/>
              <a:ext cx="534" cy="194"/>
            </a:xfrm>
            <a:custGeom>
              <a:avLst/>
              <a:gdLst/>
              <a:ahLst/>
              <a:cxnLst/>
              <a:rect l="l" t="t" r="r" b="b"/>
              <a:pathLst>
                <a:path w="22" h="8" extrusionOk="0">
                  <a:moveTo>
                    <a:pt x="1" y="7"/>
                  </a:moveTo>
                  <a:lnTo>
                    <a:pt x="22"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43"/>
            <p:cNvSpPr/>
            <p:nvPr/>
          </p:nvSpPr>
          <p:spPr>
            <a:xfrm>
              <a:off x="2309696" y="2890213"/>
              <a:ext cx="704" cy="194"/>
            </a:xfrm>
            <a:custGeom>
              <a:avLst/>
              <a:gdLst/>
              <a:ahLst/>
              <a:cxnLst/>
              <a:rect l="l" t="t" r="r" b="b"/>
              <a:pathLst>
                <a:path w="29" h="8" extrusionOk="0">
                  <a:moveTo>
                    <a:pt x="0" y="7"/>
                  </a:moveTo>
                  <a:lnTo>
                    <a:pt x="2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43"/>
            <p:cNvSpPr/>
            <p:nvPr/>
          </p:nvSpPr>
          <p:spPr>
            <a:xfrm>
              <a:off x="2267440" y="2912555"/>
              <a:ext cx="24" cy="24"/>
            </a:xfrm>
            <a:custGeom>
              <a:avLst/>
              <a:gdLst/>
              <a:ahLst/>
              <a:cxnLst/>
              <a:rect l="l" t="t" r="r" b="b"/>
              <a:pathLst>
                <a:path w="1" h="1" extrusionOk="0">
                  <a:moveTo>
                    <a:pt x="0" y="1"/>
                  </a:moveTo>
                  <a:lnTo>
                    <a:pt x="0" y="1"/>
                  </a:lnTo>
                  <a:lnTo>
                    <a:pt x="0" y="1"/>
                  </a:lnTo>
                  <a:cubicBezTo>
                    <a:pt x="0" y="1"/>
                    <a:pt x="0" y="1"/>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43"/>
            <p:cNvSpPr/>
            <p:nvPr/>
          </p:nvSpPr>
          <p:spPr>
            <a:xfrm>
              <a:off x="2305859" y="2891403"/>
              <a:ext cx="874" cy="437"/>
            </a:xfrm>
            <a:custGeom>
              <a:avLst/>
              <a:gdLst/>
              <a:ahLst/>
              <a:cxnLst/>
              <a:rect l="l" t="t" r="r" b="b"/>
              <a:pathLst>
                <a:path w="36" h="18" extrusionOk="0">
                  <a:moveTo>
                    <a:pt x="1" y="18"/>
                  </a:moveTo>
                  <a:lnTo>
                    <a:pt x="36"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43"/>
            <p:cNvSpPr/>
            <p:nvPr/>
          </p:nvSpPr>
          <p:spPr>
            <a:xfrm>
              <a:off x="2267343" y="2909932"/>
              <a:ext cx="364" cy="2137"/>
            </a:xfrm>
            <a:custGeom>
              <a:avLst/>
              <a:gdLst/>
              <a:ahLst/>
              <a:cxnLst/>
              <a:rect l="l" t="t" r="r" b="b"/>
              <a:pathLst>
                <a:path w="15" h="88" extrusionOk="0">
                  <a:moveTo>
                    <a:pt x="1" y="0"/>
                  </a:moveTo>
                  <a:cubicBezTo>
                    <a:pt x="11" y="28"/>
                    <a:pt x="15" y="56"/>
                    <a:pt x="11" y="88"/>
                  </a:cubicBezTo>
                  <a:cubicBezTo>
                    <a:pt x="15" y="56"/>
                    <a:pt x="11" y="28"/>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43"/>
            <p:cNvSpPr/>
            <p:nvPr/>
          </p:nvSpPr>
          <p:spPr>
            <a:xfrm>
              <a:off x="2438235" y="3023439"/>
              <a:ext cx="524574" cy="535697"/>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43"/>
            <p:cNvSpPr/>
            <p:nvPr/>
          </p:nvSpPr>
          <p:spPr>
            <a:xfrm>
              <a:off x="2646015" y="3509716"/>
              <a:ext cx="62946" cy="66904"/>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43"/>
            <p:cNvSpPr/>
            <p:nvPr/>
          </p:nvSpPr>
          <p:spPr>
            <a:xfrm>
              <a:off x="2707236" y="3555711"/>
              <a:ext cx="97" cy="534"/>
            </a:xfrm>
            <a:custGeom>
              <a:avLst/>
              <a:gdLst/>
              <a:ahLst/>
              <a:cxnLst/>
              <a:rect l="l" t="t" r="r" b="b"/>
              <a:pathLst>
                <a:path w="4" h="22" extrusionOk="0">
                  <a:moveTo>
                    <a:pt x="0" y="1"/>
                  </a:moveTo>
                  <a:cubicBezTo>
                    <a:pt x="0" y="8"/>
                    <a:pt x="0" y="15"/>
                    <a:pt x="4" y="22"/>
                  </a:cubicBez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43"/>
            <p:cNvSpPr/>
            <p:nvPr/>
          </p:nvSpPr>
          <p:spPr>
            <a:xfrm>
              <a:off x="2707066" y="3549349"/>
              <a:ext cx="97" cy="437"/>
            </a:xfrm>
            <a:custGeom>
              <a:avLst/>
              <a:gdLst/>
              <a:ahLst/>
              <a:cxnLst/>
              <a:rect l="l" t="t" r="r" b="b"/>
              <a:pathLst>
                <a:path w="4" h="18" extrusionOk="0">
                  <a:moveTo>
                    <a:pt x="4" y="0"/>
                  </a:moveTo>
                  <a:cubicBezTo>
                    <a:pt x="4" y="7"/>
                    <a:pt x="0" y="11"/>
                    <a:pt x="4" y="18"/>
                  </a:cubicBez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43"/>
            <p:cNvSpPr/>
            <p:nvPr/>
          </p:nvSpPr>
          <p:spPr>
            <a:xfrm>
              <a:off x="2707406" y="3556828"/>
              <a:ext cx="97" cy="534"/>
            </a:xfrm>
            <a:custGeom>
              <a:avLst/>
              <a:gdLst/>
              <a:ahLst/>
              <a:cxnLst/>
              <a:rect l="l" t="t" r="r" b="b"/>
              <a:pathLst>
                <a:path w="4" h="22" extrusionOk="0">
                  <a:moveTo>
                    <a:pt x="0" y="0"/>
                  </a:moveTo>
                  <a:cubicBezTo>
                    <a:pt x="0" y="7"/>
                    <a:pt x="4" y="14"/>
                    <a:pt x="4" y="21"/>
                  </a:cubicBezTo>
                  <a:cubicBezTo>
                    <a:pt x="4" y="14"/>
                    <a:pt x="0" y="7"/>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43"/>
            <p:cNvSpPr/>
            <p:nvPr/>
          </p:nvSpPr>
          <p:spPr>
            <a:xfrm>
              <a:off x="2707139" y="3554618"/>
              <a:ext cx="24" cy="534"/>
            </a:xfrm>
            <a:custGeom>
              <a:avLst/>
              <a:gdLst/>
              <a:ahLst/>
              <a:cxnLst/>
              <a:rect l="l" t="t" r="r" b="b"/>
              <a:pathLst>
                <a:path w="1" h="22" extrusionOk="0">
                  <a:moveTo>
                    <a:pt x="1" y="0"/>
                  </a:moveTo>
                  <a:lnTo>
                    <a:pt x="1" y="21"/>
                  </a:lnTo>
                  <a:cubicBezTo>
                    <a:pt x="1" y="14"/>
                    <a:pt x="1" y="7"/>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43"/>
            <p:cNvSpPr/>
            <p:nvPr/>
          </p:nvSpPr>
          <p:spPr>
            <a:xfrm>
              <a:off x="2707576" y="3557921"/>
              <a:ext cx="194" cy="534"/>
            </a:xfrm>
            <a:custGeom>
              <a:avLst/>
              <a:gdLst/>
              <a:ahLst/>
              <a:cxnLst/>
              <a:rect l="l" t="t" r="r" b="b"/>
              <a:pathLst>
                <a:path w="8" h="22" extrusionOk="0">
                  <a:moveTo>
                    <a:pt x="0" y="1"/>
                  </a:moveTo>
                  <a:cubicBezTo>
                    <a:pt x="0" y="8"/>
                    <a:pt x="4" y="15"/>
                    <a:pt x="7" y="22"/>
                  </a:cubicBezTo>
                  <a:cubicBezTo>
                    <a:pt x="4" y="15"/>
                    <a:pt x="4" y="8"/>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43"/>
            <p:cNvSpPr/>
            <p:nvPr/>
          </p:nvSpPr>
          <p:spPr>
            <a:xfrm>
              <a:off x="2707066" y="3552409"/>
              <a:ext cx="24" cy="534"/>
            </a:xfrm>
            <a:custGeom>
              <a:avLst/>
              <a:gdLst/>
              <a:ahLst/>
              <a:cxnLst/>
              <a:rect l="l" t="t" r="r" b="b"/>
              <a:pathLst>
                <a:path w="1" h="22" extrusionOk="0">
                  <a:moveTo>
                    <a:pt x="0" y="0"/>
                  </a:moveTo>
                  <a:lnTo>
                    <a:pt x="0" y="2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43"/>
            <p:cNvSpPr/>
            <p:nvPr/>
          </p:nvSpPr>
          <p:spPr>
            <a:xfrm>
              <a:off x="2707066" y="3553501"/>
              <a:ext cx="24" cy="534"/>
            </a:xfrm>
            <a:custGeom>
              <a:avLst/>
              <a:gdLst/>
              <a:ahLst/>
              <a:cxnLst/>
              <a:rect l="l" t="t" r="r" b="b"/>
              <a:pathLst>
                <a:path w="1" h="22" extrusionOk="0">
                  <a:moveTo>
                    <a:pt x="0" y="1"/>
                  </a:moveTo>
                  <a:lnTo>
                    <a:pt x="0" y="22"/>
                  </a:lnTo>
                  <a:cubicBezTo>
                    <a:pt x="0" y="15"/>
                    <a:pt x="0" y="8"/>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43"/>
            <p:cNvSpPr/>
            <p:nvPr/>
          </p:nvSpPr>
          <p:spPr>
            <a:xfrm>
              <a:off x="2707066" y="3550369"/>
              <a:ext cx="24" cy="437"/>
            </a:xfrm>
            <a:custGeom>
              <a:avLst/>
              <a:gdLst/>
              <a:ahLst/>
              <a:cxnLst/>
              <a:rect l="l" t="t" r="r" b="b"/>
              <a:pathLst>
                <a:path w="1" h="18" extrusionOk="0">
                  <a:moveTo>
                    <a:pt x="0" y="0"/>
                  </a:moveTo>
                  <a:lnTo>
                    <a:pt x="0" y="18"/>
                  </a:lnTo>
                  <a:cubicBezTo>
                    <a:pt x="0" y="11"/>
                    <a:pt x="0" y="7"/>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43"/>
            <p:cNvSpPr/>
            <p:nvPr/>
          </p:nvSpPr>
          <p:spPr>
            <a:xfrm>
              <a:off x="2708596" y="3561248"/>
              <a:ext cx="194" cy="534"/>
            </a:xfrm>
            <a:custGeom>
              <a:avLst/>
              <a:gdLst/>
              <a:ahLst/>
              <a:cxnLst/>
              <a:rect l="l" t="t" r="r" b="b"/>
              <a:pathLst>
                <a:path w="8" h="22" extrusionOk="0">
                  <a:moveTo>
                    <a:pt x="0" y="0"/>
                  </a:moveTo>
                  <a:cubicBezTo>
                    <a:pt x="4" y="7"/>
                    <a:pt x="4" y="14"/>
                    <a:pt x="7" y="21"/>
                  </a:cubicBezTo>
                  <a:cubicBezTo>
                    <a:pt x="4" y="14"/>
                    <a:pt x="4" y="7"/>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43"/>
            <p:cNvSpPr/>
            <p:nvPr/>
          </p:nvSpPr>
          <p:spPr>
            <a:xfrm>
              <a:off x="2708159" y="3560131"/>
              <a:ext cx="194" cy="534"/>
            </a:xfrm>
            <a:custGeom>
              <a:avLst/>
              <a:gdLst/>
              <a:ahLst/>
              <a:cxnLst/>
              <a:rect l="l" t="t" r="r" b="b"/>
              <a:pathLst>
                <a:path w="8" h="22" extrusionOk="0">
                  <a:moveTo>
                    <a:pt x="1" y="1"/>
                  </a:moveTo>
                  <a:cubicBezTo>
                    <a:pt x="4" y="8"/>
                    <a:pt x="4" y="15"/>
                    <a:pt x="8" y="22"/>
                  </a:cubicBezTo>
                  <a:cubicBezTo>
                    <a:pt x="8" y="15"/>
                    <a:pt x="4" y="8"/>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43"/>
            <p:cNvSpPr/>
            <p:nvPr/>
          </p:nvSpPr>
          <p:spPr>
            <a:xfrm>
              <a:off x="2707819" y="3559038"/>
              <a:ext cx="194" cy="534"/>
            </a:xfrm>
            <a:custGeom>
              <a:avLst/>
              <a:gdLst/>
              <a:ahLst/>
              <a:cxnLst/>
              <a:rect l="l" t="t" r="r" b="b"/>
              <a:pathLst>
                <a:path w="8" h="22" extrusionOk="0">
                  <a:moveTo>
                    <a:pt x="1" y="0"/>
                  </a:moveTo>
                  <a:cubicBezTo>
                    <a:pt x="1" y="7"/>
                    <a:pt x="4" y="14"/>
                    <a:pt x="8" y="21"/>
                  </a:cubicBezTo>
                  <a:cubicBezTo>
                    <a:pt x="8" y="14"/>
                    <a:pt x="4" y="7"/>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43"/>
            <p:cNvSpPr/>
            <p:nvPr/>
          </p:nvSpPr>
          <p:spPr>
            <a:xfrm>
              <a:off x="2657574" y="3510736"/>
              <a:ext cx="534" cy="24"/>
            </a:xfrm>
            <a:custGeom>
              <a:avLst/>
              <a:gdLst/>
              <a:ahLst/>
              <a:cxnLst/>
              <a:rect l="l" t="t" r="r" b="b"/>
              <a:pathLst>
                <a:path w="22" h="1" extrusionOk="0">
                  <a:moveTo>
                    <a:pt x="22"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43"/>
            <p:cNvSpPr/>
            <p:nvPr/>
          </p:nvSpPr>
          <p:spPr>
            <a:xfrm>
              <a:off x="2658861" y="3510663"/>
              <a:ext cx="437" cy="24"/>
            </a:xfrm>
            <a:custGeom>
              <a:avLst/>
              <a:gdLst/>
              <a:ahLst/>
              <a:cxnLst/>
              <a:rect l="l" t="t" r="r" b="b"/>
              <a:pathLst>
                <a:path w="18" h="1" extrusionOk="0">
                  <a:moveTo>
                    <a:pt x="0" y="0"/>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43"/>
            <p:cNvSpPr/>
            <p:nvPr/>
          </p:nvSpPr>
          <p:spPr>
            <a:xfrm>
              <a:off x="2707139" y="3548329"/>
              <a:ext cx="24" cy="437"/>
            </a:xfrm>
            <a:custGeom>
              <a:avLst/>
              <a:gdLst/>
              <a:ahLst/>
              <a:cxnLst/>
              <a:rect l="l" t="t" r="r" b="b"/>
              <a:pathLst>
                <a:path w="1" h="18" extrusionOk="0">
                  <a:moveTo>
                    <a:pt x="1" y="0"/>
                  </a:moveTo>
                  <a:lnTo>
                    <a:pt x="1"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43"/>
            <p:cNvSpPr/>
            <p:nvPr/>
          </p:nvSpPr>
          <p:spPr>
            <a:xfrm>
              <a:off x="2707236" y="3547382"/>
              <a:ext cx="24" cy="461"/>
            </a:xfrm>
            <a:custGeom>
              <a:avLst/>
              <a:gdLst/>
              <a:ahLst/>
              <a:cxnLst/>
              <a:rect l="l" t="t" r="r" b="b"/>
              <a:pathLst>
                <a:path w="1" h="19" extrusionOk="0">
                  <a:moveTo>
                    <a:pt x="0" y="1"/>
                  </a:moveTo>
                  <a:lnTo>
                    <a:pt x="0" y="18"/>
                  </a:lnTo>
                  <a:cubicBezTo>
                    <a:pt x="0" y="11"/>
                    <a:pt x="0" y="4"/>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43"/>
            <p:cNvSpPr/>
            <p:nvPr/>
          </p:nvSpPr>
          <p:spPr>
            <a:xfrm>
              <a:off x="2707066" y="3551389"/>
              <a:ext cx="24" cy="534"/>
            </a:xfrm>
            <a:custGeom>
              <a:avLst/>
              <a:gdLst/>
              <a:ahLst/>
              <a:cxnLst/>
              <a:rect l="l" t="t" r="r" b="b"/>
              <a:pathLst>
                <a:path w="1" h="22" extrusionOk="0">
                  <a:moveTo>
                    <a:pt x="0" y="21"/>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43"/>
            <p:cNvSpPr/>
            <p:nvPr/>
          </p:nvSpPr>
          <p:spPr>
            <a:xfrm>
              <a:off x="2707309" y="3546459"/>
              <a:ext cx="24" cy="437"/>
            </a:xfrm>
            <a:custGeom>
              <a:avLst/>
              <a:gdLst/>
              <a:ahLst/>
              <a:cxnLst/>
              <a:rect l="l" t="t" r="r" b="b"/>
              <a:pathLst>
                <a:path w="1" h="18" extrusionOk="0">
                  <a:moveTo>
                    <a:pt x="1" y="0"/>
                  </a:moveTo>
                  <a:lnTo>
                    <a:pt x="1"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43"/>
            <p:cNvSpPr/>
            <p:nvPr/>
          </p:nvSpPr>
          <p:spPr>
            <a:xfrm>
              <a:off x="2660051" y="3510493"/>
              <a:ext cx="364" cy="97"/>
            </a:xfrm>
            <a:custGeom>
              <a:avLst/>
              <a:gdLst/>
              <a:ahLst/>
              <a:cxnLst/>
              <a:rect l="l" t="t" r="r" b="b"/>
              <a:pathLst>
                <a:path w="15" h="4" extrusionOk="0">
                  <a:moveTo>
                    <a:pt x="0" y="4"/>
                  </a:moveTo>
                  <a:lnTo>
                    <a:pt x="1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43"/>
            <p:cNvSpPr/>
            <p:nvPr/>
          </p:nvSpPr>
          <p:spPr>
            <a:xfrm>
              <a:off x="2506936" y="3872748"/>
              <a:ext cx="2817" cy="5391"/>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43"/>
            <p:cNvSpPr/>
            <p:nvPr/>
          </p:nvSpPr>
          <p:spPr>
            <a:xfrm>
              <a:off x="2442145" y="3391109"/>
              <a:ext cx="264436" cy="472313"/>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43"/>
            <p:cNvSpPr/>
            <p:nvPr/>
          </p:nvSpPr>
          <p:spPr>
            <a:xfrm>
              <a:off x="2506256" y="3884575"/>
              <a:ext cx="43980" cy="30137"/>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43"/>
            <p:cNvSpPr/>
            <p:nvPr/>
          </p:nvSpPr>
          <p:spPr>
            <a:xfrm>
              <a:off x="2698470" y="3442569"/>
              <a:ext cx="5804" cy="437"/>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43"/>
            <p:cNvSpPr/>
            <p:nvPr/>
          </p:nvSpPr>
          <p:spPr>
            <a:xfrm>
              <a:off x="2698057" y="3442569"/>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43"/>
            <p:cNvSpPr/>
            <p:nvPr/>
          </p:nvSpPr>
          <p:spPr>
            <a:xfrm>
              <a:off x="2664034" y="3472318"/>
              <a:ext cx="22730" cy="26033"/>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43"/>
            <p:cNvSpPr/>
            <p:nvPr/>
          </p:nvSpPr>
          <p:spPr>
            <a:xfrm>
              <a:off x="2653494" y="3508696"/>
              <a:ext cx="1311" cy="1481"/>
            </a:xfrm>
            <a:custGeom>
              <a:avLst/>
              <a:gdLst/>
              <a:ahLst/>
              <a:cxnLst/>
              <a:rect l="l" t="t" r="r" b="b"/>
              <a:pathLst>
                <a:path w="54" h="61" extrusionOk="0">
                  <a:moveTo>
                    <a:pt x="53" y="1"/>
                  </a:moveTo>
                  <a:lnTo>
                    <a:pt x="1" y="60"/>
                  </a:lnTo>
                  <a:lnTo>
                    <a:pt x="8" y="60"/>
                  </a:lnTo>
                  <a:cubicBezTo>
                    <a:pt x="22" y="43"/>
                    <a:pt x="36" y="22"/>
                    <a:pt x="53"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43"/>
            <p:cNvSpPr/>
            <p:nvPr/>
          </p:nvSpPr>
          <p:spPr>
            <a:xfrm>
              <a:off x="2706119" y="3452768"/>
              <a:ext cx="194" cy="1967"/>
            </a:xfrm>
            <a:custGeom>
              <a:avLst/>
              <a:gdLst/>
              <a:ahLst/>
              <a:cxnLst/>
              <a:rect l="l" t="t" r="r" b="b"/>
              <a:pathLst>
                <a:path w="8" h="81" extrusionOk="0">
                  <a:moveTo>
                    <a:pt x="8" y="81"/>
                  </a:moveTo>
                  <a:cubicBezTo>
                    <a:pt x="8" y="56"/>
                    <a:pt x="4" y="28"/>
                    <a:pt x="1" y="0"/>
                  </a:cubicBezTo>
                  <a:cubicBezTo>
                    <a:pt x="4" y="28"/>
                    <a:pt x="8" y="56"/>
                    <a:pt x="8" y="8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43"/>
            <p:cNvSpPr/>
            <p:nvPr/>
          </p:nvSpPr>
          <p:spPr>
            <a:xfrm>
              <a:off x="2705949" y="3450461"/>
              <a:ext cx="194" cy="2161"/>
            </a:xfrm>
            <a:custGeom>
              <a:avLst/>
              <a:gdLst/>
              <a:ahLst/>
              <a:cxnLst/>
              <a:rect l="l" t="t" r="r" b="b"/>
              <a:pathLst>
                <a:path w="8" h="89" extrusionOk="0">
                  <a:moveTo>
                    <a:pt x="8" y="88"/>
                  </a:moveTo>
                  <a:cubicBezTo>
                    <a:pt x="8" y="57"/>
                    <a:pt x="4" y="29"/>
                    <a:pt x="1" y="1"/>
                  </a:cubicBezTo>
                  <a:cubicBezTo>
                    <a:pt x="4" y="29"/>
                    <a:pt x="8" y="57"/>
                    <a:pt x="8" y="8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43"/>
            <p:cNvSpPr/>
            <p:nvPr/>
          </p:nvSpPr>
          <p:spPr>
            <a:xfrm>
              <a:off x="2705609" y="3448081"/>
              <a:ext cx="121" cy="874"/>
            </a:xfrm>
            <a:custGeom>
              <a:avLst/>
              <a:gdLst/>
              <a:ahLst/>
              <a:cxnLst/>
              <a:rect l="l" t="t" r="r" b="b"/>
              <a:pathLst>
                <a:path w="5" h="36" extrusionOk="0">
                  <a:moveTo>
                    <a:pt x="1" y="1"/>
                  </a:moveTo>
                  <a:cubicBezTo>
                    <a:pt x="1" y="11"/>
                    <a:pt x="4" y="22"/>
                    <a:pt x="4" y="36"/>
                  </a:cubicBezTo>
                  <a:cubicBezTo>
                    <a:pt x="4" y="22"/>
                    <a:pt x="4" y="1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43"/>
            <p:cNvSpPr/>
            <p:nvPr/>
          </p:nvSpPr>
          <p:spPr>
            <a:xfrm>
              <a:off x="2705949" y="3450291"/>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43"/>
            <p:cNvSpPr/>
            <p:nvPr/>
          </p:nvSpPr>
          <p:spPr>
            <a:xfrm>
              <a:off x="2690480" y="3466101"/>
              <a:ext cx="6654" cy="342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43"/>
            <p:cNvSpPr/>
            <p:nvPr/>
          </p:nvSpPr>
          <p:spPr>
            <a:xfrm>
              <a:off x="2651794" y="3513116"/>
              <a:ext cx="24" cy="121"/>
            </a:xfrm>
            <a:custGeom>
              <a:avLst/>
              <a:gdLst/>
              <a:ahLst/>
              <a:cxnLst/>
              <a:rect l="l" t="t" r="r" b="b"/>
              <a:pathLst>
                <a:path w="1" h="5" extrusionOk="0">
                  <a:moveTo>
                    <a:pt x="1"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43"/>
            <p:cNvSpPr/>
            <p:nvPr/>
          </p:nvSpPr>
          <p:spPr>
            <a:xfrm>
              <a:off x="2646792" y="3566931"/>
              <a:ext cx="24" cy="194"/>
            </a:xfrm>
            <a:custGeom>
              <a:avLst/>
              <a:gdLst/>
              <a:ahLst/>
              <a:cxnLst/>
              <a:rect l="l" t="t" r="r" b="b"/>
              <a:pathLst>
                <a:path w="1" h="8" extrusionOk="0">
                  <a:moveTo>
                    <a:pt x="0" y="1"/>
                  </a:moveTo>
                  <a:lnTo>
                    <a:pt x="0"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43"/>
            <p:cNvSpPr/>
            <p:nvPr/>
          </p:nvSpPr>
          <p:spPr>
            <a:xfrm>
              <a:off x="2646962" y="3566251"/>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43"/>
            <p:cNvSpPr/>
            <p:nvPr/>
          </p:nvSpPr>
          <p:spPr>
            <a:xfrm>
              <a:off x="2646962" y="3565838"/>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43"/>
            <p:cNvSpPr/>
            <p:nvPr/>
          </p:nvSpPr>
          <p:spPr>
            <a:xfrm>
              <a:off x="2651114" y="3515253"/>
              <a:ext cx="24" cy="267"/>
            </a:xfrm>
            <a:custGeom>
              <a:avLst/>
              <a:gdLst/>
              <a:ahLst/>
              <a:cxnLst/>
              <a:rect l="l" t="t" r="r" b="b"/>
              <a:pathLst>
                <a:path w="1" h="11" extrusionOk="0">
                  <a:moveTo>
                    <a:pt x="1" y="0"/>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43"/>
            <p:cNvSpPr/>
            <p:nvPr/>
          </p:nvSpPr>
          <p:spPr>
            <a:xfrm>
              <a:off x="2646525" y="3567708"/>
              <a:ext cx="24" cy="97"/>
            </a:xfrm>
            <a:custGeom>
              <a:avLst/>
              <a:gdLst/>
              <a:ahLst/>
              <a:cxnLst/>
              <a:rect l="l" t="t" r="r" b="b"/>
              <a:pathLst>
                <a:path w="1" h="4" extrusionOk="0">
                  <a:moveTo>
                    <a:pt x="1"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43"/>
            <p:cNvSpPr/>
            <p:nvPr/>
          </p:nvSpPr>
          <p:spPr>
            <a:xfrm>
              <a:off x="2414946" y="3331369"/>
              <a:ext cx="109937" cy="593008"/>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43"/>
            <p:cNvSpPr/>
            <p:nvPr/>
          </p:nvSpPr>
          <p:spPr>
            <a:xfrm>
              <a:off x="2516116" y="3915368"/>
              <a:ext cx="8354" cy="1530"/>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43"/>
            <p:cNvSpPr/>
            <p:nvPr/>
          </p:nvSpPr>
          <p:spPr>
            <a:xfrm>
              <a:off x="2430925" y="3735127"/>
              <a:ext cx="6217" cy="7577"/>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43"/>
            <p:cNvSpPr/>
            <p:nvPr/>
          </p:nvSpPr>
          <p:spPr>
            <a:xfrm>
              <a:off x="2414169" y="3766891"/>
              <a:ext cx="291" cy="1554"/>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43"/>
            <p:cNvSpPr/>
            <p:nvPr/>
          </p:nvSpPr>
          <p:spPr>
            <a:xfrm>
              <a:off x="2525028" y="3403956"/>
              <a:ext cx="24" cy="364"/>
            </a:xfrm>
            <a:custGeom>
              <a:avLst/>
              <a:gdLst/>
              <a:ahLst/>
              <a:cxnLst/>
              <a:rect l="l" t="t" r="r" b="b"/>
              <a:pathLst>
                <a:path w="1" h="15" extrusionOk="0">
                  <a:moveTo>
                    <a:pt x="1" y="15"/>
                  </a:moveTo>
                  <a:lnTo>
                    <a:pt x="1" y="1"/>
                  </a:ln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43"/>
            <p:cNvSpPr/>
            <p:nvPr/>
          </p:nvSpPr>
          <p:spPr>
            <a:xfrm>
              <a:off x="2523498" y="3413136"/>
              <a:ext cx="121" cy="534"/>
            </a:xfrm>
            <a:custGeom>
              <a:avLst/>
              <a:gdLst/>
              <a:ahLst/>
              <a:cxnLst/>
              <a:rect l="l" t="t" r="r" b="b"/>
              <a:pathLst>
                <a:path w="5" h="22" extrusionOk="0">
                  <a:moveTo>
                    <a:pt x="4" y="1"/>
                  </a:moveTo>
                  <a:lnTo>
                    <a:pt x="1" y="2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43"/>
            <p:cNvSpPr/>
            <p:nvPr/>
          </p:nvSpPr>
          <p:spPr>
            <a:xfrm>
              <a:off x="2523668" y="3412213"/>
              <a:ext cx="194" cy="777"/>
            </a:xfrm>
            <a:custGeom>
              <a:avLst/>
              <a:gdLst/>
              <a:ahLst/>
              <a:cxnLst/>
              <a:rect l="l" t="t" r="r" b="b"/>
              <a:pathLst>
                <a:path w="8" h="32" extrusionOk="0">
                  <a:moveTo>
                    <a:pt x="8" y="0"/>
                  </a:moveTo>
                  <a:cubicBezTo>
                    <a:pt x="4" y="11"/>
                    <a:pt x="1" y="21"/>
                    <a:pt x="1" y="32"/>
                  </a:cubicBezTo>
                  <a:cubicBezTo>
                    <a:pt x="1" y="21"/>
                    <a:pt x="4" y="11"/>
                    <a:pt x="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43"/>
            <p:cNvSpPr/>
            <p:nvPr/>
          </p:nvSpPr>
          <p:spPr>
            <a:xfrm>
              <a:off x="2523328" y="3413816"/>
              <a:ext cx="121" cy="364"/>
            </a:xfrm>
            <a:custGeom>
              <a:avLst/>
              <a:gdLst/>
              <a:ahLst/>
              <a:cxnLst/>
              <a:rect l="l" t="t" r="r" b="b"/>
              <a:pathLst>
                <a:path w="5" h="15" extrusionOk="0">
                  <a:moveTo>
                    <a:pt x="4" y="1"/>
                  </a:moveTo>
                  <a:lnTo>
                    <a:pt x="1"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43"/>
            <p:cNvSpPr/>
            <p:nvPr/>
          </p:nvSpPr>
          <p:spPr>
            <a:xfrm>
              <a:off x="2522988" y="3414933"/>
              <a:ext cx="121" cy="364"/>
            </a:xfrm>
            <a:custGeom>
              <a:avLst/>
              <a:gdLst/>
              <a:ahLst/>
              <a:cxnLst/>
              <a:rect l="l" t="t" r="r" b="b"/>
              <a:pathLst>
                <a:path w="5" h="15" extrusionOk="0">
                  <a:moveTo>
                    <a:pt x="4" y="0"/>
                  </a:moveTo>
                  <a:lnTo>
                    <a:pt x="1"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43"/>
            <p:cNvSpPr/>
            <p:nvPr/>
          </p:nvSpPr>
          <p:spPr>
            <a:xfrm>
              <a:off x="2505819" y="3438222"/>
              <a:ext cx="3351" cy="11414"/>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43"/>
            <p:cNvSpPr/>
            <p:nvPr/>
          </p:nvSpPr>
          <p:spPr>
            <a:xfrm>
              <a:off x="2523158" y="3414496"/>
              <a:ext cx="121" cy="291"/>
            </a:xfrm>
            <a:custGeom>
              <a:avLst/>
              <a:gdLst/>
              <a:ahLst/>
              <a:cxnLst/>
              <a:rect l="l" t="t" r="r" b="b"/>
              <a:pathLst>
                <a:path w="5" h="12" extrusionOk="0">
                  <a:moveTo>
                    <a:pt x="4" y="1"/>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43"/>
            <p:cNvSpPr/>
            <p:nvPr/>
          </p:nvSpPr>
          <p:spPr>
            <a:xfrm>
              <a:off x="2524688" y="3405996"/>
              <a:ext cx="121" cy="1044"/>
            </a:xfrm>
            <a:custGeom>
              <a:avLst/>
              <a:gdLst/>
              <a:ahLst/>
              <a:cxnLst/>
              <a:rect l="l" t="t" r="r" b="b"/>
              <a:pathLst>
                <a:path w="5" h="43" extrusionOk="0">
                  <a:moveTo>
                    <a:pt x="4" y="1"/>
                  </a:moveTo>
                  <a:cubicBezTo>
                    <a:pt x="4" y="15"/>
                    <a:pt x="1" y="29"/>
                    <a:pt x="1" y="43"/>
                  </a:cubicBezTo>
                  <a:cubicBezTo>
                    <a:pt x="1" y="29"/>
                    <a:pt x="4" y="15"/>
                    <a:pt x="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43"/>
            <p:cNvSpPr/>
            <p:nvPr/>
          </p:nvSpPr>
          <p:spPr>
            <a:xfrm>
              <a:off x="2504289" y="3914737"/>
              <a:ext cx="364" cy="534"/>
            </a:xfrm>
            <a:custGeom>
              <a:avLst/>
              <a:gdLst/>
              <a:ahLst/>
              <a:cxnLst/>
              <a:rect l="l" t="t" r="r" b="b"/>
              <a:pathLst>
                <a:path w="15" h="22" extrusionOk="0">
                  <a:moveTo>
                    <a:pt x="15" y="22"/>
                  </a:moveTo>
                  <a:cubicBezTo>
                    <a:pt x="8" y="15"/>
                    <a:pt x="4" y="8"/>
                    <a:pt x="1" y="1"/>
                  </a:cubicBezTo>
                  <a:cubicBezTo>
                    <a:pt x="4" y="8"/>
                    <a:pt x="8" y="15"/>
                    <a:pt x="15" y="2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43"/>
            <p:cNvSpPr/>
            <p:nvPr/>
          </p:nvSpPr>
          <p:spPr>
            <a:xfrm>
              <a:off x="2463054" y="3860849"/>
              <a:ext cx="1894" cy="267"/>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43"/>
            <p:cNvSpPr/>
            <p:nvPr/>
          </p:nvSpPr>
          <p:spPr>
            <a:xfrm>
              <a:off x="2524518" y="3407453"/>
              <a:ext cx="121" cy="607"/>
            </a:xfrm>
            <a:custGeom>
              <a:avLst/>
              <a:gdLst/>
              <a:ahLst/>
              <a:cxnLst/>
              <a:rect l="l" t="t" r="r" b="b"/>
              <a:pathLst>
                <a:path w="5" h="25" extrusionOk="0">
                  <a:moveTo>
                    <a:pt x="4" y="0"/>
                  </a:moveTo>
                  <a:lnTo>
                    <a:pt x="1"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43"/>
            <p:cNvSpPr/>
            <p:nvPr/>
          </p:nvSpPr>
          <p:spPr>
            <a:xfrm>
              <a:off x="2506766" y="3915684"/>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43"/>
            <p:cNvSpPr/>
            <p:nvPr/>
          </p:nvSpPr>
          <p:spPr>
            <a:xfrm>
              <a:off x="2524348" y="3408546"/>
              <a:ext cx="121" cy="534"/>
            </a:xfrm>
            <a:custGeom>
              <a:avLst/>
              <a:gdLst/>
              <a:ahLst/>
              <a:cxnLst/>
              <a:rect l="l" t="t" r="r" b="b"/>
              <a:pathLst>
                <a:path w="5" h="22" extrusionOk="0">
                  <a:moveTo>
                    <a:pt x="4" y="1"/>
                  </a:moveTo>
                  <a:lnTo>
                    <a:pt x="1" y="2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43"/>
            <p:cNvSpPr/>
            <p:nvPr/>
          </p:nvSpPr>
          <p:spPr>
            <a:xfrm>
              <a:off x="2520778" y="3915246"/>
              <a:ext cx="1141" cy="121"/>
            </a:xfrm>
            <a:custGeom>
              <a:avLst/>
              <a:gdLst/>
              <a:ahLst/>
              <a:cxnLst/>
              <a:rect l="l" t="t" r="r" b="b"/>
              <a:pathLst>
                <a:path w="47" h="5" extrusionOk="0">
                  <a:moveTo>
                    <a:pt x="1" y="1"/>
                  </a:moveTo>
                  <a:lnTo>
                    <a:pt x="46"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43"/>
            <p:cNvSpPr/>
            <p:nvPr/>
          </p:nvSpPr>
          <p:spPr>
            <a:xfrm>
              <a:off x="2524858" y="3404903"/>
              <a:ext cx="121" cy="534"/>
            </a:xfrm>
            <a:custGeom>
              <a:avLst/>
              <a:gdLst/>
              <a:ahLst/>
              <a:cxnLst/>
              <a:rect l="l" t="t" r="r" b="b"/>
              <a:pathLst>
                <a:path w="5" h="22" extrusionOk="0">
                  <a:moveTo>
                    <a:pt x="4" y="0"/>
                  </a:moveTo>
                  <a:lnTo>
                    <a:pt x="1" y="2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43"/>
            <p:cNvSpPr/>
            <p:nvPr/>
          </p:nvSpPr>
          <p:spPr>
            <a:xfrm>
              <a:off x="2462981" y="3756619"/>
              <a:ext cx="267" cy="1894"/>
            </a:xfrm>
            <a:custGeom>
              <a:avLst/>
              <a:gdLst/>
              <a:ahLst/>
              <a:cxnLst/>
              <a:rect l="l" t="t" r="r" b="b"/>
              <a:pathLst>
                <a:path w="11" h="78" extrusionOk="0">
                  <a:moveTo>
                    <a:pt x="0" y="77"/>
                  </a:moveTo>
                  <a:cubicBezTo>
                    <a:pt x="0" y="49"/>
                    <a:pt x="4" y="25"/>
                    <a:pt x="11" y="0"/>
                  </a:cubicBezTo>
                  <a:cubicBezTo>
                    <a:pt x="4" y="25"/>
                    <a:pt x="0" y="49"/>
                    <a:pt x="0" y="7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43"/>
            <p:cNvSpPr/>
            <p:nvPr/>
          </p:nvSpPr>
          <p:spPr>
            <a:xfrm>
              <a:off x="2470533" y="3732820"/>
              <a:ext cx="121" cy="437"/>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43"/>
            <p:cNvSpPr/>
            <p:nvPr/>
          </p:nvSpPr>
          <p:spPr>
            <a:xfrm>
              <a:off x="2461451" y="3728400"/>
              <a:ext cx="6994" cy="308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43"/>
            <p:cNvSpPr/>
            <p:nvPr/>
          </p:nvSpPr>
          <p:spPr>
            <a:xfrm>
              <a:off x="2523838" y="3411363"/>
              <a:ext cx="194" cy="607"/>
            </a:xfrm>
            <a:custGeom>
              <a:avLst/>
              <a:gdLst/>
              <a:ahLst/>
              <a:cxnLst/>
              <a:rect l="l" t="t" r="r" b="b"/>
              <a:pathLst>
                <a:path w="8" h="25" extrusionOk="0">
                  <a:moveTo>
                    <a:pt x="8" y="0"/>
                  </a:moveTo>
                  <a:lnTo>
                    <a:pt x="1"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43"/>
            <p:cNvSpPr/>
            <p:nvPr/>
          </p:nvSpPr>
          <p:spPr>
            <a:xfrm>
              <a:off x="2524275" y="3409566"/>
              <a:ext cx="97" cy="534"/>
            </a:xfrm>
            <a:custGeom>
              <a:avLst/>
              <a:gdLst/>
              <a:ahLst/>
              <a:cxnLst/>
              <a:rect l="l" t="t" r="r" b="b"/>
              <a:pathLst>
                <a:path w="4" h="22" extrusionOk="0">
                  <a:moveTo>
                    <a:pt x="4" y="1"/>
                  </a:moveTo>
                  <a:lnTo>
                    <a:pt x="0" y="2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43"/>
            <p:cNvSpPr/>
            <p:nvPr/>
          </p:nvSpPr>
          <p:spPr>
            <a:xfrm>
              <a:off x="2522138" y="3915344"/>
              <a:ext cx="801" cy="97"/>
            </a:xfrm>
            <a:custGeom>
              <a:avLst/>
              <a:gdLst/>
              <a:ahLst/>
              <a:cxnLst/>
              <a:rect l="l" t="t" r="r" b="b"/>
              <a:pathLst>
                <a:path w="33" h="4" extrusionOk="0">
                  <a:moveTo>
                    <a:pt x="1" y="0"/>
                  </a:moveTo>
                  <a:lnTo>
                    <a:pt x="32"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43"/>
            <p:cNvSpPr/>
            <p:nvPr/>
          </p:nvSpPr>
          <p:spPr>
            <a:xfrm>
              <a:off x="2524008" y="3410513"/>
              <a:ext cx="194" cy="534"/>
            </a:xfrm>
            <a:custGeom>
              <a:avLst/>
              <a:gdLst/>
              <a:ahLst/>
              <a:cxnLst/>
              <a:rect l="l" t="t" r="r" b="b"/>
              <a:pathLst>
                <a:path w="8" h="22" extrusionOk="0">
                  <a:moveTo>
                    <a:pt x="8" y="0"/>
                  </a:moveTo>
                  <a:lnTo>
                    <a:pt x="1" y="2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43"/>
            <p:cNvSpPr/>
            <p:nvPr/>
          </p:nvSpPr>
          <p:spPr>
            <a:xfrm>
              <a:off x="2474540" y="3634199"/>
              <a:ext cx="364" cy="2137"/>
            </a:xfrm>
            <a:custGeom>
              <a:avLst/>
              <a:gdLst/>
              <a:ahLst/>
              <a:cxnLst/>
              <a:rect l="l" t="t" r="r" b="b"/>
              <a:pathLst>
                <a:path w="15" h="88" extrusionOk="0">
                  <a:moveTo>
                    <a:pt x="7" y="88"/>
                  </a:moveTo>
                  <a:cubicBezTo>
                    <a:pt x="14" y="60"/>
                    <a:pt x="14" y="28"/>
                    <a:pt x="0" y="0"/>
                  </a:cubicBezTo>
                  <a:cubicBezTo>
                    <a:pt x="14" y="28"/>
                    <a:pt x="14" y="60"/>
                    <a:pt x="7" y="8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43"/>
            <p:cNvSpPr/>
            <p:nvPr/>
          </p:nvSpPr>
          <p:spPr>
            <a:xfrm>
              <a:off x="2502516" y="3871728"/>
              <a:ext cx="1797" cy="43033"/>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43"/>
            <p:cNvSpPr/>
            <p:nvPr/>
          </p:nvSpPr>
          <p:spPr>
            <a:xfrm>
              <a:off x="2490423" y="3861602"/>
              <a:ext cx="194" cy="121"/>
            </a:xfrm>
            <a:custGeom>
              <a:avLst/>
              <a:gdLst/>
              <a:ahLst/>
              <a:cxnLst/>
              <a:rect l="l" t="t" r="r" b="b"/>
              <a:pathLst>
                <a:path w="8" h="5" extrusionOk="0">
                  <a:moveTo>
                    <a:pt x="1" y="1"/>
                  </a:moveTo>
                  <a:lnTo>
                    <a:pt x="8"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43"/>
            <p:cNvSpPr/>
            <p:nvPr/>
          </p:nvSpPr>
          <p:spPr>
            <a:xfrm>
              <a:off x="2492900" y="3863131"/>
              <a:ext cx="121" cy="121"/>
            </a:xfrm>
            <a:custGeom>
              <a:avLst/>
              <a:gdLst/>
              <a:ahLst/>
              <a:cxnLst/>
              <a:rect l="l" t="t" r="r" b="b"/>
              <a:pathLst>
                <a:path w="5" h="5" extrusionOk="0">
                  <a:moveTo>
                    <a:pt x="4"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43"/>
            <p:cNvSpPr/>
            <p:nvPr/>
          </p:nvSpPr>
          <p:spPr>
            <a:xfrm>
              <a:off x="2491540" y="3862282"/>
              <a:ext cx="291" cy="194"/>
            </a:xfrm>
            <a:custGeom>
              <a:avLst/>
              <a:gdLst/>
              <a:ahLst/>
              <a:cxnLst/>
              <a:rect l="l" t="t" r="r" b="b"/>
              <a:pathLst>
                <a:path w="12" h="8" extrusionOk="0">
                  <a:moveTo>
                    <a:pt x="1" y="1"/>
                  </a:moveTo>
                  <a:lnTo>
                    <a:pt x="1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43"/>
            <p:cNvSpPr/>
            <p:nvPr/>
          </p:nvSpPr>
          <p:spPr>
            <a:xfrm>
              <a:off x="2488990" y="3860922"/>
              <a:ext cx="267" cy="194"/>
            </a:xfrm>
            <a:custGeom>
              <a:avLst/>
              <a:gdLst/>
              <a:ahLst/>
              <a:cxnLst/>
              <a:rect l="l" t="t" r="r" b="b"/>
              <a:pathLst>
                <a:path w="11" h="8" extrusionOk="0">
                  <a:moveTo>
                    <a:pt x="0" y="1"/>
                  </a:moveTo>
                  <a:lnTo>
                    <a:pt x="1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43"/>
            <p:cNvSpPr/>
            <p:nvPr/>
          </p:nvSpPr>
          <p:spPr>
            <a:xfrm>
              <a:off x="2439497" y="3822503"/>
              <a:ext cx="2161" cy="4541"/>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43"/>
            <p:cNvSpPr/>
            <p:nvPr/>
          </p:nvSpPr>
          <p:spPr>
            <a:xfrm>
              <a:off x="2523255" y="3915416"/>
              <a:ext cx="607" cy="121"/>
            </a:xfrm>
            <a:custGeom>
              <a:avLst/>
              <a:gdLst/>
              <a:ahLst/>
              <a:cxnLst/>
              <a:rect l="l" t="t" r="r" b="b"/>
              <a:pathLst>
                <a:path w="25" h="5" extrusionOk="0">
                  <a:moveTo>
                    <a:pt x="0" y="1"/>
                  </a:moveTo>
                  <a:lnTo>
                    <a:pt x="25"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43"/>
            <p:cNvSpPr/>
            <p:nvPr/>
          </p:nvSpPr>
          <p:spPr>
            <a:xfrm>
              <a:off x="2504629" y="3915246"/>
              <a:ext cx="971" cy="461"/>
            </a:xfrm>
            <a:custGeom>
              <a:avLst/>
              <a:gdLst/>
              <a:ahLst/>
              <a:cxnLst/>
              <a:rect l="l" t="t" r="r" b="b"/>
              <a:pathLst>
                <a:path w="40" h="19" extrusionOk="0">
                  <a:moveTo>
                    <a:pt x="1" y="1"/>
                  </a:moveTo>
                  <a:cubicBezTo>
                    <a:pt x="11" y="11"/>
                    <a:pt x="25" y="15"/>
                    <a:pt x="39" y="18"/>
                  </a:cubicBezTo>
                  <a:cubicBezTo>
                    <a:pt x="25" y="15"/>
                    <a:pt x="11" y="1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43"/>
            <p:cNvSpPr/>
            <p:nvPr/>
          </p:nvSpPr>
          <p:spPr>
            <a:xfrm>
              <a:off x="2505819" y="3915684"/>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43"/>
            <p:cNvSpPr/>
            <p:nvPr/>
          </p:nvSpPr>
          <p:spPr>
            <a:xfrm>
              <a:off x="2506159" y="3915684"/>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43"/>
            <p:cNvSpPr/>
            <p:nvPr/>
          </p:nvSpPr>
          <p:spPr>
            <a:xfrm>
              <a:off x="2524275" y="3915684"/>
              <a:ext cx="194" cy="24"/>
            </a:xfrm>
            <a:custGeom>
              <a:avLst/>
              <a:gdLst/>
              <a:ahLst/>
              <a:cxnLst/>
              <a:rect l="l" t="t" r="r" b="b"/>
              <a:pathLst>
                <a:path w="8" h="1" extrusionOk="0">
                  <a:moveTo>
                    <a:pt x="7"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43"/>
            <p:cNvSpPr/>
            <p:nvPr/>
          </p:nvSpPr>
          <p:spPr>
            <a:xfrm>
              <a:off x="2487630" y="3560301"/>
              <a:ext cx="1117" cy="5391"/>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43"/>
            <p:cNvSpPr/>
            <p:nvPr/>
          </p:nvSpPr>
          <p:spPr>
            <a:xfrm>
              <a:off x="2522745" y="3415346"/>
              <a:ext cx="194" cy="364"/>
            </a:xfrm>
            <a:custGeom>
              <a:avLst/>
              <a:gdLst/>
              <a:ahLst/>
              <a:cxnLst/>
              <a:rect l="l" t="t" r="r" b="b"/>
              <a:pathLst>
                <a:path w="8" h="15" extrusionOk="0">
                  <a:moveTo>
                    <a:pt x="7" y="1"/>
                  </a:moveTo>
                  <a:cubicBezTo>
                    <a:pt x="4" y="4"/>
                    <a:pt x="4" y="11"/>
                    <a:pt x="0" y="15"/>
                  </a:cubicBezTo>
                  <a:cubicBezTo>
                    <a:pt x="4" y="11"/>
                    <a:pt x="4" y="4"/>
                    <a:pt x="7"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43"/>
            <p:cNvSpPr/>
            <p:nvPr/>
          </p:nvSpPr>
          <p:spPr>
            <a:xfrm>
              <a:off x="2516116" y="3915198"/>
              <a:ext cx="4687" cy="73"/>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43"/>
            <p:cNvSpPr/>
            <p:nvPr/>
          </p:nvSpPr>
          <p:spPr>
            <a:xfrm>
              <a:off x="2480830" y="3520183"/>
              <a:ext cx="1457" cy="777"/>
            </a:xfrm>
            <a:custGeom>
              <a:avLst/>
              <a:gdLst/>
              <a:ahLst/>
              <a:cxnLst/>
              <a:rect l="l" t="t" r="r" b="b"/>
              <a:pathLst>
                <a:path w="60" h="32" extrusionOk="0">
                  <a:moveTo>
                    <a:pt x="60" y="0"/>
                  </a:moveTo>
                  <a:cubicBezTo>
                    <a:pt x="39" y="4"/>
                    <a:pt x="14" y="14"/>
                    <a:pt x="0" y="32"/>
                  </a:cubicBezTo>
                  <a:cubicBezTo>
                    <a:pt x="14" y="14"/>
                    <a:pt x="39" y="4"/>
                    <a:pt x="6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43"/>
            <p:cNvSpPr/>
            <p:nvPr/>
          </p:nvSpPr>
          <p:spPr>
            <a:xfrm>
              <a:off x="2587780" y="3355168"/>
              <a:ext cx="110301" cy="113215"/>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43"/>
            <p:cNvSpPr/>
            <p:nvPr/>
          </p:nvSpPr>
          <p:spPr>
            <a:xfrm>
              <a:off x="2650192" y="3362138"/>
              <a:ext cx="97" cy="267"/>
            </a:xfrm>
            <a:custGeom>
              <a:avLst/>
              <a:gdLst/>
              <a:ahLst/>
              <a:cxnLst/>
              <a:rect l="l" t="t" r="r" b="b"/>
              <a:pathLst>
                <a:path w="4" h="11" extrusionOk="0">
                  <a:moveTo>
                    <a:pt x="0" y="0"/>
                  </a:moveTo>
                  <a:lnTo>
                    <a:pt x="4"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43"/>
            <p:cNvSpPr/>
            <p:nvPr/>
          </p:nvSpPr>
          <p:spPr>
            <a:xfrm>
              <a:off x="2649512" y="3360948"/>
              <a:ext cx="364" cy="607"/>
            </a:xfrm>
            <a:custGeom>
              <a:avLst/>
              <a:gdLst/>
              <a:ahLst/>
              <a:cxnLst/>
              <a:rect l="l" t="t" r="r" b="b"/>
              <a:pathLst>
                <a:path w="15" h="25" extrusionOk="0">
                  <a:moveTo>
                    <a:pt x="0" y="0"/>
                  </a:moveTo>
                  <a:cubicBezTo>
                    <a:pt x="7" y="11"/>
                    <a:pt x="11" y="18"/>
                    <a:pt x="14" y="25"/>
                  </a:cubicBezTo>
                  <a:cubicBezTo>
                    <a:pt x="11" y="18"/>
                    <a:pt x="7" y="11"/>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43"/>
            <p:cNvSpPr/>
            <p:nvPr/>
          </p:nvSpPr>
          <p:spPr>
            <a:xfrm>
              <a:off x="2649925" y="3361628"/>
              <a:ext cx="194" cy="364"/>
            </a:xfrm>
            <a:custGeom>
              <a:avLst/>
              <a:gdLst/>
              <a:ahLst/>
              <a:cxnLst/>
              <a:rect l="l" t="t" r="r" b="b"/>
              <a:pathLst>
                <a:path w="8" h="15" extrusionOk="0">
                  <a:moveTo>
                    <a:pt x="1" y="0"/>
                  </a:moveTo>
                  <a:lnTo>
                    <a:pt x="8"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43"/>
            <p:cNvSpPr/>
            <p:nvPr/>
          </p:nvSpPr>
          <p:spPr>
            <a:xfrm>
              <a:off x="2694730" y="3441039"/>
              <a:ext cx="194" cy="1627"/>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43"/>
            <p:cNvSpPr/>
            <p:nvPr/>
          </p:nvSpPr>
          <p:spPr>
            <a:xfrm>
              <a:off x="2649075" y="3360341"/>
              <a:ext cx="364" cy="534"/>
            </a:xfrm>
            <a:custGeom>
              <a:avLst/>
              <a:gdLst/>
              <a:ahLst/>
              <a:cxnLst/>
              <a:rect l="l" t="t" r="r" b="b"/>
              <a:pathLst>
                <a:path w="15" h="22" extrusionOk="0">
                  <a:moveTo>
                    <a:pt x="15" y="22"/>
                  </a:moveTo>
                  <a:lnTo>
                    <a:pt x="1" y="1"/>
                  </a:ln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43"/>
            <p:cNvSpPr/>
            <p:nvPr/>
          </p:nvSpPr>
          <p:spPr>
            <a:xfrm>
              <a:off x="2671684" y="3395068"/>
              <a:ext cx="534" cy="97"/>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43"/>
            <p:cNvSpPr/>
            <p:nvPr/>
          </p:nvSpPr>
          <p:spPr>
            <a:xfrm>
              <a:off x="2650192" y="3362988"/>
              <a:ext cx="267" cy="437"/>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43"/>
            <p:cNvSpPr/>
            <p:nvPr/>
          </p:nvSpPr>
          <p:spPr>
            <a:xfrm>
              <a:off x="2696867" y="3418673"/>
              <a:ext cx="777" cy="1214"/>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43"/>
            <p:cNvSpPr/>
            <p:nvPr/>
          </p:nvSpPr>
          <p:spPr>
            <a:xfrm>
              <a:off x="2650435" y="3362818"/>
              <a:ext cx="24" cy="194"/>
            </a:xfrm>
            <a:custGeom>
              <a:avLst/>
              <a:gdLst/>
              <a:ahLst/>
              <a:cxnLst/>
              <a:rect l="l" t="t" r="r" b="b"/>
              <a:pathLst>
                <a:path w="1" h="8" extrusionOk="0">
                  <a:moveTo>
                    <a:pt x="1" y="0"/>
                  </a:moveTo>
                  <a:cubicBezTo>
                    <a:pt x="1" y="4"/>
                    <a:pt x="1" y="4"/>
                    <a:pt x="1" y="7"/>
                  </a:cubicBezTo>
                  <a:cubicBezTo>
                    <a:pt x="1" y="4"/>
                    <a:pt x="1" y="4"/>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43"/>
            <p:cNvSpPr/>
            <p:nvPr/>
          </p:nvSpPr>
          <p:spPr>
            <a:xfrm>
              <a:off x="2650362" y="3362478"/>
              <a:ext cx="24" cy="267"/>
            </a:xfrm>
            <a:custGeom>
              <a:avLst/>
              <a:gdLst/>
              <a:ahLst/>
              <a:cxnLst/>
              <a:rect l="l" t="t" r="r" b="b"/>
              <a:pathLst>
                <a:path w="1" h="11" extrusionOk="0">
                  <a:moveTo>
                    <a:pt x="0" y="0"/>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43"/>
            <p:cNvSpPr/>
            <p:nvPr/>
          </p:nvSpPr>
          <p:spPr>
            <a:xfrm>
              <a:off x="2694900" y="3418163"/>
              <a:ext cx="1991" cy="534"/>
            </a:xfrm>
            <a:custGeom>
              <a:avLst/>
              <a:gdLst/>
              <a:ahLst/>
              <a:cxnLst/>
              <a:rect l="l" t="t" r="r" b="b"/>
              <a:pathLst>
                <a:path w="82" h="22" extrusionOk="0">
                  <a:moveTo>
                    <a:pt x="1" y="0"/>
                  </a:moveTo>
                  <a:cubicBezTo>
                    <a:pt x="29" y="4"/>
                    <a:pt x="57" y="11"/>
                    <a:pt x="81" y="21"/>
                  </a:cubicBezTo>
                  <a:cubicBezTo>
                    <a:pt x="57" y="11"/>
                    <a:pt x="29" y="4"/>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43"/>
            <p:cNvSpPr/>
            <p:nvPr/>
          </p:nvSpPr>
          <p:spPr>
            <a:xfrm>
              <a:off x="2688780" y="3460321"/>
              <a:ext cx="1044" cy="24"/>
            </a:xfrm>
            <a:custGeom>
              <a:avLst/>
              <a:gdLst/>
              <a:ahLst/>
              <a:cxnLst/>
              <a:rect l="l" t="t" r="r" b="b"/>
              <a:pathLst>
                <a:path w="43" h="1" extrusionOk="0">
                  <a:moveTo>
                    <a:pt x="0" y="1"/>
                  </a:moveTo>
                  <a:cubicBezTo>
                    <a:pt x="14" y="1"/>
                    <a:pt x="28" y="1"/>
                    <a:pt x="42" y="1"/>
                  </a:cubicBezTo>
                  <a:cubicBezTo>
                    <a:pt x="28" y="1"/>
                    <a:pt x="14" y="1"/>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43"/>
            <p:cNvSpPr/>
            <p:nvPr/>
          </p:nvSpPr>
          <p:spPr>
            <a:xfrm>
              <a:off x="2592807" y="3398613"/>
              <a:ext cx="874" cy="874"/>
            </a:xfrm>
            <a:custGeom>
              <a:avLst/>
              <a:gdLst/>
              <a:ahLst/>
              <a:cxnLst/>
              <a:rect l="l" t="t" r="r" b="b"/>
              <a:pathLst>
                <a:path w="36" h="36" extrusionOk="0">
                  <a:moveTo>
                    <a:pt x="35" y="35"/>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43"/>
            <p:cNvSpPr/>
            <p:nvPr/>
          </p:nvSpPr>
          <p:spPr>
            <a:xfrm>
              <a:off x="2591617" y="3397326"/>
              <a:ext cx="874" cy="874"/>
            </a:xfrm>
            <a:custGeom>
              <a:avLst/>
              <a:gdLst/>
              <a:ahLst/>
              <a:cxnLst/>
              <a:rect l="l" t="t" r="r" b="b"/>
              <a:pathLst>
                <a:path w="36" h="36" extrusionOk="0">
                  <a:moveTo>
                    <a:pt x="35" y="36"/>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43"/>
            <p:cNvSpPr/>
            <p:nvPr/>
          </p:nvSpPr>
          <p:spPr>
            <a:xfrm>
              <a:off x="2594070" y="3399876"/>
              <a:ext cx="801" cy="874"/>
            </a:xfrm>
            <a:custGeom>
              <a:avLst/>
              <a:gdLst/>
              <a:ahLst/>
              <a:cxnLst/>
              <a:rect l="l" t="t" r="r" b="b"/>
              <a:pathLst>
                <a:path w="33" h="36" extrusionOk="0">
                  <a:moveTo>
                    <a:pt x="32" y="36"/>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43"/>
            <p:cNvSpPr/>
            <p:nvPr/>
          </p:nvSpPr>
          <p:spPr>
            <a:xfrm>
              <a:off x="2595260" y="3401163"/>
              <a:ext cx="971" cy="947"/>
            </a:xfrm>
            <a:custGeom>
              <a:avLst/>
              <a:gdLst/>
              <a:ahLst/>
              <a:cxnLst/>
              <a:rect l="l" t="t" r="r" b="b"/>
              <a:pathLst>
                <a:path w="40" h="39" extrusionOk="0">
                  <a:moveTo>
                    <a:pt x="39" y="39"/>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43"/>
            <p:cNvSpPr/>
            <p:nvPr/>
          </p:nvSpPr>
          <p:spPr>
            <a:xfrm>
              <a:off x="2694827" y="3439509"/>
              <a:ext cx="24" cy="1554"/>
            </a:xfrm>
            <a:custGeom>
              <a:avLst/>
              <a:gdLst/>
              <a:ahLst/>
              <a:cxnLst/>
              <a:rect l="l" t="t" r="r" b="b"/>
              <a:pathLst>
                <a:path w="1" h="64" extrusionOk="0">
                  <a:moveTo>
                    <a:pt x="0" y="0"/>
                  </a:moveTo>
                  <a:lnTo>
                    <a:pt x="0" y="63"/>
                  </a:lnTo>
                  <a:lnTo>
                    <a:pt x="0" y="56"/>
                  </a:lnTo>
                  <a:lnTo>
                    <a:pt x="0" y="28"/>
                  </a:lnTo>
                  <a:lnTo>
                    <a:pt x="0" y="21"/>
                  </a:ln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43"/>
            <p:cNvSpPr/>
            <p:nvPr/>
          </p:nvSpPr>
          <p:spPr>
            <a:xfrm>
              <a:off x="2590233" y="3395796"/>
              <a:ext cx="1141" cy="1214"/>
            </a:xfrm>
            <a:custGeom>
              <a:avLst/>
              <a:gdLst/>
              <a:ahLst/>
              <a:cxnLst/>
              <a:rect l="l" t="t" r="r" b="b"/>
              <a:pathLst>
                <a:path w="47" h="50" extrusionOk="0">
                  <a:moveTo>
                    <a:pt x="46" y="50"/>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43"/>
            <p:cNvSpPr/>
            <p:nvPr/>
          </p:nvSpPr>
          <p:spPr>
            <a:xfrm>
              <a:off x="2589310" y="3394606"/>
              <a:ext cx="947" cy="1214"/>
            </a:xfrm>
            <a:custGeom>
              <a:avLst/>
              <a:gdLst/>
              <a:ahLst/>
              <a:cxnLst/>
              <a:rect l="l" t="t" r="r" b="b"/>
              <a:pathLst>
                <a:path w="39" h="50" extrusionOk="0">
                  <a:moveTo>
                    <a:pt x="39" y="50"/>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43"/>
            <p:cNvSpPr/>
            <p:nvPr/>
          </p:nvSpPr>
          <p:spPr>
            <a:xfrm>
              <a:off x="2587780" y="3392664"/>
              <a:ext cx="364" cy="364"/>
            </a:xfrm>
            <a:custGeom>
              <a:avLst/>
              <a:gdLst/>
              <a:ahLst/>
              <a:cxnLst/>
              <a:rect l="l" t="t" r="r" b="b"/>
              <a:pathLst>
                <a:path w="15" h="15" extrusionOk="0">
                  <a:moveTo>
                    <a:pt x="0" y="0"/>
                  </a:moveTo>
                  <a:lnTo>
                    <a:pt x="14"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43"/>
            <p:cNvSpPr/>
            <p:nvPr/>
          </p:nvSpPr>
          <p:spPr>
            <a:xfrm>
              <a:off x="2662261" y="3466951"/>
              <a:ext cx="1384" cy="121"/>
            </a:xfrm>
            <a:custGeom>
              <a:avLst/>
              <a:gdLst/>
              <a:ahLst/>
              <a:cxnLst/>
              <a:rect l="l" t="t" r="r" b="b"/>
              <a:pathLst>
                <a:path w="57" h="5" extrusionOk="0">
                  <a:moveTo>
                    <a:pt x="56" y="1"/>
                  </a:moveTo>
                  <a:cubicBezTo>
                    <a:pt x="39" y="1"/>
                    <a:pt x="18" y="1"/>
                    <a:pt x="0" y="4"/>
                  </a:cubicBezTo>
                  <a:cubicBezTo>
                    <a:pt x="18" y="4"/>
                    <a:pt x="39" y="1"/>
                    <a:pt x="56"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43"/>
            <p:cNvSpPr/>
            <p:nvPr/>
          </p:nvSpPr>
          <p:spPr>
            <a:xfrm>
              <a:off x="2588363" y="3393416"/>
              <a:ext cx="704" cy="874"/>
            </a:xfrm>
            <a:custGeom>
              <a:avLst/>
              <a:gdLst/>
              <a:ahLst/>
              <a:cxnLst/>
              <a:rect l="l" t="t" r="r" b="b"/>
              <a:pathLst>
                <a:path w="29" h="36" extrusionOk="0">
                  <a:moveTo>
                    <a:pt x="29" y="36"/>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43"/>
            <p:cNvSpPr/>
            <p:nvPr/>
          </p:nvSpPr>
          <p:spPr>
            <a:xfrm>
              <a:off x="2666414" y="3467291"/>
              <a:ext cx="194" cy="24"/>
            </a:xfrm>
            <a:custGeom>
              <a:avLst/>
              <a:gdLst/>
              <a:ahLst/>
              <a:cxnLst/>
              <a:rect l="l" t="t" r="r" b="b"/>
              <a:pathLst>
                <a:path w="8" h="1" extrusionOk="0">
                  <a:moveTo>
                    <a:pt x="8"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43"/>
            <p:cNvSpPr/>
            <p:nvPr/>
          </p:nvSpPr>
          <p:spPr>
            <a:xfrm>
              <a:off x="2660561" y="3467048"/>
              <a:ext cx="1384" cy="194"/>
            </a:xfrm>
            <a:custGeom>
              <a:avLst/>
              <a:gdLst/>
              <a:ahLst/>
              <a:cxnLst/>
              <a:rect l="l" t="t" r="r" b="b"/>
              <a:pathLst>
                <a:path w="57" h="8" extrusionOk="0">
                  <a:moveTo>
                    <a:pt x="56"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43"/>
            <p:cNvSpPr/>
            <p:nvPr/>
          </p:nvSpPr>
          <p:spPr>
            <a:xfrm>
              <a:off x="2664641" y="3466951"/>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43"/>
            <p:cNvSpPr/>
            <p:nvPr/>
          </p:nvSpPr>
          <p:spPr>
            <a:xfrm>
              <a:off x="2657841" y="3467218"/>
              <a:ext cx="2744" cy="194"/>
            </a:xfrm>
            <a:custGeom>
              <a:avLst/>
              <a:gdLst/>
              <a:ahLst/>
              <a:cxnLst/>
              <a:rect l="l" t="t" r="r" b="b"/>
              <a:pathLst>
                <a:path w="113" h="8" extrusionOk="0">
                  <a:moveTo>
                    <a:pt x="112" y="0"/>
                  </a:moveTo>
                  <a:cubicBezTo>
                    <a:pt x="74" y="4"/>
                    <a:pt x="39" y="7"/>
                    <a:pt x="0" y="7"/>
                  </a:cubicBezTo>
                  <a:cubicBezTo>
                    <a:pt x="39" y="7"/>
                    <a:pt x="74" y="4"/>
                    <a:pt x="11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43"/>
            <p:cNvSpPr/>
            <p:nvPr/>
          </p:nvSpPr>
          <p:spPr>
            <a:xfrm>
              <a:off x="2667434" y="3467631"/>
              <a:ext cx="194" cy="121"/>
            </a:xfrm>
            <a:custGeom>
              <a:avLst/>
              <a:gdLst/>
              <a:ahLst/>
              <a:cxnLst/>
              <a:rect l="l" t="t" r="r" b="b"/>
              <a:pathLst>
                <a:path w="8" h="5" extrusionOk="0">
                  <a:moveTo>
                    <a:pt x="8"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43"/>
            <p:cNvSpPr/>
            <p:nvPr/>
          </p:nvSpPr>
          <p:spPr>
            <a:xfrm>
              <a:off x="2665564" y="3467121"/>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43"/>
            <p:cNvSpPr/>
            <p:nvPr/>
          </p:nvSpPr>
          <p:spPr>
            <a:xfrm>
              <a:off x="2599267" y="3404806"/>
              <a:ext cx="874" cy="801"/>
            </a:xfrm>
            <a:custGeom>
              <a:avLst/>
              <a:gdLst/>
              <a:ahLst/>
              <a:cxnLst/>
              <a:rect l="l" t="t" r="r" b="b"/>
              <a:pathLst>
                <a:path w="36" h="33" extrusionOk="0">
                  <a:moveTo>
                    <a:pt x="35" y="32"/>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43"/>
            <p:cNvSpPr/>
            <p:nvPr/>
          </p:nvSpPr>
          <p:spPr>
            <a:xfrm>
              <a:off x="2596450" y="3402256"/>
              <a:ext cx="1214" cy="1214"/>
            </a:xfrm>
            <a:custGeom>
              <a:avLst/>
              <a:gdLst/>
              <a:ahLst/>
              <a:cxnLst/>
              <a:rect l="l" t="t" r="r" b="b"/>
              <a:pathLst>
                <a:path w="50" h="50" extrusionOk="0">
                  <a:moveTo>
                    <a:pt x="50" y="50"/>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43"/>
            <p:cNvSpPr/>
            <p:nvPr/>
          </p:nvSpPr>
          <p:spPr>
            <a:xfrm>
              <a:off x="2601719" y="3406846"/>
              <a:ext cx="801" cy="534"/>
            </a:xfrm>
            <a:custGeom>
              <a:avLst/>
              <a:gdLst/>
              <a:ahLst/>
              <a:cxnLst/>
              <a:rect l="l" t="t" r="r" b="b"/>
              <a:pathLst>
                <a:path w="33" h="22" extrusionOk="0">
                  <a:moveTo>
                    <a:pt x="32" y="22"/>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43"/>
            <p:cNvSpPr/>
            <p:nvPr/>
          </p:nvSpPr>
          <p:spPr>
            <a:xfrm>
              <a:off x="2597907" y="3403616"/>
              <a:ext cx="1044" cy="971"/>
            </a:xfrm>
            <a:custGeom>
              <a:avLst/>
              <a:gdLst/>
              <a:ahLst/>
              <a:cxnLst/>
              <a:rect l="l" t="t" r="r" b="b"/>
              <a:pathLst>
                <a:path w="43" h="40" extrusionOk="0">
                  <a:moveTo>
                    <a:pt x="42" y="39"/>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43"/>
            <p:cNvSpPr/>
            <p:nvPr/>
          </p:nvSpPr>
          <p:spPr>
            <a:xfrm>
              <a:off x="2600529" y="3405923"/>
              <a:ext cx="801" cy="607"/>
            </a:xfrm>
            <a:custGeom>
              <a:avLst/>
              <a:gdLst/>
              <a:ahLst/>
              <a:cxnLst/>
              <a:rect l="l" t="t" r="r" b="b"/>
              <a:pathLst>
                <a:path w="33" h="25" extrusionOk="0">
                  <a:moveTo>
                    <a:pt x="32" y="25"/>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43"/>
            <p:cNvSpPr/>
            <p:nvPr/>
          </p:nvSpPr>
          <p:spPr>
            <a:xfrm>
              <a:off x="2602909" y="3407623"/>
              <a:ext cx="1044" cy="70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43"/>
            <p:cNvSpPr/>
            <p:nvPr/>
          </p:nvSpPr>
          <p:spPr>
            <a:xfrm>
              <a:off x="2694730" y="3440869"/>
              <a:ext cx="24" cy="607"/>
            </a:xfrm>
            <a:custGeom>
              <a:avLst/>
              <a:gdLst/>
              <a:ahLst/>
              <a:cxnLst/>
              <a:rect l="l" t="t" r="r" b="b"/>
              <a:pathLst>
                <a:path w="1" h="25" extrusionOk="0">
                  <a:moveTo>
                    <a:pt x="1" y="7"/>
                  </a:moveTo>
                  <a:lnTo>
                    <a:pt x="1" y="25"/>
                  </a:lnTo>
                  <a:lnTo>
                    <a:pt x="1" y="0"/>
                  </a:ln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43"/>
            <p:cNvSpPr/>
            <p:nvPr/>
          </p:nvSpPr>
          <p:spPr>
            <a:xfrm>
              <a:off x="2694730" y="3441816"/>
              <a:ext cx="121" cy="850"/>
            </a:xfrm>
            <a:custGeom>
              <a:avLst/>
              <a:gdLst/>
              <a:ahLst/>
              <a:cxnLst/>
              <a:rect l="l" t="t" r="r" b="b"/>
              <a:pathLst>
                <a:path w="5" h="35" extrusionOk="0">
                  <a:moveTo>
                    <a:pt x="1" y="0"/>
                  </a:moveTo>
                  <a:cubicBezTo>
                    <a:pt x="1" y="11"/>
                    <a:pt x="4" y="24"/>
                    <a:pt x="4" y="35"/>
                  </a:cubicBezTo>
                  <a:cubicBezTo>
                    <a:pt x="4" y="21"/>
                    <a:pt x="1" y="10"/>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43"/>
            <p:cNvSpPr/>
            <p:nvPr/>
          </p:nvSpPr>
          <p:spPr>
            <a:xfrm>
              <a:off x="2694827" y="3440019"/>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43"/>
            <p:cNvSpPr/>
            <p:nvPr/>
          </p:nvSpPr>
          <p:spPr>
            <a:xfrm>
              <a:off x="2278490" y="2944368"/>
              <a:ext cx="39560" cy="32250"/>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43"/>
            <p:cNvSpPr/>
            <p:nvPr/>
          </p:nvSpPr>
          <p:spPr>
            <a:xfrm>
              <a:off x="2284270" y="2944198"/>
              <a:ext cx="777" cy="97"/>
            </a:xfrm>
            <a:custGeom>
              <a:avLst/>
              <a:gdLst/>
              <a:ahLst/>
              <a:cxnLst/>
              <a:rect l="l" t="t" r="r" b="b"/>
              <a:pathLst>
                <a:path w="32" h="4" extrusionOk="0">
                  <a:moveTo>
                    <a:pt x="0" y="0"/>
                  </a:moveTo>
                  <a:lnTo>
                    <a:pt x="32"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43"/>
            <p:cNvSpPr/>
            <p:nvPr/>
          </p:nvSpPr>
          <p:spPr>
            <a:xfrm>
              <a:off x="2282400" y="2944198"/>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43"/>
            <p:cNvSpPr/>
            <p:nvPr/>
          </p:nvSpPr>
          <p:spPr>
            <a:xfrm>
              <a:off x="2302726" y="2947841"/>
              <a:ext cx="607" cy="24"/>
            </a:xfrm>
            <a:custGeom>
              <a:avLst/>
              <a:gdLst/>
              <a:ahLst/>
              <a:cxnLst/>
              <a:rect l="l" t="t" r="r" b="b"/>
              <a:pathLst>
                <a:path w="25" h="1" extrusionOk="0">
                  <a:moveTo>
                    <a:pt x="0" y="1"/>
                  </a:moveTo>
                  <a:lnTo>
                    <a:pt x="2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43"/>
            <p:cNvSpPr/>
            <p:nvPr/>
          </p:nvSpPr>
          <p:spPr>
            <a:xfrm>
              <a:off x="2283420" y="2944198"/>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43"/>
            <p:cNvSpPr/>
            <p:nvPr/>
          </p:nvSpPr>
          <p:spPr>
            <a:xfrm>
              <a:off x="2281793" y="2944198"/>
              <a:ext cx="364" cy="24"/>
            </a:xfrm>
            <a:custGeom>
              <a:avLst/>
              <a:gdLst/>
              <a:ahLst/>
              <a:cxnLst/>
              <a:rect l="l" t="t" r="r" b="b"/>
              <a:pathLst>
                <a:path w="15" h="1" extrusionOk="0">
                  <a:moveTo>
                    <a:pt x="1" y="0"/>
                  </a:moveTo>
                  <a:lnTo>
                    <a:pt x="1" y="0"/>
                  </a:lnTo>
                  <a:lnTo>
                    <a:pt x="1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43"/>
            <p:cNvSpPr/>
            <p:nvPr/>
          </p:nvSpPr>
          <p:spPr>
            <a:xfrm>
              <a:off x="2304256" y="2947938"/>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43"/>
            <p:cNvSpPr/>
            <p:nvPr/>
          </p:nvSpPr>
          <p:spPr>
            <a:xfrm>
              <a:off x="2305616" y="2947841"/>
              <a:ext cx="267" cy="24"/>
            </a:xfrm>
            <a:custGeom>
              <a:avLst/>
              <a:gdLst/>
              <a:ahLst/>
              <a:cxnLst/>
              <a:rect l="l" t="t" r="r" b="b"/>
              <a:pathLst>
                <a:path w="11" h="1" extrusionOk="0">
                  <a:moveTo>
                    <a:pt x="0" y="1"/>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43"/>
            <p:cNvSpPr/>
            <p:nvPr/>
          </p:nvSpPr>
          <p:spPr>
            <a:xfrm>
              <a:off x="2301876" y="2947671"/>
              <a:ext cx="607" cy="121"/>
            </a:xfrm>
            <a:custGeom>
              <a:avLst/>
              <a:gdLst/>
              <a:ahLst/>
              <a:cxnLst/>
              <a:rect l="l" t="t" r="r" b="b"/>
              <a:pathLst>
                <a:path w="25" h="5" extrusionOk="0">
                  <a:moveTo>
                    <a:pt x="0" y="1"/>
                  </a:moveTo>
                  <a:lnTo>
                    <a:pt x="25"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43"/>
            <p:cNvSpPr/>
            <p:nvPr/>
          </p:nvSpPr>
          <p:spPr>
            <a:xfrm>
              <a:off x="2299399" y="2946651"/>
              <a:ext cx="631" cy="461"/>
            </a:xfrm>
            <a:custGeom>
              <a:avLst/>
              <a:gdLst/>
              <a:ahLst/>
              <a:cxnLst/>
              <a:rect l="l" t="t" r="r" b="b"/>
              <a:pathLst>
                <a:path w="26" h="19" extrusionOk="0">
                  <a:moveTo>
                    <a:pt x="1" y="1"/>
                  </a:moveTo>
                  <a:cubicBezTo>
                    <a:pt x="8" y="8"/>
                    <a:pt x="18" y="11"/>
                    <a:pt x="25" y="18"/>
                  </a:cubicBezTo>
                  <a:cubicBezTo>
                    <a:pt x="18" y="11"/>
                    <a:pt x="8" y="8"/>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43"/>
            <p:cNvSpPr/>
            <p:nvPr/>
          </p:nvSpPr>
          <p:spPr>
            <a:xfrm>
              <a:off x="2300249" y="2947161"/>
              <a:ext cx="534" cy="194"/>
            </a:xfrm>
            <a:custGeom>
              <a:avLst/>
              <a:gdLst/>
              <a:ahLst/>
              <a:cxnLst/>
              <a:rect l="l" t="t" r="r" b="b"/>
              <a:pathLst>
                <a:path w="22" h="8" extrusionOk="0">
                  <a:moveTo>
                    <a:pt x="1" y="1"/>
                  </a:moveTo>
                  <a:cubicBezTo>
                    <a:pt x="8" y="4"/>
                    <a:pt x="15" y="8"/>
                    <a:pt x="22" y="8"/>
                  </a:cubicBezTo>
                  <a:cubicBezTo>
                    <a:pt x="15" y="8"/>
                    <a:pt x="8" y="4"/>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43"/>
            <p:cNvSpPr/>
            <p:nvPr/>
          </p:nvSpPr>
          <p:spPr>
            <a:xfrm>
              <a:off x="2285192" y="2944271"/>
              <a:ext cx="631" cy="121"/>
            </a:xfrm>
            <a:custGeom>
              <a:avLst/>
              <a:gdLst/>
              <a:ahLst/>
              <a:cxnLst/>
              <a:rect l="l" t="t" r="r" b="b"/>
              <a:pathLst>
                <a:path w="26" h="5" extrusionOk="0">
                  <a:moveTo>
                    <a:pt x="1" y="1"/>
                  </a:moveTo>
                  <a:lnTo>
                    <a:pt x="25"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43"/>
            <p:cNvSpPr/>
            <p:nvPr/>
          </p:nvSpPr>
          <p:spPr>
            <a:xfrm>
              <a:off x="2285969" y="2944441"/>
              <a:ext cx="534" cy="194"/>
            </a:xfrm>
            <a:custGeom>
              <a:avLst/>
              <a:gdLst/>
              <a:ahLst/>
              <a:cxnLst/>
              <a:rect l="l" t="t" r="r" b="b"/>
              <a:pathLst>
                <a:path w="22" h="8" extrusionOk="0">
                  <a:moveTo>
                    <a:pt x="0" y="1"/>
                  </a:moveTo>
                  <a:cubicBezTo>
                    <a:pt x="7" y="1"/>
                    <a:pt x="14" y="4"/>
                    <a:pt x="21" y="8"/>
                  </a:cubicBezTo>
                  <a:cubicBezTo>
                    <a:pt x="14" y="4"/>
                    <a:pt x="7" y="1"/>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43"/>
            <p:cNvSpPr/>
            <p:nvPr/>
          </p:nvSpPr>
          <p:spPr>
            <a:xfrm>
              <a:off x="2300929" y="2947428"/>
              <a:ext cx="801" cy="267"/>
            </a:xfrm>
            <a:custGeom>
              <a:avLst/>
              <a:gdLst/>
              <a:ahLst/>
              <a:cxnLst/>
              <a:rect l="l" t="t" r="r" b="b"/>
              <a:pathLst>
                <a:path w="33" h="11" extrusionOk="0">
                  <a:moveTo>
                    <a:pt x="1" y="0"/>
                  </a:moveTo>
                  <a:cubicBezTo>
                    <a:pt x="11" y="4"/>
                    <a:pt x="22" y="7"/>
                    <a:pt x="32" y="11"/>
                  </a:cubicBezTo>
                  <a:cubicBezTo>
                    <a:pt x="22" y="7"/>
                    <a:pt x="11" y="4"/>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43"/>
            <p:cNvSpPr/>
            <p:nvPr/>
          </p:nvSpPr>
          <p:spPr>
            <a:xfrm>
              <a:off x="2318365" y="2962946"/>
              <a:ext cx="73388" cy="29992"/>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43"/>
            <p:cNvSpPr/>
            <p:nvPr/>
          </p:nvSpPr>
          <p:spPr>
            <a:xfrm>
              <a:off x="2319458" y="2967560"/>
              <a:ext cx="194" cy="874"/>
            </a:xfrm>
            <a:custGeom>
              <a:avLst/>
              <a:gdLst/>
              <a:ahLst/>
              <a:cxnLst/>
              <a:rect l="l" t="t" r="r" b="b"/>
              <a:pathLst>
                <a:path w="8" h="36" extrusionOk="0">
                  <a:moveTo>
                    <a:pt x="8" y="1"/>
                  </a:moveTo>
                  <a:cubicBezTo>
                    <a:pt x="4" y="11"/>
                    <a:pt x="1" y="25"/>
                    <a:pt x="1" y="36"/>
                  </a:cubicBezTo>
                  <a:cubicBezTo>
                    <a:pt x="4" y="25"/>
                    <a:pt x="4" y="15"/>
                    <a:pt x="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43"/>
            <p:cNvSpPr/>
            <p:nvPr/>
          </p:nvSpPr>
          <p:spPr>
            <a:xfrm>
              <a:off x="2319458" y="2968677"/>
              <a:ext cx="24" cy="534"/>
            </a:xfrm>
            <a:custGeom>
              <a:avLst/>
              <a:gdLst/>
              <a:ahLst/>
              <a:cxnLst/>
              <a:rect l="l" t="t" r="r" b="b"/>
              <a:pathLst>
                <a:path w="1" h="22" extrusionOk="0">
                  <a:moveTo>
                    <a:pt x="1" y="22"/>
                  </a:moveTo>
                  <a:lnTo>
                    <a:pt x="1" y="1"/>
                  </a:lnTo>
                  <a:cubicBezTo>
                    <a:pt x="1" y="8"/>
                    <a:pt x="1" y="15"/>
                    <a:pt x="1" y="2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43"/>
            <p:cNvSpPr/>
            <p:nvPr/>
          </p:nvSpPr>
          <p:spPr>
            <a:xfrm>
              <a:off x="2320235" y="2965107"/>
              <a:ext cx="194" cy="267"/>
            </a:xfrm>
            <a:custGeom>
              <a:avLst/>
              <a:gdLst/>
              <a:ahLst/>
              <a:cxnLst/>
              <a:rect l="l" t="t" r="r" b="b"/>
              <a:pathLst>
                <a:path w="8" h="11" extrusionOk="0">
                  <a:moveTo>
                    <a:pt x="7" y="0"/>
                  </a:moveTo>
                  <a:lnTo>
                    <a:pt x="0" y="11"/>
                  </a:lnTo>
                  <a:cubicBezTo>
                    <a:pt x="4" y="7"/>
                    <a:pt x="7" y="4"/>
                    <a:pt x="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43"/>
            <p:cNvSpPr/>
            <p:nvPr/>
          </p:nvSpPr>
          <p:spPr>
            <a:xfrm>
              <a:off x="2319458" y="2969454"/>
              <a:ext cx="24" cy="437"/>
            </a:xfrm>
            <a:custGeom>
              <a:avLst/>
              <a:gdLst/>
              <a:ahLst/>
              <a:cxnLst/>
              <a:rect l="l" t="t" r="r" b="b"/>
              <a:pathLst>
                <a:path w="1" h="18" extrusionOk="0">
                  <a:moveTo>
                    <a:pt x="1" y="18"/>
                  </a:moveTo>
                  <a:lnTo>
                    <a:pt x="1" y="0"/>
                  </a:lnTo>
                  <a:cubicBezTo>
                    <a:pt x="1" y="7"/>
                    <a:pt x="1" y="14"/>
                    <a:pt x="1"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43"/>
            <p:cNvSpPr/>
            <p:nvPr/>
          </p:nvSpPr>
          <p:spPr>
            <a:xfrm>
              <a:off x="2318608" y="2974554"/>
              <a:ext cx="534" cy="1554"/>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43"/>
            <p:cNvSpPr/>
            <p:nvPr/>
          </p:nvSpPr>
          <p:spPr>
            <a:xfrm>
              <a:off x="2319118" y="2970474"/>
              <a:ext cx="704" cy="4104"/>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43"/>
            <p:cNvSpPr/>
            <p:nvPr/>
          </p:nvSpPr>
          <p:spPr>
            <a:xfrm>
              <a:off x="2319458" y="2970037"/>
              <a:ext cx="121" cy="461"/>
            </a:xfrm>
            <a:custGeom>
              <a:avLst/>
              <a:gdLst/>
              <a:ahLst/>
              <a:cxnLst/>
              <a:rect l="l" t="t" r="r" b="b"/>
              <a:pathLst>
                <a:path w="5" h="19" extrusionOk="0">
                  <a:moveTo>
                    <a:pt x="4" y="18"/>
                  </a:moveTo>
                  <a:cubicBezTo>
                    <a:pt x="4" y="11"/>
                    <a:pt x="1" y="8"/>
                    <a:pt x="1" y="1"/>
                  </a:cubicBezTo>
                  <a:cubicBezTo>
                    <a:pt x="1" y="8"/>
                    <a:pt x="4" y="11"/>
                    <a:pt x="4"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43"/>
            <p:cNvSpPr/>
            <p:nvPr/>
          </p:nvSpPr>
          <p:spPr>
            <a:xfrm>
              <a:off x="2319628" y="2966637"/>
              <a:ext cx="194" cy="874"/>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43"/>
            <p:cNvSpPr/>
            <p:nvPr/>
          </p:nvSpPr>
          <p:spPr>
            <a:xfrm>
              <a:off x="2318365" y="2976084"/>
              <a:ext cx="267" cy="874"/>
            </a:xfrm>
            <a:custGeom>
              <a:avLst/>
              <a:gdLst/>
              <a:ahLst/>
              <a:cxnLst/>
              <a:rect l="l" t="t" r="r" b="b"/>
              <a:pathLst>
                <a:path w="11" h="36" extrusionOk="0">
                  <a:moveTo>
                    <a:pt x="0" y="35"/>
                  </a:moveTo>
                  <a:lnTo>
                    <a:pt x="0" y="35"/>
                  </a:ln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43"/>
            <p:cNvSpPr/>
            <p:nvPr/>
          </p:nvSpPr>
          <p:spPr>
            <a:xfrm>
              <a:off x="2319968" y="2965690"/>
              <a:ext cx="194" cy="70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43"/>
            <p:cNvSpPr/>
            <p:nvPr/>
          </p:nvSpPr>
          <p:spPr>
            <a:xfrm>
              <a:off x="2370310" y="2925329"/>
              <a:ext cx="155009" cy="220117"/>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43"/>
            <p:cNvSpPr/>
            <p:nvPr/>
          </p:nvSpPr>
          <p:spPr>
            <a:xfrm>
              <a:off x="2493167" y="3132259"/>
              <a:ext cx="97" cy="777"/>
            </a:xfrm>
            <a:custGeom>
              <a:avLst/>
              <a:gdLst/>
              <a:ahLst/>
              <a:cxnLst/>
              <a:rect l="l" t="t" r="r" b="b"/>
              <a:pathLst>
                <a:path w="4" h="32" extrusionOk="0">
                  <a:moveTo>
                    <a:pt x="4" y="0"/>
                  </a:moveTo>
                  <a:cubicBezTo>
                    <a:pt x="0" y="11"/>
                    <a:pt x="0" y="21"/>
                    <a:pt x="0" y="32"/>
                  </a:cubicBezTo>
                  <a:cubicBezTo>
                    <a:pt x="0" y="21"/>
                    <a:pt x="4" y="11"/>
                    <a:pt x="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43"/>
            <p:cNvSpPr/>
            <p:nvPr/>
          </p:nvSpPr>
          <p:spPr>
            <a:xfrm>
              <a:off x="2513469" y="3065500"/>
              <a:ext cx="4784" cy="1214"/>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43"/>
            <p:cNvSpPr/>
            <p:nvPr/>
          </p:nvSpPr>
          <p:spPr>
            <a:xfrm>
              <a:off x="2519516" y="3065087"/>
              <a:ext cx="194" cy="24"/>
            </a:xfrm>
            <a:custGeom>
              <a:avLst/>
              <a:gdLst/>
              <a:ahLst/>
              <a:cxnLst/>
              <a:rect l="l" t="t" r="r" b="b"/>
              <a:pathLst>
                <a:path w="8" h="1" extrusionOk="0">
                  <a:moveTo>
                    <a:pt x="0" y="0"/>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43"/>
            <p:cNvSpPr/>
            <p:nvPr/>
          </p:nvSpPr>
          <p:spPr>
            <a:xfrm>
              <a:off x="2512789" y="3066690"/>
              <a:ext cx="461" cy="24"/>
            </a:xfrm>
            <a:custGeom>
              <a:avLst/>
              <a:gdLst/>
              <a:ahLst/>
              <a:cxnLst/>
              <a:rect l="l" t="t" r="r" b="b"/>
              <a:pathLst>
                <a:path w="19" h="1" extrusionOk="0">
                  <a:moveTo>
                    <a:pt x="1" y="1"/>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43"/>
            <p:cNvSpPr/>
            <p:nvPr/>
          </p:nvSpPr>
          <p:spPr>
            <a:xfrm>
              <a:off x="2523255" y="3063120"/>
              <a:ext cx="1287" cy="631"/>
            </a:xfrm>
            <a:custGeom>
              <a:avLst/>
              <a:gdLst/>
              <a:ahLst/>
              <a:cxnLst/>
              <a:rect l="l" t="t" r="r" b="b"/>
              <a:pathLst>
                <a:path w="53" h="26" extrusionOk="0">
                  <a:moveTo>
                    <a:pt x="53" y="1"/>
                  </a:moveTo>
                  <a:lnTo>
                    <a:pt x="28" y="11"/>
                  </a:lnTo>
                  <a:lnTo>
                    <a:pt x="0" y="25"/>
                  </a:lnTo>
                  <a:lnTo>
                    <a:pt x="0" y="25"/>
                  </a:lnTo>
                  <a:lnTo>
                    <a:pt x="53"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43"/>
            <p:cNvSpPr/>
            <p:nvPr/>
          </p:nvSpPr>
          <p:spPr>
            <a:xfrm>
              <a:off x="2493240" y="3130899"/>
              <a:ext cx="121" cy="874"/>
            </a:xfrm>
            <a:custGeom>
              <a:avLst/>
              <a:gdLst/>
              <a:ahLst/>
              <a:cxnLst/>
              <a:rect l="l" t="t" r="r" b="b"/>
              <a:pathLst>
                <a:path w="5" h="36" extrusionOk="0">
                  <a:moveTo>
                    <a:pt x="1" y="0"/>
                  </a:moveTo>
                  <a:lnTo>
                    <a:pt x="1" y="35"/>
                  </a:lnTo>
                  <a:cubicBezTo>
                    <a:pt x="4" y="25"/>
                    <a:pt x="4" y="11"/>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43"/>
            <p:cNvSpPr/>
            <p:nvPr/>
          </p:nvSpPr>
          <p:spPr>
            <a:xfrm>
              <a:off x="2493337" y="3129442"/>
              <a:ext cx="97" cy="1141"/>
            </a:xfrm>
            <a:custGeom>
              <a:avLst/>
              <a:gdLst/>
              <a:ahLst/>
              <a:cxnLst/>
              <a:rect l="l" t="t" r="r" b="b"/>
              <a:pathLst>
                <a:path w="4" h="47" extrusionOk="0">
                  <a:moveTo>
                    <a:pt x="0" y="1"/>
                  </a:moveTo>
                  <a:lnTo>
                    <a:pt x="0" y="46"/>
                  </a:lnTo>
                  <a:cubicBezTo>
                    <a:pt x="0" y="29"/>
                    <a:pt x="4" y="15"/>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43"/>
            <p:cNvSpPr/>
            <p:nvPr/>
          </p:nvSpPr>
          <p:spPr>
            <a:xfrm>
              <a:off x="2518326" y="3065330"/>
              <a:ext cx="607" cy="194"/>
            </a:xfrm>
            <a:custGeom>
              <a:avLst/>
              <a:gdLst/>
              <a:ahLst/>
              <a:cxnLst/>
              <a:rect l="l" t="t" r="r" b="b"/>
              <a:pathLst>
                <a:path w="25" h="8" extrusionOk="0">
                  <a:moveTo>
                    <a:pt x="0" y="8"/>
                  </a:moveTo>
                  <a:lnTo>
                    <a:pt x="2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43"/>
            <p:cNvSpPr/>
            <p:nvPr/>
          </p:nvSpPr>
          <p:spPr>
            <a:xfrm>
              <a:off x="2492827" y="3134809"/>
              <a:ext cx="194" cy="777"/>
            </a:xfrm>
            <a:custGeom>
              <a:avLst/>
              <a:gdLst/>
              <a:ahLst/>
              <a:cxnLst/>
              <a:rect l="l" t="t" r="r" b="b"/>
              <a:pathLst>
                <a:path w="8" h="32" extrusionOk="0">
                  <a:moveTo>
                    <a:pt x="7" y="0"/>
                  </a:moveTo>
                  <a:cubicBezTo>
                    <a:pt x="4" y="11"/>
                    <a:pt x="0" y="21"/>
                    <a:pt x="0" y="32"/>
                  </a:cubicBezTo>
                  <a:cubicBezTo>
                    <a:pt x="4" y="21"/>
                    <a:pt x="4" y="11"/>
                    <a:pt x="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43"/>
            <p:cNvSpPr/>
            <p:nvPr/>
          </p:nvSpPr>
          <p:spPr>
            <a:xfrm>
              <a:off x="2490957" y="3143138"/>
              <a:ext cx="170" cy="704"/>
            </a:xfrm>
            <a:custGeom>
              <a:avLst/>
              <a:gdLst/>
              <a:ahLst/>
              <a:cxnLst/>
              <a:rect l="l" t="t" r="r" b="b"/>
              <a:pathLst>
                <a:path w="7" h="29" extrusionOk="0">
                  <a:moveTo>
                    <a:pt x="7" y="0"/>
                  </a:moveTo>
                  <a:cubicBezTo>
                    <a:pt x="4" y="11"/>
                    <a:pt x="4" y="18"/>
                    <a:pt x="0" y="28"/>
                  </a:cubicBezTo>
                  <a:cubicBezTo>
                    <a:pt x="4" y="18"/>
                    <a:pt x="7" y="11"/>
                    <a:pt x="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43"/>
            <p:cNvSpPr/>
            <p:nvPr/>
          </p:nvSpPr>
          <p:spPr>
            <a:xfrm>
              <a:off x="2493070" y="3133619"/>
              <a:ext cx="121" cy="777"/>
            </a:xfrm>
            <a:custGeom>
              <a:avLst/>
              <a:gdLst/>
              <a:ahLst/>
              <a:cxnLst/>
              <a:rect l="l" t="t" r="r" b="b"/>
              <a:pathLst>
                <a:path w="5" h="32" extrusionOk="0">
                  <a:moveTo>
                    <a:pt x="4" y="0"/>
                  </a:moveTo>
                  <a:cubicBezTo>
                    <a:pt x="1" y="7"/>
                    <a:pt x="1" y="18"/>
                    <a:pt x="1" y="32"/>
                  </a:cubicBezTo>
                  <a:cubicBezTo>
                    <a:pt x="1" y="21"/>
                    <a:pt x="1" y="11"/>
                    <a:pt x="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43"/>
            <p:cNvSpPr/>
            <p:nvPr/>
          </p:nvSpPr>
          <p:spPr>
            <a:xfrm>
              <a:off x="2491540" y="3141001"/>
              <a:ext cx="291" cy="801"/>
            </a:xfrm>
            <a:custGeom>
              <a:avLst/>
              <a:gdLst/>
              <a:ahLst/>
              <a:cxnLst/>
              <a:rect l="l" t="t" r="r" b="b"/>
              <a:pathLst>
                <a:path w="12" h="33" extrusionOk="0">
                  <a:moveTo>
                    <a:pt x="11" y="1"/>
                  </a:moveTo>
                  <a:lnTo>
                    <a:pt x="1" y="32"/>
                  </a:lnTo>
                  <a:cubicBezTo>
                    <a:pt x="4" y="25"/>
                    <a:pt x="8" y="15"/>
                    <a:pt x="1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43"/>
            <p:cNvSpPr/>
            <p:nvPr/>
          </p:nvSpPr>
          <p:spPr>
            <a:xfrm>
              <a:off x="2490593" y="3143988"/>
              <a:ext cx="291" cy="607"/>
            </a:xfrm>
            <a:custGeom>
              <a:avLst/>
              <a:gdLst/>
              <a:ahLst/>
              <a:cxnLst/>
              <a:rect l="l" t="t" r="r" b="b"/>
              <a:pathLst>
                <a:path w="12" h="25" extrusionOk="0">
                  <a:moveTo>
                    <a:pt x="1" y="25"/>
                  </a:moveTo>
                  <a:cubicBezTo>
                    <a:pt x="4" y="18"/>
                    <a:pt x="8" y="11"/>
                    <a:pt x="12" y="0"/>
                  </a:cubicBezTo>
                  <a:cubicBezTo>
                    <a:pt x="8" y="11"/>
                    <a:pt x="4" y="18"/>
                    <a:pt x="1" y="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43"/>
            <p:cNvSpPr/>
            <p:nvPr/>
          </p:nvSpPr>
          <p:spPr>
            <a:xfrm>
              <a:off x="2489840" y="3145688"/>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43"/>
            <p:cNvSpPr/>
            <p:nvPr/>
          </p:nvSpPr>
          <p:spPr>
            <a:xfrm>
              <a:off x="2489913" y="3145348"/>
              <a:ext cx="291" cy="267"/>
            </a:xfrm>
            <a:custGeom>
              <a:avLst/>
              <a:gdLst/>
              <a:ahLst/>
              <a:cxnLst/>
              <a:rect l="l" t="t" r="r" b="b"/>
              <a:pathLst>
                <a:path w="12" h="11" extrusionOk="0">
                  <a:moveTo>
                    <a:pt x="1" y="11"/>
                  </a:moveTo>
                  <a:cubicBezTo>
                    <a:pt x="4" y="7"/>
                    <a:pt x="8" y="4"/>
                    <a:pt x="11" y="0"/>
                  </a:cubicBezTo>
                  <a:cubicBezTo>
                    <a:pt x="8" y="4"/>
                    <a:pt x="4" y="7"/>
                    <a:pt x="1"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43"/>
            <p:cNvSpPr/>
            <p:nvPr/>
          </p:nvSpPr>
          <p:spPr>
            <a:xfrm>
              <a:off x="2490253" y="3144741"/>
              <a:ext cx="291" cy="461"/>
            </a:xfrm>
            <a:custGeom>
              <a:avLst/>
              <a:gdLst/>
              <a:ahLst/>
              <a:cxnLst/>
              <a:rect l="l" t="t" r="r" b="b"/>
              <a:pathLst>
                <a:path w="12" h="19" extrusionOk="0">
                  <a:moveTo>
                    <a:pt x="1" y="18"/>
                  </a:moveTo>
                  <a:cubicBezTo>
                    <a:pt x="4" y="15"/>
                    <a:pt x="8" y="8"/>
                    <a:pt x="11" y="1"/>
                  </a:cubicBezTo>
                  <a:cubicBezTo>
                    <a:pt x="8" y="8"/>
                    <a:pt x="4" y="15"/>
                    <a:pt x="1"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43"/>
            <p:cNvSpPr/>
            <p:nvPr/>
          </p:nvSpPr>
          <p:spPr>
            <a:xfrm>
              <a:off x="2491297" y="3142118"/>
              <a:ext cx="170" cy="777"/>
            </a:xfrm>
            <a:custGeom>
              <a:avLst/>
              <a:gdLst/>
              <a:ahLst/>
              <a:cxnLst/>
              <a:rect l="l" t="t" r="r" b="b"/>
              <a:pathLst>
                <a:path w="7" h="32" extrusionOk="0">
                  <a:moveTo>
                    <a:pt x="0" y="32"/>
                  </a:moveTo>
                  <a:cubicBezTo>
                    <a:pt x="0" y="21"/>
                    <a:pt x="4" y="11"/>
                    <a:pt x="7" y="0"/>
                  </a:cubicBezTo>
                  <a:cubicBezTo>
                    <a:pt x="4" y="11"/>
                    <a:pt x="0" y="21"/>
                    <a:pt x="0" y="3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43"/>
            <p:cNvSpPr/>
            <p:nvPr/>
          </p:nvSpPr>
          <p:spPr>
            <a:xfrm>
              <a:off x="2492657" y="3136168"/>
              <a:ext cx="97" cy="777"/>
            </a:xfrm>
            <a:custGeom>
              <a:avLst/>
              <a:gdLst/>
              <a:ahLst/>
              <a:cxnLst/>
              <a:rect l="l" t="t" r="r" b="b"/>
              <a:pathLst>
                <a:path w="4" h="32" extrusionOk="0">
                  <a:moveTo>
                    <a:pt x="0" y="32"/>
                  </a:moveTo>
                  <a:cubicBezTo>
                    <a:pt x="0" y="21"/>
                    <a:pt x="4" y="11"/>
                    <a:pt x="4" y="0"/>
                  </a:cubicBezTo>
                  <a:cubicBezTo>
                    <a:pt x="4" y="11"/>
                    <a:pt x="0" y="21"/>
                    <a:pt x="0" y="3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43"/>
            <p:cNvSpPr/>
            <p:nvPr/>
          </p:nvSpPr>
          <p:spPr>
            <a:xfrm>
              <a:off x="2492147" y="3138718"/>
              <a:ext cx="170" cy="777"/>
            </a:xfrm>
            <a:custGeom>
              <a:avLst/>
              <a:gdLst/>
              <a:ahLst/>
              <a:cxnLst/>
              <a:rect l="l" t="t" r="r" b="b"/>
              <a:pathLst>
                <a:path w="7" h="32" extrusionOk="0">
                  <a:moveTo>
                    <a:pt x="7" y="0"/>
                  </a:moveTo>
                  <a:cubicBezTo>
                    <a:pt x="4" y="11"/>
                    <a:pt x="0" y="21"/>
                    <a:pt x="0" y="32"/>
                  </a:cubicBezTo>
                  <a:cubicBezTo>
                    <a:pt x="4" y="21"/>
                    <a:pt x="4" y="11"/>
                    <a:pt x="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43"/>
            <p:cNvSpPr/>
            <p:nvPr/>
          </p:nvSpPr>
          <p:spPr>
            <a:xfrm>
              <a:off x="2492390" y="3137431"/>
              <a:ext cx="194" cy="801"/>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43"/>
            <p:cNvSpPr/>
            <p:nvPr/>
          </p:nvSpPr>
          <p:spPr>
            <a:xfrm>
              <a:off x="2491880" y="3139908"/>
              <a:ext cx="194" cy="874"/>
            </a:xfrm>
            <a:custGeom>
              <a:avLst/>
              <a:gdLst/>
              <a:ahLst/>
              <a:cxnLst/>
              <a:rect l="l" t="t" r="r" b="b"/>
              <a:pathLst>
                <a:path w="8" h="36" extrusionOk="0">
                  <a:moveTo>
                    <a:pt x="8" y="0"/>
                  </a:moveTo>
                  <a:cubicBezTo>
                    <a:pt x="4" y="11"/>
                    <a:pt x="1" y="21"/>
                    <a:pt x="1" y="35"/>
                  </a:cubicBezTo>
                  <a:cubicBezTo>
                    <a:pt x="1" y="25"/>
                    <a:pt x="4" y="14"/>
                    <a:pt x="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43"/>
            <p:cNvSpPr/>
            <p:nvPr/>
          </p:nvSpPr>
          <p:spPr>
            <a:xfrm>
              <a:off x="2388840" y="2990193"/>
              <a:ext cx="364" cy="364"/>
            </a:xfrm>
            <a:custGeom>
              <a:avLst/>
              <a:gdLst/>
              <a:ahLst/>
              <a:cxnLst/>
              <a:rect l="l" t="t" r="r" b="b"/>
              <a:pathLst>
                <a:path w="15" h="15" extrusionOk="0">
                  <a:moveTo>
                    <a:pt x="0" y="14"/>
                  </a:moveTo>
                  <a:lnTo>
                    <a:pt x="1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43"/>
            <p:cNvSpPr/>
            <p:nvPr/>
          </p:nvSpPr>
          <p:spPr>
            <a:xfrm>
              <a:off x="2390127" y="2988833"/>
              <a:ext cx="437" cy="534"/>
            </a:xfrm>
            <a:custGeom>
              <a:avLst/>
              <a:gdLst/>
              <a:ahLst/>
              <a:cxnLst/>
              <a:rect l="l" t="t" r="r" b="b"/>
              <a:pathLst>
                <a:path w="18" h="22" extrusionOk="0">
                  <a:moveTo>
                    <a:pt x="0" y="21"/>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43"/>
            <p:cNvSpPr/>
            <p:nvPr/>
          </p:nvSpPr>
          <p:spPr>
            <a:xfrm>
              <a:off x="2388232" y="2990776"/>
              <a:ext cx="364" cy="364"/>
            </a:xfrm>
            <a:custGeom>
              <a:avLst/>
              <a:gdLst/>
              <a:ahLst/>
              <a:cxnLst/>
              <a:rect l="l" t="t" r="r" b="b"/>
              <a:pathLst>
                <a:path w="15" h="15" extrusionOk="0">
                  <a:moveTo>
                    <a:pt x="1" y="15"/>
                  </a:moveTo>
                  <a:lnTo>
                    <a:pt x="1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43"/>
            <p:cNvSpPr/>
            <p:nvPr/>
          </p:nvSpPr>
          <p:spPr>
            <a:xfrm>
              <a:off x="2389422" y="2989513"/>
              <a:ext cx="461" cy="437"/>
            </a:xfrm>
            <a:custGeom>
              <a:avLst/>
              <a:gdLst/>
              <a:ahLst/>
              <a:cxnLst/>
              <a:rect l="l" t="t" r="r" b="b"/>
              <a:pathLst>
                <a:path w="19" h="18" extrusionOk="0">
                  <a:moveTo>
                    <a:pt x="1" y="18"/>
                  </a:moveTo>
                  <a:lnTo>
                    <a:pt x="19"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43"/>
            <p:cNvSpPr/>
            <p:nvPr/>
          </p:nvSpPr>
          <p:spPr>
            <a:xfrm>
              <a:off x="2390807" y="2988396"/>
              <a:ext cx="267" cy="291"/>
            </a:xfrm>
            <a:custGeom>
              <a:avLst/>
              <a:gdLst/>
              <a:ahLst/>
              <a:cxnLst/>
              <a:rect l="l" t="t" r="r" b="b"/>
              <a:pathLst>
                <a:path w="11" h="12" extrusionOk="0">
                  <a:moveTo>
                    <a:pt x="0" y="11"/>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43"/>
            <p:cNvSpPr/>
            <p:nvPr/>
          </p:nvSpPr>
          <p:spPr>
            <a:xfrm>
              <a:off x="2392919" y="2986283"/>
              <a:ext cx="631" cy="534"/>
            </a:xfrm>
            <a:custGeom>
              <a:avLst/>
              <a:gdLst/>
              <a:ahLst/>
              <a:cxnLst/>
              <a:rect l="l" t="t" r="r" b="b"/>
              <a:pathLst>
                <a:path w="26" h="22" extrusionOk="0">
                  <a:moveTo>
                    <a:pt x="25" y="0"/>
                  </a:moveTo>
                  <a:cubicBezTo>
                    <a:pt x="15" y="7"/>
                    <a:pt x="8" y="14"/>
                    <a:pt x="1" y="21"/>
                  </a:cubicBezTo>
                  <a:cubicBezTo>
                    <a:pt x="8" y="14"/>
                    <a:pt x="18" y="7"/>
                    <a:pt x="2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43"/>
            <p:cNvSpPr/>
            <p:nvPr/>
          </p:nvSpPr>
          <p:spPr>
            <a:xfrm>
              <a:off x="2386630" y="2992573"/>
              <a:ext cx="194" cy="194"/>
            </a:xfrm>
            <a:custGeom>
              <a:avLst/>
              <a:gdLst/>
              <a:ahLst/>
              <a:cxnLst/>
              <a:rect l="l" t="t" r="r" b="b"/>
              <a:pathLst>
                <a:path w="8" h="8" extrusionOk="0">
                  <a:moveTo>
                    <a:pt x="0" y="7"/>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43"/>
            <p:cNvSpPr/>
            <p:nvPr/>
          </p:nvSpPr>
          <p:spPr>
            <a:xfrm>
              <a:off x="2387042" y="2991966"/>
              <a:ext cx="364" cy="364"/>
            </a:xfrm>
            <a:custGeom>
              <a:avLst/>
              <a:gdLst/>
              <a:ahLst/>
              <a:cxnLst/>
              <a:rect l="l" t="t" r="r" b="b"/>
              <a:pathLst>
                <a:path w="15" h="15" extrusionOk="0">
                  <a:moveTo>
                    <a:pt x="1" y="15"/>
                  </a:moveTo>
                  <a:lnTo>
                    <a:pt x="1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43"/>
            <p:cNvSpPr/>
            <p:nvPr/>
          </p:nvSpPr>
          <p:spPr>
            <a:xfrm>
              <a:off x="2387650" y="2991383"/>
              <a:ext cx="364" cy="364"/>
            </a:xfrm>
            <a:custGeom>
              <a:avLst/>
              <a:gdLst/>
              <a:ahLst/>
              <a:cxnLst/>
              <a:rect l="l" t="t" r="r" b="b"/>
              <a:pathLst>
                <a:path w="15" h="15" extrusionOk="0">
                  <a:moveTo>
                    <a:pt x="0" y="14"/>
                  </a:moveTo>
                  <a:lnTo>
                    <a:pt x="1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43"/>
            <p:cNvSpPr/>
            <p:nvPr/>
          </p:nvSpPr>
          <p:spPr>
            <a:xfrm>
              <a:off x="2394109" y="2984486"/>
              <a:ext cx="461" cy="874"/>
            </a:xfrm>
            <a:custGeom>
              <a:avLst/>
              <a:gdLst/>
              <a:ahLst/>
              <a:cxnLst/>
              <a:rect l="l" t="t" r="r" b="b"/>
              <a:pathLst>
                <a:path w="19" h="36" extrusionOk="0">
                  <a:moveTo>
                    <a:pt x="1" y="36"/>
                  </a:moveTo>
                  <a:cubicBezTo>
                    <a:pt x="8" y="25"/>
                    <a:pt x="11" y="15"/>
                    <a:pt x="18" y="1"/>
                  </a:cubicBezTo>
                  <a:cubicBezTo>
                    <a:pt x="11" y="15"/>
                    <a:pt x="8" y="25"/>
                    <a:pt x="1" y="3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43"/>
            <p:cNvSpPr/>
            <p:nvPr/>
          </p:nvSpPr>
          <p:spPr>
            <a:xfrm>
              <a:off x="2391317" y="2987886"/>
              <a:ext cx="267" cy="291"/>
            </a:xfrm>
            <a:custGeom>
              <a:avLst/>
              <a:gdLst/>
              <a:ahLst/>
              <a:cxnLst/>
              <a:rect l="l" t="t" r="r" b="b"/>
              <a:pathLst>
                <a:path w="11" h="12" extrusionOk="0">
                  <a:moveTo>
                    <a:pt x="0" y="11"/>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43"/>
            <p:cNvSpPr/>
            <p:nvPr/>
          </p:nvSpPr>
          <p:spPr>
            <a:xfrm>
              <a:off x="2392579" y="2986793"/>
              <a:ext cx="364" cy="267"/>
            </a:xfrm>
            <a:custGeom>
              <a:avLst/>
              <a:gdLst/>
              <a:ahLst/>
              <a:cxnLst/>
              <a:rect l="l" t="t" r="r" b="b"/>
              <a:pathLst>
                <a:path w="15" h="11" extrusionOk="0">
                  <a:moveTo>
                    <a:pt x="1" y="11"/>
                  </a:moveTo>
                  <a:lnTo>
                    <a:pt x="1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43"/>
            <p:cNvSpPr/>
            <p:nvPr/>
          </p:nvSpPr>
          <p:spPr>
            <a:xfrm>
              <a:off x="2394619" y="2983296"/>
              <a:ext cx="364" cy="1044"/>
            </a:xfrm>
            <a:custGeom>
              <a:avLst/>
              <a:gdLst/>
              <a:ahLst/>
              <a:cxnLst/>
              <a:rect l="l" t="t" r="r" b="b"/>
              <a:pathLst>
                <a:path w="15" h="43" extrusionOk="0">
                  <a:moveTo>
                    <a:pt x="1" y="43"/>
                  </a:moveTo>
                  <a:cubicBezTo>
                    <a:pt x="4" y="29"/>
                    <a:pt x="11" y="15"/>
                    <a:pt x="15" y="1"/>
                  </a:cubicBezTo>
                  <a:cubicBezTo>
                    <a:pt x="11" y="15"/>
                    <a:pt x="4" y="29"/>
                    <a:pt x="1" y="4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43"/>
            <p:cNvSpPr/>
            <p:nvPr/>
          </p:nvSpPr>
          <p:spPr>
            <a:xfrm>
              <a:off x="2393599" y="2985433"/>
              <a:ext cx="534" cy="704"/>
            </a:xfrm>
            <a:custGeom>
              <a:avLst/>
              <a:gdLst/>
              <a:ahLst/>
              <a:cxnLst/>
              <a:rect l="l" t="t" r="r" b="b"/>
              <a:pathLst>
                <a:path w="22" h="29" extrusionOk="0">
                  <a:moveTo>
                    <a:pt x="1" y="28"/>
                  </a:moveTo>
                  <a:cubicBezTo>
                    <a:pt x="8" y="18"/>
                    <a:pt x="15" y="11"/>
                    <a:pt x="22" y="0"/>
                  </a:cubicBezTo>
                  <a:cubicBezTo>
                    <a:pt x="15" y="11"/>
                    <a:pt x="8" y="18"/>
                    <a:pt x="1" y="2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43"/>
            <p:cNvSpPr/>
            <p:nvPr/>
          </p:nvSpPr>
          <p:spPr>
            <a:xfrm>
              <a:off x="2391729" y="2987473"/>
              <a:ext cx="291" cy="267"/>
            </a:xfrm>
            <a:custGeom>
              <a:avLst/>
              <a:gdLst/>
              <a:ahLst/>
              <a:cxnLst/>
              <a:rect l="l" t="t" r="r" b="b"/>
              <a:pathLst>
                <a:path w="12" h="11" extrusionOk="0">
                  <a:moveTo>
                    <a:pt x="1" y="11"/>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43"/>
            <p:cNvSpPr/>
            <p:nvPr/>
          </p:nvSpPr>
          <p:spPr>
            <a:xfrm>
              <a:off x="2392239" y="2987133"/>
              <a:ext cx="291" cy="267"/>
            </a:xfrm>
            <a:custGeom>
              <a:avLst/>
              <a:gdLst/>
              <a:ahLst/>
              <a:cxnLst/>
              <a:rect l="l" t="t" r="r" b="b"/>
              <a:pathLst>
                <a:path w="12" h="11" extrusionOk="0">
                  <a:moveTo>
                    <a:pt x="1" y="11"/>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43"/>
            <p:cNvSpPr/>
            <p:nvPr/>
          </p:nvSpPr>
          <p:spPr>
            <a:xfrm>
              <a:off x="2496057" y="3224832"/>
              <a:ext cx="157972" cy="177716"/>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43"/>
            <p:cNvSpPr/>
            <p:nvPr/>
          </p:nvSpPr>
          <p:spPr>
            <a:xfrm>
              <a:off x="2620249" y="3305846"/>
              <a:ext cx="15761" cy="8621"/>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43"/>
            <p:cNvSpPr/>
            <p:nvPr/>
          </p:nvSpPr>
          <p:spPr>
            <a:xfrm>
              <a:off x="2652062" y="3349558"/>
              <a:ext cx="97" cy="1117"/>
            </a:xfrm>
            <a:custGeom>
              <a:avLst/>
              <a:gdLst/>
              <a:ahLst/>
              <a:cxnLst/>
              <a:rect l="l" t="t" r="r" b="b"/>
              <a:pathLst>
                <a:path w="4" h="46" extrusionOk="0">
                  <a:moveTo>
                    <a:pt x="0" y="0"/>
                  </a:moveTo>
                  <a:cubicBezTo>
                    <a:pt x="4" y="14"/>
                    <a:pt x="4" y="32"/>
                    <a:pt x="4" y="46"/>
                  </a:cubicBezTo>
                  <a:cubicBezTo>
                    <a:pt x="4" y="32"/>
                    <a:pt x="4" y="14"/>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43"/>
            <p:cNvSpPr/>
            <p:nvPr/>
          </p:nvSpPr>
          <p:spPr>
            <a:xfrm>
              <a:off x="2598077" y="3274737"/>
              <a:ext cx="8257" cy="1651"/>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43"/>
            <p:cNvSpPr/>
            <p:nvPr/>
          </p:nvSpPr>
          <p:spPr>
            <a:xfrm>
              <a:off x="2648735" y="3352861"/>
              <a:ext cx="3084" cy="4201"/>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43"/>
            <p:cNvSpPr/>
            <p:nvPr/>
          </p:nvSpPr>
          <p:spPr>
            <a:xfrm>
              <a:off x="2651722" y="3351938"/>
              <a:ext cx="267" cy="947"/>
            </a:xfrm>
            <a:custGeom>
              <a:avLst/>
              <a:gdLst/>
              <a:ahLst/>
              <a:cxnLst/>
              <a:rect l="l" t="t" r="r" b="b"/>
              <a:pathLst>
                <a:path w="11" h="39" extrusionOk="0">
                  <a:moveTo>
                    <a:pt x="11" y="0"/>
                  </a:moveTo>
                  <a:cubicBezTo>
                    <a:pt x="7" y="11"/>
                    <a:pt x="4" y="25"/>
                    <a:pt x="0" y="39"/>
                  </a:cubicBezTo>
                  <a:cubicBezTo>
                    <a:pt x="4" y="25"/>
                    <a:pt x="7" y="11"/>
                    <a:pt x="1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43"/>
            <p:cNvSpPr/>
            <p:nvPr/>
          </p:nvSpPr>
          <p:spPr>
            <a:xfrm>
              <a:off x="2499869" y="3241248"/>
              <a:ext cx="291" cy="97"/>
            </a:xfrm>
            <a:custGeom>
              <a:avLst/>
              <a:gdLst/>
              <a:ahLst/>
              <a:cxnLst/>
              <a:rect l="l" t="t" r="r" b="b"/>
              <a:pathLst>
                <a:path w="12" h="4" extrusionOk="0">
                  <a:moveTo>
                    <a:pt x="11" y="4"/>
                  </a:moveTo>
                  <a:lnTo>
                    <a:pt x="1" y="0"/>
                  </a:ln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43"/>
            <p:cNvSpPr/>
            <p:nvPr/>
          </p:nvSpPr>
          <p:spPr>
            <a:xfrm>
              <a:off x="2652062" y="3350821"/>
              <a:ext cx="97" cy="874"/>
            </a:xfrm>
            <a:custGeom>
              <a:avLst/>
              <a:gdLst/>
              <a:ahLst/>
              <a:cxnLst/>
              <a:rect l="l" t="t" r="r" b="b"/>
              <a:pathLst>
                <a:path w="4" h="36" extrusionOk="0">
                  <a:moveTo>
                    <a:pt x="4" y="1"/>
                  </a:moveTo>
                  <a:cubicBezTo>
                    <a:pt x="4" y="15"/>
                    <a:pt x="0" y="25"/>
                    <a:pt x="0" y="36"/>
                  </a:cubicBezTo>
                  <a:cubicBezTo>
                    <a:pt x="0" y="25"/>
                    <a:pt x="4" y="15"/>
                    <a:pt x="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43"/>
            <p:cNvSpPr/>
            <p:nvPr/>
          </p:nvSpPr>
          <p:spPr>
            <a:xfrm>
              <a:off x="2500379" y="3241418"/>
              <a:ext cx="704" cy="267"/>
            </a:xfrm>
            <a:custGeom>
              <a:avLst/>
              <a:gdLst/>
              <a:ahLst/>
              <a:cxnLst/>
              <a:rect l="l" t="t" r="r" b="b"/>
              <a:pathLst>
                <a:path w="29" h="11" extrusionOk="0">
                  <a:moveTo>
                    <a:pt x="1" y="0"/>
                  </a:moveTo>
                  <a:lnTo>
                    <a:pt x="29"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43"/>
            <p:cNvSpPr/>
            <p:nvPr/>
          </p:nvSpPr>
          <p:spPr>
            <a:xfrm>
              <a:off x="2582413" y="3264100"/>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43"/>
            <p:cNvSpPr/>
            <p:nvPr/>
          </p:nvSpPr>
          <p:spPr>
            <a:xfrm>
              <a:off x="2653592" y="3335959"/>
              <a:ext cx="534" cy="3594"/>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43"/>
            <p:cNvSpPr/>
            <p:nvPr/>
          </p:nvSpPr>
          <p:spPr>
            <a:xfrm>
              <a:off x="2618549" y="3300916"/>
              <a:ext cx="1724" cy="4954"/>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43"/>
            <p:cNvSpPr/>
            <p:nvPr/>
          </p:nvSpPr>
          <p:spPr>
            <a:xfrm>
              <a:off x="2525975" y="3392907"/>
              <a:ext cx="8427" cy="6751"/>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43"/>
            <p:cNvSpPr/>
            <p:nvPr/>
          </p:nvSpPr>
          <p:spPr>
            <a:xfrm>
              <a:off x="2570344" y="3388438"/>
              <a:ext cx="14474" cy="1530"/>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43"/>
            <p:cNvSpPr/>
            <p:nvPr/>
          </p:nvSpPr>
          <p:spPr>
            <a:xfrm>
              <a:off x="2502079" y="3334429"/>
              <a:ext cx="291" cy="437"/>
            </a:xfrm>
            <a:custGeom>
              <a:avLst/>
              <a:gdLst/>
              <a:ahLst/>
              <a:cxnLst/>
              <a:rect l="l" t="t" r="r" b="b"/>
              <a:pathLst>
                <a:path w="12" h="18" extrusionOk="0">
                  <a:moveTo>
                    <a:pt x="11" y="18"/>
                  </a:moveTo>
                  <a:cubicBezTo>
                    <a:pt x="8" y="11"/>
                    <a:pt x="4" y="7"/>
                    <a:pt x="1" y="0"/>
                  </a:cubicBezTo>
                  <a:cubicBezTo>
                    <a:pt x="4" y="7"/>
                    <a:pt x="8" y="11"/>
                    <a:pt x="11"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43"/>
            <p:cNvSpPr/>
            <p:nvPr/>
          </p:nvSpPr>
          <p:spPr>
            <a:xfrm>
              <a:off x="2496129" y="3327362"/>
              <a:ext cx="4784" cy="5974"/>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43"/>
            <p:cNvSpPr/>
            <p:nvPr/>
          </p:nvSpPr>
          <p:spPr>
            <a:xfrm>
              <a:off x="2519856" y="3399633"/>
              <a:ext cx="6144" cy="2914"/>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43"/>
            <p:cNvSpPr/>
            <p:nvPr/>
          </p:nvSpPr>
          <p:spPr>
            <a:xfrm>
              <a:off x="2502419" y="3334939"/>
              <a:ext cx="631" cy="874"/>
            </a:xfrm>
            <a:custGeom>
              <a:avLst/>
              <a:gdLst/>
              <a:ahLst/>
              <a:cxnLst/>
              <a:rect l="l" t="t" r="r" b="b"/>
              <a:pathLst>
                <a:path w="26" h="36" extrusionOk="0">
                  <a:moveTo>
                    <a:pt x="25" y="35"/>
                  </a:moveTo>
                  <a:cubicBezTo>
                    <a:pt x="18" y="25"/>
                    <a:pt x="11" y="11"/>
                    <a:pt x="1" y="0"/>
                  </a:cubicBezTo>
                  <a:cubicBezTo>
                    <a:pt x="11" y="11"/>
                    <a:pt x="18" y="25"/>
                    <a:pt x="25" y="3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43"/>
            <p:cNvSpPr/>
            <p:nvPr/>
          </p:nvSpPr>
          <p:spPr>
            <a:xfrm>
              <a:off x="2519758" y="3401843"/>
              <a:ext cx="24" cy="267"/>
            </a:xfrm>
            <a:custGeom>
              <a:avLst/>
              <a:gdLst/>
              <a:ahLst/>
              <a:cxnLst/>
              <a:rect l="l" t="t" r="r" b="b"/>
              <a:pathLst>
                <a:path w="1" h="11" extrusionOk="0">
                  <a:moveTo>
                    <a:pt x="1" y="11"/>
                  </a:moveTo>
                  <a:lnTo>
                    <a:pt x="1" y="0"/>
                  </a:lnTo>
                  <a:cubicBezTo>
                    <a:pt x="1" y="4"/>
                    <a:pt x="1" y="7"/>
                    <a:pt x="1"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43"/>
            <p:cNvSpPr/>
            <p:nvPr/>
          </p:nvSpPr>
          <p:spPr>
            <a:xfrm>
              <a:off x="2519516" y="3398856"/>
              <a:ext cx="194" cy="1821"/>
            </a:xfrm>
            <a:custGeom>
              <a:avLst/>
              <a:gdLst/>
              <a:ahLst/>
              <a:cxnLst/>
              <a:rect l="l" t="t" r="r" b="b"/>
              <a:pathLst>
                <a:path w="8" h="75" extrusionOk="0">
                  <a:moveTo>
                    <a:pt x="0" y="1"/>
                  </a:moveTo>
                  <a:cubicBezTo>
                    <a:pt x="4" y="25"/>
                    <a:pt x="4" y="50"/>
                    <a:pt x="7" y="74"/>
                  </a:cubicBezTo>
                  <a:cubicBezTo>
                    <a:pt x="7" y="50"/>
                    <a:pt x="4" y="25"/>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43"/>
            <p:cNvSpPr/>
            <p:nvPr/>
          </p:nvSpPr>
          <p:spPr>
            <a:xfrm>
              <a:off x="2519686" y="3400896"/>
              <a:ext cx="97" cy="461"/>
            </a:xfrm>
            <a:custGeom>
              <a:avLst/>
              <a:gdLst/>
              <a:ahLst/>
              <a:cxnLst/>
              <a:rect l="l" t="t" r="r" b="b"/>
              <a:pathLst>
                <a:path w="4" h="19" extrusionOk="0">
                  <a:moveTo>
                    <a:pt x="4" y="1"/>
                  </a:moveTo>
                  <a:cubicBezTo>
                    <a:pt x="0" y="8"/>
                    <a:pt x="4" y="11"/>
                    <a:pt x="4" y="18"/>
                  </a:cubicBez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43"/>
            <p:cNvSpPr/>
            <p:nvPr/>
          </p:nvSpPr>
          <p:spPr>
            <a:xfrm>
              <a:off x="2507689" y="3361628"/>
              <a:ext cx="1554" cy="4784"/>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43"/>
            <p:cNvSpPr/>
            <p:nvPr/>
          </p:nvSpPr>
          <p:spPr>
            <a:xfrm>
              <a:off x="2501569" y="3333992"/>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43"/>
            <p:cNvSpPr/>
            <p:nvPr/>
          </p:nvSpPr>
          <p:spPr>
            <a:xfrm>
              <a:off x="2525295" y="3398783"/>
              <a:ext cx="1967" cy="1287"/>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43"/>
            <p:cNvSpPr/>
            <p:nvPr/>
          </p:nvSpPr>
          <p:spPr>
            <a:xfrm>
              <a:off x="2589553" y="3386034"/>
              <a:ext cx="194" cy="534"/>
            </a:xfrm>
            <a:custGeom>
              <a:avLst/>
              <a:gdLst/>
              <a:ahLst/>
              <a:cxnLst/>
              <a:rect l="l" t="t" r="r" b="b"/>
              <a:pathLst>
                <a:path w="8" h="22" extrusionOk="0">
                  <a:moveTo>
                    <a:pt x="1" y="21"/>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43"/>
            <p:cNvSpPr/>
            <p:nvPr/>
          </p:nvSpPr>
          <p:spPr>
            <a:xfrm>
              <a:off x="2589723" y="3385427"/>
              <a:ext cx="194" cy="461"/>
            </a:xfrm>
            <a:custGeom>
              <a:avLst/>
              <a:gdLst/>
              <a:ahLst/>
              <a:cxnLst/>
              <a:rect l="l" t="t" r="r" b="b"/>
              <a:pathLst>
                <a:path w="8" h="19" extrusionOk="0">
                  <a:moveTo>
                    <a:pt x="1" y="18"/>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43"/>
            <p:cNvSpPr/>
            <p:nvPr/>
          </p:nvSpPr>
          <p:spPr>
            <a:xfrm>
              <a:off x="2584793" y="3389264"/>
              <a:ext cx="3764" cy="219"/>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43"/>
            <p:cNvSpPr/>
            <p:nvPr/>
          </p:nvSpPr>
          <p:spPr>
            <a:xfrm>
              <a:off x="2618719" y="3352011"/>
              <a:ext cx="10054" cy="1821"/>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43"/>
            <p:cNvSpPr/>
            <p:nvPr/>
          </p:nvSpPr>
          <p:spPr>
            <a:xfrm>
              <a:off x="2647375" y="3357038"/>
              <a:ext cx="1384" cy="534"/>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43"/>
            <p:cNvSpPr/>
            <p:nvPr/>
          </p:nvSpPr>
          <p:spPr>
            <a:xfrm>
              <a:off x="2589990" y="3384747"/>
              <a:ext cx="24" cy="121"/>
            </a:xfrm>
            <a:custGeom>
              <a:avLst/>
              <a:gdLst/>
              <a:ahLst/>
              <a:cxnLst/>
              <a:rect l="l" t="t" r="r" b="b"/>
              <a:pathLst>
                <a:path w="1" h="5" extrusionOk="0">
                  <a:moveTo>
                    <a:pt x="0"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43"/>
            <p:cNvSpPr/>
            <p:nvPr/>
          </p:nvSpPr>
          <p:spPr>
            <a:xfrm>
              <a:off x="2648395" y="3356771"/>
              <a:ext cx="704" cy="461"/>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43"/>
            <p:cNvSpPr/>
            <p:nvPr/>
          </p:nvSpPr>
          <p:spPr>
            <a:xfrm>
              <a:off x="2582583" y="3388997"/>
              <a:ext cx="3084" cy="364"/>
            </a:xfrm>
            <a:custGeom>
              <a:avLst/>
              <a:gdLst/>
              <a:ahLst/>
              <a:cxnLst/>
              <a:rect l="l" t="t" r="r" b="b"/>
              <a:pathLst>
                <a:path w="127" h="15" extrusionOk="0">
                  <a:moveTo>
                    <a:pt x="1" y="1"/>
                  </a:moveTo>
                  <a:lnTo>
                    <a:pt x="92" y="11"/>
                  </a:lnTo>
                  <a:lnTo>
                    <a:pt x="127" y="15"/>
                  </a:lnTo>
                  <a:lnTo>
                    <a:pt x="127" y="15"/>
                  </a:lnTo>
                  <a:lnTo>
                    <a:pt x="1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43"/>
            <p:cNvSpPr/>
            <p:nvPr/>
          </p:nvSpPr>
          <p:spPr>
            <a:xfrm>
              <a:off x="2338424" y="3095613"/>
              <a:ext cx="167249" cy="243770"/>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43"/>
            <p:cNvSpPr/>
            <p:nvPr/>
          </p:nvSpPr>
          <p:spPr>
            <a:xfrm>
              <a:off x="2481170" y="3145008"/>
              <a:ext cx="437" cy="97"/>
            </a:xfrm>
            <a:custGeom>
              <a:avLst/>
              <a:gdLst/>
              <a:ahLst/>
              <a:cxnLst/>
              <a:rect l="l" t="t" r="r" b="b"/>
              <a:pathLst>
                <a:path w="18" h="4" extrusionOk="0">
                  <a:moveTo>
                    <a:pt x="0" y="4"/>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43"/>
            <p:cNvSpPr/>
            <p:nvPr/>
          </p:nvSpPr>
          <p:spPr>
            <a:xfrm>
              <a:off x="2479130" y="3145591"/>
              <a:ext cx="534" cy="291"/>
            </a:xfrm>
            <a:custGeom>
              <a:avLst/>
              <a:gdLst/>
              <a:ahLst/>
              <a:cxnLst/>
              <a:rect l="l" t="t" r="r" b="b"/>
              <a:pathLst>
                <a:path w="22" h="12" extrusionOk="0">
                  <a:moveTo>
                    <a:pt x="0" y="11"/>
                  </a:moveTo>
                  <a:lnTo>
                    <a:pt x="2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43"/>
            <p:cNvSpPr/>
            <p:nvPr/>
          </p:nvSpPr>
          <p:spPr>
            <a:xfrm>
              <a:off x="2480490" y="3145178"/>
              <a:ext cx="534" cy="97"/>
            </a:xfrm>
            <a:custGeom>
              <a:avLst/>
              <a:gdLst/>
              <a:ahLst/>
              <a:cxnLst/>
              <a:rect l="l" t="t" r="r" b="b"/>
              <a:pathLst>
                <a:path w="22" h="4" extrusionOk="0">
                  <a:moveTo>
                    <a:pt x="0" y="4"/>
                  </a:moveTo>
                  <a:lnTo>
                    <a:pt x="2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43"/>
            <p:cNvSpPr/>
            <p:nvPr/>
          </p:nvSpPr>
          <p:spPr>
            <a:xfrm>
              <a:off x="2478353" y="3146028"/>
              <a:ext cx="534" cy="364"/>
            </a:xfrm>
            <a:custGeom>
              <a:avLst/>
              <a:gdLst/>
              <a:ahLst/>
              <a:cxnLst/>
              <a:rect l="l" t="t" r="r" b="b"/>
              <a:pathLst>
                <a:path w="22" h="15" extrusionOk="0">
                  <a:moveTo>
                    <a:pt x="1" y="14"/>
                  </a:moveTo>
                  <a:lnTo>
                    <a:pt x="22"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43"/>
            <p:cNvSpPr/>
            <p:nvPr/>
          </p:nvSpPr>
          <p:spPr>
            <a:xfrm>
              <a:off x="2477430" y="3146441"/>
              <a:ext cx="777" cy="631"/>
            </a:xfrm>
            <a:custGeom>
              <a:avLst/>
              <a:gdLst/>
              <a:ahLst/>
              <a:cxnLst/>
              <a:rect l="l" t="t" r="r" b="b"/>
              <a:pathLst>
                <a:path w="32" h="26" extrusionOk="0">
                  <a:moveTo>
                    <a:pt x="0" y="25"/>
                  </a:moveTo>
                  <a:cubicBezTo>
                    <a:pt x="11" y="15"/>
                    <a:pt x="21" y="8"/>
                    <a:pt x="32" y="1"/>
                  </a:cubicBezTo>
                  <a:cubicBezTo>
                    <a:pt x="21" y="8"/>
                    <a:pt x="11" y="15"/>
                    <a:pt x="0" y="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43"/>
            <p:cNvSpPr/>
            <p:nvPr/>
          </p:nvSpPr>
          <p:spPr>
            <a:xfrm>
              <a:off x="2481850" y="3145008"/>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43"/>
            <p:cNvSpPr/>
            <p:nvPr/>
          </p:nvSpPr>
          <p:spPr>
            <a:xfrm>
              <a:off x="2455234" y="3154188"/>
              <a:ext cx="4201" cy="172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43"/>
            <p:cNvSpPr/>
            <p:nvPr/>
          </p:nvSpPr>
          <p:spPr>
            <a:xfrm>
              <a:off x="2479810" y="3145348"/>
              <a:ext cx="534" cy="194"/>
            </a:xfrm>
            <a:custGeom>
              <a:avLst/>
              <a:gdLst/>
              <a:ahLst/>
              <a:cxnLst/>
              <a:rect l="l" t="t" r="r" b="b"/>
              <a:pathLst>
                <a:path w="22" h="8" extrusionOk="0">
                  <a:moveTo>
                    <a:pt x="0" y="7"/>
                  </a:moveTo>
                  <a:lnTo>
                    <a:pt x="2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43"/>
            <p:cNvSpPr/>
            <p:nvPr/>
          </p:nvSpPr>
          <p:spPr>
            <a:xfrm>
              <a:off x="2487193" y="3338412"/>
              <a:ext cx="194" cy="121"/>
            </a:xfrm>
            <a:custGeom>
              <a:avLst/>
              <a:gdLst/>
              <a:ahLst/>
              <a:cxnLst/>
              <a:rect l="l" t="t" r="r" b="b"/>
              <a:pathLst>
                <a:path w="8" h="5" extrusionOk="0">
                  <a:moveTo>
                    <a:pt x="8"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43"/>
            <p:cNvSpPr/>
            <p:nvPr/>
          </p:nvSpPr>
          <p:spPr>
            <a:xfrm>
              <a:off x="2480490" y="3142798"/>
              <a:ext cx="704" cy="70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43"/>
            <p:cNvSpPr/>
            <p:nvPr/>
          </p:nvSpPr>
          <p:spPr>
            <a:xfrm>
              <a:off x="2421235" y="3094933"/>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43"/>
            <p:cNvSpPr/>
            <p:nvPr/>
          </p:nvSpPr>
          <p:spPr>
            <a:xfrm>
              <a:off x="2422158" y="3094933"/>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43"/>
            <p:cNvSpPr/>
            <p:nvPr/>
          </p:nvSpPr>
          <p:spPr>
            <a:xfrm>
              <a:off x="2423445" y="3095006"/>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43"/>
            <p:cNvSpPr/>
            <p:nvPr/>
          </p:nvSpPr>
          <p:spPr>
            <a:xfrm>
              <a:off x="2424465" y="3095346"/>
              <a:ext cx="97" cy="24"/>
            </a:xfrm>
            <a:custGeom>
              <a:avLst/>
              <a:gdLst/>
              <a:ahLst/>
              <a:cxnLst/>
              <a:rect l="l" t="t" r="r" b="b"/>
              <a:pathLst>
                <a:path w="4" h="1" extrusionOk="0">
                  <a:moveTo>
                    <a:pt x="4"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43"/>
            <p:cNvSpPr/>
            <p:nvPr/>
          </p:nvSpPr>
          <p:spPr>
            <a:xfrm>
              <a:off x="2423615" y="3095103"/>
              <a:ext cx="194" cy="24"/>
            </a:xfrm>
            <a:custGeom>
              <a:avLst/>
              <a:gdLst/>
              <a:ahLst/>
              <a:cxnLst/>
              <a:rect l="l" t="t" r="r" b="b"/>
              <a:pathLst>
                <a:path w="8" h="1" extrusionOk="0">
                  <a:moveTo>
                    <a:pt x="7"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43"/>
            <p:cNvSpPr/>
            <p:nvPr/>
          </p:nvSpPr>
          <p:spPr>
            <a:xfrm>
              <a:off x="2424125" y="3095273"/>
              <a:ext cx="97" cy="24"/>
            </a:xfrm>
            <a:custGeom>
              <a:avLst/>
              <a:gdLst/>
              <a:ahLst/>
              <a:cxnLst/>
              <a:rect l="l" t="t" r="r" b="b"/>
              <a:pathLst>
                <a:path w="4" h="1" extrusionOk="0">
                  <a:moveTo>
                    <a:pt x="4"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43"/>
            <p:cNvSpPr/>
            <p:nvPr/>
          </p:nvSpPr>
          <p:spPr>
            <a:xfrm>
              <a:off x="2424295" y="3095346"/>
              <a:ext cx="97" cy="24"/>
            </a:xfrm>
            <a:custGeom>
              <a:avLst/>
              <a:gdLst/>
              <a:ahLst/>
              <a:cxnLst/>
              <a:rect l="l" t="t" r="r" b="b"/>
              <a:pathLst>
                <a:path w="4" h="1" extrusionOk="0">
                  <a:moveTo>
                    <a:pt x="4"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43"/>
            <p:cNvSpPr/>
            <p:nvPr/>
          </p:nvSpPr>
          <p:spPr>
            <a:xfrm>
              <a:off x="2479883" y="3141948"/>
              <a:ext cx="534" cy="777"/>
            </a:xfrm>
            <a:custGeom>
              <a:avLst/>
              <a:gdLst/>
              <a:ahLst/>
              <a:cxnLst/>
              <a:rect l="l" t="t" r="r" b="b"/>
              <a:pathLst>
                <a:path w="22" h="32" extrusionOk="0">
                  <a:moveTo>
                    <a:pt x="22" y="32"/>
                  </a:moveTo>
                  <a:cubicBezTo>
                    <a:pt x="15" y="21"/>
                    <a:pt x="8" y="11"/>
                    <a:pt x="1" y="0"/>
                  </a:cubicBezTo>
                  <a:cubicBezTo>
                    <a:pt x="8" y="11"/>
                    <a:pt x="15" y="21"/>
                    <a:pt x="22" y="3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43"/>
            <p:cNvSpPr/>
            <p:nvPr/>
          </p:nvSpPr>
          <p:spPr>
            <a:xfrm>
              <a:off x="2419438" y="3095006"/>
              <a:ext cx="364" cy="24"/>
            </a:xfrm>
            <a:custGeom>
              <a:avLst/>
              <a:gdLst/>
              <a:ahLst/>
              <a:cxnLst/>
              <a:rect l="l" t="t" r="r" b="b"/>
              <a:pathLst>
                <a:path w="15" h="1" extrusionOk="0">
                  <a:moveTo>
                    <a:pt x="15"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43"/>
            <p:cNvSpPr/>
            <p:nvPr/>
          </p:nvSpPr>
          <p:spPr>
            <a:xfrm>
              <a:off x="2421648" y="3094933"/>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43"/>
            <p:cNvSpPr/>
            <p:nvPr/>
          </p:nvSpPr>
          <p:spPr>
            <a:xfrm>
              <a:off x="2418515" y="3095176"/>
              <a:ext cx="437" cy="24"/>
            </a:xfrm>
            <a:custGeom>
              <a:avLst/>
              <a:gdLst/>
              <a:ahLst/>
              <a:cxnLst/>
              <a:rect l="l" t="t" r="r" b="b"/>
              <a:pathLst>
                <a:path w="18" h="1" extrusionOk="0">
                  <a:moveTo>
                    <a:pt x="18"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43"/>
            <p:cNvSpPr/>
            <p:nvPr/>
          </p:nvSpPr>
          <p:spPr>
            <a:xfrm>
              <a:off x="2416986" y="3095273"/>
              <a:ext cx="1044" cy="194"/>
            </a:xfrm>
            <a:custGeom>
              <a:avLst/>
              <a:gdLst/>
              <a:ahLst/>
              <a:cxnLst/>
              <a:rect l="l" t="t" r="r" b="b"/>
              <a:pathLst>
                <a:path w="43" h="8" extrusionOk="0">
                  <a:moveTo>
                    <a:pt x="0" y="7"/>
                  </a:moveTo>
                  <a:lnTo>
                    <a:pt x="42"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43"/>
            <p:cNvSpPr/>
            <p:nvPr/>
          </p:nvSpPr>
          <p:spPr>
            <a:xfrm>
              <a:off x="2482093" y="3144231"/>
              <a:ext cx="971" cy="631"/>
            </a:xfrm>
            <a:custGeom>
              <a:avLst/>
              <a:gdLst/>
              <a:ahLst/>
              <a:cxnLst/>
              <a:rect l="l" t="t" r="r" b="b"/>
              <a:pathLst>
                <a:path w="40" h="26" extrusionOk="0">
                  <a:moveTo>
                    <a:pt x="39" y="25"/>
                  </a:moveTo>
                  <a:cubicBezTo>
                    <a:pt x="25" y="18"/>
                    <a:pt x="15" y="8"/>
                    <a:pt x="1" y="1"/>
                  </a:cubicBezTo>
                  <a:cubicBezTo>
                    <a:pt x="15" y="8"/>
                    <a:pt x="25" y="18"/>
                    <a:pt x="39" y="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43"/>
            <p:cNvSpPr/>
            <p:nvPr/>
          </p:nvSpPr>
          <p:spPr>
            <a:xfrm>
              <a:off x="2466721" y="3123589"/>
              <a:ext cx="2234" cy="534"/>
            </a:xfrm>
            <a:custGeom>
              <a:avLst/>
              <a:gdLst/>
              <a:ahLst/>
              <a:cxnLst/>
              <a:rect l="l" t="t" r="r" b="b"/>
              <a:pathLst>
                <a:path w="92" h="22" extrusionOk="0">
                  <a:moveTo>
                    <a:pt x="0" y="0"/>
                  </a:moveTo>
                  <a:cubicBezTo>
                    <a:pt x="32" y="0"/>
                    <a:pt x="63" y="7"/>
                    <a:pt x="91" y="21"/>
                  </a:cubicBezTo>
                  <a:cubicBezTo>
                    <a:pt x="63" y="7"/>
                    <a:pt x="32" y="0"/>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43"/>
            <p:cNvSpPr/>
            <p:nvPr/>
          </p:nvSpPr>
          <p:spPr>
            <a:xfrm>
              <a:off x="2481243" y="3143648"/>
              <a:ext cx="801" cy="534"/>
            </a:xfrm>
            <a:custGeom>
              <a:avLst/>
              <a:gdLst/>
              <a:ahLst/>
              <a:cxnLst/>
              <a:rect l="l" t="t" r="r" b="b"/>
              <a:pathLst>
                <a:path w="33" h="22" extrusionOk="0">
                  <a:moveTo>
                    <a:pt x="32" y="21"/>
                  </a:moveTo>
                  <a:cubicBezTo>
                    <a:pt x="22" y="14"/>
                    <a:pt x="11" y="7"/>
                    <a:pt x="1" y="0"/>
                  </a:cubicBezTo>
                  <a:cubicBezTo>
                    <a:pt x="11" y="7"/>
                    <a:pt x="22" y="14"/>
                    <a:pt x="32" y="2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43"/>
            <p:cNvSpPr/>
            <p:nvPr/>
          </p:nvSpPr>
          <p:spPr>
            <a:xfrm>
              <a:off x="2420288" y="3095006"/>
              <a:ext cx="291" cy="24"/>
            </a:xfrm>
            <a:custGeom>
              <a:avLst/>
              <a:gdLst/>
              <a:ahLst/>
              <a:cxnLst/>
              <a:rect l="l" t="t" r="r" b="b"/>
              <a:pathLst>
                <a:path w="12" h="1" extrusionOk="0">
                  <a:moveTo>
                    <a:pt x="11"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43"/>
            <p:cNvSpPr/>
            <p:nvPr/>
          </p:nvSpPr>
          <p:spPr>
            <a:xfrm>
              <a:off x="2423858" y="3095176"/>
              <a:ext cx="194" cy="24"/>
            </a:xfrm>
            <a:custGeom>
              <a:avLst/>
              <a:gdLst/>
              <a:ahLst/>
              <a:cxnLst/>
              <a:rect l="l" t="t" r="r" b="b"/>
              <a:pathLst>
                <a:path w="8" h="1" extrusionOk="0">
                  <a:moveTo>
                    <a:pt x="8"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43"/>
            <p:cNvSpPr/>
            <p:nvPr/>
          </p:nvSpPr>
          <p:spPr>
            <a:xfrm>
              <a:off x="2494260" y="3321582"/>
              <a:ext cx="704" cy="534"/>
            </a:xfrm>
            <a:custGeom>
              <a:avLst/>
              <a:gdLst/>
              <a:ahLst/>
              <a:cxnLst/>
              <a:rect l="l" t="t" r="r" b="b"/>
              <a:pathLst>
                <a:path w="29" h="22" extrusionOk="0">
                  <a:moveTo>
                    <a:pt x="29" y="1"/>
                  </a:moveTo>
                  <a:cubicBezTo>
                    <a:pt x="18" y="8"/>
                    <a:pt x="11" y="15"/>
                    <a:pt x="1" y="22"/>
                  </a:cubicBezTo>
                  <a:cubicBezTo>
                    <a:pt x="11" y="15"/>
                    <a:pt x="18" y="8"/>
                    <a:pt x="29"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43"/>
            <p:cNvSpPr/>
            <p:nvPr/>
          </p:nvSpPr>
          <p:spPr>
            <a:xfrm>
              <a:off x="2493677" y="3322262"/>
              <a:ext cx="534" cy="631"/>
            </a:xfrm>
            <a:custGeom>
              <a:avLst/>
              <a:gdLst/>
              <a:ahLst/>
              <a:cxnLst/>
              <a:rect l="l" t="t" r="r" b="b"/>
              <a:pathLst>
                <a:path w="22" h="26" extrusionOk="0">
                  <a:moveTo>
                    <a:pt x="0" y="25"/>
                  </a:moveTo>
                  <a:cubicBezTo>
                    <a:pt x="7" y="15"/>
                    <a:pt x="14" y="8"/>
                    <a:pt x="21" y="1"/>
                  </a:cubicBezTo>
                  <a:cubicBezTo>
                    <a:pt x="14" y="8"/>
                    <a:pt x="7" y="15"/>
                    <a:pt x="0" y="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43"/>
            <p:cNvSpPr/>
            <p:nvPr/>
          </p:nvSpPr>
          <p:spPr>
            <a:xfrm>
              <a:off x="2500379" y="3249311"/>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43"/>
            <p:cNvSpPr/>
            <p:nvPr/>
          </p:nvSpPr>
          <p:spPr>
            <a:xfrm>
              <a:off x="2497319" y="3243361"/>
              <a:ext cx="291" cy="534"/>
            </a:xfrm>
            <a:custGeom>
              <a:avLst/>
              <a:gdLst/>
              <a:ahLst/>
              <a:cxnLst/>
              <a:rect l="l" t="t" r="r" b="b"/>
              <a:pathLst>
                <a:path w="12" h="22" extrusionOk="0">
                  <a:moveTo>
                    <a:pt x="1" y="1"/>
                  </a:moveTo>
                  <a:lnTo>
                    <a:pt x="11" y="2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43"/>
            <p:cNvSpPr/>
            <p:nvPr/>
          </p:nvSpPr>
          <p:spPr>
            <a:xfrm>
              <a:off x="2496129" y="3240811"/>
              <a:ext cx="291" cy="534"/>
            </a:xfrm>
            <a:custGeom>
              <a:avLst/>
              <a:gdLst/>
              <a:ahLst/>
              <a:cxnLst/>
              <a:rect l="l" t="t" r="r" b="b"/>
              <a:pathLst>
                <a:path w="12" h="22" extrusionOk="0">
                  <a:moveTo>
                    <a:pt x="1" y="1"/>
                  </a:moveTo>
                  <a:lnTo>
                    <a:pt x="11" y="2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43"/>
            <p:cNvSpPr/>
            <p:nvPr/>
          </p:nvSpPr>
          <p:spPr>
            <a:xfrm>
              <a:off x="2496737" y="3242001"/>
              <a:ext cx="267" cy="631"/>
            </a:xfrm>
            <a:custGeom>
              <a:avLst/>
              <a:gdLst/>
              <a:ahLst/>
              <a:cxnLst/>
              <a:rect l="l" t="t" r="r" b="b"/>
              <a:pathLst>
                <a:path w="11" h="26" extrusionOk="0">
                  <a:moveTo>
                    <a:pt x="0" y="1"/>
                  </a:moveTo>
                  <a:lnTo>
                    <a:pt x="11"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43"/>
            <p:cNvSpPr/>
            <p:nvPr/>
          </p:nvSpPr>
          <p:spPr>
            <a:xfrm>
              <a:off x="2492827" y="3326439"/>
              <a:ext cx="97" cy="607"/>
            </a:xfrm>
            <a:custGeom>
              <a:avLst/>
              <a:gdLst/>
              <a:ahLst/>
              <a:cxnLst/>
              <a:rect l="l" t="t" r="r" b="b"/>
              <a:pathLst>
                <a:path w="4" h="25" extrusionOk="0">
                  <a:moveTo>
                    <a:pt x="0" y="0"/>
                  </a:moveTo>
                  <a:lnTo>
                    <a:pt x="0" y="25"/>
                  </a:lnTo>
                  <a:cubicBezTo>
                    <a:pt x="4" y="18"/>
                    <a:pt x="0" y="7"/>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43"/>
            <p:cNvSpPr/>
            <p:nvPr/>
          </p:nvSpPr>
          <p:spPr>
            <a:xfrm>
              <a:off x="2492900" y="3327119"/>
              <a:ext cx="24" cy="704"/>
            </a:xfrm>
            <a:custGeom>
              <a:avLst/>
              <a:gdLst/>
              <a:ahLst/>
              <a:cxnLst/>
              <a:rect l="l" t="t" r="r" b="b"/>
              <a:pathLst>
                <a:path w="1" h="29" extrusionOk="0">
                  <a:moveTo>
                    <a:pt x="1" y="0"/>
                  </a:moveTo>
                  <a:cubicBezTo>
                    <a:pt x="1" y="11"/>
                    <a:pt x="1" y="21"/>
                    <a:pt x="1" y="28"/>
                  </a:cubicBezTo>
                  <a:cubicBezTo>
                    <a:pt x="1" y="21"/>
                    <a:pt x="1" y="11"/>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43"/>
            <p:cNvSpPr/>
            <p:nvPr/>
          </p:nvSpPr>
          <p:spPr>
            <a:xfrm>
              <a:off x="2497999" y="3244721"/>
              <a:ext cx="291" cy="534"/>
            </a:xfrm>
            <a:custGeom>
              <a:avLst/>
              <a:gdLst/>
              <a:ahLst/>
              <a:cxnLst/>
              <a:rect l="l" t="t" r="r" b="b"/>
              <a:pathLst>
                <a:path w="12" h="22" extrusionOk="0">
                  <a:moveTo>
                    <a:pt x="1" y="1"/>
                  </a:moveTo>
                  <a:lnTo>
                    <a:pt x="11" y="2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43"/>
            <p:cNvSpPr/>
            <p:nvPr/>
          </p:nvSpPr>
          <p:spPr>
            <a:xfrm>
              <a:off x="2492900" y="3324569"/>
              <a:ext cx="121" cy="777"/>
            </a:xfrm>
            <a:custGeom>
              <a:avLst/>
              <a:gdLst/>
              <a:ahLst/>
              <a:cxnLst/>
              <a:rect l="l" t="t" r="r" b="b"/>
              <a:pathLst>
                <a:path w="5" h="32" extrusionOk="0">
                  <a:moveTo>
                    <a:pt x="4" y="0"/>
                  </a:moveTo>
                  <a:cubicBezTo>
                    <a:pt x="4" y="11"/>
                    <a:pt x="1" y="21"/>
                    <a:pt x="1" y="32"/>
                  </a:cubicBezTo>
                  <a:cubicBezTo>
                    <a:pt x="1" y="21"/>
                    <a:pt x="4" y="11"/>
                    <a:pt x="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43"/>
            <p:cNvSpPr/>
            <p:nvPr/>
          </p:nvSpPr>
          <p:spPr>
            <a:xfrm>
              <a:off x="2492997" y="3323792"/>
              <a:ext cx="267" cy="704"/>
            </a:xfrm>
            <a:custGeom>
              <a:avLst/>
              <a:gdLst/>
              <a:ahLst/>
              <a:cxnLst/>
              <a:rect l="l" t="t" r="r" b="b"/>
              <a:pathLst>
                <a:path w="11" h="29" extrusionOk="0">
                  <a:moveTo>
                    <a:pt x="11" y="1"/>
                  </a:moveTo>
                  <a:cubicBezTo>
                    <a:pt x="7" y="8"/>
                    <a:pt x="4" y="18"/>
                    <a:pt x="0" y="29"/>
                  </a:cubicBezTo>
                  <a:cubicBezTo>
                    <a:pt x="4" y="18"/>
                    <a:pt x="7" y="8"/>
                    <a:pt x="1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43"/>
            <p:cNvSpPr/>
            <p:nvPr/>
          </p:nvSpPr>
          <p:spPr>
            <a:xfrm>
              <a:off x="2493240" y="3322942"/>
              <a:ext cx="364" cy="801"/>
            </a:xfrm>
            <a:custGeom>
              <a:avLst/>
              <a:gdLst/>
              <a:ahLst/>
              <a:cxnLst/>
              <a:rect l="l" t="t" r="r" b="b"/>
              <a:pathLst>
                <a:path w="15" h="33" extrusionOk="0">
                  <a:moveTo>
                    <a:pt x="15" y="1"/>
                  </a:moveTo>
                  <a:cubicBezTo>
                    <a:pt x="11" y="11"/>
                    <a:pt x="4" y="22"/>
                    <a:pt x="1" y="32"/>
                  </a:cubicBezTo>
                  <a:cubicBezTo>
                    <a:pt x="4" y="22"/>
                    <a:pt x="11" y="11"/>
                    <a:pt x="15"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43"/>
            <p:cNvSpPr/>
            <p:nvPr/>
          </p:nvSpPr>
          <p:spPr>
            <a:xfrm>
              <a:off x="2499529" y="3247781"/>
              <a:ext cx="121" cy="194"/>
            </a:xfrm>
            <a:custGeom>
              <a:avLst/>
              <a:gdLst/>
              <a:ahLst/>
              <a:cxnLst/>
              <a:rect l="l" t="t" r="r" b="b"/>
              <a:pathLst>
                <a:path w="5" h="8" extrusionOk="0">
                  <a:moveTo>
                    <a:pt x="1" y="1"/>
                  </a:moveTo>
                  <a:lnTo>
                    <a:pt x="4"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43"/>
            <p:cNvSpPr/>
            <p:nvPr/>
          </p:nvSpPr>
          <p:spPr>
            <a:xfrm>
              <a:off x="2492827" y="3325492"/>
              <a:ext cx="97" cy="801"/>
            </a:xfrm>
            <a:custGeom>
              <a:avLst/>
              <a:gdLst/>
              <a:ahLst/>
              <a:cxnLst/>
              <a:rect l="l" t="t" r="r" b="b"/>
              <a:pathLst>
                <a:path w="4" h="33" extrusionOk="0">
                  <a:moveTo>
                    <a:pt x="0" y="1"/>
                  </a:moveTo>
                  <a:lnTo>
                    <a:pt x="0" y="32"/>
                  </a:lnTo>
                  <a:cubicBezTo>
                    <a:pt x="0" y="22"/>
                    <a:pt x="4" y="11"/>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43"/>
            <p:cNvSpPr/>
            <p:nvPr/>
          </p:nvSpPr>
          <p:spPr>
            <a:xfrm>
              <a:off x="2498776" y="3246178"/>
              <a:ext cx="194" cy="437"/>
            </a:xfrm>
            <a:custGeom>
              <a:avLst/>
              <a:gdLst/>
              <a:ahLst/>
              <a:cxnLst/>
              <a:rect l="l" t="t" r="r" b="b"/>
              <a:pathLst>
                <a:path w="8" h="18" extrusionOk="0">
                  <a:moveTo>
                    <a:pt x="0" y="0"/>
                  </a:moveTo>
                  <a:lnTo>
                    <a:pt x="7"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43"/>
            <p:cNvSpPr/>
            <p:nvPr/>
          </p:nvSpPr>
          <p:spPr>
            <a:xfrm>
              <a:off x="2446321" y="2929918"/>
              <a:ext cx="178468" cy="150298"/>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43"/>
            <p:cNvSpPr/>
            <p:nvPr/>
          </p:nvSpPr>
          <p:spPr>
            <a:xfrm>
              <a:off x="2588290" y="3033468"/>
              <a:ext cx="8791" cy="2477"/>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43"/>
            <p:cNvSpPr/>
            <p:nvPr/>
          </p:nvSpPr>
          <p:spPr>
            <a:xfrm>
              <a:off x="2531925" y="3070697"/>
              <a:ext cx="874" cy="1384"/>
            </a:xfrm>
            <a:custGeom>
              <a:avLst/>
              <a:gdLst/>
              <a:ahLst/>
              <a:cxnLst/>
              <a:rect l="l" t="t" r="r" b="b"/>
              <a:pathLst>
                <a:path w="36" h="57" extrusionOk="0">
                  <a:moveTo>
                    <a:pt x="35" y="57"/>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43"/>
            <p:cNvSpPr/>
            <p:nvPr/>
          </p:nvSpPr>
          <p:spPr>
            <a:xfrm>
              <a:off x="2550381" y="3078104"/>
              <a:ext cx="1117" cy="607"/>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43"/>
            <p:cNvSpPr/>
            <p:nvPr/>
          </p:nvSpPr>
          <p:spPr>
            <a:xfrm>
              <a:off x="2612866" y="3024702"/>
              <a:ext cx="1967" cy="3011"/>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43"/>
            <p:cNvSpPr/>
            <p:nvPr/>
          </p:nvSpPr>
          <p:spPr>
            <a:xfrm>
              <a:off x="2532775" y="3072057"/>
              <a:ext cx="3594" cy="4711"/>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43"/>
            <p:cNvSpPr/>
            <p:nvPr/>
          </p:nvSpPr>
          <p:spPr>
            <a:xfrm>
              <a:off x="2530735" y="3068730"/>
              <a:ext cx="947" cy="1554"/>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43"/>
            <p:cNvSpPr/>
            <p:nvPr/>
          </p:nvSpPr>
          <p:spPr>
            <a:xfrm>
              <a:off x="2529278" y="3066884"/>
              <a:ext cx="1214" cy="1627"/>
            </a:xfrm>
            <a:custGeom>
              <a:avLst/>
              <a:gdLst/>
              <a:ahLst/>
              <a:cxnLst/>
              <a:rect l="l" t="t" r="r" b="b"/>
              <a:pathLst>
                <a:path w="50" h="67" extrusionOk="0">
                  <a:moveTo>
                    <a:pt x="1" y="0"/>
                  </a:moveTo>
                  <a:cubicBezTo>
                    <a:pt x="18" y="21"/>
                    <a:pt x="36" y="46"/>
                    <a:pt x="50" y="66"/>
                  </a:cubicBezTo>
                  <a:cubicBezTo>
                    <a:pt x="36" y="42"/>
                    <a:pt x="18" y="21"/>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43"/>
            <p:cNvSpPr/>
            <p:nvPr/>
          </p:nvSpPr>
          <p:spPr>
            <a:xfrm>
              <a:off x="2527918" y="3065160"/>
              <a:ext cx="1384" cy="1651"/>
            </a:xfrm>
            <a:custGeom>
              <a:avLst/>
              <a:gdLst/>
              <a:ahLst/>
              <a:cxnLst/>
              <a:rect l="l" t="t" r="r" b="b"/>
              <a:pathLst>
                <a:path w="57" h="68" extrusionOk="0">
                  <a:moveTo>
                    <a:pt x="1" y="1"/>
                  </a:moveTo>
                  <a:cubicBezTo>
                    <a:pt x="18" y="25"/>
                    <a:pt x="39" y="50"/>
                    <a:pt x="57" y="67"/>
                  </a:cubicBezTo>
                  <a:cubicBezTo>
                    <a:pt x="39" y="46"/>
                    <a:pt x="22" y="25"/>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43"/>
            <p:cNvSpPr/>
            <p:nvPr/>
          </p:nvSpPr>
          <p:spPr>
            <a:xfrm>
              <a:off x="2460164" y="2941381"/>
              <a:ext cx="194" cy="194"/>
            </a:xfrm>
            <a:custGeom>
              <a:avLst/>
              <a:gdLst/>
              <a:ahLst/>
              <a:cxnLst/>
              <a:rect l="l" t="t" r="r" b="b"/>
              <a:pathLst>
                <a:path w="8" h="8" extrusionOk="0">
                  <a:moveTo>
                    <a:pt x="8"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43"/>
            <p:cNvSpPr/>
            <p:nvPr/>
          </p:nvSpPr>
          <p:spPr>
            <a:xfrm>
              <a:off x="2463224" y="2937908"/>
              <a:ext cx="194" cy="194"/>
            </a:xfrm>
            <a:custGeom>
              <a:avLst/>
              <a:gdLst/>
              <a:ahLst/>
              <a:cxnLst/>
              <a:rect l="l" t="t" r="r" b="b"/>
              <a:pathLst>
                <a:path w="8" h="8" extrusionOk="0">
                  <a:moveTo>
                    <a:pt x="8" y="0"/>
                  </a:moveTo>
                  <a:lnTo>
                    <a:pt x="1" y="7"/>
                  </a:ln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43"/>
            <p:cNvSpPr/>
            <p:nvPr/>
          </p:nvSpPr>
          <p:spPr>
            <a:xfrm>
              <a:off x="2462544" y="2938248"/>
              <a:ext cx="534" cy="534"/>
            </a:xfrm>
            <a:custGeom>
              <a:avLst/>
              <a:gdLst/>
              <a:ahLst/>
              <a:cxnLst/>
              <a:rect l="l" t="t" r="r" b="b"/>
              <a:pathLst>
                <a:path w="22" h="22" extrusionOk="0">
                  <a:moveTo>
                    <a:pt x="1" y="21"/>
                  </a:moveTo>
                  <a:cubicBezTo>
                    <a:pt x="8" y="14"/>
                    <a:pt x="15" y="7"/>
                    <a:pt x="22" y="0"/>
                  </a:cubicBezTo>
                  <a:cubicBezTo>
                    <a:pt x="15" y="7"/>
                    <a:pt x="8" y="14"/>
                    <a:pt x="1" y="2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43"/>
            <p:cNvSpPr/>
            <p:nvPr/>
          </p:nvSpPr>
          <p:spPr>
            <a:xfrm>
              <a:off x="2460771" y="2994516"/>
              <a:ext cx="5537" cy="1943"/>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43"/>
            <p:cNvSpPr/>
            <p:nvPr/>
          </p:nvSpPr>
          <p:spPr>
            <a:xfrm>
              <a:off x="2652134" y="3010228"/>
              <a:ext cx="51386" cy="55393"/>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43"/>
            <p:cNvSpPr/>
            <p:nvPr/>
          </p:nvSpPr>
          <p:spPr>
            <a:xfrm>
              <a:off x="2691573" y="3055470"/>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43"/>
            <p:cNvSpPr/>
            <p:nvPr/>
          </p:nvSpPr>
          <p:spPr>
            <a:xfrm>
              <a:off x="2696697" y="3055980"/>
              <a:ext cx="267" cy="121"/>
            </a:xfrm>
            <a:custGeom>
              <a:avLst/>
              <a:gdLst/>
              <a:ahLst/>
              <a:cxnLst/>
              <a:rect l="l" t="t" r="r" b="b"/>
              <a:pathLst>
                <a:path w="11" h="5" extrusionOk="0">
                  <a:moveTo>
                    <a:pt x="11"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43"/>
            <p:cNvSpPr/>
            <p:nvPr/>
          </p:nvSpPr>
          <p:spPr>
            <a:xfrm>
              <a:off x="2692423" y="3055470"/>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43"/>
            <p:cNvSpPr/>
            <p:nvPr/>
          </p:nvSpPr>
          <p:spPr>
            <a:xfrm>
              <a:off x="2696187" y="3055738"/>
              <a:ext cx="267" cy="194"/>
            </a:xfrm>
            <a:custGeom>
              <a:avLst/>
              <a:gdLst/>
              <a:ahLst/>
              <a:cxnLst/>
              <a:rect l="l" t="t" r="r" b="b"/>
              <a:pathLst>
                <a:path w="11" h="8" extrusionOk="0">
                  <a:moveTo>
                    <a:pt x="11" y="7"/>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43"/>
            <p:cNvSpPr/>
            <p:nvPr/>
          </p:nvSpPr>
          <p:spPr>
            <a:xfrm>
              <a:off x="2674671" y="3065257"/>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43"/>
            <p:cNvSpPr/>
            <p:nvPr/>
          </p:nvSpPr>
          <p:spPr>
            <a:xfrm>
              <a:off x="2697207" y="3056247"/>
              <a:ext cx="267" cy="194"/>
            </a:xfrm>
            <a:custGeom>
              <a:avLst/>
              <a:gdLst/>
              <a:ahLst/>
              <a:cxnLst/>
              <a:rect l="l" t="t" r="r" b="b"/>
              <a:pathLst>
                <a:path w="11" h="8" extrusionOk="0">
                  <a:moveTo>
                    <a:pt x="11" y="7"/>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43"/>
            <p:cNvSpPr/>
            <p:nvPr/>
          </p:nvSpPr>
          <p:spPr>
            <a:xfrm>
              <a:off x="2675691" y="3064577"/>
              <a:ext cx="947" cy="607"/>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43"/>
            <p:cNvSpPr/>
            <p:nvPr/>
          </p:nvSpPr>
          <p:spPr>
            <a:xfrm>
              <a:off x="2675181" y="3065160"/>
              <a:ext cx="194" cy="24"/>
            </a:xfrm>
            <a:custGeom>
              <a:avLst/>
              <a:gdLst/>
              <a:ahLst/>
              <a:cxnLst/>
              <a:rect l="l" t="t" r="r" b="b"/>
              <a:pathLst>
                <a:path w="8" h="1" extrusionOk="0">
                  <a:moveTo>
                    <a:pt x="7"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43"/>
            <p:cNvSpPr/>
            <p:nvPr/>
          </p:nvSpPr>
          <p:spPr>
            <a:xfrm>
              <a:off x="2695580" y="3055640"/>
              <a:ext cx="291" cy="121"/>
            </a:xfrm>
            <a:custGeom>
              <a:avLst/>
              <a:gdLst/>
              <a:ahLst/>
              <a:cxnLst/>
              <a:rect l="l" t="t" r="r" b="b"/>
              <a:pathLst>
                <a:path w="12" h="5" extrusionOk="0">
                  <a:moveTo>
                    <a:pt x="11"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43"/>
            <p:cNvSpPr/>
            <p:nvPr/>
          </p:nvSpPr>
          <p:spPr>
            <a:xfrm>
              <a:off x="2693637" y="3055398"/>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43"/>
            <p:cNvSpPr/>
            <p:nvPr/>
          </p:nvSpPr>
          <p:spPr>
            <a:xfrm>
              <a:off x="2693200" y="3055398"/>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43"/>
            <p:cNvSpPr/>
            <p:nvPr/>
          </p:nvSpPr>
          <p:spPr>
            <a:xfrm>
              <a:off x="2694997" y="3055568"/>
              <a:ext cx="267" cy="24"/>
            </a:xfrm>
            <a:custGeom>
              <a:avLst/>
              <a:gdLst/>
              <a:ahLst/>
              <a:cxnLst/>
              <a:rect l="l" t="t" r="r" b="b"/>
              <a:pathLst>
                <a:path w="11" h="1" extrusionOk="0">
                  <a:moveTo>
                    <a:pt x="11"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43"/>
            <p:cNvSpPr/>
            <p:nvPr/>
          </p:nvSpPr>
          <p:spPr>
            <a:xfrm>
              <a:off x="2697717" y="3056587"/>
              <a:ext cx="194" cy="194"/>
            </a:xfrm>
            <a:custGeom>
              <a:avLst/>
              <a:gdLst/>
              <a:ahLst/>
              <a:cxnLst/>
              <a:rect l="l" t="t" r="r" b="b"/>
              <a:pathLst>
                <a:path w="8" h="8" extrusionOk="0">
                  <a:moveTo>
                    <a:pt x="0" y="0"/>
                  </a:moveTo>
                  <a:lnTo>
                    <a:pt x="7"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43"/>
            <p:cNvSpPr/>
            <p:nvPr/>
          </p:nvSpPr>
          <p:spPr>
            <a:xfrm>
              <a:off x="2694317" y="3055470"/>
              <a:ext cx="267" cy="24"/>
            </a:xfrm>
            <a:custGeom>
              <a:avLst/>
              <a:gdLst/>
              <a:ahLst/>
              <a:cxnLst/>
              <a:rect l="l" t="t" r="r" b="b"/>
              <a:pathLst>
                <a:path w="11" h="1" extrusionOk="0">
                  <a:moveTo>
                    <a:pt x="11"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43"/>
            <p:cNvSpPr/>
            <p:nvPr/>
          </p:nvSpPr>
          <p:spPr>
            <a:xfrm>
              <a:off x="2698057" y="3057000"/>
              <a:ext cx="267" cy="291"/>
            </a:xfrm>
            <a:custGeom>
              <a:avLst/>
              <a:gdLst/>
              <a:ahLst/>
              <a:cxnLst/>
              <a:rect l="l" t="t" r="r" b="b"/>
              <a:pathLst>
                <a:path w="11" h="12" extrusionOk="0">
                  <a:moveTo>
                    <a:pt x="11" y="1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43"/>
            <p:cNvSpPr/>
            <p:nvPr/>
          </p:nvSpPr>
          <p:spPr>
            <a:xfrm>
              <a:off x="2608616" y="2979896"/>
              <a:ext cx="58332" cy="92452"/>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43"/>
            <p:cNvSpPr/>
            <p:nvPr/>
          </p:nvSpPr>
          <p:spPr>
            <a:xfrm>
              <a:off x="2620686" y="3020112"/>
              <a:ext cx="1044" cy="97"/>
            </a:xfrm>
            <a:custGeom>
              <a:avLst/>
              <a:gdLst/>
              <a:ahLst/>
              <a:cxnLst/>
              <a:rect l="l" t="t" r="r" b="b"/>
              <a:pathLst>
                <a:path w="43" h="4" extrusionOk="0">
                  <a:moveTo>
                    <a:pt x="0" y="1"/>
                  </a:moveTo>
                  <a:cubicBezTo>
                    <a:pt x="14" y="1"/>
                    <a:pt x="28" y="1"/>
                    <a:pt x="42" y="4"/>
                  </a:cubicBezTo>
                  <a:cubicBezTo>
                    <a:pt x="28" y="1"/>
                    <a:pt x="14" y="1"/>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43"/>
            <p:cNvSpPr/>
            <p:nvPr/>
          </p:nvSpPr>
          <p:spPr>
            <a:xfrm>
              <a:off x="2616776" y="3021472"/>
              <a:ext cx="194" cy="291"/>
            </a:xfrm>
            <a:custGeom>
              <a:avLst/>
              <a:gdLst/>
              <a:ahLst/>
              <a:cxnLst/>
              <a:rect l="l" t="t" r="r" b="b"/>
              <a:pathLst>
                <a:path w="8" h="12" extrusionOk="0">
                  <a:moveTo>
                    <a:pt x="0" y="11"/>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43"/>
            <p:cNvSpPr/>
            <p:nvPr/>
          </p:nvSpPr>
          <p:spPr>
            <a:xfrm>
              <a:off x="2664204" y="3063217"/>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43"/>
            <p:cNvSpPr/>
            <p:nvPr/>
          </p:nvSpPr>
          <p:spPr>
            <a:xfrm>
              <a:off x="2617019" y="3020112"/>
              <a:ext cx="3521" cy="138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43"/>
            <p:cNvSpPr/>
            <p:nvPr/>
          </p:nvSpPr>
          <p:spPr>
            <a:xfrm>
              <a:off x="2665054" y="3063290"/>
              <a:ext cx="364" cy="24"/>
            </a:xfrm>
            <a:custGeom>
              <a:avLst/>
              <a:gdLst/>
              <a:ahLst/>
              <a:cxnLst/>
              <a:rect l="l" t="t" r="r" b="b"/>
              <a:pathLst>
                <a:path w="15" h="1" extrusionOk="0">
                  <a:moveTo>
                    <a:pt x="15"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43"/>
            <p:cNvSpPr/>
            <p:nvPr/>
          </p:nvSpPr>
          <p:spPr>
            <a:xfrm>
              <a:off x="2662164" y="3063387"/>
              <a:ext cx="631" cy="97"/>
            </a:xfrm>
            <a:custGeom>
              <a:avLst/>
              <a:gdLst/>
              <a:ahLst/>
              <a:cxnLst/>
              <a:rect l="l" t="t" r="r" b="b"/>
              <a:pathLst>
                <a:path w="26" h="4" extrusionOk="0">
                  <a:moveTo>
                    <a:pt x="25" y="0"/>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43"/>
            <p:cNvSpPr/>
            <p:nvPr/>
          </p:nvSpPr>
          <p:spPr>
            <a:xfrm>
              <a:off x="2661241" y="3063557"/>
              <a:ext cx="777" cy="267"/>
            </a:xfrm>
            <a:custGeom>
              <a:avLst/>
              <a:gdLst/>
              <a:ahLst/>
              <a:cxnLst/>
              <a:rect l="l" t="t" r="r" b="b"/>
              <a:pathLst>
                <a:path w="32" h="11" extrusionOk="0">
                  <a:moveTo>
                    <a:pt x="32" y="0"/>
                  </a:moveTo>
                  <a:cubicBezTo>
                    <a:pt x="21" y="4"/>
                    <a:pt x="11" y="7"/>
                    <a:pt x="0" y="11"/>
                  </a:cubicBezTo>
                  <a:cubicBezTo>
                    <a:pt x="11" y="7"/>
                    <a:pt x="21" y="4"/>
                    <a:pt x="3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43"/>
            <p:cNvSpPr/>
            <p:nvPr/>
          </p:nvSpPr>
          <p:spPr>
            <a:xfrm>
              <a:off x="2663014" y="3063217"/>
              <a:ext cx="801" cy="97"/>
            </a:xfrm>
            <a:custGeom>
              <a:avLst/>
              <a:gdLst/>
              <a:ahLst/>
              <a:cxnLst/>
              <a:rect l="l" t="t" r="r" b="b"/>
              <a:pathLst>
                <a:path w="33" h="4" extrusionOk="0">
                  <a:moveTo>
                    <a:pt x="32" y="0"/>
                  </a:moveTo>
                  <a:cubicBezTo>
                    <a:pt x="22" y="0"/>
                    <a:pt x="11" y="0"/>
                    <a:pt x="1" y="4"/>
                  </a:cubicBezTo>
                  <a:cubicBezTo>
                    <a:pt x="11" y="4"/>
                    <a:pt x="22" y="4"/>
                    <a:pt x="3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43"/>
            <p:cNvSpPr/>
            <p:nvPr/>
          </p:nvSpPr>
          <p:spPr>
            <a:xfrm>
              <a:off x="2659711" y="3064407"/>
              <a:ext cx="704" cy="534"/>
            </a:xfrm>
            <a:custGeom>
              <a:avLst/>
              <a:gdLst/>
              <a:ahLst/>
              <a:cxnLst/>
              <a:rect l="l" t="t" r="r" b="b"/>
              <a:pathLst>
                <a:path w="29" h="22" extrusionOk="0">
                  <a:moveTo>
                    <a:pt x="28" y="0"/>
                  </a:moveTo>
                  <a:cubicBezTo>
                    <a:pt x="18" y="7"/>
                    <a:pt x="7" y="14"/>
                    <a:pt x="0" y="21"/>
                  </a:cubicBezTo>
                  <a:cubicBezTo>
                    <a:pt x="7" y="14"/>
                    <a:pt x="18" y="7"/>
                    <a:pt x="2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43"/>
            <p:cNvSpPr/>
            <p:nvPr/>
          </p:nvSpPr>
          <p:spPr>
            <a:xfrm>
              <a:off x="2660464" y="3063897"/>
              <a:ext cx="631" cy="364"/>
            </a:xfrm>
            <a:custGeom>
              <a:avLst/>
              <a:gdLst/>
              <a:ahLst/>
              <a:cxnLst/>
              <a:rect l="l" t="t" r="r" b="b"/>
              <a:pathLst>
                <a:path w="26" h="15" extrusionOk="0">
                  <a:moveTo>
                    <a:pt x="25" y="0"/>
                  </a:moveTo>
                  <a:cubicBezTo>
                    <a:pt x="18" y="4"/>
                    <a:pt x="8" y="7"/>
                    <a:pt x="1" y="14"/>
                  </a:cubicBezTo>
                  <a:cubicBezTo>
                    <a:pt x="8" y="7"/>
                    <a:pt x="18" y="4"/>
                    <a:pt x="2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43"/>
            <p:cNvSpPr/>
            <p:nvPr/>
          </p:nvSpPr>
          <p:spPr>
            <a:xfrm>
              <a:off x="2666414" y="3063460"/>
              <a:ext cx="194" cy="24"/>
            </a:xfrm>
            <a:custGeom>
              <a:avLst/>
              <a:gdLst/>
              <a:ahLst/>
              <a:cxnLst/>
              <a:rect l="l" t="t" r="r" b="b"/>
              <a:pathLst>
                <a:path w="8" h="1" extrusionOk="0">
                  <a:moveTo>
                    <a:pt x="8"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43"/>
            <p:cNvSpPr/>
            <p:nvPr/>
          </p:nvSpPr>
          <p:spPr>
            <a:xfrm>
              <a:off x="2625616" y="2982956"/>
              <a:ext cx="267" cy="364"/>
            </a:xfrm>
            <a:custGeom>
              <a:avLst/>
              <a:gdLst/>
              <a:ahLst/>
              <a:cxnLst/>
              <a:rect l="l" t="t" r="r" b="b"/>
              <a:pathLst>
                <a:path w="11" h="15" extrusionOk="0">
                  <a:moveTo>
                    <a:pt x="0" y="15"/>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43"/>
            <p:cNvSpPr/>
            <p:nvPr/>
          </p:nvSpPr>
          <p:spPr>
            <a:xfrm>
              <a:off x="2611166" y="3014915"/>
              <a:ext cx="437" cy="534"/>
            </a:xfrm>
            <a:custGeom>
              <a:avLst/>
              <a:gdLst/>
              <a:ahLst/>
              <a:cxnLst/>
              <a:rect l="l" t="t" r="r" b="b"/>
              <a:pathLst>
                <a:path w="18" h="22" extrusionOk="0">
                  <a:moveTo>
                    <a:pt x="18" y="22"/>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43"/>
            <p:cNvSpPr/>
            <p:nvPr/>
          </p:nvSpPr>
          <p:spPr>
            <a:xfrm>
              <a:off x="2615999" y="3020962"/>
              <a:ext cx="461" cy="704"/>
            </a:xfrm>
            <a:custGeom>
              <a:avLst/>
              <a:gdLst/>
              <a:ahLst/>
              <a:cxnLst/>
              <a:rect l="l" t="t" r="r" b="b"/>
              <a:pathLst>
                <a:path w="19" h="29" extrusionOk="0">
                  <a:moveTo>
                    <a:pt x="18" y="29"/>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43"/>
            <p:cNvSpPr/>
            <p:nvPr/>
          </p:nvSpPr>
          <p:spPr>
            <a:xfrm>
              <a:off x="2624936" y="2983733"/>
              <a:ext cx="267" cy="364"/>
            </a:xfrm>
            <a:custGeom>
              <a:avLst/>
              <a:gdLst/>
              <a:ahLst/>
              <a:cxnLst/>
              <a:rect l="l" t="t" r="r" b="b"/>
              <a:pathLst>
                <a:path w="11" h="15" extrusionOk="0">
                  <a:moveTo>
                    <a:pt x="0" y="14"/>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43"/>
            <p:cNvSpPr/>
            <p:nvPr/>
          </p:nvSpPr>
          <p:spPr>
            <a:xfrm>
              <a:off x="2626296" y="2982033"/>
              <a:ext cx="267" cy="364"/>
            </a:xfrm>
            <a:custGeom>
              <a:avLst/>
              <a:gdLst/>
              <a:ahLst/>
              <a:cxnLst/>
              <a:rect l="l" t="t" r="r" b="b"/>
              <a:pathLst>
                <a:path w="11" h="15" extrusionOk="0">
                  <a:moveTo>
                    <a:pt x="0" y="14"/>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43"/>
            <p:cNvSpPr/>
            <p:nvPr/>
          </p:nvSpPr>
          <p:spPr>
            <a:xfrm>
              <a:off x="2614566" y="3019092"/>
              <a:ext cx="534" cy="704"/>
            </a:xfrm>
            <a:custGeom>
              <a:avLst/>
              <a:gdLst/>
              <a:ahLst/>
              <a:cxnLst/>
              <a:rect l="l" t="t" r="r" b="b"/>
              <a:pathLst>
                <a:path w="22" h="29" extrusionOk="0">
                  <a:moveTo>
                    <a:pt x="21" y="29"/>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43"/>
            <p:cNvSpPr/>
            <p:nvPr/>
          </p:nvSpPr>
          <p:spPr>
            <a:xfrm>
              <a:off x="2612186" y="3016105"/>
              <a:ext cx="437" cy="534"/>
            </a:xfrm>
            <a:custGeom>
              <a:avLst/>
              <a:gdLst/>
              <a:ahLst/>
              <a:cxnLst/>
              <a:rect l="l" t="t" r="r" b="b"/>
              <a:pathLst>
                <a:path w="18" h="22" extrusionOk="0">
                  <a:moveTo>
                    <a:pt x="18" y="22"/>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43"/>
            <p:cNvSpPr/>
            <p:nvPr/>
          </p:nvSpPr>
          <p:spPr>
            <a:xfrm>
              <a:off x="2610316" y="3013992"/>
              <a:ext cx="364" cy="364"/>
            </a:xfrm>
            <a:custGeom>
              <a:avLst/>
              <a:gdLst/>
              <a:ahLst/>
              <a:cxnLst/>
              <a:rect l="l" t="t" r="r" b="b"/>
              <a:pathLst>
                <a:path w="15" h="15" extrusionOk="0">
                  <a:moveTo>
                    <a:pt x="14" y="1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43"/>
            <p:cNvSpPr/>
            <p:nvPr/>
          </p:nvSpPr>
          <p:spPr>
            <a:xfrm>
              <a:off x="2623648" y="2985093"/>
              <a:ext cx="194" cy="194"/>
            </a:xfrm>
            <a:custGeom>
              <a:avLst/>
              <a:gdLst/>
              <a:ahLst/>
              <a:cxnLst/>
              <a:rect l="l" t="t" r="r" b="b"/>
              <a:pathLst>
                <a:path w="8" h="8" extrusionOk="0">
                  <a:moveTo>
                    <a:pt x="1" y="7"/>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43"/>
            <p:cNvSpPr/>
            <p:nvPr/>
          </p:nvSpPr>
          <p:spPr>
            <a:xfrm>
              <a:off x="2613279" y="3017465"/>
              <a:ext cx="534" cy="704"/>
            </a:xfrm>
            <a:custGeom>
              <a:avLst/>
              <a:gdLst/>
              <a:ahLst/>
              <a:cxnLst/>
              <a:rect l="l" t="t" r="r" b="b"/>
              <a:pathLst>
                <a:path w="22" h="29" extrusionOk="0">
                  <a:moveTo>
                    <a:pt x="22" y="29"/>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43"/>
            <p:cNvSpPr/>
            <p:nvPr/>
          </p:nvSpPr>
          <p:spPr>
            <a:xfrm>
              <a:off x="2618209" y="2989513"/>
              <a:ext cx="631" cy="1044"/>
            </a:xfrm>
            <a:custGeom>
              <a:avLst/>
              <a:gdLst/>
              <a:ahLst/>
              <a:cxnLst/>
              <a:rect l="l" t="t" r="r" b="b"/>
              <a:pathLst>
                <a:path w="26" h="43" extrusionOk="0">
                  <a:moveTo>
                    <a:pt x="1" y="42"/>
                  </a:moveTo>
                  <a:cubicBezTo>
                    <a:pt x="8" y="28"/>
                    <a:pt x="15" y="11"/>
                    <a:pt x="25" y="0"/>
                  </a:cubicBezTo>
                  <a:cubicBezTo>
                    <a:pt x="15" y="11"/>
                    <a:pt x="8" y="28"/>
                    <a:pt x="1" y="4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43"/>
            <p:cNvSpPr/>
            <p:nvPr/>
          </p:nvSpPr>
          <p:spPr>
            <a:xfrm>
              <a:off x="2627048" y="2981013"/>
              <a:ext cx="194" cy="364"/>
            </a:xfrm>
            <a:custGeom>
              <a:avLst/>
              <a:gdLst/>
              <a:ahLst/>
              <a:cxnLst/>
              <a:rect l="l" t="t" r="r" b="b"/>
              <a:pathLst>
                <a:path w="8" h="15" extrusionOk="0">
                  <a:moveTo>
                    <a:pt x="1" y="14"/>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43"/>
            <p:cNvSpPr/>
            <p:nvPr/>
          </p:nvSpPr>
          <p:spPr>
            <a:xfrm>
              <a:off x="2624256" y="2984486"/>
              <a:ext cx="267" cy="291"/>
            </a:xfrm>
            <a:custGeom>
              <a:avLst/>
              <a:gdLst/>
              <a:ahLst/>
              <a:cxnLst/>
              <a:rect l="l" t="t" r="r" b="b"/>
              <a:pathLst>
                <a:path w="11" h="12" extrusionOk="0">
                  <a:moveTo>
                    <a:pt x="11" y="1"/>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43"/>
            <p:cNvSpPr/>
            <p:nvPr/>
          </p:nvSpPr>
          <p:spPr>
            <a:xfrm>
              <a:off x="2620346" y="2985603"/>
              <a:ext cx="2744" cy="2137"/>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43"/>
            <p:cNvSpPr/>
            <p:nvPr/>
          </p:nvSpPr>
          <p:spPr>
            <a:xfrm>
              <a:off x="2609539" y="3013215"/>
              <a:ext cx="291" cy="194"/>
            </a:xfrm>
            <a:custGeom>
              <a:avLst/>
              <a:gdLst/>
              <a:ahLst/>
              <a:cxnLst/>
              <a:rect l="l" t="t" r="r" b="b"/>
              <a:pathLst>
                <a:path w="12" h="8" extrusionOk="0">
                  <a:moveTo>
                    <a:pt x="1" y="1"/>
                  </a:moveTo>
                  <a:lnTo>
                    <a:pt x="1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43"/>
            <p:cNvSpPr/>
            <p:nvPr/>
          </p:nvSpPr>
          <p:spPr>
            <a:xfrm>
              <a:off x="2661994" y="3012195"/>
              <a:ext cx="194" cy="631"/>
            </a:xfrm>
            <a:custGeom>
              <a:avLst/>
              <a:gdLst/>
              <a:ahLst/>
              <a:cxnLst/>
              <a:rect l="l" t="t" r="r" b="b"/>
              <a:pathLst>
                <a:path w="8" h="26" extrusionOk="0">
                  <a:moveTo>
                    <a:pt x="8" y="1"/>
                  </a:moveTo>
                  <a:lnTo>
                    <a:pt x="1"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43"/>
            <p:cNvSpPr/>
            <p:nvPr/>
          </p:nvSpPr>
          <p:spPr>
            <a:xfrm>
              <a:off x="2660974" y="3019019"/>
              <a:ext cx="121" cy="340"/>
            </a:xfrm>
            <a:custGeom>
              <a:avLst/>
              <a:gdLst/>
              <a:ahLst/>
              <a:cxnLst/>
              <a:rect l="l" t="t" r="r" b="b"/>
              <a:pathLst>
                <a:path w="5" h="14" extrusionOk="0">
                  <a:moveTo>
                    <a:pt x="1" y="0"/>
                  </a:moveTo>
                  <a:cubicBezTo>
                    <a:pt x="1" y="4"/>
                    <a:pt x="1" y="11"/>
                    <a:pt x="4" y="14"/>
                  </a:cubicBezTo>
                  <a:cubicBezTo>
                    <a:pt x="4" y="11"/>
                    <a:pt x="1" y="4"/>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43"/>
            <p:cNvSpPr/>
            <p:nvPr/>
          </p:nvSpPr>
          <p:spPr>
            <a:xfrm>
              <a:off x="2661071" y="3015765"/>
              <a:ext cx="97" cy="534"/>
            </a:xfrm>
            <a:custGeom>
              <a:avLst/>
              <a:gdLst/>
              <a:ahLst/>
              <a:cxnLst/>
              <a:rect l="l" t="t" r="r" b="b"/>
              <a:pathLst>
                <a:path w="4" h="22" extrusionOk="0">
                  <a:moveTo>
                    <a:pt x="4" y="1"/>
                  </a:moveTo>
                  <a:cubicBezTo>
                    <a:pt x="0" y="11"/>
                    <a:pt x="0" y="18"/>
                    <a:pt x="0" y="22"/>
                  </a:cubicBezTo>
                  <a:cubicBezTo>
                    <a:pt x="0" y="18"/>
                    <a:pt x="4" y="8"/>
                    <a:pt x="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43"/>
            <p:cNvSpPr/>
            <p:nvPr/>
          </p:nvSpPr>
          <p:spPr>
            <a:xfrm>
              <a:off x="2661241" y="3014672"/>
              <a:ext cx="194" cy="534"/>
            </a:xfrm>
            <a:custGeom>
              <a:avLst/>
              <a:gdLst/>
              <a:ahLst/>
              <a:cxnLst/>
              <a:rect l="l" t="t" r="r" b="b"/>
              <a:pathLst>
                <a:path w="8" h="22" extrusionOk="0">
                  <a:moveTo>
                    <a:pt x="7" y="0"/>
                  </a:moveTo>
                  <a:lnTo>
                    <a:pt x="0" y="21"/>
                  </a:lnTo>
                  <a:cubicBezTo>
                    <a:pt x="4" y="14"/>
                    <a:pt x="7" y="7"/>
                    <a:pt x="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43"/>
            <p:cNvSpPr/>
            <p:nvPr/>
          </p:nvSpPr>
          <p:spPr>
            <a:xfrm>
              <a:off x="2661581" y="3013482"/>
              <a:ext cx="194" cy="534"/>
            </a:xfrm>
            <a:custGeom>
              <a:avLst/>
              <a:gdLst/>
              <a:ahLst/>
              <a:cxnLst/>
              <a:rect l="l" t="t" r="r" b="b"/>
              <a:pathLst>
                <a:path w="8" h="22" extrusionOk="0">
                  <a:moveTo>
                    <a:pt x="7" y="0"/>
                  </a:moveTo>
                  <a:lnTo>
                    <a:pt x="0" y="2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43"/>
            <p:cNvSpPr/>
            <p:nvPr/>
          </p:nvSpPr>
          <p:spPr>
            <a:xfrm>
              <a:off x="2660901" y="3017975"/>
              <a:ext cx="24" cy="461"/>
            </a:xfrm>
            <a:custGeom>
              <a:avLst/>
              <a:gdLst/>
              <a:ahLst/>
              <a:cxnLst/>
              <a:rect l="l" t="t" r="r" b="b"/>
              <a:pathLst>
                <a:path w="1" h="19" extrusionOk="0">
                  <a:moveTo>
                    <a:pt x="0" y="18"/>
                  </a:moveTo>
                  <a:lnTo>
                    <a:pt x="0" y="1"/>
                  </a:lnTo>
                  <a:cubicBezTo>
                    <a:pt x="0" y="8"/>
                    <a:pt x="0" y="11"/>
                    <a:pt x="0"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43"/>
            <p:cNvSpPr/>
            <p:nvPr/>
          </p:nvSpPr>
          <p:spPr>
            <a:xfrm>
              <a:off x="2663451" y="3057097"/>
              <a:ext cx="704" cy="1384"/>
            </a:xfrm>
            <a:custGeom>
              <a:avLst/>
              <a:gdLst/>
              <a:ahLst/>
              <a:cxnLst/>
              <a:rect l="l" t="t" r="r" b="b"/>
              <a:pathLst>
                <a:path w="29" h="57" extrusionOk="0">
                  <a:moveTo>
                    <a:pt x="0" y="0"/>
                  </a:moveTo>
                  <a:lnTo>
                    <a:pt x="28" y="56"/>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43"/>
            <p:cNvSpPr/>
            <p:nvPr/>
          </p:nvSpPr>
          <p:spPr>
            <a:xfrm>
              <a:off x="2660804" y="3051658"/>
              <a:ext cx="461" cy="947"/>
            </a:xfrm>
            <a:custGeom>
              <a:avLst/>
              <a:gdLst/>
              <a:ahLst/>
              <a:cxnLst/>
              <a:rect l="l" t="t" r="r" b="b"/>
              <a:pathLst>
                <a:path w="19" h="39" extrusionOk="0">
                  <a:moveTo>
                    <a:pt x="1" y="0"/>
                  </a:moveTo>
                  <a:cubicBezTo>
                    <a:pt x="8" y="11"/>
                    <a:pt x="11" y="25"/>
                    <a:pt x="18" y="39"/>
                  </a:cubicBezTo>
                  <a:cubicBezTo>
                    <a:pt x="11" y="25"/>
                    <a:pt x="8" y="11"/>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43"/>
            <p:cNvSpPr/>
            <p:nvPr/>
          </p:nvSpPr>
          <p:spPr>
            <a:xfrm>
              <a:off x="2666171" y="3062197"/>
              <a:ext cx="607" cy="1044"/>
            </a:xfrm>
            <a:custGeom>
              <a:avLst/>
              <a:gdLst/>
              <a:ahLst/>
              <a:cxnLst/>
              <a:rect l="l" t="t" r="r" b="b"/>
              <a:pathLst>
                <a:path w="25" h="43" extrusionOk="0">
                  <a:moveTo>
                    <a:pt x="0" y="0"/>
                  </a:moveTo>
                  <a:lnTo>
                    <a:pt x="25" y="4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43"/>
            <p:cNvSpPr/>
            <p:nvPr/>
          </p:nvSpPr>
          <p:spPr>
            <a:xfrm>
              <a:off x="2660901" y="3016882"/>
              <a:ext cx="97" cy="534"/>
            </a:xfrm>
            <a:custGeom>
              <a:avLst/>
              <a:gdLst/>
              <a:ahLst/>
              <a:cxnLst/>
              <a:rect l="l" t="t" r="r" b="b"/>
              <a:pathLst>
                <a:path w="4" h="22" extrusionOk="0">
                  <a:moveTo>
                    <a:pt x="4" y="0"/>
                  </a:moveTo>
                  <a:cubicBezTo>
                    <a:pt x="0" y="7"/>
                    <a:pt x="0" y="14"/>
                    <a:pt x="4" y="21"/>
                  </a:cubicBez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43"/>
            <p:cNvSpPr/>
            <p:nvPr/>
          </p:nvSpPr>
          <p:spPr>
            <a:xfrm>
              <a:off x="2661921" y="3054110"/>
              <a:ext cx="534" cy="1044"/>
            </a:xfrm>
            <a:custGeom>
              <a:avLst/>
              <a:gdLst/>
              <a:ahLst/>
              <a:cxnLst/>
              <a:rect l="l" t="t" r="r" b="b"/>
              <a:pathLst>
                <a:path w="22" h="43" extrusionOk="0">
                  <a:moveTo>
                    <a:pt x="0" y="1"/>
                  </a:moveTo>
                  <a:lnTo>
                    <a:pt x="21" y="43"/>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43"/>
            <p:cNvSpPr/>
            <p:nvPr/>
          </p:nvSpPr>
          <p:spPr>
            <a:xfrm>
              <a:off x="2665151" y="3060327"/>
              <a:ext cx="777" cy="1457"/>
            </a:xfrm>
            <a:custGeom>
              <a:avLst/>
              <a:gdLst/>
              <a:ahLst/>
              <a:cxnLst/>
              <a:rect l="l" t="t" r="r" b="b"/>
              <a:pathLst>
                <a:path w="32" h="60" extrusionOk="0">
                  <a:moveTo>
                    <a:pt x="0" y="0"/>
                  </a:moveTo>
                  <a:lnTo>
                    <a:pt x="32" y="6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43"/>
            <p:cNvSpPr/>
            <p:nvPr/>
          </p:nvSpPr>
          <p:spPr>
            <a:xfrm>
              <a:off x="2664301" y="3058627"/>
              <a:ext cx="704" cy="1384"/>
            </a:xfrm>
            <a:custGeom>
              <a:avLst/>
              <a:gdLst/>
              <a:ahLst/>
              <a:cxnLst/>
              <a:rect l="l" t="t" r="r" b="b"/>
              <a:pathLst>
                <a:path w="29" h="57" extrusionOk="0">
                  <a:moveTo>
                    <a:pt x="0" y="0"/>
                  </a:moveTo>
                  <a:lnTo>
                    <a:pt x="28" y="56"/>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43"/>
            <p:cNvSpPr/>
            <p:nvPr/>
          </p:nvSpPr>
          <p:spPr>
            <a:xfrm>
              <a:off x="2662601" y="3055398"/>
              <a:ext cx="704" cy="1384"/>
            </a:xfrm>
            <a:custGeom>
              <a:avLst/>
              <a:gdLst/>
              <a:ahLst/>
              <a:cxnLst/>
              <a:rect l="l" t="t" r="r" b="b"/>
              <a:pathLst>
                <a:path w="29" h="57" extrusionOk="0">
                  <a:moveTo>
                    <a:pt x="0" y="0"/>
                  </a:moveTo>
                  <a:lnTo>
                    <a:pt x="28" y="56"/>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43"/>
            <p:cNvSpPr/>
            <p:nvPr/>
          </p:nvSpPr>
          <p:spPr>
            <a:xfrm>
              <a:off x="2661314" y="3052750"/>
              <a:ext cx="534" cy="1141"/>
            </a:xfrm>
            <a:custGeom>
              <a:avLst/>
              <a:gdLst/>
              <a:ahLst/>
              <a:cxnLst/>
              <a:rect l="l" t="t" r="r" b="b"/>
              <a:pathLst>
                <a:path w="22" h="47" extrusionOk="0">
                  <a:moveTo>
                    <a:pt x="1" y="1"/>
                  </a:moveTo>
                  <a:cubicBezTo>
                    <a:pt x="8" y="15"/>
                    <a:pt x="15" y="32"/>
                    <a:pt x="22" y="46"/>
                  </a:cubicBezTo>
                  <a:cubicBezTo>
                    <a:pt x="15" y="32"/>
                    <a:pt x="8" y="15"/>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43"/>
            <p:cNvSpPr/>
            <p:nvPr/>
          </p:nvSpPr>
          <p:spPr>
            <a:xfrm>
              <a:off x="2661411" y="3020209"/>
              <a:ext cx="24" cy="97"/>
            </a:xfrm>
            <a:custGeom>
              <a:avLst/>
              <a:gdLst/>
              <a:ahLst/>
              <a:cxnLst/>
              <a:rect l="l" t="t" r="r" b="b"/>
              <a:pathLst>
                <a:path w="1" h="4" extrusionOk="0">
                  <a:moveTo>
                    <a:pt x="0" y="4"/>
                  </a:moveTo>
                  <a:lnTo>
                    <a:pt x="0" y="0"/>
                  </a:ln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43"/>
            <p:cNvSpPr/>
            <p:nvPr/>
          </p:nvSpPr>
          <p:spPr>
            <a:xfrm>
              <a:off x="2700777" y="3015765"/>
              <a:ext cx="36646" cy="45947"/>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43"/>
            <p:cNvSpPr/>
            <p:nvPr/>
          </p:nvSpPr>
          <p:spPr>
            <a:xfrm>
              <a:off x="2732978" y="3039928"/>
              <a:ext cx="461" cy="534"/>
            </a:xfrm>
            <a:custGeom>
              <a:avLst/>
              <a:gdLst/>
              <a:ahLst/>
              <a:cxnLst/>
              <a:rect l="l" t="t" r="r" b="b"/>
              <a:pathLst>
                <a:path w="19" h="22" extrusionOk="0">
                  <a:moveTo>
                    <a:pt x="18" y="0"/>
                  </a:moveTo>
                  <a:lnTo>
                    <a:pt x="1" y="2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43"/>
            <p:cNvSpPr/>
            <p:nvPr/>
          </p:nvSpPr>
          <p:spPr>
            <a:xfrm>
              <a:off x="2728048" y="3046121"/>
              <a:ext cx="291" cy="461"/>
            </a:xfrm>
            <a:custGeom>
              <a:avLst/>
              <a:gdLst/>
              <a:ahLst/>
              <a:cxnLst/>
              <a:rect l="l" t="t" r="r" b="b"/>
              <a:pathLst>
                <a:path w="12" h="19" extrusionOk="0">
                  <a:moveTo>
                    <a:pt x="11" y="1"/>
                  </a:moveTo>
                  <a:lnTo>
                    <a:pt x="1"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43"/>
            <p:cNvSpPr/>
            <p:nvPr/>
          </p:nvSpPr>
          <p:spPr>
            <a:xfrm>
              <a:off x="2735285" y="3037548"/>
              <a:ext cx="267" cy="364"/>
            </a:xfrm>
            <a:custGeom>
              <a:avLst/>
              <a:gdLst/>
              <a:ahLst/>
              <a:cxnLst/>
              <a:rect l="l" t="t" r="r" b="b"/>
              <a:pathLst>
                <a:path w="11" h="15" extrusionOk="0">
                  <a:moveTo>
                    <a:pt x="11" y="0"/>
                  </a:moveTo>
                  <a:lnTo>
                    <a:pt x="0"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43"/>
            <p:cNvSpPr/>
            <p:nvPr/>
          </p:nvSpPr>
          <p:spPr>
            <a:xfrm>
              <a:off x="2724066" y="3052338"/>
              <a:ext cx="364" cy="607"/>
            </a:xfrm>
            <a:custGeom>
              <a:avLst/>
              <a:gdLst/>
              <a:ahLst/>
              <a:cxnLst/>
              <a:rect l="l" t="t" r="r" b="b"/>
              <a:pathLst>
                <a:path w="15" h="25" extrusionOk="0">
                  <a:moveTo>
                    <a:pt x="14" y="0"/>
                  </a:moveTo>
                  <a:lnTo>
                    <a:pt x="0"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43"/>
            <p:cNvSpPr/>
            <p:nvPr/>
          </p:nvSpPr>
          <p:spPr>
            <a:xfrm>
              <a:off x="2734095" y="3038738"/>
              <a:ext cx="437" cy="437"/>
            </a:xfrm>
            <a:custGeom>
              <a:avLst/>
              <a:gdLst/>
              <a:ahLst/>
              <a:cxnLst/>
              <a:rect l="l" t="t" r="r" b="b"/>
              <a:pathLst>
                <a:path w="18" h="18" extrusionOk="0">
                  <a:moveTo>
                    <a:pt x="18" y="0"/>
                  </a:moveTo>
                  <a:lnTo>
                    <a:pt x="0"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43"/>
            <p:cNvSpPr/>
            <p:nvPr/>
          </p:nvSpPr>
          <p:spPr>
            <a:xfrm>
              <a:off x="2725839" y="3049181"/>
              <a:ext cx="364" cy="704"/>
            </a:xfrm>
            <a:custGeom>
              <a:avLst/>
              <a:gdLst/>
              <a:ahLst/>
              <a:cxnLst/>
              <a:rect l="l" t="t" r="r" b="b"/>
              <a:pathLst>
                <a:path w="15" h="29" extrusionOk="0">
                  <a:moveTo>
                    <a:pt x="15" y="1"/>
                  </a:moveTo>
                  <a:lnTo>
                    <a:pt x="1" y="29"/>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43"/>
            <p:cNvSpPr/>
            <p:nvPr/>
          </p:nvSpPr>
          <p:spPr>
            <a:xfrm>
              <a:off x="2724916" y="3050808"/>
              <a:ext cx="364" cy="607"/>
            </a:xfrm>
            <a:custGeom>
              <a:avLst/>
              <a:gdLst/>
              <a:ahLst/>
              <a:cxnLst/>
              <a:rect l="l" t="t" r="r" b="b"/>
              <a:pathLst>
                <a:path w="15" h="25" extrusionOk="0">
                  <a:moveTo>
                    <a:pt x="14" y="0"/>
                  </a:moveTo>
                  <a:lnTo>
                    <a:pt x="0"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43"/>
            <p:cNvSpPr/>
            <p:nvPr/>
          </p:nvSpPr>
          <p:spPr>
            <a:xfrm>
              <a:off x="2726859" y="3047651"/>
              <a:ext cx="461" cy="631"/>
            </a:xfrm>
            <a:custGeom>
              <a:avLst/>
              <a:gdLst/>
              <a:ahLst/>
              <a:cxnLst/>
              <a:rect l="l" t="t" r="r" b="b"/>
              <a:pathLst>
                <a:path w="19" h="26" extrusionOk="0">
                  <a:moveTo>
                    <a:pt x="18" y="1"/>
                  </a:moveTo>
                  <a:lnTo>
                    <a:pt x="1"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43"/>
            <p:cNvSpPr/>
            <p:nvPr/>
          </p:nvSpPr>
          <p:spPr>
            <a:xfrm>
              <a:off x="2708766" y="3059890"/>
              <a:ext cx="8427" cy="138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43"/>
            <p:cNvSpPr/>
            <p:nvPr/>
          </p:nvSpPr>
          <p:spPr>
            <a:xfrm>
              <a:off x="2730696" y="3042721"/>
              <a:ext cx="364" cy="461"/>
            </a:xfrm>
            <a:custGeom>
              <a:avLst/>
              <a:gdLst/>
              <a:ahLst/>
              <a:cxnLst/>
              <a:rect l="l" t="t" r="r" b="b"/>
              <a:pathLst>
                <a:path w="15" h="19" extrusionOk="0">
                  <a:moveTo>
                    <a:pt x="14" y="1"/>
                  </a:moveTo>
                  <a:lnTo>
                    <a:pt x="0"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43"/>
            <p:cNvSpPr/>
            <p:nvPr/>
          </p:nvSpPr>
          <p:spPr>
            <a:xfrm>
              <a:off x="2707576" y="3061250"/>
              <a:ext cx="874" cy="194"/>
            </a:xfrm>
            <a:custGeom>
              <a:avLst/>
              <a:gdLst/>
              <a:ahLst/>
              <a:cxnLst/>
              <a:rect l="l" t="t" r="r" b="b"/>
              <a:pathLst>
                <a:path w="36" h="8" extrusionOk="0">
                  <a:moveTo>
                    <a:pt x="35" y="1"/>
                  </a:moveTo>
                  <a:lnTo>
                    <a:pt x="0"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43"/>
            <p:cNvSpPr/>
            <p:nvPr/>
          </p:nvSpPr>
          <p:spPr>
            <a:xfrm>
              <a:off x="2731885" y="3041288"/>
              <a:ext cx="437" cy="534"/>
            </a:xfrm>
            <a:custGeom>
              <a:avLst/>
              <a:gdLst/>
              <a:ahLst/>
              <a:cxnLst/>
              <a:rect l="l" t="t" r="r" b="b"/>
              <a:pathLst>
                <a:path w="18" h="22" extrusionOk="0">
                  <a:moveTo>
                    <a:pt x="18" y="0"/>
                  </a:moveTo>
                  <a:lnTo>
                    <a:pt x="0" y="2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43"/>
            <p:cNvSpPr/>
            <p:nvPr/>
          </p:nvSpPr>
          <p:spPr>
            <a:xfrm>
              <a:off x="2736378" y="3036601"/>
              <a:ext cx="194" cy="194"/>
            </a:xfrm>
            <a:custGeom>
              <a:avLst/>
              <a:gdLst/>
              <a:ahLst/>
              <a:cxnLst/>
              <a:rect l="l" t="t" r="r" b="b"/>
              <a:pathLst>
                <a:path w="8" h="8" extrusionOk="0">
                  <a:moveTo>
                    <a:pt x="8"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43"/>
            <p:cNvSpPr/>
            <p:nvPr/>
          </p:nvSpPr>
          <p:spPr>
            <a:xfrm>
              <a:off x="2723386" y="3053940"/>
              <a:ext cx="267" cy="534"/>
            </a:xfrm>
            <a:custGeom>
              <a:avLst/>
              <a:gdLst/>
              <a:ahLst/>
              <a:cxnLst/>
              <a:rect l="l" t="t" r="r" b="b"/>
              <a:pathLst>
                <a:path w="11" h="22" extrusionOk="0">
                  <a:moveTo>
                    <a:pt x="11" y="1"/>
                  </a:moveTo>
                  <a:cubicBezTo>
                    <a:pt x="7" y="8"/>
                    <a:pt x="4" y="15"/>
                    <a:pt x="0" y="22"/>
                  </a:cubicBezTo>
                  <a:cubicBezTo>
                    <a:pt x="4" y="15"/>
                    <a:pt x="7" y="8"/>
                    <a:pt x="1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43"/>
            <p:cNvSpPr/>
            <p:nvPr/>
          </p:nvSpPr>
          <p:spPr>
            <a:xfrm>
              <a:off x="2701190" y="3060400"/>
              <a:ext cx="6217" cy="1311"/>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43"/>
            <p:cNvSpPr/>
            <p:nvPr/>
          </p:nvSpPr>
          <p:spPr>
            <a:xfrm>
              <a:off x="2703739" y="3054620"/>
              <a:ext cx="121" cy="291"/>
            </a:xfrm>
            <a:custGeom>
              <a:avLst/>
              <a:gdLst/>
              <a:ahLst/>
              <a:cxnLst/>
              <a:rect l="l" t="t" r="r" b="b"/>
              <a:pathLst>
                <a:path w="5" h="12" extrusionOk="0">
                  <a:moveTo>
                    <a:pt x="1" y="1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43"/>
            <p:cNvSpPr/>
            <p:nvPr/>
          </p:nvSpPr>
          <p:spPr>
            <a:xfrm>
              <a:off x="2703667" y="3054888"/>
              <a:ext cx="97" cy="97"/>
            </a:xfrm>
            <a:custGeom>
              <a:avLst/>
              <a:gdLst/>
              <a:ahLst/>
              <a:cxnLst/>
              <a:rect l="l" t="t" r="r" b="b"/>
              <a:pathLst>
                <a:path w="4" h="4" extrusionOk="0">
                  <a:moveTo>
                    <a:pt x="0" y="4"/>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43"/>
            <p:cNvSpPr/>
            <p:nvPr/>
          </p:nvSpPr>
          <p:spPr>
            <a:xfrm>
              <a:off x="2702550" y="3035678"/>
              <a:ext cx="2404" cy="15736"/>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43"/>
            <p:cNvSpPr/>
            <p:nvPr/>
          </p:nvSpPr>
          <p:spPr>
            <a:xfrm>
              <a:off x="2705537" y="3020039"/>
              <a:ext cx="24" cy="97"/>
            </a:xfrm>
            <a:custGeom>
              <a:avLst/>
              <a:gdLst/>
              <a:ahLst/>
              <a:cxnLst/>
              <a:rect l="l" t="t" r="r" b="b"/>
              <a:pathLst>
                <a:path w="1" h="4" extrusionOk="0">
                  <a:moveTo>
                    <a:pt x="0"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43"/>
            <p:cNvSpPr/>
            <p:nvPr/>
          </p:nvSpPr>
          <p:spPr>
            <a:xfrm>
              <a:off x="2705949" y="3019019"/>
              <a:ext cx="24" cy="97"/>
            </a:xfrm>
            <a:custGeom>
              <a:avLst/>
              <a:gdLst/>
              <a:ahLst/>
              <a:cxnLst/>
              <a:rect l="l" t="t" r="r" b="b"/>
              <a:pathLst>
                <a:path w="1" h="4" extrusionOk="0">
                  <a:moveTo>
                    <a:pt x="1"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43"/>
            <p:cNvSpPr/>
            <p:nvPr/>
          </p:nvSpPr>
          <p:spPr>
            <a:xfrm>
              <a:off x="2706799" y="3015935"/>
              <a:ext cx="194" cy="461"/>
            </a:xfrm>
            <a:custGeom>
              <a:avLst/>
              <a:gdLst/>
              <a:ahLst/>
              <a:cxnLst/>
              <a:rect l="l" t="t" r="r" b="b"/>
              <a:pathLst>
                <a:path w="8" h="19" extrusionOk="0">
                  <a:moveTo>
                    <a:pt x="1" y="18"/>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43"/>
            <p:cNvSpPr/>
            <p:nvPr/>
          </p:nvSpPr>
          <p:spPr>
            <a:xfrm>
              <a:off x="2705367" y="3020379"/>
              <a:ext cx="24" cy="97"/>
            </a:xfrm>
            <a:custGeom>
              <a:avLst/>
              <a:gdLst/>
              <a:ahLst/>
              <a:cxnLst/>
              <a:rect l="l" t="t" r="r" b="b"/>
              <a:pathLst>
                <a:path w="1" h="4" extrusionOk="0">
                  <a:moveTo>
                    <a:pt x="0"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43"/>
            <p:cNvSpPr/>
            <p:nvPr/>
          </p:nvSpPr>
          <p:spPr>
            <a:xfrm>
              <a:off x="2703569" y="3054960"/>
              <a:ext cx="121" cy="194"/>
            </a:xfrm>
            <a:custGeom>
              <a:avLst/>
              <a:gdLst/>
              <a:ahLst/>
              <a:cxnLst/>
              <a:rect l="l" t="t" r="r" b="b"/>
              <a:pathLst>
                <a:path w="5" h="8" extrusionOk="0">
                  <a:moveTo>
                    <a:pt x="1" y="8"/>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43"/>
            <p:cNvSpPr/>
            <p:nvPr/>
          </p:nvSpPr>
          <p:spPr>
            <a:xfrm>
              <a:off x="2704759" y="3021399"/>
              <a:ext cx="24" cy="24"/>
            </a:xfrm>
            <a:custGeom>
              <a:avLst/>
              <a:gdLst/>
              <a:ahLst/>
              <a:cxnLst/>
              <a:rect l="l" t="t" r="r" b="b"/>
              <a:pathLst>
                <a:path w="1" h="1" extrusionOk="0">
                  <a:moveTo>
                    <a:pt x="1"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43"/>
            <p:cNvSpPr/>
            <p:nvPr/>
          </p:nvSpPr>
          <p:spPr>
            <a:xfrm>
              <a:off x="2706119" y="3018315"/>
              <a:ext cx="121" cy="194"/>
            </a:xfrm>
            <a:custGeom>
              <a:avLst/>
              <a:gdLst/>
              <a:ahLst/>
              <a:cxnLst/>
              <a:rect l="l" t="t" r="r" b="b"/>
              <a:pathLst>
                <a:path w="5" h="8" extrusionOk="0">
                  <a:moveTo>
                    <a:pt x="1" y="8"/>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43"/>
            <p:cNvSpPr/>
            <p:nvPr/>
          </p:nvSpPr>
          <p:spPr>
            <a:xfrm>
              <a:off x="2702817" y="3056247"/>
              <a:ext cx="97" cy="194"/>
            </a:xfrm>
            <a:custGeom>
              <a:avLst/>
              <a:gdLst/>
              <a:ahLst/>
              <a:cxnLst/>
              <a:rect l="l" t="t" r="r" b="b"/>
              <a:pathLst>
                <a:path w="4" h="8" extrusionOk="0">
                  <a:moveTo>
                    <a:pt x="0" y="7"/>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43"/>
            <p:cNvSpPr/>
            <p:nvPr/>
          </p:nvSpPr>
          <p:spPr>
            <a:xfrm>
              <a:off x="2703497" y="3055228"/>
              <a:ext cx="97" cy="97"/>
            </a:xfrm>
            <a:custGeom>
              <a:avLst/>
              <a:gdLst/>
              <a:ahLst/>
              <a:cxnLst/>
              <a:rect l="l" t="t" r="r" b="b"/>
              <a:pathLst>
                <a:path w="4" h="4" extrusionOk="0">
                  <a:moveTo>
                    <a:pt x="0" y="4"/>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43"/>
            <p:cNvSpPr/>
            <p:nvPr/>
          </p:nvSpPr>
          <p:spPr>
            <a:xfrm>
              <a:off x="2702987" y="3055908"/>
              <a:ext cx="194" cy="194"/>
            </a:xfrm>
            <a:custGeom>
              <a:avLst/>
              <a:gdLst/>
              <a:ahLst/>
              <a:cxnLst/>
              <a:rect l="l" t="t" r="r" b="b"/>
              <a:pathLst>
                <a:path w="8" h="8" extrusionOk="0">
                  <a:moveTo>
                    <a:pt x="0" y="7"/>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43"/>
            <p:cNvSpPr/>
            <p:nvPr/>
          </p:nvSpPr>
          <p:spPr>
            <a:xfrm>
              <a:off x="2704687" y="3021569"/>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43"/>
            <p:cNvSpPr/>
            <p:nvPr/>
          </p:nvSpPr>
          <p:spPr>
            <a:xfrm>
              <a:off x="2703229" y="3055640"/>
              <a:ext cx="121" cy="194"/>
            </a:xfrm>
            <a:custGeom>
              <a:avLst/>
              <a:gdLst/>
              <a:ahLst/>
              <a:cxnLst/>
              <a:rect l="l" t="t" r="r" b="b"/>
              <a:pathLst>
                <a:path w="5" h="8" extrusionOk="0">
                  <a:moveTo>
                    <a:pt x="1" y="8"/>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43"/>
            <p:cNvSpPr/>
            <p:nvPr/>
          </p:nvSpPr>
          <p:spPr>
            <a:xfrm>
              <a:off x="2704249" y="3051391"/>
              <a:ext cx="291" cy="1991"/>
            </a:xfrm>
            <a:custGeom>
              <a:avLst/>
              <a:gdLst/>
              <a:ahLst/>
              <a:cxnLst/>
              <a:rect l="l" t="t" r="r" b="b"/>
              <a:pathLst>
                <a:path w="12" h="82" extrusionOk="0">
                  <a:moveTo>
                    <a:pt x="1" y="81"/>
                  </a:moveTo>
                  <a:cubicBezTo>
                    <a:pt x="4" y="53"/>
                    <a:pt x="11" y="29"/>
                    <a:pt x="11" y="1"/>
                  </a:cubicBezTo>
                  <a:cubicBezTo>
                    <a:pt x="11" y="29"/>
                    <a:pt x="4" y="53"/>
                    <a:pt x="1" y="8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43"/>
            <p:cNvSpPr/>
            <p:nvPr/>
          </p:nvSpPr>
          <p:spPr>
            <a:xfrm>
              <a:off x="2706556" y="3016882"/>
              <a:ext cx="194" cy="364"/>
            </a:xfrm>
            <a:custGeom>
              <a:avLst/>
              <a:gdLst/>
              <a:ahLst/>
              <a:cxnLst/>
              <a:rect l="l" t="t" r="r" b="b"/>
              <a:pathLst>
                <a:path w="8" h="15" extrusionOk="0">
                  <a:moveTo>
                    <a:pt x="0" y="14"/>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43"/>
            <p:cNvSpPr/>
            <p:nvPr/>
          </p:nvSpPr>
          <p:spPr>
            <a:xfrm>
              <a:off x="2705197" y="3020719"/>
              <a:ext cx="24" cy="97"/>
            </a:xfrm>
            <a:custGeom>
              <a:avLst/>
              <a:gdLst/>
              <a:ahLst/>
              <a:cxnLst/>
              <a:rect l="l" t="t" r="r" b="b"/>
              <a:pathLst>
                <a:path w="1" h="4" extrusionOk="0">
                  <a:moveTo>
                    <a:pt x="0"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43"/>
            <p:cNvSpPr/>
            <p:nvPr/>
          </p:nvSpPr>
          <p:spPr>
            <a:xfrm>
              <a:off x="2702210" y="3057340"/>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43"/>
            <p:cNvSpPr/>
            <p:nvPr/>
          </p:nvSpPr>
          <p:spPr>
            <a:xfrm>
              <a:off x="2706387" y="3017635"/>
              <a:ext cx="97" cy="291"/>
            </a:xfrm>
            <a:custGeom>
              <a:avLst/>
              <a:gdLst/>
              <a:ahLst/>
              <a:cxnLst/>
              <a:rect l="l" t="t" r="r" b="b"/>
              <a:pathLst>
                <a:path w="4" h="12" extrusionOk="0">
                  <a:moveTo>
                    <a:pt x="0" y="1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43"/>
            <p:cNvSpPr/>
            <p:nvPr/>
          </p:nvSpPr>
          <p:spPr>
            <a:xfrm>
              <a:off x="2703327" y="3055398"/>
              <a:ext cx="194" cy="194"/>
            </a:xfrm>
            <a:custGeom>
              <a:avLst/>
              <a:gdLst/>
              <a:ahLst/>
              <a:cxnLst/>
              <a:rect l="l" t="t" r="r" b="b"/>
              <a:pathLst>
                <a:path w="8" h="8" extrusionOk="0">
                  <a:moveTo>
                    <a:pt x="0" y="7"/>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43"/>
            <p:cNvSpPr/>
            <p:nvPr/>
          </p:nvSpPr>
          <p:spPr>
            <a:xfrm>
              <a:off x="2704589" y="3021642"/>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43"/>
            <p:cNvSpPr/>
            <p:nvPr/>
          </p:nvSpPr>
          <p:spPr>
            <a:xfrm>
              <a:off x="2705027" y="3020962"/>
              <a:ext cx="24" cy="121"/>
            </a:xfrm>
            <a:custGeom>
              <a:avLst/>
              <a:gdLst/>
              <a:ahLst/>
              <a:cxnLst/>
              <a:rect l="l" t="t" r="r" b="b"/>
              <a:pathLst>
                <a:path w="1" h="5" extrusionOk="0">
                  <a:moveTo>
                    <a:pt x="0"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43"/>
            <p:cNvSpPr/>
            <p:nvPr/>
          </p:nvSpPr>
          <p:spPr>
            <a:xfrm>
              <a:off x="2702550" y="3056757"/>
              <a:ext cx="24" cy="97"/>
            </a:xfrm>
            <a:custGeom>
              <a:avLst/>
              <a:gdLst/>
              <a:ahLst/>
              <a:cxnLst/>
              <a:rect l="l" t="t" r="r" b="b"/>
              <a:pathLst>
                <a:path w="1" h="4" extrusionOk="0">
                  <a:moveTo>
                    <a:pt x="1"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43"/>
            <p:cNvSpPr/>
            <p:nvPr/>
          </p:nvSpPr>
          <p:spPr>
            <a:xfrm>
              <a:off x="2704857" y="3021132"/>
              <a:ext cx="24" cy="121"/>
            </a:xfrm>
            <a:custGeom>
              <a:avLst/>
              <a:gdLst/>
              <a:ahLst/>
              <a:cxnLst/>
              <a:rect l="l" t="t" r="r" b="b"/>
              <a:pathLst>
                <a:path w="1" h="5" extrusionOk="0">
                  <a:moveTo>
                    <a:pt x="0"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43"/>
            <p:cNvSpPr/>
            <p:nvPr/>
          </p:nvSpPr>
          <p:spPr>
            <a:xfrm>
              <a:off x="2297116" y="2777022"/>
              <a:ext cx="133153" cy="4123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43"/>
            <p:cNvSpPr/>
            <p:nvPr/>
          </p:nvSpPr>
          <p:spPr>
            <a:xfrm>
              <a:off x="2376940" y="2842348"/>
              <a:ext cx="1457" cy="777"/>
            </a:xfrm>
            <a:custGeom>
              <a:avLst/>
              <a:gdLst/>
              <a:ahLst/>
              <a:cxnLst/>
              <a:rect l="l" t="t" r="r" b="b"/>
              <a:pathLst>
                <a:path w="60" h="32" extrusionOk="0">
                  <a:moveTo>
                    <a:pt x="56" y="0"/>
                  </a:moveTo>
                  <a:lnTo>
                    <a:pt x="0" y="32"/>
                  </a:lnTo>
                  <a:lnTo>
                    <a:pt x="0" y="32"/>
                  </a:lnTo>
                  <a:lnTo>
                    <a:pt x="6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43"/>
            <p:cNvSpPr/>
            <p:nvPr/>
          </p:nvSpPr>
          <p:spPr>
            <a:xfrm>
              <a:off x="2378713" y="2842469"/>
              <a:ext cx="23848" cy="5877"/>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43"/>
            <p:cNvSpPr/>
            <p:nvPr/>
          </p:nvSpPr>
          <p:spPr>
            <a:xfrm>
              <a:off x="2529035" y="2840551"/>
              <a:ext cx="19743" cy="6654"/>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43"/>
            <p:cNvSpPr/>
            <p:nvPr/>
          </p:nvSpPr>
          <p:spPr>
            <a:xfrm>
              <a:off x="2612259" y="3846666"/>
              <a:ext cx="15931" cy="1272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43"/>
            <p:cNvSpPr/>
            <p:nvPr/>
          </p:nvSpPr>
          <p:spPr>
            <a:xfrm>
              <a:off x="2631298" y="3850601"/>
              <a:ext cx="19428" cy="9908"/>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43"/>
            <p:cNvSpPr/>
            <p:nvPr/>
          </p:nvSpPr>
          <p:spPr>
            <a:xfrm>
              <a:off x="2343354" y="3074267"/>
              <a:ext cx="73656" cy="81985"/>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43"/>
            <p:cNvSpPr/>
            <p:nvPr/>
          </p:nvSpPr>
          <p:spPr>
            <a:xfrm>
              <a:off x="2384493" y="3081674"/>
              <a:ext cx="291" cy="24"/>
            </a:xfrm>
            <a:custGeom>
              <a:avLst/>
              <a:gdLst/>
              <a:ahLst/>
              <a:cxnLst/>
              <a:rect l="l" t="t" r="r" b="b"/>
              <a:pathLst>
                <a:path w="12" h="1" extrusionOk="0">
                  <a:moveTo>
                    <a:pt x="1" y="0"/>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43"/>
            <p:cNvSpPr/>
            <p:nvPr/>
          </p:nvSpPr>
          <p:spPr>
            <a:xfrm>
              <a:off x="2380680" y="3080314"/>
              <a:ext cx="267" cy="194"/>
            </a:xfrm>
            <a:custGeom>
              <a:avLst/>
              <a:gdLst/>
              <a:ahLst/>
              <a:cxnLst/>
              <a:rect l="l" t="t" r="r" b="b"/>
              <a:pathLst>
                <a:path w="11" h="8" extrusionOk="0">
                  <a:moveTo>
                    <a:pt x="0" y="0"/>
                  </a:moveTo>
                  <a:lnTo>
                    <a:pt x="1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43"/>
            <p:cNvSpPr/>
            <p:nvPr/>
          </p:nvSpPr>
          <p:spPr>
            <a:xfrm>
              <a:off x="2404406" y="3087623"/>
              <a:ext cx="437" cy="437"/>
            </a:xfrm>
            <a:custGeom>
              <a:avLst/>
              <a:gdLst/>
              <a:ahLst/>
              <a:cxnLst/>
              <a:rect l="l" t="t" r="r" b="b"/>
              <a:pathLst>
                <a:path w="18" h="18" extrusionOk="0">
                  <a:moveTo>
                    <a:pt x="0" y="18"/>
                  </a:moveTo>
                  <a:cubicBezTo>
                    <a:pt x="7" y="11"/>
                    <a:pt x="11" y="7"/>
                    <a:pt x="18" y="0"/>
                  </a:cubicBezTo>
                  <a:cubicBezTo>
                    <a:pt x="11" y="7"/>
                    <a:pt x="7" y="11"/>
                    <a:pt x="0"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43"/>
            <p:cNvSpPr/>
            <p:nvPr/>
          </p:nvSpPr>
          <p:spPr>
            <a:xfrm>
              <a:off x="2381773" y="3080824"/>
              <a:ext cx="364" cy="97"/>
            </a:xfrm>
            <a:custGeom>
              <a:avLst/>
              <a:gdLst/>
              <a:ahLst/>
              <a:cxnLst/>
              <a:rect l="l" t="t" r="r" b="b"/>
              <a:pathLst>
                <a:path w="15" h="4" extrusionOk="0">
                  <a:moveTo>
                    <a:pt x="1" y="0"/>
                  </a:moveTo>
                  <a:lnTo>
                    <a:pt x="15"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43"/>
            <p:cNvSpPr/>
            <p:nvPr/>
          </p:nvSpPr>
          <p:spPr>
            <a:xfrm>
              <a:off x="2383643" y="3081504"/>
              <a:ext cx="364" cy="97"/>
            </a:xfrm>
            <a:custGeom>
              <a:avLst/>
              <a:gdLst/>
              <a:ahLst/>
              <a:cxnLst/>
              <a:rect l="l" t="t" r="r" b="b"/>
              <a:pathLst>
                <a:path w="15" h="4" extrusionOk="0">
                  <a:moveTo>
                    <a:pt x="1" y="0"/>
                  </a:moveTo>
                  <a:lnTo>
                    <a:pt x="15"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43"/>
            <p:cNvSpPr/>
            <p:nvPr/>
          </p:nvSpPr>
          <p:spPr>
            <a:xfrm>
              <a:off x="2382720" y="3081236"/>
              <a:ext cx="364" cy="121"/>
            </a:xfrm>
            <a:custGeom>
              <a:avLst/>
              <a:gdLst/>
              <a:ahLst/>
              <a:cxnLst/>
              <a:rect l="l" t="t" r="r" b="b"/>
              <a:pathLst>
                <a:path w="15" h="5" extrusionOk="0">
                  <a:moveTo>
                    <a:pt x="0" y="1"/>
                  </a:moveTo>
                  <a:lnTo>
                    <a:pt x="14"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43"/>
            <p:cNvSpPr/>
            <p:nvPr/>
          </p:nvSpPr>
          <p:spPr>
            <a:xfrm>
              <a:off x="2408486" y="3090756"/>
              <a:ext cx="267" cy="291"/>
            </a:xfrm>
            <a:custGeom>
              <a:avLst/>
              <a:gdLst/>
              <a:ahLst/>
              <a:cxnLst/>
              <a:rect l="l" t="t" r="r" b="b"/>
              <a:pathLst>
                <a:path w="11" h="12" extrusionOk="0">
                  <a:moveTo>
                    <a:pt x="0" y="1"/>
                  </a:moveTo>
                  <a:lnTo>
                    <a:pt x="1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43"/>
            <p:cNvSpPr/>
            <p:nvPr/>
          </p:nvSpPr>
          <p:spPr>
            <a:xfrm>
              <a:off x="2409166" y="3091533"/>
              <a:ext cx="2987" cy="3254"/>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43"/>
            <p:cNvSpPr/>
            <p:nvPr/>
          </p:nvSpPr>
          <p:spPr>
            <a:xfrm>
              <a:off x="2374463" y="3076914"/>
              <a:ext cx="364" cy="194"/>
            </a:xfrm>
            <a:custGeom>
              <a:avLst/>
              <a:gdLst/>
              <a:ahLst/>
              <a:cxnLst/>
              <a:rect l="l" t="t" r="r" b="b"/>
              <a:pathLst>
                <a:path w="15" h="8" extrusionOk="0">
                  <a:moveTo>
                    <a:pt x="1" y="0"/>
                  </a:moveTo>
                  <a:lnTo>
                    <a:pt x="15"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43"/>
            <p:cNvSpPr/>
            <p:nvPr/>
          </p:nvSpPr>
          <p:spPr>
            <a:xfrm>
              <a:off x="2371840" y="3075117"/>
              <a:ext cx="437" cy="291"/>
            </a:xfrm>
            <a:custGeom>
              <a:avLst/>
              <a:gdLst/>
              <a:ahLst/>
              <a:cxnLst/>
              <a:rect l="l" t="t" r="r" b="b"/>
              <a:pathLst>
                <a:path w="18" h="12" extrusionOk="0">
                  <a:moveTo>
                    <a:pt x="0" y="1"/>
                  </a:moveTo>
                  <a:lnTo>
                    <a:pt x="18"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43"/>
            <p:cNvSpPr/>
            <p:nvPr/>
          </p:nvSpPr>
          <p:spPr>
            <a:xfrm>
              <a:off x="2373103" y="3075967"/>
              <a:ext cx="291" cy="194"/>
            </a:xfrm>
            <a:custGeom>
              <a:avLst/>
              <a:gdLst/>
              <a:ahLst/>
              <a:cxnLst/>
              <a:rect l="l" t="t" r="r" b="b"/>
              <a:pathLst>
                <a:path w="12" h="8" extrusionOk="0">
                  <a:moveTo>
                    <a:pt x="1" y="1"/>
                  </a:moveTo>
                  <a:lnTo>
                    <a:pt x="1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43"/>
            <p:cNvSpPr/>
            <p:nvPr/>
          </p:nvSpPr>
          <p:spPr>
            <a:xfrm>
              <a:off x="2406956" y="3089323"/>
              <a:ext cx="777" cy="704"/>
            </a:xfrm>
            <a:custGeom>
              <a:avLst/>
              <a:gdLst/>
              <a:ahLst/>
              <a:cxnLst/>
              <a:rect l="l" t="t" r="r" b="b"/>
              <a:pathLst>
                <a:path w="32" h="29" extrusionOk="0">
                  <a:moveTo>
                    <a:pt x="0" y="0"/>
                  </a:moveTo>
                  <a:lnTo>
                    <a:pt x="32" y="2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43"/>
            <p:cNvSpPr/>
            <p:nvPr/>
          </p:nvSpPr>
          <p:spPr>
            <a:xfrm>
              <a:off x="2376843" y="3078274"/>
              <a:ext cx="461" cy="364"/>
            </a:xfrm>
            <a:custGeom>
              <a:avLst/>
              <a:gdLst/>
              <a:ahLst/>
              <a:cxnLst/>
              <a:rect l="l" t="t" r="r" b="b"/>
              <a:pathLst>
                <a:path w="19" h="15" extrusionOk="0">
                  <a:moveTo>
                    <a:pt x="1" y="0"/>
                  </a:moveTo>
                  <a:lnTo>
                    <a:pt x="18"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43"/>
            <p:cNvSpPr/>
            <p:nvPr/>
          </p:nvSpPr>
          <p:spPr>
            <a:xfrm>
              <a:off x="2370723" y="3074364"/>
              <a:ext cx="461" cy="364"/>
            </a:xfrm>
            <a:custGeom>
              <a:avLst/>
              <a:gdLst/>
              <a:ahLst/>
              <a:cxnLst/>
              <a:rect l="l" t="t" r="r" b="b"/>
              <a:pathLst>
                <a:path w="19" h="15" extrusionOk="0">
                  <a:moveTo>
                    <a:pt x="1" y="0"/>
                  </a:moveTo>
                  <a:lnTo>
                    <a:pt x="18"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43"/>
            <p:cNvSpPr/>
            <p:nvPr/>
          </p:nvSpPr>
          <p:spPr>
            <a:xfrm>
              <a:off x="2375653" y="3077594"/>
              <a:ext cx="461" cy="267"/>
            </a:xfrm>
            <a:custGeom>
              <a:avLst/>
              <a:gdLst/>
              <a:ahLst/>
              <a:cxnLst/>
              <a:rect l="l" t="t" r="r" b="b"/>
              <a:pathLst>
                <a:path w="19" h="11" extrusionOk="0">
                  <a:moveTo>
                    <a:pt x="1" y="0"/>
                  </a:moveTo>
                  <a:lnTo>
                    <a:pt x="18"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43"/>
            <p:cNvSpPr/>
            <p:nvPr/>
          </p:nvSpPr>
          <p:spPr>
            <a:xfrm>
              <a:off x="2378033" y="3078954"/>
              <a:ext cx="461" cy="267"/>
            </a:xfrm>
            <a:custGeom>
              <a:avLst/>
              <a:gdLst/>
              <a:ahLst/>
              <a:cxnLst/>
              <a:rect l="l" t="t" r="r" b="b"/>
              <a:pathLst>
                <a:path w="19" h="11" extrusionOk="0">
                  <a:moveTo>
                    <a:pt x="1" y="0"/>
                  </a:moveTo>
                  <a:lnTo>
                    <a:pt x="18"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43"/>
            <p:cNvSpPr/>
            <p:nvPr/>
          </p:nvSpPr>
          <p:spPr>
            <a:xfrm>
              <a:off x="2379223" y="3079634"/>
              <a:ext cx="364" cy="194"/>
            </a:xfrm>
            <a:custGeom>
              <a:avLst/>
              <a:gdLst/>
              <a:ahLst/>
              <a:cxnLst/>
              <a:rect l="l" t="t" r="r" b="b"/>
              <a:pathLst>
                <a:path w="15" h="8" extrusionOk="0">
                  <a:moveTo>
                    <a:pt x="1" y="0"/>
                  </a:moveTo>
                  <a:lnTo>
                    <a:pt x="15"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43"/>
            <p:cNvSpPr/>
            <p:nvPr/>
          </p:nvSpPr>
          <p:spPr>
            <a:xfrm>
              <a:off x="2362831" y="3151711"/>
              <a:ext cx="534" cy="70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43"/>
            <p:cNvSpPr/>
            <p:nvPr/>
          </p:nvSpPr>
          <p:spPr>
            <a:xfrm>
              <a:off x="2412129" y="3094763"/>
              <a:ext cx="1311" cy="1457"/>
            </a:xfrm>
            <a:custGeom>
              <a:avLst/>
              <a:gdLst/>
              <a:ahLst/>
              <a:cxnLst/>
              <a:rect l="l" t="t" r="r" b="b"/>
              <a:pathLst>
                <a:path w="54" h="60" extrusionOk="0">
                  <a:moveTo>
                    <a:pt x="1" y="0"/>
                  </a:moveTo>
                  <a:lnTo>
                    <a:pt x="25" y="28"/>
                  </a:lnTo>
                  <a:lnTo>
                    <a:pt x="53" y="60"/>
                  </a:lnTo>
                  <a:lnTo>
                    <a:pt x="15" y="14"/>
                  </a:ln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43"/>
            <p:cNvSpPr/>
            <p:nvPr/>
          </p:nvSpPr>
          <p:spPr>
            <a:xfrm>
              <a:off x="2356711" y="3149841"/>
              <a:ext cx="947" cy="194"/>
            </a:xfrm>
            <a:custGeom>
              <a:avLst/>
              <a:gdLst/>
              <a:ahLst/>
              <a:cxnLst/>
              <a:rect l="l" t="t" r="r" b="b"/>
              <a:pathLst>
                <a:path w="39" h="8" extrusionOk="0">
                  <a:moveTo>
                    <a:pt x="39" y="1"/>
                  </a:moveTo>
                  <a:lnTo>
                    <a:pt x="0"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43"/>
            <p:cNvSpPr/>
            <p:nvPr/>
          </p:nvSpPr>
          <p:spPr>
            <a:xfrm>
              <a:off x="2352461" y="3138281"/>
              <a:ext cx="267" cy="364"/>
            </a:xfrm>
            <a:custGeom>
              <a:avLst/>
              <a:gdLst/>
              <a:ahLst/>
              <a:cxnLst/>
              <a:rect l="l" t="t" r="r" b="b"/>
              <a:pathLst>
                <a:path w="11" h="15" extrusionOk="0">
                  <a:moveTo>
                    <a:pt x="11" y="15"/>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43"/>
            <p:cNvSpPr/>
            <p:nvPr/>
          </p:nvSpPr>
          <p:spPr>
            <a:xfrm>
              <a:off x="2361714" y="3150691"/>
              <a:ext cx="461" cy="364"/>
            </a:xfrm>
            <a:custGeom>
              <a:avLst/>
              <a:gdLst/>
              <a:ahLst/>
              <a:cxnLst/>
              <a:rect l="l" t="t" r="r" b="b"/>
              <a:pathLst>
                <a:path w="19" h="15" extrusionOk="0">
                  <a:moveTo>
                    <a:pt x="18" y="15"/>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43"/>
            <p:cNvSpPr/>
            <p:nvPr/>
          </p:nvSpPr>
          <p:spPr>
            <a:xfrm>
              <a:off x="2353651" y="3140491"/>
              <a:ext cx="97" cy="291"/>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43"/>
            <p:cNvSpPr/>
            <p:nvPr/>
          </p:nvSpPr>
          <p:spPr>
            <a:xfrm>
              <a:off x="2353141" y="3139398"/>
              <a:ext cx="194" cy="364"/>
            </a:xfrm>
            <a:custGeom>
              <a:avLst/>
              <a:gdLst/>
              <a:ahLst/>
              <a:cxnLst/>
              <a:rect l="l" t="t" r="r" b="b"/>
              <a:pathLst>
                <a:path w="8" h="15" extrusionOk="0">
                  <a:moveTo>
                    <a:pt x="7" y="1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43"/>
            <p:cNvSpPr/>
            <p:nvPr/>
          </p:nvSpPr>
          <p:spPr>
            <a:xfrm>
              <a:off x="2353991" y="3142701"/>
              <a:ext cx="24" cy="364"/>
            </a:xfrm>
            <a:custGeom>
              <a:avLst/>
              <a:gdLst/>
              <a:ahLst/>
              <a:cxnLst/>
              <a:rect l="l" t="t" r="r" b="b"/>
              <a:pathLst>
                <a:path w="1" h="15" extrusionOk="0">
                  <a:moveTo>
                    <a:pt x="0" y="15"/>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43"/>
            <p:cNvSpPr/>
            <p:nvPr/>
          </p:nvSpPr>
          <p:spPr>
            <a:xfrm>
              <a:off x="2416816" y="3101636"/>
              <a:ext cx="97" cy="121"/>
            </a:xfrm>
            <a:custGeom>
              <a:avLst/>
              <a:gdLst/>
              <a:ahLst/>
              <a:cxnLst/>
              <a:rect l="l" t="t" r="r" b="b"/>
              <a:pathLst>
                <a:path w="4" h="5" extrusionOk="0">
                  <a:moveTo>
                    <a:pt x="4"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43"/>
            <p:cNvSpPr/>
            <p:nvPr/>
          </p:nvSpPr>
          <p:spPr>
            <a:xfrm>
              <a:off x="2363341" y="3152391"/>
              <a:ext cx="2744" cy="3254"/>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43"/>
            <p:cNvSpPr/>
            <p:nvPr/>
          </p:nvSpPr>
          <p:spPr>
            <a:xfrm>
              <a:off x="2416378" y="3102243"/>
              <a:ext cx="121" cy="97"/>
            </a:xfrm>
            <a:custGeom>
              <a:avLst/>
              <a:gdLst/>
              <a:ahLst/>
              <a:cxnLst/>
              <a:rect l="l" t="t" r="r" b="b"/>
              <a:pathLst>
                <a:path w="5" h="4" extrusionOk="0">
                  <a:moveTo>
                    <a:pt x="4" y="0"/>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43"/>
            <p:cNvSpPr/>
            <p:nvPr/>
          </p:nvSpPr>
          <p:spPr>
            <a:xfrm>
              <a:off x="2416646" y="3101903"/>
              <a:ext cx="97" cy="194"/>
            </a:xfrm>
            <a:custGeom>
              <a:avLst/>
              <a:gdLst/>
              <a:ahLst/>
              <a:cxnLst/>
              <a:rect l="l" t="t" r="r" b="b"/>
              <a:pathLst>
                <a:path w="4" h="8" extrusionOk="0">
                  <a:moveTo>
                    <a:pt x="4"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43"/>
            <p:cNvSpPr/>
            <p:nvPr/>
          </p:nvSpPr>
          <p:spPr>
            <a:xfrm>
              <a:off x="2353651" y="3143648"/>
              <a:ext cx="97" cy="267"/>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43"/>
            <p:cNvSpPr/>
            <p:nvPr/>
          </p:nvSpPr>
          <p:spPr>
            <a:xfrm>
              <a:off x="2414339" y="3097386"/>
              <a:ext cx="2598" cy="4104"/>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43"/>
            <p:cNvSpPr/>
            <p:nvPr/>
          </p:nvSpPr>
          <p:spPr>
            <a:xfrm>
              <a:off x="2361131" y="3150278"/>
              <a:ext cx="534" cy="364"/>
            </a:xfrm>
            <a:custGeom>
              <a:avLst/>
              <a:gdLst/>
              <a:ahLst/>
              <a:cxnLst/>
              <a:rect l="l" t="t" r="r" b="b"/>
              <a:pathLst>
                <a:path w="22" h="15" extrusionOk="0">
                  <a:moveTo>
                    <a:pt x="21" y="14"/>
                  </a:moveTo>
                  <a:cubicBezTo>
                    <a:pt x="14" y="7"/>
                    <a:pt x="7" y="4"/>
                    <a:pt x="0" y="0"/>
                  </a:cubicBezTo>
                  <a:cubicBezTo>
                    <a:pt x="7" y="4"/>
                    <a:pt x="14" y="7"/>
                    <a:pt x="21" y="1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43"/>
            <p:cNvSpPr/>
            <p:nvPr/>
          </p:nvSpPr>
          <p:spPr>
            <a:xfrm>
              <a:off x="2360014" y="3149938"/>
              <a:ext cx="364" cy="97"/>
            </a:xfrm>
            <a:custGeom>
              <a:avLst/>
              <a:gdLst/>
              <a:ahLst/>
              <a:cxnLst/>
              <a:rect l="l" t="t" r="r" b="b"/>
              <a:pathLst>
                <a:path w="15" h="4" extrusionOk="0">
                  <a:moveTo>
                    <a:pt x="15"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43"/>
            <p:cNvSpPr/>
            <p:nvPr/>
          </p:nvSpPr>
          <p:spPr>
            <a:xfrm>
              <a:off x="2362321" y="3151128"/>
              <a:ext cx="364" cy="437"/>
            </a:xfrm>
            <a:custGeom>
              <a:avLst/>
              <a:gdLst/>
              <a:ahLst/>
              <a:cxnLst/>
              <a:rect l="l" t="t" r="r" b="b"/>
              <a:pathLst>
                <a:path w="15" h="18" extrusionOk="0">
                  <a:moveTo>
                    <a:pt x="0" y="0"/>
                  </a:moveTo>
                  <a:lnTo>
                    <a:pt x="14"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43"/>
            <p:cNvSpPr/>
            <p:nvPr/>
          </p:nvSpPr>
          <p:spPr>
            <a:xfrm>
              <a:off x="2357731" y="3149768"/>
              <a:ext cx="1117" cy="97"/>
            </a:xfrm>
            <a:custGeom>
              <a:avLst/>
              <a:gdLst/>
              <a:ahLst/>
              <a:cxnLst/>
              <a:rect l="l" t="t" r="r" b="b"/>
              <a:pathLst>
                <a:path w="46" h="4" extrusionOk="0">
                  <a:moveTo>
                    <a:pt x="46" y="0"/>
                  </a:moveTo>
                  <a:cubicBezTo>
                    <a:pt x="28" y="0"/>
                    <a:pt x="14" y="0"/>
                    <a:pt x="0" y="4"/>
                  </a:cubicBezTo>
                  <a:cubicBezTo>
                    <a:pt x="14" y="0"/>
                    <a:pt x="28" y="0"/>
                    <a:pt x="4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43"/>
            <p:cNvSpPr/>
            <p:nvPr/>
          </p:nvSpPr>
          <p:spPr>
            <a:xfrm>
              <a:off x="2359431" y="3149768"/>
              <a:ext cx="437" cy="97"/>
            </a:xfrm>
            <a:custGeom>
              <a:avLst/>
              <a:gdLst/>
              <a:ahLst/>
              <a:cxnLst/>
              <a:rect l="l" t="t" r="r" b="b"/>
              <a:pathLst>
                <a:path w="18" h="4" extrusionOk="0">
                  <a:moveTo>
                    <a:pt x="18"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43"/>
            <p:cNvSpPr/>
            <p:nvPr/>
          </p:nvSpPr>
          <p:spPr>
            <a:xfrm>
              <a:off x="2360621" y="3150108"/>
              <a:ext cx="364" cy="97"/>
            </a:xfrm>
            <a:custGeom>
              <a:avLst/>
              <a:gdLst/>
              <a:ahLst/>
              <a:cxnLst/>
              <a:rect l="l" t="t" r="r" b="b"/>
              <a:pathLst>
                <a:path w="15" h="4" extrusionOk="0">
                  <a:moveTo>
                    <a:pt x="14"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43"/>
            <p:cNvSpPr/>
            <p:nvPr/>
          </p:nvSpPr>
          <p:spPr>
            <a:xfrm>
              <a:off x="2358921" y="3149768"/>
              <a:ext cx="364" cy="24"/>
            </a:xfrm>
            <a:custGeom>
              <a:avLst/>
              <a:gdLst/>
              <a:ahLst/>
              <a:cxnLst/>
              <a:rect l="l" t="t" r="r" b="b"/>
              <a:pathLst>
                <a:path w="15" h="1" extrusionOk="0">
                  <a:moveTo>
                    <a:pt x="0" y="0"/>
                  </a:moveTo>
                  <a:lnTo>
                    <a:pt x="1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43"/>
            <p:cNvSpPr/>
            <p:nvPr/>
          </p:nvSpPr>
          <p:spPr>
            <a:xfrm>
              <a:off x="2353991" y="3141778"/>
              <a:ext cx="24" cy="267"/>
            </a:xfrm>
            <a:custGeom>
              <a:avLst/>
              <a:gdLst/>
              <a:ahLst/>
              <a:cxnLst/>
              <a:rect l="l" t="t" r="r" b="b"/>
              <a:pathLst>
                <a:path w="1" h="11" extrusionOk="0">
                  <a:moveTo>
                    <a:pt x="0" y="0"/>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43"/>
            <p:cNvSpPr/>
            <p:nvPr/>
          </p:nvSpPr>
          <p:spPr>
            <a:xfrm>
              <a:off x="2413586" y="3096463"/>
              <a:ext cx="607" cy="607"/>
            </a:xfrm>
            <a:custGeom>
              <a:avLst/>
              <a:gdLst/>
              <a:ahLst/>
              <a:cxnLst/>
              <a:rect l="l" t="t" r="r" b="b"/>
              <a:pathLst>
                <a:path w="25" h="25" extrusionOk="0">
                  <a:moveTo>
                    <a:pt x="0" y="0"/>
                  </a:moveTo>
                  <a:lnTo>
                    <a:pt x="25"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43"/>
            <p:cNvSpPr/>
            <p:nvPr/>
          </p:nvSpPr>
          <p:spPr>
            <a:xfrm>
              <a:off x="2411959" y="3094666"/>
              <a:ext cx="534" cy="534"/>
            </a:xfrm>
            <a:custGeom>
              <a:avLst/>
              <a:gdLst/>
              <a:ahLst/>
              <a:cxnLst/>
              <a:rect l="l" t="t" r="r" b="b"/>
              <a:pathLst>
                <a:path w="22" h="22" extrusionOk="0">
                  <a:moveTo>
                    <a:pt x="8" y="4"/>
                  </a:moveTo>
                  <a:lnTo>
                    <a:pt x="1" y="1"/>
                  </a:lnTo>
                  <a:lnTo>
                    <a:pt x="8" y="4"/>
                  </a:lnTo>
                  <a:lnTo>
                    <a:pt x="22" y="2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43"/>
            <p:cNvSpPr/>
            <p:nvPr/>
          </p:nvSpPr>
          <p:spPr>
            <a:xfrm>
              <a:off x="2455671" y="1568541"/>
              <a:ext cx="810235" cy="603062"/>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43"/>
            <p:cNvSpPr/>
            <p:nvPr/>
          </p:nvSpPr>
          <p:spPr>
            <a:xfrm>
              <a:off x="2692520" y="1948209"/>
              <a:ext cx="38540" cy="22342"/>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43"/>
            <p:cNvSpPr/>
            <p:nvPr/>
          </p:nvSpPr>
          <p:spPr>
            <a:xfrm>
              <a:off x="1713117" y="2345750"/>
              <a:ext cx="68119" cy="40580"/>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43"/>
            <p:cNvSpPr/>
            <p:nvPr/>
          </p:nvSpPr>
          <p:spPr>
            <a:xfrm>
              <a:off x="1746630" y="1839098"/>
              <a:ext cx="136213" cy="88736"/>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43"/>
            <p:cNvSpPr/>
            <p:nvPr/>
          </p:nvSpPr>
          <p:spPr>
            <a:xfrm>
              <a:off x="1837431" y="1860322"/>
              <a:ext cx="238986" cy="125698"/>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43"/>
            <p:cNvSpPr/>
            <p:nvPr/>
          </p:nvSpPr>
          <p:spPr>
            <a:xfrm>
              <a:off x="1836484" y="1798663"/>
              <a:ext cx="17631" cy="11511"/>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43"/>
            <p:cNvSpPr/>
            <p:nvPr/>
          </p:nvSpPr>
          <p:spPr>
            <a:xfrm>
              <a:off x="1787089" y="1757209"/>
              <a:ext cx="94565" cy="46408"/>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43"/>
            <p:cNvSpPr/>
            <p:nvPr/>
          </p:nvSpPr>
          <p:spPr>
            <a:xfrm>
              <a:off x="1860283" y="1778774"/>
              <a:ext cx="154499" cy="63383"/>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43"/>
            <p:cNvSpPr/>
            <p:nvPr/>
          </p:nvSpPr>
          <p:spPr>
            <a:xfrm>
              <a:off x="1893286" y="1746038"/>
              <a:ext cx="14207" cy="5610"/>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43"/>
            <p:cNvSpPr/>
            <p:nvPr/>
          </p:nvSpPr>
          <p:spPr>
            <a:xfrm>
              <a:off x="1917327" y="1742809"/>
              <a:ext cx="42620" cy="19622"/>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43"/>
            <p:cNvSpPr/>
            <p:nvPr/>
          </p:nvSpPr>
          <p:spPr>
            <a:xfrm>
              <a:off x="1913078" y="1723599"/>
              <a:ext cx="52406" cy="12142"/>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43"/>
            <p:cNvSpPr/>
            <p:nvPr/>
          </p:nvSpPr>
          <p:spPr>
            <a:xfrm>
              <a:off x="2016725" y="1703176"/>
              <a:ext cx="84025" cy="43057"/>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43"/>
            <p:cNvSpPr/>
            <p:nvPr/>
          </p:nvSpPr>
          <p:spPr>
            <a:xfrm>
              <a:off x="2012038" y="1750215"/>
              <a:ext cx="18481" cy="16684"/>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43"/>
            <p:cNvSpPr/>
            <p:nvPr/>
          </p:nvSpPr>
          <p:spPr>
            <a:xfrm>
              <a:off x="2091376" y="1682194"/>
              <a:ext cx="15567" cy="8403"/>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43"/>
            <p:cNvSpPr/>
            <p:nvPr/>
          </p:nvSpPr>
          <p:spPr>
            <a:xfrm>
              <a:off x="2028964" y="1815347"/>
              <a:ext cx="11851" cy="8767"/>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43"/>
            <p:cNvSpPr/>
            <p:nvPr/>
          </p:nvSpPr>
          <p:spPr>
            <a:xfrm>
              <a:off x="2030907" y="1777681"/>
              <a:ext cx="93472" cy="4910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43"/>
            <p:cNvSpPr/>
            <p:nvPr/>
          </p:nvSpPr>
          <p:spPr>
            <a:xfrm>
              <a:off x="2107768" y="1782174"/>
              <a:ext cx="1651" cy="194"/>
            </a:xfrm>
            <a:custGeom>
              <a:avLst/>
              <a:gdLst/>
              <a:ahLst/>
              <a:cxnLst/>
              <a:rect l="l" t="t" r="r" b="b"/>
              <a:pathLst>
                <a:path w="68" h="8" extrusionOk="0">
                  <a:moveTo>
                    <a:pt x="1" y="1"/>
                  </a:moveTo>
                  <a:lnTo>
                    <a:pt x="64" y="8"/>
                  </a:lnTo>
                  <a:cubicBezTo>
                    <a:pt x="64" y="8"/>
                    <a:pt x="64" y="4"/>
                    <a:pt x="67" y="4"/>
                  </a:cubicBez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43"/>
            <p:cNvSpPr/>
            <p:nvPr/>
          </p:nvSpPr>
          <p:spPr>
            <a:xfrm>
              <a:off x="2115685" y="1719495"/>
              <a:ext cx="41333" cy="26325"/>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43"/>
            <p:cNvSpPr/>
            <p:nvPr/>
          </p:nvSpPr>
          <p:spPr>
            <a:xfrm>
              <a:off x="2142374" y="1750823"/>
              <a:ext cx="35723" cy="8135"/>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43"/>
            <p:cNvSpPr/>
            <p:nvPr/>
          </p:nvSpPr>
          <p:spPr>
            <a:xfrm>
              <a:off x="2134627" y="1813161"/>
              <a:ext cx="44150" cy="21711"/>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43"/>
            <p:cNvSpPr/>
            <p:nvPr/>
          </p:nvSpPr>
          <p:spPr>
            <a:xfrm>
              <a:off x="2056940" y="1849734"/>
              <a:ext cx="81548" cy="70231"/>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43"/>
            <p:cNvSpPr/>
            <p:nvPr/>
          </p:nvSpPr>
          <p:spPr>
            <a:xfrm>
              <a:off x="2134797" y="1772169"/>
              <a:ext cx="225751" cy="66176"/>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43"/>
            <p:cNvSpPr/>
            <p:nvPr/>
          </p:nvSpPr>
          <p:spPr>
            <a:xfrm>
              <a:off x="2208768" y="1755315"/>
              <a:ext cx="18311" cy="9107"/>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43"/>
            <p:cNvSpPr/>
            <p:nvPr/>
          </p:nvSpPr>
          <p:spPr>
            <a:xfrm>
              <a:off x="2135477" y="1639939"/>
              <a:ext cx="149400" cy="98280"/>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43"/>
            <p:cNvSpPr/>
            <p:nvPr/>
          </p:nvSpPr>
          <p:spPr>
            <a:xfrm>
              <a:off x="2197816" y="1582505"/>
              <a:ext cx="411577" cy="209626"/>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43"/>
            <p:cNvSpPr/>
            <p:nvPr/>
          </p:nvSpPr>
          <p:spPr>
            <a:xfrm>
              <a:off x="2355011" y="2125997"/>
              <a:ext cx="9957" cy="11584"/>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43"/>
            <p:cNvSpPr/>
            <p:nvPr/>
          </p:nvSpPr>
          <p:spPr>
            <a:xfrm>
              <a:off x="2306126" y="2111961"/>
              <a:ext cx="22196" cy="13964"/>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43"/>
            <p:cNvSpPr/>
            <p:nvPr/>
          </p:nvSpPr>
          <p:spPr>
            <a:xfrm>
              <a:off x="2260811" y="2049719"/>
              <a:ext cx="87838" cy="54908"/>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43"/>
            <p:cNvSpPr/>
            <p:nvPr/>
          </p:nvSpPr>
          <p:spPr>
            <a:xfrm>
              <a:off x="2222198" y="1858841"/>
              <a:ext cx="385156" cy="273980"/>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43"/>
            <p:cNvSpPr/>
            <p:nvPr/>
          </p:nvSpPr>
          <p:spPr>
            <a:xfrm>
              <a:off x="2390539" y="1993281"/>
              <a:ext cx="31910" cy="22755"/>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43"/>
            <p:cNvSpPr/>
            <p:nvPr/>
          </p:nvSpPr>
          <p:spPr>
            <a:xfrm>
              <a:off x="2344714" y="1859181"/>
              <a:ext cx="58429" cy="2537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43"/>
            <p:cNvSpPr/>
            <p:nvPr/>
          </p:nvSpPr>
          <p:spPr>
            <a:xfrm>
              <a:off x="2635645" y="2333389"/>
              <a:ext cx="85288" cy="77153"/>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43"/>
            <p:cNvSpPr/>
            <p:nvPr/>
          </p:nvSpPr>
          <p:spPr>
            <a:xfrm>
              <a:off x="1649103" y="2288365"/>
              <a:ext cx="20933" cy="28219"/>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43"/>
            <p:cNvSpPr/>
            <p:nvPr/>
          </p:nvSpPr>
          <p:spPr>
            <a:xfrm>
              <a:off x="2164400" y="1978662"/>
              <a:ext cx="2574" cy="3594"/>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43"/>
            <p:cNvSpPr/>
            <p:nvPr/>
          </p:nvSpPr>
          <p:spPr>
            <a:xfrm>
              <a:off x="1542323" y="1850196"/>
              <a:ext cx="1139002" cy="636381"/>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43"/>
            <p:cNvSpPr/>
            <p:nvPr/>
          </p:nvSpPr>
          <p:spPr>
            <a:xfrm>
              <a:off x="1358439" y="2203247"/>
              <a:ext cx="33173" cy="30720"/>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43"/>
            <p:cNvSpPr/>
            <p:nvPr/>
          </p:nvSpPr>
          <p:spPr>
            <a:xfrm>
              <a:off x="1191967" y="2168495"/>
              <a:ext cx="20083" cy="9058"/>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43"/>
            <p:cNvSpPr/>
            <p:nvPr/>
          </p:nvSpPr>
          <p:spPr>
            <a:xfrm>
              <a:off x="1183808" y="1923924"/>
              <a:ext cx="506895" cy="349943"/>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43"/>
            <p:cNvSpPr/>
            <p:nvPr/>
          </p:nvSpPr>
          <p:spPr>
            <a:xfrm>
              <a:off x="1224023" y="2274085"/>
              <a:ext cx="17024" cy="6144"/>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43"/>
            <p:cNvSpPr/>
            <p:nvPr/>
          </p:nvSpPr>
          <p:spPr>
            <a:xfrm>
              <a:off x="1762342" y="2370253"/>
              <a:ext cx="766450" cy="377069"/>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43"/>
            <p:cNvSpPr/>
            <p:nvPr/>
          </p:nvSpPr>
          <p:spPr>
            <a:xfrm>
              <a:off x="1190777" y="2290405"/>
              <a:ext cx="6484" cy="7091"/>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43"/>
            <p:cNvSpPr/>
            <p:nvPr/>
          </p:nvSpPr>
          <p:spPr>
            <a:xfrm>
              <a:off x="1465632" y="2163906"/>
              <a:ext cx="5051" cy="310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43"/>
            <p:cNvSpPr/>
            <p:nvPr/>
          </p:nvSpPr>
          <p:spPr>
            <a:xfrm>
              <a:off x="1650560" y="2245187"/>
              <a:ext cx="6387" cy="3934"/>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43"/>
            <p:cNvSpPr/>
            <p:nvPr/>
          </p:nvSpPr>
          <p:spPr>
            <a:xfrm>
              <a:off x="2078529" y="2684546"/>
              <a:ext cx="2307" cy="1991"/>
            </a:xfrm>
            <a:custGeom>
              <a:avLst/>
              <a:gdLst/>
              <a:ahLst/>
              <a:cxnLst/>
              <a:rect l="l" t="t" r="r" b="b"/>
              <a:pathLst>
                <a:path w="95" h="82" extrusionOk="0">
                  <a:moveTo>
                    <a:pt x="95" y="81"/>
                  </a:moveTo>
                  <a:cubicBezTo>
                    <a:pt x="67" y="50"/>
                    <a:pt x="35" y="25"/>
                    <a:pt x="0" y="1"/>
                  </a:cubicBezTo>
                  <a:cubicBezTo>
                    <a:pt x="35" y="25"/>
                    <a:pt x="67" y="50"/>
                    <a:pt x="95" y="8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43"/>
            <p:cNvSpPr/>
            <p:nvPr/>
          </p:nvSpPr>
          <p:spPr>
            <a:xfrm>
              <a:off x="2052011" y="2677236"/>
              <a:ext cx="26446" cy="7334"/>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43"/>
            <p:cNvSpPr/>
            <p:nvPr/>
          </p:nvSpPr>
          <p:spPr>
            <a:xfrm>
              <a:off x="1863440" y="2635490"/>
              <a:ext cx="29943" cy="4031"/>
            </a:xfrm>
            <a:custGeom>
              <a:avLst/>
              <a:gdLst/>
              <a:ahLst/>
              <a:cxnLst/>
              <a:rect l="l" t="t" r="r" b="b"/>
              <a:pathLst>
                <a:path w="1233" h="166" extrusionOk="0">
                  <a:moveTo>
                    <a:pt x="0" y="165"/>
                  </a:moveTo>
                  <a:lnTo>
                    <a:pt x="1233"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43"/>
            <p:cNvSpPr/>
            <p:nvPr/>
          </p:nvSpPr>
          <p:spPr>
            <a:xfrm>
              <a:off x="2120688" y="2733771"/>
              <a:ext cx="801" cy="24"/>
            </a:xfrm>
            <a:custGeom>
              <a:avLst/>
              <a:gdLst/>
              <a:ahLst/>
              <a:cxnLst/>
              <a:rect l="l" t="t" r="r" b="b"/>
              <a:pathLst>
                <a:path w="33" h="1" extrusionOk="0">
                  <a:moveTo>
                    <a:pt x="32" y="1"/>
                  </a:moveTo>
                  <a:cubicBezTo>
                    <a:pt x="22" y="1"/>
                    <a:pt x="11" y="1"/>
                    <a:pt x="1" y="1"/>
                  </a:cubicBezTo>
                  <a:cubicBezTo>
                    <a:pt x="11" y="1"/>
                    <a:pt x="22" y="1"/>
                    <a:pt x="3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43"/>
            <p:cNvSpPr/>
            <p:nvPr/>
          </p:nvSpPr>
          <p:spPr>
            <a:xfrm>
              <a:off x="2123845" y="2734378"/>
              <a:ext cx="607" cy="267"/>
            </a:xfrm>
            <a:custGeom>
              <a:avLst/>
              <a:gdLst/>
              <a:ahLst/>
              <a:cxnLst/>
              <a:rect l="l" t="t" r="r" b="b"/>
              <a:pathLst>
                <a:path w="25" h="11" extrusionOk="0">
                  <a:moveTo>
                    <a:pt x="25" y="11"/>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43"/>
            <p:cNvSpPr/>
            <p:nvPr/>
          </p:nvSpPr>
          <p:spPr>
            <a:xfrm>
              <a:off x="2121805" y="2733771"/>
              <a:ext cx="534" cy="121"/>
            </a:xfrm>
            <a:custGeom>
              <a:avLst/>
              <a:gdLst/>
              <a:ahLst/>
              <a:cxnLst/>
              <a:rect l="l" t="t" r="r" b="b"/>
              <a:pathLst>
                <a:path w="22" h="5" extrusionOk="0">
                  <a:moveTo>
                    <a:pt x="21"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43"/>
            <p:cNvSpPr/>
            <p:nvPr/>
          </p:nvSpPr>
          <p:spPr>
            <a:xfrm>
              <a:off x="2050991" y="2682336"/>
              <a:ext cx="1044" cy="1724"/>
            </a:xfrm>
            <a:custGeom>
              <a:avLst/>
              <a:gdLst/>
              <a:ahLst/>
              <a:cxnLst/>
              <a:rect l="l" t="t" r="r" b="b"/>
              <a:pathLst>
                <a:path w="43" h="71" extrusionOk="0">
                  <a:moveTo>
                    <a:pt x="42" y="1"/>
                  </a:moveTo>
                  <a:cubicBezTo>
                    <a:pt x="28" y="25"/>
                    <a:pt x="14" y="46"/>
                    <a:pt x="0" y="71"/>
                  </a:cubicBezTo>
                  <a:cubicBezTo>
                    <a:pt x="14" y="46"/>
                    <a:pt x="28" y="25"/>
                    <a:pt x="4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43"/>
            <p:cNvSpPr/>
            <p:nvPr/>
          </p:nvSpPr>
          <p:spPr>
            <a:xfrm>
              <a:off x="2005675" y="2649430"/>
              <a:ext cx="437" cy="461"/>
            </a:xfrm>
            <a:custGeom>
              <a:avLst/>
              <a:gdLst/>
              <a:ahLst/>
              <a:cxnLst/>
              <a:rect l="l" t="t" r="r" b="b"/>
              <a:pathLst>
                <a:path w="18" h="19" extrusionOk="0">
                  <a:moveTo>
                    <a:pt x="0" y="1"/>
                  </a:moveTo>
                  <a:lnTo>
                    <a:pt x="18"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43"/>
            <p:cNvSpPr/>
            <p:nvPr/>
          </p:nvSpPr>
          <p:spPr>
            <a:xfrm>
              <a:off x="2122655" y="2733941"/>
              <a:ext cx="534" cy="194"/>
            </a:xfrm>
            <a:custGeom>
              <a:avLst/>
              <a:gdLst/>
              <a:ahLst/>
              <a:cxnLst/>
              <a:rect l="l" t="t" r="r" b="b"/>
              <a:pathLst>
                <a:path w="22" h="8" extrusionOk="0">
                  <a:moveTo>
                    <a:pt x="21"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43"/>
            <p:cNvSpPr/>
            <p:nvPr/>
          </p:nvSpPr>
          <p:spPr>
            <a:xfrm>
              <a:off x="2080812" y="2686513"/>
              <a:ext cx="1821" cy="2234"/>
            </a:xfrm>
            <a:custGeom>
              <a:avLst/>
              <a:gdLst/>
              <a:ahLst/>
              <a:cxnLst/>
              <a:rect l="l" t="t" r="r" b="b"/>
              <a:pathLst>
                <a:path w="75" h="92" extrusionOk="0">
                  <a:moveTo>
                    <a:pt x="74" y="91"/>
                  </a:moveTo>
                  <a:cubicBezTo>
                    <a:pt x="53" y="60"/>
                    <a:pt x="29" y="28"/>
                    <a:pt x="1" y="0"/>
                  </a:cubicBezTo>
                  <a:cubicBezTo>
                    <a:pt x="29" y="28"/>
                    <a:pt x="53" y="60"/>
                    <a:pt x="74" y="9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43"/>
            <p:cNvSpPr/>
            <p:nvPr/>
          </p:nvSpPr>
          <p:spPr>
            <a:xfrm>
              <a:off x="1773149" y="2389632"/>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43"/>
            <p:cNvSpPr/>
            <p:nvPr/>
          </p:nvSpPr>
          <p:spPr>
            <a:xfrm>
              <a:off x="1776549" y="2389365"/>
              <a:ext cx="947" cy="121"/>
            </a:xfrm>
            <a:custGeom>
              <a:avLst/>
              <a:gdLst/>
              <a:ahLst/>
              <a:cxnLst/>
              <a:rect l="l" t="t" r="r" b="b"/>
              <a:pathLst>
                <a:path w="39" h="5" extrusionOk="0">
                  <a:moveTo>
                    <a:pt x="0" y="4"/>
                  </a:moveTo>
                  <a:lnTo>
                    <a:pt x="39"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43"/>
            <p:cNvSpPr/>
            <p:nvPr/>
          </p:nvSpPr>
          <p:spPr>
            <a:xfrm>
              <a:off x="1778759" y="2389025"/>
              <a:ext cx="874" cy="194"/>
            </a:xfrm>
            <a:custGeom>
              <a:avLst/>
              <a:gdLst/>
              <a:ahLst/>
              <a:cxnLst/>
              <a:rect l="l" t="t" r="r" b="b"/>
              <a:pathLst>
                <a:path w="36" h="8" extrusionOk="0">
                  <a:moveTo>
                    <a:pt x="0" y="8"/>
                  </a:moveTo>
                  <a:lnTo>
                    <a:pt x="3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43"/>
            <p:cNvSpPr/>
            <p:nvPr/>
          </p:nvSpPr>
          <p:spPr>
            <a:xfrm>
              <a:off x="1762852" y="2388952"/>
              <a:ext cx="801" cy="97"/>
            </a:xfrm>
            <a:custGeom>
              <a:avLst/>
              <a:gdLst/>
              <a:ahLst/>
              <a:cxnLst/>
              <a:rect l="l" t="t" r="r" b="b"/>
              <a:pathLst>
                <a:path w="33" h="4" extrusionOk="0">
                  <a:moveTo>
                    <a:pt x="1" y="0"/>
                  </a:moveTo>
                  <a:lnTo>
                    <a:pt x="32"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43"/>
            <p:cNvSpPr/>
            <p:nvPr/>
          </p:nvSpPr>
          <p:spPr>
            <a:xfrm>
              <a:off x="1769482" y="2389535"/>
              <a:ext cx="704" cy="24"/>
            </a:xfrm>
            <a:custGeom>
              <a:avLst/>
              <a:gdLst/>
              <a:ahLst/>
              <a:cxnLst/>
              <a:rect l="l" t="t" r="r" b="b"/>
              <a:pathLst>
                <a:path w="29" h="1" extrusionOk="0">
                  <a:moveTo>
                    <a:pt x="1" y="1"/>
                  </a:moveTo>
                  <a:lnTo>
                    <a:pt x="29"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43"/>
            <p:cNvSpPr/>
            <p:nvPr/>
          </p:nvSpPr>
          <p:spPr>
            <a:xfrm>
              <a:off x="1774412" y="2389632"/>
              <a:ext cx="971" cy="24"/>
            </a:xfrm>
            <a:custGeom>
              <a:avLst/>
              <a:gdLst/>
              <a:ahLst/>
              <a:cxnLst/>
              <a:rect l="l" t="t" r="r" b="b"/>
              <a:pathLst>
                <a:path w="40" h="1" extrusionOk="0">
                  <a:moveTo>
                    <a:pt x="1" y="0"/>
                  </a:moveTo>
                  <a:lnTo>
                    <a:pt x="39"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43"/>
            <p:cNvSpPr/>
            <p:nvPr/>
          </p:nvSpPr>
          <p:spPr>
            <a:xfrm>
              <a:off x="1766422" y="2389292"/>
              <a:ext cx="291" cy="24"/>
            </a:xfrm>
            <a:custGeom>
              <a:avLst/>
              <a:gdLst/>
              <a:ahLst/>
              <a:cxnLst/>
              <a:rect l="l" t="t" r="r" b="b"/>
              <a:pathLst>
                <a:path w="12" h="1" extrusionOk="0">
                  <a:moveTo>
                    <a:pt x="1" y="0"/>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43"/>
            <p:cNvSpPr/>
            <p:nvPr/>
          </p:nvSpPr>
          <p:spPr>
            <a:xfrm>
              <a:off x="2525028" y="2438687"/>
              <a:ext cx="461" cy="777"/>
            </a:xfrm>
            <a:custGeom>
              <a:avLst/>
              <a:gdLst/>
              <a:ahLst/>
              <a:cxnLst/>
              <a:rect l="l" t="t" r="r" b="b"/>
              <a:pathLst>
                <a:path w="19" h="32" extrusionOk="0">
                  <a:moveTo>
                    <a:pt x="1" y="0"/>
                  </a:moveTo>
                  <a:lnTo>
                    <a:pt x="18" y="3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43"/>
            <p:cNvSpPr/>
            <p:nvPr/>
          </p:nvSpPr>
          <p:spPr>
            <a:xfrm>
              <a:off x="2525975" y="2440217"/>
              <a:ext cx="534" cy="777"/>
            </a:xfrm>
            <a:custGeom>
              <a:avLst/>
              <a:gdLst/>
              <a:ahLst/>
              <a:cxnLst/>
              <a:rect l="l" t="t" r="r" b="b"/>
              <a:pathLst>
                <a:path w="22" h="32" extrusionOk="0">
                  <a:moveTo>
                    <a:pt x="0" y="0"/>
                  </a:moveTo>
                  <a:lnTo>
                    <a:pt x="21" y="3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43"/>
            <p:cNvSpPr/>
            <p:nvPr/>
          </p:nvSpPr>
          <p:spPr>
            <a:xfrm>
              <a:off x="2524178" y="2437230"/>
              <a:ext cx="461" cy="704"/>
            </a:xfrm>
            <a:custGeom>
              <a:avLst/>
              <a:gdLst/>
              <a:ahLst/>
              <a:cxnLst/>
              <a:rect l="l" t="t" r="r" b="b"/>
              <a:pathLst>
                <a:path w="19" h="29" extrusionOk="0">
                  <a:moveTo>
                    <a:pt x="1" y="1"/>
                  </a:moveTo>
                  <a:lnTo>
                    <a:pt x="18" y="29"/>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43"/>
            <p:cNvSpPr/>
            <p:nvPr/>
          </p:nvSpPr>
          <p:spPr>
            <a:xfrm>
              <a:off x="2526898" y="2441747"/>
              <a:ext cx="534" cy="704"/>
            </a:xfrm>
            <a:custGeom>
              <a:avLst/>
              <a:gdLst/>
              <a:ahLst/>
              <a:cxnLst/>
              <a:rect l="l" t="t" r="r" b="b"/>
              <a:pathLst>
                <a:path w="22" h="29" extrusionOk="0">
                  <a:moveTo>
                    <a:pt x="1" y="0"/>
                  </a:moveTo>
                  <a:lnTo>
                    <a:pt x="22" y="2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43"/>
            <p:cNvSpPr/>
            <p:nvPr/>
          </p:nvSpPr>
          <p:spPr>
            <a:xfrm>
              <a:off x="2528015" y="2443277"/>
              <a:ext cx="534" cy="704"/>
            </a:xfrm>
            <a:custGeom>
              <a:avLst/>
              <a:gdLst/>
              <a:ahLst/>
              <a:cxnLst/>
              <a:rect l="l" t="t" r="r" b="b"/>
              <a:pathLst>
                <a:path w="22" h="29" extrusionOk="0">
                  <a:moveTo>
                    <a:pt x="0" y="0"/>
                  </a:moveTo>
                  <a:lnTo>
                    <a:pt x="21" y="2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43"/>
            <p:cNvSpPr/>
            <p:nvPr/>
          </p:nvSpPr>
          <p:spPr>
            <a:xfrm>
              <a:off x="2408996" y="2455176"/>
              <a:ext cx="947" cy="777"/>
            </a:xfrm>
            <a:custGeom>
              <a:avLst/>
              <a:gdLst/>
              <a:ahLst/>
              <a:cxnLst/>
              <a:rect l="l" t="t" r="r" b="b"/>
              <a:pathLst>
                <a:path w="39" h="32" extrusionOk="0">
                  <a:moveTo>
                    <a:pt x="0" y="32"/>
                  </a:moveTo>
                  <a:lnTo>
                    <a:pt x="39"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43"/>
            <p:cNvSpPr/>
            <p:nvPr/>
          </p:nvSpPr>
          <p:spPr>
            <a:xfrm>
              <a:off x="2410089" y="2454229"/>
              <a:ext cx="874" cy="801"/>
            </a:xfrm>
            <a:custGeom>
              <a:avLst/>
              <a:gdLst/>
              <a:ahLst/>
              <a:cxnLst/>
              <a:rect l="l" t="t" r="r" b="b"/>
              <a:pathLst>
                <a:path w="36" h="33" extrusionOk="0">
                  <a:moveTo>
                    <a:pt x="1" y="32"/>
                  </a:moveTo>
                  <a:lnTo>
                    <a:pt x="36"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43"/>
            <p:cNvSpPr/>
            <p:nvPr/>
          </p:nvSpPr>
          <p:spPr>
            <a:xfrm>
              <a:off x="2523425" y="2435797"/>
              <a:ext cx="437" cy="777"/>
            </a:xfrm>
            <a:custGeom>
              <a:avLst/>
              <a:gdLst/>
              <a:ahLst/>
              <a:cxnLst/>
              <a:rect l="l" t="t" r="r" b="b"/>
              <a:pathLst>
                <a:path w="18" h="32" extrusionOk="0">
                  <a:moveTo>
                    <a:pt x="0" y="0"/>
                  </a:moveTo>
                  <a:lnTo>
                    <a:pt x="18" y="3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43"/>
            <p:cNvSpPr/>
            <p:nvPr/>
          </p:nvSpPr>
          <p:spPr>
            <a:xfrm>
              <a:off x="2518739" y="2423291"/>
              <a:ext cx="194" cy="631"/>
            </a:xfrm>
            <a:custGeom>
              <a:avLst/>
              <a:gdLst/>
              <a:ahLst/>
              <a:cxnLst/>
              <a:rect l="l" t="t" r="r" b="b"/>
              <a:pathLst>
                <a:path w="8" h="26" extrusionOk="0">
                  <a:moveTo>
                    <a:pt x="1" y="1"/>
                  </a:moveTo>
                  <a:lnTo>
                    <a:pt x="8"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43"/>
            <p:cNvSpPr/>
            <p:nvPr/>
          </p:nvSpPr>
          <p:spPr>
            <a:xfrm>
              <a:off x="2519248" y="2425501"/>
              <a:ext cx="291" cy="704"/>
            </a:xfrm>
            <a:custGeom>
              <a:avLst/>
              <a:gdLst/>
              <a:ahLst/>
              <a:cxnLst/>
              <a:rect l="l" t="t" r="r" b="b"/>
              <a:pathLst>
                <a:path w="12" h="29" extrusionOk="0">
                  <a:moveTo>
                    <a:pt x="1" y="1"/>
                  </a:moveTo>
                  <a:lnTo>
                    <a:pt x="11" y="29"/>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43"/>
            <p:cNvSpPr/>
            <p:nvPr/>
          </p:nvSpPr>
          <p:spPr>
            <a:xfrm>
              <a:off x="2407806" y="2456196"/>
              <a:ext cx="1044" cy="874"/>
            </a:xfrm>
            <a:custGeom>
              <a:avLst/>
              <a:gdLst/>
              <a:ahLst/>
              <a:cxnLst/>
              <a:rect l="l" t="t" r="r" b="b"/>
              <a:pathLst>
                <a:path w="43" h="36" extrusionOk="0">
                  <a:moveTo>
                    <a:pt x="0" y="35"/>
                  </a:moveTo>
                  <a:lnTo>
                    <a:pt x="42"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43"/>
            <p:cNvSpPr/>
            <p:nvPr/>
          </p:nvSpPr>
          <p:spPr>
            <a:xfrm>
              <a:off x="1615444" y="2179812"/>
              <a:ext cx="1214" cy="194"/>
            </a:xfrm>
            <a:custGeom>
              <a:avLst/>
              <a:gdLst/>
              <a:ahLst/>
              <a:cxnLst/>
              <a:rect l="l" t="t" r="r" b="b"/>
              <a:pathLst>
                <a:path w="50" h="8" extrusionOk="0">
                  <a:moveTo>
                    <a:pt x="0" y="0"/>
                  </a:moveTo>
                  <a:cubicBezTo>
                    <a:pt x="18" y="4"/>
                    <a:pt x="32" y="4"/>
                    <a:pt x="49" y="7"/>
                  </a:cubicBezTo>
                  <a:cubicBezTo>
                    <a:pt x="32" y="4"/>
                    <a:pt x="18" y="4"/>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43"/>
            <p:cNvSpPr/>
            <p:nvPr/>
          </p:nvSpPr>
          <p:spPr>
            <a:xfrm>
              <a:off x="2519588" y="2426691"/>
              <a:ext cx="291" cy="704"/>
            </a:xfrm>
            <a:custGeom>
              <a:avLst/>
              <a:gdLst/>
              <a:ahLst/>
              <a:cxnLst/>
              <a:rect l="l" t="t" r="r" b="b"/>
              <a:pathLst>
                <a:path w="12" h="29" extrusionOk="0">
                  <a:moveTo>
                    <a:pt x="1" y="1"/>
                  </a:moveTo>
                  <a:lnTo>
                    <a:pt x="11" y="29"/>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43"/>
            <p:cNvSpPr/>
            <p:nvPr/>
          </p:nvSpPr>
          <p:spPr>
            <a:xfrm>
              <a:off x="1616877" y="2180055"/>
              <a:ext cx="1141" cy="291"/>
            </a:xfrm>
            <a:custGeom>
              <a:avLst/>
              <a:gdLst/>
              <a:ahLst/>
              <a:cxnLst/>
              <a:rect l="l" t="t" r="r" b="b"/>
              <a:pathLst>
                <a:path w="47" h="12" extrusionOk="0">
                  <a:moveTo>
                    <a:pt x="1" y="1"/>
                  </a:moveTo>
                  <a:cubicBezTo>
                    <a:pt x="18" y="1"/>
                    <a:pt x="32" y="4"/>
                    <a:pt x="46" y="11"/>
                  </a:cubicBezTo>
                  <a:cubicBezTo>
                    <a:pt x="32" y="4"/>
                    <a:pt x="18" y="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43"/>
            <p:cNvSpPr/>
            <p:nvPr/>
          </p:nvSpPr>
          <p:spPr>
            <a:xfrm>
              <a:off x="2519006" y="2424408"/>
              <a:ext cx="194" cy="607"/>
            </a:xfrm>
            <a:custGeom>
              <a:avLst/>
              <a:gdLst/>
              <a:ahLst/>
              <a:cxnLst/>
              <a:rect l="l" t="t" r="r" b="b"/>
              <a:pathLst>
                <a:path w="8" h="25" extrusionOk="0">
                  <a:moveTo>
                    <a:pt x="0" y="0"/>
                  </a:moveTo>
                  <a:lnTo>
                    <a:pt x="7"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43"/>
            <p:cNvSpPr/>
            <p:nvPr/>
          </p:nvSpPr>
          <p:spPr>
            <a:xfrm>
              <a:off x="2518496" y="2422198"/>
              <a:ext cx="194" cy="607"/>
            </a:xfrm>
            <a:custGeom>
              <a:avLst/>
              <a:gdLst/>
              <a:ahLst/>
              <a:cxnLst/>
              <a:rect l="l" t="t" r="r" b="b"/>
              <a:pathLst>
                <a:path w="8" h="25" extrusionOk="0">
                  <a:moveTo>
                    <a:pt x="0" y="0"/>
                  </a:moveTo>
                  <a:cubicBezTo>
                    <a:pt x="0" y="7"/>
                    <a:pt x="4" y="18"/>
                    <a:pt x="7" y="25"/>
                  </a:cubicBezTo>
                  <a:cubicBezTo>
                    <a:pt x="4" y="18"/>
                    <a:pt x="4" y="7"/>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43"/>
            <p:cNvSpPr/>
            <p:nvPr/>
          </p:nvSpPr>
          <p:spPr>
            <a:xfrm>
              <a:off x="1613744" y="2179715"/>
              <a:ext cx="1457" cy="121"/>
            </a:xfrm>
            <a:custGeom>
              <a:avLst/>
              <a:gdLst/>
              <a:ahLst/>
              <a:cxnLst/>
              <a:rect l="l" t="t" r="r" b="b"/>
              <a:pathLst>
                <a:path w="60" h="5" extrusionOk="0">
                  <a:moveTo>
                    <a:pt x="0" y="1"/>
                  </a:moveTo>
                  <a:cubicBezTo>
                    <a:pt x="18" y="1"/>
                    <a:pt x="39" y="1"/>
                    <a:pt x="60" y="4"/>
                  </a:cubicBezTo>
                  <a:cubicBezTo>
                    <a:pt x="39" y="1"/>
                    <a:pt x="21" y="1"/>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43"/>
            <p:cNvSpPr/>
            <p:nvPr/>
          </p:nvSpPr>
          <p:spPr>
            <a:xfrm>
              <a:off x="2521458" y="2431717"/>
              <a:ext cx="364" cy="777"/>
            </a:xfrm>
            <a:custGeom>
              <a:avLst/>
              <a:gdLst/>
              <a:ahLst/>
              <a:cxnLst/>
              <a:rect l="l" t="t" r="r" b="b"/>
              <a:pathLst>
                <a:path w="15" h="32" extrusionOk="0">
                  <a:moveTo>
                    <a:pt x="1" y="0"/>
                  </a:moveTo>
                  <a:lnTo>
                    <a:pt x="15" y="3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43"/>
            <p:cNvSpPr/>
            <p:nvPr/>
          </p:nvSpPr>
          <p:spPr>
            <a:xfrm>
              <a:off x="2522066" y="2433077"/>
              <a:ext cx="364" cy="704"/>
            </a:xfrm>
            <a:custGeom>
              <a:avLst/>
              <a:gdLst/>
              <a:ahLst/>
              <a:cxnLst/>
              <a:rect l="l" t="t" r="r" b="b"/>
              <a:pathLst>
                <a:path w="15" h="29" extrusionOk="0">
                  <a:moveTo>
                    <a:pt x="0" y="0"/>
                  </a:moveTo>
                  <a:lnTo>
                    <a:pt x="14" y="2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43"/>
            <p:cNvSpPr/>
            <p:nvPr/>
          </p:nvSpPr>
          <p:spPr>
            <a:xfrm>
              <a:off x="2520876" y="2430430"/>
              <a:ext cx="364" cy="704"/>
            </a:xfrm>
            <a:custGeom>
              <a:avLst/>
              <a:gdLst/>
              <a:ahLst/>
              <a:cxnLst/>
              <a:rect l="l" t="t" r="r" b="b"/>
              <a:pathLst>
                <a:path w="15" h="29" extrusionOk="0">
                  <a:moveTo>
                    <a:pt x="0" y="1"/>
                  </a:moveTo>
                  <a:lnTo>
                    <a:pt x="14" y="29"/>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43"/>
            <p:cNvSpPr/>
            <p:nvPr/>
          </p:nvSpPr>
          <p:spPr>
            <a:xfrm>
              <a:off x="2520438" y="2429168"/>
              <a:ext cx="291" cy="704"/>
            </a:xfrm>
            <a:custGeom>
              <a:avLst/>
              <a:gdLst/>
              <a:ahLst/>
              <a:cxnLst/>
              <a:rect l="l" t="t" r="r" b="b"/>
              <a:pathLst>
                <a:path w="12" h="29" extrusionOk="0">
                  <a:moveTo>
                    <a:pt x="1" y="0"/>
                  </a:moveTo>
                  <a:lnTo>
                    <a:pt x="11" y="2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43"/>
            <p:cNvSpPr/>
            <p:nvPr/>
          </p:nvSpPr>
          <p:spPr>
            <a:xfrm>
              <a:off x="2522745" y="2434437"/>
              <a:ext cx="364" cy="777"/>
            </a:xfrm>
            <a:custGeom>
              <a:avLst/>
              <a:gdLst/>
              <a:ahLst/>
              <a:cxnLst/>
              <a:rect l="l" t="t" r="r" b="b"/>
              <a:pathLst>
                <a:path w="15" h="32" extrusionOk="0">
                  <a:moveTo>
                    <a:pt x="0" y="0"/>
                  </a:moveTo>
                  <a:lnTo>
                    <a:pt x="14" y="3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43"/>
            <p:cNvSpPr/>
            <p:nvPr/>
          </p:nvSpPr>
          <p:spPr>
            <a:xfrm>
              <a:off x="2520026" y="2427880"/>
              <a:ext cx="267" cy="704"/>
            </a:xfrm>
            <a:custGeom>
              <a:avLst/>
              <a:gdLst/>
              <a:ahLst/>
              <a:cxnLst/>
              <a:rect l="l" t="t" r="r" b="b"/>
              <a:pathLst>
                <a:path w="11" h="29" extrusionOk="0">
                  <a:moveTo>
                    <a:pt x="0" y="1"/>
                  </a:moveTo>
                  <a:lnTo>
                    <a:pt x="11" y="29"/>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43"/>
            <p:cNvSpPr/>
            <p:nvPr/>
          </p:nvSpPr>
          <p:spPr>
            <a:xfrm>
              <a:off x="1581008" y="2185835"/>
              <a:ext cx="1724" cy="2331"/>
            </a:xfrm>
            <a:custGeom>
              <a:avLst/>
              <a:gdLst/>
              <a:ahLst/>
              <a:cxnLst/>
              <a:rect l="l" t="t" r="r" b="b"/>
              <a:pathLst>
                <a:path w="71" h="96" extrusionOk="0">
                  <a:moveTo>
                    <a:pt x="0" y="1"/>
                  </a:moveTo>
                  <a:cubicBezTo>
                    <a:pt x="25" y="36"/>
                    <a:pt x="49" y="67"/>
                    <a:pt x="70" y="95"/>
                  </a:cubicBezTo>
                  <a:cubicBezTo>
                    <a:pt x="49" y="67"/>
                    <a:pt x="25" y="36"/>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43"/>
            <p:cNvSpPr/>
            <p:nvPr/>
          </p:nvSpPr>
          <p:spPr>
            <a:xfrm>
              <a:off x="1618164" y="2180322"/>
              <a:ext cx="1724" cy="777"/>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43"/>
            <p:cNvSpPr/>
            <p:nvPr/>
          </p:nvSpPr>
          <p:spPr>
            <a:xfrm>
              <a:off x="1682689" y="2272045"/>
              <a:ext cx="1554" cy="1141"/>
            </a:xfrm>
            <a:custGeom>
              <a:avLst/>
              <a:gdLst/>
              <a:ahLst/>
              <a:cxnLst/>
              <a:rect l="l" t="t" r="r" b="b"/>
              <a:pathLst>
                <a:path w="64" h="47" extrusionOk="0">
                  <a:moveTo>
                    <a:pt x="0" y="46"/>
                  </a:moveTo>
                  <a:lnTo>
                    <a:pt x="6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43"/>
            <p:cNvSpPr/>
            <p:nvPr/>
          </p:nvSpPr>
          <p:spPr>
            <a:xfrm>
              <a:off x="1684656" y="2270783"/>
              <a:ext cx="1384" cy="947"/>
            </a:xfrm>
            <a:custGeom>
              <a:avLst/>
              <a:gdLst/>
              <a:ahLst/>
              <a:cxnLst/>
              <a:rect l="l" t="t" r="r" b="b"/>
              <a:pathLst>
                <a:path w="57" h="39" extrusionOk="0">
                  <a:moveTo>
                    <a:pt x="56" y="0"/>
                  </a:moveTo>
                  <a:lnTo>
                    <a:pt x="0" y="39"/>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43"/>
            <p:cNvSpPr/>
            <p:nvPr/>
          </p:nvSpPr>
          <p:spPr>
            <a:xfrm>
              <a:off x="1688055" y="2268403"/>
              <a:ext cx="1384" cy="947"/>
            </a:xfrm>
            <a:custGeom>
              <a:avLst/>
              <a:gdLst/>
              <a:ahLst/>
              <a:cxnLst/>
              <a:rect l="l" t="t" r="r" b="b"/>
              <a:pathLst>
                <a:path w="57" h="39" extrusionOk="0">
                  <a:moveTo>
                    <a:pt x="56" y="0"/>
                  </a:moveTo>
                  <a:lnTo>
                    <a:pt x="0" y="39"/>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43"/>
            <p:cNvSpPr/>
            <p:nvPr/>
          </p:nvSpPr>
          <p:spPr>
            <a:xfrm>
              <a:off x="1564859" y="2166115"/>
              <a:ext cx="2477" cy="5464"/>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43"/>
            <p:cNvSpPr/>
            <p:nvPr/>
          </p:nvSpPr>
          <p:spPr>
            <a:xfrm>
              <a:off x="1686428" y="2269666"/>
              <a:ext cx="1214" cy="801"/>
            </a:xfrm>
            <a:custGeom>
              <a:avLst/>
              <a:gdLst/>
              <a:ahLst/>
              <a:cxnLst/>
              <a:rect l="l" t="t" r="r" b="b"/>
              <a:pathLst>
                <a:path w="50" h="33" extrusionOk="0">
                  <a:moveTo>
                    <a:pt x="50" y="1"/>
                  </a:moveTo>
                  <a:lnTo>
                    <a:pt x="1" y="3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43"/>
            <p:cNvSpPr/>
            <p:nvPr/>
          </p:nvSpPr>
          <p:spPr>
            <a:xfrm>
              <a:off x="2299739" y="2421858"/>
              <a:ext cx="364" cy="267"/>
            </a:xfrm>
            <a:custGeom>
              <a:avLst/>
              <a:gdLst/>
              <a:ahLst/>
              <a:cxnLst/>
              <a:rect l="l" t="t" r="r" b="b"/>
              <a:pathLst>
                <a:path w="15" h="11" extrusionOk="0">
                  <a:moveTo>
                    <a:pt x="15" y="11"/>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43"/>
            <p:cNvSpPr/>
            <p:nvPr/>
          </p:nvSpPr>
          <p:spPr>
            <a:xfrm>
              <a:off x="2298719" y="2421178"/>
              <a:ext cx="121" cy="24"/>
            </a:xfrm>
            <a:custGeom>
              <a:avLst/>
              <a:gdLst/>
              <a:ahLst/>
              <a:cxnLst/>
              <a:rect l="l" t="t" r="r" b="b"/>
              <a:pathLst>
                <a:path w="5" h="1" extrusionOk="0">
                  <a:moveTo>
                    <a:pt x="4"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43"/>
            <p:cNvSpPr/>
            <p:nvPr/>
          </p:nvSpPr>
          <p:spPr>
            <a:xfrm>
              <a:off x="2163380" y="2381545"/>
              <a:ext cx="4444" cy="2161"/>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43"/>
            <p:cNvSpPr/>
            <p:nvPr/>
          </p:nvSpPr>
          <p:spPr>
            <a:xfrm>
              <a:off x="1539700" y="2167063"/>
              <a:ext cx="9277" cy="4614"/>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43"/>
            <p:cNvSpPr/>
            <p:nvPr/>
          </p:nvSpPr>
          <p:spPr>
            <a:xfrm>
              <a:off x="2297529" y="2420328"/>
              <a:ext cx="194" cy="97"/>
            </a:xfrm>
            <a:custGeom>
              <a:avLst/>
              <a:gdLst/>
              <a:ahLst/>
              <a:cxnLst/>
              <a:rect l="l" t="t" r="r" b="b"/>
              <a:pathLst>
                <a:path w="8" h="4" extrusionOk="0">
                  <a:moveTo>
                    <a:pt x="8"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43"/>
            <p:cNvSpPr/>
            <p:nvPr/>
          </p:nvSpPr>
          <p:spPr>
            <a:xfrm>
              <a:off x="2300856" y="2422611"/>
              <a:ext cx="97" cy="194"/>
            </a:xfrm>
            <a:custGeom>
              <a:avLst/>
              <a:gdLst/>
              <a:ahLst/>
              <a:cxnLst/>
              <a:rect l="l" t="t" r="r" b="b"/>
              <a:pathLst>
                <a:path w="4" h="8" extrusionOk="0">
                  <a:moveTo>
                    <a:pt x="0" y="1"/>
                  </a:moveTo>
                  <a:lnTo>
                    <a:pt x="4" y="8"/>
                  </a:lnTo>
                  <a:lnTo>
                    <a:pt x="4"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43"/>
            <p:cNvSpPr/>
            <p:nvPr/>
          </p:nvSpPr>
          <p:spPr>
            <a:xfrm>
              <a:off x="1620447" y="2181512"/>
              <a:ext cx="121" cy="97"/>
            </a:xfrm>
            <a:custGeom>
              <a:avLst/>
              <a:gdLst/>
              <a:ahLst/>
              <a:cxnLst/>
              <a:rect l="l" t="t" r="r" b="b"/>
              <a:pathLst>
                <a:path w="5" h="4" extrusionOk="0">
                  <a:moveTo>
                    <a:pt x="1" y="0"/>
                  </a:moveTo>
                  <a:lnTo>
                    <a:pt x="4"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43"/>
            <p:cNvSpPr/>
            <p:nvPr/>
          </p:nvSpPr>
          <p:spPr>
            <a:xfrm>
              <a:off x="1619937" y="2181075"/>
              <a:ext cx="364" cy="291"/>
            </a:xfrm>
            <a:custGeom>
              <a:avLst/>
              <a:gdLst/>
              <a:ahLst/>
              <a:cxnLst/>
              <a:rect l="l" t="t" r="r" b="b"/>
              <a:pathLst>
                <a:path w="15" h="12" extrusionOk="0">
                  <a:moveTo>
                    <a:pt x="1" y="1"/>
                  </a:moveTo>
                  <a:cubicBezTo>
                    <a:pt x="4" y="4"/>
                    <a:pt x="8" y="8"/>
                    <a:pt x="15" y="11"/>
                  </a:cubicBez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43"/>
            <p:cNvSpPr/>
            <p:nvPr/>
          </p:nvSpPr>
          <p:spPr>
            <a:xfrm>
              <a:off x="1686598" y="2261676"/>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43"/>
            <p:cNvSpPr/>
            <p:nvPr/>
          </p:nvSpPr>
          <p:spPr>
            <a:xfrm>
              <a:off x="2216758" y="2391332"/>
              <a:ext cx="8524" cy="2477"/>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43"/>
            <p:cNvSpPr/>
            <p:nvPr/>
          </p:nvSpPr>
          <p:spPr>
            <a:xfrm>
              <a:off x="1790998" y="2377393"/>
              <a:ext cx="362887" cy="1967"/>
            </a:xfrm>
            <a:custGeom>
              <a:avLst/>
              <a:gdLst/>
              <a:ahLst/>
              <a:cxnLst/>
              <a:rect l="l" t="t" r="r" b="b"/>
              <a:pathLst>
                <a:path w="14943" h="81" extrusionOk="0">
                  <a:moveTo>
                    <a:pt x="1" y="81"/>
                  </a:moveTo>
                  <a:lnTo>
                    <a:pt x="14942"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43"/>
            <p:cNvSpPr/>
            <p:nvPr/>
          </p:nvSpPr>
          <p:spPr>
            <a:xfrm>
              <a:off x="2296606" y="2419721"/>
              <a:ext cx="97" cy="24"/>
            </a:xfrm>
            <a:custGeom>
              <a:avLst/>
              <a:gdLst/>
              <a:ahLst/>
              <a:cxnLst/>
              <a:rect l="l" t="t" r="r" b="b"/>
              <a:pathLst>
                <a:path w="4" h="1" extrusionOk="0">
                  <a:moveTo>
                    <a:pt x="0" y="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43"/>
            <p:cNvSpPr/>
            <p:nvPr/>
          </p:nvSpPr>
          <p:spPr>
            <a:xfrm>
              <a:off x="1688808" y="2264493"/>
              <a:ext cx="1991" cy="2574"/>
            </a:xfrm>
            <a:custGeom>
              <a:avLst/>
              <a:gdLst/>
              <a:ahLst/>
              <a:cxnLst/>
              <a:rect l="l" t="t" r="r" b="b"/>
              <a:pathLst>
                <a:path w="82" h="106" extrusionOk="0">
                  <a:moveTo>
                    <a:pt x="1" y="0"/>
                  </a:moveTo>
                  <a:cubicBezTo>
                    <a:pt x="36" y="35"/>
                    <a:pt x="78" y="81"/>
                    <a:pt x="78" y="105"/>
                  </a:cubicBezTo>
                  <a:cubicBezTo>
                    <a:pt x="81" y="81"/>
                    <a:pt x="36" y="35"/>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43"/>
            <p:cNvSpPr/>
            <p:nvPr/>
          </p:nvSpPr>
          <p:spPr>
            <a:xfrm>
              <a:off x="2371573" y="2474556"/>
              <a:ext cx="24" cy="364"/>
            </a:xfrm>
            <a:custGeom>
              <a:avLst/>
              <a:gdLst/>
              <a:ahLst/>
              <a:cxnLst/>
              <a:rect l="l" t="t" r="r" b="b"/>
              <a:pathLst>
                <a:path w="1" h="15" extrusionOk="0">
                  <a:moveTo>
                    <a:pt x="1" y="1"/>
                  </a:moveTo>
                  <a:lnTo>
                    <a:pt x="1" y="15"/>
                  </a:lnTo>
                  <a:cubicBezTo>
                    <a:pt x="1" y="11"/>
                    <a:pt x="1" y="4"/>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43"/>
            <p:cNvSpPr/>
            <p:nvPr/>
          </p:nvSpPr>
          <p:spPr>
            <a:xfrm>
              <a:off x="2370213" y="2479413"/>
              <a:ext cx="291" cy="267"/>
            </a:xfrm>
            <a:custGeom>
              <a:avLst/>
              <a:gdLst/>
              <a:ahLst/>
              <a:cxnLst/>
              <a:rect l="l" t="t" r="r" b="b"/>
              <a:pathLst>
                <a:path w="12" h="11" extrusionOk="0">
                  <a:moveTo>
                    <a:pt x="11" y="0"/>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43"/>
            <p:cNvSpPr/>
            <p:nvPr/>
          </p:nvSpPr>
          <p:spPr>
            <a:xfrm>
              <a:off x="2371112" y="2478296"/>
              <a:ext cx="243" cy="291"/>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43"/>
            <p:cNvSpPr/>
            <p:nvPr/>
          </p:nvSpPr>
          <p:spPr>
            <a:xfrm>
              <a:off x="2370723" y="2478903"/>
              <a:ext cx="291" cy="194"/>
            </a:xfrm>
            <a:custGeom>
              <a:avLst/>
              <a:gdLst/>
              <a:ahLst/>
              <a:cxnLst/>
              <a:rect l="l" t="t" r="r" b="b"/>
              <a:pathLst>
                <a:path w="12" h="8" extrusionOk="0">
                  <a:moveTo>
                    <a:pt x="11"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43"/>
            <p:cNvSpPr/>
            <p:nvPr/>
          </p:nvSpPr>
          <p:spPr>
            <a:xfrm>
              <a:off x="2371670" y="2475843"/>
              <a:ext cx="24" cy="364"/>
            </a:xfrm>
            <a:custGeom>
              <a:avLst/>
              <a:gdLst/>
              <a:ahLst/>
              <a:cxnLst/>
              <a:rect l="l" t="t" r="r" b="b"/>
              <a:pathLst>
                <a:path w="1" h="15" extrusionOk="0">
                  <a:moveTo>
                    <a:pt x="0" y="0"/>
                  </a:moveTo>
                  <a:lnTo>
                    <a:pt x="0" y="14"/>
                  </a:lnTo>
                  <a:cubicBezTo>
                    <a:pt x="0" y="11"/>
                    <a:pt x="0" y="4"/>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43"/>
            <p:cNvSpPr/>
            <p:nvPr/>
          </p:nvSpPr>
          <p:spPr>
            <a:xfrm>
              <a:off x="2371500" y="2477786"/>
              <a:ext cx="97" cy="219"/>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43"/>
            <p:cNvSpPr/>
            <p:nvPr/>
          </p:nvSpPr>
          <p:spPr>
            <a:xfrm>
              <a:off x="2517816" y="2414718"/>
              <a:ext cx="24" cy="510"/>
            </a:xfrm>
            <a:custGeom>
              <a:avLst/>
              <a:gdLst/>
              <a:ahLst/>
              <a:cxnLst/>
              <a:rect l="l" t="t" r="r" b="b"/>
              <a:pathLst>
                <a:path w="1" h="21" extrusionOk="0">
                  <a:moveTo>
                    <a:pt x="0" y="21"/>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43"/>
            <p:cNvSpPr/>
            <p:nvPr/>
          </p:nvSpPr>
          <p:spPr>
            <a:xfrm>
              <a:off x="2513056" y="2406801"/>
              <a:ext cx="5124" cy="947"/>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43"/>
            <p:cNvSpPr/>
            <p:nvPr/>
          </p:nvSpPr>
          <p:spPr>
            <a:xfrm>
              <a:off x="2407369" y="2457216"/>
              <a:ext cx="291" cy="194"/>
            </a:xfrm>
            <a:custGeom>
              <a:avLst/>
              <a:gdLst/>
              <a:ahLst/>
              <a:cxnLst/>
              <a:rect l="l" t="t" r="r" b="b"/>
              <a:pathLst>
                <a:path w="12" h="8" extrusionOk="0">
                  <a:moveTo>
                    <a:pt x="1" y="7"/>
                  </a:moveTo>
                  <a:lnTo>
                    <a:pt x="1" y="7"/>
                  </a:ln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43"/>
            <p:cNvSpPr/>
            <p:nvPr/>
          </p:nvSpPr>
          <p:spPr>
            <a:xfrm>
              <a:off x="2320478" y="2481623"/>
              <a:ext cx="24" cy="97"/>
            </a:xfrm>
            <a:custGeom>
              <a:avLst/>
              <a:gdLst/>
              <a:ahLst/>
              <a:cxnLst/>
              <a:rect l="l" t="t" r="r" b="b"/>
              <a:pathLst>
                <a:path w="1" h="4" extrusionOk="0">
                  <a:moveTo>
                    <a:pt x="1"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43"/>
            <p:cNvSpPr/>
            <p:nvPr/>
          </p:nvSpPr>
          <p:spPr>
            <a:xfrm>
              <a:off x="2320575" y="2483225"/>
              <a:ext cx="97" cy="461"/>
            </a:xfrm>
            <a:custGeom>
              <a:avLst/>
              <a:gdLst/>
              <a:ahLst/>
              <a:cxnLst/>
              <a:rect l="l" t="t" r="r" b="b"/>
              <a:pathLst>
                <a:path w="4" h="19" extrusionOk="0">
                  <a:moveTo>
                    <a:pt x="4" y="1"/>
                  </a:moveTo>
                  <a:cubicBezTo>
                    <a:pt x="0" y="8"/>
                    <a:pt x="0" y="11"/>
                    <a:pt x="4" y="18"/>
                  </a:cubicBez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43"/>
            <p:cNvSpPr/>
            <p:nvPr/>
          </p:nvSpPr>
          <p:spPr>
            <a:xfrm>
              <a:off x="2320745" y="2484682"/>
              <a:ext cx="194" cy="437"/>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43"/>
            <p:cNvSpPr/>
            <p:nvPr/>
          </p:nvSpPr>
          <p:spPr>
            <a:xfrm>
              <a:off x="2369533" y="2479923"/>
              <a:ext cx="291" cy="267"/>
            </a:xfrm>
            <a:custGeom>
              <a:avLst/>
              <a:gdLst/>
              <a:ahLst/>
              <a:cxnLst/>
              <a:rect l="l" t="t" r="r" b="b"/>
              <a:pathLst>
                <a:path w="12" h="11" extrusionOk="0">
                  <a:moveTo>
                    <a:pt x="11" y="0"/>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43"/>
            <p:cNvSpPr/>
            <p:nvPr/>
          </p:nvSpPr>
          <p:spPr>
            <a:xfrm>
              <a:off x="2321158" y="2486212"/>
              <a:ext cx="121" cy="267"/>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43"/>
            <p:cNvSpPr/>
            <p:nvPr/>
          </p:nvSpPr>
          <p:spPr>
            <a:xfrm>
              <a:off x="2320575" y="2479655"/>
              <a:ext cx="97" cy="461"/>
            </a:xfrm>
            <a:custGeom>
              <a:avLst/>
              <a:gdLst/>
              <a:ahLst/>
              <a:cxnLst/>
              <a:rect l="l" t="t" r="r" b="b"/>
              <a:pathLst>
                <a:path w="4" h="19" extrusionOk="0">
                  <a:moveTo>
                    <a:pt x="0" y="1"/>
                  </a:moveTo>
                  <a:lnTo>
                    <a:pt x="0" y="18"/>
                  </a:lnTo>
                  <a:cubicBezTo>
                    <a:pt x="0" y="15"/>
                    <a:pt x="4" y="8"/>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43"/>
            <p:cNvSpPr/>
            <p:nvPr/>
          </p:nvSpPr>
          <p:spPr>
            <a:xfrm>
              <a:off x="2368683" y="2480505"/>
              <a:ext cx="364" cy="291"/>
            </a:xfrm>
            <a:custGeom>
              <a:avLst/>
              <a:gdLst/>
              <a:ahLst/>
              <a:cxnLst/>
              <a:rect l="l" t="t" r="r" b="b"/>
              <a:pathLst>
                <a:path w="15" h="12" extrusionOk="0">
                  <a:moveTo>
                    <a:pt x="15" y="1"/>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43"/>
            <p:cNvSpPr/>
            <p:nvPr/>
          </p:nvSpPr>
          <p:spPr>
            <a:xfrm>
              <a:off x="2321765" y="2487572"/>
              <a:ext cx="194" cy="364"/>
            </a:xfrm>
            <a:custGeom>
              <a:avLst/>
              <a:gdLst/>
              <a:ahLst/>
              <a:cxnLst/>
              <a:rect l="l" t="t" r="r" b="b"/>
              <a:pathLst>
                <a:path w="8" h="15" extrusionOk="0">
                  <a:moveTo>
                    <a:pt x="0" y="0"/>
                  </a:moveTo>
                  <a:cubicBezTo>
                    <a:pt x="4" y="7"/>
                    <a:pt x="4" y="11"/>
                    <a:pt x="7" y="14"/>
                  </a:cubicBezTo>
                  <a:cubicBezTo>
                    <a:pt x="7" y="11"/>
                    <a:pt x="4" y="4"/>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43"/>
            <p:cNvSpPr/>
            <p:nvPr/>
          </p:nvSpPr>
          <p:spPr>
            <a:xfrm>
              <a:off x="2367663" y="2481113"/>
              <a:ext cx="461" cy="267"/>
            </a:xfrm>
            <a:custGeom>
              <a:avLst/>
              <a:gdLst/>
              <a:ahLst/>
              <a:cxnLst/>
              <a:rect l="l" t="t" r="r" b="b"/>
              <a:pathLst>
                <a:path w="19" h="11" extrusionOk="0">
                  <a:moveTo>
                    <a:pt x="18" y="0"/>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43"/>
            <p:cNvSpPr/>
            <p:nvPr/>
          </p:nvSpPr>
          <p:spPr>
            <a:xfrm>
              <a:off x="2415698" y="2449907"/>
              <a:ext cx="534" cy="437"/>
            </a:xfrm>
            <a:custGeom>
              <a:avLst/>
              <a:gdLst/>
              <a:ahLst/>
              <a:cxnLst/>
              <a:rect l="l" t="t" r="r" b="b"/>
              <a:pathLst>
                <a:path w="22" h="18" extrusionOk="0">
                  <a:moveTo>
                    <a:pt x="1" y="18"/>
                  </a:moveTo>
                  <a:lnTo>
                    <a:pt x="22"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43"/>
            <p:cNvSpPr/>
            <p:nvPr/>
          </p:nvSpPr>
          <p:spPr>
            <a:xfrm>
              <a:off x="2517816" y="2413941"/>
              <a:ext cx="24" cy="437"/>
            </a:xfrm>
            <a:custGeom>
              <a:avLst/>
              <a:gdLst/>
              <a:ahLst/>
              <a:cxnLst/>
              <a:rect l="l" t="t" r="r" b="b"/>
              <a:pathLst>
                <a:path w="1" h="18" extrusionOk="0">
                  <a:moveTo>
                    <a:pt x="0" y="0"/>
                  </a:moveTo>
                  <a:lnTo>
                    <a:pt x="0"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43"/>
            <p:cNvSpPr/>
            <p:nvPr/>
          </p:nvSpPr>
          <p:spPr>
            <a:xfrm>
              <a:off x="2517816" y="2416418"/>
              <a:ext cx="97" cy="534"/>
            </a:xfrm>
            <a:custGeom>
              <a:avLst/>
              <a:gdLst/>
              <a:ahLst/>
              <a:cxnLst/>
              <a:rect l="l" t="t" r="r" b="b"/>
              <a:pathLst>
                <a:path w="4" h="22" extrusionOk="0">
                  <a:moveTo>
                    <a:pt x="0" y="0"/>
                  </a:moveTo>
                  <a:lnTo>
                    <a:pt x="0" y="21"/>
                  </a:lnTo>
                  <a:cubicBezTo>
                    <a:pt x="4" y="14"/>
                    <a:pt x="4" y="7"/>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43"/>
            <p:cNvSpPr/>
            <p:nvPr/>
          </p:nvSpPr>
          <p:spPr>
            <a:xfrm>
              <a:off x="2517816" y="2415568"/>
              <a:ext cx="24" cy="534"/>
            </a:xfrm>
            <a:custGeom>
              <a:avLst/>
              <a:gdLst/>
              <a:ahLst/>
              <a:cxnLst/>
              <a:rect l="l" t="t" r="r" b="b"/>
              <a:pathLst>
                <a:path w="1" h="22" extrusionOk="0">
                  <a:moveTo>
                    <a:pt x="0" y="0"/>
                  </a:moveTo>
                  <a:lnTo>
                    <a:pt x="0" y="2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43"/>
            <p:cNvSpPr/>
            <p:nvPr/>
          </p:nvSpPr>
          <p:spPr>
            <a:xfrm>
              <a:off x="2421308" y="2445997"/>
              <a:ext cx="291" cy="194"/>
            </a:xfrm>
            <a:custGeom>
              <a:avLst/>
              <a:gdLst/>
              <a:ahLst/>
              <a:cxnLst/>
              <a:rect l="l" t="t" r="r" b="b"/>
              <a:pathLst>
                <a:path w="12" h="8" extrusionOk="0">
                  <a:moveTo>
                    <a:pt x="1" y="7"/>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43"/>
            <p:cNvSpPr/>
            <p:nvPr/>
          </p:nvSpPr>
          <p:spPr>
            <a:xfrm>
              <a:off x="2421648" y="2445900"/>
              <a:ext cx="194" cy="121"/>
            </a:xfrm>
            <a:custGeom>
              <a:avLst/>
              <a:gdLst/>
              <a:ahLst/>
              <a:cxnLst/>
              <a:rect l="l" t="t" r="r" b="b"/>
              <a:pathLst>
                <a:path w="8" h="5" extrusionOk="0">
                  <a:moveTo>
                    <a:pt x="1" y="4"/>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43"/>
            <p:cNvSpPr/>
            <p:nvPr/>
          </p:nvSpPr>
          <p:spPr>
            <a:xfrm>
              <a:off x="2412226" y="2452627"/>
              <a:ext cx="704" cy="607"/>
            </a:xfrm>
            <a:custGeom>
              <a:avLst/>
              <a:gdLst/>
              <a:ahLst/>
              <a:cxnLst/>
              <a:rect l="l" t="t" r="r" b="b"/>
              <a:pathLst>
                <a:path w="29" h="25" extrusionOk="0">
                  <a:moveTo>
                    <a:pt x="0" y="25"/>
                  </a:moveTo>
                  <a:lnTo>
                    <a:pt x="2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43"/>
            <p:cNvSpPr/>
            <p:nvPr/>
          </p:nvSpPr>
          <p:spPr>
            <a:xfrm>
              <a:off x="2517816" y="2413164"/>
              <a:ext cx="24" cy="534"/>
            </a:xfrm>
            <a:custGeom>
              <a:avLst/>
              <a:gdLst/>
              <a:ahLst/>
              <a:cxnLst/>
              <a:rect l="l" t="t" r="r" b="b"/>
              <a:pathLst>
                <a:path w="1" h="22" extrusionOk="0">
                  <a:moveTo>
                    <a:pt x="0" y="1"/>
                  </a:moveTo>
                  <a:lnTo>
                    <a:pt x="0" y="22"/>
                  </a:lnTo>
                  <a:cubicBezTo>
                    <a:pt x="0" y="15"/>
                    <a:pt x="0" y="8"/>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43"/>
            <p:cNvSpPr/>
            <p:nvPr/>
          </p:nvSpPr>
          <p:spPr>
            <a:xfrm>
              <a:off x="2421915" y="2445730"/>
              <a:ext cx="194" cy="121"/>
            </a:xfrm>
            <a:custGeom>
              <a:avLst/>
              <a:gdLst/>
              <a:ahLst/>
              <a:cxnLst/>
              <a:rect l="l" t="t" r="r" b="b"/>
              <a:pathLst>
                <a:path w="8" h="5" extrusionOk="0">
                  <a:moveTo>
                    <a:pt x="0" y="4"/>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43"/>
            <p:cNvSpPr/>
            <p:nvPr/>
          </p:nvSpPr>
          <p:spPr>
            <a:xfrm>
              <a:off x="2418855" y="2447527"/>
              <a:ext cx="437" cy="364"/>
            </a:xfrm>
            <a:custGeom>
              <a:avLst/>
              <a:gdLst/>
              <a:ahLst/>
              <a:cxnLst/>
              <a:rect l="l" t="t" r="r" b="b"/>
              <a:pathLst>
                <a:path w="18" h="15" extrusionOk="0">
                  <a:moveTo>
                    <a:pt x="0" y="14"/>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43"/>
            <p:cNvSpPr/>
            <p:nvPr/>
          </p:nvSpPr>
          <p:spPr>
            <a:xfrm>
              <a:off x="2420288" y="2446677"/>
              <a:ext cx="364" cy="194"/>
            </a:xfrm>
            <a:custGeom>
              <a:avLst/>
              <a:gdLst/>
              <a:ahLst/>
              <a:cxnLst/>
              <a:rect l="l" t="t" r="r" b="b"/>
              <a:pathLst>
                <a:path w="15" h="8" extrusionOk="0">
                  <a:moveTo>
                    <a:pt x="1" y="7"/>
                  </a:moveTo>
                  <a:lnTo>
                    <a:pt x="1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43"/>
            <p:cNvSpPr/>
            <p:nvPr/>
          </p:nvSpPr>
          <p:spPr>
            <a:xfrm>
              <a:off x="2419875" y="2446920"/>
              <a:ext cx="364" cy="291"/>
            </a:xfrm>
            <a:custGeom>
              <a:avLst/>
              <a:gdLst/>
              <a:ahLst/>
              <a:cxnLst/>
              <a:rect l="l" t="t" r="r" b="b"/>
              <a:pathLst>
                <a:path w="15" h="12" extrusionOk="0">
                  <a:moveTo>
                    <a:pt x="0" y="11"/>
                  </a:moveTo>
                  <a:lnTo>
                    <a:pt x="1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43"/>
            <p:cNvSpPr/>
            <p:nvPr/>
          </p:nvSpPr>
          <p:spPr>
            <a:xfrm>
              <a:off x="2419365" y="2447260"/>
              <a:ext cx="437" cy="291"/>
            </a:xfrm>
            <a:custGeom>
              <a:avLst/>
              <a:gdLst/>
              <a:ahLst/>
              <a:cxnLst/>
              <a:rect l="l" t="t" r="r" b="b"/>
              <a:pathLst>
                <a:path w="18" h="12" extrusionOk="0">
                  <a:moveTo>
                    <a:pt x="0" y="11"/>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43"/>
            <p:cNvSpPr/>
            <p:nvPr/>
          </p:nvSpPr>
          <p:spPr>
            <a:xfrm>
              <a:off x="2420968" y="2446240"/>
              <a:ext cx="364" cy="194"/>
            </a:xfrm>
            <a:custGeom>
              <a:avLst/>
              <a:gdLst/>
              <a:ahLst/>
              <a:cxnLst/>
              <a:rect l="l" t="t" r="r" b="b"/>
              <a:pathLst>
                <a:path w="15" h="8" extrusionOk="0">
                  <a:moveTo>
                    <a:pt x="1" y="8"/>
                  </a:moveTo>
                  <a:lnTo>
                    <a:pt x="1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43"/>
            <p:cNvSpPr/>
            <p:nvPr/>
          </p:nvSpPr>
          <p:spPr>
            <a:xfrm>
              <a:off x="2518059" y="2419138"/>
              <a:ext cx="121" cy="607"/>
            </a:xfrm>
            <a:custGeom>
              <a:avLst/>
              <a:gdLst/>
              <a:ahLst/>
              <a:cxnLst/>
              <a:rect l="l" t="t" r="r" b="b"/>
              <a:pathLst>
                <a:path w="5" h="25" extrusionOk="0">
                  <a:moveTo>
                    <a:pt x="1" y="0"/>
                  </a:moveTo>
                  <a:cubicBezTo>
                    <a:pt x="1" y="7"/>
                    <a:pt x="1" y="18"/>
                    <a:pt x="4" y="25"/>
                  </a:cubicBezTo>
                  <a:cubicBezTo>
                    <a:pt x="1" y="18"/>
                    <a:pt x="1" y="7"/>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43"/>
            <p:cNvSpPr/>
            <p:nvPr/>
          </p:nvSpPr>
          <p:spPr>
            <a:xfrm>
              <a:off x="2517889" y="2417268"/>
              <a:ext cx="24" cy="534"/>
            </a:xfrm>
            <a:custGeom>
              <a:avLst/>
              <a:gdLst/>
              <a:ahLst/>
              <a:cxnLst/>
              <a:rect l="l" t="t" r="r" b="b"/>
              <a:pathLst>
                <a:path w="1" h="22" extrusionOk="0">
                  <a:moveTo>
                    <a:pt x="1" y="0"/>
                  </a:moveTo>
                  <a:lnTo>
                    <a:pt x="1" y="21"/>
                  </a:lnTo>
                  <a:cubicBezTo>
                    <a:pt x="1" y="14"/>
                    <a:pt x="1" y="7"/>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43"/>
            <p:cNvSpPr/>
            <p:nvPr/>
          </p:nvSpPr>
          <p:spPr>
            <a:xfrm>
              <a:off x="2420628" y="2446410"/>
              <a:ext cx="364" cy="194"/>
            </a:xfrm>
            <a:custGeom>
              <a:avLst/>
              <a:gdLst/>
              <a:ahLst/>
              <a:cxnLst/>
              <a:rect l="l" t="t" r="r" b="b"/>
              <a:pathLst>
                <a:path w="15" h="8" extrusionOk="0">
                  <a:moveTo>
                    <a:pt x="1" y="8"/>
                  </a:moveTo>
                  <a:lnTo>
                    <a:pt x="1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43"/>
            <p:cNvSpPr/>
            <p:nvPr/>
          </p:nvSpPr>
          <p:spPr>
            <a:xfrm>
              <a:off x="2422158" y="2445560"/>
              <a:ext cx="194" cy="194"/>
            </a:xfrm>
            <a:custGeom>
              <a:avLst/>
              <a:gdLst/>
              <a:ahLst/>
              <a:cxnLst/>
              <a:rect l="l" t="t" r="r" b="b"/>
              <a:pathLst>
                <a:path w="8" h="8" extrusionOk="0">
                  <a:moveTo>
                    <a:pt x="1" y="8"/>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43"/>
            <p:cNvSpPr/>
            <p:nvPr/>
          </p:nvSpPr>
          <p:spPr>
            <a:xfrm>
              <a:off x="2517986" y="2418191"/>
              <a:ext cx="24" cy="534"/>
            </a:xfrm>
            <a:custGeom>
              <a:avLst/>
              <a:gdLst/>
              <a:ahLst/>
              <a:cxnLst/>
              <a:rect l="l" t="t" r="r" b="b"/>
              <a:pathLst>
                <a:path w="1" h="22" extrusionOk="0">
                  <a:moveTo>
                    <a:pt x="0" y="1"/>
                  </a:moveTo>
                  <a:lnTo>
                    <a:pt x="0" y="22"/>
                  </a:lnTo>
                  <a:cubicBezTo>
                    <a:pt x="0" y="15"/>
                    <a:pt x="0" y="8"/>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43"/>
            <p:cNvSpPr/>
            <p:nvPr/>
          </p:nvSpPr>
          <p:spPr>
            <a:xfrm>
              <a:off x="2422328" y="2445560"/>
              <a:ext cx="194" cy="121"/>
            </a:xfrm>
            <a:custGeom>
              <a:avLst/>
              <a:gdLst/>
              <a:ahLst/>
              <a:cxnLst/>
              <a:rect l="l" t="t" r="r" b="b"/>
              <a:pathLst>
                <a:path w="8" h="5" extrusionOk="0">
                  <a:moveTo>
                    <a:pt x="1" y="4"/>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43"/>
            <p:cNvSpPr/>
            <p:nvPr/>
          </p:nvSpPr>
          <p:spPr>
            <a:xfrm>
              <a:off x="2517986" y="2410031"/>
              <a:ext cx="97" cy="1044"/>
            </a:xfrm>
            <a:custGeom>
              <a:avLst/>
              <a:gdLst/>
              <a:ahLst/>
              <a:cxnLst/>
              <a:rect l="l" t="t" r="r" b="b"/>
              <a:pathLst>
                <a:path w="4" h="43" extrusionOk="0">
                  <a:moveTo>
                    <a:pt x="4" y="0"/>
                  </a:moveTo>
                  <a:cubicBezTo>
                    <a:pt x="0" y="14"/>
                    <a:pt x="0" y="28"/>
                    <a:pt x="0" y="42"/>
                  </a:cubicBezTo>
                  <a:cubicBezTo>
                    <a:pt x="0" y="28"/>
                    <a:pt x="4" y="14"/>
                    <a:pt x="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43"/>
            <p:cNvSpPr/>
            <p:nvPr/>
          </p:nvSpPr>
          <p:spPr>
            <a:xfrm>
              <a:off x="2517986" y="2411124"/>
              <a:ext cx="24" cy="534"/>
            </a:xfrm>
            <a:custGeom>
              <a:avLst/>
              <a:gdLst/>
              <a:ahLst/>
              <a:cxnLst/>
              <a:rect l="l" t="t" r="r" b="b"/>
              <a:pathLst>
                <a:path w="1" h="22" extrusionOk="0">
                  <a:moveTo>
                    <a:pt x="0" y="1"/>
                  </a:moveTo>
                  <a:lnTo>
                    <a:pt x="0" y="2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43"/>
            <p:cNvSpPr/>
            <p:nvPr/>
          </p:nvSpPr>
          <p:spPr>
            <a:xfrm>
              <a:off x="2499796" y="2403474"/>
              <a:ext cx="437" cy="121"/>
            </a:xfrm>
            <a:custGeom>
              <a:avLst/>
              <a:gdLst/>
              <a:ahLst/>
              <a:cxnLst/>
              <a:rect l="l" t="t" r="r" b="b"/>
              <a:pathLst>
                <a:path w="18" h="5" extrusionOk="0">
                  <a:moveTo>
                    <a:pt x="0" y="4"/>
                  </a:moveTo>
                  <a:cubicBezTo>
                    <a:pt x="4" y="1"/>
                    <a:pt x="11" y="1"/>
                    <a:pt x="18" y="1"/>
                  </a:cubicBezTo>
                  <a:cubicBezTo>
                    <a:pt x="11" y="1"/>
                    <a:pt x="4" y="1"/>
                    <a:pt x="0" y="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43"/>
            <p:cNvSpPr/>
            <p:nvPr/>
          </p:nvSpPr>
          <p:spPr>
            <a:xfrm>
              <a:off x="2416378" y="2449397"/>
              <a:ext cx="534" cy="364"/>
            </a:xfrm>
            <a:custGeom>
              <a:avLst/>
              <a:gdLst/>
              <a:ahLst/>
              <a:cxnLst/>
              <a:rect l="l" t="t" r="r" b="b"/>
              <a:pathLst>
                <a:path w="22" h="15" extrusionOk="0">
                  <a:moveTo>
                    <a:pt x="1" y="14"/>
                  </a:moveTo>
                  <a:lnTo>
                    <a:pt x="22"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43"/>
            <p:cNvSpPr/>
            <p:nvPr/>
          </p:nvSpPr>
          <p:spPr>
            <a:xfrm>
              <a:off x="2417058" y="2448887"/>
              <a:ext cx="534" cy="364"/>
            </a:xfrm>
            <a:custGeom>
              <a:avLst/>
              <a:gdLst/>
              <a:ahLst/>
              <a:cxnLst/>
              <a:rect l="l" t="t" r="r" b="b"/>
              <a:pathLst>
                <a:path w="22" h="15" extrusionOk="0">
                  <a:moveTo>
                    <a:pt x="1" y="14"/>
                  </a:moveTo>
                  <a:lnTo>
                    <a:pt x="22"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43"/>
            <p:cNvSpPr/>
            <p:nvPr/>
          </p:nvSpPr>
          <p:spPr>
            <a:xfrm>
              <a:off x="2414848" y="2450587"/>
              <a:ext cx="631" cy="437"/>
            </a:xfrm>
            <a:custGeom>
              <a:avLst/>
              <a:gdLst/>
              <a:ahLst/>
              <a:cxnLst/>
              <a:rect l="l" t="t" r="r" b="b"/>
              <a:pathLst>
                <a:path w="26" h="18" extrusionOk="0">
                  <a:moveTo>
                    <a:pt x="1" y="18"/>
                  </a:moveTo>
                  <a:lnTo>
                    <a:pt x="2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43"/>
            <p:cNvSpPr/>
            <p:nvPr/>
          </p:nvSpPr>
          <p:spPr>
            <a:xfrm>
              <a:off x="2517889" y="2412484"/>
              <a:ext cx="24" cy="461"/>
            </a:xfrm>
            <a:custGeom>
              <a:avLst/>
              <a:gdLst/>
              <a:ahLst/>
              <a:cxnLst/>
              <a:rect l="l" t="t" r="r" b="b"/>
              <a:pathLst>
                <a:path w="1" h="19" extrusionOk="0">
                  <a:moveTo>
                    <a:pt x="1" y="1"/>
                  </a:moveTo>
                  <a:lnTo>
                    <a:pt x="1" y="18"/>
                  </a:lnTo>
                  <a:cubicBezTo>
                    <a:pt x="1" y="11"/>
                    <a:pt x="1" y="8"/>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43"/>
            <p:cNvSpPr/>
            <p:nvPr/>
          </p:nvSpPr>
          <p:spPr>
            <a:xfrm>
              <a:off x="2517889" y="2411804"/>
              <a:ext cx="24" cy="461"/>
            </a:xfrm>
            <a:custGeom>
              <a:avLst/>
              <a:gdLst/>
              <a:ahLst/>
              <a:cxnLst/>
              <a:rect l="l" t="t" r="r" b="b"/>
              <a:pathLst>
                <a:path w="1" h="19" extrusionOk="0">
                  <a:moveTo>
                    <a:pt x="1" y="1"/>
                  </a:moveTo>
                  <a:lnTo>
                    <a:pt x="1" y="18"/>
                  </a:lnTo>
                  <a:cubicBezTo>
                    <a:pt x="1" y="11"/>
                    <a:pt x="1" y="8"/>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43"/>
            <p:cNvSpPr/>
            <p:nvPr/>
          </p:nvSpPr>
          <p:spPr>
            <a:xfrm>
              <a:off x="2411206" y="2453379"/>
              <a:ext cx="777" cy="704"/>
            </a:xfrm>
            <a:custGeom>
              <a:avLst/>
              <a:gdLst/>
              <a:ahLst/>
              <a:cxnLst/>
              <a:rect l="l" t="t" r="r" b="b"/>
              <a:pathLst>
                <a:path w="32" h="29" extrusionOk="0">
                  <a:moveTo>
                    <a:pt x="0" y="29"/>
                  </a:moveTo>
                  <a:lnTo>
                    <a:pt x="32"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43"/>
            <p:cNvSpPr/>
            <p:nvPr/>
          </p:nvSpPr>
          <p:spPr>
            <a:xfrm>
              <a:off x="2422498" y="2445487"/>
              <a:ext cx="194" cy="97"/>
            </a:xfrm>
            <a:custGeom>
              <a:avLst/>
              <a:gdLst/>
              <a:ahLst/>
              <a:cxnLst/>
              <a:rect l="l" t="t" r="r" b="b"/>
              <a:pathLst>
                <a:path w="8" h="4" extrusionOk="0">
                  <a:moveTo>
                    <a:pt x="1" y="4"/>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43"/>
            <p:cNvSpPr/>
            <p:nvPr/>
          </p:nvSpPr>
          <p:spPr>
            <a:xfrm>
              <a:off x="2423008" y="2445317"/>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43"/>
            <p:cNvSpPr/>
            <p:nvPr/>
          </p:nvSpPr>
          <p:spPr>
            <a:xfrm>
              <a:off x="2422668" y="2445487"/>
              <a:ext cx="121" cy="24"/>
            </a:xfrm>
            <a:custGeom>
              <a:avLst/>
              <a:gdLst/>
              <a:ahLst/>
              <a:cxnLst/>
              <a:rect l="l" t="t" r="r" b="b"/>
              <a:pathLst>
                <a:path w="5" h="1" extrusionOk="0">
                  <a:moveTo>
                    <a:pt x="1" y="0"/>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43"/>
            <p:cNvSpPr/>
            <p:nvPr/>
          </p:nvSpPr>
          <p:spPr>
            <a:xfrm>
              <a:off x="2414096" y="2451169"/>
              <a:ext cx="607" cy="534"/>
            </a:xfrm>
            <a:custGeom>
              <a:avLst/>
              <a:gdLst/>
              <a:ahLst/>
              <a:cxnLst/>
              <a:rect l="l" t="t" r="r" b="b"/>
              <a:pathLst>
                <a:path w="25" h="22" extrusionOk="0">
                  <a:moveTo>
                    <a:pt x="0" y="22"/>
                  </a:moveTo>
                  <a:lnTo>
                    <a:pt x="2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43"/>
            <p:cNvSpPr/>
            <p:nvPr/>
          </p:nvSpPr>
          <p:spPr>
            <a:xfrm>
              <a:off x="2422765" y="2445390"/>
              <a:ext cx="97" cy="24"/>
            </a:xfrm>
            <a:custGeom>
              <a:avLst/>
              <a:gdLst/>
              <a:ahLst/>
              <a:cxnLst/>
              <a:rect l="l" t="t" r="r" b="b"/>
              <a:pathLst>
                <a:path w="4" h="1" extrusionOk="0">
                  <a:moveTo>
                    <a:pt x="0" y="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43"/>
            <p:cNvSpPr/>
            <p:nvPr/>
          </p:nvSpPr>
          <p:spPr>
            <a:xfrm>
              <a:off x="2422838" y="2445390"/>
              <a:ext cx="194" cy="24"/>
            </a:xfrm>
            <a:custGeom>
              <a:avLst/>
              <a:gdLst/>
              <a:ahLst/>
              <a:cxnLst/>
              <a:rect l="l" t="t" r="r" b="b"/>
              <a:pathLst>
                <a:path w="8" h="1" extrusionOk="0">
                  <a:moveTo>
                    <a:pt x="1" y="1"/>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43"/>
            <p:cNvSpPr/>
            <p:nvPr/>
          </p:nvSpPr>
          <p:spPr>
            <a:xfrm>
              <a:off x="2413149" y="2451849"/>
              <a:ext cx="704" cy="631"/>
            </a:xfrm>
            <a:custGeom>
              <a:avLst/>
              <a:gdLst/>
              <a:ahLst/>
              <a:cxnLst/>
              <a:rect l="l" t="t" r="r" b="b"/>
              <a:pathLst>
                <a:path w="29" h="26" extrusionOk="0">
                  <a:moveTo>
                    <a:pt x="1" y="25"/>
                  </a:moveTo>
                  <a:lnTo>
                    <a:pt x="29"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43"/>
            <p:cNvSpPr/>
            <p:nvPr/>
          </p:nvSpPr>
          <p:spPr>
            <a:xfrm>
              <a:off x="2417738" y="2448377"/>
              <a:ext cx="461" cy="364"/>
            </a:xfrm>
            <a:custGeom>
              <a:avLst/>
              <a:gdLst/>
              <a:ahLst/>
              <a:cxnLst/>
              <a:rect l="l" t="t" r="r" b="b"/>
              <a:pathLst>
                <a:path w="19" h="15" extrusionOk="0">
                  <a:moveTo>
                    <a:pt x="1" y="14"/>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43"/>
            <p:cNvSpPr/>
            <p:nvPr/>
          </p:nvSpPr>
          <p:spPr>
            <a:xfrm>
              <a:off x="2518156" y="2420158"/>
              <a:ext cx="97" cy="607"/>
            </a:xfrm>
            <a:custGeom>
              <a:avLst/>
              <a:gdLst/>
              <a:ahLst/>
              <a:cxnLst/>
              <a:rect l="l" t="t" r="r" b="b"/>
              <a:pathLst>
                <a:path w="4" h="25" extrusionOk="0">
                  <a:moveTo>
                    <a:pt x="0" y="0"/>
                  </a:moveTo>
                  <a:cubicBezTo>
                    <a:pt x="0" y="7"/>
                    <a:pt x="4" y="14"/>
                    <a:pt x="4" y="25"/>
                  </a:cubicBezTo>
                  <a:cubicBezTo>
                    <a:pt x="4" y="14"/>
                    <a:pt x="4" y="7"/>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43"/>
            <p:cNvSpPr/>
            <p:nvPr/>
          </p:nvSpPr>
          <p:spPr>
            <a:xfrm>
              <a:off x="2418345" y="2447940"/>
              <a:ext cx="437" cy="364"/>
            </a:xfrm>
            <a:custGeom>
              <a:avLst/>
              <a:gdLst/>
              <a:ahLst/>
              <a:cxnLst/>
              <a:rect l="l" t="t" r="r" b="b"/>
              <a:pathLst>
                <a:path w="18" h="15" extrusionOk="0">
                  <a:moveTo>
                    <a:pt x="0" y="15"/>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43"/>
            <p:cNvSpPr/>
            <p:nvPr/>
          </p:nvSpPr>
          <p:spPr>
            <a:xfrm>
              <a:off x="2518326" y="2421178"/>
              <a:ext cx="97" cy="607"/>
            </a:xfrm>
            <a:custGeom>
              <a:avLst/>
              <a:gdLst/>
              <a:ahLst/>
              <a:cxnLst/>
              <a:rect l="l" t="t" r="r" b="b"/>
              <a:pathLst>
                <a:path w="4" h="25" extrusionOk="0">
                  <a:moveTo>
                    <a:pt x="0" y="0"/>
                  </a:moveTo>
                  <a:lnTo>
                    <a:pt x="4"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43"/>
            <p:cNvSpPr/>
            <p:nvPr/>
          </p:nvSpPr>
          <p:spPr>
            <a:xfrm>
              <a:off x="3306170" y="2465546"/>
              <a:ext cx="164699" cy="117635"/>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43"/>
            <p:cNvSpPr/>
            <p:nvPr/>
          </p:nvSpPr>
          <p:spPr>
            <a:xfrm>
              <a:off x="3462783" y="2527618"/>
              <a:ext cx="8864" cy="5488"/>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43"/>
            <p:cNvSpPr/>
            <p:nvPr/>
          </p:nvSpPr>
          <p:spPr>
            <a:xfrm>
              <a:off x="3330649" y="2565526"/>
              <a:ext cx="121" cy="267"/>
            </a:xfrm>
            <a:custGeom>
              <a:avLst/>
              <a:gdLst/>
              <a:ahLst/>
              <a:cxnLst/>
              <a:rect l="l" t="t" r="r" b="b"/>
              <a:pathLst>
                <a:path w="5" h="11" extrusionOk="0">
                  <a:moveTo>
                    <a:pt x="4" y="1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43"/>
            <p:cNvSpPr/>
            <p:nvPr/>
          </p:nvSpPr>
          <p:spPr>
            <a:xfrm>
              <a:off x="3331087" y="2566473"/>
              <a:ext cx="364" cy="704"/>
            </a:xfrm>
            <a:custGeom>
              <a:avLst/>
              <a:gdLst/>
              <a:ahLst/>
              <a:cxnLst/>
              <a:rect l="l" t="t" r="r" b="b"/>
              <a:pathLst>
                <a:path w="15" h="29" extrusionOk="0">
                  <a:moveTo>
                    <a:pt x="14" y="28"/>
                  </a:moveTo>
                  <a:lnTo>
                    <a:pt x="14" y="28"/>
                  </a:ln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43"/>
            <p:cNvSpPr/>
            <p:nvPr/>
          </p:nvSpPr>
          <p:spPr>
            <a:xfrm>
              <a:off x="3330407" y="2564676"/>
              <a:ext cx="24" cy="194"/>
            </a:xfrm>
            <a:custGeom>
              <a:avLst/>
              <a:gdLst/>
              <a:ahLst/>
              <a:cxnLst/>
              <a:rect l="l" t="t" r="r" b="b"/>
              <a:pathLst>
                <a:path w="1" h="8" extrusionOk="0">
                  <a:moveTo>
                    <a:pt x="0" y="7"/>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43"/>
            <p:cNvSpPr/>
            <p:nvPr/>
          </p:nvSpPr>
          <p:spPr>
            <a:xfrm>
              <a:off x="3330407" y="2564919"/>
              <a:ext cx="24" cy="121"/>
            </a:xfrm>
            <a:custGeom>
              <a:avLst/>
              <a:gdLst/>
              <a:ahLst/>
              <a:cxnLst/>
              <a:rect l="l" t="t" r="r" b="b"/>
              <a:pathLst>
                <a:path w="1" h="5" extrusionOk="0">
                  <a:moveTo>
                    <a:pt x="0"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43"/>
            <p:cNvSpPr/>
            <p:nvPr/>
          </p:nvSpPr>
          <p:spPr>
            <a:xfrm>
              <a:off x="3330309" y="2564506"/>
              <a:ext cx="24" cy="194"/>
            </a:xfrm>
            <a:custGeom>
              <a:avLst/>
              <a:gdLst/>
              <a:ahLst/>
              <a:cxnLst/>
              <a:rect l="l" t="t" r="r" b="b"/>
              <a:pathLst>
                <a:path w="1" h="8" extrusionOk="0">
                  <a:moveTo>
                    <a:pt x="1" y="7"/>
                  </a:moveTo>
                  <a:lnTo>
                    <a:pt x="1" y="0"/>
                  </a:lnTo>
                  <a:cubicBezTo>
                    <a:pt x="1" y="4"/>
                    <a:pt x="1" y="4"/>
                    <a:pt x="1" y="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43"/>
            <p:cNvSpPr/>
            <p:nvPr/>
          </p:nvSpPr>
          <p:spPr>
            <a:xfrm>
              <a:off x="3312630" y="2491215"/>
              <a:ext cx="121" cy="121"/>
            </a:xfrm>
            <a:custGeom>
              <a:avLst/>
              <a:gdLst/>
              <a:ahLst/>
              <a:cxnLst/>
              <a:rect l="l" t="t" r="r" b="b"/>
              <a:pathLst>
                <a:path w="5" h="5" extrusionOk="0">
                  <a:moveTo>
                    <a:pt x="1" y="1"/>
                  </a:moveTo>
                  <a:lnTo>
                    <a:pt x="1" y="4"/>
                  </a:ln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43"/>
            <p:cNvSpPr/>
            <p:nvPr/>
          </p:nvSpPr>
          <p:spPr>
            <a:xfrm>
              <a:off x="3330819" y="2565963"/>
              <a:ext cx="291" cy="437"/>
            </a:xfrm>
            <a:custGeom>
              <a:avLst/>
              <a:gdLst/>
              <a:ahLst/>
              <a:cxnLst/>
              <a:rect l="l" t="t" r="r" b="b"/>
              <a:pathLst>
                <a:path w="12" h="18" extrusionOk="0">
                  <a:moveTo>
                    <a:pt x="11" y="18"/>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43"/>
            <p:cNvSpPr/>
            <p:nvPr/>
          </p:nvSpPr>
          <p:spPr>
            <a:xfrm>
              <a:off x="3330479" y="2565186"/>
              <a:ext cx="121" cy="194"/>
            </a:xfrm>
            <a:custGeom>
              <a:avLst/>
              <a:gdLst/>
              <a:ahLst/>
              <a:cxnLst/>
              <a:rect l="l" t="t" r="r" b="b"/>
              <a:pathLst>
                <a:path w="5" h="8" extrusionOk="0">
                  <a:moveTo>
                    <a:pt x="4" y="7"/>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43"/>
            <p:cNvSpPr/>
            <p:nvPr/>
          </p:nvSpPr>
          <p:spPr>
            <a:xfrm>
              <a:off x="3312800" y="2490875"/>
              <a:ext cx="364" cy="364"/>
            </a:xfrm>
            <a:custGeom>
              <a:avLst/>
              <a:gdLst/>
              <a:ahLst/>
              <a:cxnLst/>
              <a:rect l="l" t="t" r="r" b="b"/>
              <a:pathLst>
                <a:path w="15" h="15" extrusionOk="0">
                  <a:moveTo>
                    <a:pt x="15" y="1"/>
                  </a:moveTo>
                  <a:cubicBezTo>
                    <a:pt x="11" y="4"/>
                    <a:pt x="8" y="11"/>
                    <a:pt x="1" y="15"/>
                  </a:cubicBezTo>
                  <a:cubicBezTo>
                    <a:pt x="8" y="11"/>
                    <a:pt x="11" y="4"/>
                    <a:pt x="15"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43"/>
            <p:cNvSpPr/>
            <p:nvPr/>
          </p:nvSpPr>
          <p:spPr>
            <a:xfrm>
              <a:off x="3405908" y="2473026"/>
              <a:ext cx="364" cy="194"/>
            </a:xfrm>
            <a:custGeom>
              <a:avLst/>
              <a:gdLst/>
              <a:ahLst/>
              <a:cxnLst/>
              <a:rect l="l" t="t" r="r" b="b"/>
              <a:pathLst>
                <a:path w="15" h="8" extrusionOk="0">
                  <a:moveTo>
                    <a:pt x="0" y="1"/>
                  </a:moveTo>
                  <a:lnTo>
                    <a:pt x="14"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43"/>
            <p:cNvSpPr/>
            <p:nvPr/>
          </p:nvSpPr>
          <p:spPr>
            <a:xfrm>
              <a:off x="3459213" y="2486965"/>
              <a:ext cx="364" cy="24"/>
            </a:xfrm>
            <a:custGeom>
              <a:avLst/>
              <a:gdLst/>
              <a:ahLst/>
              <a:cxnLst/>
              <a:rect l="l" t="t" r="r" b="b"/>
              <a:pathLst>
                <a:path w="15" h="1" extrusionOk="0">
                  <a:moveTo>
                    <a:pt x="0" y="1"/>
                  </a:moveTo>
                  <a:lnTo>
                    <a:pt x="1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43"/>
            <p:cNvSpPr/>
            <p:nvPr/>
          </p:nvSpPr>
          <p:spPr>
            <a:xfrm>
              <a:off x="3460573" y="2487135"/>
              <a:ext cx="437" cy="24"/>
            </a:xfrm>
            <a:custGeom>
              <a:avLst/>
              <a:gdLst/>
              <a:ahLst/>
              <a:cxnLst/>
              <a:rect l="l" t="t" r="r" b="b"/>
              <a:pathLst>
                <a:path w="18" h="1" extrusionOk="0">
                  <a:moveTo>
                    <a:pt x="0" y="1"/>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43"/>
            <p:cNvSpPr/>
            <p:nvPr/>
          </p:nvSpPr>
          <p:spPr>
            <a:xfrm>
              <a:off x="3462345" y="2487232"/>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43"/>
            <p:cNvSpPr/>
            <p:nvPr/>
          </p:nvSpPr>
          <p:spPr>
            <a:xfrm>
              <a:off x="3464313" y="2487305"/>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43"/>
            <p:cNvSpPr/>
            <p:nvPr/>
          </p:nvSpPr>
          <p:spPr>
            <a:xfrm>
              <a:off x="3470505" y="248713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43"/>
            <p:cNvSpPr/>
            <p:nvPr/>
          </p:nvSpPr>
          <p:spPr>
            <a:xfrm>
              <a:off x="3601691" y="2413431"/>
              <a:ext cx="40993" cy="20861"/>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43"/>
            <p:cNvSpPr/>
            <p:nvPr/>
          </p:nvSpPr>
          <p:spPr>
            <a:xfrm>
              <a:off x="3637997" y="2419721"/>
              <a:ext cx="97" cy="24"/>
            </a:xfrm>
            <a:custGeom>
              <a:avLst/>
              <a:gdLst/>
              <a:ahLst/>
              <a:cxnLst/>
              <a:rect l="l" t="t" r="r" b="b"/>
              <a:pathLst>
                <a:path w="4" h="1" extrusionOk="0">
                  <a:moveTo>
                    <a:pt x="4"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43"/>
            <p:cNvSpPr/>
            <p:nvPr/>
          </p:nvSpPr>
          <p:spPr>
            <a:xfrm>
              <a:off x="3637220" y="2420061"/>
              <a:ext cx="291" cy="194"/>
            </a:xfrm>
            <a:custGeom>
              <a:avLst/>
              <a:gdLst/>
              <a:ahLst/>
              <a:cxnLst/>
              <a:rect l="l" t="t" r="r" b="b"/>
              <a:pathLst>
                <a:path w="12" h="8" extrusionOk="0">
                  <a:moveTo>
                    <a:pt x="11"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43"/>
            <p:cNvSpPr/>
            <p:nvPr/>
          </p:nvSpPr>
          <p:spPr>
            <a:xfrm>
              <a:off x="3642319" y="2416248"/>
              <a:ext cx="364" cy="267"/>
            </a:xfrm>
            <a:custGeom>
              <a:avLst/>
              <a:gdLst/>
              <a:ahLst/>
              <a:cxnLst/>
              <a:rect l="l" t="t" r="r" b="b"/>
              <a:pathLst>
                <a:path w="15" h="11" extrusionOk="0">
                  <a:moveTo>
                    <a:pt x="1" y="11"/>
                  </a:moveTo>
                  <a:lnTo>
                    <a:pt x="15" y="0"/>
                  </a:lnTo>
                  <a:lnTo>
                    <a:pt x="1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43"/>
            <p:cNvSpPr/>
            <p:nvPr/>
          </p:nvSpPr>
          <p:spPr>
            <a:xfrm>
              <a:off x="3641470" y="2417001"/>
              <a:ext cx="291" cy="291"/>
            </a:xfrm>
            <a:custGeom>
              <a:avLst/>
              <a:gdLst/>
              <a:ahLst/>
              <a:cxnLst/>
              <a:rect l="l" t="t" r="r" b="b"/>
              <a:pathLst>
                <a:path w="12" h="12" extrusionOk="0">
                  <a:moveTo>
                    <a:pt x="11" y="1"/>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43"/>
            <p:cNvSpPr/>
            <p:nvPr/>
          </p:nvSpPr>
          <p:spPr>
            <a:xfrm>
              <a:off x="3612911" y="2434000"/>
              <a:ext cx="704" cy="121"/>
            </a:xfrm>
            <a:custGeom>
              <a:avLst/>
              <a:gdLst/>
              <a:ahLst/>
              <a:cxnLst/>
              <a:rect l="l" t="t" r="r" b="b"/>
              <a:pathLst>
                <a:path w="29" h="5" extrusionOk="0">
                  <a:moveTo>
                    <a:pt x="29"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43"/>
            <p:cNvSpPr/>
            <p:nvPr/>
          </p:nvSpPr>
          <p:spPr>
            <a:xfrm>
              <a:off x="3615558" y="2433587"/>
              <a:ext cx="607" cy="194"/>
            </a:xfrm>
            <a:custGeom>
              <a:avLst/>
              <a:gdLst/>
              <a:ahLst/>
              <a:cxnLst/>
              <a:rect l="l" t="t" r="r" b="b"/>
              <a:pathLst>
                <a:path w="25" h="8" extrusionOk="0">
                  <a:moveTo>
                    <a:pt x="25"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43"/>
            <p:cNvSpPr/>
            <p:nvPr/>
          </p:nvSpPr>
          <p:spPr>
            <a:xfrm>
              <a:off x="3614271" y="2433830"/>
              <a:ext cx="704" cy="121"/>
            </a:xfrm>
            <a:custGeom>
              <a:avLst/>
              <a:gdLst/>
              <a:ahLst/>
              <a:cxnLst/>
              <a:rect l="l" t="t" r="r" b="b"/>
              <a:pathLst>
                <a:path w="29" h="5" extrusionOk="0">
                  <a:moveTo>
                    <a:pt x="29"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43"/>
            <p:cNvSpPr/>
            <p:nvPr/>
          </p:nvSpPr>
          <p:spPr>
            <a:xfrm>
              <a:off x="3612061" y="2434267"/>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43"/>
            <p:cNvSpPr/>
            <p:nvPr/>
          </p:nvSpPr>
          <p:spPr>
            <a:xfrm>
              <a:off x="3619128" y="2432810"/>
              <a:ext cx="534" cy="194"/>
            </a:xfrm>
            <a:custGeom>
              <a:avLst/>
              <a:gdLst/>
              <a:ahLst/>
              <a:cxnLst/>
              <a:rect l="l" t="t" r="r" b="b"/>
              <a:pathLst>
                <a:path w="22" h="8" extrusionOk="0">
                  <a:moveTo>
                    <a:pt x="21" y="1"/>
                  </a:moveTo>
                  <a:lnTo>
                    <a:pt x="0"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43"/>
            <p:cNvSpPr/>
            <p:nvPr/>
          </p:nvSpPr>
          <p:spPr>
            <a:xfrm>
              <a:off x="3616651" y="2433417"/>
              <a:ext cx="534" cy="97"/>
            </a:xfrm>
            <a:custGeom>
              <a:avLst/>
              <a:gdLst/>
              <a:ahLst/>
              <a:cxnLst/>
              <a:rect l="l" t="t" r="r" b="b"/>
              <a:pathLst>
                <a:path w="22" h="4" extrusionOk="0">
                  <a:moveTo>
                    <a:pt x="22" y="0"/>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43"/>
            <p:cNvSpPr/>
            <p:nvPr/>
          </p:nvSpPr>
          <p:spPr>
            <a:xfrm>
              <a:off x="3617670" y="2433247"/>
              <a:ext cx="461" cy="97"/>
            </a:xfrm>
            <a:custGeom>
              <a:avLst/>
              <a:gdLst/>
              <a:ahLst/>
              <a:cxnLst/>
              <a:rect l="l" t="t" r="r" b="b"/>
              <a:pathLst>
                <a:path w="19" h="4" extrusionOk="0">
                  <a:moveTo>
                    <a:pt x="18" y="0"/>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43"/>
            <p:cNvSpPr/>
            <p:nvPr/>
          </p:nvSpPr>
          <p:spPr>
            <a:xfrm>
              <a:off x="3618448" y="2432980"/>
              <a:ext cx="437" cy="194"/>
            </a:xfrm>
            <a:custGeom>
              <a:avLst/>
              <a:gdLst/>
              <a:ahLst/>
              <a:cxnLst/>
              <a:rect l="l" t="t" r="r" b="b"/>
              <a:pathLst>
                <a:path w="18" h="8" extrusionOk="0">
                  <a:moveTo>
                    <a:pt x="18" y="1"/>
                  </a:moveTo>
                  <a:lnTo>
                    <a:pt x="0"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43"/>
            <p:cNvSpPr/>
            <p:nvPr/>
          </p:nvSpPr>
          <p:spPr>
            <a:xfrm>
              <a:off x="3636637" y="2420401"/>
              <a:ext cx="267" cy="121"/>
            </a:xfrm>
            <a:custGeom>
              <a:avLst/>
              <a:gdLst/>
              <a:ahLst/>
              <a:cxnLst/>
              <a:rect l="l" t="t" r="r" b="b"/>
              <a:pathLst>
                <a:path w="11" h="5" extrusionOk="0">
                  <a:moveTo>
                    <a:pt x="11"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43"/>
            <p:cNvSpPr/>
            <p:nvPr/>
          </p:nvSpPr>
          <p:spPr>
            <a:xfrm>
              <a:off x="3602201" y="2417341"/>
              <a:ext cx="1821" cy="194"/>
            </a:xfrm>
            <a:custGeom>
              <a:avLst/>
              <a:gdLst/>
              <a:ahLst/>
              <a:cxnLst/>
              <a:rect l="l" t="t" r="r" b="b"/>
              <a:pathLst>
                <a:path w="75" h="8" extrusionOk="0">
                  <a:moveTo>
                    <a:pt x="1" y="1"/>
                  </a:moveTo>
                  <a:lnTo>
                    <a:pt x="74" y="8"/>
                  </a:ln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43"/>
            <p:cNvSpPr/>
            <p:nvPr/>
          </p:nvSpPr>
          <p:spPr>
            <a:xfrm>
              <a:off x="3640547" y="2413431"/>
              <a:ext cx="534" cy="267"/>
            </a:xfrm>
            <a:custGeom>
              <a:avLst/>
              <a:gdLst/>
              <a:ahLst/>
              <a:cxnLst/>
              <a:rect l="l" t="t" r="r" b="b"/>
              <a:pathLst>
                <a:path w="22" h="11" extrusionOk="0">
                  <a:moveTo>
                    <a:pt x="0" y="11"/>
                  </a:moveTo>
                  <a:lnTo>
                    <a:pt x="18" y="0"/>
                  </a:lnTo>
                  <a:lnTo>
                    <a:pt x="21" y="7"/>
                  </a:ln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43"/>
            <p:cNvSpPr/>
            <p:nvPr/>
          </p:nvSpPr>
          <p:spPr>
            <a:xfrm>
              <a:off x="3604241" y="2417511"/>
              <a:ext cx="1724" cy="121"/>
            </a:xfrm>
            <a:custGeom>
              <a:avLst/>
              <a:gdLst/>
              <a:ahLst/>
              <a:cxnLst/>
              <a:rect l="l" t="t" r="r" b="b"/>
              <a:pathLst>
                <a:path w="71" h="5" extrusionOk="0">
                  <a:moveTo>
                    <a:pt x="71"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43"/>
            <p:cNvSpPr/>
            <p:nvPr/>
          </p:nvSpPr>
          <p:spPr>
            <a:xfrm>
              <a:off x="3641057" y="2413601"/>
              <a:ext cx="1287" cy="2064"/>
            </a:xfrm>
            <a:custGeom>
              <a:avLst/>
              <a:gdLst/>
              <a:ahLst/>
              <a:cxnLst/>
              <a:rect l="l" t="t" r="r" b="b"/>
              <a:pathLst>
                <a:path w="53" h="85" extrusionOk="0">
                  <a:moveTo>
                    <a:pt x="0" y="0"/>
                  </a:moveTo>
                  <a:cubicBezTo>
                    <a:pt x="14" y="21"/>
                    <a:pt x="35" y="53"/>
                    <a:pt x="53" y="85"/>
                  </a:cubicBezTo>
                  <a:cubicBezTo>
                    <a:pt x="35" y="53"/>
                    <a:pt x="18" y="21"/>
                    <a:pt x="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43"/>
            <p:cNvSpPr/>
            <p:nvPr/>
          </p:nvSpPr>
          <p:spPr>
            <a:xfrm>
              <a:off x="3642417" y="2415811"/>
              <a:ext cx="267" cy="461"/>
            </a:xfrm>
            <a:custGeom>
              <a:avLst/>
              <a:gdLst/>
              <a:ahLst/>
              <a:cxnLst/>
              <a:rect l="l" t="t" r="r" b="b"/>
              <a:pathLst>
                <a:path w="11" h="19" extrusionOk="0">
                  <a:moveTo>
                    <a:pt x="11" y="18"/>
                  </a:moveTo>
                  <a:lnTo>
                    <a:pt x="11" y="18"/>
                  </a:ln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43"/>
            <p:cNvSpPr/>
            <p:nvPr/>
          </p:nvSpPr>
          <p:spPr>
            <a:xfrm>
              <a:off x="3640960" y="2413431"/>
              <a:ext cx="194" cy="194"/>
            </a:xfrm>
            <a:custGeom>
              <a:avLst/>
              <a:gdLst/>
              <a:ahLst/>
              <a:cxnLst/>
              <a:rect l="l" t="t" r="r" b="b"/>
              <a:pathLst>
                <a:path w="8" h="8" extrusionOk="0">
                  <a:moveTo>
                    <a:pt x="1" y="0"/>
                  </a:moveTo>
                  <a:lnTo>
                    <a:pt x="1" y="0"/>
                  </a:lnTo>
                  <a:lnTo>
                    <a:pt x="8" y="7"/>
                  </a:lnTo>
                  <a:lnTo>
                    <a:pt x="8"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43"/>
            <p:cNvSpPr/>
            <p:nvPr/>
          </p:nvSpPr>
          <p:spPr>
            <a:xfrm>
              <a:off x="3693755" y="2496825"/>
              <a:ext cx="80795" cy="78173"/>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43"/>
            <p:cNvSpPr/>
            <p:nvPr/>
          </p:nvSpPr>
          <p:spPr>
            <a:xfrm>
              <a:off x="3736277" y="2592847"/>
              <a:ext cx="30720" cy="6363"/>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43"/>
            <p:cNvSpPr/>
            <p:nvPr/>
          </p:nvSpPr>
          <p:spPr>
            <a:xfrm>
              <a:off x="3769596" y="2508384"/>
              <a:ext cx="194" cy="291"/>
            </a:xfrm>
            <a:custGeom>
              <a:avLst/>
              <a:gdLst/>
              <a:ahLst/>
              <a:cxnLst/>
              <a:rect l="l" t="t" r="r" b="b"/>
              <a:pathLst>
                <a:path w="8" h="12" extrusionOk="0">
                  <a:moveTo>
                    <a:pt x="8" y="1"/>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43"/>
            <p:cNvSpPr/>
            <p:nvPr/>
          </p:nvSpPr>
          <p:spPr>
            <a:xfrm>
              <a:off x="3774355" y="2499982"/>
              <a:ext cx="121" cy="874"/>
            </a:xfrm>
            <a:custGeom>
              <a:avLst/>
              <a:gdLst/>
              <a:ahLst/>
              <a:cxnLst/>
              <a:rect l="l" t="t" r="r" b="b"/>
              <a:pathLst>
                <a:path w="5" h="36" extrusionOk="0">
                  <a:moveTo>
                    <a:pt x="1" y="0"/>
                  </a:moveTo>
                  <a:cubicBezTo>
                    <a:pt x="1" y="11"/>
                    <a:pt x="1" y="25"/>
                    <a:pt x="4" y="35"/>
                  </a:cubicBezTo>
                  <a:cubicBezTo>
                    <a:pt x="1" y="25"/>
                    <a:pt x="1" y="11"/>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43"/>
            <p:cNvSpPr/>
            <p:nvPr/>
          </p:nvSpPr>
          <p:spPr>
            <a:xfrm>
              <a:off x="3770446" y="2507024"/>
              <a:ext cx="121" cy="534"/>
            </a:xfrm>
            <a:custGeom>
              <a:avLst/>
              <a:gdLst/>
              <a:ahLst/>
              <a:cxnLst/>
              <a:rect l="l" t="t" r="r" b="b"/>
              <a:pathLst>
                <a:path w="5" h="22" extrusionOk="0">
                  <a:moveTo>
                    <a:pt x="4" y="1"/>
                  </a:moveTo>
                  <a:cubicBezTo>
                    <a:pt x="4" y="8"/>
                    <a:pt x="1" y="15"/>
                    <a:pt x="1" y="22"/>
                  </a:cubicBezTo>
                  <a:cubicBezTo>
                    <a:pt x="1" y="15"/>
                    <a:pt x="4" y="8"/>
                    <a:pt x="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43"/>
            <p:cNvSpPr/>
            <p:nvPr/>
          </p:nvSpPr>
          <p:spPr>
            <a:xfrm>
              <a:off x="3773846" y="2497845"/>
              <a:ext cx="194" cy="704"/>
            </a:xfrm>
            <a:custGeom>
              <a:avLst/>
              <a:gdLst/>
              <a:ahLst/>
              <a:cxnLst/>
              <a:rect l="l" t="t" r="r" b="b"/>
              <a:pathLst>
                <a:path w="8" h="29" extrusionOk="0">
                  <a:moveTo>
                    <a:pt x="1" y="1"/>
                  </a:moveTo>
                  <a:cubicBezTo>
                    <a:pt x="4" y="11"/>
                    <a:pt x="8" y="22"/>
                    <a:pt x="8" y="29"/>
                  </a:cubicBezTo>
                  <a:cubicBezTo>
                    <a:pt x="8" y="22"/>
                    <a:pt x="4" y="1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43"/>
            <p:cNvSpPr/>
            <p:nvPr/>
          </p:nvSpPr>
          <p:spPr>
            <a:xfrm>
              <a:off x="3773846" y="2497432"/>
              <a:ext cx="24" cy="194"/>
            </a:xfrm>
            <a:custGeom>
              <a:avLst/>
              <a:gdLst/>
              <a:ahLst/>
              <a:cxnLst/>
              <a:rect l="l" t="t" r="r" b="b"/>
              <a:pathLst>
                <a:path w="1" h="8" extrusionOk="0">
                  <a:moveTo>
                    <a:pt x="1" y="7"/>
                  </a:moveTo>
                  <a:lnTo>
                    <a:pt x="1" y="0"/>
                  </a:ln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43"/>
            <p:cNvSpPr/>
            <p:nvPr/>
          </p:nvSpPr>
          <p:spPr>
            <a:xfrm>
              <a:off x="3770106" y="2507801"/>
              <a:ext cx="194" cy="267"/>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43"/>
            <p:cNvSpPr/>
            <p:nvPr/>
          </p:nvSpPr>
          <p:spPr>
            <a:xfrm>
              <a:off x="3768843" y="2509234"/>
              <a:ext cx="267" cy="291"/>
            </a:xfrm>
            <a:custGeom>
              <a:avLst/>
              <a:gdLst/>
              <a:ahLst/>
              <a:cxnLst/>
              <a:rect l="l" t="t" r="r" b="b"/>
              <a:pathLst>
                <a:path w="11" h="12" extrusionOk="0">
                  <a:moveTo>
                    <a:pt x="0" y="11"/>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43"/>
            <p:cNvSpPr/>
            <p:nvPr/>
          </p:nvSpPr>
          <p:spPr>
            <a:xfrm>
              <a:off x="3774185" y="2499035"/>
              <a:ext cx="121" cy="631"/>
            </a:xfrm>
            <a:custGeom>
              <a:avLst/>
              <a:gdLst/>
              <a:ahLst/>
              <a:cxnLst/>
              <a:rect l="l" t="t" r="r" b="b"/>
              <a:pathLst>
                <a:path w="5" h="26" extrusionOk="0">
                  <a:moveTo>
                    <a:pt x="1" y="1"/>
                  </a:moveTo>
                  <a:cubicBezTo>
                    <a:pt x="1" y="8"/>
                    <a:pt x="4" y="15"/>
                    <a:pt x="4" y="25"/>
                  </a:cubicBezTo>
                  <a:cubicBezTo>
                    <a:pt x="4" y="15"/>
                    <a:pt x="1" y="8"/>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43"/>
            <p:cNvSpPr/>
            <p:nvPr/>
          </p:nvSpPr>
          <p:spPr>
            <a:xfrm>
              <a:off x="3693755" y="2524728"/>
              <a:ext cx="2501" cy="4687"/>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43"/>
            <p:cNvSpPr/>
            <p:nvPr/>
          </p:nvSpPr>
          <p:spPr>
            <a:xfrm>
              <a:off x="3698077" y="2523538"/>
              <a:ext cx="121" cy="219"/>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43"/>
            <p:cNvSpPr/>
            <p:nvPr/>
          </p:nvSpPr>
          <p:spPr>
            <a:xfrm>
              <a:off x="3698781" y="2522494"/>
              <a:ext cx="146" cy="219"/>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43"/>
            <p:cNvSpPr/>
            <p:nvPr/>
          </p:nvSpPr>
          <p:spPr>
            <a:xfrm>
              <a:off x="3698951" y="2522081"/>
              <a:ext cx="24" cy="194"/>
            </a:xfrm>
            <a:custGeom>
              <a:avLst/>
              <a:gdLst/>
              <a:ahLst/>
              <a:cxnLst/>
              <a:rect l="l" t="t" r="r" b="b"/>
              <a:pathLst>
                <a:path w="1" h="8" extrusionOk="0">
                  <a:moveTo>
                    <a:pt x="0"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43"/>
            <p:cNvSpPr/>
            <p:nvPr/>
          </p:nvSpPr>
          <p:spPr>
            <a:xfrm>
              <a:off x="3698441" y="2523004"/>
              <a:ext cx="194" cy="219"/>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43"/>
            <p:cNvSpPr/>
            <p:nvPr/>
          </p:nvSpPr>
          <p:spPr>
            <a:xfrm>
              <a:off x="3700724" y="2518268"/>
              <a:ext cx="194" cy="267"/>
            </a:xfrm>
            <a:custGeom>
              <a:avLst/>
              <a:gdLst/>
              <a:ahLst/>
              <a:cxnLst/>
              <a:rect l="l" t="t" r="r" b="b"/>
              <a:pathLst>
                <a:path w="8" h="11" extrusionOk="0">
                  <a:moveTo>
                    <a:pt x="1" y="11"/>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43"/>
            <p:cNvSpPr/>
            <p:nvPr/>
          </p:nvSpPr>
          <p:spPr>
            <a:xfrm>
              <a:off x="3697494" y="2524024"/>
              <a:ext cx="291" cy="121"/>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43"/>
            <p:cNvSpPr/>
            <p:nvPr/>
          </p:nvSpPr>
          <p:spPr>
            <a:xfrm>
              <a:off x="3696814" y="2524461"/>
              <a:ext cx="194" cy="121"/>
            </a:xfrm>
            <a:custGeom>
              <a:avLst/>
              <a:gdLst/>
              <a:ahLst/>
              <a:cxnLst/>
              <a:rect l="l" t="t" r="r" b="b"/>
              <a:pathLst>
                <a:path w="8" h="5" extrusionOk="0">
                  <a:moveTo>
                    <a:pt x="1" y="4"/>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43"/>
            <p:cNvSpPr/>
            <p:nvPr/>
          </p:nvSpPr>
          <p:spPr>
            <a:xfrm>
              <a:off x="3704658" y="2511711"/>
              <a:ext cx="194" cy="534"/>
            </a:xfrm>
            <a:custGeom>
              <a:avLst/>
              <a:gdLst/>
              <a:ahLst/>
              <a:cxnLst/>
              <a:rect l="l" t="t" r="r" b="b"/>
              <a:pathLst>
                <a:path w="8" h="22" extrusionOk="0">
                  <a:moveTo>
                    <a:pt x="7" y="0"/>
                  </a:moveTo>
                  <a:cubicBezTo>
                    <a:pt x="4" y="7"/>
                    <a:pt x="4" y="14"/>
                    <a:pt x="0" y="21"/>
                  </a:cubicBezTo>
                  <a:cubicBezTo>
                    <a:pt x="4" y="14"/>
                    <a:pt x="7" y="7"/>
                    <a:pt x="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43"/>
            <p:cNvSpPr/>
            <p:nvPr/>
          </p:nvSpPr>
          <p:spPr>
            <a:xfrm>
              <a:off x="3704221" y="2512561"/>
              <a:ext cx="291" cy="704"/>
            </a:xfrm>
            <a:custGeom>
              <a:avLst/>
              <a:gdLst/>
              <a:ahLst/>
              <a:cxnLst/>
              <a:rect l="l" t="t" r="r" b="b"/>
              <a:pathLst>
                <a:path w="12" h="29" extrusionOk="0">
                  <a:moveTo>
                    <a:pt x="1" y="28"/>
                  </a:moveTo>
                  <a:cubicBezTo>
                    <a:pt x="4" y="18"/>
                    <a:pt x="8" y="11"/>
                    <a:pt x="11" y="0"/>
                  </a:cubicBezTo>
                  <a:cubicBezTo>
                    <a:pt x="8" y="11"/>
                    <a:pt x="4" y="18"/>
                    <a:pt x="1" y="2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43"/>
            <p:cNvSpPr/>
            <p:nvPr/>
          </p:nvSpPr>
          <p:spPr>
            <a:xfrm>
              <a:off x="3703638" y="2513508"/>
              <a:ext cx="364" cy="777"/>
            </a:xfrm>
            <a:custGeom>
              <a:avLst/>
              <a:gdLst/>
              <a:ahLst/>
              <a:cxnLst/>
              <a:rect l="l" t="t" r="r" b="b"/>
              <a:pathLst>
                <a:path w="15" h="32" extrusionOk="0">
                  <a:moveTo>
                    <a:pt x="14" y="0"/>
                  </a:moveTo>
                  <a:cubicBezTo>
                    <a:pt x="11" y="11"/>
                    <a:pt x="4" y="21"/>
                    <a:pt x="0" y="31"/>
                  </a:cubicBezTo>
                  <a:cubicBezTo>
                    <a:pt x="7" y="21"/>
                    <a:pt x="11" y="11"/>
                    <a:pt x="1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43"/>
            <p:cNvSpPr/>
            <p:nvPr/>
          </p:nvSpPr>
          <p:spPr>
            <a:xfrm>
              <a:off x="3702278" y="2515888"/>
              <a:ext cx="437" cy="607"/>
            </a:xfrm>
            <a:custGeom>
              <a:avLst/>
              <a:gdLst/>
              <a:ahLst/>
              <a:cxnLst/>
              <a:rect l="l" t="t" r="r" b="b"/>
              <a:pathLst>
                <a:path w="18" h="25" extrusionOk="0">
                  <a:moveTo>
                    <a:pt x="0" y="25"/>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43"/>
            <p:cNvSpPr/>
            <p:nvPr/>
          </p:nvSpPr>
          <p:spPr>
            <a:xfrm>
              <a:off x="3702958" y="2514674"/>
              <a:ext cx="437" cy="704"/>
            </a:xfrm>
            <a:custGeom>
              <a:avLst/>
              <a:gdLst/>
              <a:ahLst/>
              <a:cxnLst/>
              <a:rect l="l" t="t" r="r" b="b"/>
              <a:pathLst>
                <a:path w="18" h="29" extrusionOk="0">
                  <a:moveTo>
                    <a:pt x="18" y="1"/>
                  </a:moveTo>
                  <a:cubicBezTo>
                    <a:pt x="14" y="8"/>
                    <a:pt x="7" y="19"/>
                    <a:pt x="0" y="29"/>
                  </a:cubicBezTo>
                  <a:cubicBezTo>
                    <a:pt x="7" y="19"/>
                    <a:pt x="14" y="11"/>
                    <a:pt x="1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43"/>
            <p:cNvSpPr/>
            <p:nvPr/>
          </p:nvSpPr>
          <p:spPr>
            <a:xfrm>
              <a:off x="3701501" y="2517078"/>
              <a:ext cx="267" cy="534"/>
            </a:xfrm>
            <a:custGeom>
              <a:avLst/>
              <a:gdLst/>
              <a:ahLst/>
              <a:cxnLst/>
              <a:rect l="l" t="t" r="r" b="b"/>
              <a:pathLst>
                <a:path w="11" h="22" extrusionOk="0">
                  <a:moveTo>
                    <a:pt x="1" y="21"/>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43"/>
            <p:cNvSpPr/>
            <p:nvPr/>
          </p:nvSpPr>
          <p:spPr>
            <a:xfrm>
              <a:off x="3746889" y="2500565"/>
              <a:ext cx="461" cy="24"/>
            </a:xfrm>
            <a:custGeom>
              <a:avLst/>
              <a:gdLst/>
              <a:ahLst/>
              <a:cxnLst/>
              <a:rect l="l" t="t" r="r" b="b"/>
              <a:pathLst>
                <a:path w="19" h="1" extrusionOk="0">
                  <a:moveTo>
                    <a:pt x="18"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43"/>
            <p:cNvSpPr/>
            <p:nvPr/>
          </p:nvSpPr>
          <p:spPr>
            <a:xfrm>
              <a:off x="3746209" y="2500565"/>
              <a:ext cx="534" cy="24"/>
            </a:xfrm>
            <a:custGeom>
              <a:avLst/>
              <a:gdLst/>
              <a:ahLst/>
              <a:cxnLst/>
              <a:rect l="l" t="t" r="r" b="b"/>
              <a:pathLst>
                <a:path w="22" h="1" extrusionOk="0">
                  <a:moveTo>
                    <a:pt x="22"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43"/>
            <p:cNvSpPr/>
            <p:nvPr/>
          </p:nvSpPr>
          <p:spPr>
            <a:xfrm>
              <a:off x="3745457" y="2500492"/>
              <a:ext cx="534" cy="24"/>
            </a:xfrm>
            <a:custGeom>
              <a:avLst/>
              <a:gdLst/>
              <a:ahLst/>
              <a:cxnLst/>
              <a:rect l="l" t="t" r="r" b="b"/>
              <a:pathLst>
                <a:path w="22" h="1" extrusionOk="0">
                  <a:moveTo>
                    <a:pt x="21"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43"/>
            <p:cNvSpPr/>
            <p:nvPr/>
          </p:nvSpPr>
          <p:spPr>
            <a:xfrm>
              <a:off x="3740697" y="2500395"/>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43"/>
            <p:cNvSpPr/>
            <p:nvPr/>
          </p:nvSpPr>
          <p:spPr>
            <a:xfrm>
              <a:off x="3747909" y="2500735"/>
              <a:ext cx="364" cy="121"/>
            </a:xfrm>
            <a:custGeom>
              <a:avLst/>
              <a:gdLst/>
              <a:ahLst/>
              <a:cxnLst/>
              <a:rect l="l" t="t" r="r" b="b"/>
              <a:pathLst>
                <a:path w="15" h="5" extrusionOk="0">
                  <a:moveTo>
                    <a:pt x="15"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43"/>
            <p:cNvSpPr/>
            <p:nvPr/>
          </p:nvSpPr>
          <p:spPr>
            <a:xfrm>
              <a:off x="3741960" y="250039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43"/>
            <p:cNvSpPr/>
            <p:nvPr/>
          </p:nvSpPr>
          <p:spPr>
            <a:xfrm>
              <a:off x="3744510" y="2500395"/>
              <a:ext cx="631" cy="24"/>
            </a:xfrm>
            <a:custGeom>
              <a:avLst/>
              <a:gdLst/>
              <a:ahLst/>
              <a:cxnLst/>
              <a:rect l="l" t="t" r="r" b="b"/>
              <a:pathLst>
                <a:path w="26" h="1" extrusionOk="0">
                  <a:moveTo>
                    <a:pt x="25"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43"/>
            <p:cNvSpPr/>
            <p:nvPr/>
          </p:nvSpPr>
          <p:spPr>
            <a:xfrm>
              <a:off x="3744170" y="250039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43"/>
            <p:cNvSpPr/>
            <p:nvPr/>
          </p:nvSpPr>
          <p:spPr>
            <a:xfrm>
              <a:off x="3747497" y="2500662"/>
              <a:ext cx="364" cy="24"/>
            </a:xfrm>
            <a:custGeom>
              <a:avLst/>
              <a:gdLst/>
              <a:ahLst/>
              <a:cxnLst/>
              <a:rect l="l" t="t" r="r" b="b"/>
              <a:pathLst>
                <a:path w="15" h="1" extrusionOk="0">
                  <a:moveTo>
                    <a:pt x="14"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43"/>
            <p:cNvSpPr/>
            <p:nvPr/>
          </p:nvSpPr>
          <p:spPr>
            <a:xfrm>
              <a:off x="3772826" y="2497505"/>
              <a:ext cx="461" cy="121"/>
            </a:xfrm>
            <a:custGeom>
              <a:avLst/>
              <a:gdLst/>
              <a:ahLst/>
              <a:cxnLst/>
              <a:rect l="l" t="t" r="r" b="b"/>
              <a:pathLst>
                <a:path w="19" h="5" extrusionOk="0">
                  <a:moveTo>
                    <a:pt x="18"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43"/>
            <p:cNvSpPr/>
            <p:nvPr/>
          </p:nvSpPr>
          <p:spPr>
            <a:xfrm>
              <a:off x="3771976" y="2497675"/>
              <a:ext cx="631" cy="121"/>
            </a:xfrm>
            <a:custGeom>
              <a:avLst/>
              <a:gdLst/>
              <a:ahLst/>
              <a:cxnLst/>
              <a:rect l="l" t="t" r="r" b="b"/>
              <a:pathLst>
                <a:path w="26" h="5" extrusionOk="0">
                  <a:moveTo>
                    <a:pt x="25"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43"/>
            <p:cNvSpPr/>
            <p:nvPr/>
          </p:nvSpPr>
          <p:spPr>
            <a:xfrm>
              <a:off x="3773506" y="2497432"/>
              <a:ext cx="291" cy="24"/>
            </a:xfrm>
            <a:custGeom>
              <a:avLst/>
              <a:gdLst/>
              <a:ahLst/>
              <a:cxnLst/>
              <a:rect l="l" t="t" r="r" b="b"/>
              <a:pathLst>
                <a:path w="12" h="1" extrusionOk="0">
                  <a:moveTo>
                    <a:pt x="11" y="0"/>
                  </a:moveTo>
                  <a:lnTo>
                    <a:pt x="11" y="0"/>
                  </a:ln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43"/>
            <p:cNvSpPr/>
            <p:nvPr/>
          </p:nvSpPr>
          <p:spPr>
            <a:xfrm>
              <a:off x="3770203" y="2498355"/>
              <a:ext cx="267" cy="194"/>
            </a:xfrm>
            <a:custGeom>
              <a:avLst/>
              <a:gdLst/>
              <a:ahLst/>
              <a:cxnLst/>
              <a:rect l="l" t="t" r="r" b="b"/>
              <a:pathLst>
                <a:path w="11" h="8" extrusionOk="0">
                  <a:moveTo>
                    <a:pt x="11" y="1"/>
                  </a:moveTo>
                  <a:lnTo>
                    <a:pt x="0"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43"/>
            <p:cNvSpPr/>
            <p:nvPr/>
          </p:nvSpPr>
          <p:spPr>
            <a:xfrm>
              <a:off x="3771393" y="2497845"/>
              <a:ext cx="437" cy="121"/>
            </a:xfrm>
            <a:custGeom>
              <a:avLst/>
              <a:gdLst/>
              <a:ahLst/>
              <a:cxnLst/>
              <a:rect l="l" t="t" r="r" b="b"/>
              <a:pathLst>
                <a:path w="18" h="5" extrusionOk="0">
                  <a:moveTo>
                    <a:pt x="18"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43"/>
            <p:cNvSpPr/>
            <p:nvPr/>
          </p:nvSpPr>
          <p:spPr>
            <a:xfrm>
              <a:off x="3748347" y="2500832"/>
              <a:ext cx="267" cy="97"/>
            </a:xfrm>
            <a:custGeom>
              <a:avLst/>
              <a:gdLst/>
              <a:ahLst/>
              <a:cxnLst/>
              <a:rect l="l" t="t" r="r" b="b"/>
              <a:pathLst>
                <a:path w="11" h="4" extrusionOk="0">
                  <a:moveTo>
                    <a:pt x="11"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43"/>
            <p:cNvSpPr/>
            <p:nvPr/>
          </p:nvSpPr>
          <p:spPr>
            <a:xfrm>
              <a:off x="3770956" y="2498015"/>
              <a:ext cx="291" cy="121"/>
            </a:xfrm>
            <a:custGeom>
              <a:avLst/>
              <a:gdLst/>
              <a:ahLst/>
              <a:cxnLst/>
              <a:rect l="l" t="t" r="r" b="b"/>
              <a:pathLst>
                <a:path w="12" h="5" extrusionOk="0">
                  <a:moveTo>
                    <a:pt x="11"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43"/>
            <p:cNvSpPr/>
            <p:nvPr/>
          </p:nvSpPr>
          <p:spPr>
            <a:xfrm>
              <a:off x="3770543" y="2498185"/>
              <a:ext cx="267" cy="121"/>
            </a:xfrm>
            <a:custGeom>
              <a:avLst/>
              <a:gdLst/>
              <a:ahLst/>
              <a:cxnLst/>
              <a:rect l="l" t="t" r="r" b="b"/>
              <a:pathLst>
                <a:path w="11" h="5" extrusionOk="0">
                  <a:moveTo>
                    <a:pt x="11"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43"/>
            <p:cNvSpPr/>
            <p:nvPr/>
          </p:nvSpPr>
          <p:spPr>
            <a:xfrm>
              <a:off x="3742470" y="250039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43"/>
            <p:cNvSpPr/>
            <p:nvPr/>
          </p:nvSpPr>
          <p:spPr>
            <a:xfrm>
              <a:off x="3732537" y="2500832"/>
              <a:ext cx="704" cy="24"/>
            </a:xfrm>
            <a:custGeom>
              <a:avLst/>
              <a:gdLst/>
              <a:ahLst/>
              <a:cxnLst/>
              <a:rect l="l" t="t" r="r" b="b"/>
              <a:pathLst>
                <a:path w="29" h="1" extrusionOk="0">
                  <a:moveTo>
                    <a:pt x="0" y="0"/>
                  </a:moveTo>
                  <a:lnTo>
                    <a:pt x="2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43"/>
            <p:cNvSpPr/>
            <p:nvPr/>
          </p:nvSpPr>
          <p:spPr>
            <a:xfrm>
              <a:off x="3738657" y="2500395"/>
              <a:ext cx="704" cy="24"/>
            </a:xfrm>
            <a:custGeom>
              <a:avLst/>
              <a:gdLst/>
              <a:ahLst/>
              <a:cxnLst/>
              <a:rect l="l" t="t" r="r" b="b"/>
              <a:pathLst>
                <a:path w="29" h="1" extrusionOk="0">
                  <a:moveTo>
                    <a:pt x="28"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43"/>
            <p:cNvSpPr/>
            <p:nvPr/>
          </p:nvSpPr>
          <p:spPr>
            <a:xfrm>
              <a:off x="3764496" y="2499205"/>
              <a:ext cx="5804" cy="4201"/>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43"/>
            <p:cNvSpPr/>
            <p:nvPr/>
          </p:nvSpPr>
          <p:spPr>
            <a:xfrm>
              <a:off x="3733727" y="2500662"/>
              <a:ext cx="1117" cy="97"/>
            </a:xfrm>
            <a:custGeom>
              <a:avLst/>
              <a:gdLst/>
              <a:ahLst/>
              <a:cxnLst/>
              <a:rect l="l" t="t" r="r" b="b"/>
              <a:pathLst>
                <a:path w="46" h="4" extrusionOk="0">
                  <a:moveTo>
                    <a:pt x="46" y="0"/>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43"/>
            <p:cNvSpPr/>
            <p:nvPr/>
          </p:nvSpPr>
          <p:spPr>
            <a:xfrm>
              <a:off x="3735500" y="2500565"/>
              <a:ext cx="971" cy="24"/>
            </a:xfrm>
            <a:custGeom>
              <a:avLst/>
              <a:gdLst/>
              <a:ahLst/>
              <a:cxnLst/>
              <a:rect l="l" t="t" r="r" b="b"/>
              <a:pathLst>
                <a:path w="40" h="1" extrusionOk="0">
                  <a:moveTo>
                    <a:pt x="39"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43"/>
            <p:cNvSpPr/>
            <p:nvPr/>
          </p:nvSpPr>
          <p:spPr>
            <a:xfrm>
              <a:off x="3737127" y="2500492"/>
              <a:ext cx="874" cy="24"/>
            </a:xfrm>
            <a:custGeom>
              <a:avLst/>
              <a:gdLst/>
              <a:ahLst/>
              <a:cxnLst/>
              <a:rect l="l" t="t" r="r" b="b"/>
              <a:pathLst>
                <a:path w="36" h="1" extrusionOk="0">
                  <a:moveTo>
                    <a:pt x="35"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43"/>
            <p:cNvSpPr/>
            <p:nvPr/>
          </p:nvSpPr>
          <p:spPr>
            <a:xfrm>
              <a:off x="3710511" y="2511274"/>
              <a:ext cx="1214" cy="121"/>
            </a:xfrm>
            <a:custGeom>
              <a:avLst/>
              <a:gdLst/>
              <a:ahLst/>
              <a:cxnLst/>
              <a:rect l="l" t="t" r="r" b="b"/>
              <a:pathLst>
                <a:path w="50" h="5" extrusionOk="0">
                  <a:moveTo>
                    <a:pt x="15" y="1"/>
                  </a:moveTo>
                  <a:lnTo>
                    <a:pt x="1" y="4"/>
                  </a:lnTo>
                  <a:cubicBezTo>
                    <a:pt x="18" y="4"/>
                    <a:pt x="32" y="1"/>
                    <a:pt x="5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43"/>
            <p:cNvSpPr/>
            <p:nvPr/>
          </p:nvSpPr>
          <p:spPr>
            <a:xfrm>
              <a:off x="3704998" y="2511396"/>
              <a:ext cx="2647" cy="73"/>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43"/>
            <p:cNvSpPr/>
            <p:nvPr/>
          </p:nvSpPr>
          <p:spPr>
            <a:xfrm>
              <a:off x="3709078" y="2511371"/>
              <a:ext cx="1117" cy="24"/>
            </a:xfrm>
            <a:custGeom>
              <a:avLst/>
              <a:gdLst/>
              <a:ahLst/>
              <a:cxnLst/>
              <a:rect l="l" t="t" r="r" b="b"/>
              <a:pathLst>
                <a:path w="46" h="1" extrusionOk="0">
                  <a:moveTo>
                    <a:pt x="25" y="0"/>
                  </a:moveTo>
                  <a:lnTo>
                    <a:pt x="46" y="0"/>
                  </a:ln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43"/>
            <p:cNvSpPr/>
            <p:nvPr/>
          </p:nvSpPr>
          <p:spPr>
            <a:xfrm>
              <a:off x="3711798" y="2510934"/>
              <a:ext cx="1287" cy="291"/>
            </a:xfrm>
            <a:custGeom>
              <a:avLst/>
              <a:gdLst/>
              <a:ahLst/>
              <a:cxnLst/>
              <a:rect l="l" t="t" r="r" b="b"/>
              <a:pathLst>
                <a:path w="53" h="12" extrusionOk="0">
                  <a:moveTo>
                    <a:pt x="53" y="1"/>
                  </a:moveTo>
                  <a:cubicBezTo>
                    <a:pt x="35" y="4"/>
                    <a:pt x="18" y="8"/>
                    <a:pt x="0" y="11"/>
                  </a:cubicBezTo>
                  <a:cubicBezTo>
                    <a:pt x="18" y="8"/>
                    <a:pt x="35" y="4"/>
                    <a:pt x="53"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43"/>
            <p:cNvSpPr/>
            <p:nvPr/>
          </p:nvSpPr>
          <p:spPr>
            <a:xfrm>
              <a:off x="3851969" y="2594012"/>
              <a:ext cx="20788" cy="10151"/>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43"/>
            <p:cNvSpPr/>
            <p:nvPr/>
          </p:nvSpPr>
          <p:spPr>
            <a:xfrm>
              <a:off x="3107667" y="2035075"/>
              <a:ext cx="137816" cy="65204"/>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43"/>
            <p:cNvSpPr/>
            <p:nvPr/>
          </p:nvSpPr>
          <p:spPr>
            <a:xfrm>
              <a:off x="3291454" y="2278845"/>
              <a:ext cx="55126" cy="50949"/>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43"/>
            <p:cNvSpPr/>
            <p:nvPr/>
          </p:nvSpPr>
          <p:spPr>
            <a:xfrm>
              <a:off x="3315107" y="2267018"/>
              <a:ext cx="11487" cy="8961"/>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43"/>
            <p:cNvSpPr/>
            <p:nvPr/>
          </p:nvSpPr>
          <p:spPr>
            <a:xfrm>
              <a:off x="3340606" y="2194941"/>
              <a:ext cx="110544" cy="161882"/>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43"/>
            <p:cNvSpPr/>
            <p:nvPr/>
          </p:nvSpPr>
          <p:spPr>
            <a:xfrm>
              <a:off x="3335409" y="2204121"/>
              <a:ext cx="7091" cy="8694"/>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43"/>
            <p:cNvSpPr/>
            <p:nvPr/>
          </p:nvSpPr>
          <p:spPr>
            <a:xfrm>
              <a:off x="3322587" y="2264396"/>
              <a:ext cx="29773" cy="19403"/>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43"/>
            <p:cNvSpPr/>
            <p:nvPr/>
          </p:nvSpPr>
          <p:spPr>
            <a:xfrm>
              <a:off x="3410570" y="2158733"/>
              <a:ext cx="3594" cy="10054"/>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43"/>
            <p:cNvSpPr/>
            <p:nvPr/>
          </p:nvSpPr>
          <p:spPr>
            <a:xfrm>
              <a:off x="3329557" y="2268646"/>
              <a:ext cx="267" cy="971"/>
            </a:xfrm>
            <a:custGeom>
              <a:avLst/>
              <a:gdLst/>
              <a:ahLst/>
              <a:cxnLst/>
              <a:rect l="l" t="t" r="r" b="b"/>
              <a:pathLst>
                <a:path w="11" h="40" extrusionOk="0">
                  <a:moveTo>
                    <a:pt x="11" y="1"/>
                  </a:moveTo>
                  <a:cubicBezTo>
                    <a:pt x="7" y="11"/>
                    <a:pt x="4" y="25"/>
                    <a:pt x="0" y="39"/>
                  </a:cubicBezTo>
                  <a:cubicBezTo>
                    <a:pt x="7" y="25"/>
                    <a:pt x="11" y="11"/>
                    <a:pt x="1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43"/>
            <p:cNvSpPr/>
            <p:nvPr/>
          </p:nvSpPr>
          <p:spPr>
            <a:xfrm>
              <a:off x="3327930" y="2272725"/>
              <a:ext cx="461" cy="874"/>
            </a:xfrm>
            <a:custGeom>
              <a:avLst/>
              <a:gdLst/>
              <a:ahLst/>
              <a:cxnLst/>
              <a:rect l="l" t="t" r="r" b="b"/>
              <a:pathLst>
                <a:path w="19" h="36" extrusionOk="0">
                  <a:moveTo>
                    <a:pt x="1" y="36"/>
                  </a:moveTo>
                  <a:cubicBezTo>
                    <a:pt x="8" y="22"/>
                    <a:pt x="11" y="11"/>
                    <a:pt x="18" y="1"/>
                  </a:cubicBezTo>
                  <a:cubicBezTo>
                    <a:pt x="11" y="11"/>
                    <a:pt x="8" y="22"/>
                    <a:pt x="1" y="3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43"/>
            <p:cNvSpPr/>
            <p:nvPr/>
          </p:nvSpPr>
          <p:spPr>
            <a:xfrm>
              <a:off x="3329289" y="2269593"/>
              <a:ext cx="291" cy="874"/>
            </a:xfrm>
            <a:custGeom>
              <a:avLst/>
              <a:gdLst/>
              <a:ahLst/>
              <a:cxnLst/>
              <a:rect l="l" t="t" r="r" b="b"/>
              <a:pathLst>
                <a:path w="12" h="36" extrusionOk="0">
                  <a:moveTo>
                    <a:pt x="11" y="0"/>
                  </a:moveTo>
                  <a:cubicBezTo>
                    <a:pt x="8" y="11"/>
                    <a:pt x="4" y="25"/>
                    <a:pt x="1" y="35"/>
                  </a:cubicBezTo>
                  <a:cubicBezTo>
                    <a:pt x="4" y="25"/>
                    <a:pt x="11" y="11"/>
                    <a:pt x="1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43"/>
            <p:cNvSpPr/>
            <p:nvPr/>
          </p:nvSpPr>
          <p:spPr>
            <a:xfrm>
              <a:off x="3327420" y="2273673"/>
              <a:ext cx="534" cy="777"/>
            </a:xfrm>
            <a:custGeom>
              <a:avLst/>
              <a:gdLst/>
              <a:ahLst/>
              <a:cxnLst/>
              <a:rect l="l" t="t" r="r" b="b"/>
              <a:pathLst>
                <a:path w="22" h="32" extrusionOk="0">
                  <a:moveTo>
                    <a:pt x="22" y="0"/>
                  </a:moveTo>
                  <a:cubicBezTo>
                    <a:pt x="11" y="11"/>
                    <a:pt x="4" y="21"/>
                    <a:pt x="1" y="32"/>
                  </a:cubicBezTo>
                  <a:cubicBezTo>
                    <a:pt x="8" y="21"/>
                    <a:pt x="15" y="11"/>
                    <a:pt x="2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43"/>
            <p:cNvSpPr/>
            <p:nvPr/>
          </p:nvSpPr>
          <p:spPr>
            <a:xfrm>
              <a:off x="3328440" y="2271705"/>
              <a:ext cx="461" cy="874"/>
            </a:xfrm>
            <a:custGeom>
              <a:avLst/>
              <a:gdLst/>
              <a:ahLst/>
              <a:cxnLst/>
              <a:rect l="l" t="t" r="r" b="b"/>
              <a:pathLst>
                <a:path w="19" h="36" extrusionOk="0">
                  <a:moveTo>
                    <a:pt x="18" y="1"/>
                  </a:moveTo>
                  <a:cubicBezTo>
                    <a:pt x="11" y="11"/>
                    <a:pt x="4" y="25"/>
                    <a:pt x="1" y="36"/>
                  </a:cubicBezTo>
                  <a:cubicBezTo>
                    <a:pt x="8" y="25"/>
                    <a:pt x="11" y="11"/>
                    <a:pt x="1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43"/>
            <p:cNvSpPr/>
            <p:nvPr/>
          </p:nvSpPr>
          <p:spPr>
            <a:xfrm>
              <a:off x="3328877" y="2270613"/>
              <a:ext cx="364" cy="947"/>
            </a:xfrm>
            <a:custGeom>
              <a:avLst/>
              <a:gdLst/>
              <a:ahLst/>
              <a:cxnLst/>
              <a:rect l="l" t="t" r="r" b="b"/>
              <a:pathLst>
                <a:path w="15" h="39" extrusionOk="0">
                  <a:moveTo>
                    <a:pt x="0" y="39"/>
                  </a:moveTo>
                  <a:cubicBezTo>
                    <a:pt x="7" y="25"/>
                    <a:pt x="11" y="14"/>
                    <a:pt x="14" y="0"/>
                  </a:cubicBezTo>
                  <a:cubicBezTo>
                    <a:pt x="11" y="14"/>
                    <a:pt x="7" y="25"/>
                    <a:pt x="0" y="3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43"/>
            <p:cNvSpPr/>
            <p:nvPr/>
          </p:nvSpPr>
          <p:spPr>
            <a:xfrm>
              <a:off x="3339246" y="2280715"/>
              <a:ext cx="777" cy="874"/>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43"/>
            <p:cNvSpPr/>
            <p:nvPr/>
          </p:nvSpPr>
          <p:spPr>
            <a:xfrm>
              <a:off x="3341116" y="2282585"/>
              <a:ext cx="947" cy="874"/>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43"/>
            <p:cNvSpPr/>
            <p:nvPr/>
          </p:nvSpPr>
          <p:spPr>
            <a:xfrm>
              <a:off x="3325890" y="2275372"/>
              <a:ext cx="704" cy="607"/>
            </a:xfrm>
            <a:custGeom>
              <a:avLst/>
              <a:gdLst/>
              <a:ahLst/>
              <a:cxnLst/>
              <a:rect l="l" t="t" r="r" b="b"/>
              <a:pathLst>
                <a:path w="29" h="25" extrusionOk="0">
                  <a:moveTo>
                    <a:pt x="1" y="25"/>
                  </a:moveTo>
                  <a:cubicBezTo>
                    <a:pt x="11" y="18"/>
                    <a:pt x="18" y="7"/>
                    <a:pt x="29" y="0"/>
                  </a:cubicBezTo>
                  <a:cubicBezTo>
                    <a:pt x="18" y="7"/>
                    <a:pt x="11" y="18"/>
                    <a:pt x="1" y="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43"/>
            <p:cNvSpPr/>
            <p:nvPr/>
          </p:nvSpPr>
          <p:spPr>
            <a:xfrm>
              <a:off x="3340169" y="2281735"/>
              <a:ext cx="704" cy="704"/>
            </a:xfrm>
            <a:custGeom>
              <a:avLst/>
              <a:gdLst/>
              <a:ahLst/>
              <a:cxnLst/>
              <a:rect l="l" t="t" r="r" b="b"/>
              <a:pathLst>
                <a:path w="29" h="29" extrusionOk="0">
                  <a:moveTo>
                    <a:pt x="29" y="29"/>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43"/>
            <p:cNvSpPr/>
            <p:nvPr/>
          </p:nvSpPr>
          <p:spPr>
            <a:xfrm>
              <a:off x="3326667" y="2274595"/>
              <a:ext cx="607" cy="704"/>
            </a:xfrm>
            <a:custGeom>
              <a:avLst/>
              <a:gdLst/>
              <a:ahLst/>
              <a:cxnLst/>
              <a:rect l="l" t="t" r="r" b="b"/>
              <a:pathLst>
                <a:path w="25" h="29" extrusionOk="0">
                  <a:moveTo>
                    <a:pt x="25" y="1"/>
                  </a:moveTo>
                  <a:cubicBezTo>
                    <a:pt x="18" y="11"/>
                    <a:pt x="11" y="18"/>
                    <a:pt x="0" y="29"/>
                  </a:cubicBezTo>
                  <a:cubicBezTo>
                    <a:pt x="11" y="18"/>
                    <a:pt x="18" y="11"/>
                    <a:pt x="25"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43"/>
            <p:cNvSpPr/>
            <p:nvPr/>
          </p:nvSpPr>
          <p:spPr>
            <a:xfrm>
              <a:off x="3536900" y="2217745"/>
              <a:ext cx="35650" cy="51702"/>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43"/>
            <p:cNvSpPr/>
            <p:nvPr/>
          </p:nvSpPr>
          <p:spPr>
            <a:xfrm>
              <a:off x="3579665" y="2251306"/>
              <a:ext cx="16004" cy="2197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43"/>
            <p:cNvSpPr/>
            <p:nvPr/>
          </p:nvSpPr>
          <p:spPr>
            <a:xfrm>
              <a:off x="3549916" y="2269156"/>
              <a:ext cx="437" cy="24"/>
            </a:xfrm>
            <a:custGeom>
              <a:avLst/>
              <a:gdLst/>
              <a:ahLst/>
              <a:cxnLst/>
              <a:rect l="l" t="t" r="r" b="b"/>
              <a:pathLst>
                <a:path w="18" h="1" extrusionOk="0">
                  <a:moveTo>
                    <a:pt x="18"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43"/>
            <p:cNvSpPr/>
            <p:nvPr/>
          </p:nvSpPr>
          <p:spPr>
            <a:xfrm>
              <a:off x="3551616" y="2269326"/>
              <a:ext cx="461" cy="24"/>
            </a:xfrm>
            <a:custGeom>
              <a:avLst/>
              <a:gdLst/>
              <a:ahLst/>
              <a:cxnLst/>
              <a:rect l="l" t="t" r="r" b="b"/>
              <a:pathLst>
                <a:path w="19" h="1" extrusionOk="0">
                  <a:moveTo>
                    <a:pt x="18"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43"/>
            <p:cNvSpPr/>
            <p:nvPr/>
          </p:nvSpPr>
          <p:spPr>
            <a:xfrm>
              <a:off x="3548216" y="2269083"/>
              <a:ext cx="437" cy="24"/>
            </a:xfrm>
            <a:custGeom>
              <a:avLst/>
              <a:gdLst/>
              <a:ahLst/>
              <a:cxnLst/>
              <a:rect l="l" t="t" r="r" b="b"/>
              <a:pathLst>
                <a:path w="18" h="1" extrusionOk="0">
                  <a:moveTo>
                    <a:pt x="18"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43"/>
            <p:cNvSpPr/>
            <p:nvPr/>
          </p:nvSpPr>
          <p:spPr>
            <a:xfrm>
              <a:off x="3549066" y="2269156"/>
              <a:ext cx="437" cy="24"/>
            </a:xfrm>
            <a:custGeom>
              <a:avLst/>
              <a:gdLst/>
              <a:ahLst/>
              <a:cxnLst/>
              <a:rect l="l" t="t" r="r" b="b"/>
              <a:pathLst>
                <a:path w="18" h="1" extrusionOk="0">
                  <a:moveTo>
                    <a:pt x="18"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43"/>
            <p:cNvSpPr/>
            <p:nvPr/>
          </p:nvSpPr>
          <p:spPr>
            <a:xfrm>
              <a:off x="3546589" y="2268986"/>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43"/>
            <p:cNvSpPr/>
            <p:nvPr/>
          </p:nvSpPr>
          <p:spPr>
            <a:xfrm>
              <a:off x="3547779" y="2269083"/>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43"/>
            <p:cNvSpPr/>
            <p:nvPr/>
          </p:nvSpPr>
          <p:spPr>
            <a:xfrm>
              <a:off x="3552466" y="2269423"/>
              <a:ext cx="461" cy="24"/>
            </a:xfrm>
            <a:custGeom>
              <a:avLst/>
              <a:gdLst/>
              <a:ahLst/>
              <a:cxnLst/>
              <a:rect l="l" t="t" r="r" b="b"/>
              <a:pathLst>
                <a:path w="19" h="1" extrusionOk="0">
                  <a:moveTo>
                    <a:pt x="18"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43"/>
            <p:cNvSpPr/>
            <p:nvPr/>
          </p:nvSpPr>
          <p:spPr>
            <a:xfrm>
              <a:off x="3557153" y="2270273"/>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43"/>
            <p:cNvSpPr/>
            <p:nvPr/>
          </p:nvSpPr>
          <p:spPr>
            <a:xfrm>
              <a:off x="3558246" y="2270273"/>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43"/>
            <p:cNvSpPr/>
            <p:nvPr/>
          </p:nvSpPr>
          <p:spPr>
            <a:xfrm>
              <a:off x="3557396" y="2270273"/>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43"/>
            <p:cNvSpPr/>
            <p:nvPr/>
          </p:nvSpPr>
          <p:spPr>
            <a:xfrm>
              <a:off x="3553316" y="2269496"/>
              <a:ext cx="364" cy="24"/>
            </a:xfrm>
            <a:custGeom>
              <a:avLst/>
              <a:gdLst/>
              <a:ahLst/>
              <a:cxnLst/>
              <a:rect l="l" t="t" r="r" b="b"/>
              <a:pathLst>
                <a:path w="15" h="1" extrusionOk="0">
                  <a:moveTo>
                    <a:pt x="15"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43"/>
            <p:cNvSpPr/>
            <p:nvPr/>
          </p:nvSpPr>
          <p:spPr>
            <a:xfrm>
              <a:off x="3554093" y="2269593"/>
              <a:ext cx="364" cy="24"/>
            </a:xfrm>
            <a:custGeom>
              <a:avLst/>
              <a:gdLst/>
              <a:ahLst/>
              <a:cxnLst/>
              <a:rect l="l" t="t" r="r" b="b"/>
              <a:pathLst>
                <a:path w="15" h="1" extrusionOk="0">
                  <a:moveTo>
                    <a:pt x="14"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43"/>
            <p:cNvSpPr/>
            <p:nvPr/>
          </p:nvSpPr>
          <p:spPr>
            <a:xfrm>
              <a:off x="3554846" y="2269763"/>
              <a:ext cx="291" cy="24"/>
            </a:xfrm>
            <a:custGeom>
              <a:avLst/>
              <a:gdLst/>
              <a:ahLst/>
              <a:cxnLst/>
              <a:rect l="l" t="t" r="r" b="b"/>
              <a:pathLst>
                <a:path w="12" h="1" extrusionOk="0">
                  <a:moveTo>
                    <a:pt x="11"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43"/>
            <p:cNvSpPr/>
            <p:nvPr/>
          </p:nvSpPr>
          <p:spPr>
            <a:xfrm>
              <a:off x="3555623" y="2269836"/>
              <a:ext cx="267" cy="24"/>
            </a:xfrm>
            <a:custGeom>
              <a:avLst/>
              <a:gdLst/>
              <a:ahLst/>
              <a:cxnLst/>
              <a:rect l="l" t="t" r="r" b="b"/>
              <a:pathLst>
                <a:path w="11" h="1" extrusionOk="0">
                  <a:moveTo>
                    <a:pt x="11"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43"/>
            <p:cNvSpPr/>
            <p:nvPr/>
          </p:nvSpPr>
          <p:spPr>
            <a:xfrm>
              <a:off x="3550766" y="2269326"/>
              <a:ext cx="461" cy="24"/>
            </a:xfrm>
            <a:custGeom>
              <a:avLst/>
              <a:gdLst/>
              <a:ahLst/>
              <a:cxnLst/>
              <a:rect l="l" t="t" r="r" b="b"/>
              <a:pathLst>
                <a:path w="19" h="1" extrusionOk="0">
                  <a:moveTo>
                    <a:pt x="18"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43"/>
            <p:cNvSpPr/>
            <p:nvPr/>
          </p:nvSpPr>
          <p:spPr>
            <a:xfrm>
              <a:off x="3556206" y="2270006"/>
              <a:ext cx="291" cy="24"/>
            </a:xfrm>
            <a:custGeom>
              <a:avLst/>
              <a:gdLst/>
              <a:ahLst/>
              <a:cxnLst/>
              <a:rect l="l" t="t" r="r" b="b"/>
              <a:pathLst>
                <a:path w="12" h="1" extrusionOk="0">
                  <a:moveTo>
                    <a:pt x="11"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43"/>
            <p:cNvSpPr/>
            <p:nvPr/>
          </p:nvSpPr>
          <p:spPr>
            <a:xfrm>
              <a:off x="3545836" y="2268986"/>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43"/>
            <p:cNvSpPr/>
            <p:nvPr/>
          </p:nvSpPr>
          <p:spPr>
            <a:xfrm>
              <a:off x="3557833" y="2270273"/>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43"/>
            <p:cNvSpPr/>
            <p:nvPr/>
          </p:nvSpPr>
          <p:spPr>
            <a:xfrm>
              <a:off x="3668086" y="2215001"/>
              <a:ext cx="8524" cy="13624"/>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43"/>
            <p:cNvSpPr/>
            <p:nvPr/>
          </p:nvSpPr>
          <p:spPr>
            <a:xfrm>
              <a:off x="3580102" y="1975966"/>
              <a:ext cx="162319" cy="283427"/>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43"/>
            <p:cNvSpPr/>
            <p:nvPr/>
          </p:nvSpPr>
          <p:spPr>
            <a:xfrm>
              <a:off x="3742397" y="2045226"/>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43"/>
            <p:cNvSpPr/>
            <p:nvPr/>
          </p:nvSpPr>
          <p:spPr>
            <a:xfrm>
              <a:off x="3737370" y="2036119"/>
              <a:ext cx="194" cy="364"/>
            </a:xfrm>
            <a:custGeom>
              <a:avLst/>
              <a:gdLst/>
              <a:ahLst/>
              <a:cxnLst/>
              <a:rect l="l" t="t" r="r" b="b"/>
              <a:pathLst>
                <a:path w="8" h="15" extrusionOk="0">
                  <a:moveTo>
                    <a:pt x="1" y="1"/>
                  </a:moveTo>
                  <a:cubicBezTo>
                    <a:pt x="1" y="4"/>
                    <a:pt x="4" y="11"/>
                    <a:pt x="8" y="15"/>
                  </a:cubicBezTo>
                  <a:cubicBezTo>
                    <a:pt x="4" y="11"/>
                    <a:pt x="4" y="4"/>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43"/>
            <p:cNvSpPr/>
            <p:nvPr/>
          </p:nvSpPr>
          <p:spPr>
            <a:xfrm>
              <a:off x="3738730" y="2038669"/>
              <a:ext cx="364" cy="461"/>
            </a:xfrm>
            <a:custGeom>
              <a:avLst/>
              <a:gdLst/>
              <a:ahLst/>
              <a:cxnLst/>
              <a:rect l="l" t="t" r="r" b="b"/>
              <a:pathLst>
                <a:path w="15" h="19" extrusionOk="0">
                  <a:moveTo>
                    <a:pt x="1" y="1"/>
                  </a:moveTo>
                  <a:lnTo>
                    <a:pt x="15"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43"/>
            <p:cNvSpPr/>
            <p:nvPr/>
          </p:nvSpPr>
          <p:spPr>
            <a:xfrm>
              <a:off x="3738317" y="2038086"/>
              <a:ext cx="364" cy="437"/>
            </a:xfrm>
            <a:custGeom>
              <a:avLst/>
              <a:gdLst/>
              <a:ahLst/>
              <a:cxnLst/>
              <a:rect l="l" t="t" r="r" b="b"/>
              <a:pathLst>
                <a:path w="15" h="18" extrusionOk="0">
                  <a:moveTo>
                    <a:pt x="0" y="0"/>
                  </a:moveTo>
                  <a:lnTo>
                    <a:pt x="14"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43"/>
            <p:cNvSpPr/>
            <p:nvPr/>
          </p:nvSpPr>
          <p:spPr>
            <a:xfrm>
              <a:off x="3737637" y="2036727"/>
              <a:ext cx="194" cy="437"/>
            </a:xfrm>
            <a:custGeom>
              <a:avLst/>
              <a:gdLst/>
              <a:ahLst/>
              <a:cxnLst/>
              <a:rect l="l" t="t" r="r" b="b"/>
              <a:pathLst>
                <a:path w="8" h="18" extrusionOk="0">
                  <a:moveTo>
                    <a:pt x="0" y="0"/>
                  </a:moveTo>
                  <a:cubicBezTo>
                    <a:pt x="4" y="7"/>
                    <a:pt x="7" y="14"/>
                    <a:pt x="7" y="18"/>
                  </a:cubicBezTo>
                  <a:cubicBezTo>
                    <a:pt x="7" y="11"/>
                    <a:pt x="4" y="7"/>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43"/>
            <p:cNvSpPr/>
            <p:nvPr/>
          </p:nvSpPr>
          <p:spPr>
            <a:xfrm>
              <a:off x="3742227" y="2044376"/>
              <a:ext cx="194" cy="607"/>
            </a:xfrm>
            <a:custGeom>
              <a:avLst/>
              <a:gdLst/>
              <a:ahLst/>
              <a:cxnLst/>
              <a:rect l="l" t="t" r="r" b="b"/>
              <a:pathLst>
                <a:path w="8" h="25" extrusionOk="0">
                  <a:moveTo>
                    <a:pt x="0" y="0"/>
                  </a:moveTo>
                  <a:cubicBezTo>
                    <a:pt x="0" y="7"/>
                    <a:pt x="4" y="14"/>
                    <a:pt x="7" y="25"/>
                  </a:cubicBezTo>
                  <a:cubicBezTo>
                    <a:pt x="4" y="14"/>
                    <a:pt x="4" y="7"/>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43"/>
            <p:cNvSpPr/>
            <p:nvPr/>
          </p:nvSpPr>
          <p:spPr>
            <a:xfrm>
              <a:off x="3737977" y="2037406"/>
              <a:ext cx="267" cy="437"/>
            </a:xfrm>
            <a:custGeom>
              <a:avLst/>
              <a:gdLst/>
              <a:ahLst/>
              <a:cxnLst/>
              <a:rect l="l" t="t" r="r" b="b"/>
              <a:pathLst>
                <a:path w="11" h="18" extrusionOk="0">
                  <a:moveTo>
                    <a:pt x="0" y="0"/>
                  </a:moveTo>
                  <a:lnTo>
                    <a:pt x="11"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43"/>
            <p:cNvSpPr/>
            <p:nvPr/>
          </p:nvSpPr>
          <p:spPr>
            <a:xfrm>
              <a:off x="3742057" y="2043599"/>
              <a:ext cx="194" cy="461"/>
            </a:xfrm>
            <a:custGeom>
              <a:avLst/>
              <a:gdLst/>
              <a:ahLst/>
              <a:cxnLst/>
              <a:rect l="l" t="t" r="r" b="b"/>
              <a:pathLst>
                <a:path w="8" h="19" extrusionOk="0">
                  <a:moveTo>
                    <a:pt x="0" y="1"/>
                  </a:moveTo>
                  <a:lnTo>
                    <a:pt x="7"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43"/>
            <p:cNvSpPr/>
            <p:nvPr/>
          </p:nvSpPr>
          <p:spPr>
            <a:xfrm>
              <a:off x="3740357" y="2040806"/>
              <a:ext cx="364" cy="364"/>
            </a:xfrm>
            <a:custGeom>
              <a:avLst/>
              <a:gdLst/>
              <a:ahLst/>
              <a:cxnLst/>
              <a:rect l="l" t="t" r="r" b="b"/>
              <a:pathLst>
                <a:path w="15" h="15" extrusionOk="0">
                  <a:moveTo>
                    <a:pt x="0" y="0"/>
                  </a:moveTo>
                  <a:lnTo>
                    <a:pt x="14"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43"/>
            <p:cNvSpPr/>
            <p:nvPr/>
          </p:nvSpPr>
          <p:spPr>
            <a:xfrm>
              <a:off x="3740017" y="2040296"/>
              <a:ext cx="364" cy="437"/>
            </a:xfrm>
            <a:custGeom>
              <a:avLst/>
              <a:gdLst/>
              <a:ahLst/>
              <a:cxnLst/>
              <a:rect l="l" t="t" r="r" b="b"/>
              <a:pathLst>
                <a:path w="15" h="18" extrusionOk="0">
                  <a:moveTo>
                    <a:pt x="0" y="0"/>
                  </a:moveTo>
                  <a:lnTo>
                    <a:pt x="14"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43"/>
            <p:cNvSpPr/>
            <p:nvPr/>
          </p:nvSpPr>
          <p:spPr>
            <a:xfrm>
              <a:off x="3741887" y="2042846"/>
              <a:ext cx="194" cy="534"/>
            </a:xfrm>
            <a:custGeom>
              <a:avLst/>
              <a:gdLst/>
              <a:ahLst/>
              <a:cxnLst/>
              <a:rect l="l" t="t" r="r" b="b"/>
              <a:pathLst>
                <a:path w="8" h="22" extrusionOk="0">
                  <a:moveTo>
                    <a:pt x="0" y="0"/>
                  </a:moveTo>
                  <a:cubicBezTo>
                    <a:pt x="0" y="7"/>
                    <a:pt x="4" y="14"/>
                    <a:pt x="7" y="21"/>
                  </a:cubicBezTo>
                  <a:cubicBezTo>
                    <a:pt x="4" y="14"/>
                    <a:pt x="0" y="7"/>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43"/>
            <p:cNvSpPr/>
            <p:nvPr/>
          </p:nvSpPr>
          <p:spPr>
            <a:xfrm>
              <a:off x="3741450" y="2042069"/>
              <a:ext cx="121" cy="194"/>
            </a:xfrm>
            <a:custGeom>
              <a:avLst/>
              <a:gdLst/>
              <a:ahLst/>
              <a:cxnLst/>
              <a:rect l="l" t="t" r="r" b="b"/>
              <a:pathLst>
                <a:path w="5" h="8" extrusionOk="0">
                  <a:moveTo>
                    <a:pt x="1" y="1"/>
                  </a:moveTo>
                  <a:lnTo>
                    <a:pt x="4"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43"/>
            <p:cNvSpPr/>
            <p:nvPr/>
          </p:nvSpPr>
          <p:spPr>
            <a:xfrm>
              <a:off x="3739580" y="2039859"/>
              <a:ext cx="364" cy="461"/>
            </a:xfrm>
            <a:custGeom>
              <a:avLst/>
              <a:gdLst/>
              <a:ahLst/>
              <a:cxnLst/>
              <a:rect l="l" t="t" r="r" b="b"/>
              <a:pathLst>
                <a:path w="15" h="19" extrusionOk="0">
                  <a:moveTo>
                    <a:pt x="1" y="1"/>
                  </a:moveTo>
                  <a:lnTo>
                    <a:pt x="15"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43"/>
            <p:cNvSpPr/>
            <p:nvPr/>
          </p:nvSpPr>
          <p:spPr>
            <a:xfrm>
              <a:off x="3737200" y="2035537"/>
              <a:ext cx="121" cy="364"/>
            </a:xfrm>
            <a:custGeom>
              <a:avLst/>
              <a:gdLst/>
              <a:ahLst/>
              <a:cxnLst/>
              <a:rect l="l" t="t" r="r" b="b"/>
              <a:pathLst>
                <a:path w="5" h="15" extrusionOk="0">
                  <a:moveTo>
                    <a:pt x="1" y="0"/>
                  </a:moveTo>
                  <a:cubicBezTo>
                    <a:pt x="1" y="4"/>
                    <a:pt x="4" y="7"/>
                    <a:pt x="4" y="14"/>
                  </a:cubicBezTo>
                  <a:cubicBezTo>
                    <a:pt x="4" y="7"/>
                    <a:pt x="1" y="0"/>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43"/>
            <p:cNvSpPr/>
            <p:nvPr/>
          </p:nvSpPr>
          <p:spPr>
            <a:xfrm>
              <a:off x="3741620" y="2042409"/>
              <a:ext cx="194" cy="291"/>
            </a:xfrm>
            <a:custGeom>
              <a:avLst/>
              <a:gdLst/>
              <a:ahLst/>
              <a:cxnLst/>
              <a:rect l="l" t="t" r="r" b="b"/>
              <a:pathLst>
                <a:path w="8" h="12" extrusionOk="0">
                  <a:moveTo>
                    <a:pt x="1" y="1"/>
                  </a:moveTo>
                  <a:lnTo>
                    <a:pt x="8"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43"/>
            <p:cNvSpPr/>
            <p:nvPr/>
          </p:nvSpPr>
          <p:spPr>
            <a:xfrm>
              <a:off x="3740697" y="2041146"/>
              <a:ext cx="607" cy="607"/>
            </a:xfrm>
            <a:custGeom>
              <a:avLst/>
              <a:gdLst/>
              <a:ahLst/>
              <a:cxnLst/>
              <a:rect l="l" t="t" r="r" b="b"/>
              <a:pathLst>
                <a:path w="25" h="25" extrusionOk="0">
                  <a:moveTo>
                    <a:pt x="0" y="0"/>
                  </a:moveTo>
                  <a:cubicBezTo>
                    <a:pt x="14" y="14"/>
                    <a:pt x="21" y="25"/>
                    <a:pt x="25" y="25"/>
                  </a:cubicBezTo>
                  <a:cubicBezTo>
                    <a:pt x="25" y="25"/>
                    <a:pt x="14" y="14"/>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43"/>
            <p:cNvSpPr/>
            <p:nvPr/>
          </p:nvSpPr>
          <p:spPr>
            <a:xfrm>
              <a:off x="3737127" y="2034249"/>
              <a:ext cx="24" cy="194"/>
            </a:xfrm>
            <a:custGeom>
              <a:avLst/>
              <a:gdLst/>
              <a:ahLst/>
              <a:cxnLst/>
              <a:rect l="l" t="t" r="r" b="b"/>
              <a:pathLst>
                <a:path w="1" h="8" extrusionOk="0">
                  <a:moveTo>
                    <a:pt x="0" y="1"/>
                  </a:moveTo>
                  <a:lnTo>
                    <a:pt x="0" y="8"/>
                  </a:lnTo>
                  <a:cubicBezTo>
                    <a:pt x="0" y="8"/>
                    <a:pt x="0" y="4"/>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43"/>
            <p:cNvSpPr/>
            <p:nvPr/>
          </p:nvSpPr>
          <p:spPr>
            <a:xfrm>
              <a:off x="3739167" y="2039276"/>
              <a:ext cx="364" cy="437"/>
            </a:xfrm>
            <a:custGeom>
              <a:avLst/>
              <a:gdLst/>
              <a:ahLst/>
              <a:cxnLst/>
              <a:rect l="l" t="t" r="r" b="b"/>
              <a:pathLst>
                <a:path w="15" h="18" extrusionOk="0">
                  <a:moveTo>
                    <a:pt x="0" y="0"/>
                  </a:moveTo>
                  <a:lnTo>
                    <a:pt x="14"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43"/>
            <p:cNvSpPr/>
            <p:nvPr/>
          </p:nvSpPr>
          <p:spPr>
            <a:xfrm>
              <a:off x="3737127" y="2034857"/>
              <a:ext cx="24" cy="267"/>
            </a:xfrm>
            <a:custGeom>
              <a:avLst/>
              <a:gdLst/>
              <a:ahLst/>
              <a:cxnLst/>
              <a:rect l="l" t="t" r="r" b="b"/>
              <a:pathLst>
                <a:path w="1" h="11" extrusionOk="0">
                  <a:moveTo>
                    <a:pt x="0" y="11"/>
                  </a:moveTo>
                  <a:lnTo>
                    <a:pt x="0" y="0"/>
                  </a:lnTo>
                  <a:cubicBezTo>
                    <a:pt x="0" y="4"/>
                    <a:pt x="0" y="7"/>
                    <a:pt x="0"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43"/>
            <p:cNvSpPr/>
            <p:nvPr/>
          </p:nvSpPr>
          <p:spPr>
            <a:xfrm>
              <a:off x="3702448" y="1977132"/>
              <a:ext cx="11924" cy="9204"/>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43"/>
            <p:cNvSpPr/>
            <p:nvPr/>
          </p:nvSpPr>
          <p:spPr>
            <a:xfrm>
              <a:off x="3722338" y="2192076"/>
              <a:ext cx="4614" cy="874"/>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43"/>
            <p:cNvSpPr/>
            <p:nvPr/>
          </p:nvSpPr>
          <p:spPr>
            <a:xfrm>
              <a:off x="3735087" y="2179836"/>
              <a:ext cx="59619" cy="36209"/>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43"/>
            <p:cNvSpPr/>
            <p:nvPr/>
          </p:nvSpPr>
          <p:spPr>
            <a:xfrm>
              <a:off x="3717748" y="2198778"/>
              <a:ext cx="12604" cy="9107"/>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43"/>
            <p:cNvSpPr/>
            <p:nvPr/>
          </p:nvSpPr>
          <p:spPr>
            <a:xfrm>
              <a:off x="3760586" y="2207351"/>
              <a:ext cx="461" cy="24"/>
            </a:xfrm>
            <a:custGeom>
              <a:avLst/>
              <a:gdLst/>
              <a:ahLst/>
              <a:cxnLst/>
              <a:rect l="l" t="t" r="r" b="b"/>
              <a:pathLst>
                <a:path w="19" h="1" extrusionOk="0">
                  <a:moveTo>
                    <a:pt x="18"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43"/>
            <p:cNvSpPr/>
            <p:nvPr/>
          </p:nvSpPr>
          <p:spPr>
            <a:xfrm>
              <a:off x="3761193" y="2207424"/>
              <a:ext cx="267" cy="24"/>
            </a:xfrm>
            <a:custGeom>
              <a:avLst/>
              <a:gdLst/>
              <a:ahLst/>
              <a:cxnLst/>
              <a:rect l="l" t="t" r="r" b="b"/>
              <a:pathLst>
                <a:path w="11" h="1" extrusionOk="0">
                  <a:moveTo>
                    <a:pt x="11"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43"/>
            <p:cNvSpPr/>
            <p:nvPr/>
          </p:nvSpPr>
          <p:spPr>
            <a:xfrm>
              <a:off x="3761873" y="2207594"/>
              <a:ext cx="267" cy="121"/>
            </a:xfrm>
            <a:custGeom>
              <a:avLst/>
              <a:gdLst/>
              <a:ahLst/>
              <a:cxnLst/>
              <a:rect l="l" t="t" r="r" b="b"/>
              <a:pathLst>
                <a:path w="11" h="5" extrusionOk="0">
                  <a:moveTo>
                    <a:pt x="11"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43"/>
            <p:cNvSpPr/>
            <p:nvPr/>
          </p:nvSpPr>
          <p:spPr>
            <a:xfrm>
              <a:off x="3761606" y="2207521"/>
              <a:ext cx="194" cy="24"/>
            </a:xfrm>
            <a:custGeom>
              <a:avLst/>
              <a:gdLst/>
              <a:ahLst/>
              <a:cxnLst/>
              <a:rect l="l" t="t" r="r" b="b"/>
              <a:pathLst>
                <a:path w="8" h="1" extrusionOk="0">
                  <a:moveTo>
                    <a:pt x="8"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43"/>
            <p:cNvSpPr/>
            <p:nvPr/>
          </p:nvSpPr>
          <p:spPr>
            <a:xfrm>
              <a:off x="3752766" y="2207351"/>
              <a:ext cx="1311" cy="97"/>
            </a:xfrm>
            <a:custGeom>
              <a:avLst/>
              <a:gdLst/>
              <a:ahLst/>
              <a:cxnLst/>
              <a:rect l="l" t="t" r="r" b="b"/>
              <a:pathLst>
                <a:path w="54" h="4" extrusionOk="0">
                  <a:moveTo>
                    <a:pt x="53" y="0"/>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43"/>
            <p:cNvSpPr/>
            <p:nvPr/>
          </p:nvSpPr>
          <p:spPr>
            <a:xfrm>
              <a:off x="3781422" y="2215608"/>
              <a:ext cx="947" cy="97"/>
            </a:xfrm>
            <a:custGeom>
              <a:avLst/>
              <a:gdLst/>
              <a:ahLst/>
              <a:cxnLst/>
              <a:rect l="l" t="t" r="r" b="b"/>
              <a:pathLst>
                <a:path w="39" h="4" extrusionOk="0">
                  <a:moveTo>
                    <a:pt x="39"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43"/>
            <p:cNvSpPr/>
            <p:nvPr/>
          </p:nvSpPr>
          <p:spPr>
            <a:xfrm>
              <a:off x="3780232" y="2215511"/>
              <a:ext cx="874" cy="121"/>
            </a:xfrm>
            <a:custGeom>
              <a:avLst/>
              <a:gdLst/>
              <a:ahLst/>
              <a:cxnLst/>
              <a:rect l="l" t="t" r="r" b="b"/>
              <a:pathLst>
                <a:path w="36" h="5" extrusionOk="0">
                  <a:moveTo>
                    <a:pt x="35"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43"/>
            <p:cNvSpPr/>
            <p:nvPr/>
          </p:nvSpPr>
          <p:spPr>
            <a:xfrm>
              <a:off x="3762553" y="2207764"/>
              <a:ext cx="194" cy="121"/>
            </a:xfrm>
            <a:custGeom>
              <a:avLst/>
              <a:gdLst/>
              <a:ahLst/>
              <a:cxnLst/>
              <a:rect l="l" t="t" r="r" b="b"/>
              <a:pathLst>
                <a:path w="8" h="5" extrusionOk="0">
                  <a:moveTo>
                    <a:pt x="7"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43"/>
            <p:cNvSpPr/>
            <p:nvPr/>
          </p:nvSpPr>
          <p:spPr>
            <a:xfrm>
              <a:off x="3779212" y="2215511"/>
              <a:ext cx="777" cy="24"/>
            </a:xfrm>
            <a:custGeom>
              <a:avLst/>
              <a:gdLst/>
              <a:ahLst/>
              <a:cxnLst/>
              <a:rect l="l" t="t" r="r" b="b"/>
              <a:pathLst>
                <a:path w="32" h="1" extrusionOk="0">
                  <a:moveTo>
                    <a:pt x="32"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43"/>
            <p:cNvSpPr/>
            <p:nvPr/>
          </p:nvSpPr>
          <p:spPr>
            <a:xfrm>
              <a:off x="3759906" y="2207351"/>
              <a:ext cx="534" cy="24"/>
            </a:xfrm>
            <a:custGeom>
              <a:avLst/>
              <a:gdLst/>
              <a:ahLst/>
              <a:cxnLst/>
              <a:rect l="l" t="t" r="r" b="b"/>
              <a:pathLst>
                <a:path w="22" h="1" extrusionOk="0">
                  <a:moveTo>
                    <a:pt x="22"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43"/>
            <p:cNvSpPr/>
            <p:nvPr/>
          </p:nvSpPr>
          <p:spPr>
            <a:xfrm>
              <a:off x="3784312" y="2215948"/>
              <a:ext cx="1044" cy="97"/>
            </a:xfrm>
            <a:custGeom>
              <a:avLst/>
              <a:gdLst/>
              <a:ahLst/>
              <a:cxnLst/>
              <a:rect l="l" t="t" r="r" b="b"/>
              <a:pathLst>
                <a:path w="43" h="4" extrusionOk="0">
                  <a:moveTo>
                    <a:pt x="42"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43"/>
            <p:cNvSpPr/>
            <p:nvPr/>
          </p:nvSpPr>
          <p:spPr>
            <a:xfrm>
              <a:off x="3782782" y="2215778"/>
              <a:ext cx="1044" cy="97"/>
            </a:xfrm>
            <a:custGeom>
              <a:avLst/>
              <a:gdLst/>
              <a:ahLst/>
              <a:cxnLst/>
              <a:rect l="l" t="t" r="r" b="b"/>
              <a:pathLst>
                <a:path w="43" h="4" extrusionOk="0">
                  <a:moveTo>
                    <a:pt x="42"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43"/>
            <p:cNvSpPr/>
            <p:nvPr/>
          </p:nvSpPr>
          <p:spPr>
            <a:xfrm>
              <a:off x="3778362" y="2215438"/>
              <a:ext cx="607" cy="24"/>
            </a:xfrm>
            <a:custGeom>
              <a:avLst/>
              <a:gdLst/>
              <a:ahLst/>
              <a:cxnLst/>
              <a:rect l="l" t="t" r="r" b="b"/>
              <a:pathLst>
                <a:path w="25" h="1" extrusionOk="0">
                  <a:moveTo>
                    <a:pt x="25"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43"/>
            <p:cNvSpPr/>
            <p:nvPr/>
          </p:nvSpPr>
          <p:spPr>
            <a:xfrm>
              <a:off x="3775643" y="2215438"/>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43"/>
            <p:cNvSpPr/>
            <p:nvPr/>
          </p:nvSpPr>
          <p:spPr>
            <a:xfrm>
              <a:off x="3775303" y="2215438"/>
              <a:ext cx="97" cy="24"/>
            </a:xfrm>
            <a:custGeom>
              <a:avLst/>
              <a:gdLst/>
              <a:ahLst/>
              <a:cxnLst/>
              <a:rect l="l" t="t" r="r" b="b"/>
              <a:pathLst>
                <a:path w="4" h="1" extrusionOk="0">
                  <a:moveTo>
                    <a:pt x="4"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43"/>
            <p:cNvSpPr/>
            <p:nvPr/>
          </p:nvSpPr>
          <p:spPr>
            <a:xfrm>
              <a:off x="3750799" y="2207424"/>
              <a:ext cx="1724" cy="194"/>
            </a:xfrm>
            <a:custGeom>
              <a:avLst/>
              <a:gdLst/>
              <a:ahLst/>
              <a:cxnLst/>
              <a:rect l="l" t="t" r="r" b="b"/>
              <a:pathLst>
                <a:path w="71" h="8" extrusionOk="0">
                  <a:moveTo>
                    <a:pt x="1" y="8"/>
                  </a:moveTo>
                  <a:lnTo>
                    <a:pt x="7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43"/>
            <p:cNvSpPr/>
            <p:nvPr/>
          </p:nvSpPr>
          <p:spPr>
            <a:xfrm>
              <a:off x="3777585" y="2215341"/>
              <a:ext cx="534" cy="24"/>
            </a:xfrm>
            <a:custGeom>
              <a:avLst/>
              <a:gdLst/>
              <a:ahLst/>
              <a:cxnLst/>
              <a:rect l="l" t="t" r="r" b="b"/>
              <a:pathLst>
                <a:path w="22" h="1" extrusionOk="0">
                  <a:moveTo>
                    <a:pt x="22"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43"/>
            <p:cNvSpPr/>
            <p:nvPr/>
          </p:nvSpPr>
          <p:spPr>
            <a:xfrm>
              <a:off x="3776395" y="2215341"/>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43"/>
            <p:cNvSpPr/>
            <p:nvPr/>
          </p:nvSpPr>
          <p:spPr>
            <a:xfrm>
              <a:off x="3775983" y="2215341"/>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43"/>
            <p:cNvSpPr/>
            <p:nvPr/>
          </p:nvSpPr>
          <p:spPr>
            <a:xfrm>
              <a:off x="3757793" y="2207254"/>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43"/>
            <p:cNvSpPr/>
            <p:nvPr/>
          </p:nvSpPr>
          <p:spPr>
            <a:xfrm>
              <a:off x="3775035" y="2215511"/>
              <a:ext cx="121" cy="24"/>
            </a:xfrm>
            <a:custGeom>
              <a:avLst/>
              <a:gdLst/>
              <a:ahLst/>
              <a:cxnLst/>
              <a:rect l="l" t="t" r="r" b="b"/>
              <a:pathLst>
                <a:path w="5" h="1" extrusionOk="0">
                  <a:moveTo>
                    <a:pt x="4"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43"/>
            <p:cNvSpPr/>
            <p:nvPr/>
          </p:nvSpPr>
          <p:spPr>
            <a:xfrm>
              <a:off x="3776905" y="2215341"/>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43"/>
            <p:cNvSpPr/>
            <p:nvPr/>
          </p:nvSpPr>
          <p:spPr>
            <a:xfrm>
              <a:off x="3754466" y="2207254"/>
              <a:ext cx="1044" cy="24"/>
            </a:xfrm>
            <a:custGeom>
              <a:avLst/>
              <a:gdLst/>
              <a:ahLst/>
              <a:cxnLst/>
              <a:rect l="l" t="t" r="r" b="b"/>
              <a:pathLst>
                <a:path w="43" h="1" extrusionOk="0">
                  <a:moveTo>
                    <a:pt x="43"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43"/>
            <p:cNvSpPr/>
            <p:nvPr/>
          </p:nvSpPr>
          <p:spPr>
            <a:xfrm>
              <a:off x="3762213" y="2207594"/>
              <a:ext cx="194" cy="121"/>
            </a:xfrm>
            <a:custGeom>
              <a:avLst/>
              <a:gdLst/>
              <a:ahLst/>
              <a:cxnLst/>
              <a:rect l="l" t="t" r="r" b="b"/>
              <a:pathLst>
                <a:path w="8" h="5" extrusionOk="0">
                  <a:moveTo>
                    <a:pt x="7"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43"/>
            <p:cNvSpPr/>
            <p:nvPr/>
          </p:nvSpPr>
          <p:spPr>
            <a:xfrm>
              <a:off x="3758813" y="2207254"/>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43"/>
            <p:cNvSpPr/>
            <p:nvPr/>
          </p:nvSpPr>
          <p:spPr>
            <a:xfrm>
              <a:off x="3755996" y="2207254"/>
              <a:ext cx="801" cy="24"/>
            </a:xfrm>
            <a:custGeom>
              <a:avLst/>
              <a:gdLst/>
              <a:ahLst/>
              <a:cxnLst/>
              <a:rect l="l" t="t" r="r" b="b"/>
              <a:pathLst>
                <a:path w="33" h="1" extrusionOk="0">
                  <a:moveTo>
                    <a:pt x="32"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43"/>
            <p:cNvSpPr/>
            <p:nvPr/>
          </p:nvSpPr>
          <p:spPr>
            <a:xfrm>
              <a:off x="3762723" y="2207934"/>
              <a:ext cx="97" cy="24"/>
            </a:xfrm>
            <a:custGeom>
              <a:avLst/>
              <a:gdLst/>
              <a:ahLst/>
              <a:cxnLst/>
              <a:rect l="l" t="t" r="r" b="b"/>
              <a:pathLst>
                <a:path w="4" h="1" extrusionOk="0">
                  <a:moveTo>
                    <a:pt x="4"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43"/>
            <p:cNvSpPr/>
            <p:nvPr/>
          </p:nvSpPr>
          <p:spPr>
            <a:xfrm>
              <a:off x="3774963" y="2215511"/>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43"/>
            <p:cNvSpPr/>
            <p:nvPr/>
          </p:nvSpPr>
          <p:spPr>
            <a:xfrm>
              <a:off x="3759663" y="2207254"/>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43"/>
            <p:cNvSpPr/>
            <p:nvPr/>
          </p:nvSpPr>
          <p:spPr>
            <a:xfrm>
              <a:off x="3762383" y="2207691"/>
              <a:ext cx="194" cy="97"/>
            </a:xfrm>
            <a:custGeom>
              <a:avLst/>
              <a:gdLst/>
              <a:ahLst/>
              <a:cxnLst/>
              <a:rect l="l" t="t" r="r" b="b"/>
              <a:pathLst>
                <a:path w="8" h="4" extrusionOk="0">
                  <a:moveTo>
                    <a:pt x="7"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43"/>
            <p:cNvSpPr/>
            <p:nvPr/>
          </p:nvSpPr>
          <p:spPr>
            <a:xfrm>
              <a:off x="3870766" y="3025357"/>
              <a:ext cx="101632" cy="125358"/>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43"/>
            <p:cNvSpPr/>
            <p:nvPr/>
          </p:nvSpPr>
          <p:spPr>
            <a:xfrm>
              <a:off x="3967856" y="3037038"/>
              <a:ext cx="4031" cy="5877"/>
            </a:xfrm>
            <a:custGeom>
              <a:avLst/>
              <a:gdLst/>
              <a:ahLst/>
              <a:cxnLst/>
              <a:rect l="l" t="t" r="r" b="b"/>
              <a:pathLst>
                <a:path w="166" h="242" extrusionOk="0">
                  <a:moveTo>
                    <a:pt x="1" y="242"/>
                  </a:moveTo>
                  <a:lnTo>
                    <a:pt x="165" y="0"/>
                  </a:lnTo>
                  <a:lnTo>
                    <a:pt x="16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43"/>
            <p:cNvSpPr/>
            <p:nvPr/>
          </p:nvSpPr>
          <p:spPr>
            <a:xfrm>
              <a:off x="3893205" y="3028709"/>
              <a:ext cx="1724" cy="704"/>
            </a:xfrm>
            <a:custGeom>
              <a:avLst/>
              <a:gdLst/>
              <a:ahLst/>
              <a:cxnLst/>
              <a:rect l="l" t="t" r="r" b="b"/>
              <a:pathLst>
                <a:path w="71" h="29" extrusionOk="0">
                  <a:moveTo>
                    <a:pt x="1" y="0"/>
                  </a:moveTo>
                  <a:lnTo>
                    <a:pt x="71" y="28"/>
                  </a:lnTo>
                  <a:lnTo>
                    <a:pt x="53" y="21"/>
                  </a:ln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43"/>
            <p:cNvSpPr/>
            <p:nvPr/>
          </p:nvSpPr>
          <p:spPr>
            <a:xfrm>
              <a:off x="3882762" y="3025382"/>
              <a:ext cx="6314" cy="801"/>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43"/>
            <p:cNvSpPr/>
            <p:nvPr/>
          </p:nvSpPr>
          <p:spPr>
            <a:xfrm>
              <a:off x="3872393" y="3033298"/>
              <a:ext cx="97" cy="97"/>
            </a:xfrm>
            <a:custGeom>
              <a:avLst/>
              <a:gdLst/>
              <a:ahLst/>
              <a:cxnLst/>
              <a:rect l="l" t="t" r="r" b="b"/>
              <a:pathLst>
                <a:path w="4" h="4" extrusionOk="0">
                  <a:moveTo>
                    <a:pt x="4" y="0"/>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43"/>
            <p:cNvSpPr/>
            <p:nvPr/>
          </p:nvSpPr>
          <p:spPr>
            <a:xfrm>
              <a:off x="3872636" y="3032861"/>
              <a:ext cx="121" cy="194"/>
            </a:xfrm>
            <a:custGeom>
              <a:avLst/>
              <a:gdLst/>
              <a:ahLst/>
              <a:cxnLst/>
              <a:rect l="l" t="t" r="r" b="b"/>
              <a:pathLst>
                <a:path w="5" h="8" extrusionOk="0">
                  <a:moveTo>
                    <a:pt x="4"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43"/>
            <p:cNvSpPr/>
            <p:nvPr/>
          </p:nvSpPr>
          <p:spPr>
            <a:xfrm>
              <a:off x="3872903" y="3032351"/>
              <a:ext cx="194" cy="219"/>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43"/>
            <p:cNvSpPr/>
            <p:nvPr/>
          </p:nvSpPr>
          <p:spPr>
            <a:xfrm>
              <a:off x="3873146" y="3031671"/>
              <a:ext cx="121" cy="534"/>
            </a:xfrm>
            <a:custGeom>
              <a:avLst/>
              <a:gdLst/>
              <a:ahLst/>
              <a:cxnLst/>
              <a:rect l="l" t="t" r="r" b="b"/>
              <a:pathLst>
                <a:path w="5" h="22" extrusionOk="0">
                  <a:moveTo>
                    <a:pt x="4" y="1"/>
                  </a:moveTo>
                  <a:cubicBezTo>
                    <a:pt x="4" y="8"/>
                    <a:pt x="1" y="15"/>
                    <a:pt x="1" y="22"/>
                  </a:cubicBezTo>
                  <a:cubicBezTo>
                    <a:pt x="1" y="15"/>
                    <a:pt x="4" y="8"/>
                    <a:pt x="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43"/>
            <p:cNvSpPr/>
            <p:nvPr/>
          </p:nvSpPr>
          <p:spPr>
            <a:xfrm>
              <a:off x="3889805" y="3026912"/>
              <a:ext cx="121" cy="121"/>
            </a:xfrm>
            <a:custGeom>
              <a:avLst/>
              <a:gdLst/>
              <a:ahLst/>
              <a:cxnLst/>
              <a:rect l="l" t="t" r="r" b="b"/>
              <a:pathLst>
                <a:path w="5" h="5" extrusionOk="0">
                  <a:moveTo>
                    <a:pt x="4"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43"/>
            <p:cNvSpPr/>
            <p:nvPr/>
          </p:nvSpPr>
          <p:spPr>
            <a:xfrm>
              <a:off x="3943620" y="3044591"/>
              <a:ext cx="194" cy="24"/>
            </a:xfrm>
            <a:custGeom>
              <a:avLst/>
              <a:gdLst/>
              <a:ahLst/>
              <a:cxnLst/>
              <a:rect l="l" t="t" r="r" b="b"/>
              <a:pathLst>
                <a:path w="8" h="1" extrusionOk="0">
                  <a:moveTo>
                    <a:pt x="8"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43"/>
            <p:cNvSpPr/>
            <p:nvPr/>
          </p:nvSpPr>
          <p:spPr>
            <a:xfrm>
              <a:off x="3944227" y="3044251"/>
              <a:ext cx="97" cy="121"/>
            </a:xfrm>
            <a:custGeom>
              <a:avLst/>
              <a:gdLst/>
              <a:ahLst/>
              <a:cxnLst/>
              <a:rect l="l" t="t" r="r" b="b"/>
              <a:pathLst>
                <a:path w="4" h="5" extrusionOk="0">
                  <a:moveTo>
                    <a:pt x="4"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43"/>
            <p:cNvSpPr/>
            <p:nvPr/>
          </p:nvSpPr>
          <p:spPr>
            <a:xfrm>
              <a:off x="3964966" y="3037888"/>
              <a:ext cx="2501" cy="437"/>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43"/>
            <p:cNvSpPr/>
            <p:nvPr/>
          </p:nvSpPr>
          <p:spPr>
            <a:xfrm>
              <a:off x="3942600" y="3044858"/>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43"/>
            <p:cNvSpPr/>
            <p:nvPr/>
          </p:nvSpPr>
          <p:spPr>
            <a:xfrm>
              <a:off x="3942090" y="3044858"/>
              <a:ext cx="291" cy="24"/>
            </a:xfrm>
            <a:custGeom>
              <a:avLst/>
              <a:gdLst/>
              <a:ahLst/>
              <a:cxnLst/>
              <a:rect l="l" t="t" r="r" b="b"/>
              <a:pathLst>
                <a:path w="12" h="1" extrusionOk="0">
                  <a:moveTo>
                    <a:pt x="11"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43"/>
            <p:cNvSpPr/>
            <p:nvPr/>
          </p:nvSpPr>
          <p:spPr>
            <a:xfrm>
              <a:off x="3941677" y="3044688"/>
              <a:ext cx="267" cy="97"/>
            </a:xfrm>
            <a:custGeom>
              <a:avLst/>
              <a:gdLst/>
              <a:ahLst/>
              <a:cxnLst/>
              <a:rect l="l" t="t" r="r" b="b"/>
              <a:pathLst>
                <a:path w="11" h="4" extrusionOk="0">
                  <a:moveTo>
                    <a:pt x="11"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43"/>
            <p:cNvSpPr/>
            <p:nvPr/>
          </p:nvSpPr>
          <p:spPr>
            <a:xfrm>
              <a:off x="3943110" y="3044761"/>
              <a:ext cx="194" cy="24"/>
            </a:xfrm>
            <a:custGeom>
              <a:avLst/>
              <a:gdLst/>
              <a:ahLst/>
              <a:cxnLst/>
              <a:rect l="l" t="t" r="r" b="b"/>
              <a:pathLst>
                <a:path w="8" h="1" extrusionOk="0">
                  <a:moveTo>
                    <a:pt x="8"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43"/>
            <p:cNvSpPr/>
            <p:nvPr/>
          </p:nvSpPr>
          <p:spPr>
            <a:xfrm>
              <a:off x="3941337" y="3044421"/>
              <a:ext cx="364" cy="194"/>
            </a:xfrm>
            <a:custGeom>
              <a:avLst/>
              <a:gdLst/>
              <a:ahLst/>
              <a:cxnLst/>
              <a:rect l="l" t="t" r="r" b="b"/>
              <a:pathLst>
                <a:path w="15" h="8" extrusionOk="0">
                  <a:moveTo>
                    <a:pt x="14"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43"/>
            <p:cNvSpPr/>
            <p:nvPr/>
          </p:nvSpPr>
          <p:spPr>
            <a:xfrm>
              <a:off x="3946267" y="3042308"/>
              <a:ext cx="97" cy="194"/>
            </a:xfrm>
            <a:custGeom>
              <a:avLst/>
              <a:gdLst/>
              <a:ahLst/>
              <a:cxnLst/>
              <a:rect l="l" t="t" r="r" b="b"/>
              <a:pathLst>
                <a:path w="4" h="8" extrusionOk="0">
                  <a:moveTo>
                    <a:pt x="4"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43"/>
            <p:cNvSpPr/>
            <p:nvPr/>
          </p:nvSpPr>
          <p:spPr>
            <a:xfrm>
              <a:off x="3945247" y="3043401"/>
              <a:ext cx="194" cy="121"/>
            </a:xfrm>
            <a:custGeom>
              <a:avLst/>
              <a:gdLst/>
              <a:ahLst/>
              <a:cxnLst/>
              <a:rect l="l" t="t" r="r" b="b"/>
              <a:pathLst>
                <a:path w="8" h="5" extrusionOk="0">
                  <a:moveTo>
                    <a:pt x="7"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43"/>
            <p:cNvSpPr/>
            <p:nvPr/>
          </p:nvSpPr>
          <p:spPr>
            <a:xfrm>
              <a:off x="3945830" y="3042988"/>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43"/>
            <p:cNvSpPr/>
            <p:nvPr/>
          </p:nvSpPr>
          <p:spPr>
            <a:xfrm>
              <a:off x="3944737" y="3043911"/>
              <a:ext cx="97" cy="121"/>
            </a:xfrm>
            <a:custGeom>
              <a:avLst/>
              <a:gdLst/>
              <a:ahLst/>
              <a:cxnLst/>
              <a:rect l="l" t="t" r="r" b="b"/>
              <a:pathLst>
                <a:path w="4" h="5" extrusionOk="0">
                  <a:moveTo>
                    <a:pt x="4"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43"/>
            <p:cNvSpPr/>
            <p:nvPr/>
          </p:nvSpPr>
          <p:spPr>
            <a:xfrm>
              <a:off x="3891845" y="3028102"/>
              <a:ext cx="1044" cy="461"/>
            </a:xfrm>
            <a:custGeom>
              <a:avLst/>
              <a:gdLst/>
              <a:ahLst/>
              <a:cxnLst/>
              <a:rect l="l" t="t" r="r" b="b"/>
              <a:pathLst>
                <a:path w="43" h="19" extrusionOk="0">
                  <a:moveTo>
                    <a:pt x="1" y="1"/>
                  </a:moveTo>
                  <a:lnTo>
                    <a:pt x="1" y="4"/>
                  </a:lnTo>
                  <a:lnTo>
                    <a:pt x="43" y="18"/>
                  </a:ln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43"/>
            <p:cNvSpPr/>
            <p:nvPr/>
          </p:nvSpPr>
          <p:spPr>
            <a:xfrm>
              <a:off x="3921861" y="3040341"/>
              <a:ext cx="2331" cy="104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43"/>
            <p:cNvSpPr/>
            <p:nvPr/>
          </p:nvSpPr>
          <p:spPr>
            <a:xfrm>
              <a:off x="3896605" y="3030069"/>
              <a:ext cx="534" cy="267"/>
            </a:xfrm>
            <a:custGeom>
              <a:avLst/>
              <a:gdLst/>
              <a:ahLst/>
              <a:cxnLst/>
              <a:rect l="l" t="t" r="r" b="b"/>
              <a:pathLst>
                <a:path w="22" h="11" extrusionOk="0">
                  <a:moveTo>
                    <a:pt x="22" y="11"/>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43"/>
            <p:cNvSpPr/>
            <p:nvPr/>
          </p:nvSpPr>
          <p:spPr>
            <a:xfrm>
              <a:off x="3971013" y="3037208"/>
              <a:ext cx="267" cy="97"/>
            </a:xfrm>
            <a:custGeom>
              <a:avLst/>
              <a:gdLst/>
              <a:ahLst/>
              <a:cxnLst/>
              <a:rect l="l" t="t" r="r" b="b"/>
              <a:pathLst>
                <a:path w="11" h="4" extrusionOk="0">
                  <a:moveTo>
                    <a:pt x="11" y="0"/>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43"/>
            <p:cNvSpPr/>
            <p:nvPr/>
          </p:nvSpPr>
          <p:spPr>
            <a:xfrm>
              <a:off x="3903672" y="3031259"/>
              <a:ext cx="18214" cy="9107"/>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43"/>
            <p:cNvSpPr/>
            <p:nvPr/>
          </p:nvSpPr>
          <p:spPr>
            <a:xfrm>
              <a:off x="3971766" y="3037038"/>
              <a:ext cx="121" cy="24"/>
            </a:xfrm>
            <a:custGeom>
              <a:avLst/>
              <a:gdLst/>
              <a:ahLst/>
              <a:cxnLst/>
              <a:rect l="l" t="t" r="r" b="b"/>
              <a:pathLst>
                <a:path w="5" h="1" extrusionOk="0">
                  <a:moveTo>
                    <a:pt x="4" y="0"/>
                  </a:moveTo>
                  <a:lnTo>
                    <a:pt x="4" y="0"/>
                  </a:ln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43"/>
            <p:cNvSpPr/>
            <p:nvPr/>
          </p:nvSpPr>
          <p:spPr>
            <a:xfrm>
              <a:off x="3969896" y="3037548"/>
              <a:ext cx="194" cy="24"/>
            </a:xfrm>
            <a:custGeom>
              <a:avLst/>
              <a:gdLst/>
              <a:ahLst/>
              <a:cxnLst/>
              <a:rect l="l" t="t" r="r" b="b"/>
              <a:pathLst>
                <a:path w="8" h="1" extrusionOk="0">
                  <a:moveTo>
                    <a:pt x="8"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43"/>
            <p:cNvSpPr/>
            <p:nvPr/>
          </p:nvSpPr>
          <p:spPr>
            <a:xfrm>
              <a:off x="3970406" y="3037378"/>
              <a:ext cx="194" cy="97"/>
            </a:xfrm>
            <a:custGeom>
              <a:avLst/>
              <a:gdLst/>
              <a:ahLst/>
              <a:cxnLst/>
              <a:rect l="l" t="t" r="r" b="b"/>
              <a:pathLst>
                <a:path w="8" h="4" extrusionOk="0">
                  <a:moveTo>
                    <a:pt x="8" y="0"/>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43"/>
            <p:cNvSpPr/>
            <p:nvPr/>
          </p:nvSpPr>
          <p:spPr>
            <a:xfrm>
              <a:off x="3813478" y="3035848"/>
              <a:ext cx="68289" cy="70911"/>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43"/>
            <p:cNvSpPr/>
            <p:nvPr/>
          </p:nvSpPr>
          <p:spPr>
            <a:xfrm>
              <a:off x="3813721" y="3106493"/>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43"/>
            <p:cNvSpPr/>
            <p:nvPr/>
          </p:nvSpPr>
          <p:spPr>
            <a:xfrm>
              <a:off x="3814498" y="3106225"/>
              <a:ext cx="194" cy="121"/>
            </a:xfrm>
            <a:custGeom>
              <a:avLst/>
              <a:gdLst/>
              <a:ahLst/>
              <a:cxnLst/>
              <a:rect l="l" t="t" r="r" b="b"/>
              <a:pathLst>
                <a:path w="8" h="5" extrusionOk="0">
                  <a:moveTo>
                    <a:pt x="0" y="4"/>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43"/>
            <p:cNvSpPr/>
            <p:nvPr/>
          </p:nvSpPr>
          <p:spPr>
            <a:xfrm>
              <a:off x="3816271" y="3105303"/>
              <a:ext cx="534" cy="267"/>
            </a:xfrm>
            <a:custGeom>
              <a:avLst/>
              <a:gdLst/>
              <a:ahLst/>
              <a:cxnLst/>
              <a:rect l="l" t="t" r="r" b="b"/>
              <a:pathLst>
                <a:path w="22" h="11" extrusionOk="0">
                  <a:moveTo>
                    <a:pt x="1" y="11"/>
                  </a:moveTo>
                  <a:lnTo>
                    <a:pt x="22"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43"/>
            <p:cNvSpPr/>
            <p:nvPr/>
          </p:nvSpPr>
          <p:spPr>
            <a:xfrm>
              <a:off x="3815178" y="3105983"/>
              <a:ext cx="194" cy="97"/>
            </a:xfrm>
            <a:custGeom>
              <a:avLst/>
              <a:gdLst/>
              <a:ahLst/>
              <a:cxnLst/>
              <a:rect l="l" t="t" r="r" b="b"/>
              <a:pathLst>
                <a:path w="8" h="4" extrusionOk="0">
                  <a:moveTo>
                    <a:pt x="0" y="4"/>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43"/>
            <p:cNvSpPr/>
            <p:nvPr/>
          </p:nvSpPr>
          <p:spPr>
            <a:xfrm>
              <a:off x="3816878" y="3104963"/>
              <a:ext cx="704" cy="267"/>
            </a:xfrm>
            <a:custGeom>
              <a:avLst/>
              <a:gdLst/>
              <a:ahLst/>
              <a:cxnLst/>
              <a:rect l="l" t="t" r="r" b="b"/>
              <a:pathLst>
                <a:path w="29" h="11" extrusionOk="0">
                  <a:moveTo>
                    <a:pt x="0" y="11"/>
                  </a:moveTo>
                  <a:lnTo>
                    <a:pt x="2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43"/>
            <p:cNvSpPr/>
            <p:nvPr/>
          </p:nvSpPr>
          <p:spPr>
            <a:xfrm>
              <a:off x="3819501" y="3104016"/>
              <a:ext cx="801" cy="291"/>
            </a:xfrm>
            <a:custGeom>
              <a:avLst/>
              <a:gdLst/>
              <a:ahLst/>
              <a:cxnLst/>
              <a:rect l="l" t="t" r="r" b="b"/>
              <a:pathLst>
                <a:path w="33" h="12" extrusionOk="0">
                  <a:moveTo>
                    <a:pt x="1" y="11"/>
                  </a:moveTo>
                  <a:lnTo>
                    <a:pt x="32"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43"/>
            <p:cNvSpPr/>
            <p:nvPr/>
          </p:nvSpPr>
          <p:spPr>
            <a:xfrm>
              <a:off x="3825038" y="3102583"/>
              <a:ext cx="267" cy="97"/>
            </a:xfrm>
            <a:custGeom>
              <a:avLst/>
              <a:gdLst/>
              <a:ahLst/>
              <a:cxnLst/>
              <a:rect l="l" t="t" r="r" b="b"/>
              <a:pathLst>
                <a:path w="11" h="4" extrusionOk="0">
                  <a:moveTo>
                    <a:pt x="11" y="0"/>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43"/>
            <p:cNvSpPr/>
            <p:nvPr/>
          </p:nvSpPr>
          <p:spPr>
            <a:xfrm>
              <a:off x="3813041" y="310656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43"/>
            <p:cNvSpPr/>
            <p:nvPr/>
          </p:nvSpPr>
          <p:spPr>
            <a:xfrm>
              <a:off x="3817631" y="3104623"/>
              <a:ext cx="874" cy="364"/>
            </a:xfrm>
            <a:custGeom>
              <a:avLst/>
              <a:gdLst/>
              <a:ahLst/>
              <a:cxnLst/>
              <a:rect l="l" t="t" r="r" b="b"/>
              <a:pathLst>
                <a:path w="36" h="15" extrusionOk="0">
                  <a:moveTo>
                    <a:pt x="1" y="14"/>
                  </a:moveTo>
                  <a:lnTo>
                    <a:pt x="36"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43"/>
            <p:cNvSpPr/>
            <p:nvPr/>
          </p:nvSpPr>
          <p:spPr>
            <a:xfrm>
              <a:off x="3818481" y="3104356"/>
              <a:ext cx="971" cy="291"/>
            </a:xfrm>
            <a:custGeom>
              <a:avLst/>
              <a:gdLst/>
              <a:ahLst/>
              <a:cxnLst/>
              <a:rect l="l" t="t" r="r" b="b"/>
              <a:pathLst>
                <a:path w="40" h="12" extrusionOk="0">
                  <a:moveTo>
                    <a:pt x="1" y="11"/>
                  </a:moveTo>
                  <a:lnTo>
                    <a:pt x="39"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43"/>
            <p:cNvSpPr/>
            <p:nvPr/>
          </p:nvSpPr>
          <p:spPr>
            <a:xfrm>
              <a:off x="3820958" y="3103773"/>
              <a:ext cx="267" cy="97"/>
            </a:xfrm>
            <a:custGeom>
              <a:avLst/>
              <a:gdLst/>
              <a:ahLst/>
              <a:cxnLst/>
              <a:rect l="l" t="t" r="r" b="b"/>
              <a:pathLst>
                <a:path w="11" h="4" extrusionOk="0">
                  <a:moveTo>
                    <a:pt x="0" y="4"/>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43"/>
            <p:cNvSpPr/>
            <p:nvPr/>
          </p:nvSpPr>
          <p:spPr>
            <a:xfrm>
              <a:off x="3844417" y="3042721"/>
              <a:ext cx="97" cy="121"/>
            </a:xfrm>
            <a:custGeom>
              <a:avLst/>
              <a:gdLst/>
              <a:ahLst/>
              <a:cxnLst/>
              <a:rect l="l" t="t" r="r" b="b"/>
              <a:pathLst>
                <a:path w="4" h="5" extrusionOk="0">
                  <a:moveTo>
                    <a:pt x="0" y="1"/>
                  </a:moveTo>
                  <a:lnTo>
                    <a:pt x="4"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43"/>
            <p:cNvSpPr/>
            <p:nvPr/>
          </p:nvSpPr>
          <p:spPr>
            <a:xfrm>
              <a:off x="3846360" y="3043571"/>
              <a:ext cx="121" cy="24"/>
            </a:xfrm>
            <a:custGeom>
              <a:avLst/>
              <a:gdLst/>
              <a:ahLst/>
              <a:cxnLst/>
              <a:rect l="l" t="t" r="r" b="b"/>
              <a:pathLst>
                <a:path w="5" h="1" extrusionOk="0">
                  <a:moveTo>
                    <a:pt x="1" y="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43"/>
            <p:cNvSpPr/>
            <p:nvPr/>
          </p:nvSpPr>
          <p:spPr>
            <a:xfrm>
              <a:off x="3848400" y="3042988"/>
              <a:ext cx="121" cy="97"/>
            </a:xfrm>
            <a:custGeom>
              <a:avLst/>
              <a:gdLst/>
              <a:ahLst/>
              <a:cxnLst/>
              <a:rect l="l" t="t" r="r" b="b"/>
              <a:pathLst>
                <a:path w="5" h="4" extrusionOk="0">
                  <a:moveTo>
                    <a:pt x="4" y="0"/>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43"/>
            <p:cNvSpPr/>
            <p:nvPr/>
          </p:nvSpPr>
          <p:spPr>
            <a:xfrm>
              <a:off x="3847040" y="3043571"/>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43"/>
            <p:cNvSpPr/>
            <p:nvPr/>
          </p:nvSpPr>
          <p:spPr>
            <a:xfrm>
              <a:off x="3847380" y="3043571"/>
              <a:ext cx="194" cy="24"/>
            </a:xfrm>
            <a:custGeom>
              <a:avLst/>
              <a:gdLst/>
              <a:ahLst/>
              <a:cxnLst/>
              <a:rect l="l" t="t" r="r" b="b"/>
              <a:pathLst>
                <a:path w="8" h="1" extrusionOk="0">
                  <a:moveTo>
                    <a:pt x="1" y="1"/>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43"/>
            <p:cNvSpPr/>
            <p:nvPr/>
          </p:nvSpPr>
          <p:spPr>
            <a:xfrm>
              <a:off x="3832517" y="3040268"/>
              <a:ext cx="6994" cy="1894"/>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43"/>
            <p:cNvSpPr/>
            <p:nvPr/>
          </p:nvSpPr>
          <p:spPr>
            <a:xfrm>
              <a:off x="3847987" y="3043328"/>
              <a:ext cx="97" cy="24"/>
            </a:xfrm>
            <a:custGeom>
              <a:avLst/>
              <a:gdLst/>
              <a:ahLst/>
              <a:cxnLst/>
              <a:rect l="l" t="t" r="r" b="b"/>
              <a:pathLst>
                <a:path w="4" h="1" extrusionOk="0">
                  <a:moveTo>
                    <a:pt x="0" y="0"/>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43"/>
            <p:cNvSpPr/>
            <p:nvPr/>
          </p:nvSpPr>
          <p:spPr>
            <a:xfrm>
              <a:off x="3845850" y="3043401"/>
              <a:ext cx="194" cy="24"/>
            </a:xfrm>
            <a:custGeom>
              <a:avLst/>
              <a:gdLst/>
              <a:ahLst/>
              <a:cxnLst/>
              <a:rect l="l" t="t" r="r" b="b"/>
              <a:pathLst>
                <a:path w="8" h="1" extrusionOk="0">
                  <a:moveTo>
                    <a:pt x="1" y="1"/>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43"/>
            <p:cNvSpPr/>
            <p:nvPr/>
          </p:nvSpPr>
          <p:spPr>
            <a:xfrm>
              <a:off x="3843907" y="3042478"/>
              <a:ext cx="97" cy="97"/>
            </a:xfrm>
            <a:custGeom>
              <a:avLst/>
              <a:gdLst/>
              <a:ahLst/>
              <a:cxnLst/>
              <a:rect l="l" t="t" r="r" b="b"/>
              <a:pathLst>
                <a:path w="4" h="4" extrusionOk="0">
                  <a:moveTo>
                    <a:pt x="0" y="0"/>
                  </a:moveTo>
                  <a:lnTo>
                    <a:pt x="4"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43"/>
            <p:cNvSpPr/>
            <p:nvPr/>
          </p:nvSpPr>
          <p:spPr>
            <a:xfrm>
              <a:off x="3843470" y="3042211"/>
              <a:ext cx="121" cy="24"/>
            </a:xfrm>
            <a:custGeom>
              <a:avLst/>
              <a:gdLst/>
              <a:ahLst/>
              <a:cxnLst/>
              <a:rect l="l" t="t" r="r" b="b"/>
              <a:pathLst>
                <a:path w="5" h="1" extrusionOk="0">
                  <a:moveTo>
                    <a:pt x="1" y="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43"/>
            <p:cNvSpPr/>
            <p:nvPr/>
          </p:nvSpPr>
          <p:spPr>
            <a:xfrm>
              <a:off x="3845437" y="3043231"/>
              <a:ext cx="97" cy="121"/>
            </a:xfrm>
            <a:custGeom>
              <a:avLst/>
              <a:gdLst/>
              <a:ahLst/>
              <a:cxnLst/>
              <a:rect l="l" t="t" r="r" b="b"/>
              <a:pathLst>
                <a:path w="4" h="5" extrusionOk="0">
                  <a:moveTo>
                    <a:pt x="0" y="1"/>
                  </a:moveTo>
                  <a:lnTo>
                    <a:pt x="4"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43"/>
            <p:cNvSpPr/>
            <p:nvPr/>
          </p:nvSpPr>
          <p:spPr>
            <a:xfrm>
              <a:off x="3844927" y="3043061"/>
              <a:ext cx="97" cy="24"/>
            </a:xfrm>
            <a:custGeom>
              <a:avLst/>
              <a:gdLst/>
              <a:ahLst/>
              <a:cxnLst/>
              <a:rect l="l" t="t" r="r" b="b"/>
              <a:pathLst>
                <a:path w="4" h="1" extrusionOk="0">
                  <a:moveTo>
                    <a:pt x="0" y="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43"/>
            <p:cNvSpPr/>
            <p:nvPr/>
          </p:nvSpPr>
          <p:spPr>
            <a:xfrm>
              <a:off x="3871106" y="3079974"/>
              <a:ext cx="194" cy="194"/>
            </a:xfrm>
            <a:custGeom>
              <a:avLst/>
              <a:gdLst/>
              <a:ahLst/>
              <a:cxnLst/>
              <a:rect l="l" t="t" r="r" b="b"/>
              <a:pathLst>
                <a:path w="8" h="8" extrusionOk="0">
                  <a:moveTo>
                    <a:pt x="8"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43"/>
            <p:cNvSpPr/>
            <p:nvPr/>
          </p:nvSpPr>
          <p:spPr>
            <a:xfrm>
              <a:off x="3870693" y="3080726"/>
              <a:ext cx="97" cy="291"/>
            </a:xfrm>
            <a:custGeom>
              <a:avLst/>
              <a:gdLst/>
              <a:ahLst/>
              <a:cxnLst/>
              <a:rect l="l" t="t" r="r" b="b"/>
              <a:pathLst>
                <a:path w="4" h="12" extrusionOk="0">
                  <a:moveTo>
                    <a:pt x="4" y="1"/>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43"/>
            <p:cNvSpPr/>
            <p:nvPr/>
          </p:nvSpPr>
          <p:spPr>
            <a:xfrm>
              <a:off x="3870426" y="3081236"/>
              <a:ext cx="121" cy="291"/>
            </a:xfrm>
            <a:custGeom>
              <a:avLst/>
              <a:gdLst/>
              <a:ahLst/>
              <a:cxnLst/>
              <a:rect l="l" t="t" r="r" b="b"/>
              <a:pathLst>
                <a:path w="5" h="12" extrusionOk="0">
                  <a:moveTo>
                    <a:pt x="4" y="1"/>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43"/>
            <p:cNvSpPr/>
            <p:nvPr/>
          </p:nvSpPr>
          <p:spPr>
            <a:xfrm>
              <a:off x="3870936" y="3080314"/>
              <a:ext cx="121" cy="267"/>
            </a:xfrm>
            <a:custGeom>
              <a:avLst/>
              <a:gdLst/>
              <a:ahLst/>
              <a:cxnLst/>
              <a:rect l="l" t="t" r="r" b="b"/>
              <a:pathLst>
                <a:path w="5" h="11" extrusionOk="0">
                  <a:moveTo>
                    <a:pt x="4" y="0"/>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43"/>
            <p:cNvSpPr/>
            <p:nvPr/>
          </p:nvSpPr>
          <p:spPr>
            <a:xfrm>
              <a:off x="3869503" y="3083204"/>
              <a:ext cx="97" cy="364"/>
            </a:xfrm>
            <a:custGeom>
              <a:avLst/>
              <a:gdLst/>
              <a:ahLst/>
              <a:cxnLst/>
              <a:rect l="l" t="t" r="r" b="b"/>
              <a:pathLst>
                <a:path w="4" h="15" extrusionOk="0">
                  <a:moveTo>
                    <a:pt x="4" y="0"/>
                  </a:moveTo>
                  <a:lnTo>
                    <a:pt x="0"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43"/>
            <p:cNvSpPr/>
            <p:nvPr/>
          </p:nvSpPr>
          <p:spPr>
            <a:xfrm>
              <a:off x="3870183" y="3081844"/>
              <a:ext cx="97" cy="267"/>
            </a:xfrm>
            <a:custGeom>
              <a:avLst/>
              <a:gdLst/>
              <a:ahLst/>
              <a:cxnLst/>
              <a:rect l="l" t="t" r="r" b="b"/>
              <a:pathLst>
                <a:path w="4" h="11" extrusionOk="0">
                  <a:moveTo>
                    <a:pt x="4" y="0"/>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43"/>
            <p:cNvSpPr/>
            <p:nvPr/>
          </p:nvSpPr>
          <p:spPr>
            <a:xfrm>
              <a:off x="3869843" y="3082426"/>
              <a:ext cx="97" cy="364"/>
            </a:xfrm>
            <a:custGeom>
              <a:avLst/>
              <a:gdLst/>
              <a:ahLst/>
              <a:cxnLst/>
              <a:rect l="l" t="t" r="r" b="b"/>
              <a:pathLst>
                <a:path w="4" h="15" extrusionOk="0">
                  <a:moveTo>
                    <a:pt x="4" y="1"/>
                  </a:moveTo>
                  <a:lnTo>
                    <a:pt x="0"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43"/>
            <p:cNvSpPr/>
            <p:nvPr/>
          </p:nvSpPr>
          <p:spPr>
            <a:xfrm>
              <a:off x="3871883" y="3078954"/>
              <a:ext cx="97" cy="97"/>
            </a:xfrm>
            <a:custGeom>
              <a:avLst/>
              <a:gdLst/>
              <a:ahLst/>
              <a:cxnLst/>
              <a:rect l="l" t="t" r="r" b="b"/>
              <a:pathLst>
                <a:path w="4" h="4" extrusionOk="0">
                  <a:moveTo>
                    <a:pt x="4" y="0"/>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43"/>
            <p:cNvSpPr/>
            <p:nvPr/>
          </p:nvSpPr>
          <p:spPr>
            <a:xfrm>
              <a:off x="3872053" y="3078784"/>
              <a:ext cx="24" cy="97"/>
            </a:xfrm>
            <a:custGeom>
              <a:avLst/>
              <a:gdLst/>
              <a:ahLst/>
              <a:cxnLst/>
              <a:rect l="l" t="t" r="r" b="b"/>
              <a:pathLst>
                <a:path w="1" h="4" extrusionOk="0">
                  <a:moveTo>
                    <a:pt x="0" y="0"/>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43"/>
            <p:cNvSpPr/>
            <p:nvPr/>
          </p:nvSpPr>
          <p:spPr>
            <a:xfrm>
              <a:off x="3869163" y="3084296"/>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43"/>
            <p:cNvSpPr/>
            <p:nvPr/>
          </p:nvSpPr>
          <p:spPr>
            <a:xfrm>
              <a:off x="3869916" y="3035581"/>
              <a:ext cx="4711" cy="4201"/>
            </a:xfrm>
            <a:custGeom>
              <a:avLst/>
              <a:gdLst/>
              <a:ahLst/>
              <a:cxnLst/>
              <a:rect l="l" t="t" r="r" b="b"/>
              <a:pathLst>
                <a:path w="194" h="173" extrusionOk="0">
                  <a:moveTo>
                    <a:pt x="1" y="1"/>
                  </a:moveTo>
                  <a:lnTo>
                    <a:pt x="1" y="1"/>
                  </a:lnTo>
                  <a:lnTo>
                    <a:pt x="193" y="17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43"/>
            <p:cNvSpPr/>
            <p:nvPr/>
          </p:nvSpPr>
          <p:spPr>
            <a:xfrm>
              <a:off x="3871713" y="3079124"/>
              <a:ext cx="97" cy="194"/>
            </a:xfrm>
            <a:custGeom>
              <a:avLst/>
              <a:gdLst/>
              <a:ahLst/>
              <a:cxnLst/>
              <a:rect l="l" t="t" r="r" b="b"/>
              <a:pathLst>
                <a:path w="4" h="8" extrusionOk="0">
                  <a:moveTo>
                    <a:pt x="4"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43"/>
            <p:cNvSpPr/>
            <p:nvPr/>
          </p:nvSpPr>
          <p:spPr>
            <a:xfrm>
              <a:off x="3871373" y="3079634"/>
              <a:ext cx="97" cy="194"/>
            </a:xfrm>
            <a:custGeom>
              <a:avLst/>
              <a:gdLst/>
              <a:ahLst/>
              <a:cxnLst/>
              <a:rect l="l" t="t" r="r" b="b"/>
              <a:pathLst>
                <a:path w="4" h="8" extrusionOk="0">
                  <a:moveTo>
                    <a:pt x="4"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43"/>
            <p:cNvSpPr/>
            <p:nvPr/>
          </p:nvSpPr>
          <p:spPr>
            <a:xfrm>
              <a:off x="3871543" y="3079367"/>
              <a:ext cx="97" cy="194"/>
            </a:xfrm>
            <a:custGeom>
              <a:avLst/>
              <a:gdLst/>
              <a:ahLst/>
              <a:cxnLst/>
              <a:rect l="l" t="t" r="r" b="b"/>
              <a:pathLst>
                <a:path w="4" h="8" extrusionOk="0">
                  <a:moveTo>
                    <a:pt x="4" y="1"/>
                  </a:moveTo>
                  <a:lnTo>
                    <a:pt x="0"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43"/>
            <p:cNvSpPr/>
            <p:nvPr/>
          </p:nvSpPr>
          <p:spPr>
            <a:xfrm>
              <a:off x="3868653" y="3085243"/>
              <a:ext cx="194" cy="267"/>
            </a:xfrm>
            <a:custGeom>
              <a:avLst/>
              <a:gdLst/>
              <a:ahLst/>
              <a:cxnLst/>
              <a:rect l="l" t="t" r="r" b="b"/>
              <a:pathLst>
                <a:path w="8" h="11" extrusionOk="0">
                  <a:moveTo>
                    <a:pt x="7" y="0"/>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43"/>
            <p:cNvSpPr/>
            <p:nvPr/>
          </p:nvSpPr>
          <p:spPr>
            <a:xfrm>
              <a:off x="4169686" y="2436817"/>
              <a:ext cx="226674" cy="132060"/>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43"/>
            <p:cNvSpPr/>
            <p:nvPr/>
          </p:nvSpPr>
          <p:spPr>
            <a:xfrm>
              <a:off x="4379506" y="2518511"/>
              <a:ext cx="3764" cy="461"/>
            </a:xfrm>
            <a:custGeom>
              <a:avLst/>
              <a:gdLst/>
              <a:ahLst/>
              <a:cxnLst/>
              <a:rect l="l" t="t" r="r" b="b"/>
              <a:pathLst>
                <a:path w="155" h="19" extrusionOk="0">
                  <a:moveTo>
                    <a:pt x="1" y="1"/>
                  </a:moveTo>
                  <a:cubicBezTo>
                    <a:pt x="50" y="1"/>
                    <a:pt x="102" y="4"/>
                    <a:pt x="155" y="18"/>
                  </a:cubicBezTo>
                  <a:cubicBezTo>
                    <a:pt x="102" y="4"/>
                    <a:pt x="50" y="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43"/>
            <p:cNvSpPr/>
            <p:nvPr/>
          </p:nvSpPr>
          <p:spPr>
            <a:xfrm>
              <a:off x="4367024" y="2520818"/>
              <a:ext cx="5537" cy="70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43"/>
            <p:cNvSpPr/>
            <p:nvPr/>
          </p:nvSpPr>
          <p:spPr>
            <a:xfrm>
              <a:off x="4379093" y="2518511"/>
              <a:ext cx="194" cy="24"/>
            </a:xfrm>
            <a:custGeom>
              <a:avLst/>
              <a:gdLst/>
              <a:ahLst/>
              <a:cxnLst/>
              <a:rect l="l" t="t" r="r" b="b"/>
              <a:pathLst>
                <a:path w="8" h="1" extrusionOk="0">
                  <a:moveTo>
                    <a:pt x="7"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43"/>
            <p:cNvSpPr/>
            <p:nvPr/>
          </p:nvSpPr>
          <p:spPr>
            <a:xfrm>
              <a:off x="4381036" y="2504134"/>
              <a:ext cx="14741" cy="8791"/>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43"/>
            <p:cNvSpPr/>
            <p:nvPr/>
          </p:nvSpPr>
          <p:spPr>
            <a:xfrm>
              <a:off x="4377709" y="2519021"/>
              <a:ext cx="219" cy="219"/>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43"/>
            <p:cNvSpPr/>
            <p:nvPr/>
          </p:nvSpPr>
          <p:spPr>
            <a:xfrm>
              <a:off x="4362507" y="2500905"/>
              <a:ext cx="4274" cy="3934"/>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43"/>
            <p:cNvSpPr/>
            <p:nvPr/>
          </p:nvSpPr>
          <p:spPr>
            <a:xfrm>
              <a:off x="4372804" y="2520818"/>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43"/>
            <p:cNvSpPr/>
            <p:nvPr/>
          </p:nvSpPr>
          <p:spPr>
            <a:xfrm>
              <a:off x="4378414" y="2518681"/>
              <a:ext cx="97" cy="121"/>
            </a:xfrm>
            <a:custGeom>
              <a:avLst/>
              <a:gdLst/>
              <a:ahLst/>
              <a:cxnLst/>
              <a:rect l="l" t="t" r="r" b="b"/>
              <a:pathLst>
                <a:path w="4" h="5" extrusionOk="0">
                  <a:moveTo>
                    <a:pt x="4"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43"/>
            <p:cNvSpPr/>
            <p:nvPr/>
          </p:nvSpPr>
          <p:spPr>
            <a:xfrm>
              <a:off x="3497121" y="1925065"/>
              <a:ext cx="338650" cy="282310"/>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43"/>
            <p:cNvSpPr/>
            <p:nvPr/>
          </p:nvSpPr>
          <p:spPr>
            <a:xfrm>
              <a:off x="3569295" y="1718330"/>
              <a:ext cx="10661" cy="9884"/>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43"/>
            <p:cNvSpPr/>
            <p:nvPr/>
          </p:nvSpPr>
          <p:spPr>
            <a:xfrm>
              <a:off x="3699194" y="1947966"/>
              <a:ext cx="3084" cy="2307"/>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43"/>
            <p:cNvSpPr/>
            <p:nvPr/>
          </p:nvSpPr>
          <p:spPr>
            <a:xfrm>
              <a:off x="3719351" y="1930991"/>
              <a:ext cx="16174" cy="11462"/>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43"/>
            <p:cNvSpPr/>
            <p:nvPr/>
          </p:nvSpPr>
          <p:spPr>
            <a:xfrm>
              <a:off x="3666386" y="1668522"/>
              <a:ext cx="120501" cy="36476"/>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43"/>
            <p:cNvSpPr/>
            <p:nvPr/>
          </p:nvSpPr>
          <p:spPr>
            <a:xfrm>
              <a:off x="3574152" y="1681684"/>
              <a:ext cx="177521" cy="99349"/>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43"/>
            <p:cNvSpPr/>
            <p:nvPr/>
          </p:nvSpPr>
          <p:spPr>
            <a:xfrm>
              <a:off x="3787202" y="1947966"/>
              <a:ext cx="7747" cy="342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43"/>
            <p:cNvSpPr/>
            <p:nvPr/>
          </p:nvSpPr>
          <p:spPr>
            <a:xfrm>
              <a:off x="3704318" y="1971085"/>
              <a:ext cx="267" cy="291"/>
            </a:xfrm>
            <a:custGeom>
              <a:avLst/>
              <a:gdLst/>
              <a:ahLst/>
              <a:cxnLst/>
              <a:rect l="l" t="t" r="r" b="b"/>
              <a:pathLst>
                <a:path w="11" h="12" extrusionOk="0">
                  <a:moveTo>
                    <a:pt x="11" y="1"/>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43"/>
            <p:cNvSpPr/>
            <p:nvPr/>
          </p:nvSpPr>
          <p:spPr>
            <a:xfrm>
              <a:off x="3703808" y="1971765"/>
              <a:ext cx="194" cy="194"/>
            </a:xfrm>
            <a:custGeom>
              <a:avLst/>
              <a:gdLst/>
              <a:ahLst/>
              <a:cxnLst/>
              <a:rect l="l" t="t" r="r" b="b"/>
              <a:pathLst>
                <a:path w="8" h="8" extrusionOk="0">
                  <a:moveTo>
                    <a:pt x="7" y="1"/>
                  </a:moveTo>
                  <a:lnTo>
                    <a:pt x="0"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43"/>
            <p:cNvSpPr/>
            <p:nvPr/>
          </p:nvSpPr>
          <p:spPr>
            <a:xfrm>
              <a:off x="3814838" y="1963775"/>
              <a:ext cx="24" cy="461"/>
            </a:xfrm>
            <a:custGeom>
              <a:avLst/>
              <a:gdLst/>
              <a:ahLst/>
              <a:cxnLst/>
              <a:rect l="l" t="t" r="r" b="b"/>
              <a:pathLst>
                <a:path w="1" h="19" extrusionOk="0">
                  <a:moveTo>
                    <a:pt x="0" y="1"/>
                  </a:moveTo>
                  <a:lnTo>
                    <a:pt x="0" y="18"/>
                  </a:lnTo>
                  <a:cubicBezTo>
                    <a:pt x="0" y="15"/>
                    <a:pt x="0" y="8"/>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43"/>
            <p:cNvSpPr/>
            <p:nvPr/>
          </p:nvSpPr>
          <p:spPr>
            <a:xfrm>
              <a:off x="3702788" y="1973222"/>
              <a:ext cx="194" cy="267"/>
            </a:xfrm>
            <a:custGeom>
              <a:avLst/>
              <a:gdLst/>
              <a:ahLst/>
              <a:cxnLst/>
              <a:rect l="l" t="t" r="r" b="b"/>
              <a:pathLst>
                <a:path w="8" h="11" extrusionOk="0">
                  <a:moveTo>
                    <a:pt x="7" y="0"/>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43"/>
            <p:cNvSpPr/>
            <p:nvPr/>
          </p:nvSpPr>
          <p:spPr>
            <a:xfrm>
              <a:off x="3703298" y="1972445"/>
              <a:ext cx="194" cy="291"/>
            </a:xfrm>
            <a:custGeom>
              <a:avLst/>
              <a:gdLst/>
              <a:ahLst/>
              <a:cxnLst/>
              <a:rect l="l" t="t" r="r" b="b"/>
              <a:pathLst>
                <a:path w="8" h="12" extrusionOk="0">
                  <a:moveTo>
                    <a:pt x="7" y="1"/>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43"/>
            <p:cNvSpPr/>
            <p:nvPr/>
          </p:nvSpPr>
          <p:spPr>
            <a:xfrm>
              <a:off x="3711361" y="1967782"/>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43"/>
            <p:cNvSpPr/>
            <p:nvPr/>
          </p:nvSpPr>
          <p:spPr>
            <a:xfrm>
              <a:off x="3704998" y="1970502"/>
              <a:ext cx="194" cy="194"/>
            </a:xfrm>
            <a:custGeom>
              <a:avLst/>
              <a:gdLst/>
              <a:ahLst/>
              <a:cxnLst/>
              <a:rect l="l" t="t" r="r" b="b"/>
              <a:pathLst>
                <a:path w="8" h="8" extrusionOk="0">
                  <a:moveTo>
                    <a:pt x="0" y="7"/>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43"/>
            <p:cNvSpPr/>
            <p:nvPr/>
          </p:nvSpPr>
          <p:spPr>
            <a:xfrm>
              <a:off x="3705581" y="1969895"/>
              <a:ext cx="194" cy="194"/>
            </a:xfrm>
            <a:custGeom>
              <a:avLst/>
              <a:gdLst/>
              <a:ahLst/>
              <a:cxnLst/>
              <a:rect l="l" t="t" r="r" b="b"/>
              <a:pathLst>
                <a:path w="8" h="8" extrusionOk="0">
                  <a:moveTo>
                    <a:pt x="8"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43"/>
            <p:cNvSpPr/>
            <p:nvPr/>
          </p:nvSpPr>
          <p:spPr>
            <a:xfrm>
              <a:off x="3709831" y="1967855"/>
              <a:ext cx="364" cy="24"/>
            </a:xfrm>
            <a:custGeom>
              <a:avLst/>
              <a:gdLst/>
              <a:ahLst/>
              <a:cxnLst/>
              <a:rect l="l" t="t" r="r" b="b"/>
              <a:pathLst>
                <a:path w="15" h="1" extrusionOk="0">
                  <a:moveTo>
                    <a:pt x="15"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43"/>
            <p:cNvSpPr/>
            <p:nvPr/>
          </p:nvSpPr>
          <p:spPr>
            <a:xfrm>
              <a:off x="3710608" y="1967782"/>
              <a:ext cx="364" cy="24"/>
            </a:xfrm>
            <a:custGeom>
              <a:avLst/>
              <a:gdLst/>
              <a:ahLst/>
              <a:cxnLst/>
              <a:rect l="l" t="t" r="r" b="b"/>
              <a:pathLst>
                <a:path w="15" h="1" extrusionOk="0">
                  <a:moveTo>
                    <a:pt x="14"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43"/>
            <p:cNvSpPr/>
            <p:nvPr/>
          </p:nvSpPr>
          <p:spPr>
            <a:xfrm>
              <a:off x="3814838" y="1965062"/>
              <a:ext cx="24" cy="534"/>
            </a:xfrm>
            <a:custGeom>
              <a:avLst/>
              <a:gdLst/>
              <a:ahLst/>
              <a:cxnLst/>
              <a:rect l="l" t="t" r="r" b="b"/>
              <a:pathLst>
                <a:path w="1" h="22" extrusionOk="0">
                  <a:moveTo>
                    <a:pt x="0" y="21"/>
                  </a:moveTo>
                  <a:lnTo>
                    <a:pt x="0" y="0"/>
                  </a:lnTo>
                  <a:cubicBezTo>
                    <a:pt x="0" y="7"/>
                    <a:pt x="0" y="14"/>
                    <a:pt x="0" y="2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43"/>
            <p:cNvSpPr/>
            <p:nvPr/>
          </p:nvSpPr>
          <p:spPr>
            <a:xfrm>
              <a:off x="3707111" y="1968972"/>
              <a:ext cx="121" cy="24"/>
            </a:xfrm>
            <a:custGeom>
              <a:avLst/>
              <a:gdLst/>
              <a:ahLst/>
              <a:cxnLst/>
              <a:rect l="l" t="t" r="r" b="b"/>
              <a:pathLst>
                <a:path w="5" h="1" extrusionOk="0">
                  <a:moveTo>
                    <a:pt x="4"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43"/>
            <p:cNvSpPr/>
            <p:nvPr/>
          </p:nvSpPr>
          <p:spPr>
            <a:xfrm>
              <a:off x="3814838" y="1962585"/>
              <a:ext cx="24" cy="461"/>
            </a:xfrm>
            <a:custGeom>
              <a:avLst/>
              <a:gdLst/>
              <a:ahLst/>
              <a:cxnLst/>
              <a:rect l="l" t="t" r="r" b="b"/>
              <a:pathLst>
                <a:path w="1" h="19" extrusionOk="0">
                  <a:moveTo>
                    <a:pt x="0" y="1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43"/>
            <p:cNvSpPr/>
            <p:nvPr/>
          </p:nvSpPr>
          <p:spPr>
            <a:xfrm>
              <a:off x="3708471" y="1968195"/>
              <a:ext cx="291" cy="194"/>
            </a:xfrm>
            <a:custGeom>
              <a:avLst/>
              <a:gdLst/>
              <a:ahLst/>
              <a:cxnLst/>
              <a:rect l="l" t="t" r="r" b="b"/>
              <a:pathLst>
                <a:path w="12" h="8" extrusionOk="0">
                  <a:moveTo>
                    <a:pt x="11"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43"/>
            <p:cNvSpPr/>
            <p:nvPr/>
          </p:nvSpPr>
          <p:spPr>
            <a:xfrm>
              <a:off x="3707791" y="1968535"/>
              <a:ext cx="194" cy="121"/>
            </a:xfrm>
            <a:custGeom>
              <a:avLst/>
              <a:gdLst/>
              <a:ahLst/>
              <a:cxnLst/>
              <a:rect l="l" t="t" r="r" b="b"/>
              <a:pathLst>
                <a:path w="8" h="5" extrusionOk="0">
                  <a:moveTo>
                    <a:pt x="8"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43"/>
            <p:cNvSpPr/>
            <p:nvPr/>
          </p:nvSpPr>
          <p:spPr>
            <a:xfrm>
              <a:off x="3709151" y="1968025"/>
              <a:ext cx="364" cy="121"/>
            </a:xfrm>
            <a:custGeom>
              <a:avLst/>
              <a:gdLst/>
              <a:ahLst/>
              <a:cxnLst/>
              <a:rect l="l" t="t" r="r" b="b"/>
              <a:pathLst>
                <a:path w="15" h="5" extrusionOk="0">
                  <a:moveTo>
                    <a:pt x="15"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43"/>
            <p:cNvSpPr/>
            <p:nvPr/>
          </p:nvSpPr>
          <p:spPr>
            <a:xfrm>
              <a:off x="3698271" y="1972955"/>
              <a:ext cx="97" cy="24"/>
            </a:xfrm>
            <a:custGeom>
              <a:avLst/>
              <a:gdLst/>
              <a:ahLst/>
              <a:cxnLst/>
              <a:rect l="l" t="t" r="r" b="b"/>
              <a:pathLst>
                <a:path w="4" h="1" extrusionOk="0">
                  <a:moveTo>
                    <a:pt x="4"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43"/>
            <p:cNvSpPr/>
            <p:nvPr/>
          </p:nvSpPr>
          <p:spPr>
            <a:xfrm>
              <a:off x="3697664" y="1973125"/>
              <a:ext cx="194" cy="24"/>
            </a:xfrm>
            <a:custGeom>
              <a:avLst/>
              <a:gdLst/>
              <a:ahLst/>
              <a:cxnLst/>
              <a:rect l="l" t="t" r="r" b="b"/>
              <a:pathLst>
                <a:path w="8" h="1" extrusionOk="0">
                  <a:moveTo>
                    <a:pt x="8"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43"/>
            <p:cNvSpPr/>
            <p:nvPr/>
          </p:nvSpPr>
          <p:spPr>
            <a:xfrm>
              <a:off x="3611988" y="2054406"/>
              <a:ext cx="7747" cy="15251"/>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43"/>
            <p:cNvSpPr/>
            <p:nvPr/>
          </p:nvSpPr>
          <p:spPr>
            <a:xfrm>
              <a:off x="3700214" y="1972785"/>
              <a:ext cx="291" cy="24"/>
            </a:xfrm>
            <a:custGeom>
              <a:avLst/>
              <a:gdLst/>
              <a:ahLst/>
              <a:cxnLst/>
              <a:rect l="l" t="t" r="r" b="b"/>
              <a:pathLst>
                <a:path w="12" h="1" extrusionOk="0">
                  <a:moveTo>
                    <a:pt x="11"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43"/>
            <p:cNvSpPr/>
            <p:nvPr/>
          </p:nvSpPr>
          <p:spPr>
            <a:xfrm>
              <a:off x="3698854" y="1972785"/>
              <a:ext cx="194" cy="24"/>
            </a:xfrm>
            <a:custGeom>
              <a:avLst/>
              <a:gdLst/>
              <a:ahLst/>
              <a:cxnLst/>
              <a:rect l="l" t="t" r="r" b="b"/>
              <a:pathLst>
                <a:path w="8" h="1" extrusionOk="0">
                  <a:moveTo>
                    <a:pt x="8"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43"/>
            <p:cNvSpPr/>
            <p:nvPr/>
          </p:nvSpPr>
          <p:spPr>
            <a:xfrm>
              <a:off x="3586295" y="2173425"/>
              <a:ext cx="121" cy="631"/>
            </a:xfrm>
            <a:custGeom>
              <a:avLst/>
              <a:gdLst/>
              <a:ahLst/>
              <a:cxnLst/>
              <a:rect l="l" t="t" r="r" b="b"/>
              <a:pathLst>
                <a:path w="5" h="26" extrusionOk="0">
                  <a:moveTo>
                    <a:pt x="1" y="1"/>
                  </a:moveTo>
                  <a:cubicBezTo>
                    <a:pt x="1" y="8"/>
                    <a:pt x="4" y="18"/>
                    <a:pt x="4" y="25"/>
                  </a:cubicBezTo>
                  <a:cubicBezTo>
                    <a:pt x="4" y="18"/>
                    <a:pt x="1" y="8"/>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43"/>
            <p:cNvSpPr/>
            <p:nvPr/>
          </p:nvSpPr>
          <p:spPr>
            <a:xfrm>
              <a:off x="3701841" y="1973222"/>
              <a:ext cx="437" cy="194"/>
            </a:xfrm>
            <a:custGeom>
              <a:avLst/>
              <a:gdLst/>
              <a:ahLst/>
              <a:cxnLst/>
              <a:rect l="l" t="t" r="r" b="b"/>
              <a:pathLst>
                <a:path w="18" h="8" extrusionOk="0">
                  <a:moveTo>
                    <a:pt x="18" y="7"/>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43"/>
            <p:cNvSpPr/>
            <p:nvPr/>
          </p:nvSpPr>
          <p:spPr>
            <a:xfrm>
              <a:off x="3679062" y="1984344"/>
              <a:ext cx="7674" cy="2161"/>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43"/>
            <p:cNvSpPr/>
            <p:nvPr/>
          </p:nvSpPr>
          <p:spPr>
            <a:xfrm>
              <a:off x="3699461" y="1972785"/>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43"/>
            <p:cNvSpPr/>
            <p:nvPr/>
          </p:nvSpPr>
          <p:spPr>
            <a:xfrm>
              <a:off x="3700991" y="1972955"/>
              <a:ext cx="364" cy="121"/>
            </a:xfrm>
            <a:custGeom>
              <a:avLst/>
              <a:gdLst/>
              <a:ahLst/>
              <a:cxnLst/>
              <a:rect l="l" t="t" r="r" b="b"/>
              <a:pathLst>
                <a:path w="15" h="5" extrusionOk="0">
                  <a:moveTo>
                    <a:pt x="15"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43"/>
            <p:cNvSpPr/>
            <p:nvPr/>
          </p:nvSpPr>
          <p:spPr>
            <a:xfrm>
              <a:off x="3581195" y="2190522"/>
              <a:ext cx="194" cy="24"/>
            </a:xfrm>
            <a:custGeom>
              <a:avLst/>
              <a:gdLst/>
              <a:ahLst/>
              <a:cxnLst/>
              <a:rect l="l" t="t" r="r" b="b"/>
              <a:pathLst>
                <a:path w="8" h="1" extrusionOk="0">
                  <a:moveTo>
                    <a:pt x="8"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43"/>
            <p:cNvSpPr/>
            <p:nvPr/>
          </p:nvSpPr>
          <p:spPr>
            <a:xfrm>
              <a:off x="3582215" y="2190692"/>
              <a:ext cx="291" cy="97"/>
            </a:xfrm>
            <a:custGeom>
              <a:avLst/>
              <a:gdLst/>
              <a:ahLst/>
              <a:cxnLst/>
              <a:rect l="l" t="t" r="r" b="b"/>
              <a:pathLst>
                <a:path w="12" h="4" extrusionOk="0">
                  <a:moveTo>
                    <a:pt x="11"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43"/>
            <p:cNvSpPr/>
            <p:nvPr/>
          </p:nvSpPr>
          <p:spPr>
            <a:xfrm>
              <a:off x="5175098" y="2615043"/>
              <a:ext cx="28000" cy="21759"/>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43"/>
            <p:cNvSpPr/>
            <p:nvPr/>
          </p:nvSpPr>
          <p:spPr>
            <a:xfrm>
              <a:off x="5137529" y="2624951"/>
              <a:ext cx="30040" cy="36427"/>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43"/>
            <p:cNvSpPr/>
            <p:nvPr/>
          </p:nvSpPr>
          <p:spPr>
            <a:xfrm>
              <a:off x="5154942" y="2508797"/>
              <a:ext cx="147457" cy="11469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43"/>
            <p:cNvSpPr/>
            <p:nvPr/>
          </p:nvSpPr>
          <p:spPr>
            <a:xfrm>
              <a:off x="5275418" y="2440800"/>
              <a:ext cx="82228" cy="61319"/>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43"/>
            <p:cNvSpPr/>
            <p:nvPr/>
          </p:nvSpPr>
          <p:spPr>
            <a:xfrm>
              <a:off x="5009136" y="2749872"/>
              <a:ext cx="23508" cy="39366"/>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43"/>
            <p:cNvSpPr/>
            <p:nvPr/>
          </p:nvSpPr>
          <p:spPr>
            <a:xfrm>
              <a:off x="4410712" y="2300337"/>
              <a:ext cx="791949" cy="514982"/>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43"/>
            <p:cNvSpPr/>
            <p:nvPr/>
          </p:nvSpPr>
          <p:spPr>
            <a:xfrm>
              <a:off x="4856701" y="2822701"/>
              <a:ext cx="28267" cy="20836"/>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43"/>
            <p:cNvSpPr/>
            <p:nvPr/>
          </p:nvSpPr>
          <p:spPr>
            <a:xfrm>
              <a:off x="4501173" y="2673763"/>
              <a:ext cx="437" cy="777"/>
            </a:xfrm>
            <a:custGeom>
              <a:avLst/>
              <a:gdLst/>
              <a:ahLst/>
              <a:cxnLst/>
              <a:rect l="l" t="t" r="r" b="b"/>
              <a:pathLst>
                <a:path w="18" h="32" extrusionOk="0">
                  <a:moveTo>
                    <a:pt x="0" y="0"/>
                  </a:moveTo>
                  <a:cubicBezTo>
                    <a:pt x="7" y="11"/>
                    <a:pt x="14" y="21"/>
                    <a:pt x="18" y="32"/>
                  </a:cubicBezTo>
                  <a:cubicBezTo>
                    <a:pt x="14" y="21"/>
                    <a:pt x="7" y="11"/>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43"/>
            <p:cNvSpPr/>
            <p:nvPr/>
          </p:nvSpPr>
          <p:spPr>
            <a:xfrm>
              <a:off x="4651738" y="2696785"/>
              <a:ext cx="4954" cy="3691"/>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43"/>
            <p:cNvSpPr/>
            <p:nvPr/>
          </p:nvSpPr>
          <p:spPr>
            <a:xfrm>
              <a:off x="4500396" y="2672913"/>
              <a:ext cx="631" cy="777"/>
            </a:xfrm>
            <a:custGeom>
              <a:avLst/>
              <a:gdLst/>
              <a:ahLst/>
              <a:cxnLst/>
              <a:rect l="l" t="t" r="r" b="b"/>
              <a:pathLst>
                <a:path w="26" h="32" extrusionOk="0">
                  <a:moveTo>
                    <a:pt x="1" y="0"/>
                  </a:moveTo>
                  <a:cubicBezTo>
                    <a:pt x="11" y="11"/>
                    <a:pt x="18" y="21"/>
                    <a:pt x="25" y="32"/>
                  </a:cubicBezTo>
                  <a:cubicBezTo>
                    <a:pt x="18" y="21"/>
                    <a:pt x="11" y="11"/>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43"/>
            <p:cNvSpPr/>
            <p:nvPr/>
          </p:nvSpPr>
          <p:spPr>
            <a:xfrm>
              <a:off x="4501683" y="2674613"/>
              <a:ext cx="364" cy="777"/>
            </a:xfrm>
            <a:custGeom>
              <a:avLst/>
              <a:gdLst/>
              <a:ahLst/>
              <a:cxnLst/>
              <a:rect l="l" t="t" r="r" b="b"/>
              <a:pathLst>
                <a:path w="15" h="32" extrusionOk="0">
                  <a:moveTo>
                    <a:pt x="0" y="0"/>
                  </a:moveTo>
                  <a:cubicBezTo>
                    <a:pt x="7" y="11"/>
                    <a:pt x="11" y="21"/>
                    <a:pt x="14" y="32"/>
                  </a:cubicBezTo>
                  <a:cubicBezTo>
                    <a:pt x="11" y="21"/>
                    <a:pt x="7" y="11"/>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43"/>
            <p:cNvSpPr/>
            <p:nvPr/>
          </p:nvSpPr>
          <p:spPr>
            <a:xfrm>
              <a:off x="4591633" y="2707592"/>
              <a:ext cx="1457" cy="874"/>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43"/>
            <p:cNvSpPr/>
            <p:nvPr/>
          </p:nvSpPr>
          <p:spPr>
            <a:xfrm>
              <a:off x="4602173" y="2714902"/>
              <a:ext cx="24" cy="267"/>
            </a:xfrm>
            <a:custGeom>
              <a:avLst/>
              <a:gdLst/>
              <a:ahLst/>
              <a:cxnLst/>
              <a:rect l="l" t="t" r="r" b="b"/>
              <a:pathLst>
                <a:path w="1" h="11" extrusionOk="0">
                  <a:moveTo>
                    <a:pt x="0" y="7"/>
                  </a:moveTo>
                  <a:lnTo>
                    <a:pt x="0" y="0"/>
                  </a:ln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43"/>
            <p:cNvSpPr/>
            <p:nvPr/>
          </p:nvSpPr>
          <p:spPr>
            <a:xfrm>
              <a:off x="4496073" y="2669416"/>
              <a:ext cx="777" cy="534"/>
            </a:xfrm>
            <a:custGeom>
              <a:avLst/>
              <a:gdLst/>
              <a:ahLst/>
              <a:cxnLst/>
              <a:rect l="l" t="t" r="r" b="b"/>
              <a:pathLst>
                <a:path w="32" h="22" extrusionOk="0">
                  <a:moveTo>
                    <a:pt x="0" y="1"/>
                  </a:moveTo>
                  <a:lnTo>
                    <a:pt x="32" y="2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43"/>
            <p:cNvSpPr/>
            <p:nvPr/>
          </p:nvSpPr>
          <p:spPr>
            <a:xfrm>
              <a:off x="4497846" y="2670703"/>
              <a:ext cx="801" cy="607"/>
            </a:xfrm>
            <a:custGeom>
              <a:avLst/>
              <a:gdLst/>
              <a:ahLst/>
              <a:cxnLst/>
              <a:rect l="l" t="t" r="r" b="b"/>
              <a:pathLst>
                <a:path w="33" h="25" extrusionOk="0">
                  <a:moveTo>
                    <a:pt x="1" y="0"/>
                  </a:moveTo>
                  <a:lnTo>
                    <a:pt x="32"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43"/>
            <p:cNvSpPr/>
            <p:nvPr/>
          </p:nvSpPr>
          <p:spPr>
            <a:xfrm>
              <a:off x="4496923" y="2670023"/>
              <a:ext cx="777" cy="607"/>
            </a:xfrm>
            <a:custGeom>
              <a:avLst/>
              <a:gdLst/>
              <a:ahLst/>
              <a:cxnLst/>
              <a:rect l="l" t="t" r="r" b="b"/>
              <a:pathLst>
                <a:path w="32" h="25" extrusionOk="0">
                  <a:moveTo>
                    <a:pt x="0" y="0"/>
                  </a:moveTo>
                  <a:lnTo>
                    <a:pt x="32"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43"/>
            <p:cNvSpPr/>
            <p:nvPr/>
          </p:nvSpPr>
          <p:spPr>
            <a:xfrm>
              <a:off x="4697563" y="2698922"/>
              <a:ext cx="267" cy="267"/>
            </a:xfrm>
            <a:custGeom>
              <a:avLst/>
              <a:gdLst/>
              <a:ahLst/>
              <a:cxnLst/>
              <a:rect l="l" t="t" r="r" b="b"/>
              <a:pathLst>
                <a:path w="11" h="11" extrusionOk="0">
                  <a:moveTo>
                    <a:pt x="11" y="11"/>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43"/>
            <p:cNvSpPr/>
            <p:nvPr/>
          </p:nvSpPr>
          <p:spPr>
            <a:xfrm>
              <a:off x="4454740" y="2594595"/>
              <a:ext cx="194" cy="461"/>
            </a:xfrm>
            <a:custGeom>
              <a:avLst/>
              <a:gdLst/>
              <a:ahLst/>
              <a:cxnLst/>
              <a:rect l="l" t="t" r="r" b="b"/>
              <a:pathLst>
                <a:path w="8" h="19" extrusionOk="0">
                  <a:moveTo>
                    <a:pt x="8" y="1"/>
                  </a:moveTo>
                  <a:lnTo>
                    <a:pt x="8" y="1"/>
                  </a:lnTo>
                  <a:lnTo>
                    <a:pt x="1" y="18"/>
                  </a:lnTo>
                  <a:lnTo>
                    <a:pt x="1"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43"/>
            <p:cNvSpPr/>
            <p:nvPr/>
          </p:nvSpPr>
          <p:spPr>
            <a:xfrm>
              <a:off x="4498793" y="2671383"/>
              <a:ext cx="777" cy="704"/>
            </a:xfrm>
            <a:custGeom>
              <a:avLst/>
              <a:gdLst/>
              <a:ahLst/>
              <a:cxnLst/>
              <a:rect l="l" t="t" r="r" b="b"/>
              <a:pathLst>
                <a:path w="32" h="29" extrusionOk="0">
                  <a:moveTo>
                    <a:pt x="0" y="0"/>
                  </a:moveTo>
                  <a:cubicBezTo>
                    <a:pt x="11" y="11"/>
                    <a:pt x="21" y="21"/>
                    <a:pt x="32" y="28"/>
                  </a:cubicBezTo>
                  <a:cubicBezTo>
                    <a:pt x="21" y="21"/>
                    <a:pt x="11" y="11"/>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43"/>
            <p:cNvSpPr/>
            <p:nvPr/>
          </p:nvSpPr>
          <p:spPr>
            <a:xfrm>
              <a:off x="4499546" y="2672063"/>
              <a:ext cx="801" cy="704"/>
            </a:xfrm>
            <a:custGeom>
              <a:avLst/>
              <a:gdLst/>
              <a:ahLst/>
              <a:cxnLst/>
              <a:rect l="l" t="t" r="r" b="b"/>
              <a:pathLst>
                <a:path w="33" h="29" extrusionOk="0">
                  <a:moveTo>
                    <a:pt x="1" y="0"/>
                  </a:moveTo>
                  <a:cubicBezTo>
                    <a:pt x="11" y="11"/>
                    <a:pt x="22" y="21"/>
                    <a:pt x="32" y="28"/>
                  </a:cubicBezTo>
                  <a:cubicBezTo>
                    <a:pt x="22" y="21"/>
                    <a:pt x="11" y="11"/>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43"/>
            <p:cNvSpPr/>
            <p:nvPr/>
          </p:nvSpPr>
          <p:spPr>
            <a:xfrm>
              <a:off x="4491556" y="2664049"/>
              <a:ext cx="291" cy="194"/>
            </a:xfrm>
            <a:custGeom>
              <a:avLst/>
              <a:gdLst/>
              <a:ahLst/>
              <a:cxnLst/>
              <a:rect l="l" t="t" r="r" b="b"/>
              <a:pathLst>
                <a:path w="12" h="8" extrusionOk="0">
                  <a:moveTo>
                    <a:pt x="1" y="1"/>
                  </a:moveTo>
                  <a:lnTo>
                    <a:pt x="1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43"/>
            <p:cNvSpPr/>
            <p:nvPr/>
          </p:nvSpPr>
          <p:spPr>
            <a:xfrm>
              <a:off x="4493426" y="2665749"/>
              <a:ext cx="2671" cy="3691"/>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43"/>
            <p:cNvSpPr/>
            <p:nvPr/>
          </p:nvSpPr>
          <p:spPr>
            <a:xfrm>
              <a:off x="4476524" y="2623421"/>
              <a:ext cx="3157" cy="4954"/>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43"/>
            <p:cNvSpPr/>
            <p:nvPr/>
          </p:nvSpPr>
          <p:spPr>
            <a:xfrm>
              <a:off x="4492843" y="2665166"/>
              <a:ext cx="267" cy="267"/>
            </a:xfrm>
            <a:custGeom>
              <a:avLst/>
              <a:gdLst/>
              <a:ahLst/>
              <a:cxnLst/>
              <a:rect l="l" t="t" r="r" b="b"/>
              <a:pathLst>
                <a:path w="11" h="11" extrusionOk="0">
                  <a:moveTo>
                    <a:pt x="0" y="0"/>
                  </a:moveTo>
                  <a:lnTo>
                    <a:pt x="1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43"/>
            <p:cNvSpPr/>
            <p:nvPr/>
          </p:nvSpPr>
          <p:spPr>
            <a:xfrm>
              <a:off x="4640421" y="2709292"/>
              <a:ext cx="971" cy="364"/>
            </a:xfrm>
            <a:custGeom>
              <a:avLst/>
              <a:gdLst/>
              <a:ahLst/>
              <a:cxnLst/>
              <a:rect l="l" t="t" r="r" b="b"/>
              <a:pathLst>
                <a:path w="40" h="15" extrusionOk="0">
                  <a:moveTo>
                    <a:pt x="39" y="0"/>
                  </a:moveTo>
                  <a:lnTo>
                    <a:pt x="1" y="14"/>
                  </a:lnTo>
                  <a:lnTo>
                    <a:pt x="1"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43"/>
            <p:cNvSpPr/>
            <p:nvPr/>
          </p:nvSpPr>
          <p:spPr>
            <a:xfrm>
              <a:off x="4596223" y="2704265"/>
              <a:ext cx="1457" cy="631"/>
            </a:xfrm>
            <a:custGeom>
              <a:avLst/>
              <a:gdLst/>
              <a:ahLst/>
              <a:cxnLst/>
              <a:rect l="l" t="t" r="r" b="b"/>
              <a:pathLst>
                <a:path w="60" h="26" extrusionOk="0">
                  <a:moveTo>
                    <a:pt x="0" y="25"/>
                  </a:moveTo>
                  <a:cubicBezTo>
                    <a:pt x="18" y="11"/>
                    <a:pt x="39" y="1"/>
                    <a:pt x="60" y="1"/>
                  </a:cubicBezTo>
                  <a:cubicBezTo>
                    <a:pt x="39" y="1"/>
                    <a:pt x="18" y="11"/>
                    <a:pt x="0" y="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43"/>
            <p:cNvSpPr/>
            <p:nvPr/>
          </p:nvSpPr>
          <p:spPr>
            <a:xfrm>
              <a:off x="4697223" y="2698412"/>
              <a:ext cx="194" cy="267"/>
            </a:xfrm>
            <a:custGeom>
              <a:avLst/>
              <a:gdLst/>
              <a:ahLst/>
              <a:cxnLst/>
              <a:rect l="l" t="t" r="r" b="b"/>
              <a:pathLst>
                <a:path w="8" h="11" extrusionOk="0">
                  <a:moveTo>
                    <a:pt x="0" y="0"/>
                  </a:moveTo>
                  <a:cubicBezTo>
                    <a:pt x="0" y="4"/>
                    <a:pt x="4" y="7"/>
                    <a:pt x="7" y="11"/>
                  </a:cubicBezTo>
                  <a:cubicBezTo>
                    <a:pt x="4" y="7"/>
                    <a:pt x="0" y="4"/>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43"/>
            <p:cNvSpPr/>
            <p:nvPr/>
          </p:nvSpPr>
          <p:spPr>
            <a:xfrm>
              <a:off x="4697830" y="2699165"/>
              <a:ext cx="3497" cy="1821"/>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43"/>
            <p:cNvSpPr/>
            <p:nvPr/>
          </p:nvSpPr>
          <p:spPr>
            <a:xfrm>
              <a:off x="4462317" y="2594352"/>
              <a:ext cx="1554" cy="1214"/>
            </a:xfrm>
            <a:custGeom>
              <a:avLst/>
              <a:gdLst/>
              <a:ahLst/>
              <a:cxnLst/>
              <a:rect l="l" t="t" r="r" b="b"/>
              <a:pathLst>
                <a:path w="64" h="50" extrusionOk="0">
                  <a:moveTo>
                    <a:pt x="64" y="49"/>
                  </a:moveTo>
                  <a:cubicBezTo>
                    <a:pt x="43" y="32"/>
                    <a:pt x="22" y="14"/>
                    <a:pt x="1" y="0"/>
                  </a:cubicBezTo>
                  <a:cubicBezTo>
                    <a:pt x="22" y="14"/>
                    <a:pt x="43" y="32"/>
                    <a:pt x="64" y="4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43"/>
            <p:cNvSpPr/>
            <p:nvPr/>
          </p:nvSpPr>
          <p:spPr>
            <a:xfrm>
              <a:off x="4697393" y="2698655"/>
              <a:ext cx="194" cy="291"/>
            </a:xfrm>
            <a:custGeom>
              <a:avLst/>
              <a:gdLst/>
              <a:ahLst/>
              <a:cxnLst/>
              <a:rect l="l" t="t" r="r" b="b"/>
              <a:pathLst>
                <a:path w="8" h="12" extrusionOk="0">
                  <a:moveTo>
                    <a:pt x="0" y="1"/>
                  </a:moveTo>
                  <a:cubicBezTo>
                    <a:pt x="0" y="4"/>
                    <a:pt x="4" y="8"/>
                    <a:pt x="7" y="11"/>
                  </a:cubicBezTo>
                  <a:cubicBezTo>
                    <a:pt x="4" y="8"/>
                    <a:pt x="0" y="4"/>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43"/>
            <p:cNvSpPr/>
            <p:nvPr/>
          </p:nvSpPr>
          <p:spPr>
            <a:xfrm>
              <a:off x="4701473" y="2700962"/>
              <a:ext cx="364" cy="97"/>
            </a:xfrm>
            <a:custGeom>
              <a:avLst/>
              <a:gdLst/>
              <a:ahLst/>
              <a:cxnLst/>
              <a:rect l="l" t="t" r="r" b="b"/>
              <a:pathLst>
                <a:path w="15" h="4" extrusionOk="0">
                  <a:moveTo>
                    <a:pt x="0" y="0"/>
                  </a:moveTo>
                  <a:lnTo>
                    <a:pt x="14"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43"/>
            <p:cNvSpPr/>
            <p:nvPr/>
          </p:nvSpPr>
          <p:spPr>
            <a:xfrm>
              <a:off x="4602246" y="2713954"/>
              <a:ext cx="121" cy="704"/>
            </a:xfrm>
            <a:custGeom>
              <a:avLst/>
              <a:gdLst/>
              <a:ahLst/>
              <a:cxnLst/>
              <a:rect l="l" t="t" r="r" b="b"/>
              <a:pathLst>
                <a:path w="5" h="29" extrusionOk="0">
                  <a:moveTo>
                    <a:pt x="4" y="1"/>
                  </a:moveTo>
                  <a:cubicBezTo>
                    <a:pt x="1" y="11"/>
                    <a:pt x="1" y="18"/>
                    <a:pt x="1" y="29"/>
                  </a:cubicBezTo>
                  <a:cubicBezTo>
                    <a:pt x="1" y="18"/>
                    <a:pt x="1" y="11"/>
                    <a:pt x="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43"/>
            <p:cNvSpPr/>
            <p:nvPr/>
          </p:nvSpPr>
          <p:spPr>
            <a:xfrm>
              <a:off x="4476524" y="2620191"/>
              <a:ext cx="607" cy="3254"/>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43"/>
            <p:cNvSpPr/>
            <p:nvPr/>
          </p:nvSpPr>
          <p:spPr>
            <a:xfrm>
              <a:off x="4641611" y="2708952"/>
              <a:ext cx="534" cy="267"/>
            </a:xfrm>
            <a:custGeom>
              <a:avLst/>
              <a:gdLst/>
              <a:ahLst/>
              <a:cxnLst/>
              <a:rect l="l" t="t" r="r" b="b"/>
              <a:pathLst>
                <a:path w="22" h="11" extrusionOk="0">
                  <a:moveTo>
                    <a:pt x="1" y="11"/>
                  </a:moveTo>
                  <a:lnTo>
                    <a:pt x="22"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43"/>
            <p:cNvSpPr/>
            <p:nvPr/>
          </p:nvSpPr>
          <p:spPr>
            <a:xfrm>
              <a:off x="4983904" y="2420158"/>
              <a:ext cx="2817" cy="947"/>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43"/>
            <p:cNvSpPr/>
            <p:nvPr/>
          </p:nvSpPr>
          <p:spPr>
            <a:xfrm>
              <a:off x="4691686" y="248322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43"/>
            <p:cNvSpPr/>
            <p:nvPr/>
          </p:nvSpPr>
          <p:spPr>
            <a:xfrm>
              <a:off x="4812503" y="2500322"/>
              <a:ext cx="291" cy="194"/>
            </a:xfrm>
            <a:custGeom>
              <a:avLst/>
              <a:gdLst/>
              <a:ahLst/>
              <a:cxnLst/>
              <a:rect l="l" t="t" r="r" b="b"/>
              <a:pathLst>
                <a:path w="12" h="8" extrusionOk="0">
                  <a:moveTo>
                    <a:pt x="1" y="7"/>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43"/>
            <p:cNvSpPr/>
            <p:nvPr/>
          </p:nvSpPr>
          <p:spPr>
            <a:xfrm>
              <a:off x="4811070" y="2501245"/>
              <a:ext cx="170" cy="121"/>
            </a:xfrm>
            <a:custGeom>
              <a:avLst/>
              <a:gdLst/>
              <a:ahLst/>
              <a:cxnLst/>
              <a:rect l="l" t="t" r="r" b="b"/>
              <a:pathLst>
                <a:path w="7" h="5" extrusionOk="0">
                  <a:moveTo>
                    <a:pt x="0" y="4"/>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43"/>
            <p:cNvSpPr/>
            <p:nvPr/>
          </p:nvSpPr>
          <p:spPr>
            <a:xfrm>
              <a:off x="4854078" y="2490122"/>
              <a:ext cx="2987" cy="534"/>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43"/>
            <p:cNvSpPr/>
            <p:nvPr/>
          </p:nvSpPr>
          <p:spPr>
            <a:xfrm>
              <a:off x="4807136" y="2503115"/>
              <a:ext cx="194" cy="24"/>
            </a:xfrm>
            <a:custGeom>
              <a:avLst/>
              <a:gdLst/>
              <a:ahLst/>
              <a:cxnLst/>
              <a:rect l="l" t="t" r="r" b="b"/>
              <a:pathLst>
                <a:path w="8" h="1" extrusionOk="0">
                  <a:moveTo>
                    <a:pt x="1" y="1"/>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43"/>
            <p:cNvSpPr/>
            <p:nvPr/>
          </p:nvSpPr>
          <p:spPr>
            <a:xfrm>
              <a:off x="4814033" y="2499302"/>
              <a:ext cx="364" cy="194"/>
            </a:xfrm>
            <a:custGeom>
              <a:avLst/>
              <a:gdLst/>
              <a:ahLst/>
              <a:cxnLst/>
              <a:rect l="l" t="t" r="r" b="b"/>
              <a:pathLst>
                <a:path w="15" h="8" extrusionOk="0">
                  <a:moveTo>
                    <a:pt x="1" y="7"/>
                  </a:moveTo>
                  <a:lnTo>
                    <a:pt x="1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43"/>
            <p:cNvSpPr/>
            <p:nvPr/>
          </p:nvSpPr>
          <p:spPr>
            <a:xfrm>
              <a:off x="4995537" y="2401532"/>
              <a:ext cx="1554" cy="1287"/>
            </a:xfrm>
            <a:custGeom>
              <a:avLst/>
              <a:gdLst/>
              <a:ahLst/>
              <a:cxnLst/>
              <a:rect l="l" t="t" r="r" b="b"/>
              <a:pathLst>
                <a:path w="64" h="53" extrusionOk="0">
                  <a:moveTo>
                    <a:pt x="64" y="53"/>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43"/>
            <p:cNvSpPr/>
            <p:nvPr/>
          </p:nvSpPr>
          <p:spPr>
            <a:xfrm>
              <a:off x="4700356" y="2485265"/>
              <a:ext cx="9641" cy="36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43"/>
            <p:cNvSpPr/>
            <p:nvPr/>
          </p:nvSpPr>
          <p:spPr>
            <a:xfrm>
              <a:off x="4805946" y="2503454"/>
              <a:ext cx="194" cy="24"/>
            </a:xfrm>
            <a:custGeom>
              <a:avLst/>
              <a:gdLst/>
              <a:ahLst/>
              <a:cxnLst/>
              <a:rect l="l" t="t" r="r" b="b"/>
              <a:pathLst>
                <a:path w="8" h="1" extrusionOk="0">
                  <a:moveTo>
                    <a:pt x="1" y="1"/>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43"/>
            <p:cNvSpPr/>
            <p:nvPr/>
          </p:nvSpPr>
          <p:spPr>
            <a:xfrm>
              <a:off x="4809686" y="250209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43"/>
            <p:cNvSpPr/>
            <p:nvPr/>
          </p:nvSpPr>
          <p:spPr>
            <a:xfrm>
              <a:off x="4588816" y="2375693"/>
              <a:ext cx="121" cy="437"/>
            </a:xfrm>
            <a:custGeom>
              <a:avLst/>
              <a:gdLst/>
              <a:ahLst/>
              <a:cxnLst/>
              <a:rect l="l" t="t" r="r" b="b"/>
              <a:pathLst>
                <a:path w="5" h="18" extrusionOk="0">
                  <a:moveTo>
                    <a:pt x="1" y="0"/>
                  </a:moveTo>
                  <a:cubicBezTo>
                    <a:pt x="1" y="4"/>
                    <a:pt x="4" y="11"/>
                    <a:pt x="4" y="18"/>
                  </a:cubicBezTo>
                  <a:cubicBezTo>
                    <a:pt x="4" y="11"/>
                    <a:pt x="4" y="4"/>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43"/>
            <p:cNvSpPr/>
            <p:nvPr/>
          </p:nvSpPr>
          <p:spPr>
            <a:xfrm>
              <a:off x="4792274" y="2498282"/>
              <a:ext cx="2477" cy="194"/>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43"/>
            <p:cNvSpPr/>
            <p:nvPr/>
          </p:nvSpPr>
          <p:spPr>
            <a:xfrm>
              <a:off x="4805023" y="2503552"/>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43"/>
            <p:cNvSpPr/>
            <p:nvPr/>
          </p:nvSpPr>
          <p:spPr>
            <a:xfrm>
              <a:off x="4954641" y="2364716"/>
              <a:ext cx="9908" cy="19573"/>
            </a:xfrm>
            <a:custGeom>
              <a:avLst/>
              <a:gdLst/>
              <a:ahLst/>
              <a:cxnLst/>
              <a:rect l="l" t="t" r="r" b="b"/>
              <a:pathLst>
                <a:path w="408" h="806" extrusionOk="0">
                  <a:moveTo>
                    <a:pt x="407" y="1"/>
                  </a:moveTo>
                  <a:lnTo>
                    <a:pt x="1" y="806"/>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43"/>
            <p:cNvSpPr/>
            <p:nvPr/>
          </p:nvSpPr>
          <p:spPr>
            <a:xfrm>
              <a:off x="4991117" y="2397355"/>
              <a:ext cx="1384" cy="1384"/>
            </a:xfrm>
            <a:custGeom>
              <a:avLst/>
              <a:gdLst/>
              <a:ahLst/>
              <a:cxnLst/>
              <a:rect l="l" t="t" r="r" b="b"/>
              <a:pathLst>
                <a:path w="57" h="57" extrusionOk="0">
                  <a:moveTo>
                    <a:pt x="1" y="1"/>
                  </a:moveTo>
                  <a:cubicBezTo>
                    <a:pt x="15" y="18"/>
                    <a:pt x="36" y="36"/>
                    <a:pt x="57" y="57"/>
                  </a:cubicBezTo>
                  <a:cubicBezTo>
                    <a:pt x="36" y="36"/>
                    <a:pt x="18" y="18"/>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43"/>
            <p:cNvSpPr/>
            <p:nvPr/>
          </p:nvSpPr>
          <p:spPr>
            <a:xfrm>
              <a:off x="4779524" y="2494712"/>
              <a:ext cx="1214" cy="704"/>
            </a:xfrm>
            <a:custGeom>
              <a:avLst/>
              <a:gdLst/>
              <a:ahLst/>
              <a:cxnLst/>
              <a:rect l="l" t="t" r="r" b="b"/>
              <a:pathLst>
                <a:path w="50" h="29" extrusionOk="0">
                  <a:moveTo>
                    <a:pt x="0" y="0"/>
                  </a:moveTo>
                  <a:lnTo>
                    <a:pt x="49" y="2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43"/>
            <p:cNvSpPr/>
            <p:nvPr/>
          </p:nvSpPr>
          <p:spPr>
            <a:xfrm>
              <a:off x="4412339" y="2529998"/>
              <a:ext cx="97" cy="437"/>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43"/>
            <p:cNvSpPr/>
            <p:nvPr/>
          </p:nvSpPr>
          <p:spPr>
            <a:xfrm>
              <a:off x="4412582" y="2528371"/>
              <a:ext cx="24" cy="194"/>
            </a:xfrm>
            <a:custGeom>
              <a:avLst/>
              <a:gdLst/>
              <a:ahLst/>
              <a:cxnLst/>
              <a:rect l="l" t="t" r="r" b="b"/>
              <a:pathLst>
                <a:path w="1" h="8" extrusionOk="0">
                  <a:moveTo>
                    <a:pt x="1" y="1"/>
                  </a:moveTo>
                  <a:lnTo>
                    <a:pt x="1" y="8"/>
                  </a:lnTo>
                  <a:cubicBezTo>
                    <a:pt x="1" y="8"/>
                    <a:pt x="1" y="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43"/>
            <p:cNvSpPr/>
            <p:nvPr/>
          </p:nvSpPr>
          <p:spPr>
            <a:xfrm>
              <a:off x="4431621" y="2518268"/>
              <a:ext cx="1991" cy="1214"/>
            </a:xfrm>
            <a:custGeom>
              <a:avLst/>
              <a:gdLst/>
              <a:ahLst/>
              <a:cxnLst/>
              <a:rect l="l" t="t" r="r" b="b"/>
              <a:pathLst>
                <a:path w="82" h="50" extrusionOk="0">
                  <a:moveTo>
                    <a:pt x="81" y="49"/>
                  </a:moveTo>
                  <a:cubicBezTo>
                    <a:pt x="57" y="32"/>
                    <a:pt x="29" y="14"/>
                    <a:pt x="1" y="0"/>
                  </a:cubicBezTo>
                  <a:cubicBezTo>
                    <a:pt x="29" y="14"/>
                    <a:pt x="57" y="32"/>
                    <a:pt x="81" y="4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43"/>
            <p:cNvSpPr/>
            <p:nvPr/>
          </p:nvSpPr>
          <p:spPr>
            <a:xfrm>
              <a:off x="4411319" y="2532960"/>
              <a:ext cx="194" cy="461"/>
            </a:xfrm>
            <a:custGeom>
              <a:avLst/>
              <a:gdLst/>
              <a:ahLst/>
              <a:cxnLst/>
              <a:rect l="l" t="t" r="r" b="b"/>
              <a:pathLst>
                <a:path w="8" h="19" extrusionOk="0">
                  <a:moveTo>
                    <a:pt x="7" y="1"/>
                  </a:moveTo>
                  <a:lnTo>
                    <a:pt x="0"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43"/>
            <p:cNvSpPr/>
            <p:nvPr/>
          </p:nvSpPr>
          <p:spPr>
            <a:xfrm>
              <a:off x="4493863" y="2494372"/>
              <a:ext cx="24" cy="24"/>
            </a:xfrm>
            <a:custGeom>
              <a:avLst/>
              <a:gdLst/>
              <a:ahLst/>
              <a:cxnLst/>
              <a:rect l="l" t="t" r="r" b="b"/>
              <a:pathLst>
                <a:path w="1" h="1" extrusionOk="0">
                  <a:moveTo>
                    <a:pt x="0"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43"/>
            <p:cNvSpPr/>
            <p:nvPr/>
          </p:nvSpPr>
          <p:spPr>
            <a:xfrm>
              <a:off x="4412509" y="2529148"/>
              <a:ext cx="24" cy="364"/>
            </a:xfrm>
            <a:custGeom>
              <a:avLst/>
              <a:gdLst/>
              <a:ahLst/>
              <a:cxnLst/>
              <a:rect l="l" t="t" r="r" b="b"/>
              <a:pathLst>
                <a:path w="1" h="15" extrusionOk="0">
                  <a:moveTo>
                    <a:pt x="0" y="0"/>
                  </a:moveTo>
                  <a:lnTo>
                    <a:pt x="0" y="14"/>
                  </a:lnTo>
                  <a:cubicBezTo>
                    <a:pt x="0" y="11"/>
                    <a:pt x="0" y="4"/>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43"/>
            <p:cNvSpPr/>
            <p:nvPr/>
          </p:nvSpPr>
          <p:spPr>
            <a:xfrm>
              <a:off x="4411732" y="2531940"/>
              <a:ext cx="194" cy="534"/>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43"/>
            <p:cNvSpPr/>
            <p:nvPr/>
          </p:nvSpPr>
          <p:spPr>
            <a:xfrm>
              <a:off x="4412072" y="2531018"/>
              <a:ext cx="194" cy="437"/>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43"/>
            <p:cNvSpPr/>
            <p:nvPr/>
          </p:nvSpPr>
          <p:spPr>
            <a:xfrm>
              <a:off x="4410712" y="2533980"/>
              <a:ext cx="291" cy="461"/>
            </a:xfrm>
            <a:custGeom>
              <a:avLst/>
              <a:gdLst/>
              <a:ahLst/>
              <a:cxnLst/>
              <a:rect l="l" t="t" r="r" b="b"/>
              <a:pathLst>
                <a:path w="12" h="19" extrusionOk="0">
                  <a:moveTo>
                    <a:pt x="11" y="1"/>
                  </a:moveTo>
                  <a:cubicBezTo>
                    <a:pt x="8" y="8"/>
                    <a:pt x="4" y="15"/>
                    <a:pt x="1" y="18"/>
                  </a:cubicBezTo>
                  <a:cubicBezTo>
                    <a:pt x="4" y="15"/>
                    <a:pt x="8" y="8"/>
                    <a:pt x="1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43"/>
            <p:cNvSpPr/>
            <p:nvPr/>
          </p:nvSpPr>
          <p:spPr>
            <a:xfrm>
              <a:off x="4495976" y="2489272"/>
              <a:ext cx="24" cy="777"/>
            </a:xfrm>
            <a:custGeom>
              <a:avLst/>
              <a:gdLst/>
              <a:ahLst/>
              <a:cxnLst/>
              <a:rect l="l" t="t" r="r" b="b"/>
              <a:pathLst>
                <a:path w="1" h="32" extrusionOk="0">
                  <a:moveTo>
                    <a:pt x="1" y="32"/>
                  </a:moveTo>
                  <a:lnTo>
                    <a:pt x="1" y="0"/>
                  </a:lnTo>
                  <a:lnTo>
                    <a:pt x="1" y="0"/>
                  </a:lnTo>
                  <a:lnTo>
                    <a:pt x="1" y="2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43"/>
            <p:cNvSpPr/>
            <p:nvPr/>
          </p:nvSpPr>
          <p:spPr>
            <a:xfrm>
              <a:off x="4460714" y="2505422"/>
              <a:ext cx="11827" cy="7407"/>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43"/>
            <p:cNvSpPr/>
            <p:nvPr/>
          </p:nvSpPr>
          <p:spPr>
            <a:xfrm>
              <a:off x="4464284" y="2594862"/>
              <a:ext cx="194" cy="194"/>
            </a:xfrm>
            <a:custGeom>
              <a:avLst/>
              <a:gdLst/>
              <a:ahLst/>
              <a:cxnLst/>
              <a:rect l="l" t="t" r="r" b="b"/>
              <a:pathLst>
                <a:path w="8" h="8" extrusionOk="0">
                  <a:moveTo>
                    <a:pt x="0" y="7"/>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43"/>
            <p:cNvSpPr/>
            <p:nvPr/>
          </p:nvSpPr>
          <p:spPr>
            <a:xfrm>
              <a:off x="4467247" y="259238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43"/>
            <p:cNvSpPr/>
            <p:nvPr/>
          </p:nvSpPr>
          <p:spPr>
            <a:xfrm>
              <a:off x="4479414" y="2587892"/>
              <a:ext cx="13697" cy="8184"/>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43"/>
            <p:cNvSpPr/>
            <p:nvPr/>
          </p:nvSpPr>
          <p:spPr>
            <a:xfrm>
              <a:off x="4477277" y="2588062"/>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43"/>
            <p:cNvSpPr/>
            <p:nvPr/>
          </p:nvSpPr>
          <p:spPr>
            <a:xfrm>
              <a:off x="4477277" y="2620118"/>
              <a:ext cx="1214" cy="97"/>
            </a:xfrm>
            <a:custGeom>
              <a:avLst/>
              <a:gdLst/>
              <a:ahLst/>
              <a:cxnLst/>
              <a:rect l="l" t="t" r="r" b="b"/>
              <a:pathLst>
                <a:path w="50" h="4" extrusionOk="0">
                  <a:moveTo>
                    <a:pt x="50" y="0"/>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43"/>
            <p:cNvSpPr/>
            <p:nvPr/>
          </p:nvSpPr>
          <p:spPr>
            <a:xfrm>
              <a:off x="4495563" y="2599185"/>
              <a:ext cx="947" cy="3521"/>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43"/>
            <p:cNvSpPr/>
            <p:nvPr/>
          </p:nvSpPr>
          <p:spPr>
            <a:xfrm>
              <a:off x="4478564" y="2620021"/>
              <a:ext cx="1117" cy="121"/>
            </a:xfrm>
            <a:custGeom>
              <a:avLst/>
              <a:gdLst/>
              <a:ahLst/>
              <a:cxnLst/>
              <a:rect l="l" t="t" r="r" b="b"/>
              <a:pathLst>
                <a:path w="46" h="5" extrusionOk="0">
                  <a:moveTo>
                    <a:pt x="46"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43"/>
            <p:cNvSpPr/>
            <p:nvPr/>
          </p:nvSpPr>
          <p:spPr>
            <a:xfrm>
              <a:off x="4479826" y="2619851"/>
              <a:ext cx="971" cy="121"/>
            </a:xfrm>
            <a:custGeom>
              <a:avLst/>
              <a:gdLst/>
              <a:ahLst/>
              <a:cxnLst/>
              <a:rect l="l" t="t" r="r" b="b"/>
              <a:pathLst>
                <a:path w="40" h="5" extrusionOk="0">
                  <a:moveTo>
                    <a:pt x="39"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43"/>
            <p:cNvSpPr/>
            <p:nvPr/>
          </p:nvSpPr>
          <p:spPr>
            <a:xfrm>
              <a:off x="4478297" y="2587892"/>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43"/>
            <p:cNvSpPr/>
            <p:nvPr/>
          </p:nvSpPr>
          <p:spPr>
            <a:xfrm>
              <a:off x="4480944" y="2619608"/>
              <a:ext cx="874" cy="194"/>
            </a:xfrm>
            <a:custGeom>
              <a:avLst/>
              <a:gdLst/>
              <a:ahLst/>
              <a:cxnLst/>
              <a:rect l="l" t="t" r="r" b="b"/>
              <a:pathLst>
                <a:path w="36" h="8" extrusionOk="0">
                  <a:moveTo>
                    <a:pt x="35"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43"/>
            <p:cNvSpPr/>
            <p:nvPr/>
          </p:nvSpPr>
          <p:spPr>
            <a:xfrm>
              <a:off x="5064578" y="2523951"/>
              <a:ext cx="194" cy="364"/>
            </a:xfrm>
            <a:custGeom>
              <a:avLst/>
              <a:gdLst/>
              <a:ahLst/>
              <a:cxnLst/>
              <a:rect l="l" t="t" r="r" b="b"/>
              <a:pathLst>
                <a:path w="8" h="15" extrusionOk="0">
                  <a:moveTo>
                    <a:pt x="8" y="1"/>
                  </a:moveTo>
                  <a:lnTo>
                    <a:pt x="1"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43"/>
            <p:cNvSpPr/>
            <p:nvPr/>
          </p:nvSpPr>
          <p:spPr>
            <a:xfrm>
              <a:off x="5063485" y="2525821"/>
              <a:ext cx="267" cy="461"/>
            </a:xfrm>
            <a:custGeom>
              <a:avLst/>
              <a:gdLst/>
              <a:ahLst/>
              <a:cxnLst/>
              <a:rect l="l" t="t" r="r" b="b"/>
              <a:pathLst>
                <a:path w="11" h="19" extrusionOk="0">
                  <a:moveTo>
                    <a:pt x="11" y="1"/>
                  </a:moveTo>
                  <a:lnTo>
                    <a:pt x="0"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43"/>
            <p:cNvSpPr/>
            <p:nvPr/>
          </p:nvSpPr>
          <p:spPr>
            <a:xfrm>
              <a:off x="5154262" y="2481525"/>
              <a:ext cx="534" cy="194"/>
            </a:xfrm>
            <a:custGeom>
              <a:avLst/>
              <a:gdLst/>
              <a:ahLst/>
              <a:cxnLst/>
              <a:rect l="l" t="t" r="r" b="b"/>
              <a:pathLst>
                <a:path w="22" h="8" extrusionOk="0">
                  <a:moveTo>
                    <a:pt x="22" y="8"/>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43"/>
            <p:cNvSpPr/>
            <p:nvPr/>
          </p:nvSpPr>
          <p:spPr>
            <a:xfrm>
              <a:off x="5065695" y="2522688"/>
              <a:ext cx="194" cy="267"/>
            </a:xfrm>
            <a:custGeom>
              <a:avLst/>
              <a:gdLst/>
              <a:ahLst/>
              <a:cxnLst/>
              <a:rect l="l" t="t" r="r" b="b"/>
              <a:pathLst>
                <a:path w="8" h="11" extrusionOk="0">
                  <a:moveTo>
                    <a:pt x="0" y="11"/>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43"/>
            <p:cNvSpPr/>
            <p:nvPr/>
          </p:nvSpPr>
          <p:spPr>
            <a:xfrm>
              <a:off x="5063048" y="2526938"/>
              <a:ext cx="194" cy="437"/>
            </a:xfrm>
            <a:custGeom>
              <a:avLst/>
              <a:gdLst/>
              <a:ahLst/>
              <a:cxnLst/>
              <a:rect l="l" t="t" r="r" b="b"/>
              <a:pathLst>
                <a:path w="8" h="18" extrusionOk="0">
                  <a:moveTo>
                    <a:pt x="8" y="0"/>
                  </a:moveTo>
                  <a:lnTo>
                    <a:pt x="1"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43"/>
            <p:cNvSpPr/>
            <p:nvPr/>
          </p:nvSpPr>
          <p:spPr>
            <a:xfrm>
              <a:off x="5064068" y="2524801"/>
              <a:ext cx="194" cy="461"/>
            </a:xfrm>
            <a:custGeom>
              <a:avLst/>
              <a:gdLst/>
              <a:ahLst/>
              <a:cxnLst/>
              <a:rect l="l" t="t" r="r" b="b"/>
              <a:pathLst>
                <a:path w="8" h="19" extrusionOk="0">
                  <a:moveTo>
                    <a:pt x="8" y="1"/>
                  </a:moveTo>
                  <a:lnTo>
                    <a:pt x="1"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43"/>
            <p:cNvSpPr/>
            <p:nvPr/>
          </p:nvSpPr>
          <p:spPr>
            <a:xfrm>
              <a:off x="5153072" y="2481355"/>
              <a:ext cx="461" cy="121"/>
            </a:xfrm>
            <a:custGeom>
              <a:avLst/>
              <a:gdLst/>
              <a:ahLst/>
              <a:cxnLst/>
              <a:rect l="l" t="t" r="r" b="b"/>
              <a:pathLst>
                <a:path w="19" h="5" extrusionOk="0">
                  <a:moveTo>
                    <a:pt x="18"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43"/>
            <p:cNvSpPr/>
            <p:nvPr/>
          </p:nvSpPr>
          <p:spPr>
            <a:xfrm>
              <a:off x="5065088" y="2523271"/>
              <a:ext cx="291" cy="291"/>
            </a:xfrm>
            <a:custGeom>
              <a:avLst/>
              <a:gdLst/>
              <a:ahLst/>
              <a:cxnLst/>
              <a:rect l="l" t="t" r="r" b="b"/>
              <a:pathLst>
                <a:path w="12" h="12" extrusionOk="0">
                  <a:moveTo>
                    <a:pt x="11" y="1"/>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43"/>
            <p:cNvSpPr/>
            <p:nvPr/>
          </p:nvSpPr>
          <p:spPr>
            <a:xfrm>
              <a:off x="5066278" y="2522251"/>
              <a:ext cx="194" cy="121"/>
            </a:xfrm>
            <a:custGeom>
              <a:avLst/>
              <a:gdLst/>
              <a:ahLst/>
              <a:cxnLst/>
              <a:rect l="l" t="t" r="r" b="b"/>
              <a:pathLst>
                <a:path w="8" h="5" extrusionOk="0">
                  <a:moveTo>
                    <a:pt x="8"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43"/>
            <p:cNvSpPr/>
            <p:nvPr/>
          </p:nvSpPr>
          <p:spPr>
            <a:xfrm>
              <a:off x="5147972" y="2481185"/>
              <a:ext cx="2404" cy="704"/>
            </a:xfrm>
            <a:custGeom>
              <a:avLst/>
              <a:gdLst/>
              <a:ahLst/>
              <a:cxnLst/>
              <a:rect l="l" t="t" r="r" b="b"/>
              <a:pathLst>
                <a:path w="99" h="29" extrusionOk="0">
                  <a:moveTo>
                    <a:pt x="1" y="1"/>
                  </a:moveTo>
                  <a:cubicBezTo>
                    <a:pt x="32" y="22"/>
                    <a:pt x="67" y="29"/>
                    <a:pt x="99" y="22"/>
                  </a:cubicBezTo>
                  <a:cubicBezTo>
                    <a:pt x="67" y="29"/>
                    <a:pt x="32" y="22"/>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43"/>
            <p:cNvSpPr/>
            <p:nvPr/>
          </p:nvSpPr>
          <p:spPr>
            <a:xfrm>
              <a:off x="5152052" y="248135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43"/>
            <p:cNvSpPr/>
            <p:nvPr/>
          </p:nvSpPr>
          <p:spPr>
            <a:xfrm>
              <a:off x="5115503" y="2498015"/>
              <a:ext cx="631" cy="2501"/>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43"/>
            <p:cNvSpPr/>
            <p:nvPr/>
          </p:nvSpPr>
          <p:spPr>
            <a:xfrm>
              <a:off x="5150449" y="2481623"/>
              <a:ext cx="607" cy="97"/>
            </a:xfrm>
            <a:custGeom>
              <a:avLst/>
              <a:gdLst/>
              <a:ahLst/>
              <a:cxnLst/>
              <a:rect l="l" t="t" r="r" b="b"/>
              <a:pathLst>
                <a:path w="25" h="4" extrusionOk="0">
                  <a:moveTo>
                    <a:pt x="25" y="0"/>
                  </a:moveTo>
                  <a:cubicBezTo>
                    <a:pt x="14" y="0"/>
                    <a:pt x="7" y="4"/>
                    <a:pt x="0" y="4"/>
                  </a:cubicBezTo>
                  <a:cubicBezTo>
                    <a:pt x="7" y="4"/>
                    <a:pt x="14" y="0"/>
                    <a:pt x="2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43"/>
            <p:cNvSpPr/>
            <p:nvPr/>
          </p:nvSpPr>
          <p:spPr>
            <a:xfrm>
              <a:off x="4505253" y="2674953"/>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43"/>
            <p:cNvSpPr/>
            <p:nvPr/>
          </p:nvSpPr>
          <p:spPr>
            <a:xfrm>
              <a:off x="4505933" y="2674783"/>
              <a:ext cx="97" cy="24"/>
            </a:xfrm>
            <a:custGeom>
              <a:avLst/>
              <a:gdLst/>
              <a:ahLst/>
              <a:cxnLst/>
              <a:rect l="l" t="t" r="r" b="b"/>
              <a:pathLst>
                <a:path w="4" h="1" extrusionOk="0">
                  <a:moveTo>
                    <a:pt x="0" y="0"/>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43"/>
            <p:cNvSpPr/>
            <p:nvPr/>
          </p:nvSpPr>
          <p:spPr>
            <a:xfrm>
              <a:off x="4590613" y="2708345"/>
              <a:ext cx="534" cy="24"/>
            </a:xfrm>
            <a:custGeom>
              <a:avLst/>
              <a:gdLst/>
              <a:ahLst/>
              <a:cxnLst/>
              <a:rect l="l" t="t" r="r" b="b"/>
              <a:pathLst>
                <a:path w="22" h="1" extrusionOk="0">
                  <a:moveTo>
                    <a:pt x="0" y="1"/>
                  </a:moveTo>
                  <a:lnTo>
                    <a:pt x="2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43"/>
            <p:cNvSpPr/>
            <p:nvPr/>
          </p:nvSpPr>
          <p:spPr>
            <a:xfrm>
              <a:off x="4506443" y="2674613"/>
              <a:ext cx="24" cy="24"/>
            </a:xfrm>
            <a:custGeom>
              <a:avLst/>
              <a:gdLst/>
              <a:ahLst/>
              <a:cxnLst/>
              <a:rect l="l" t="t" r="r" b="b"/>
              <a:pathLst>
                <a:path w="1" h="1" extrusionOk="0">
                  <a:moveTo>
                    <a:pt x="0"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43"/>
            <p:cNvSpPr/>
            <p:nvPr/>
          </p:nvSpPr>
          <p:spPr>
            <a:xfrm>
              <a:off x="4506783" y="2674443"/>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43"/>
            <p:cNvSpPr/>
            <p:nvPr/>
          </p:nvSpPr>
          <p:spPr>
            <a:xfrm>
              <a:off x="4502873" y="2675293"/>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43"/>
            <p:cNvSpPr/>
            <p:nvPr/>
          </p:nvSpPr>
          <p:spPr>
            <a:xfrm>
              <a:off x="4503723" y="2675196"/>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43"/>
            <p:cNvSpPr/>
            <p:nvPr/>
          </p:nvSpPr>
          <p:spPr>
            <a:xfrm>
              <a:off x="4504573" y="2675026"/>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43"/>
            <p:cNvSpPr/>
            <p:nvPr/>
          </p:nvSpPr>
          <p:spPr>
            <a:xfrm>
              <a:off x="4749751" y="2796377"/>
              <a:ext cx="4711" cy="753"/>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43"/>
            <p:cNvSpPr/>
            <p:nvPr/>
          </p:nvSpPr>
          <p:spPr>
            <a:xfrm>
              <a:off x="4727166" y="2775516"/>
              <a:ext cx="5950" cy="2914"/>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43"/>
            <p:cNvSpPr/>
            <p:nvPr/>
          </p:nvSpPr>
          <p:spPr>
            <a:xfrm>
              <a:off x="4709924" y="2741178"/>
              <a:ext cx="9520" cy="15664"/>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43"/>
            <p:cNvSpPr/>
            <p:nvPr/>
          </p:nvSpPr>
          <p:spPr>
            <a:xfrm>
              <a:off x="4722139" y="2723741"/>
              <a:ext cx="3157" cy="1440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43"/>
            <p:cNvSpPr/>
            <p:nvPr/>
          </p:nvSpPr>
          <p:spPr>
            <a:xfrm>
              <a:off x="4749071" y="2797202"/>
              <a:ext cx="704" cy="267"/>
            </a:xfrm>
            <a:custGeom>
              <a:avLst/>
              <a:gdLst/>
              <a:ahLst/>
              <a:cxnLst/>
              <a:rect l="l" t="t" r="r" b="b"/>
              <a:pathLst>
                <a:path w="29" h="11" extrusionOk="0">
                  <a:moveTo>
                    <a:pt x="1" y="11"/>
                  </a:moveTo>
                  <a:lnTo>
                    <a:pt x="29"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43"/>
            <p:cNvSpPr/>
            <p:nvPr/>
          </p:nvSpPr>
          <p:spPr>
            <a:xfrm>
              <a:off x="4703586" y="2701035"/>
              <a:ext cx="194" cy="24"/>
            </a:xfrm>
            <a:custGeom>
              <a:avLst/>
              <a:gdLst/>
              <a:ahLst/>
              <a:cxnLst/>
              <a:rect l="l" t="t" r="r" b="b"/>
              <a:pathLst>
                <a:path w="8" h="1" extrusionOk="0">
                  <a:moveTo>
                    <a:pt x="1" y="1"/>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43"/>
            <p:cNvSpPr/>
            <p:nvPr/>
          </p:nvSpPr>
          <p:spPr>
            <a:xfrm>
              <a:off x="4704023" y="2700792"/>
              <a:ext cx="97" cy="24"/>
            </a:xfrm>
            <a:custGeom>
              <a:avLst/>
              <a:gdLst/>
              <a:ahLst/>
              <a:cxnLst/>
              <a:rect l="l" t="t" r="r" b="b"/>
              <a:pathLst>
                <a:path w="4" h="1" extrusionOk="0">
                  <a:moveTo>
                    <a:pt x="0" y="0"/>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43"/>
            <p:cNvSpPr/>
            <p:nvPr/>
          </p:nvSpPr>
          <p:spPr>
            <a:xfrm>
              <a:off x="4704436" y="2700622"/>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43"/>
            <p:cNvSpPr/>
            <p:nvPr/>
          </p:nvSpPr>
          <p:spPr>
            <a:xfrm>
              <a:off x="4703076" y="2701302"/>
              <a:ext cx="121" cy="97"/>
            </a:xfrm>
            <a:custGeom>
              <a:avLst/>
              <a:gdLst/>
              <a:ahLst/>
              <a:cxnLst/>
              <a:rect l="l" t="t" r="r" b="b"/>
              <a:pathLst>
                <a:path w="5" h="4" extrusionOk="0">
                  <a:moveTo>
                    <a:pt x="4" y="0"/>
                  </a:moveTo>
                  <a:lnTo>
                    <a:pt x="1" y="4"/>
                  </a:ln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43"/>
            <p:cNvSpPr/>
            <p:nvPr/>
          </p:nvSpPr>
          <p:spPr>
            <a:xfrm>
              <a:off x="4602173" y="2714974"/>
              <a:ext cx="97" cy="121"/>
            </a:xfrm>
            <a:custGeom>
              <a:avLst/>
              <a:gdLst/>
              <a:ahLst/>
              <a:cxnLst/>
              <a:rect l="l" t="t" r="r" b="b"/>
              <a:pathLst>
                <a:path w="4" h="5" extrusionOk="0">
                  <a:moveTo>
                    <a:pt x="4" y="1"/>
                  </a:moveTo>
                  <a:lnTo>
                    <a:pt x="0" y="4"/>
                  </a:ln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43"/>
            <p:cNvSpPr/>
            <p:nvPr/>
          </p:nvSpPr>
          <p:spPr>
            <a:xfrm>
              <a:off x="4617132" y="2702832"/>
              <a:ext cx="8524" cy="308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43"/>
            <p:cNvSpPr/>
            <p:nvPr/>
          </p:nvSpPr>
          <p:spPr>
            <a:xfrm>
              <a:off x="4628279" y="2706305"/>
              <a:ext cx="1724" cy="291"/>
            </a:xfrm>
            <a:custGeom>
              <a:avLst/>
              <a:gdLst/>
              <a:ahLst/>
              <a:cxnLst/>
              <a:rect l="l" t="t" r="r" b="b"/>
              <a:pathLst>
                <a:path w="71" h="12" extrusionOk="0">
                  <a:moveTo>
                    <a:pt x="70" y="1"/>
                  </a:moveTo>
                  <a:cubicBezTo>
                    <a:pt x="46" y="4"/>
                    <a:pt x="25" y="8"/>
                    <a:pt x="0" y="11"/>
                  </a:cubicBezTo>
                  <a:cubicBezTo>
                    <a:pt x="25" y="8"/>
                    <a:pt x="46" y="4"/>
                    <a:pt x="7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43"/>
            <p:cNvSpPr/>
            <p:nvPr/>
          </p:nvSpPr>
          <p:spPr>
            <a:xfrm>
              <a:off x="4637361" y="2707422"/>
              <a:ext cx="461" cy="267"/>
            </a:xfrm>
            <a:custGeom>
              <a:avLst/>
              <a:gdLst/>
              <a:ahLst/>
              <a:cxnLst/>
              <a:rect l="l" t="t" r="r" b="b"/>
              <a:pathLst>
                <a:path w="19" h="11" extrusionOk="0">
                  <a:moveTo>
                    <a:pt x="1" y="0"/>
                  </a:moveTo>
                  <a:lnTo>
                    <a:pt x="18"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43"/>
            <p:cNvSpPr/>
            <p:nvPr/>
          </p:nvSpPr>
          <p:spPr>
            <a:xfrm>
              <a:off x="4633792" y="2706135"/>
              <a:ext cx="364" cy="121"/>
            </a:xfrm>
            <a:custGeom>
              <a:avLst/>
              <a:gdLst/>
              <a:ahLst/>
              <a:cxnLst/>
              <a:rect l="l" t="t" r="r" b="b"/>
              <a:pathLst>
                <a:path w="15" h="5" extrusionOk="0">
                  <a:moveTo>
                    <a:pt x="1" y="1"/>
                  </a:moveTo>
                  <a:lnTo>
                    <a:pt x="15"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43"/>
            <p:cNvSpPr/>
            <p:nvPr/>
          </p:nvSpPr>
          <p:spPr>
            <a:xfrm>
              <a:off x="4638211" y="2707932"/>
              <a:ext cx="364" cy="267"/>
            </a:xfrm>
            <a:custGeom>
              <a:avLst/>
              <a:gdLst/>
              <a:ahLst/>
              <a:cxnLst/>
              <a:rect l="l" t="t" r="r" b="b"/>
              <a:pathLst>
                <a:path w="15" h="11" extrusionOk="0">
                  <a:moveTo>
                    <a:pt x="1" y="0"/>
                  </a:moveTo>
                  <a:lnTo>
                    <a:pt x="15"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43"/>
            <p:cNvSpPr/>
            <p:nvPr/>
          </p:nvSpPr>
          <p:spPr>
            <a:xfrm>
              <a:off x="4630902" y="2706232"/>
              <a:ext cx="364" cy="24"/>
            </a:xfrm>
            <a:custGeom>
              <a:avLst/>
              <a:gdLst/>
              <a:ahLst/>
              <a:cxnLst/>
              <a:rect l="l" t="t" r="r" b="b"/>
              <a:pathLst>
                <a:path w="15" h="1" extrusionOk="0">
                  <a:moveTo>
                    <a:pt x="1" y="0"/>
                  </a:moveTo>
                  <a:lnTo>
                    <a:pt x="1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43"/>
            <p:cNvSpPr/>
            <p:nvPr/>
          </p:nvSpPr>
          <p:spPr>
            <a:xfrm>
              <a:off x="4629979" y="2706232"/>
              <a:ext cx="874" cy="97"/>
            </a:xfrm>
            <a:custGeom>
              <a:avLst/>
              <a:gdLst/>
              <a:ahLst/>
              <a:cxnLst/>
              <a:rect l="l" t="t" r="r" b="b"/>
              <a:pathLst>
                <a:path w="36" h="4" extrusionOk="0">
                  <a:moveTo>
                    <a:pt x="0" y="4"/>
                  </a:moveTo>
                  <a:lnTo>
                    <a:pt x="3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43"/>
            <p:cNvSpPr/>
            <p:nvPr/>
          </p:nvSpPr>
          <p:spPr>
            <a:xfrm>
              <a:off x="4634472" y="2706305"/>
              <a:ext cx="364" cy="121"/>
            </a:xfrm>
            <a:custGeom>
              <a:avLst/>
              <a:gdLst/>
              <a:ahLst/>
              <a:cxnLst/>
              <a:rect l="l" t="t" r="r" b="b"/>
              <a:pathLst>
                <a:path w="15" h="5" extrusionOk="0">
                  <a:moveTo>
                    <a:pt x="1" y="1"/>
                  </a:moveTo>
                  <a:lnTo>
                    <a:pt x="15"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43"/>
            <p:cNvSpPr/>
            <p:nvPr/>
          </p:nvSpPr>
          <p:spPr>
            <a:xfrm>
              <a:off x="4635832" y="2706742"/>
              <a:ext cx="364" cy="97"/>
            </a:xfrm>
            <a:custGeom>
              <a:avLst/>
              <a:gdLst/>
              <a:ahLst/>
              <a:cxnLst/>
              <a:rect l="l" t="t" r="r" b="b"/>
              <a:pathLst>
                <a:path w="15" h="4" extrusionOk="0">
                  <a:moveTo>
                    <a:pt x="1" y="0"/>
                  </a:moveTo>
                  <a:lnTo>
                    <a:pt x="15"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43"/>
            <p:cNvSpPr/>
            <p:nvPr/>
          </p:nvSpPr>
          <p:spPr>
            <a:xfrm>
              <a:off x="4635152" y="2706475"/>
              <a:ext cx="364" cy="121"/>
            </a:xfrm>
            <a:custGeom>
              <a:avLst/>
              <a:gdLst/>
              <a:ahLst/>
              <a:cxnLst/>
              <a:rect l="l" t="t" r="r" b="b"/>
              <a:pathLst>
                <a:path w="15" h="5" extrusionOk="0">
                  <a:moveTo>
                    <a:pt x="1" y="1"/>
                  </a:moveTo>
                  <a:lnTo>
                    <a:pt x="15"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43"/>
            <p:cNvSpPr/>
            <p:nvPr/>
          </p:nvSpPr>
          <p:spPr>
            <a:xfrm>
              <a:off x="4636609" y="2707082"/>
              <a:ext cx="364" cy="194"/>
            </a:xfrm>
            <a:custGeom>
              <a:avLst/>
              <a:gdLst/>
              <a:ahLst/>
              <a:cxnLst/>
              <a:rect l="l" t="t" r="r" b="b"/>
              <a:pathLst>
                <a:path w="15" h="8" extrusionOk="0">
                  <a:moveTo>
                    <a:pt x="0" y="0"/>
                  </a:moveTo>
                  <a:lnTo>
                    <a:pt x="14"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43"/>
            <p:cNvSpPr/>
            <p:nvPr/>
          </p:nvSpPr>
          <p:spPr>
            <a:xfrm>
              <a:off x="4631412" y="2706135"/>
              <a:ext cx="364" cy="24"/>
            </a:xfrm>
            <a:custGeom>
              <a:avLst/>
              <a:gdLst/>
              <a:ahLst/>
              <a:cxnLst/>
              <a:rect l="l" t="t" r="r" b="b"/>
              <a:pathLst>
                <a:path w="15" h="1" extrusionOk="0">
                  <a:moveTo>
                    <a:pt x="1" y="1"/>
                  </a:moveTo>
                  <a:lnTo>
                    <a:pt x="1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43"/>
            <p:cNvSpPr/>
            <p:nvPr/>
          </p:nvSpPr>
          <p:spPr>
            <a:xfrm>
              <a:off x="4632019" y="2706062"/>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43"/>
            <p:cNvSpPr/>
            <p:nvPr/>
          </p:nvSpPr>
          <p:spPr>
            <a:xfrm>
              <a:off x="4633209" y="2706062"/>
              <a:ext cx="267" cy="24"/>
            </a:xfrm>
            <a:custGeom>
              <a:avLst/>
              <a:gdLst/>
              <a:ahLst/>
              <a:cxnLst/>
              <a:rect l="l" t="t" r="r" b="b"/>
              <a:pathLst>
                <a:path w="11" h="1" extrusionOk="0">
                  <a:moveTo>
                    <a:pt x="0" y="0"/>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43"/>
            <p:cNvSpPr/>
            <p:nvPr/>
          </p:nvSpPr>
          <p:spPr>
            <a:xfrm>
              <a:off x="4639061" y="2708515"/>
              <a:ext cx="461" cy="291"/>
            </a:xfrm>
            <a:custGeom>
              <a:avLst/>
              <a:gdLst/>
              <a:ahLst/>
              <a:cxnLst/>
              <a:rect l="l" t="t" r="r" b="b"/>
              <a:pathLst>
                <a:path w="19" h="12" extrusionOk="0">
                  <a:moveTo>
                    <a:pt x="1" y="1"/>
                  </a:moveTo>
                  <a:lnTo>
                    <a:pt x="18"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43"/>
            <p:cNvSpPr/>
            <p:nvPr/>
          </p:nvSpPr>
          <p:spPr>
            <a:xfrm>
              <a:off x="4632602" y="2706062"/>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43"/>
            <p:cNvSpPr/>
            <p:nvPr/>
          </p:nvSpPr>
          <p:spPr>
            <a:xfrm>
              <a:off x="4639911" y="2709292"/>
              <a:ext cx="461" cy="364"/>
            </a:xfrm>
            <a:custGeom>
              <a:avLst/>
              <a:gdLst/>
              <a:ahLst/>
              <a:cxnLst/>
              <a:rect l="l" t="t" r="r" b="b"/>
              <a:pathLst>
                <a:path w="19" h="15" extrusionOk="0">
                  <a:moveTo>
                    <a:pt x="1" y="0"/>
                  </a:moveTo>
                  <a:lnTo>
                    <a:pt x="18"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43"/>
            <p:cNvSpPr/>
            <p:nvPr/>
          </p:nvSpPr>
          <p:spPr>
            <a:xfrm>
              <a:off x="4602173" y="2715144"/>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43"/>
            <p:cNvSpPr/>
            <p:nvPr/>
          </p:nvSpPr>
          <p:spPr>
            <a:xfrm>
              <a:off x="4776464" y="2782243"/>
              <a:ext cx="194" cy="97"/>
            </a:xfrm>
            <a:custGeom>
              <a:avLst/>
              <a:gdLst/>
              <a:ahLst/>
              <a:cxnLst/>
              <a:rect l="l" t="t" r="r" b="b"/>
              <a:pathLst>
                <a:path w="8" h="4" extrusionOk="0">
                  <a:moveTo>
                    <a:pt x="7"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43"/>
            <p:cNvSpPr/>
            <p:nvPr/>
          </p:nvSpPr>
          <p:spPr>
            <a:xfrm>
              <a:off x="4812090" y="2773063"/>
              <a:ext cx="1457" cy="607"/>
            </a:xfrm>
            <a:custGeom>
              <a:avLst/>
              <a:gdLst/>
              <a:ahLst/>
              <a:cxnLst/>
              <a:rect l="l" t="t" r="r" b="b"/>
              <a:pathLst>
                <a:path w="60" h="25" extrusionOk="0">
                  <a:moveTo>
                    <a:pt x="60" y="25"/>
                  </a:moveTo>
                  <a:cubicBezTo>
                    <a:pt x="42" y="11"/>
                    <a:pt x="21" y="0"/>
                    <a:pt x="0" y="0"/>
                  </a:cubicBezTo>
                  <a:cubicBezTo>
                    <a:pt x="21" y="0"/>
                    <a:pt x="42" y="11"/>
                    <a:pt x="60" y="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43"/>
            <p:cNvSpPr/>
            <p:nvPr/>
          </p:nvSpPr>
          <p:spPr>
            <a:xfrm>
              <a:off x="4768305" y="2784696"/>
              <a:ext cx="777" cy="534"/>
            </a:xfrm>
            <a:custGeom>
              <a:avLst/>
              <a:gdLst/>
              <a:ahLst/>
              <a:cxnLst/>
              <a:rect l="l" t="t" r="r" b="b"/>
              <a:pathLst>
                <a:path w="32" h="22" extrusionOk="0">
                  <a:moveTo>
                    <a:pt x="32" y="1"/>
                  </a:moveTo>
                  <a:cubicBezTo>
                    <a:pt x="21" y="8"/>
                    <a:pt x="11" y="15"/>
                    <a:pt x="0" y="22"/>
                  </a:cubicBezTo>
                  <a:cubicBezTo>
                    <a:pt x="11" y="18"/>
                    <a:pt x="21" y="11"/>
                    <a:pt x="3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43"/>
            <p:cNvSpPr/>
            <p:nvPr/>
          </p:nvSpPr>
          <p:spPr>
            <a:xfrm>
              <a:off x="4780277" y="2780543"/>
              <a:ext cx="3351" cy="1967"/>
            </a:xfrm>
            <a:custGeom>
              <a:avLst/>
              <a:gdLst/>
              <a:ahLst/>
              <a:cxnLst/>
              <a:rect l="l" t="t" r="r" b="b"/>
              <a:pathLst>
                <a:path w="138" h="81" extrusionOk="0">
                  <a:moveTo>
                    <a:pt x="1" y="81"/>
                  </a:moveTo>
                  <a:cubicBezTo>
                    <a:pt x="29" y="32"/>
                    <a:pt x="81" y="0"/>
                    <a:pt x="137" y="0"/>
                  </a:cubicBezTo>
                  <a:cubicBezTo>
                    <a:pt x="81" y="0"/>
                    <a:pt x="29" y="32"/>
                    <a:pt x="1" y="8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43"/>
            <p:cNvSpPr/>
            <p:nvPr/>
          </p:nvSpPr>
          <p:spPr>
            <a:xfrm>
              <a:off x="4840722" y="2796935"/>
              <a:ext cx="631" cy="194"/>
            </a:xfrm>
            <a:custGeom>
              <a:avLst/>
              <a:gdLst/>
              <a:ahLst/>
              <a:cxnLst/>
              <a:rect l="l" t="t" r="r" b="b"/>
              <a:pathLst>
                <a:path w="26" h="8" extrusionOk="0">
                  <a:moveTo>
                    <a:pt x="1" y="1"/>
                  </a:moveTo>
                  <a:cubicBezTo>
                    <a:pt x="8" y="4"/>
                    <a:pt x="18" y="4"/>
                    <a:pt x="25" y="8"/>
                  </a:cubicBezTo>
                  <a:cubicBezTo>
                    <a:pt x="18" y="4"/>
                    <a:pt x="8" y="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43"/>
            <p:cNvSpPr/>
            <p:nvPr/>
          </p:nvSpPr>
          <p:spPr>
            <a:xfrm>
              <a:off x="4813620" y="2773646"/>
              <a:ext cx="194" cy="194"/>
            </a:xfrm>
            <a:custGeom>
              <a:avLst/>
              <a:gdLst/>
              <a:ahLst/>
              <a:cxnLst/>
              <a:rect l="l" t="t" r="r" b="b"/>
              <a:pathLst>
                <a:path w="8" h="8" extrusionOk="0">
                  <a:moveTo>
                    <a:pt x="7"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43"/>
            <p:cNvSpPr/>
            <p:nvPr/>
          </p:nvSpPr>
          <p:spPr>
            <a:xfrm>
              <a:off x="4841402" y="2797105"/>
              <a:ext cx="631" cy="364"/>
            </a:xfrm>
            <a:custGeom>
              <a:avLst/>
              <a:gdLst/>
              <a:ahLst/>
              <a:cxnLst/>
              <a:rect l="l" t="t" r="r" b="b"/>
              <a:pathLst>
                <a:path w="26" h="15" extrusionOk="0">
                  <a:moveTo>
                    <a:pt x="25" y="15"/>
                  </a:moveTo>
                  <a:cubicBezTo>
                    <a:pt x="18" y="8"/>
                    <a:pt x="8" y="4"/>
                    <a:pt x="1" y="1"/>
                  </a:cubicBezTo>
                  <a:cubicBezTo>
                    <a:pt x="8" y="4"/>
                    <a:pt x="18" y="8"/>
                    <a:pt x="25" y="1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43"/>
            <p:cNvSpPr/>
            <p:nvPr/>
          </p:nvSpPr>
          <p:spPr>
            <a:xfrm>
              <a:off x="4767455" y="2785303"/>
              <a:ext cx="777" cy="437"/>
            </a:xfrm>
            <a:custGeom>
              <a:avLst/>
              <a:gdLst/>
              <a:ahLst/>
              <a:cxnLst/>
              <a:rect l="l" t="t" r="r" b="b"/>
              <a:pathLst>
                <a:path w="32" h="18" extrusionOk="0">
                  <a:moveTo>
                    <a:pt x="32" y="0"/>
                  </a:moveTo>
                  <a:lnTo>
                    <a:pt x="7" y="14"/>
                  </a:lnTo>
                  <a:lnTo>
                    <a:pt x="0" y="18"/>
                  </a:lnTo>
                  <a:cubicBezTo>
                    <a:pt x="11" y="14"/>
                    <a:pt x="21" y="7"/>
                    <a:pt x="3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43"/>
            <p:cNvSpPr/>
            <p:nvPr/>
          </p:nvSpPr>
          <p:spPr>
            <a:xfrm>
              <a:off x="4769155" y="2784283"/>
              <a:ext cx="534" cy="437"/>
            </a:xfrm>
            <a:custGeom>
              <a:avLst/>
              <a:gdLst/>
              <a:ahLst/>
              <a:cxnLst/>
              <a:rect l="l" t="t" r="r" b="b"/>
              <a:pathLst>
                <a:path w="22" h="18" extrusionOk="0">
                  <a:moveTo>
                    <a:pt x="21" y="0"/>
                  </a:moveTo>
                  <a:cubicBezTo>
                    <a:pt x="14" y="4"/>
                    <a:pt x="7" y="11"/>
                    <a:pt x="0" y="18"/>
                  </a:cubicBezTo>
                  <a:cubicBezTo>
                    <a:pt x="7" y="11"/>
                    <a:pt x="14" y="4"/>
                    <a:pt x="2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43"/>
            <p:cNvSpPr/>
            <p:nvPr/>
          </p:nvSpPr>
          <p:spPr>
            <a:xfrm>
              <a:off x="4842082" y="2797542"/>
              <a:ext cx="1481" cy="1287"/>
            </a:xfrm>
            <a:custGeom>
              <a:avLst/>
              <a:gdLst/>
              <a:ahLst/>
              <a:cxnLst/>
              <a:rect l="l" t="t" r="r" b="b"/>
              <a:pathLst>
                <a:path w="61" h="53" extrusionOk="0">
                  <a:moveTo>
                    <a:pt x="1" y="0"/>
                  </a:moveTo>
                  <a:cubicBezTo>
                    <a:pt x="22" y="14"/>
                    <a:pt x="43" y="32"/>
                    <a:pt x="60" y="53"/>
                  </a:cubicBezTo>
                  <a:cubicBezTo>
                    <a:pt x="43" y="32"/>
                    <a:pt x="22" y="14"/>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43"/>
            <p:cNvSpPr/>
            <p:nvPr/>
          </p:nvSpPr>
          <p:spPr>
            <a:xfrm>
              <a:off x="4766095" y="2786323"/>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43"/>
            <p:cNvSpPr/>
            <p:nvPr/>
          </p:nvSpPr>
          <p:spPr>
            <a:xfrm>
              <a:off x="4765415" y="2786493"/>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43"/>
            <p:cNvSpPr/>
            <p:nvPr/>
          </p:nvSpPr>
          <p:spPr>
            <a:xfrm>
              <a:off x="4764808" y="2786493"/>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43"/>
            <p:cNvSpPr/>
            <p:nvPr/>
          </p:nvSpPr>
          <p:spPr>
            <a:xfrm>
              <a:off x="4754438" y="2797032"/>
              <a:ext cx="6217" cy="6217"/>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43"/>
            <p:cNvSpPr/>
            <p:nvPr/>
          </p:nvSpPr>
          <p:spPr>
            <a:xfrm>
              <a:off x="4766775" y="2785813"/>
              <a:ext cx="534" cy="267"/>
            </a:xfrm>
            <a:custGeom>
              <a:avLst/>
              <a:gdLst/>
              <a:ahLst/>
              <a:cxnLst/>
              <a:rect l="l" t="t" r="r" b="b"/>
              <a:pathLst>
                <a:path w="22" h="11" extrusionOk="0">
                  <a:moveTo>
                    <a:pt x="0" y="11"/>
                  </a:moveTo>
                  <a:lnTo>
                    <a:pt x="2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43"/>
            <p:cNvSpPr/>
            <p:nvPr/>
          </p:nvSpPr>
          <p:spPr>
            <a:xfrm>
              <a:off x="4763958" y="2786396"/>
              <a:ext cx="121" cy="24"/>
            </a:xfrm>
            <a:custGeom>
              <a:avLst/>
              <a:gdLst/>
              <a:ahLst/>
              <a:cxnLst/>
              <a:rect l="l" t="t" r="r" b="b"/>
              <a:pathLst>
                <a:path w="5" h="1" extrusionOk="0">
                  <a:moveTo>
                    <a:pt x="1" y="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43"/>
            <p:cNvSpPr/>
            <p:nvPr/>
          </p:nvSpPr>
          <p:spPr>
            <a:xfrm>
              <a:off x="4754438" y="2797032"/>
              <a:ext cx="97" cy="24"/>
            </a:xfrm>
            <a:custGeom>
              <a:avLst/>
              <a:gdLst/>
              <a:ahLst/>
              <a:cxnLst/>
              <a:rect l="l" t="t" r="r" b="b"/>
              <a:pathLst>
                <a:path w="4" h="1" extrusionOk="0">
                  <a:moveTo>
                    <a:pt x="4" y="0"/>
                  </a:moveTo>
                  <a:lnTo>
                    <a:pt x="4" y="0"/>
                  </a:lnTo>
                  <a:lnTo>
                    <a:pt x="0" y="0"/>
                  </a:ln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43"/>
            <p:cNvSpPr/>
            <p:nvPr/>
          </p:nvSpPr>
          <p:spPr>
            <a:xfrm>
              <a:off x="4767528" y="2785643"/>
              <a:ext cx="194" cy="97"/>
            </a:xfrm>
            <a:custGeom>
              <a:avLst/>
              <a:gdLst/>
              <a:ahLst/>
              <a:cxnLst/>
              <a:rect l="l" t="t" r="r" b="b"/>
              <a:pathLst>
                <a:path w="8" h="4" extrusionOk="0">
                  <a:moveTo>
                    <a:pt x="8" y="0"/>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43"/>
            <p:cNvSpPr/>
            <p:nvPr/>
          </p:nvSpPr>
          <p:spPr>
            <a:xfrm>
              <a:off x="5059041" y="2960566"/>
              <a:ext cx="7771" cy="5513"/>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43"/>
            <p:cNvSpPr/>
            <p:nvPr/>
          </p:nvSpPr>
          <p:spPr>
            <a:xfrm>
              <a:off x="5032789" y="2962970"/>
              <a:ext cx="61489" cy="5529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43"/>
            <p:cNvSpPr/>
            <p:nvPr/>
          </p:nvSpPr>
          <p:spPr>
            <a:xfrm>
              <a:off x="5014260" y="2914425"/>
              <a:ext cx="11074" cy="11560"/>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43"/>
            <p:cNvSpPr/>
            <p:nvPr/>
          </p:nvSpPr>
          <p:spPr>
            <a:xfrm>
              <a:off x="5031502" y="2902282"/>
              <a:ext cx="49857" cy="56219"/>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43"/>
            <p:cNvSpPr/>
            <p:nvPr/>
          </p:nvSpPr>
          <p:spPr>
            <a:xfrm>
              <a:off x="5030822" y="2934605"/>
              <a:ext cx="26883" cy="36233"/>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43"/>
            <p:cNvSpPr/>
            <p:nvPr/>
          </p:nvSpPr>
          <p:spPr>
            <a:xfrm>
              <a:off x="5005566" y="2844193"/>
              <a:ext cx="32420" cy="61295"/>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43"/>
            <p:cNvSpPr/>
            <p:nvPr/>
          </p:nvSpPr>
          <p:spPr>
            <a:xfrm>
              <a:off x="4972515" y="2945048"/>
              <a:ext cx="27563" cy="34290"/>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43"/>
            <p:cNvSpPr/>
            <p:nvPr/>
          </p:nvSpPr>
          <p:spPr>
            <a:xfrm>
              <a:off x="5288338" y="3132332"/>
              <a:ext cx="123803" cy="103089"/>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43"/>
            <p:cNvSpPr/>
            <p:nvPr/>
          </p:nvSpPr>
          <p:spPr>
            <a:xfrm>
              <a:off x="4486043" y="2964500"/>
              <a:ext cx="25450" cy="47719"/>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43"/>
            <p:cNvSpPr/>
            <p:nvPr/>
          </p:nvSpPr>
          <p:spPr>
            <a:xfrm>
              <a:off x="3992262" y="3253391"/>
              <a:ext cx="94905" cy="184005"/>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43"/>
            <p:cNvSpPr/>
            <p:nvPr/>
          </p:nvSpPr>
          <p:spPr>
            <a:xfrm>
              <a:off x="4132191" y="2922317"/>
              <a:ext cx="10054" cy="2623"/>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43"/>
            <p:cNvSpPr/>
            <p:nvPr/>
          </p:nvSpPr>
          <p:spPr>
            <a:xfrm>
              <a:off x="3988352" y="2834698"/>
              <a:ext cx="137743" cy="82471"/>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43"/>
            <p:cNvSpPr/>
            <p:nvPr/>
          </p:nvSpPr>
          <p:spPr>
            <a:xfrm>
              <a:off x="4021258" y="2857040"/>
              <a:ext cx="9204" cy="1821"/>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43"/>
            <p:cNvSpPr/>
            <p:nvPr/>
          </p:nvSpPr>
          <p:spPr>
            <a:xfrm>
              <a:off x="3993525" y="2867070"/>
              <a:ext cx="194" cy="121"/>
            </a:xfrm>
            <a:custGeom>
              <a:avLst/>
              <a:gdLst/>
              <a:ahLst/>
              <a:cxnLst/>
              <a:rect l="l" t="t" r="r" b="b"/>
              <a:pathLst>
                <a:path w="8" h="5" extrusionOk="0">
                  <a:moveTo>
                    <a:pt x="1" y="4"/>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43"/>
            <p:cNvSpPr/>
            <p:nvPr/>
          </p:nvSpPr>
          <p:spPr>
            <a:xfrm>
              <a:off x="3994375" y="2866487"/>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43"/>
            <p:cNvSpPr/>
            <p:nvPr/>
          </p:nvSpPr>
          <p:spPr>
            <a:xfrm>
              <a:off x="3993282" y="2867337"/>
              <a:ext cx="194" cy="97"/>
            </a:xfrm>
            <a:custGeom>
              <a:avLst/>
              <a:gdLst/>
              <a:ahLst/>
              <a:cxnLst/>
              <a:rect l="l" t="t" r="r" b="b"/>
              <a:pathLst>
                <a:path w="8" h="4" extrusionOk="0">
                  <a:moveTo>
                    <a:pt x="0" y="4"/>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43"/>
            <p:cNvSpPr/>
            <p:nvPr/>
          </p:nvSpPr>
          <p:spPr>
            <a:xfrm>
              <a:off x="3994302" y="2866560"/>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43"/>
            <p:cNvSpPr/>
            <p:nvPr/>
          </p:nvSpPr>
          <p:spPr>
            <a:xfrm>
              <a:off x="3994035" y="2866827"/>
              <a:ext cx="24" cy="24"/>
            </a:xfrm>
            <a:custGeom>
              <a:avLst/>
              <a:gdLst/>
              <a:ahLst/>
              <a:cxnLst/>
              <a:rect l="l" t="t" r="r" b="b"/>
              <a:pathLst>
                <a:path w="1" h="1" extrusionOk="0">
                  <a:moveTo>
                    <a:pt x="1"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43"/>
            <p:cNvSpPr/>
            <p:nvPr/>
          </p:nvSpPr>
          <p:spPr>
            <a:xfrm>
              <a:off x="3993792" y="2866900"/>
              <a:ext cx="97" cy="121"/>
            </a:xfrm>
            <a:custGeom>
              <a:avLst/>
              <a:gdLst/>
              <a:ahLst/>
              <a:cxnLst/>
              <a:rect l="l" t="t" r="r" b="b"/>
              <a:pathLst>
                <a:path w="4" h="5" extrusionOk="0">
                  <a:moveTo>
                    <a:pt x="0" y="4"/>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43"/>
            <p:cNvSpPr/>
            <p:nvPr/>
          </p:nvSpPr>
          <p:spPr>
            <a:xfrm>
              <a:off x="3992845" y="2867507"/>
              <a:ext cx="291" cy="97"/>
            </a:xfrm>
            <a:custGeom>
              <a:avLst/>
              <a:gdLst/>
              <a:ahLst/>
              <a:cxnLst/>
              <a:rect l="l" t="t" r="r" b="b"/>
              <a:pathLst>
                <a:path w="12" h="4" extrusionOk="0">
                  <a:moveTo>
                    <a:pt x="1" y="4"/>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43"/>
            <p:cNvSpPr/>
            <p:nvPr/>
          </p:nvSpPr>
          <p:spPr>
            <a:xfrm>
              <a:off x="3991922" y="2868017"/>
              <a:ext cx="364" cy="194"/>
            </a:xfrm>
            <a:custGeom>
              <a:avLst/>
              <a:gdLst/>
              <a:ahLst/>
              <a:cxnLst/>
              <a:rect l="l" t="t" r="r" b="b"/>
              <a:pathLst>
                <a:path w="15" h="8" extrusionOk="0">
                  <a:moveTo>
                    <a:pt x="0" y="8"/>
                  </a:moveTo>
                  <a:lnTo>
                    <a:pt x="1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43"/>
            <p:cNvSpPr/>
            <p:nvPr/>
          </p:nvSpPr>
          <p:spPr>
            <a:xfrm>
              <a:off x="3989955" y="2868284"/>
              <a:ext cx="1821" cy="947"/>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43"/>
            <p:cNvSpPr/>
            <p:nvPr/>
          </p:nvSpPr>
          <p:spPr>
            <a:xfrm>
              <a:off x="3992432" y="2867750"/>
              <a:ext cx="267" cy="121"/>
            </a:xfrm>
            <a:custGeom>
              <a:avLst/>
              <a:gdLst/>
              <a:ahLst/>
              <a:cxnLst/>
              <a:rect l="l" t="t" r="r" b="b"/>
              <a:pathLst>
                <a:path w="11" h="5" extrusionOk="0">
                  <a:moveTo>
                    <a:pt x="0" y="5"/>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43"/>
            <p:cNvSpPr/>
            <p:nvPr/>
          </p:nvSpPr>
          <p:spPr>
            <a:xfrm>
              <a:off x="3989105" y="2869207"/>
              <a:ext cx="704" cy="364"/>
            </a:xfrm>
            <a:custGeom>
              <a:avLst/>
              <a:gdLst/>
              <a:ahLst/>
              <a:cxnLst/>
              <a:rect l="l" t="t" r="r" b="b"/>
              <a:pathLst>
                <a:path w="29" h="15" extrusionOk="0">
                  <a:moveTo>
                    <a:pt x="1" y="15"/>
                  </a:moveTo>
                  <a:lnTo>
                    <a:pt x="29"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43"/>
            <p:cNvSpPr/>
            <p:nvPr/>
          </p:nvSpPr>
          <p:spPr>
            <a:xfrm>
              <a:off x="4099455" y="2838171"/>
              <a:ext cx="291" cy="24"/>
            </a:xfrm>
            <a:custGeom>
              <a:avLst/>
              <a:gdLst/>
              <a:ahLst/>
              <a:cxnLst/>
              <a:rect l="l" t="t" r="r" b="b"/>
              <a:pathLst>
                <a:path w="12" h="1" extrusionOk="0">
                  <a:moveTo>
                    <a:pt x="1" y="1"/>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43"/>
            <p:cNvSpPr/>
            <p:nvPr/>
          </p:nvSpPr>
          <p:spPr>
            <a:xfrm>
              <a:off x="3999062" y="2854927"/>
              <a:ext cx="1967" cy="437"/>
            </a:xfrm>
            <a:custGeom>
              <a:avLst/>
              <a:gdLst/>
              <a:ahLst/>
              <a:cxnLst/>
              <a:rect l="l" t="t" r="r" b="b"/>
              <a:pathLst>
                <a:path w="81" h="18" extrusionOk="0">
                  <a:moveTo>
                    <a:pt x="81" y="18"/>
                  </a:moveTo>
                  <a:cubicBezTo>
                    <a:pt x="56" y="7"/>
                    <a:pt x="28" y="0"/>
                    <a:pt x="0" y="0"/>
                  </a:cubicBezTo>
                  <a:cubicBezTo>
                    <a:pt x="28" y="0"/>
                    <a:pt x="56" y="7"/>
                    <a:pt x="81"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43"/>
            <p:cNvSpPr/>
            <p:nvPr/>
          </p:nvSpPr>
          <p:spPr>
            <a:xfrm>
              <a:off x="3994205" y="2866657"/>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43"/>
            <p:cNvSpPr/>
            <p:nvPr/>
          </p:nvSpPr>
          <p:spPr>
            <a:xfrm>
              <a:off x="3994472" y="2866317"/>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43"/>
            <p:cNvSpPr/>
            <p:nvPr/>
          </p:nvSpPr>
          <p:spPr>
            <a:xfrm>
              <a:off x="4083063" y="2839118"/>
              <a:ext cx="5877" cy="97"/>
            </a:xfrm>
            <a:custGeom>
              <a:avLst/>
              <a:gdLst/>
              <a:ahLst/>
              <a:cxnLst/>
              <a:rect l="l" t="t" r="r" b="b"/>
              <a:pathLst>
                <a:path w="242" h="4" extrusionOk="0">
                  <a:moveTo>
                    <a:pt x="0" y="4"/>
                  </a:moveTo>
                  <a:cubicBezTo>
                    <a:pt x="81" y="4"/>
                    <a:pt x="161" y="4"/>
                    <a:pt x="242" y="0"/>
                  </a:cubicBezTo>
                  <a:cubicBezTo>
                    <a:pt x="161" y="4"/>
                    <a:pt x="81" y="4"/>
                    <a:pt x="0" y="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43"/>
            <p:cNvSpPr/>
            <p:nvPr/>
          </p:nvSpPr>
          <p:spPr>
            <a:xfrm>
              <a:off x="4009432" y="2856190"/>
              <a:ext cx="3181" cy="194"/>
            </a:xfrm>
            <a:custGeom>
              <a:avLst/>
              <a:gdLst/>
              <a:ahLst/>
              <a:cxnLst/>
              <a:rect l="l" t="t" r="r" b="b"/>
              <a:pathLst>
                <a:path w="131" h="8" extrusionOk="0">
                  <a:moveTo>
                    <a:pt x="1" y="8"/>
                  </a:moveTo>
                  <a:cubicBezTo>
                    <a:pt x="43" y="4"/>
                    <a:pt x="88" y="1"/>
                    <a:pt x="130" y="4"/>
                  </a:cubicBezTo>
                  <a:cubicBezTo>
                    <a:pt x="88" y="1"/>
                    <a:pt x="43" y="4"/>
                    <a:pt x="1" y="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43"/>
            <p:cNvSpPr/>
            <p:nvPr/>
          </p:nvSpPr>
          <p:spPr>
            <a:xfrm>
              <a:off x="4125051" y="2864107"/>
              <a:ext cx="704" cy="1384"/>
            </a:xfrm>
            <a:custGeom>
              <a:avLst/>
              <a:gdLst/>
              <a:ahLst/>
              <a:cxnLst/>
              <a:rect l="l" t="t" r="r" b="b"/>
              <a:pathLst>
                <a:path w="29" h="57" extrusionOk="0">
                  <a:moveTo>
                    <a:pt x="1" y="0"/>
                  </a:moveTo>
                  <a:lnTo>
                    <a:pt x="29" y="56"/>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43"/>
            <p:cNvSpPr/>
            <p:nvPr/>
          </p:nvSpPr>
          <p:spPr>
            <a:xfrm>
              <a:off x="4124031" y="2862067"/>
              <a:ext cx="801" cy="1384"/>
            </a:xfrm>
            <a:custGeom>
              <a:avLst/>
              <a:gdLst/>
              <a:ahLst/>
              <a:cxnLst/>
              <a:rect l="l" t="t" r="r" b="b"/>
              <a:pathLst>
                <a:path w="33" h="57" extrusionOk="0">
                  <a:moveTo>
                    <a:pt x="1" y="0"/>
                  </a:moveTo>
                  <a:lnTo>
                    <a:pt x="32" y="56"/>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43"/>
            <p:cNvSpPr/>
            <p:nvPr/>
          </p:nvSpPr>
          <p:spPr>
            <a:xfrm>
              <a:off x="4121991" y="2857817"/>
              <a:ext cx="704" cy="1384"/>
            </a:xfrm>
            <a:custGeom>
              <a:avLst/>
              <a:gdLst/>
              <a:ahLst/>
              <a:cxnLst/>
              <a:rect l="l" t="t" r="r" b="b"/>
              <a:pathLst>
                <a:path w="29" h="57" extrusionOk="0">
                  <a:moveTo>
                    <a:pt x="1" y="0"/>
                  </a:moveTo>
                  <a:lnTo>
                    <a:pt x="29" y="56"/>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43"/>
            <p:cNvSpPr/>
            <p:nvPr/>
          </p:nvSpPr>
          <p:spPr>
            <a:xfrm>
              <a:off x="4123108" y="2860100"/>
              <a:ext cx="704" cy="1311"/>
            </a:xfrm>
            <a:custGeom>
              <a:avLst/>
              <a:gdLst/>
              <a:ahLst/>
              <a:cxnLst/>
              <a:rect l="l" t="t" r="r" b="b"/>
              <a:pathLst>
                <a:path w="29" h="54" extrusionOk="0">
                  <a:moveTo>
                    <a:pt x="0" y="1"/>
                  </a:moveTo>
                  <a:lnTo>
                    <a:pt x="28" y="53"/>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43"/>
            <p:cNvSpPr/>
            <p:nvPr/>
          </p:nvSpPr>
          <p:spPr>
            <a:xfrm>
              <a:off x="4110942" y="2834868"/>
              <a:ext cx="10904" cy="22536"/>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43"/>
            <p:cNvSpPr/>
            <p:nvPr/>
          </p:nvSpPr>
          <p:spPr>
            <a:xfrm>
              <a:off x="5226630" y="3595028"/>
              <a:ext cx="12094" cy="2550"/>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43"/>
            <p:cNvSpPr/>
            <p:nvPr/>
          </p:nvSpPr>
          <p:spPr>
            <a:xfrm>
              <a:off x="4913940" y="3239281"/>
              <a:ext cx="539436" cy="405652"/>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43"/>
            <p:cNvSpPr/>
            <p:nvPr/>
          </p:nvSpPr>
          <p:spPr>
            <a:xfrm>
              <a:off x="5142362" y="3248922"/>
              <a:ext cx="14061" cy="3157"/>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43"/>
            <p:cNvSpPr/>
            <p:nvPr/>
          </p:nvSpPr>
          <p:spPr>
            <a:xfrm>
              <a:off x="5339190" y="3634709"/>
              <a:ext cx="1214" cy="240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43"/>
            <p:cNvSpPr/>
            <p:nvPr/>
          </p:nvSpPr>
          <p:spPr>
            <a:xfrm>
              <a:off x="5336130" y="3674488"/>
              <a:ext cx="45922" cy="4395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43"/>
            <p:cNvSpPr/>
            <p:nvPr/>
          </p:nvSpPr>
          <p:spPr>
            <a:xfrm>
              <a:off x="5642530" y="3772622"/>
              <a:ext cx="4954" cy="4153"/>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43"/>
            <p:cNvSpPr/>
            <p:nvPr/>
          </p:nvSpPr>
          <p:spPr>
            <a:xfrm>
              <a:off x="5629101" y="3675265"/>
              <a:ext cx="99907" cy="93520"/>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43"/>
            <p:cNvSpPr/>
            <p:nvPr/>
          </p:nvSpPr>
          <p:spPr>
            <a:xfrm>
              <a:off x="5715724" y="3582497"/>
              <a:ext cx="72028" cy="102384"/>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43"/>
            <p:cNvSpPr/>
            <p:nvPr/>
          </p:nvSpPr>
          <p:spPr>
            <a:xfrm>
              <a:off x="4125221" y="2483930"/>
              <a:ext cx="185195" cy="114211"/>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43"/>
            <p:cNvSpPr/>
            <p:nvPr/>
          </p:nvSpPr>
          <p:spPr>
            <a:xfrm>
              <a:off x="4168254" y="2504232"/>
              <a:ext cx="364" cy="194"/>
            </a:xfrm>
            <a:custGeom>
              <a:avLst/>
              <a:gdLst/>
              <a:ahLst/>
              <a:cxnLst/>
              <a:rect l="l" t="t" r="r" b="b"/>
              <a:pathLst>
                <a:path w="15" h="8" extrusionOk="0">
                  <a:moveTo>
                    <a:pt x="14" y="7"/>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43"/>
            <p:cNvSpPr/>
            <p:nvPr/>
          </p:nvSpPr>
          <p:spPr>
            <a:xfrm>
              <a:off x="4174033" y="2505762"/>
              <a:ext cx="437" cy="97"/>
            </a:xfrm>
            <a:custGeom>
              <a:avLst/>
              <a:gdLst/>
              <a:ahLst/>
              <a:cxnLst/>
              <a:rect l="l" t="t" r="r" b="b"/>
              <a:pathLst>
                <a:path w="18" h="4" extrusionOk="0">
                  <a:moveTo>
                    <a:pt x="18"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43"/>
            <p:cNvSpPr/>
            <p:nvPr/>
          </p:nvSpPr>
          <p:spPr>
            <a:xfrm>
              <a:off x="4169274" y="2504572"/>
              <a:ext cx="437" cy="194"/>
            </a:xfrm>
            <a:custGeom>
              <a:avLst/>
              <a:gdLst/>
              <a:ahLst/>
              <a:cxnLst/>
              <a:rect l="l" t="t" r="r" b="b"/>
              <a:pathLst>
                <a:path w="18" h="8" extrusionOk="0">
                  <a:moveTo>
                    <a:pt x="18" y="7"/>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43"/>
            <p:cNvSpPr/>
            <p:nvPr/>
          </p:nvSpPr>
          <p:spPr>
            <a:xfrm>
              <a:off x="4171483" y="2505252"/>
              <a:ext cx="534" cy="194"/>
            </a:xfrm>
            <a:custGeom>
              <a:avLst/>
              <a:gdLst/>
              <a:ahLst/>
              <a:cxnLst/>
              <a:rect l="l" t="t" r="r" b="b"/>
              <a:pathLst>
                <a:path w="22" h="8" extrusionOk="0">
                  <a:moveTo>
                    <a:pt x="21" y="7"/>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43"/>
            <p:cNvSpPr/>
            <p:nvPr/>
          </p:nvSpPr>
          <p:spPr>
            <a:xfrm>
              <a:off x="4170366" y="2504984"/>
              <a:ext cx="461" cy="121"/>
            </a:xfrm>
            <a:custGeom>
              <a:avLst/>
              <a:gdLst/>
              <a:ahLst/>
              <a:cxnLst/>
              <a:rect l="l" t="t" r="r" b="b"/>
              <a:pathLst>
                <a:path w="19" h="5" extrusionOk="0">
                  <a:moveTo>
                    <a:pt x="18"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43"/>
            <p:cNvSpPr/>
            <p:nvPr/>
          </p:nvSpPr>
          <p:spPr>
            <a:xfrm>
              <a:off x="4172673" y="2505592"/>
              <a:ext cx="534" cy="97"/>
            </a:xfrm>
            <a:custGeom>
              <a:avLst/>
              <a:gdLst/>
              <a:ahLst/>
              <a:cxnLst/>
              <a:rect l="l" t="t" r="r" b="b"/>
              <a:pathLst>
                <a:path w="22" h="4" extrusionOk="0">
                  <a:moveTo>
                    <a:pt x="21"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43"/>
            <p:cNvSpPr/>
            <p:nvPr/>
          </p:nvSpPr>
          <p:spPr>
            <a:xfrm>
              <a:off x="4309809" y="2558217"/>
              <a:ext cx="704" cy="6314"/>
            </a:xfrm>
            <a:custGeom>
              <a:avLst/>
              <a:gdLst/>
              <a:ahLst/>
              <a:cxnLst/>
              <a:rect l="l" t="t" r="r" b="b"/>
              <a:pathLst>
                <a:path w="29" h="260" extrusionOk="0">
                  <a:moveTo>
                    <a:pt x="0" y="0"/>
                  </a:moveTo>
                  <a:lnTo>
                    <a:pt x="28" y="259"/>
                  </a:lnTo>
                  <a:lnTo>
                    <a:pt x="28" y="259"/>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43"/>
            <p:cNvSpPr/>
            <p:nvPr/>
          </p:nvSpPr>
          <p:spPr>
            <a:xfrm>
              <a:off x="4175393" y="2506004"/>
              <a:ext cx="437" cy="24"/>
            </a:xfrm>
            <a:custGeom>
              <a:avLst/>
              <a:gdLst/>
              <a:ahLst/>
              <a:cxnLst/>
              <a:rect l="l" t="t" r="r" b="b"/>
              <a:pathLst>
                <a:path w="18" h="1" extrusionOk="0">
                  <a:moveTo>
                    <a:pt x="18"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43"/>
            <p:cNvSpPr/>
            <p:nvPr/>
          </p:nvSpPr>
          <p:spPr>
            <a:xfrm>
              <a:off x="4010039" y="2527788"/>
              <a:ext cx="256009" cy="217324"/>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43"/>
            <p:cNvSpPr/>
            <p:nvPr/>
          </p:nvSpPr>
          <p:spPr>
            <a:xfrm>
              <a:off x="4016911" y="2564506"/>
              <a:ext cx="534" cy="1044"/>
            </a:xfrm>
            <a:custGeom>
              <a:avLst/>
              <a:gdLst/>
              <a:ahLst/>
              <a:cxnLst/>
              <a:rect l="l" t="t" r="r" b="b"/>
              <a:pathLst>
                <a:path w="22" h="43" extrusionOk="0">
                  <a:moveTo>
                    <a:pt x="1" y="0"/>
                  </a:moveTo>
                  <a:cubicBezTo>
                    <a:pt x="11" y="14"/>
                    <a:pt x="18" y="32"/>
                    <a:pt x="22" y="43"/>
                  </a:cubicBezTo>
                  <a:cubicBezTo>
                    <a:pt x="18" y="32"/>
                    <a:pt x="11" y="14"/>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43"/>
            <p:cNvSpPr/>
            <p:nvPr/>
          </p:nvSpPr>
          <p:spPr>
            <a:xfrm>
              <a:off x="4018271" y="2568513"/>
              <a:ext cx="24" cy="364"/>
            </a:xfrm>
            <a:custGeom>
              <a:avLst/>
              <a:gdLst/>
              <a:ahLst/>
              <a:cxnLst/>
              <a:rect l="l" t="t" r="r" b="b"/>
              <a:pathLst>
                <a:path w="1" h="15" extrusionOk="0">
                  <a:moveTo>
                    <a:pt x="1" y="0"/>
                  </a:moveTo>
                  <a:cubicBezTo>
                    <a:pt x="1" y="4"/>
                    <a:pt x="1" y="11"/>
                    <a:pt x="1" y="14"/>
                  </a:cubicBezTo>
                  <a:cubicBezTo>
                    <a:pt x="1" y="11"/>
                    <a:pt x="1" y="4"/>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43"/>
            <p:cNvSpPr/>
            <p:nvPr/>
          </p:nvSpPr>
          <p:spPr>
            <a:xfrm>
              <a:off x="4018101" y="2567396"/>
              <a:ext cx="121" cy="631"/>
            </a:xfrm>
            <a:custGeom>
              <a:avLst/>
              <a:gdLst/>
              <a:ahLst/>
              <a:cxnLst/>
              <a:rect l="l" t="t" r="r" b="b"/>
              <a:pathLst>
                <a:path w="5" h="26" extrusionOk="0">
                  <a:moveTo>
                    <a:pt x="1" y="1"/>
                  </a:moveTo>
                  <a:cubicBezTo>
                    <a:pt x="1" y="8"/>
                    <a:pt x="4" y="18"/>
                    <a:pt x="4" y="25"/>
                  </a:cubicBezTo>
                  <a:cubicBezTo>
                    <a:pt x="4" y="18"/>
                    <a:pt x="4" y="8"/>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43"/>
            <p:cNvSpPr/>
            <p:nvPr/>
          </p:nvSpPr>
          <p:spPr>
            <a:xfrm>
              <a:off x="4010549" y="2527958"/>
              <a:ext cx="2914" cy="6727"/>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43"/>
            <p:cNvSpPr/>
            <p:nvPr/>
          </p:nvSpPr>
          <p:spPr>
            <a:xfrm>
              <a:off x="4018198" y="2568003"/>
              <a:ext cx="24" cy="534"/>
            </a:xfrm>
            <a:custGeom>
              <a:avLst/>
              <a:gdLst/>
              <a:ahLst/>
              <a:cxnLst/>
              <a:rect l="l" t="t" r="r" b="b"/>
              <a:pathLst>
                <a:path w="1" h="22" extrusionOk="0">
                  <a:moveTo>
                    <a:pt x="0" y="0"/>
                  </a:moveTo>
                  <a:cubicBezTo>
                    <a:pt x="0" y="7"/>
                    <a:pt x="0" y="14"/>
                    <a:pt x="0" y="21"/>
                  </a:cubicBezTo>
                  <a:cubicBezTo>
                    <a:pt x="0" y="14"/>
                    <a:pt x="0" y="7"/>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43"/>
            <p:cNvSpPr/>
            <p:nvPr/>
          </p:nvSpPr>
          <p:spPr>
            <a:xfrm>
              <a:off x="4011229" y="2555060"/>
              <a:ext cx="24" cy="291"/>
            </a:xfrm>
            <a:custGeom>
              <a:avLst/>
              <a:gdLst/>
              <a:ahLst/>
              <a:cxnLst/>
              <a:rect l="l" t="t" r="r" b="b"/>
              <a:pathLst>
                <a:path w="1" h="12" extrusionOk="0">
                  <a:moveTo>
                    <a:pt x="0" y="1"/>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43"/>
            <p:cNvSpPr/>
            <p:nvPr/>
          </p:nvSpPr>
          <p:spPr>
            <a:xfrm>
              <a:off x="4017858" y="2566643"/>
              <a:ext cx="267" cy="704"/>
            </a:xfrm>
            <a:custGeom>
              <a:avLst/>
              <a:gdLst/>
              <a:ahLst/>
              <a:cxnLst/>
              <a:rect l="l" t="t" r="r" b="b"/>
              <a:pathLst>
                <a:path w="11" h="29" extrusionOk="0">
                  <a:moveTo>
                    <a:pt x="0" y="0"/>
                  </a:moveTo>
                  <a:cubicBezTo>
                    <a:pt x="4" y="11"/>
                    <a:pt x="7" y="21"/>
                    <a:pt x="11" y="28"/>
                  </a:cubicBezTo>
                  <a:cubicBezTo>
                    <a:pt x="7" y="21"/>
                    <a:pt x="4" y="11"/>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43"/>
            <p:cNvSpPr/>
            <p:nvPr/>
          </p:nvSpPr>
          <p:spPr>
            <a:xfrm>
              <a:off x="4010039" y="2534757"/>
              <a:ext cx="437" cy="24"/>
            </a:xfrm>
            <a:custGeom>
              <a:avLst/>
              <a:gdLst/>
              <a:ahLst/>
              <a:cxnLst/>
              <a:rect l="l" t="t" r="r" b="b"/>
              <a:pathLst>
                <a:path w="18" h="1" extrusionOk="0">
                  <a:moveTo>
                    <a:pt x="18" y="0"/>
                  </a:moveTo>
                  <a:cubicBezTo>
                    <a:pt x="11" y="0"/>
                    <a:pt x="7" y="0"/>
                    <a:pt x="0" y="0"/>
                  </a:cubicBezTo>
                  <a:cubicBezTo>
                    <a:pt x="7" y="0"/>
                    <a:pt x="11" y="0"/>
                    <a:pt x="1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43"/>
            <p:cNvSpPr/>
            <p:nvPr/>
          </p:nvSpPr>
          <p:spPr>
            <a:xfrm>
              <a:off x="4011229" y="2557027"/>
              <a:ext cx="4104" cy="4444"/>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43"/>
            <p:cNvSpPr/>
            <p:nvPr/>
          </p:nvSpPr>
          <p:spPr>
            <a:xfrm>
              <a:off x="4017518" y="2565623"/>
              <a:ext cx="364" cy="947"/>
            </a:xfrm>
            <a:custGeom>
              <a:avLst/>
              <a:gdLst/>
              <a:ahLst/>
              <a:cxnLst/>
              <a:rect l="l" t="t" r="r" b="b"/>
              <a:pathLst>
                <a:path w="15" h="39" extrusionOk="0">
                  <a:moveTo>
                    <a:pt x="0" y="0"/>
                  </a:moveTo>
                  <a:cubicBezTo>
                    <a:pt x="4" y="14"/>
                    <a:pt x="11" y="28"/>
                    <a:pt x="14" y="39"/>
                  </a:cubicBezTo>
                  <a:cubicBezTo>
                    <a:pt x="11" y="28"/>
                    <a:pt x="4" y="14"/>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43"/>
            <p:cNvSpPr/>
            <p:nvPr/>
          </p:nvSpPr>
          <p:spPr>
            <a:xfrm>
              <a:off x="4016231" y="2563049"/>
              <a:ext cx="704" cy="1384"/>
            </a:xfrm>
            <a:custGeom>
              <a:avLst/>
              <a:gdLst/>
              <a:ahLst/>
              <a:cxnLst/>
              <a:rect l="l" t="t" r="r" b="b"/>
              <a:pathLst>
                <a:path w="29" h="57" extrusionOk="0">
                  <a:moveTo>
                    <a:pt x="1" y="1"/>
                  </a:moveTo>
                  <a:cubicBezTo>
                    <a:pt x="11" y="22"/>
                    <a:pt x="22" y="39"/>
                    <a:pt x="29" y="57"/>
                  </a:cubicBezTo>
                  <a:cubicBezTo>
                    <a:pt x="22" y="39"/>
                    <a:pt x="11" y="22"/>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43"/>
            <p:cNvSpPr/>
            <p:nvPr/>
          </p:nvSpPr>
          <p:spPr>
            <a:xfrm>
              <a:off x="4011229" y="2550907"/>
              <a:ext cx="437" cy="4177"/>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43"/>
            <p:cNvSpPr/>
            <p:nvPr/>
          </p:nvSpPr>
          <p:spPr>
            <a:xfrm>
              <a:off x="4018271" y="2568926"/>
              <a:ext cx="24" cy="194"/>
            </a:xfrm>
            <a:custGeom>
              <a:avLst/>
              <a:gdLst/>
              <a:ahLst/>
              <a:cxnLst/>
              <a:rect l="l" t="t" r="r" b="b"/>
              <a:pathLst>
                <a:path w="1" h="8" extrusionOk="0">
                  <a:moveTo>
                    <a:pt x="1" y="1"/>
                  </a:moveTo>
                  <a:cubicBezTo>
                    <a:pt x="1" y="1"/>
                    <a:pt x="1" y="4"/>
                    <a:pt x="1" y="8"/>
                  </a:cubicBezTo>
                  <a:cubicBezTo>
                    <a:pt x="1" y="4"/>
                    <a:pt x="1" y="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43"/>
            <p:cNvSpPr/>
            <p:nvPr/>
          </p:nvSpPr>
          <p:spPr>
            <a:xfrm>
              <a:off x="4011229" y="2555837"/>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43"/>
            <p:cNvSpPr/>
            <p:nvPr/>
          </p:nvSpPr>
          <p:spPr>
            <a:xfrm>
              <a:off x="4061377" y="2666454"/>
              <a:ext cx="194" cy="34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43"/>
            <p:cNvSpPr/>
            <p:nvPr/>
          </p:nvSpPr>
          <p:spPr>
            <a:xfrm>
              <a:off x="4061887" y="2667376"/>
              <a:ext cx="291" cy="364"/>
            </a:xfrm>
            <a:custGeom>
              <a:avLst/>
              <a:gdLst/>
              <a:ahLst/>
              <a:cxnLst/>
              <a:rect l="l" t="t" r="r" b="b"/>
              <a:pathLst>
                <a:path w="12" h="15" extrusionOk="0">
                  <a:moveTo>
                    <a:pt x="11" y="15"/>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43"/>
            <p:cNvSpPr/>
            <p:nvPr/>
          </p:nvSpPr>
          <p:spPr>
            <a:xfrm>
              <a:off x="4063246" y="2669173"/>
              <a:ext cx="194" cy="267"/>
            </a:xfrm>
            <a:custGeom>
              <a:avLst/>
              <a:gdLst/>
              <a:ahLst/>
              <a:cxnLst/>
              <a:rect l="l" t="t" r="r" b="b"/>
              <a:pathLst>
                <a:path w="8" h="11" extrusionOk="0">
                  <a:moveTo>
                    <a:pt x="8" y="11"/>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43"/>
            <p:cNvSpPr/>
            <p:nvPr/>
          </p:nvSpPr>
          <p:spPr>
            <a:xfrm>
              <a:off x="4063756" y="2669853"/>
              <a:ext cx="194" cy="194"/>
            </a:xfrm>
            <a:custGeom>
              <a:avLst/>
              <a:gdLst/>
              <a:ahLst/>
              <a:cxnLst/>
              <a:rect l="l" t="t" r="r" b="b"/>
              <a:pathLst>
                <a:path w="8" h="8" extrusionOk="0">
                  <a:moveTo>
                    <a:pt x="8" y="7"/>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43"/>
            <p:cNvSpPr/>
            <p:nvPr/>
          </p:nvSpPr>
          <p:spPr>
            <a:xfrm>
              <a:off x="4061304" y="2666016"/>
              <a:ext cx="24" cy="267"/>
            </a:xfrm>
            <a:custGeom>
              <a:avLst/>
              <a:gdLst/>
              <a:ahLst/>
              <a:cxnLst/>
              <a:rect l="l" t="t" r="r" b="b"/>
              <a:pathLst>
                <a:path w="1" h="11" extrusionOk="0">
                  <a:moveTo>
                    <a:pt x="0" y="11"/>
                  </a:moveTo>
                  <a:cubicBezTo>
                    <a:pt x="0" y="7"/>
                    <a:pt x="0" y="4"/>
                    <a:pt x="0" y="0"/>
                  </a:cubicBezTo>
                  <a:cubicBezTo>
                    <a:pt x="0" y="4"/>
                    <a:pt x="0" y="7"/>
                    <a:pt x="0"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43"/>
            <p:cNvSpPr/>
            <p:nvPr/>
          </p:nvSpPr>
          <p:spPr>
            <a:xfrm>
              <a:off x="4064266" y="2670436"/>
              <a:ext cx="194" cy="194"/>
            </a:xfrm>
            <a:custGeom>
              <a:avLst/>
              <a:gdLst/>
              <a:ahLst/>
              <a:cxnLst/>
              <a:rect l="l" t="t" r="r" b="b"/>
              <a:pathLst>
                <a:path w="8" h="8" extrusionOk="0">
                  <a:moveTo>
                    <a:pt x="8" y="8"/>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43"/>
            <p:cNvSpPr/>
            <p:nvPr/>
          </p:nvSpPr>
          <p:spPr>
            <a:xfrm>
              <a:off x="4061207" y="2665506"/>
              <a:ext cx="24" cy="364"/>
            </a:xfrm>
            <a:custGeom>
              <a:avLst/>
              <a:gdLst/>
              <a:ahLst/>
              <a:cxnLst/>
              <a:rect l="l" t="t" r="r" b="b"/>
              <a:pathLst>
                <a:path w="1" h="15" extrusionOk="0">
                  <a:moveTo>
                    <a:pt x="1" y="14"/>
                  </a:moveTo>
                  <a:cubicBezTo>
                    <a:pt x="1" y="11"/>
                    <a:pt x="1" y="4"/>
                    <a:pt x="1" y="0"/>
                  </a:cubicBezTo>
                  <a:cubicBezTo>
                    <a:pt x="1" y="4"/>
                    <a:pt x="1" y="11"/>
                    <a:pt x="1" y="1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43"/>
            <p:cNvSpPr/>
            <p:nvPr/>
          </p:nvSpPr>
          <p:spPr>
            <a:xfrm>
              <a:off x="4065554" y="2671796"/>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43"/>
            <p:cNvSpPr/>
            <p:nvPr/>
          </p:nvSpPr>
          <p:spPr>
            <a:xfrm>
              <a:off x="4062324" y="2667983"/>
              <a:ext cx="194" cy="267"/>
            </a:xfrm>
            <a:custGeom>
              <a:avLst/>
              <a:gdLst/>
              <a:ahLst/>
              <a:cxnLst/>
              <a:rect l="l" t="t" r="r" b="b"/>
              <a:pathLst>
                <a:path w="8" h="11" extrusionOk="0">
                  <a:moveTo>
                    <a:pt x="7" y="11"/>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43"/>
            <p:cNvSpPr/>
            <p:nvPr/>
          </p:nvSpPr>
          <p:spPr>
            <a:xfrm>
              <a:off x="4062736" y="2668663"/>
              <a:ext cx="194" cy="267"/>
            </a:xfrm>
            <a:custGeom>
              <a:avLst/>
              <a:gdLst/>
              <a:ahLst/>
              <a:cxnLst/>
              <a:rect l="l" t="t" r="r" b="b"/>
              <a:pathLst>
                <a:path w="8" h="11" extrusionOk="0">
                  <a:moveTo>
                    <a:pt x="8" y="11"/>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43"/>
            <p:cNvSpPr/>
            <p:nvPr/>
          </p:nvSpPr>
          <p:spPr>
            <a:xfrm>
              <a:off x="4064874" y="2671116"/>
              <a:ext cx="97" cy="121"/>
            </a:xfrm>
            <a:custGeom>
              <a:avLst/>
              <a:gdLst/>
              <a:ahLst/>
              <a:cxnLst/>
              <a:rect l="l" t="t" r="r" b="b"/>
              <a:pathLst>
                <a:path w="4" h="5" extrusionOk="0">
                  <a:moveTo>
                    <a:pt x="4"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43"/>
            <p:cNvSpPr/>
            <p:nvPr/>
          </p:nvSpPr>
          <p:spPr>
            <a:xfrm>
              <a:off x="4019388" y="2571306"/>
              <a:ext cx="364" cy="534"/>
            </a:xfrm>
            <a:custGeom>
              <a:avLst/>
              <a:gdLst/>
              <a:ahLst/>
              <a:cxnLst/>
              <a:rect l="l" t="t" r="r" b="b"/>
              <a:pathLst>
                <a:path w="15" h="22" extrusionOk="0">
                  <a:moveTo>
                    <a:pt x="14" y="22"/>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43"/>
            <p:cNvSpPr/>
            <p:nvPr/>
          </p:nvSpPr>
          <p:spPr>
            <a:xfrm>
              <a:off x="4036898" y="2630658"/>
              <a:ext cx="11584" cy="6994"/>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43"/>
            <p:cNvSpPr/>
            <p:nvPr/>
          </p:nvSpPr>
          <p:spPr>
            <a:xfrm>
              <a:off x="4018198" y="2569096"/>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43"/>
            <p:cNvSpPr/>
            <p:nvPr/>
          </p:nvSpPr>
          <p:spPr>
            <a:xfrm>
              <a:off x="4061547" y="2666866"/>
              <a:ext cx="194" cy="364"/>
            </a:xfrm>
            <a:custGeom>
              <a:avLst/>
              <a:gdLst/>
              <a:ahLst/>
              <a:cxnLst/>
              <a:rect l="l" t="t" r="r" b="b"/>
              <a:pathLst>
                <a:path w="8" h="15" extrusionOk="0">
                  <a:moveTo>
                    <a:pt x="8" y="15"/>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43"/>
            <p:cNvSpPr/>
            <p:nvPr/>
          </p:nvSpPr>
          <p:spPr>
            <a:xfrm>
              <a:off x="4145207" y="2567226"/>
              <a:ext cx="534" cy="121"/>
            </a:xfrm>
            <a:custGeom>
              <a:avLst/>
              <a:gdLst/>
              <a:ahLst/>
              <a:cxnLst/>
              <a:rect l="l" t="t" r="r" b="b"/>
              <a:pathLst>
                <a:path w="22" h="5" extrusionOk="0">
                  <a:moveTo>
                    <a:pt x="21"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43"/>
            <p:cNvSpPr/>
            <p:nvPr/>
          </p:nvSpPr>
          <p:spPr>
            <a:xfrm>
              <a:off x="4151497" y="2565259"/>
              <a:ext cx="97" cy="121"/>
            </a:xfrm>
            <a:custGeom>
              <a:avLst/>
              <a:gdLst/>
              <a:ahLst/>
              <a:cxnLst/>
              <a:rect l="l" t="t" r="r" b="b"/>
              <a:pathLst>
                <a:path w="4" h="5" extrusionOk="0">
                  <a:moveTo>
                    <a:pt x="4"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43"/>
            <p:cNvSpPr/>
            <p:nvPr/>
          </p:nvSpPr>
          <p:spPr>
            <a:xfrm>
              <a:off x="4144090" y="2567323"/>
              <a:ext cx="534" cy="24"/>
            </a:xfrm>
            <a:custGeom>
              <a:avLst/>
              <a:gdLst/>
              <a:ahLst/>
              <a:cxnLst/>
              <a:rect l="l" t="t" r="r" b="b"/>
              <a:pathLst>
                <a:path w="22" h="1" extrusionOk="0">
                  <a:moveTo>
                    <a:pt x="22"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43"/>
            <p:cNvSpPr/>
            <p:nvPr/>
          </p:nvSpPr>
          <p:spPr>
            <a:xfrm>
              <a:off x="4149457" y="2566376"/>
              <a:ext cx="267" cy="97"/>
            </a:xfrm>
            <a:custGeom>
              <a:avLst/>
              <a:gdLst/>
              <a:ahLst/>
              <a:cxnLst/>
              <a:rect l="l" t="t" r="r" b="b"/>
              <a:pathLst>
                <a:path w="11" h="4" extrusionOk="0">
                  <a:moveTo>
                    <a:pt x="11"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43"/>
            <p:cNvSpPr/>
            <p:nvPr/>
          </p:nvSpPr>
          <p:spPr>
            <a:xfrm>
              <a:off x="4148777" y="2566546"/>
              <a:ext cx="364" cy="97"/>
            </a:xfrm>
            <a:custGeom>
              <a:avLst/>
              <a:gdLst/>
              <a:ahLst/>
              <a:cxnLst/>
              <a:rect l="l" t="t" r="r" b="b"/>
              <a:pathLst>
                <a:path w="15" h="4" extrusionOk="0">
                  <a:moveTo>
                    <a:pt x="14"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43"/>
            <p:cNvSpPr/>
            <p:nvPr/>
          </p:nvSpPr>
          <p:spPr>
            <a:xfrm>
              <a:off x="4150817" y="2565696"/>
              <a:ext cx="194" cy="97"/>
            </a:xfrm>
            <a:custGeom>
              <a:avLst/>
              <a:gdLst/>
              <a:ahLst/>
              <a:cxnLst/>
              <a:rect l="l" t="t" r="r" b="b"/>
              <a:pathLst>
                <a:path w="8" h="4" extrusionOk="0">
                  <a:moveTo>
                    <a:pt x="7"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43"/>
            <p:cNvSpPr/>
            <p:nvPr/>
          </p:nvSpPr>
          <p:spPr>
            <a:xfrm>
              <a:off x="4142730" y="2567396"/>
              <a:ext cx="534" cy="24"/>
            </a:xfrm>
            <a:custGeom>
              <a:avLst/>
              <a:gdLst/>
              <a:ahLst/>
              <a:cxnLst/>
              <a:rect l="l" t="t" r="r" b="b"/>
              <a:pathLst>
                <a:path w="22" h="1" extrusionOk="0">
                  <a:moveTo>
                    <a:pt x="22"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43"/>
            <p:cNvSpPr/>
            <p:nvPr/>
          </p:nvSpPr>
          <p:spPr>
            <a:xfrm>
              <a:off x="4141298" y="2567493"/>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43"/>
            <p:cNvSpPr/>
            <p:nvPr/>
          </p:nvSpPr>
          <p:spPr>
            <a:xfrm>
              <a:off x="4237441" y="2580413"/>
              <a:ext cx="24" cy="267"/>
            </a:xfrm>
            <a:custGeom>
              <a:avLst/>
              <a:gdLst/>
              <a:ahLst/>
              <a:cxnLst/>
              <a:rect l="l" t="t" r="r" b="b"/>
              <a:pathLst>
                <a:path w="1" h="11" extrusionOk="0">
                  <a:moveTo>
                    <a:pt x="1" y="11"/>
                  </a:moveTo>
                  <a:lnTo>
                    <a:pt x="1" y="0"/>
                  </a:lnTo>
                  <a:cubicBezTo>
                    <a:pt x="1" y="4"/>
                    <a:pt x="1" y="7"/>
                    <a:pt x="1"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43"/>
            <p:cNvSpPr/>
            <p:nvPr/>
          </p:nvSpPr>
          <p:spPr>
            <a:xfrm>
              <a:off x="4237441" y="2580996"/>
              <a:ext cx="24" cy="364"/>
            </a:xfrm>
            <a:custGeom>
              <a:avLst/>
              <a:gdLst/>
              <a:ahLst/>
              <a:cxnLst/>
              <a:rect l="l" t="t" r="r" b="b"/>
              <a:pathLst>
                <a:path w="1" h="15" extrusionOk="0">
                  <a:moveTo>
                    <a:pt x="1" y="15"/>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43"/>
            <p:cNvSpPr/>
            <p:nvPr/>
          </p:nvSpPr>
          <p:spPr>
            <a:xfrm>
              <a:off x="4148097" y="2566716"/>
              <a:ext cx="364" cy="97"/>
            </a:xfrm>
            <a:custGeom>
              <a:avLst/>
              <a:gdLst/>
              <a:ahLst/>
              <a:cxnLst/>
              <a:rect l="l" t="t" r="r" b="b"/>
              <a:pathLst>
                <a:path w="15" h="4" extrusionOk="0">
                  <a:moveTo>
                    <a:pt x="14"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43"/>
            <p:cNvSpPr/>
            <p:nvPr/>
          </p:nvSpPr>
          <p:spPr>
            <a:xfrm>
              <a:off x="4150477" y="2565963"/>
              <a:ext cx="194" cy="97"/>
            </a:xfrm>
            <a:custGeom>
              <a:avLst/>
              <a:gdLst/>
              <a:ahLst/>
              <a:cxnLst/>
              <a:rect l="l" t="t" r="r" b="b"/>
              <a:pathLst>
                <a:path w="8" h="4" extrusionOk="0">
                  <a:moveTo>
                    <a:pt x="7" y="0"/>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43"/>
            <p:cNvSpPr/>
            <p:nvPr/>
          </p:nvSpPr>
          <p:spPr>
            <a:xfrm>
              <a:off x="4146300" y="2567056"/>
              <a:ext cx="461" cy="121"/>
            </a:xfrm>
            <a:custGeom>
              <a:avLst/>
              <a:gdLst/>
              <a:ahLst/>
              <a:cxnLst/>
              <a:rect l="l" t="t" r="r" b="b"/>
              <a:pathLst>
                <a:path w="19" h="5" extrusionOk="0">
                  <a:moveTo>
                    <a:pt x="18"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43"/>
            <p:cNvSpPr/>
            <p:nvPr/>
          </p:nvSpPr>
          <p:spPr>
            <a:xfrm>
              <a:off x="4237538" y="2581676"/>
              <a:ext cx="24" cy="461"/>
            </a:xfrm>
            <a:custGeom>
              <a:avLst/>
              <a:gdLst/>
              <a:ahLst/>
              <a:cxnLst/>
              <a:rect l="l" t="t" r="r" b="b"/>
              <a:pathLst>
                <a:path w="1" h="19" extrusionOk="0">
                  <a:moveTo>
                    <a:pt x="0" y="1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43"/>
            <p:cNvSpPr/>
            <p:nvPr/>
          </p:nvSpPr>
          <p:spPr>
            <a:xfrm>
              <a:off x="4237781" y="2584395"/>
              <a:ext cx="24" cy="534"/>
            </a:xfrm>
            <a:custGeom>
              <a:avLst/>
              <a:gdLst/>
              <a:ahLst/>
              <a:cxnLst/>
              <a:rect l="l" t="t" r="r" b="b"/>
              <a:pathLst>
                <a:path w="1" h="22" extrusionOk="0">
                  <a:moveTo>
                    <a:pt x="1" y="22"/>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43"/>
            <p:cNvSpPr/>
            <p:nvPr/>
          </p:nvSpPr>
          <p:spPr>
            <a:xfrm>
              <a:off x="4237538" y="2582526"/>
              <a:ext cx="97" cy="461"/>
            </a:xfrm>
            <a:custGeom>
              <a:avLst/>
              <a:gdLst/>
              <a:ahLst/>
              <a:cxnLst/>
              <a:rect l="l" t="t" r="r" b="b"/>
              <a:pathLst>
                <a:path w="4" h="19" extrusionOk="0">
                  <a:moveTo>
                    <a:pt x="4" y="1"/>
                  </a:moveTo>
                  <a:cubicBezTo>
                    <a:pt x="0" y="4"/>
                    <a:pt x="4" y="11"/>
                    <a:pt x="4" y="18"/>
                  </a:cubicBez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43"/>
            <p:cNvSpPr/>
            <p:nvPr/>
          </p:nvSpPr>
          <p:spPr>
            <a:xfrm>
              <a:off x="4237708" y="2583375"/>
              <a:ext cx="24" cy="631"/>
            </a:xfrm>
            <a:custGeom>
              <a:avLst/>
              <a:gdLst/>
              <a:ahLst/>
              <a:cxnLst/>
              <a:rect l="l" t="t" r="r" b="b"/>
              <a:pathLst>
                <a:path w="1" h="26" extrusionOk="0">
                  <a:moveTo>
                    <a:pt x="0" y="25"/>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43"/>
            <p:cNvSpPr/>
            <p:nvPr/>
          </p:nvSpPr>
          <p:spPr>
            <a:xfrm>
              <a:off x="4149967" y="2566133"/>
              <a:ext cx="267" cy="170"/>
            </a:xfrm>
            <a:custGeom>
              <a:avLst/>
              <a:gdLst/>
              <a:ahLst/>
              <a:cxnLst/>
              <a:rect l="l" t="t" r="r" b="b"/>
              <a:pathLst>
                <a:path w="11" h="7" extrusionOk="0">
                  <a:moveTo>
                    <a:pt x="11"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43"/>
            <p:cNvSpPr/>
            <p:nvPr/>
          </p:nvSpPr>
          <p:spPr>
            <a:xfrm>
              <a:off x="4147247" y="2566886"/>
              <a:ext cx="364" cy="97"/>
            </a:xfrm>
            <a:custGeom>
              <a:avLst/>
              <a:gdLst/>
              <a:ahLst/>
              <a:cxnLst/>
              <a:rect l="l" t="t" r="r" b="b"/>
              <a:pathLst>
                <a:path w="15" h="4" extrusionOk="0">
                  <a:moveTo>
                    <a:pt x="14"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43"/>
            <p:cNvSpPr/>
            <p:nvPr/>
          </p:nvSpPr>
          <p:spPr>
            <a:xfrm>
              <a:off x="4151740" y="2565016"/>
              <a:ext cx="24" cy="97"/>
            </a:xfrm>
            <a:custGeom>
              <a:avLst/>
              <a:gdLst/>
              <a:ahLst/>
              <a:cxnLst/>
              <a:rect l="l" t="t" r="r" b="b"/>
              <a:pathLst>
                <a:path w="1" h="4" extrusionOk="0">
                  <a:moveTo>
                    <a:pt x="1" y="0"/>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43"/>
            <p:cNvSpPr/>
            <p:nvPr/>
          </p:nvSpPr>
          <p:spPr>
            <a:xfrm>
              <a:off x="4238218" y="2588912"/>
              <a:ext cx="97" cy="607"/>
            </a:xfrm>
            <a:custGeom>
              <a:avLst/>
              <a:gdLst/>
              <a:ahLst/>
              <a:cxnLst/>
              <a:rect l="l" t="t" r="r" b="b"/>
              <a:pathLst>
                <a:path w="4" h="25" extrusionOk="0">
                  <a:moveTo>
                    <a:pt x="4" y="25"/>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43"/>
            <p:cNvSpPr/>
            <p:nvPr/>
          </p:nvSpPr>
          <p:spPr>
            <a:xfrm>
              <a:off x="4238631" y="2591365"/>
              <a:ext cx="121" cy="534"/>
            </a:xfrm>
            <a:custGeom>
              <a:avLst/>
              <a:gdLst/>
              <a:ahLst/>
              <a:cxnLst/>
              <a:rect l="l" t="t" r="r" b="b"/>
              <a:pathLst>
                <a:path w="5" h="22" extrusionOk="0">
                  <a:moveTo>
                    <a:pt x="4" y="22"/>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43"/>
            <p:cNvSpPr/>
            <p:nvPr/>
          </p:nvSpPr>
          <p:spPr>
            <a:xfrm>
              <a:off x="4238461" y="2590102"/>
              <a:ext cx="121" cy="607"/>
            </a:xfrm>
            <a:custGeom>
              <a:avLst/>
              <a:gdLst/>
              <a:ahLst/>
              <a:cxnLst/>
              <a:rect l="l" t="t" r="r" b="b"/>
              <a:pathLst>
                <a:path w="5" h="25" extrusionOk="0">
                  <a:moveTo>
                    <a:pt x="4" y="25"/>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43"/>
            <p:cNvSpPr/>
            <p:nvPr/>
          </p:nvSpPr>
          <p:spPr>
            <a:xfrm>
              <a:off x="4151157" y="2565526"/>
              <a:ext cx="194" cy="97"/>
            </a:xfrm>
            <a:custGeom>
              <a:avLst/>
              <a:gdLst/>
              <a:ahLst/>
              <a:cxnLst/>
              <a:rect l="l" t="t" r="r" b="b"/>
              <a:pathLst>
                <a:path w="8" h="4" extrusionOk="0">
                  <a:moveTo>
                    <a:pt x="7"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43"/>
            <p:cNvSpPr/>
            <p:nvPr/>
          </p:nvSpPr>
          <p:spPr>
            <a:xfrm>
              <a:off x="4238898" y="2592652"/>
              <a:ext cx="97" cy="437"/>
            </a:xfrm>
            <a:custGeom>
              <a:avLst/>
              <a:gdLst/>
              <a:ahLst/>
              <a:cxnLst/>
              <a:rect l="l" t="t" r="r" b="b"/>
              <a:pathLst>
                <a:path w="4" h="18" extrusionOk="0">
                  <a:moveTo>
                    <a:pt x="4" y="18"/>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43"/>
            <p:cNvSpPr/>
            <p:nvPr/>
          </p:nvSpPr>
          <p:spPr>
            <a:xfrm>
              <a:off x="4237781" y="2585415"/>
              <a:ext cx="121" cy="631"/>
            </a:xfrm>
            <a:custGeom>
              <a:avLst/>
              <a:gdLst/>
              <a:ahLst/>
              <a:cxnLst/>
              <a:rect l="l" t="t" r="r" b="b"/>
              <a:pathLst>
                <a:path w="5" h="26" extrusionOk="0">
                  <a:moveTo>
                    <a:pt x="4" y="25"/>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43"/>
            <p:cNvSpPr/>
            <p:nvPr/>
          </p:nvSpPr>
          <p:spPr>
            <a:xfrm>
              <a:off x="4237951" y="2586533"/>
              <a:ext cx="121" cy="607"/>
            </a:xfrm>
            <a:custGeom>
              <a:avLst/>
              <a:gdLst/>
              <a:ahLst/>
              <a:cxnLst/>
              <a:rect l="l" t="t" r="r" b="b"/>
              <a:pathLst>
                <a:path w="5" h="25" extrusionOk="0">
                  <a:moveTo>
                    <a:pt x="4" y="25"/>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43"/>
            <p:cNvSpPr/>
            <p:nvPr/>
          </p:nvSpPr>
          <p:spPr>
            <a:xfrm>
              <a:off x="4238048" y="2587722"/>
              <a:ext cx="97" cy="607"/>
            </a:xfrm>
            <a:custGeom>
              <a:avLst/>
              <a:gdLst/>
              <a:ahLst/>
              <a:cxnLst/>
              <a:rect l="l" t="t" r="r" b="b"/>
              <a:pathLst>
                <a:path w="4" h="25" extrusionOk="0">
                  <a:moveTo>
                    <a:pt x="4" y="25"/>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43"/>
            <p:cNvSpPr/>
            <p:nvPr/>
          </p:nvSpPr>
          <p:spPr>
            <a:xfrm>
              <a:off x="4239238" y="2594182"/>
              <a:ext cx="97" cy="364"/>
            </a:xfrm>
            <a:custGeom>
              <a:avLst/>
              <a:gdLst/>
              <a:ahLst/>
              <a:cxnLst/>
              <a:rect l="l" t="t" r="r" b="b"/>
              <a:pathLst>
                <a:path w="4" h="15" extrusionOk="0">
                  <a:moveTo>
                    <a:pt x="4" y="1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43"/>
            <p:cNvSpPr/>
            <p:nvPr/>
          </p:nvSpPr>
          <p:spPr>
            <a:xfrm>
              <a:off x="4042750" y="2264979"/>
              <a:ext cx="536838" cy="248117"/>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43"/>
            <p:cNvSpPr/>
            <p:nvPr/>
          </p:nvSpPr>
          <p:spPr>
            <a:xfrm>
              <a:off x="4363624" y="2493765"/>
              <a:ext cx="97" cy="291"/>
            </a:xfrm>
            <a:custGeom>
              <a:avLst/>
              <a:gdLst/>
              <a:ahLst/>
              <a:cxnLst/>
              <a:rect l="l" t="t" r="r" b="b"/>
              <a:pathLst>
                <a:path w="4" h="12" extrusionOk="0">
                  <a:moveTo>
                    <a:pt x="0" y="1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43"/>
            <p:cNvSpPr/>
            <p:nvPr/>
          </p:nvSpPr>
          <p:spPr>
            <a:xfrm>
              <a:off x="4365057" y="2491482"/>
              <a:ext cx="194" cy="194"/>
            </a:xfrm>
            <a:custGeom>
              <a:avLst/>
              <a:gdLst/>
              <a:ahLst/>
              <a:cxnLst/>
              <a:rect l="l" t="t" r="r" b="b"/>
              <a:pathLst>
                <a:path w="8" h="8" extrusionOk="0">
                  <a:moveTo>
                    <a:pt x="1" y="7"/>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43"/>
            <p:cNvSpPr/>
            <p:nvPr/>
          </p:nvSpPr>
          <p:spPr>
            <a:xfrm>
              <a:off x="4365737" y="2490875"/>
              <a:ext cx="121" cy="24"/>
            </a:xfrm>
            <a:custGeom>
              <a:avLst/>
              <a:gdLst/>
              <a:ahLst/>
              <a:cxnLst/>
              <a:rect l="l" t="t" r="r" b="b"/>
              <a:pathLst>
                <a:path w="5" h="1" extrusionOk="0">
                  <a:moveTo>
                    <a:pt x="1" y="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43"/>
            <p:cNvSpPr/>
            <p:nvPr/>
          </p:nvSpPr>
          <p:spPr>
            <a:xfrm>
              <a:off x="4365567" y="2491045"/>
              <a:ext cx="121" cy="121"/>
            </a:xfrm>
            <a:custGeom>
              <a:avLst/>
              <a:gdLst/>
              <a:ahLst/>
              <a:cxnLst/>
              <a:rect l="l" t="t" r="r" b="b"/>
              <a:pathLst>
                <a:path w="5" h="5" extrusionOk="0">
                  <a:moveTo>
                    <a:pt x="1" y="4"/>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43"/>
            <p:cNvSpPr/>
            <p:nvPr/>
          </p:nvSpPr>
          <p:spPr>
            <a:xfrm>
              <a:off x="4364304" y="2492672"/>
              <a:ext cx="97" cy="194"/>
            </a:xfrm>
            <a:custGeom>
              <a:avLst/>
              <a:gdLst/>
              <a:ahLst/>
              <a:cxnLst/>
              <a:rect l="l" t="t" r="r" b="b"/>
              <a:pathLst>
                <a:path w="4" h="8" extrusionOk="0">
                  <a:moveTo>
                    <a:pt x="0" y="7"/>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43"/>
            <p:cNvSpPr/>
            <p:nvPr/>
          </p:nvSpPr>
          <p:spPr>
            <a:xfrm>
              <a:off x="4364644" y="2492162"/>
              <a:ext cx="97" cy="194"/>
            </a:xfrm>
            <a:custGeom>
              <a:avLst/>
              <a:gdLst/>
              <a:ahLst/>
              <a:cxnLst/>
              <a:rect l="l" t="t" r="r" b="b"/>
              <a:pathLst>
                <a:path w="4" h="8" extrusionOk="0">
                  <a:moveTo>
                    <a:pt x="0" y="7"/>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43"/>
            <p:cNvSpPr/>
            <p:nvPr/>
          </p:nvSpPr>
          <p:spPr>
            <a:xfrm>
              <a:off x="4363964" y="2493182"/>
              <a:ext cx="97" cy="194"/>
            </a:xfrm>
            <a:custGeom>
              <a:avLst/>
              <a:gdLst/>
              <a:ahLst/>
              <a:cxnLst/>
              <a:rect l="l" t="t" r="r" b="b"/>
              <a:pathLst>
                <a:path w="4" h="8" extrusionOk="0">
                  <a:moveTo>
                    <a:pt x="0" y="7"/>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43"/>
            <p:cNvSpPr/>
            <p:nvPr/>
          </p:nvSpPr>
          <p:spPr>
            <a:xfrm>
              <a:off x="4365324" y="2491215"/>
              <a:ext cx="97" cy="121"/>
            </a:xfrm>
            <a:custGeom>
              <a:avLst/>
              <a:gdLst/>
              <a:ahLst/>
              <a:cxnLst/>
              <a:rect l="l" t="t" r="r" b="b"/>
              <a:pathLst>
                <a:path w="4" h="5" extrusionOk="0">
                  <a:moveTo>
                    <a:pt x="0" y="4"/>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43"/>
            <p:cNvSpPr/>
            <p:nvPr/>
          </p:nvSpPr>
          <p:spPr>
            <a:xfrm>
              <a:off x="4363284" y="2494542"/>
              <a:ext cx="97" cy="194"/>
            </a:xfrm>
            <a:custGeom>
              <a:avLst/>
              <a:gdLst/>
              <a:ahLst/>
              <a:cxnLst/>
              <a:rect l="l" t="t" r="r" b="b"/>
              <a:pathLst>
                <a:path w="4" h="8" extrusionOk="0">
                  <a:moveTo>
                    <a:pt x="0" y="7"/>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43"/>
            <p:cNvSpPr/>
            <p:nvPr/>
          </p:nvSpPr>
          <p:spPr>
            <a:xfrm>
              <a:off x="4488933" y="2486722"/>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43"/>
            <p:cNvSpPr/>
            <p:nvPr/>
          </p:nvSpPr>
          <p:spPr>
            <a:xfrm>
              <a:off x="4366174" y="2490632"/>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43"/>
            <p:cNvSpPr/>
            <p:nvPr/>
          </p:nvSpPr>
          <p:spPr>
            <a:xfrm>
              <a:off x="4490026" y="2486722"/>
              <a:ext cx="364" cy="24"/>
            </a:xfrm>
            <a:custGeom>
              <a:avLst/>
              <a:gdLst/>
              <a:ahLst/>
              <a:cxnLst/>
              <a:rect l="l" t="t" r="r" b="b"/>
              <a:pathLst>
                <a:path w="15" h="1" extrusionOk="0">
                  <a:moveTo>
                    <a:pt x="1" y="0"/>
                  </a:moveTo>
                  <a:lnTo>
                    <a:pt x="1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43"/>
            <p:cNvSpPr/>
            <p:nvPr/>
          </p:nvSpPr>
          <p:spPr>
            <a:xfrm>
              <a:off x="4364814" y="2491822"/>
              <a:ext cx="194" cy="194"/>
            </a:xfrm>
            <a:custGeom>
              <a:avLst/>
              <a:gdLst/>
              <a:ahLst/>
              <a:cxnLst/>
              <a:rect l="l" t="t" r="r" b="b"/>
              <a:pathLst>
                <a:path w="8" h="8" extrusionOk="0">
                  <a:moveTo>
                    <a:pt x="0" y="7"/>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43"/>
            <p:cNvSpPr/>
            <p:nvPr/>
          </p:nvSpPr>
          <p:spPr>
            <a:xfrm>
              <a:off x="4490876" y="2486795"/>
              <a:ext cx="461" cy="121"/>
            </a:xfrm>
            <a:custGeom>
              <a:avLst/>
              <a:gdLst/>
              <a:ahLst/>
              <a:cxnLst/>
              <a:rect l="l" t="t" r="r" b="b"/>
              <a:pathLst>
                <a:path w="19" h="5" extrusionOk="0">
                  <a:moveTo>
                    <a:pt x="1" y="1"/>
                  </a:moveTo>
                  <a:lnTo>
                    <a:pt x="18"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43"/>
            <p:cNvSpPr/>
            <p:nvPr/>
          </p:nvSpPr>
          <p:spPr>
            <a:xfrm>
              <a:off x="4491726" y="2486892"/>
              <a:ext cx="631" cy="267"/>
            </a:xfrm>
            <a:custGeom>
              <a:avLst/>
              <a:gdLst/>
              <a:ahLst/>
              <a:cxnLst/>
              <a:rect l="l" t="t" r="r" b="b"/>
              <a:pathLst>
                <a:path w="26" h="11" extrusionOk="0">
                  <a:moveTo>
                    <a:pt x="1" y="0"/>
                  </a:moveTo>
                  <a:cubicBezTo>
                    <a:pt x="8" y="4"/>
                    <a:pt x="18" y="7"/>
                    <a:pt x="25" y="11"/>
                  </a:cubicBezTo>
                  <a:cubicBezTo>
                    <a:pt x="18" y="7"/>
                    <a:pt x="8" y="0"/>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43"/>
            <p:cNvSpPr/>
            <p:nvPr/>
          </p:nvSpPr>
          <p:spPr>
            <a:xfrm>
              <a:off x="4477374" y="2480773"/>
              <a:ext cx="7164" cy="3934"/>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43"/>
            <p:cNvSpPr/>
            <p:nvPr/>
          </p:nvSpPr>
          <p:spPr>
            <a:xfrm>
              <a:off x="4366004" y="2490802"/>
              <a:ext cx="97" cy="24"/>
            </a:xfrm>
            <a:custGeom>
              <a:avLst/>
              <a:gdLst/>
              <a:ahLst/>
              <a:cxnLst/>
              <a:rect l="l" t="t" r="r" b="b"/>
              <a:pathLst>
                <a:path w="4" h="1" extrusionOk="0">
                  <a:moveTo>
                    <a:pt x="0" y="0"/>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43"/>
            <p:cNvSpPr/>
            <p:nvPr/>
          </p:nvSpPr>
          <p:spPr>
            <a:xfrm>
              <a:off x="4247397" y="2465036"/>
              <a:ext cx="437" cy="534"/>
            </a:xfrm>
            <a:custGeom>
              <a:avLst/>
              <a:gdLst/>
              <a:ahLst/>
              <a:cxnLst/>
              <a:rect l="l" t="t" r="r" b="b"/>
              <a:pathLst>
                <a:path w="18" h="22" extrusionOk="0">
                  <a:moveTo>
                    <a:pt x="0" y="1"/>
                  </a:moveTo>
                  <a:lnTo>
                    <a:pt x="18" y="2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43"/>
            <p:cNvSpPr/>
            <p:nvPr/>
          </p:nvSpPr>
          <p:spPr>
            <a:xfrm>
              <a:off x="4244580" y="2461636"/>
              <a:ext cx="534" cy="607"/>
            </a:xfrm>
            <a:custGeom>
              <a:avLst/>
              <a:gdLst/>
              <a:ahLst/>
              <a:cxnLst/>
              <a:rect l="l" t="t" r="r" b="b"/>
              <a:pathLst>
                <a:path w="22" h="25" extrusionOk="0">
                  <a:moveTo>
                    <a:pt x="1" y="0"/>
                  </a:moveTo>
                  <a:lnTo>
                    <a:pt x="22"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43"/>
            <p:cNvSpPr/>
            <p:nvPr/>
          </p:nvSpPr>
          <p:spPr>
            <a:xfrm>
              <a:off x="4245600" y="2462826"/>
              <a:ext cx="534" cy="607"/>
            </a:xfrm>
            <a:custGeom>
              <a:avLst/>
              <a:gdLst/>
              <a:ahLst/>
              <a:cxnLst/>
              <a:rect l="l" t="t" r="r" b="b"/>
              <a:pathLst>
                <a:path w="22" h="25" extrusionOk="0">
                  <a:moveTo>
                    <a:pt x="1" y="0"/>
                  </a:moveTo>
                  <a:lnTo>
                    <a:pt x="22"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43"/>
            <p:cNvSpPr/>
            <p:nvPr/>
          </p:nvSpPr>
          <p:spPr>
            <a:xfrm>
              <a:off x="4242298" y="2459159"/>
              <a:ext cx="607" cy="631"/>
            </a:xfrm>
            <a:custGeom>
              <a:avLst/>
              <a:gdLst/>
              <a:ahLst/>
              <a:cxnLst/>
              <a:rect l="l" t="t" r="r" b="b"/>
              <a:pathLst>
                <a:path w="25" h="26" extrusionOk="0">
                  <a:moveTo>
                    <a:pt x="0" y="1"/>
                  </a:moveTo>
                  <a:lnTo>
                    <a:pt x="25"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43"/>
            <p:cNvSpPr/>
            <p:nvPr/>
          </p:nvSpPr>
          <p:spPr>
            <a:xfrm>
              <a:off x="4358864" y="2497432"/>
              <a:ext cx="437" cy="97"/>
            </a:xfrm>
            <a:custGeom>
              <a:avLst/>
              <a:gdLst/>
              <a:ahLst/>
              <a:cxnLst/>
              <a:rect l="l" t="t" r="r" b="b"/>
              <a:pathLst>
                <a:path w="18" h="4" extrusionOk="0">
                  <a:moveTo>
                    <a:pt x="0" y="4"/>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43"/>
            <p:cNvSpPr/>
            <p:nvPr/>
          </p:nvSpPr>
          <p:spPr>
            <a:xfrm>
              <a:off x="4357577" y="2497772"/>
              <a:ext cx="194" cy="24"/>
            </a:xfrm>
            <a:custGeom>
              <a:avLst/>
              <a:gdLst/>
              <a:ahLst/>
              <a:cxnLst/>
              <a:rect l="l" t="t" r="r" b="b"/>
              <a:pathLst>
                <a:path w="8" h="1" extrusionOk="0">
                  <a:moveTo>
                    <a:pt x="1" y="0"/>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43"/>
            <p:cNvSpPr/>
            <p:nvPr/>
          </p:nvSpPr>
          <p:spPr>
            <a:xfrm>
              <a:off x="4168156" y="2433247"/>
              <a:ext cx="34023" cy="9034"/>
            </a:xfrm>
            <a:custGeom>
              <a:avLst/>
              <a:gdLst/>
              <a:ahLst/>
              <a:cxnLst/>
              <a:rect l="l" t="t" r="r" b="b"/>
              <a:pathLst>
                <a:path w="1401" h="372" extrusionOk="0">
                  <a:moveTo>
                    <a:pt x="1401" y="0"/>
                  </a:moveTo>
                  <a:lnTo>
                    <a:pt x="1" y="37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43"/>
            <p:cNvSpPr/>
            <p:nvPr/>
          </p:nvSpPr>
          <p:spPr>
            <a:xfrm>
              <a:off x="4265077" y="2465983"/>
              <a:ext cx="704" cy="170"/>
            </a:xfrm>
            <a:custGeom>
              <a:avLst/>
              <a:gdLst/>
              <a:ahLst/>
              <a:cxnLst/>
              <a:rect l="l" t="t" r="r" b="b"/>
              <a:pathLst>
                <a:path w="29" h="7" extrusionOk="0">
                  <a:moveTo>
                    <a:pt x="1" y="0"/>
                  </a:moveTo>
                  <a:cubicBezTo>
                    <a:pt x="11" y="0"/>
                    <a:pt x="18" y="4"/>
                    <a:pt x="29" y="7"/>
                  </a:cubicBezTo>
                  <a:cubicBezTo>
                    <a:pt x="18" y="4"/>
                    <a:pt x="11" y="0"/>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43"/>
            <p:cNvSpPr/>
            <p:nvPr/>
          </p:nvSpPr>
          <p:spPr>
            <a:xfrm>
              <a:off x="4263644" y="2465886"/>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43"/>
            <p:cNvSpPr/>
            <p:nvPr/>
          </p:nvSpPr>
          <p:spPr>
            <a:xfrm>
              <a:off x="4262624" y="2466056"/>
              <a:ext cx="267" cy="24"/>
            </a:xfrm>
            <a:custGeom>
              <a:avLst/>
              <a:gdLst/>
              <a:ahLst/>
              <a:cxnLst/>
              <a:rect l="l" t="t" r="r" b="b"/>
              <a:pathLst>
                <a:path w="11" h="1" extrusionOk="0">
                  <a:moveTo>
                    <a:pt x="0" y="1"/>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43"/>
            <p:cNvSpPr/>
            <p:nvPr/>
          </p:nvSpPr>
          <p:spPr>
            <a:xfrm>
              <a:off x="4261604" y="2466153"/>
              <a:ext cx="267" cy="0"/>
            </a:xfrm>
            <a:custGeom>
              <a:avLst/>
              <a:gdLst/>
              <a:ahLst/>
              <a:cxnLst/>
              <a:rect l="l" t="t" r="r" b="b"/>
              <a:pathLst>
                <a:path w="11" extrusionOk="0">
                  <a:moveTo>
                    <a:pt x="0" y="0"/>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43"/>
            <p:cNvSpPr/>
            <p:nvPr/>
          </p:nvSpPr>
          <p:spPr>
            <a:xfrm>
              <a:off x="4235231" y="2452117"/>
              <a:ext cx="534" cy="534"/>
            </a:xfrm>
            <a:custGeom>
              <a:avLst/>
              <a:gdLst/>
              <a:ahLst/>
              <a:cxnLst/>
              <a:rect l="l" t="t" r="r" b="b"/>
              <a:pathLst>
                <a:path w="22" h="22" extrusionOk="0">
                  <a:moveTo>
                    <a:pt x="1" y="0"/>
                  </a:moveTo>
                  <a:lnTo>
                    <a:pt x="22" y="2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43"/>
            <p:cNvSpPr/>
            <p:nvPr/>
          </p:nvSpPr>
          <p:spPr>
            <a:xfrm>
              <a:off x="4246620" y="2464016"/>
              <a:ext cx="461" cy="534"/>
            </a:xfrm>
            <a:custGeom>
              <a:avLst/>
              <a:gdLst/>
              <a:ahLst/>
              <a:cxnLst/>
              <a:rect l="l" t="t" r="r" b="b"/>
              <a:pathLst>
                <a:path w="19" h="22" extrusionOk="0">
                  <a:moveTo>
                    <a:pt x="1" y="0"/>
                  </a:moveTo>
                  <a:lnTo>
                    <a:pt x="18" y="2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43"/>
            <p:cNvSpPr/>
            <p:nvPr/>
          </p:nvSpPr>
          <p:spPr>
            <a:xfrm>
              <a:off x="4234211" y="2451169"/>
              <a:ext cx="461" cy="461"/>
            </a:xfrm>
            <a:custGeom>
              <a:avLst/>
              <a:gdLst/>
              <a:ahLst/>
              <a:cxnLst/>
              <a:rect l="l" t="t" r="r" b="b"/>
              <a:pathLst>
                <a:path w="19" h="19" extrusionOk="0">
                  <a:moveTo>
                    <a:pt x="1" y="1"/>
                  </a:moveTo>
                  <a:lnTo>
                    <a:pt x="18"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43"/>
            <p:cNvSpPr/>
            <p:nvPr/>
          </p:nvSpPr>
          <p:spPr>
            <a:xfrm>
              <a:off x="4249170" y="2467756"/>
              <a:ext cx="194" cy="291"/>
            </a:xfrm>
            <a:custGeom>
              <a:avLst/>
              <a:gdLst/>
              <a:ahLst/>
              <a:cxnLst/>
              <a:rect l="l" t="t" r="r" b="b"/>
              <a:pathLst>
                <a:path w="8" h="12" extrusionOk="0">
                  <a:moveTo>
                    <a:pt x="1" y="1"/>
                  </a:moveTo>
                  <a:cubicBezTo>
                    <a:pt x="1" y="4"/>
                    <a:pt x="4" y="8"/>
                    <a:pt x="8" y="11"/>
                  </a:cubicBezTo>
                  <a:cubicBezTo>
                    <a:pt x="8" y="8"/>
                    <a:pt x="4" y="4"/>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43"/>
            <p:cNvSpPr/>
            <p:nvPr/>
          </p:nvSpPr>
          <p:spPr>
            <a:xfrm>
              <a:off x="4238728" y="2455419"/>
              <a:ext cx="607" cy="631"/>
            </a:xfrm>
            <a:custGeom>
              <a:avLst/>
              <a:gdLst/>
              <a:ahLst/>
              <a:cxnLst/>
              <a:rect l="l" t="t" r="r" b="b"/>
              <a:pathLst>
                <a:path w="25" h="26" extrusionOk="0">
                  <a:moveTo>
                    <a:pt x="0" y="1"/>
                  </a:moveTo>
                  <a:lnTo>
                    <a:pt x="25"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43"/>
            <p:cNvSpPr/>
            <p:nvPr/>
          </p:nvSpPr>
          <p:spPr>
            <a:xfrm>
              <a:off x="4338538" y="2510351"/>
              <a:ext cx="1627" cy="2234"/>
            </a:xfrm>
            <a:custGeom>
              <a:avLst/>
              <a:gdLst/>
              <a:ahLst/>
              <a:cxnLst/>
              <a:rect l="l" t="t" r="r" b="b"/>
              <a:pathLst>
                <a:path w="67" h="92" extrusionOk="0">
                  <a:moveTo>
                    <a:pt x="67" y="0"/>
                  </a:moveTo>
                  <a:cubicBezTo>
                    <a:pt x="56" y="39"/>
                    <a:pt x="32" y="70"/>
                    <a:pt x="0" y="91"/>
                  </a:cubicBezTo>
                  <a:cubicBezTo>
                    <a:pt x="32" y="70"/>
                    <a:pt x="56" y="39"/>
                    <a:pt x="6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43"/>
            <p:cNvSpPr/>
            <p:nvPr/>
          </p:nvSpPr>
          <p:spPr>
            <a:xfrm>
              <a:off x="4239918" y="2456609"/>
              <a:ext cx="607" cy="631"/>
            </a:xfrm>
            <a:custGeom>
              <a:avLst/>
              <a:gdLst/>
              <a:ahLst/>
              <a:cxnLst/>
              <a:rect l="l" t="t" r="r" b="b"/>
              <a:pathLst>
                <a:path w="25" h="26" extrusionOk="0">
                  <a:moveTo>
                    <a:pt x="0" y="1"/>
                  </a:moveTo>
                  <a:lnTo>
                    <a:pt x="25"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43"/>
            <p:cNvSpPr/>
            <p:nvPr/>
          </p:nvSpPr>
          <p:spPr>
            <a:xfrm>
              <a:off x="4237538" y="2454229"/>
              <a:ext cx="534" cy="534"/>
            </a:xfrm>
            <a:custGeom>
              <a:avLst/>
              <a:gdLst/>
              <a:ahLst/>
              <a:cxnLst/>
              <a:rect l="l" t="t" r="r" b="b"/>
              <a:pathLst>
                <a:path w="22" h="22" extrusionOk="0">
                  <a:moveTo>
                    <a:pt x="0" y="1"/>
                  </a:moveTo>
                  <a:lnTo>
                    <a:pt x="21" y="2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43"/>
            <p:cNvSpPr/>
            <p:nvPr/>
          </p:nvSpPr>
          <p:spPr>
            <a:xfrm>
              <a:off x="4248757" y="2467003"/>
              <a:ext cx="267" cy="364"/>
            </a:xfrm>
            <a:custGeom>
              <a:avLst/>
              <a:gdLst/>
              <a:ahLst/>
              <a:cxnLst/>
              <a:rect l="l" t="t" r="r" b="b"/>
              <a:pathLst>
                <a:path w="11" h="15" extrusionOk="0">
                  <a:moveTo>
                    <a:pt x="0" y="0"/>
                  </a:moveTo>
                  <a:lnTo>
                    <a:pt x="11"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43"/>
            <p:cNvSpPr/>
            <p:nvPr/>
          </p:nvSpPr>
          <p:spPr>
            <a:xfrm>
              <a:off x="4243488" y="2460446"/>
              <a:ext cx="534" cy="607"/>
            </a:xfrm>
            <a:custGeom>
              <a:avLst/>
              <a:gdLst/>
              <a:ahLst/>
              <a:cxnLst/>
              <a:rect l="l" t="t" r="r" b="b"/>
              <a:pathLst>
                <a:path w="22" h="25" extrusionOk="0">
                  <a:moveTo>
                    <a:pt x="0" y="0"/>
                  </a:moveTo>
                  <a:lnTo>
                    <a:pt x="21"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43"/>
            <p:cNvSpPr/>
            <p:nvPr/>
          </p:nvSpPr>
          <p:spPr>
            <a:xfrm>
              <a:off x="4248150" y="2466056"/>
              <a:ext cx="364" cy="461"/>
            </a:xfrm>
            <a:custGeom>
              <a:avLst/>
              <a:gdLst/>
              <a:ahLst/>
              <a:cxnLst/>
              <a:rect l="l" t="t" r="r" b="b"/>
              <a:pathLst>
                <a:path w="15" h="19" extrusionOk="0">
                  <a:moveTo>
                    <a:pt x="1" y="1"/>
                  </a:moveTo>
                  <a:lnTo>
                    <a:pt x="15"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43"/>
            <p:cNvSpPr/>
            <p:nvPr/>
          </p:nvSpPr>
          <p:spPr>
            <a:xfrm>
              <a:off x="4264324" y="2465886"/>
              <a:ext cx="534" cy="24"/>
            </a:xfrm>
            <a:custGeom>
              <a:avLst/>
              <a:gdLst/>
              <a:ahLst/>
              <a:cxnLst/>
              <a:rect l="l" t="t" r="r" b="b"/>
              <a:pathLst>
                <a:path w="22" h="1" extrusionOk="0">
                  <a:moveTo>
                    <a:pt x="0" y="1"/>
                  </a:moveTo>
                  <a:lnTo>
                    <a:pt x="2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43"/>
            <p:cNvSpPr/>
            <p:nvPr/>
          </p:nvSpPr>
          <p:spPr>
            <a:xfrm>
              <a:off x="4359714" y="2497335"/>
              <a:ext cx="2404" cy="194"/>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43"/>
            <p:cNvSpPr/>
            <p:nvPr/>
          </p:nvSpPr>
          <p:spPr>
            <a:xfrm>
              <a:off x="4258957" y="2466566"/>
              <a:ext cx="461" cy="121"/>
            </a:xfrm>
            <a:custGeom>
              <a:avLst/>
              <a:gdLst/>
              <a:ahLst/>
              <a:cxnLst/>
              <a:rect l="l" t="t" r="r" b="b"/>
              <a:pathLst>
                <a:path w="19" h="5" extrusionOk="0">
                  <a:moveTo>
                    <a:pt x="1" y="4"/>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43"/>
            <p:cNvSpPr/>
            <p:nvPr/>
          </p:nvSpPr>
          <p:spPr>
            <a:xfrm>
              <a:off x="4236348" y="2453137"/>
              <a:ext cx="534" cy="534"/>
            </a:xfrm>
            <a:custGeom>
              <a:avLst/>
              <a:gdLst/>
              <a:ahLst/>
              <a:cxnLst/>
              <a:rect l="l" t="t" r="r" b="b"/>
              <a:pathLst>
                <a:path w="22" h="22" extrusionOk="0">
                  <a:moveTo>
                    <a:pt x="0" y="0"/>
                  </a:moveTo>
                  <a:lnTo>
                    <a:pt x="21" y="2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43"/>
            <p:cNvSpPr/>
            <p:nvPr/>
          </p:nvSpPr>
          <p:spPr>
            <a:xfrm>
              <a:off x="4260317" y="2466323"/>
              <a:ext cx="291" cy="97"/>
            </a:xfrm>
            <a:custGeom>
              <a:avLst/>
              <a:gdLst/>
              <a:ahLst/>
              <a:cxnLst/>
              <a:rect l="l" t="t" r="r" b="b"/>
              <a:pathLst>
                <a:path w="12" h="4" extrusionOk="0">
                  <a:moveTo>
                    <a:pt x="1" y="4"/>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43"/>
            <p:cNvSpPr/>
            <p:nvPr/>
          </p:nvSpPr>
          <p:spPr>
            <a:xfrm>
              <a:off x="4356120" y="2498112"/>
              <a:ext cx="291" cy="97"/>
            </a:xfrm>
            <a:custGeom>
              <a:avLst/>
              <a:gdLst/>
              <a:ahLst/>
              <a:cxnLst/>
              <a:rect l="l" t="t" r="r" b="b"/>
              <a:pathLst>
                <a:path w="12" h="4" extrusionOk="0">
                  <a:moveTo>
                    <a:pt x="1" y="4"/>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43"/>
            <p:cNvSpPr/>
            <p:nvPr/>
          </p:nvSpPr>
          <p:spPr>
            <a:xfrm>
              <a:off x="4241108" y="2457896"/>
              <a:ext cx="607" cy="607"/>
            </a:xfrm>
            <a:custGeom>
              <a:avLst/>
              <a:gdLst/>
              <a:ahLst/>
              <a:cxnLst/>
              <a:rect l="l" t="t" r="r" b="b"/>
              <a:pathLst>
                <a:path w="25" h="25" extrusionOk="0">
                  <a:moveTo>
                    <a:pt x="0" y="0"/>
                  </a:moveTo>
                  <a:lnTo>
                    <a:pt x="25"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43"/>
            <p:cNvSpPr/>
            <p:nvPr/>
          </p:nvSpPr>
          <p:spPr>
            <a:xfrm>
              <a:off x="4577694" y="2373896"/>
              <a:ext cx="607" cy="874"/>
            </a:xfrm>
            <a:custGeom>
              <a:avLst/>
              <a:gdLst/>
              <a:ahLst/>
              <a:cxnLst/>
              <a:rect l="l" t="t" r="r" b="b"/>
              <a:pathLst>
                <a:path w="25" h="36" extrusionOk="0">
                  <a:moveTo>
                    <a:pt x="25" y="1"/>
                  </a:moveTo>
                  <a:lnTo>
                    <a:pt x="0" y="36"/>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43"/>
            <p:cNvSpPr/>
            <p:nvPr/>
          </p:nvSpPr>
          <p:spPr>
            <a:xfrm>
              <a:off x="4578544" y="2373046"/>
              <a:ext cx="437" cy="631"/>
            </a:xfrm>
            <a:custGeom>
              <a:avLst/>
              <a:gdLst/>
              <a:ahLst/>
              <a:cxnLst/>
              <a:rect l="l" t="t" r="r" b="b"/>
              <a:pathLst>
                <a:path w="18" h="26" extrusionOk="0">
                  <a:moveTo>
                    <a:pt x="18" y="1"/>
                  </a:moveTo>
                  <a:lnTo>
                    <a:pt x="0"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43"/>
            <p:cNvSpPr/>
            <p:nvPr/>
          </p:nvSpPr>
          <p:spPr>
            <a:xfrm>
              <a:off x="4579127" y="2372196"/>
              <a:ext cx="364" cy="631"/>
            </a:xfrm>
            <a:custGeom>
              <a:avLst/>
              <a:gdLst/>
              <a:ahLst/>
              <a:cxnLst/>
              <a:rect l="l" t="t" r="r" b="b"/>
              <a:pathLst>
                <a:path w="15" h="26" extrusionOk="0">
                  <a:moveTo>
                    <a:pt x="15" y="1"/>
                  </a:moveTo>
                  <a:cubicBezTo>
                    <a:pt x="11" y="8"/>
                    <a:pt x="4" y="15"/>
                    <a:pt x="1" y="25"/>
                  </a:cubicBezTo>
                  <a:cubicBezTo>
                    <a:pt x="8" y="15"/>
                    <a:pt x="11" y="8"/>
                    <a:pt x="15"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43"/>
            <p:cNvSpPr/>
            <p:nvPr/>
          </p:nvSpPr>
          <p:spPr>
            <a:xfrm>
              <a:off x="4514189" y="2439610"/>
              <a:ext cx="7407" cy="1991"/>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43"/>
            <p:cNvSpPr/>
            <p:nvPr/>
          </p:nvSpPr>
          <p:spPr>
            <a:xfrm>
              <a:off x="4579637" y="2371686"/>
              <a:ext cx="121" cy="194"/>
            </a:xfrm>
            <a:custGeom>
              <a:avLst/>
              <a:gdLst/>
              <a:ahLst/>
              <a:cxnLst/>
              <a:rect l="l" t="t" r="r" b="b"/>
              <a:pathLst>
                <a:path w="5" h="8" extrusionOk="0">
                  <a:moveTo>
                    <a:pt x="4" y="1"/>
                  </a:moveTo>
                  <a:lnTo>
                    <a:pt x="1" y="8"/>
                  </a:lnTo>
                  <a:cubicBezTo>
                    <a:pt x="4" y="4"/>
                    <a:pt x="4" y="4"/>
                    <a:pt x="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43"/>
            <p:cNvSpPr/>
            <p:nvPr/>
          </p:nvSpPr>
          <p:spPr>
            <a:xfrm>
              <a:off x="4492576" y="2486285"/>
              <a:ext cx="24" cy="291"/>
            </a:xfrm>
            <a:custGeom>
              <a:avLst/>
              <a:gdLst/>
              <a:ahLst/>
              <a:cxnLst/>
              <a:rect l="l" t="t" r="r" b="b"/>
              <a:pathLst>
                <a:path w="1" h="12" extrusionOk="0">
                  <a:moveTo>
                    <a:pt x="1" y="1"/>
                  </a:moveTo>
                  <a:lnTo>
                    <a:pt x="1" y="11"/>
                  </a:lnTo>
                  <a:cubicBezTo>
                    <a:pt x="1" y="8"/>
                    <a:pt x="1" y="4"/>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43"/>
            <p:cNvSpPr/>
            <p:nvPr/>
          </p:nvSpPr>
          <p:spPr>
            <a:xfrm>
              <a:off x="4127188" y="2490462"/>
              <a:ext cx="97" cy="194"/>
            </a:xfrm>
            <a:custGeom>
              <a:avLst/>
              <a:gdLst/>
              <a:ahLst/>
              <a:cxnLst/>
              <a:rect l="l" t="t" r="r" b="b"/>
              <a:pathLst>
                <a:path w="4" h="8" extrusionOk="0">
                  <a:moveTo>
                    <a:pt x="0" y="7"/>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43"/>
            <p:cNvSpPr/>
            <p:nvPr/>
          </p:nvSpPr>
          <p:spPr>
            <a:xfrm>
              <a:off x="4127018" y="2490972"/>
              <a:ext cx="24" cy="194"/>
            </a:xfrm>
            <a:custGeom>
              <a:avLst/>
              <a:gdLst/>
              <a:ahLst/>
              <a:cxnLst/>
              <a:rect l="l" t="t" r="r" b="b"/>
              <a:pathLst>
                <a:path w="1" h="8" extrusionOk="0">
                  <a:moveTo>
                    <a:pt x="0" y="7"/>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43"/>
            <p:cNvSpPr/>
            <p:nvPr/>
          </p:nvSpPr>
          <p:spPr>
            <a:xfrm>
              <a:off x="4126921" y="2494275"/>
              <a:ext cx="121" cy="364"/>
            </a:xfrm>
            <a:custGeom>
              <a:avLst/>
              <a:gdLst/>
              <a:ahLst/>
              <a:cxnLst/>
              <a:rect l="l" t="t" r="r" b="b"/>
              <a:pathLst>
                <a:path w="5" h="15" extrusionOk="0">
                  <a:moveTo>
                    <a:pt x="1" y="1"/>
                  </a:moveTo>
                  <a:cubicBezTo>
                    <a:pt x="1" y="4"/>
                    <a:pt x="1" y="8"/>
                    <a:pt x="4" y="15"/>
                  </a:cubicBezTo>
                  <a:cubicBezTo>
                    <a:pt x="4" y="8"/>
                    <a:pt x="1" y="4"/>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43"/>
            <p:cNvSpPr/>
            <p:nvPr/>
          </p:nvSpPr>
          <p:spPr>
            <a:xfrm>
              <a:off x="4126678" y="2492745"/>
              <a:ext cx="24" cy="291"/>
            </a:xfrm>
            <a:custGeom>
              <a:avLst/>
              <a:gdLst/>
              <a:ahLst/>
              <a:cxnLst/>
              <a:rect l="l" t="t" r="r" b="b"/>
              <a:pathLst>
                <a:path w="1" h="12" extrusionOk="0">
                  <a:moveTo>
                    <a:pt x="0" y="1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43"/>
            <p:cNvSpPr/>
            <p:nvPr/>
          </p:nvSpPr>
          <p:spPr>
            <a:xfrm>
              <a:off x="4126848" y="2491385"/>
              <a:ext cx="24" cy="364"/>
            </a:xfrm>
            <a:custGeom>
              <a:avLst/>
              <a:gdLst/>
              <a:ahLst/>
              <a:cxnLst/>
              <a:rect l="l" t="t" r="r" b="b"/>
              <a:pathLst>
                <a:path w="1" h="15" extrusionOk="0">
                  <a:moveTo>
                    <a:pt x="0" y="15"/>
                  </a:moveTo>
                  <a:lnTo>
                    <a:pt x="0" y="4"/>
                  </a:lnTo>
                  <a:cubicBezTo>
                    <a:pt x="0" y="1"/>
                    <a:pt x="0" y="11"/>
                    <a:pt x="0" y="1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43"/>
            <p:cNvSpPr/>
            <p:nvPr/>
          </p:nvSpPr>
          <p:spPr>
            <a:xfrm>
              <a:off x="4126751" y="2492065"/>
              <a:ext cx="24" cy="291"/>
            </a:xfrm>
            <a:custGeom>
              <a:avLst/>
              <a:gdLst/>
              <a:ahLst/>
              <a:cxnLst/>
              <a:rect l="l" t="t" r="r" b="b"/>
              <a:pathLst>
                <a:path w="1" h="12" extrusionOk="0">
                  <a:moveTo>
                    <a:pt x="1" y="11"/>
                  </a:moveTo>
                  <a:lnTo>
                    <a:pt x="1" y="1"/>
                  </a:lnTo>
                  <a:cubicBezTo>
                    <a:pt x="1" y="4"/>
                    <a:pt x="1" y="8"/>
                    <a:pt x="1"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43"/>
            <p:cNvSpPr/>
            <p:nvPr/>
          </p:nvSpPr>
          <p:spPr>
            <a:xfrm>
              <a:off x="4126751" y="2493425"/>
              <a:ext cx="24" cy="364"/>
            </a:xfrm>
            <a:custGeom>
              <a:avLst/>
              <a:gdLst/>
              <a:ahLst/>
              <a:cxnLst/>
              <a:rect l="l" t="t" r="r" b="b"/>
              <a:pathLst>
                <a:path w="1" h="15" extrusionOk="0">
                  <a:moveTo>
                    <a:pt x="1" y="15"/>
                  </a:moveTo>
                  <a:lnTo>
                    <a:pt x="1" y="1"/>
                  </a:lnTo>
                  <a:cubicBezTo>
                    <a:pt x="1" y="8"/>
                    <a:pt x="1" y="11"/>
                    <a:pt x="1" y="1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43"/>
            <p:cNvSpPr/>
            <p:nvPr/>
          </p:nvSpPr>
          <p:spPr>
            <a:xfrm>
              <a:off x="5279668" y="1849443"/>
              <a:ext cx="11511" cy="4736"/>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43"/>
            <p:cNvSpPr/>
            <p:nvPr/>
          </p:nvSpPr>
          <p:spPr>
            <a:xfrm>
              <a:off x="4666455" y="1681805"/>
              <a:ext cx="74141" cy="37326"/>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43"/>
            <p:cNvSpPr/>
            <p:nvPr/>
          </p:nvSpPr>
          <p:spPr>
            <a:xfrm>
              <a:off x="4735569" y="1702496"/>
              <a:ext cx="79508" cy="41381"/>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43"/>
            <p:cNvSpPr/>
            <p:nvPr/>
          </p:nvSpPr>
          <p:spPr>
            <a:xfrm>
              <a:off x="5286298" y="1860687"/>
              <a:ext cx="38297" cy="14012"/>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43"/>
            <p:cNvSpPr/>
            <p:nvPr/>
          </p:nvSpPr>
          <p:spPr>
            <a:xfrm>
              <a:off x="3788975" y="1754635"/>
              <a:ext cx="2161583" cy="748601"/>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43"/>
            <p:cNvSpPr/>
            <p:nvPr/>
          </p:nvSpPr>
          <p:spPr>
            <a:xfrm>
              <a:off x="3687222" y="2263473"/>
              <a:ext cx="38030" cy="13867"/>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43"/>
            <p:cNvSpPr/>
            <p:nvPr/>
          </p:nvSpPr>
          <p:spPr>
            <a:xfrm>
              <a:off x="4574197" y="1836669"/>
              <a:ext cx="6071" cy="1481"/>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43"/>
            <p:cNvSpPr/>
            <p:nvPr/>
          </p:nvSpPr>
          <p:spPr>
            <a:xfrm>
              <a:off x="5301184" y="2287175"/>
              <a:ext cx="33513" cy="140900"/>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43"/>
            <p:cNvSpPr/>
            <p:nvPr/>
          </p:nvSpPr>
          <p:spPr>
            <a:xfrm>
              <a:off x="4641441" y="1645354"/>
              <a:ext cx="70086" cy="49371"/>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43"/>
            <p:cNvSpPr/>
            <p:nvPr/>
          </p:nvSpPr>
          <p:spPr>
            <a:xfrm>
              <a:off x="4151837" y="1649118"/>
              <a:ext cx="43373" cy="1408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43"/>
            <p:cNvSpPr/>
            <p:nvPr/>
          </p:nvSpPr>
          <p:spPr>
            <a:xfrm>
              <a:off x="4067423" y="1966981"/>
              <a:ext cx="25766" cy="1442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43"/>
            <p:cNvSpPr/>
            <p:nvPr/>
          </p:nvSpPr>
          <p:spPr>
            <a:xfrm>
              <a:off x="4056544" y="1655699"/>
              <a:ext cx="53742" cy="22561"/>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43"/>
            <p:cNvSpPr/>
            <p:nvPr/>
          </p:nvSpPr>
          <p:spPr>
            <a:xfrm>
              <a:off x="4109679" y="1776127"/>
              <a:ext cx="235853" cy="161930"/>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43"/>
            <p:cNvSpPr/>
            <p:nvPr/>
          </p:nvSpPr>
          <p:spPr>
            <a:xfrm>
              <a:off x="4127431" y="1674131"/>
              <a:ext cx="12264" cy="3278"/>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43"/>
            <p:cNvSpPr/>
            <p:nvPr/>
          </p:nvSpPr>
          <p:spPr>
            <a:xfrm>
              <a:off x="4898616" y="1842085"/>
              <a:ext cx="21031" cy="8184"/>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43"/>
            <p:cNvSpPr/>
            <p:nvPr/>
          </p:nvSpPr>
          <p:spPr>
            <a:xfrm>
              <a:off x="4028908" y="1659391"/>
              <a:ext cx="40750" cy="8912"/>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43"/>
            <p:cNvSpPr/>
            <p:nvPr/>
          </p:nvSpPr>
          <p:spPr>
            <a:xfrm>
              <a:off x="4267117" y="1650575"/>
              <a:ext cx="31133" cy="9665"/>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43"/>
            <p:cNvSpPr/>
            <p:nvPr/>
          </p:nvSpPr>
          <p:spPr>
            <a:xfrm>
              <a:off x="4626312" y="1648705"/>
              <a:ext cx="15664" cy="4298"/>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43"/>
            <p:cNvSpPr/>
            <p:nvPr/>
          </p:nvSpPr>
          <p:spPr>
            <a:xfrm>
              <a:off x="4362507" y="1870012"/>
              <a:ext cx="20083" cy="7528"/>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43"/>
            <p:cNvSpPr/>
            <p:nvPr/>
          </p:nvSpPr>
          <p:spPr>
            <a:xfrm>
              <a:off x="4478734" y="1879872"/>
              <a:ext cx="8257" cy="5124"/>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43"/>
            <p:cNvSpPr/>
            <p:nvPr/>
          </p:nvSpPr>
          <p:spPr>
            <a:xfrm>
              <a:off x="4221971" y="1654169"/>
              <a:ext cx="36087" cy="14522"/>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43"/>
            <p:cNvSpPr/>
            <p:nvPr/>
          </p:nvSpPr>
          <p:spPr>
            <a:xfrm>
              <a:off x="4174033" y="1670124"/>
              <a:ext cx="41843" cy="12045"/>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43"/>
            <p:cNvSpPr/>
            <p:nvPr/>
          </p:nvSpPr>
          <p:spPr>
            <a:xfrm>
              <a:off x="4176486" y="1639501"/>
              <a:ext cx="36840" cy="7795"/>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43"/>
            <p:cNvSpPr/>
            <p:nvPr/>
          </p:nvSpPr>
          <p:spPr>
            <a:xfrm>
              <a:off x="4591123" y="2372196"/>
              <a:ext cx="97" cy="194"/>
            </a:xfrm>
            <a:custGeom>
              <a:avLst/>
              <a:gdLst/>
              <a:ahLst/>
              <a:cxnLst/>
              <a:rect l="l" t="t" r="r" b="b"/>
              <a:pathLst>
                <a:path w="4" h="8" extrusionOk="0">
                  <a:moveTo>
                    <a:pt x="0" y="8"/>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43"/>
            <p:cNvSpPr/>
            <p:nvPr/>
          </p:nvSpPr>
          <p:spPr>
            <a:xfrm>
              <a:off x="4805193" y="2350946"/>
              <a:ext cx="6484" cy="947"/>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43"/>
            <p:cNvSpPr/>
            <p:nvPr/>
          </p:nvSpPr>
          <p:spPr>
            <a:xfrm>
              <a:off x="4836569" y="2357406"/>
              <a:ext cx="4347" cy="1457"/>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43"/>
            <p:cNvSpPr/>
            <p:nvPr/>
          </p:nvSpPr>
          <p:spPr>
            <a:xfrm>
              <a:off x="4887057" y="2371686"/>
              <a:ext cx="1044" cy="534"/>
            </a:xfrm>
            <a:custGeom>
              <a:avLst/>
              <a:gdLst/>
              <a:ahLst/>
              <a:cxnLst/>
              <a:rect l="l" t="t" r="r" b="b"/>
              <a:pathLst>
                <a:path w="43" h="22" extrusionOk="0">
                  <a:moveTo>
                    <a:pt x="1" y="22"/>
                  </a:moveTo>
                  <a:cubicBezTo>
                    <a:pt x="15" y="15"/>
                    <a:pt x="25" y="8"/>
                    <a:pt x="43" y="1"/>
                  </a:cubicBezTo>
                  <a:cubicBezTo>
                    <a:pt x="25" y="8"/>
                    <a:pt x="15" y="15"/>
                    <a:pt x="1" y="2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43"/>
            <p:cNvSpPr/>
            <p:nvPr/>
          </p:nvSpPr>
          <p:spPr>
            <a:xfrm>
              <a:off x="4785717" y="2355439"/>
              <a:ext cx="4881" cy="1894"/>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43"/>
            <p:cNvSpPr/>
            <p:nvPr/>
          </p:nvSpPr>
          <p:spPr>
            <a:xfrm>
              <a:off x="4954568" y="2359859"/>
              <a:ext cx="364" cy="24"/>
            </a:xfrm>
            <a:custGeom>
              <a:avLst/>
              <a:gdLst/>
              <a:ahLst/>
              <a:cxnLst/>
              <a:rect l="l" t="t" r="r" b="b"/>
              <a:pathLst>
                <a:path w="15" h="1" extrusionOk="0">
                  <a:moveTo>
                    <a:pt x="0" y="1"/>
                  </a:moveTo>
                  <a:lnTo>
                    <a:pt x="1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43"/>
            <p:cNvSpPr/>
            <p:nvPr/>
          </p:nvSpPr>
          <p:spPr>
            <a:xfrm>
              <a:off x="4964938" y="2361316"/>
              <a:ext cx="1044" cy="534"/>
            </a:xfrm>
            <a:custGeom>
              <a:avLst/>
              <a:gdLst/>
              <a:ahLst/>
              <a:cxnLst/>
              <a:rect l="l" t="t" r="r" b="b"/>
              <a:pathLst>
                <a:path w="43" h="22" extrusionOk="0">
                  <a:moveTo>
                    <a:pt x="1" y="0"/>
                  </a:moveTo>
                  <a:cubicBezTo>
                    <a:pt x="15" y="7"/>
                    <a:pt x="29" y="14"/>
                    <a:pt x="39" y="21"/>
                  </a:cubicBezTo>
                  <a:lnTo>
                    <a:pt x="43" y="18"/>
                  </a:ln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43"/>
            <p:cNvSpPr/>
            <p:nvPr/>
          </p:nvSpPr>
          <p:spPr>
            <a:xfrm>
              <a:off x="4956001" y="2359689"/>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43"/>
            <p:cNvSpPr/>
            <p:nvPr/>
          </p:nvSpPr>
          <p:spPr>
            <a:xfrm>
              <a:off x="4904153" y="2366416"/>
              <a:ext cx="5877" cy="1821"/>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43"/>
            <p:cNvSpPr/>
            <p:nvPr/>
          </p:nvSpPr>
          <p:spPr>
            <a:xfrm>
              <a:off x="4677917" y="2358086"/>
              <a:ext cx="5901" cy="2671"/>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43"/>
            <p:cNvSpPr/>
            <p:nvPr/>
          </p:nvSpPr>
          <p:spPr>
            <a:xfrm>
              <a:off x="4623082" y="2354249"/>
              <a:ext cx="4371" cy="274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43"/>
            <p:cNvSpPr/>
            <p:nvPr/>
          </p:nvSpPr>
          <p:spPr>
            <a:xfrm>
              <a:off x="4592386" y="2370933"/>
              <a:ext cx="194" cy="97"/>
            </a:xfrm>
            <a:custGeom>
              <a:avLst/>
              <a:gdLst/>
              <a:ahLst/>
              <a:cxnLst/>
              <a:rect l="l" t="t" r="r" b="b"/>
              <a:pathLst>
                <a:path w="8" h="4" extrusionOk="0">
                  <a:moveTo>
                    <a:pt x="1" y="4"/>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43"/>
            <p:cNvSpPr/>
            <p:nvPr/>
          </p:nvSpPr>
          <p:spPr>
            <a:xfrm>
              <a:off x="4592046" y="2371176"/>
              <a:ext cx="121" cy="194"/>
            </a:xfrm>
            <a:custGeom>
              <a:avLst/>
              <a:gdLst/>
              <a:ahLst/>
              <a:cxnLst/>
              <a:rect l="l" t="t" r="r" b="b"/>
              <a:pathLst>
                <a:path w="5" h="8" extrusionOk="0">
                  <a:moveTo>
                    <a:pt x="1" y="8"/>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43"/>
            <p:cNvSpPr/>
            <p:nvPr/>
          </p:nvSpPr>
          <p:spPr>
            <a:xfrm>
              <a:off x="4591706" y="2371443"/>
              <a:ext cx="121" cy="194"/>
            </a:xfrm>
            <a:custGeom>
              <a:avLst/>
              <a:gdLst/>
              <a:ahLst/>
              <a:cxnLst/>
              <a:rect l="l" t="t" r="r" b="b"/>
              <a:pathLst>
                <a:path w="5" h="8" extrusionOk="0">
                  <a:moveTo>
                    <a:pt x="1" y="7"/>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43"/>
            <p:cNvSpPr/>
            <p:nvPr/>
          </p:nvSpPr>
          <p:spPr>
            <a:xfrm>
              <a:off x="4591463" y="2371783"/>
              <a:ext cx="97" cy="97"/>
            </a:xfrm>
            <a:custGeom>
              <a:avLst/>
              <a:gdLst/>
              <a:ahLst/>
              <a:cxnLst/>
              <a:rect l="l" t="t" r="r" b="b"/>
              <a:pathLst>
                <a:path w="4" h="4" extrusionOk="0">
                  <a:moveTo>
                    <a:pt x="0" y="4"/>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43"/>
            <p:cNvSpPr/>
            <p:nvPr/>
          </p:nvSpPr>
          <p:spPr>
            <a:xfrm>
              <a:off x="4594693" y="2369913"/>
              <a:ext cx="97" cy="24"/>
            </a:xfrm>
            <a:custGeom>
              <a:avLst/>
              <a:gdLst/>
              <a:ahLst/>
              <a:cxnLst/>
              <a:rect l="l" t="t" r="r" b="b"/>
              <a:pathLst>
                <a:path w="4" h="1" extrusionOk="0">
                  <a:moveTo>
                    <a:pt x="0" y="0"/>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43"/>
            <p:cNvSpPr/>
            <p:nvPr/>
          </p:nvSpPr>
          <p:spPr>
            <a:xfrm>
              <a:off x="4593406" y="2370423"/>
              <a:ext cx="121" cy="24"/>
            </a:xfrm>
            <a:custGeom>
              <a:avLst/>
              <a:gdLst/>
              <a:ahLst/>
              <a:cxnLst/>
              <a:rect l="l" t="t" r="r" b="b"/>
              <a:pathLst>
                <a:path w="5" h="1" extrusionOk="0">
                  <a:moveTo>
                    <a:pt x="1" y="0"/>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43"/>
            <p:cNvSpPr/>
            <p:nvPr/>
          </p:nvSpPr>
          <p:spPr>
            <a:xfrm>
              <a:off x="4591293" y="2372026"/>
              <a:ext cx="97" cy="121"/>
            </a:xfrm>
            <a:custGeom>
              <a:avLst/>
              <a:gdLst/>
              <a:ahLst/>
              <a:cxnLst/>
              <a:rect l="l" t="t" r="r" b="b"/>
              <a:pathLst>
                <a:path w="4" h="5" extrusionOk="0">
                  <a:moveTo>
                    <a:pt x="0" y="4"/>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43"/>
            <p:cNvSpPr/>
            <p:nvPr/>
          </p:nvSpPr>
          <p:spPr>
            <a:xfrm>
              <a:off x="4594013" y="2370156"/>
              <a:ext cx="97" cy="24"/>
            </a:xfrm>
            <a:custGeom>
              <a:avLst/>
              <a:gdLst/>
              <a:ahLst/>
              <a:cxnLst/>
              <a:rect l="l" t="t" r="r" b="b"/>
              <a:pathLst>
                <a:path w="4" h="1" extrusionOk="0">
                  <a:moveTo>
                    <a:pt x="0" y="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43"/>
            <p:cNvSpPr/>
            <p:nvPr/>
          </p:nvSpPr>
          <p:spPr>
            <a:xfrm>
              <a:off x="4592823" y="2370666"/>
              <a:ext cx="194" cy="121"/>
            </a:xfrm>
            <a:custGeom>
              <a:avLst/>
              <a:gdLst/>
              <a:ahLst/>
              <a:cxnLst/>
              <a:rect l="l" t="t" r="r" b="b"/>
              <a:pathLst>
                <a:path w="8" h="5" extrusionOk="0">
                  <a:moveTo>
                    <a:pt x="0" y="4"/>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43"/>
            <p:cNvSpPr/>
            <p:nvPr/>
          </p:nvSpPr>
          <p:spPr>
            <a:xfrm>
              <a:off x="4683794" y="2357066"/>
              <a:ext cx="12434" cy="3667"/>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43"/>
            <p:cNvSpPr/>
            <p:nvPr/>
          </p:nvSpPr>
          <p:spPr>
            <a:xfrm>
              <a:off x="4696203" y="2359859"/>
              <a:ext cx="6557" cy="3594"/>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43"/>
            <p:cNvSpPr/>
            <p:nvPr/>
          </p:nvSpPr>
          <p:spPr>
            <a:xfrm>
              <a:off x="4644671" y="2345070"/>
              <a:ext cx="6241" cy="36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43"/>
            <p:cNvSpPr/>
            <p:nvPr/>
          </p:nvSpPr>
          <p:spPr>
            <a:xfrm>
              <a:off x="4631072" y="2348907"/>
              <a:ext cx="5974" cy="2987"/>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43"/>
            <p:cNvSpPr/>
            <p:nvPr/>
          </p:nvSpPr>
          <p:spPr>
            <a:xfrm>
              <a:off x="4590273" y="2372536"/>
              <a:ext cx="777" cy="194"/>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43"/>
            <p:cNvSpPr/>
            <p:nvPr/>
          </p:nvSpPr>
          <p:spPr>
            <a:xfrm>
              <a:off x="4703343" y="2359276"/>
              <a:ext cx="6557" cy="3934"/>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43"/>
            <p:cNvSpPr/>
            <p:nvPr/>
          </p:nvSpPr>
          <p:spPr>
            <a:xfrm>
              <a:off x="4669174" y="2348615"/>
              <a:ext cx="4007" cy="480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43"/>
            <p:cNvSpPr/>
            <p:nvPr/>
          </p:nvSpPr>
          <p:spPr>
            <a:xfrm>
              <a:off x="4944369" y="2359009"/>
              <a:ext cx="6387" cy="172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43"/>
            <p:cNvSpPr/>
            <p:nvPr/>
          </p:nvSpPr>
          <p:spPr>
            <a:xfrm>
              <a:off x="4862845" y="2371176"/>
              <a:ext cx="11074" cy="2161"/>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43"/>
            <p:cNvSpPr/>
            <p:nvPr/>
          </p:nvSpPr>
          <p:spPr>
            <a:xfrm>
              <a:off x="4895217" y="2368893"/>
              <a:ext cx="7091" cy="138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43"/>
            <p:cNvSpPr/>
            <p:nvPr/>
          </p:nvSpPr>
          <p:spPr>
            <a:xfrm>
              <a:off x="4771705" y="2343030"/>
              <a:ext cx="704" cy="5051"/>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43"/>
            <p:cNvSpPr/>
            <p:nvPr/>
          </p:nvSpPr>
          <p:spPr>
            <a:xfrm>
              <a:off x="4854661" y="2369986"/>
              <a:ext cx="7674" cy="1141"/>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43"/>
            <p:cNvSpPr/>
            <p:nvPr/>
          </p:nvSpPr>
          <p:spPr>
            <a:xfrm>
              <a:off x="3954014" y="2465643"/>
              <a:ext cx="340" cy="97"/>
            </a:xfrm>
            <a:custGeom>
              <a:avLst/>
              <a:gdLst/>
              <a:ahLst/>
              <a:cxnLst/>
              <a:rect l="l" t="t" r="r" b="b"/>
              <a:pathLst>
                <a:path w="14" h="4" extrusionOk="0">
                  <a:moveTo>
                    <a:pt x="0" y="4"/>
                  </a:moveTo>
                  <a:lnTo>
                    <a:pt x="1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43"/>
            <p:cNvSpPr/>
            <p:nvPr/>
          </p:nvSpPr>
          <p:spPr>
            <a:xfrm>
              <a:off x="3954694" y="2465376"/>
              <a:ext cx="194" cy="97"/>
            </a:xfrm>
            <a:custGeom>
              <a:avLst/>
              <a:gdLst/>
              <a:ahLst/>
              <a:cxnLst/>
              <a:rect l="l" t="t" r="r" b="b"/>
              <a:pathLst>
                <a:path w="8" h="4" extrusionOk="0">
                  <a:moveTo>
                    <a:pt x="0" y="4"/>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43"/>
            <p:cNvSpPr/>
            <p:nvPr/>
          </p:nvSpPr>
          <p:spPr>
            <a:xfrm>
              <a:off x="3955204" y="2465206"/>
              <a:ext cx="194" cy="97"/>
            </a:xfrm>
            <a:custGeom>
              <a:avLst/>
              <a:gdLst/>
              <a:ahLst/>
              <a:cxnLst/>
              <a:rect l="l" t="t" r="r" b="b"/>
              <a:pathLst>
                <a:path w="8" h="4" extrusionOk="0">
                  <a:moveTo>
                    <a:pt x="0" y="4"/>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43"/>
            <p:cNvSpPr/>
            <p:nvPr/>
          </p:nvSpPr>
          <p:spPr>
            <a:xfrm>
              <a:off x="3953334" y="2465886"/>
              <a:ext cx="340" cy="194"/>
            </a:xfrm>
            <a:custGeom>
              <a:avLst/>
              <a:gdLst/>
              <a:ahLst/>
              <a:cxnLst/>
              <a:rect l="l" t="t" r="r" b="b"/>
              <a:pathLst>
                <a:path w="14" h="8" extrusionOk="0">
                  <a:moveTo>
                    <a:pt x="0" y="8"/>
                  </a:moveTo>
                  <a:lnTo>
                    <a:pt x="1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43"/>
            <p:cNvSpPr/>
            <p:nvPr/>
          </p:nvSpPr>
          <p:spPr>
            <a:xfrm>
              <a:off x="3952460" y="2466323"/>
              <a:ext cx="461" cy="194"/>
            </a:xfrm>
            <a:custGeom>
              <a:avLst/>
              <a:gdLst/>
              <a:ahLst/>
              <a:cxnLst/>
              <a:rect l="l" t="t" r="r" b="b"/>
              <a:pathLst>
                <a:path w="19" h="8" extrusionOk="0">
                  <a:moveTo>
                    <a:pt x="1" y="7"/>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43"/>
            <p:cNvSpPr/>
            <p:nvPr/>
          </p:nvSpPr>
          <p:spPr>
            <a:xfrm>
              <a:off x="4006032" y="2479655"/>
              <a:ext cx="2161" cy="1651"/>
            </a:xfrm>
            <a:custGeom>
              <a:avLst/>
              <a:gdLst/>
              <a:ahLst/>
              <a:cxnLst/>
              <a:rect l="l" t="t" r="r" b="b"/>
              <a:pathLst>
                <a:path w="89" h="68" extrusionOk="0">
                  <a:moveTo>
                    <a:pt x="1" y="1"/>
                  </a:moveTo>
                  <a:cubicBezTo>
                    <a:pt x="29" y="25"/>
                    <a:pt x="57" y="50"/>
                    <a:pt x="88" y="67"/>
                  </a:cubicBezTo>
                  <a:cubicBezTo>
                    <a:pt x="57" y="50"/>
                    <a:pt x="29" y="25"/>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43"/>
            <p:cNvSpPr/>
            <p:nvPr/>
          </p:nvSpPr>
          <p:spPr>
            <a:xfrm>
              <a:off x="3955617" y="2465206"/>
              <a:ext cx="121" cy="24"/>
            </a:xfrm>
            <a:custGeom>
              <a:avLst/>
              <a:gdLst/>
              <a:ahLst/>
              <a:cxnLst/>
              <a:rect l="l" t="t" r="r" b="b"/>
              <a:pathLst>
                <a:path w="5" h="1" extrusionOk="0">
                  <a:moveTo>
                    <a:pt x="1" y="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43"/>
            <p:cNvSpPr/>
            <p:nvPr/>
          </p:nvSpPr>
          <p:spPr>
            <a:xfrm>
              <a:off x="4031871" y="2488592"/>
              <a:ext cx="24" cy="97"/>
            </a:xfrm>
            <a:custGeom>
              <a:avLst/>
              <a:gdLst/>
              <a:ahLst/>
              <a:cxnLst/>
              <a:rect l="l" t="t" r="r" b="b"/>
              <a:pathLst>
                <a:path w="1" h="4" extrusionOk="0">
                  <a:moveTo>
                    <a:pt x="1" y="0"/>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43"/>
            <p:cNvSpPr/>
            <p:nvPr/>
          </p:nvSpPr>
          <p:spPr>
            <a:xfrm>
              <a:off x="3951440" y="2466833"/>
              <a:ext cx="534" cy="267"/>
            </a:xfrm>
            <a:custGeom>
              <a:avLst/>
              <a:gdLst/>
              <a:ahLst/>
              <a:cxnLst/>
              <a:rect l="l" t="t" r="r" b="b"/>
              <a:pathLst>
                <a:path w="22" h="11" extrusionOk="0">
                  <a:moveTo>
                    <a:pt x="1" y="11"/>
                  </a:moveTo>
                  <a:lnTo>
                    <a:pt x="22"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43"/>
            <p:cNvSpPr/>
            <p:nvPr/>
          </p:nvSpPr>
          <p:spPr>
            <a:xfrm>
              <a:off x="4008339" y="2480845"/>
              <a:ext cx="874" cy="534"/>
            </a:xfrm>
            <a:custGeom>
              <a:avLst/>
              <a:gdLst/>
              <a:ahLst/>
              <a:cxnLst/>
              <a:rect l="l" t="t" r="r" b="b"/>
              <a:pathLst>
                <a:path w="36" h="22" extrusionOk="0">
                  <a:moveTo>
                    <a:pt x="0" y="22"/>
                  </a:moveTo>
                  <a:cubicBezTo>
                    <a:pt x="11" y="11"/>
                    <a:pt x="21" y="4"/>
                    <a:pt x="35" y="1"/>
                  </a:cubicBezTo>
                  <a:cubicBezTo>
                    <a:pt x="21" y="4"/>
                    <a:pt x="11" y="11"/>
                    <a:pt x="0" y="2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43"/>
            <p:cNvSpPr/>
            <p:nvPr/>
          </p:nvSpPr>
          <p:spPr>
            <a:xfrm>
              <a:off x="4009189" y="2479145"/>
              <a:ext cx="13624" cy="1651"/>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43"/>
            <p:cNvSpPr/>
            <p:nvPr/>
          </p:nvSpPr>
          <p:spPr>
            <a:xfrm>
              <a:off x="3956054" y="2465012"/>
              <a:ext cx="17024" cy="514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43"/>
            <p:cNvSpPr/>
            <p:nvPr/>
          </p:nvSpPr>
          <p:spPr>
            <a:xfrm>
              <a:off x="4032041" y="2489102"/>
              <a:ext cx="24" cy="97"/>
            </a:xfrm>
            <a:custGeom>
              <a:avLst/>
              <a:gdLst/>
              <a:ahLst/>
              <a:cxnLst/>
              <a:rect l="l" t="t" r="r" b="b"/>
              <a:pathLst>
                <a:path w="1" h="4" extrusionOk="0">
                  <a:moveTo>
                    <a:pt x="1"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43"/>
            <p:cNvSpPr/>
            <p:nvPr/>
          </p:nvSpPr>
          <p:spPr>
            <a:xfrm>
              <a:off x="4033643" y="2489636"/>
              <a:ext cx="6921" cy="3983"/>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43"/>
            <p:cNvSpPr/>
            <p:nvPr/>
          </p:nvSpPr>
          <p:spPr>
            <a:xfrm>
              <a:off x="3718501" y="2277752"/>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43"/>
            <p:cNvSpPr/>
            <p:nvPr/>
          </p:nvSpPr>
          <p:spPr>
            <a:xfrm>
              <a:off x="3719691" y="2277752"/>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43"/>
            <p:cNvSpPr/>
            <p:nvPr/>
          </p:nvSpPr>
          <p:spPr>
            <a:xfrm>
              <a:off x="3697494" y="2276562"/>
              <a:ext cx="631" cy="97"/>
            </a:xfrm>
            <a:custGeom>
              <a:avLst/>
              <a:gdLst/>
              <a:ahLst/>
              <a:cxnLst/>
              <a:rect l="l" t="t" r="r" b="b"/>
              <a:pathLst>
                <a:path w="26" h="4" extrusionOk="0">
                  <a:moveTo>
                    <a:pt x="25"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43"/>
            <p:cNvSpPr/>
            <p:nvPr/>
          </p:nvSpPr>
          <p:spPr>
            <a:xfrm>
              <a:off x="3696644" y="2276562"/>
              <a:ext cx="461" cy="24"/>
            </a:xfrm>
            <a:custGeom>
              <a:avLst/>
              <a:gdLst/>
              <a:ahLst/>
              <a:cxnLst/>
              <a:rect l="l" t="t" r="r" b="b"/>
              <a:pathLst>
                <a:path w="19" h="1" extrusionOk="0">
                  <a:moveTo>
                    <a:pt x="18"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43"/>
            <p:cNvSpPr/>
            <p:nvPr/>
          </p:nvSpPr>
          <p:spPr>
            <a:xfrm>
              <a:off x="3689165" y="2274595"/>
              <a:ext cx="291" cy="121"/>
            </a:xfrm>
            <a:custGeom>
              <a:avLst/>
              <a:gdLst/>
              <a:ahLst/>
              <a:cxnLst/>
              <a:rect l="l" t="t" r="r" b="b"/>
              <a:pathLst>
                <a:path w="12" h="5" extrusionOk="0">
                  <a:moveTo>
                    <a:pt x="11"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43"/>
            <p:cNvSpPr/>
            <p:nvPr/>
          </p:nvSpPr>
          <p:spPr>
            <a:xfrm>
              <a:off x="3688412" y="2274352"/>
              <a:ext cx="97" cy="24"/>
            </a:xfrm>
            <a:custGeom>
              <a:avLst/>
              <a:gdLst/>
              <a:ahLst/>
              <a:cxnLst/>
              <a:rect l="l" t="t" r="r" b="b"/>
              <a:pathLst>
                <a:path w="4" h="1" extrusionOk="0">
                  <a:moveTo>
                    <a:pt x="4"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43"/>
            <p:cNvSpPr/>
            <p:nvPr/>
          </p:nvSpPr>
          <p:spPr>
            <a:xfrm>
              <a:off x="3695794" y="2276392"/>
              <a:ext cx="364" cy="24"/>
            </a:xfrm>
            <a:custGeom>
              <a:avLst/>
              <a:gdLst/>
              <a:ahLst/>
              <a:cxnLst/>
              <a:rect l="l" t="t" r="r" b="b"/>
              <a:pathLst>
                <a:path w="15" h="1" extrusionOk="0">
                  <a:moveTo>
                    <a:pt x="15"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43"/>
            <p:cNvSpPr/>
            <p:nvPr/>
          </p:nvSpPr>
          <p:spPr>
            <a:xfrm>
              <a:off x="3717311" y="227782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43"/>
            <p:cNvSpPr/>
            <p:nvPr/>
          </p:nvSpPr>
          <p:spPr>
            <a:xfrm>
              <a:off x="3698514" y="2276635"/>
              <a:ext cx="631" cy="121"/>
            </a:xfrm>
            <a:custGeom>
              <a:avLst/>
              <a:gdLst/>
              <a:ahLst/>
              <a:cxnLst/>
              <a:rect l="l" t="t" r="r" b="b"/>
              <a:pathLst>
                <a:path w="26" h="5" extrusionOk="0">
                  <a:moveTo>
                    <a:pt x="25"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43"/>
            <p:cNvSpPr/>
            <p:nvPr/>
          </p:nvSpPr>
          <p:spPr>
            <a:xfrm>
              <a:off x="3714858" y="2277752"/>
              <a:ext cx="1214" cy="24"/>
            </a:xfrm>
            <a:custGeom>
              <a:avLst/>
              <a:gdLst/>
              <a:ahLst/>
              <a:cxnLst/>
              <a:rect l="l" t="t" r="r" b="b"/>
              <a:pathLst>
                <a:path w="50" h="1" extrusionOk="0">
                  <a:moveTo>
                    <a:pt x="49"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43"/>
            <p:cNvSpPr/>
            <p:nvPr/>
          </p:nvSpPr>
          <p:spPr>
            <a:xfrm>
              <a:off x="3704148" y="2277145"/>
              <a:ext cx="10637" cy="631"/>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43"/>
            <p:cNvSpPr/>
            <p:nvPr/>
          </p:nvSpPr>
          <p:spPr>
            <a:xfrm>
              <a:off x="3723430" y="2277485"/>
              <a:ext cx="534" cy="24"/>
            </a:xfrm>
            <a:custGeom>
              <a:avLst/>
              <a:gdLst/>
              <a:ahLst/>
              <a:cxnLst/>
              <a:rect l="l" t="t" r="r" b="b"/>
              <a:pathLst>
                <a:path w="22" h="1" extrusionOk="0">
                  <a:moveTo>
                    <a:pt x="22"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43"/>
            <p:cNvSpPr/>
            <p:nvPr/>
          </p:nvSpPr>
          <p:spPr>
            <a:xfrm>
              <a:off x="3721318" y="2277655"/>
              <a:ext cx="607" cy="24"/>
            </a:xfrm>
            <a:custGeom>
              <a:avLst/>
              <a:gdLst/>
              <a:ahLst/>
              <a:cxnLst/>
              <a:rect l="l" t="t" r="r" b="b"/>
              <a:pathLst>
                <a:path w="25" h="1" extrusionOk="0">
                  <a:moveTo>
                    <a:pt x="25"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43"/>
            <p:cNvSpPr/>
            <p:nvPr/>
          </p:nvSpPr>
          <p:spPr>
            <a:xfrm>
              <a:off x="3720128" y="2277655"/>
              <a:ext cx="704" cy="24"/>
            </a:xfrm>
            <a:custGeom>
              <a:avLst/>
              <a:gdLst/>
              <a:ahLst/>
              <a:cxnLst/>
              <a:rect l="l" t="t" r="r" b="b"/>
              <a:pathLst>
                <a:path w="29" h="1" extrusionOk="0">
                  <a:moveTo>
                    <a:pt x="28"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43"/>
            <p:cNvSpPr/>
            <p:nvPr/>
          </p:nvSpPr>
          <p:spPr>
            <a:xfrm>
              <a:off x="3692395" y="2275785"/>
              <a:ext cx="194" cy="121"/>
            </a:xfrm>
            <a:custGeom>
              <a:avLst/>
              <a:gdLst/>
              <a:ahLst/>
              <a:cxnLst/>
              <a:rect l="l" t="t" r="r" b="b"/>
              <a:pathLst>
                <a:path w="8" h="5" extrusionOk="0">
                  <a:moveTo>
                    <a:pt x="8"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43"/>
            <p:cNvSpPr/>
            <p:nvPr/>
          </p:nvSpPr>
          <p:spPr>
            <a:xfrm>
              <a:off x="3691642" y="2275542"/>
              <a:ext cx="267" cy="194"/>
            </a:xfrm>
            <a:custGeom>
              <a:avLst/>
              <a:gdLst/>
              <a:ahLst/>
              <a:cxnLst/>
              <a:rect l="l" t="t" r="r" b="b"/>
              <a:pathLst>
                <a:path w="11" h="8" extrusionOk="0">
                  <a:moveTo>
                    <a:pt x="11" y="7"/>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43"/>
            <p:cNvSpPr/>
            <p:nvPr/>
          </p:nvSpPr>
          <p:spPr>
            <a:xfrm>
              <a:off x="3692735" y="2275955"/>
              <a:ext cx="291" cy="24"/>
            </a:xfrm>
            <a:custGeom>
              <a:avLst/>
              <a:gdLst/>
              <a:ahLst/>
              <a:cxnLst/>
              <a:rect l="l" t="t" r="r" b="b"/>
              <a:pathLst>
                <a:path w="12" h="1" extrusionOk="0">
                  <a:moveTo>
                    <a:pt x="11"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43"/>
            <p:cNvSpPr/>
            <p:nvPr/>
          </p:nvSpPr>
          <p:spPr>
            <a:xfrm>
              <a:off x="3722410" y="2277582"/>
              <a:ext cx="534" cy="24"/>
            </a:xfrm>
            <a:custGeom>
              <a:avLst/>
              <a:gdLst/>
              <a:ahLst/>
              <a:cxnLst/>
              <a:rect l="l" t="t" r="r" b="b"/>
              <a:pathLst>
                <a:path w="22" h="1" extrusionOk="0">
                  <a:moveTo>
                    <a:pt x="22"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43"/>
            <p:cNvSpPr/>
            <p:nvPr/>
          </p:nvSpPr>
          <p:spPr>
            <a:xfrm>
              <a:off x="3693245" y="2276052"/>
              <a:ext cx="194" cy="24"/>
            </a:xfrm>
            <a:custGeom>
              <a:avLst/>
              <a:gdLst/>
              <a:ahLst/>
              <a:cxnLst/>
              <a:rect l="l" t="t" r="r" b="b"/>
              <a:pathLst>
                <a:path w="8" h="1" extrusionOk="0">
                  <a:moveTo>
                    <a:pt x="8"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43"/>
            <p:cNvSpPr/>
            <p:nvPr/>
          </p:nvSpPr>
          <p:spPr>
            <a:xfrm>
              <a:off x="3690185" y="2274935"/>
              <a:ext cx="461" cy="194"/>
            </a:xfrm>
            <a:custGeom>
              <a:avLst/>
              <a:gdLst/>
              <a:ahLst/>
              <a:cxnLst/>
              <a:rect l="l" t="t" r="r" b="b"/>
              <a:pathLst>
                <a:path w="19" h="8" extrusionOk="0">
                  <a:moveTo>
                    <a:pt x="18" y="8"/>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43"/>
            <p:cNvSpPr/>
            <p:nvPr/>
          </p:nvSpPr>
          <p:spPr>
            <a:xfrm>
              <a:off x="3694362" y="2276222"/>
              <a:ext cx="267" cy="24"/>
            </a:xfrm>
            <a:custGeom>
              <a:avLst/>
              <a:gdLst/>
              <a:ahLst/>
              <a:cxnLst/>
              <a:rect l="l" t="t" r="r" b="b"/>
              <a:pathLst>
                <a:path w="11" h="1" extrusionOk="0">
                  <a:moveTo>
                    <a:pt x="11"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43"/>
            <p:cNvSpPr/>
            <p:nvPr/>
          </p:nvSpPr>
          <p:spPr>
            <a:xfrm>
              <a:off x="3690962" y="2275275"/>
              <a:ext cx="364" cy="121"/>
            </a:xfrm>
            <a:custGeom>
              <a:avLst/>
              <a:gdLst/>
              <a:ahLst/>
              <a:cxnLst/>
              <a:rect l="l" t="t" r="r" b="b"/>
              <a:pathLst>
                <a:path w="15" h="5" extrusionOk="0">
                  <a:moveTo>
                    <a:pt x="14"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43"/>
            <p:cNvSpPr/>
            <p:nvPr/>
          </p:nvSpPr>
          <p:spPr>
            <a:xfrm>
              <a:off x="3695042" y="2276295"/>
              <a:ext cx="364" cy="24"/>
            </a:xfrm>
            <a:custGeom>
              <a:avLst/>
              <a:gdLst/>
              <a:ahLst/>
              <a:cxnLst/>
              <a:rect l="l" t="t" r="r" b="b"/>
              <a:pathLst>
                <a:path w="15" h="1" extrusionOk="0">
                  <a:moveTo>
                    <a:pt x="14"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43"/>
            <p:cNvSpPr/>
            <p:nvPr/>
          </p:nvSpPr>
          <p:spPr>
            <a:xfrm>
              <a:off x="3693755" y="2276125"/>
              <a:ext cx="291" cy="24"/>
            </a:xfrm>
            <a:custGeom>
              <a:avLst/>
              <a:gdLst/>
              <a:ahLst/>
              <a:cxnLst/>
              <a:rect l="l" t="t" r="r" b="b"/>
              <a:pathLst>
                <a:path w="12" h="1" extrusionOk="0">
                  <a:moveTo>
                    <a:pt x="11"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43"/>
            <p:cNvSpPr/>
            <p:nvPr/>
          </p:nvSpPr>
          <p:spPr>
            <a:xfrm>
              <a:off x="3702958" y="2277072"/>
              <a:ext cx="1117" cy="97"/>
            </a:xfrm>
            <a:custGeom>
              <a:avLst/>
              <a:gdLst/>
              <a:ahLst/>
              <a:cxnLst/>
              <a:rect l="l" t="t" r="r" b="b"/>
              <a:pathLst>
                <a:path w="46" h="4" extrusionOk="0">
                  <a:moveTo>
                    <a:pt x="46"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43"/>
            <p:cNvSpPr/>
            <p:nvPr/>
          </p:nvSpPr>
          <p:spPr>
            <a:xfrm>
              <a:off x="3701768" y="2276975"/>
              <a:ext cx="947" cy="121"/>
            </a:xfrm>
            <a:custGeom>
              <a:avLst/>
              <a:gdLst/>
              <a:ahLst/>
              <a:cxnLst/>
              <a:rect l="l" t="t" r="r" b="b"/>
              <a:pathLst>
                <a:path w="39" h="5" extrusionOk="0">
                  <a:moveTo>
                    <a:pt x="39"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43"/>
            <p:cNvSpPr/>
            <p:nvPr/>
          </p:nvSpPr>
          <p:spPr>
            <a:xfrm>
              <a:off x="3699534" y="2276805"/>
              <a:ext cx="704" cy="24"/>
            </a:xfrm>
            <a:custGeom>
              <a:avLst/>
              <a:gdLst/>
              <a:ahLst/>
              <a:cxnLst/>
              <a:rect l="l" t="t" r="r" b="b"/>
              <a:pathLst>
                <a:path w="29" h="1" extrusionOk="0">
                  <a:moveTo>
                    <a:pt x="29"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43"/>
            <p:cNvSpPr/>
            <p:nvPr/>
          </p:nvSpPr>
          <p:spPr>
            <a:xfrm>
              <a:off x="3700651" y="2276902"/>
              <a:ext cx="874" cy="97"/>
            </a:xfrm>
            <a:custGeom>
              <a:avLst/>
              <a:gdLst/>
              <a:ahLst/>
              <a:cxnLst/>
              <a:rect l="l" t="t" r="r" b="b"/>
              <a:pathLst>
                <a:path w="36" h="4" extrusionOk="0">
                  <a:moveTo>
                    <a:pt x="36"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43"/>
            <p:cNvSpPr/>
            <p:nvPr/>
          </p:nvSpPr>
          <p:spPr>
            <a:xfrm>
              <a:off x="3724450" y="2277412"/>
              <a:ext cx="121" cy="24"/>
            </a:xfrm>
            <a:custGeom>
              <a:avLst/>
              <a:gdLst/>
              <a:ahLst/>
              <a:cxnLst/>
              <a:rect l="l" t="t" r="r" b="b"/>
              <a:pathLst>
                <a:path w="5" h="1" extrusionOk="0">
                  <a:moveTo>
                    <a:pt x="1" y="0"/>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43"/>
            <p:cNvSpPr/>
            <p:nvPr/>
          </p:nvSpPr>
          <p:spPr>
            <a:xfrm>
              <a:off x="3930288" y="2404591"/>
              <a:ext cx="97" cy="267"/>
            </a:xfrm>
            <a:custGeom>
              <a:avLst/>
              <a:gdLst/>
              <a:ahLst/>
              <a:cxnLst/>
              <a:rect l="l" t="t" r="r" b="b"/>
              <a:pathLst>
                <a:path w="4" h="11" extrusionOk="0">
                  <a:moveTo>
                    <a:pt x="4" y="11"/>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43"/>
            <p:cNvSpPr/>
            <p:nvPr/>
          </p:nvSpPr>
          <p:spPr>
            <a:xfrm>
              <a:off x="3942770" y="2395242"/>
              <a:ext cx="2744" cy="364"/>
            </a:xfrm>
            <a:custGeom>
              <a:avLst/>
              <a:gdLst/>
              <a:ahLst/>
              <a:cxnLst/>
              <a:rect l="l" t="t" r="r" b="b"/>
              <a:pathLst>
                <a:path w="113" h="15" extrusionOk="0">
                  <a:moveTo>
                    <a:pt x="113" y="1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43"/>
            <p:cNvSpPr/>
            <p:nvPr/>
          </p:nvSpPr>
          <p:spPr>
            <a:xfrm>
              <a:off x="3952800" y="2382735"/>
              <a:ext cx="1724" cy="2404"/>
            </a:xfrm>
            <a:custGeom>
              <a:avLst/>
              <a:gdLst/>
              <a:ahLst/>
              <a:cxnLst/>
              <a:rect l="l" t="t" r="r" b="b"/>
              <a:pathLst>
                <a:path w="71" h="99" extrusionOk="0">
                  <a:moveTo>
                    <a:pt x="1" y="1"/>
                  </a:moveTo>
                  <a:cubicBezTo>
                    <a:pt x="29" y="29"/>
                    <a:pt x="54" y="64"/>
                    <a:pt x="71" y="99"/>
                  </a:cubicBezTo>
                  <a:cubicBezTo>
                    <a:pt x="54" y="64"/>
                    <a:pt x="29" y="29"/>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43"/>
            <p:cNvSpPr/>
            <p:nvPr/>
          </p:nvSpPr>
          <p:spPr>
            <a:xfrm>
              <a:off x="3895755" y="2346017"/>
              <a:ext cx="24" cy="777"/>
            </a:xfrm>
            <a:custGeom>
              <a:avLst/>
              <a:gdLst/>
              <a:ahLst/>
              <a:cxnLst/>
              <a:rect l="l" t="t" r="r" b="b"/>
              <a:pathLst>
                <a:path w="1" h="32" extrusionOk="0">
                  <a:moveTo>
                    <a:pt x="1" y="0"/>
                  </a:moveTo>
                  <a:cubicBezTo>
                    <a:pt x="1" y="11"/>
                    <a:pt x="1" y="21"/>
                    <a:pt x="1" y="32"/>
                  </a:cubicBezTo>
                  <a:cubicBezTo>
                    <a:pt x="1" y="21"/>
                    <a:pt x="1" y="11"/>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43"/>
            <p:cNvSpPr/>
            <p:nvPr/>
          </p:nvSpPr>
          <p:spPr>
            <a:xfrm>
              <a:off x="3845510" y="2317021"/>
              <a:ext cx="2331" cy="850"/>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43"/>
            <p:cNvSpPr/>
            <p:nvPr/>
          </p:nvSpPr>
          <p:spPr>
            <a:xfrm>
              <a:off x="3851289" y="2314301"/>
              <a:ext cx="3278" cy="1991"/>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43"/>
            <p:cNvSpPr/>
            <p:nvPr/>
          </p:nvSpPr>
          <p:spPr>
            <a:xfrm>
              <a:off x="3904789" y="2350169"/>
              <a:ext cx="3327" cy="1821"/>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43"/>
            <p:cNvSpPr/>
            <p:nvPr/>
          </p:nvSpPr>
          <p:spPr>
            <a:xfrm>
              <a:off x="3876983" y="2325180"/>
              <a:ext cx="607" cy="2671"/>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43"/>
            <p:cNvSpPr/>
            <p:nvPr/>
          </p:nvSpPr>
          <p:spPr>
            <a:xfrm>
              <a:off x="3862776" y="2313621"/>
              <a:ext cx="5051" cy="607"/>
            </a:xfrm>
            <a:custGeom>
              <a:avLst/>
              <a:gdLst/>
              <a:ahLst/>
              <a:cxnLst/>
              <a:rect l="l" t="t" r="r" b="b"/>
              <a:pathLst>
                <a:path w="208" h="25" extrusionOk="0">
                  <a:moveTo>
                    <a:pt x="1" y="25"/>
                  </a:moveTo>
                  <a:cubicBezTo>
                    <a:pt x="67" y="8"/>
                    <a:pt x="137" y="1"/>
                    <a:pt x="207" y="1"/>
                  </a:cubicBezTo>
                  <a:cubicBezTo>
                    <a:pt x="137" y="1"/>
                    <a:pt x="67" y="8"/>
                    <a:pt x="1" y="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43"/>
            <p:cNvSpPr/>
            <p:nvPr/>
          </p:nvSpPr>
          <p:spPr>
            <a:xfrm>
              <a:off x="3953504" y="2372973"/>
              <a:ext cx="607" cy="607"/>
            </a:xfrm>
            <a:custGeom>
              <a:avLst/>
              <a:gdLst/>
              <a:ahLst/>
              <a:cxnLst/>
              <a:rect l="l" t="t" r="r" b="b"/>
              <a:pathLst>
                <a:path w="25" h="25" extrusionOk="0">
                  <a:moveTo>
                    <a:pt x="25" y="0"/>
                  </a:moveTo>
                  <a:lnTo>
                    <a:pt x="0"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43"/>
            <p:cNvSpPr/>
            <p:nvPr/>
          </p:nvSpPr>
          <p:spPr>
            <a:xfrm>
              <a:off x="3945660" y="2395582"/>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43"/>
            <p:cNvSpPr/>
            <p:nvPr/>
          </p:nvSpPr>
          <p:spPr>
            <a:xfrm>
              <a:off x="3929948" y="2402382"/>
              <a:ext cx="24" cy="267"/>
            </a:xfrm>
            <a:custGeom>
              <a:avLst/>
              <a:gdLst/>
              <a:ahLst/>
              <a:cxnLst/>
              <a:rect l="l" t="t" r="r" b="b"/>
              <a:pathLst>
                <a:path w="1" h="11" extrusionOk="0">
                  <a:moveTo>
                    <a:pt x="0" y="0"/>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43"/>
            <p:cNvSpPr/>
            <p:nvPr/>
          </p:nvSpPr>
          <p:spPr>
            <a:xfrm>
              <a:off x="3930118" y="2403401"/>
              <a:ext cx="24" cy="364"/>
            </a:xfrm>
            <a:custGeom>
              <a:avLst/>
              <a:gdLst/>
              <a:ahLst/>
              <a:cxnLst/>
              <a:rect l="l" t="t" r="r" b="b"/>
              <a:pathLst>
                <a:path w="1" h="15" extrusionOk="0">
                  <a:moveTo>
                    <a:pt x="0" y="0"/>
                  </a:moveTo>
                  <a:lnTo>
                    <a:pt x="0"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43"/>
            <p:cNvSpPr/>
            <p:nvPr/>
          </p:nvSpPr>
          <p:spPr>
            <a:xfrm>
              <a:off x="3929948" y="2401944"/>
              <a:ext cx="24" cy="291"/>
            </a:xfrm>
            <a:custGeom>
              <a:avLst/>
              <a:gdLst/>
              <a:ahLst/>
              <a:cxnLst/>
              <a:rect l="l" t="t" r="r" b="b"/>
              <a:pathLst>
                <a:path w="1" h="12" extrusionOk="0">
                  <a:moveTo>
                    <a:pt x="0" y="11"/>
                  </a:moveTo>
                  <a:cubicBezTo>
                    <a:pt x="0" y="8"/>
                    <a:pt x="0" y="4"/>
                    <a:pt x="0" y="1"/>
                  </a:cubicBezTo>
                  <a:cubicBezTo>
                    <a:pt x="0" y="4"/>
                    <a:pt x="0" y="8"/>
                    <a:pt x="0"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43"/>
            <p:cNvSpPr/>
            <p:nvPr/>
          </p:nvSpPr>
          <p:spPr>
            <a:xfrm>
              <a:off x="3930191" y="2403984"/>
              <a:ext cx="121" cy="291"/>
            </a:xfrm>
            <a:custGeom>
              <a:avLst/>
              <a:gdLst/>
              <a:ahLst/>
              <a:cxnLst/>
              <a:rect l="l" t="t" r="r" b="b"/>
              <a:pathLst>
                <a:path w="5" h="12" extrusionOk="0">
                  <a:moveTo>
                    <a:pt x="1" y="1"/>
                  </a:moveTo>
                  <a:lnTo>
                    <a:pt x="4"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43"/>
            <p:cNvSpPr/>
            <p:nvPr/>
          </p:nvSpPr>
          <p:spPr>
            <a:xfrm>
              <a:off x="3930021" y="2402794"/>
              <a:ext cx="24" cy="461"/>
            </a:xfrm>
            <a:custGeom>
              <a:avLst/>
              <a:gdLst/>
              <a:ahLst/>
              <a:cxnLst/>
              <a:rect l="l" t="t" r="r" b="b"/>
              <a:pathLst>
                <a:path w="1" h="19" extrusionOk="0">
                  <a:moveTo>
                    <a:pt x="1" y="1"/>
                  </a:moveTo>
                  <a:cubicBezTo>
                    <a:pt x="1" y="8"/>
                    <a:pt x="1" y="11"/>
                    <a:pt x="1" y="18"/>
                  </a:cubicBezTo>
                  <a:cubicBezTo>
                    <a:pt x="1" y="11"/>
                    <a:pt x="1" y="4"/>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43"/>
            <p:cNvSpPr/>
            <p:nvPr/>
          </p:nvSpPr>
          <p:spPr>
            <a:xfrm>
              <a:off x="3953674" y="2364206"/>
              <a:ext cx="3424" cy="6241"/>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43"/>
            <p:cNvSpPr/>
            <p:nvPr/>
          </p:nvSpPr>
          <p:spPr>
            <a:xfrm>
              <a:off x="3848060" y="2303251"/>
              <a:ext cx="801" cy="24"/>
            </a:xfrm>
            <a:custGeom>
              <a:avLst/>
              <a:gdLst/>
              <a:ahLst/>
              <a:cxnLst/>
              <a:rect l="l" t="t" r="r" b="b"/>
              <a:pathLst>
                <a:path w="33" h="1" extrusionOk="0">
                  <a:moveTo>
                    <a:pt x="32" y="0"/>
                  </a:moveTo>
                  <a:cubicBezTo>
                    <a:pt x="22" y="0"/>
                    <a:pt x="8" y="0"/>
                    <a:pt x="1" y="0"/>
                  </a:cubicBezTo>
                  <a:cubicBezTo>
                    <a:pt x="8" y="0"/>
                    <a:pt x="22" y="0"/>
                    <a:pt x="3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43"/>
            <p:cNvSpPr/>
            <p:nvPr/>
          </p:nvSpPr>
          <p:spPr>
            <a:xfrm>
              <a:off x="3841357" y="2301041"/>
              <a:ext cx="194" cy="24"/>
            </a:xfrm>
            <a:custGeom>
              <a:avLst/>
              <a:gdLst/>
              <a:ahLst/>
              <a:cxnLst/>
              <a:rect l="l" t="t" r="r" b="b"/>
              <a:pathLst>
                <a:path w="8" h="1" extrusionOk="0">
                  <a:moveTo>
                    <a:pt x="0" y="0"/>
                  </a:moveTo>
                  <a:cubicBezTo>
                    <a:pt x="4" y="0"/>
                    <a:pt x="7" y="0"/>
                    <a:pt x="7" y="0"/>
                  </a:cubicBezTo>
                  <a:cubicBezTo>
                    <a:pt x="7" y="0"/>
                    <a:pt x="4" y="0"/>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43"/>
            <p:cNvSpPr/>
            <p:nvPr/>
          </p:nvSpPr>
          <p:spPr>
            <a:xfrm>
              <a:off x="3849007" y="2286665"/>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43"/>
            <p:cNvSpPr/>
            <p:nvPr/>
          </p:nvSpPr>
          <p:spPr>
            <a:xfrm>
              <a:off x="3843470" y="2301624"/>
              <a:ext cx="4614" cy="1554"/>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43"/>
            <p:cNvSpPr/>
            <p:nvPr/>
          </p:nvSpPr>
          <p:spPr>
            <a:xfrm>
              <a:off x="3843810" y="2311994"/>
              <a:ext cx="1724" cy="5051"/>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43"/>
            <p:cNvSpPr/>
            <p:nvPr/>
          </p:nvSpPr>
          <p:spPr>
            <a:xfrm>
              <a:off x="3840410" y="2278432"/>
              <a:ext cx="1554" cy="1214"/>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43"/>
            <p:cNvSpPr/>
            <p:nvPr/>
          </p:nvSpPr>
          <p:spPr>
            <a:xfrm>
              <a:off x="3800049" y="2243827"/>
              <a:ext cx="267" cy="437"/>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43"/>
            <p:cNvSpPr/>
            <p:nvPr/>
          </p:nvSpPr>
          <p:spPr>
            <a:xfrm>
              <a:off x="3836087" y="2271535"/>
              <a:ext cx="3084" cy="4201"/>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43"/>
            <p:cNvSpPr/>
            <p:nvPr/>
          </p:nvSpPr>
          <p:spPr>
            <a:xfrm>
              <a:off x="3845170" y="2316511"/>
              <a:ext cx="534" cy="70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43"/>
            <p:cNvSpPr/>
            <p:nvPr/>
          </p:nvSpPr>
          <p:spPr>
            <a:xfrm>
              <a:off x="3790772" y="2219590"/>
              <a:ext cx="534" cy="631"/>
            </a:xfrm>
            <a:custGeom>
              <a:avLst/>
              <a:gdLst/>
              <a:ahLst/>
              <a:cxnLst/>
              <a:rect l="l" t="t" r="r" b="b"/>
              <a:pathLst>
                <a:path w="22" h="26" extrusionOk="0">
                  <a:moveTo>
                    <a:pt x="0" y="1"/>
                  </a:moveTo>
                  <a:cubicBezTo>
                    <a:pt x="4" y="11"/>
                    <a:pt x="14" y="18"/>
                    <a:pt x="21" y="25"/>
                  </a:cubicBezTo>
                  <a:cubicBezTo>
                    <a:pt x="14" y="18"/>
                    <a:pt x="7" y="11"/>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43"/>
            <p:cNvSpPr/>
            <p:nvPr/>
          </p:nvSpPr>
          <p:spPr>
            <a:xfrm>
              <a:off x="3790165" y="2218910"/>
              <a:ext cx="461" cy="534"/>
            </a:xfrm>
            <a:custGeom>
              <a:avLst/>
              <a:gdLst/>
              <a:ahLst/>
              <a:cxnLst/>
              <a:rect l="l" t="t" r="r" b="b"/>
              <a:pathLst>
                <a:path w="19" h="22" extrusionOk="0">
                  <a:moveTo>
                    <a:pt x="1" y="1"/>
                  </a:moveTo>
                  <a:cubicBezTo>
                    <a:pt x="4" y="8"/>
                    <a:pt x="11" y="15"/>
                    <a:pt x="18" y="22"/>
                  </a:cubicBezTo>
                  <a:cubicBezTo>
                    <a:pt x="11" y="15"/>
                    <a:pt x="4" y="8"/>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43"/>
            <p:cNvSpPr/>
            <p:nvPr/>
          </p:nvSpPr>
          <p:spPr>
            <a:xfrm>
              <a:off x="3799174" y="2240937"/>
              <a:ext cx="874" cy="2914"/>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43"/>
            <p:cNvSpPr/>
            <p:nvPr/>
          </p:nvSpPr>
          <p:spPr>
            <a:xfrm>
              <a:off x="3789412" y="2217381"/>
              <a:ext cx="704" cy="1481"/>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43"/>
            <p:cNvSpPr/>
            <p:nvPr/>
          </p:nvSpPr>
          <p:spPr>
            <a:xfrm>
              <a:off x="3799854" y="2243389"/>
              <a:ext cx="364" cy="801"/>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43"/>
            <p:cNvSpPr/>
            <p:nvPr/>
          </p:nvSpPr>
          <p:spPr>
            <a:xfrm>
              <a:off x="3720638" y="2266946"/>
              <a:ext cx="194" cy="24"/>
            </a:xfrm>
            <a:custGeom>
              <a:avLst/>
              <a:gdLst/>
              <a:ahLst/>
              <a:cxnLst/>
              <a:rect l="l" t="t" r="r" b="b"/>
              <a:pathLst>
                <a:path w="8" h="1" extrusionOk="0">
                  <a:moveTo>
                    <a:pt x="0" y="1"/>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43"/>
            <p:cNvSpPr/>
            <p:nvPr/>
          </p:nvSpPr>
          <p:spPr>
            <a:xfrm>
              <a:off x="3721051" y="2267043"/>
              <a:ext cx="194" cy="24"/>
            </a:xfrm>
            <a:custGeom>
              <a:avLst/>
              <a:gdLst/>
              <a:ahLst/>
              <a:cxnLst/>
              <a:rect l="l" t="t" r="r" b="b"/>
              <a:pathLst>
                <a:path w="8" h="1" extrusionOk="0">
                  <a:moveTo>
                    <a:pt x="1" y="0"/>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43"/>
            <p:cNvSpPr/>
            <p:nvPr/>
          </p:nvSpPr>
          <p:spPr>
            <a:xfrm>
              <a:off x="3720128" y="2266946"/>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43"/>
            <p:cNvSpPr/>
            <p:nvPr/>
          </p:nvSpPr>
          <p:spPr>
            <a:xfrm>
              <a:off x="3720298" y="2266946"/>
              <a:ext cx="194" cy="24"/>
            </a:xfrm>
            <a:custGeom>
              <a:avLst/>
              <a:gdLst/>
              <a:ahLst/>
              <a:cxnLst/>
              <a:rect l="l" t="t" r="r" b="b"/>
              <a:pathLst>
                <a:path w="8" h="1" extrusionOk="0">
                  <a:moveTo>
                    <a:pt x="0" y="1"/>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43"/>
            <p:cNvSpPr/>
            <p:nvPr/>
          </p:nvSpPr>
          <p:spPr>
            <a:xfrm>
              <a:off x="3722580" y="2267723"/>
              <a:ext cx="194" cy="97"/>
            </a:xfrm>
            <a:custGeom>
              <a:avLst/>
              <a:gdLst/>
              <a:ahLst/>
              <a:cxnLst/>
              <a:rect l="l" t="t" r="r" b="b"/>
              <a:pathLst>
                <a:path w="8" h="4" extrusionOk="0">
                  <a:moveTo>
                    <a:pt x="1" y="0"/>
                  </a:moveTo>
                  <a:lnTo>
                    <a:pt x="8"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43"/>
            <p:cNvSpPr/>
            <p:nvPr/>
          </p:nvSpPr>
          <p:spPr>
            <a:xfrm>
              <a:off x="3721998" y="2267383"/>
              <a:ext cx="194" cy="97"/>
            </a:xfrm>
            <a:custGeom>
              <a:avLst/>
              <a:gdLst/>
              <a:ahLst/>
              <a:cxnLst/>
              <a:rect l="l" t="t" r="r" b="b"/>
              <a:pathLst>
                <a:path w="8" h="4" extrusionOk="0">
                  <a:moveTo>
                    <a:pt x="0" y="0"/>
                  </a:moveTo>
                  <a:lnTo>
                    <a:pt x="7"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43"/>
            <p:cNvSpPr/>
            <p:nvPr/>
          </p:nvSpPr>
          <p:spPr>
            <a:xfrm>
              <a:off x="3721488" y="2267213"/>
              <a:ext cx="194" cy="24"/>
            </a:xfrm>
            <a:custGeom>
              <a:avLst/>
              <a:gdLst/>
              <a:ahLst/>
              <a:cxnLst/>
              <a:rect l="l" t="t" r="r" b="b"/>
              <a:pathLst>
                <a:path w="8" h="1" extrusionOk="0">
                  <a:moveTo>
                    <a:pt x="0" y="0"/>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43"/>
            <p:cNvSpPr/>
            <p:nvPr/>
          </p:nvSpPr>
          <p:spPr>
            <a:xfrm>
              <a:off x="3723188" y="2267966"/>
              <a:ext cx="607" cy="461"/>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43"/>
            <p:cNvSpPr/>
            <p:nvPr/>
          </p:nvSpPr>
          <p:spPr>
            <a:xfrm>
              <a:off x="3724548" y="2269933"/>
              <a:ext cx="704" cy="7504"/>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43"/>
            <p:cNvSpPr/>
            <p:nvPr/>
          </p:nvSpPr>
          <p:spPr>
            <a:xfrm>
              <a:off x="3706941" y="2263084"/>
              <a:ext cx="1384" cy="49"/>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43"/>
            <p:cNvSpPr/>
            <p:nvPr/>
          </p:nvSpPr>
          <p:spPr>
            <a:xfrm>
              <a:off x="3710171" y="2263473"/>
              <a:ext cx="9811" cy="3886"/>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43"/>
            <p:cNvSpPr/>
            <p:nvPr/>
          </p:nvSpPr>
          <p:spPr>
            <a:xfrm>
              <a:off x="3708398" y="2263036"/>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43"/>
            <p:cNvSpPr/>
            <p:nvPr/>
          </p:nvSpPr>
          <p:spPr>
            <a:xfrm>
              <a:off x="3710001" y="2263303"/>
              <a:ext cx="24" cy="0"/>
            </a:xfrm>
            <a:custGeom>
              <a:avLst/>
              <a:gdLst/>
              <a:ahLst/>
              <a:cxnLst/>
              <a:rect l="l" t="t" r="r" b="b"/>
              <a:pathLst>
                <a:path w="1" extrusionOk="0">
                  <a:moveTo>
                    <a:pt x="1"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43"/>
            <p:cNvSpPr/>
            <p:nvPr/>
          </p:nvSpPr>
          <p:spPr>
            <a:xfrm>
              <a:off x="3709661" y="2263206"/>
              <a:ext cx="194" cy="24"/>
            </a:xfrm>
            <a:custGeom>
              <a:avLst/>
              <a:gdLst/>
              <a:ahLst/>
              <a:cxnLst/>
              <a:rect l="l" t="t" r="r" b="b"/>
              <a:pathLst>
                <a:path w="8" h="1" extrusionOk="0">
                  <a:moveTo>
                    <a:pt x="1" y="1"/>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43"/>
            <p:cNvSpPr/>
            <p:nvPr/>
          </p:nvSpPr>
          <p:spPr>
            <a:xfrm>
              <a:off x="3708811" y="2263109"/>
              <a:ext cx="291" cy="24"/>
            </a:xfrm>
            <a:custGeom>
              <a:avLst/>
              <a:gdLst/>
              <a:ahLst/>
              <a:cxnLst/>
              <a:rect l="l" t="t" r="r" b="b"/>
              <a:pathLst>
                <a:path w="12" h="1" extrusionOk="0">
                  <a:moveTo>
                    <a:pt x="1" y="1"/>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43"/>
            <p:cNvSpPr/>
            <p:nvPr/>
          </p:nvSpPr>
          <p:spPr>
            <a:xfrm>
              <a:off x="3709248" y="2263109"/>
              <a:ext cx="267" cy="24"/>
            </a:xfrm>
            <a:custGeom>
              <a:avLst/>
              <a:gdLst/>
              <a:ahLst/>
              <a:cxnLst/>
              <a:rect l="l" t="t" r="r" b="b"/>
              <a:pathLst>
                <a:path w="11" h="1" extrusionOk="0">
                  <a:moveTo>
                    <a:pt x="0" y="1"/>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43"/>
            <p:cNvSpPr/>
            <p:nvPr/>
          </p:nvSpPr>
          <p:spPr>
            <a:xfrm>
              <a:off x="3724620" y="2277412"/>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43"/>
            <p:cNvSpPr/>
            <p:nvPr/>
          </p:nvSpPr>
          <p:spPr>
            <a:xfrm>
              <a:off x="3823678" y="2076845"/>
              <a:ext cx="2914" cy="2331"/>
            </a:xfrm>
            <a:custGeom>
              <a:avLst/>
              <a:gdLst/>
              <a:ahLst/>
              <a:cxnLst/>
              <a:rect l="l" t="t" r="r" b="b"/>
              <a:pathLst>
                <a:path w="120" h="96" extrusionOk="0">
                  <a:moveTo>
                    <a:pt x="0" y="1"/>
                  </a:moveTo>
                  <a:cubicBezTo>
                    <a:pt x="32" y="43"/>
                    <a:pt x="74" y="74"/>
                    <a:pt x="119" y="95"/>
                  </a:cubicBezTo>
                  <a:cubicBezTo>
                    <a:pt x="74" y="74"/>
                    <a:pt x="32" y="43"/>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43"/>
            <p:cNvSpPr/>
            <p:nvPr/>
          </p:nvSpPr>
          <p:spPr>
            <a:xfrm>
              <a:off x="3807431" y="1993014"/>
              <a:ext cx="6071" cy="2501"/>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43"/>
            <p:cNvSpPr/>
            <p:nvPr/>
          </p:nvSpPr>
          <p:spPr>
            <a:xfrm>
              <a:off x="3811851" y="1970332"/>
              <a:ext cx="2404" cy="3594"/>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43"/>
            <p:cNvSpPr/>
            <p:nvPr/>
          </p:nvSpPr>
          <p:spPr>
            <a:xfrm>
              <a:off x="3813381" y="2026090"/>
              <a:ext cx="11171" cy="17971"/>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43"/>
            <p:cNvSpPr/>
            <p:nvPr/>
          </p:nvSpPr>
          <p:spPr>
            <a:xfrm>
              <a:off x="3823411" y="2075995"/>
              <a:ext cx="24" cy="291"/>
            </a:xfrm>
            <a:custGeom>
              <a:avLst/>
              <a:gdLst/>
              <a:ahLst/>
              <a:cxnLst/>
              <a:rect l="l" t="t" r="r" b="b"/>
              <a:pathLst>
                <a:path w="1" h="12" extrusionOk="0">
                  <a:moveTo>
                    <a:pt x="1" y="11"/>
                  </a:moveTo>
                  <a:cubicBezTo>
                    <a:pt x="1" y="8"/>
                    <a:pt x="1" y="4"/>
                    <a:pt x="1" y="1"/>
                  </a:cubicBezTo>
                  <a:cubicBezTo>
                    <a:pt x="1" y="4"/>
                    <a:pt x="1" y="8"/>
                    <a:pt x="1"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43"/>
            <p:cNvSpPr/>
            <p:nvPr/>
          </p:nvSpPr>
          <p:spPr>
            <a:xfrm>
              <a:off x="3801724" y="2153026"/>
              <a:ext cx="194" cy="267"/>
            </a:xfrm>
            <a:custGeom>
              <a:avLst/>
              <a:gdLst/>
              <a:ahLst/>
              <a:cxnLst/>
              <a:rect l="l" t="t" r="r" b="b"/>
              <a:pathLst>
                <a:path w="8" h="11" extrusionOk="0">
                  <a:moveTo>
                    <a:pt x="1" y="11"/>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43"/>
            <p:cNvSpPr/>
            <p:nvPr/>
          </p:nvSpPr>
          <p:spPr>
            <a:xfrm>
              <a:off x="3826908" y="2126167"/>
              <a:ext cx="6217" cy="4857"/>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43"/>
            <p:cNvSpPr/>
            <p:nvPr/>
          </p:nvSpPr>
          <p:spPr>
            <a:xfrm>
              <a:off x="3822828" y="2092241"/>
              <a:ext cx="5877" cy="4104"/>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43"/>
            <p:cNvSpPr/>
            <p:nvPr/>
          </p:nvSpPr>
          <p:spPr>
            <a:xfrm>
              <a:off x="3803449" y="2141539"/>
              <a:ext cx="14814" cy="9981"/>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43"/>
            <p:cNvSpPr/>
            <p:nvPr/>
          </p:nvSpPr>
          <p:spPr>
            <a:xfrm>
              <a:off x="3800972" y="2153949"/>
              <a:ext cx="97" cy="194"/>
            </a:xfrm>
            <a:custGeom>
              <a:avLst/>
              <a:gdLst/>
              <a:ahLst/>
              <a:cxnLst/>
              <a:rect l="l" t="t" r="r" b="b"/>
              <a:pathLst>
                <a:path w="4" h="8" extrusionOk="0">
                  <a:moveTo>
                    <a:pt x="0" y="8"/>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43"/>
            <p:cNvSpPr/>
            <p:nvPr/>
          </p:nvSpPr>
          <p:spPr>
            <a:xfrm>
              <a:off x="3832930" y="2098944"/>
              <a:ext cx="10831" cy="12191"/>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43"/>
            <p:cNvSpPr/>
            <p:nvPr/>
          </p:nvSpPr>
          <p:spPr>
            <a:xfrm>
              <a:off x="3835577" y="2116380"/>
              <a:ext cx="7504" cy="8014"/>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43"/>
            <p:cNvSpPr/>
            <p:nvPr/>
          </p:nvSpPr>
          <p:spPr>
            <a:xfrm>
              <a:off x="3788975" y="2215511"/>
              <a:ext cx="461" cy="1894"/>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43"/>
            <p:cNvSpPr/>
            <p:nvPr/>
          </p:nvSpPr>
          <p:spPr>
            <a:xfrm>
              <a:off x="3792715" y="2208274"/>
              <a:ext cx="1384" cy="308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43"/>
            <p:cNvSpPr/>
            <p:nvPr/>
          </p:nvSpPr>
          <p:spPr>
            <a:xfrm>
              <a:off x="3797912" y="2182605"/>
              <a:ext cx="24" cy="24"/>
            </a:xfrm>
            <a:custGeom>
              <a:avLst/>
              <a:gdLst/>
              <a:ahLst/>
              <a:cxnLst/>
              <a:rect l="l" t="t" r="r" b="b"/>
              <a:pathLst>
                <a:path w="1" h="1" extrusionOk="0">
                  <a:moveTo>
                    <a:pt x="0" y="1"/>
                  </a:moveTo>
                  <a:lnTo>
                    <a:pt x="0" y="1"/>
                  </a:lnTo>
                  <a:cubicBezTo>
                    <a:pt x="0" y="1"/>
                    <a:pt x="0" y="1"/>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43"/>
            <p:cNvSpPr/>
            <p:nvPr/>
          </p:nvSpPr>
          <p:spPr>
            <a:xfrm>
              <a:off x="3797572" y="2184135"/>
              <a:ext cx="97" cy="194"/>
            </a:xfrm>
            <a:custGeom>
              <a:avLst/>
              <a:gdLst/>
              <a:ahLst/>
              <a:cxnLst/>
              <a:rect l="l" t="t" r="r" b="b"/>
              <a:pathLst>
                <a:path w="4" h="8" extrusionOk="0">
                  <a:moveTo>
                    <a:pt x="0" y="8"/>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43"/>
            <p:cNvSpPr/>
            <p:nvPr/>
          </p:nvSpPr>
          <p:spPr>
            <a:xfrm>
              <a:off x="3796285" y="2186005"/>
              <a:ext cx="121" cy="121"/>
            </a:xfrm>
            <a:custGeom>
              <a:avLst/>
              <a:gdLst/>
              <a:ahLst/>
              <a:cxnLst/>
              <a:rect l="l" t="t" r="r" b="b"/>
              <a:pathLst>
                <a:path w="5" h="5" extrusionOk="0">
                  <a:moveTo>
                    <a:pt x="1" y="4"/>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43"/>
            <p:cNvSpPr/>
            <p:nvPr/>
          </p:nvSpPr>
          <p:spPr>
            <a:xfrm>
              <a:off x="3796552" y="2185665"/>
              <a:ext cx="194" cy="121"/>
            </a:xfrm>
            <a:custGeom>
              <a:avLst/>
              <a:gdLst/>
              <a:ahLst/>
              <a:cxnLst/>
              <a:rect l="l" t="t" r="r" b="b"/>
              <a:pathLst>
                <a:path w="8" h="5" extrusionOk="0">
                  <a:moveTo>
                    <a:pt x="0" y="4"/>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43"/>
            <p:cNvSpPr/>
            <p:nvPr/>
          </p:nvSpPr>
          <p:spPr>
            <a:xfrm>
              <a:off x="3796042" y="2186345"/>
              <a:ext cx="97" cy="121"/>
            </a:xfrm>
            <a:custGeom>
              <a:avLst/>
              <a:gdLst/>
              <a:ahLst/>
              <a:cxnLst/>
              <a:rect l="l" t="t" r="r" b="b"/>
              <a:pathLst>
                <a:path w="4" h="5" extrusionOk="0">
                  <a:moveTo>
                    <a:pt x="0" y="4"/>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43"/>
            <p:cNvSpPr/>
            <p:nvPr/>
          </p:nvSpPr>
          <p:spPr>
            <a:xfrm>
              <a:off x="3790942" y="2190424"/>
              <a:ext cx="2234" cy="2914"/>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43"/>
            <p:cNvSpPr/>
            <p:nvPr/>
          </p:nvSpPr>
          <p:spPr>
            <a:xfrm>
              <a:off x="3794342" y="2186685"/>
              <a:ext cx="1384" cy="1651"/>
            </a:xfrm>
            <a:custGeom>
              <a:avLst/>
              <a:gdLst/>
              <a:ahLst/>
              <a:cxnLst/>
              <a:rect l="l" t="t" r="r" b="b"/>
              <a:pathLst>
                <a:path w="57" h="68" extrusionOk="0">
                  <a:moveTo>
                    <a:pt x="0" y="67"/>
                  </a:moveTo>
                  <a:cubicBezTo>
                    <a:pt x="18" y="43"/>
                    <a:pt x="35" y="22"/>
                    <a:pt x="56" y="1"/>
                  </a:cubicBezTo>
                  <a:cubicBezTo>
                    <a:pt x="35" y="22"/>
                    <a:pt x="18" y="43"/>
                    <a:pt x="0" y="6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43"/>
            <p:cNvSpPr/>
            <p:nvPr/>
          </p:nvSpPr>
          <p:spPr>
            <a:xfrm>
              <a:off x="3796892" y="2185325"/>
              <a:ext cx="97" cy="121"/>
            </a:xfrm>
            <a:custGeom>
              <a:avLst/>
              <a:gdLst/>
              <a:ahLst/>
              <a:cxnLst/>
              <a:rect l="l" t="t" r="r" b="b"/>
              <a:pathLst>
                <a:path w="4" h="5" extrusionOk="0">
                  <a:moveTo>
                    <a:pt x="0" y="4"/>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43"/>
            <p:cNvSpPr/>
            <p:nvPr/>
          </p:nvSpPr>
          <p:spPr>
            <a:xfrm>
              <a:off x="3794245" y="2188385"/>
              <a:ext cx="24" cy="121"/>
            </a:xfrm>
            <a:custGeom>
              <a:avLst/>
              <a:gdLst/>
              <a:ahLst/>
              <a:cxnLst/>
              <a:rect l="l" t="t" r="r" b="b"/>
              <a:pathLst>
                <a:path w="1" h="5" extrusionOk="0">
                  <a:moveTo>
                    <a:pt x="1"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43"/>
            <p:cNvSpPr/>
            <p:nvPr/>
          </p:nvSpPr>
          <p:spPr>
            <a:xfrm>
              <a:off x="3797305" y="2180055"/>
              <a:ext cx="121" cy="291"/>
            </a:xfrm>
            <a:custGeom>
              <a:avLst/>
              <a:gdLst/>
              <a:ahLst/>
              <a:cxnLst/>
              <a:rect l="l" t="t" r="r" b="b"/>
              <a:pathLst>
                <a:path w="5" h="12" extrusionOk="0">
                  <a:moveTo>
                    <a:pt x="4" y="1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43"/>
            <p:cNvSpPr/>
            <p:nvPr/>
          </p:nvSpPr>
          <p:spPr>
            <a:xfrm>
              <a:off x="3797742" y="2181318"/>
              <a:ext cx="97" cy="291"/>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43"/>
            <p:cNvSpPr/>
            <p:nvPr/>
          </p:nvSpPr>
          <p:spPr>
            <a:xfrm>
              <a:off x="3797135" y="2184912"/>
              <a:ext cx="121" cy="194"/>
            </a:xfrm>
            <a:custGeom>
              <a:avLst/>
              <a:gdLst/>
              <a:ahLst/>
              <a:cxnLst/>
              <a:rect l="l" t="t" r="r" b="b"/>
              <a:pathLst>
                <a:path w="5" h="8" extrusionOk="0">
                  <a:moveTo>
                    <a:pt x="1" y="7"/>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43"/>
            <p:cNvSpPr/>
            <p:nvPr/>
          </p:nvSpPr>
          <p:spPr>
            <a:xfrm>
              <a:off x="3797912" y="2181925"/>
              <a:ext cx="24" cy="291"/>
            </a:xfrm>
            <a:custGeom>
              <a:avLst/>
              <a:gdLst/>
              <a:ahLst/>
              <a:cxnLst/>
              <a:rect l="l" t="t" r="r" b="b"/>
              <a:pathLst>
                <a:path w="1" h="12" extrusionOk="0">
                  <a:moveTo>
                    <a:pt x="0" y="1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43"/>
            <p:cNvSpPr/>
            <p:nvPr/>
          </p:nvSpPr>
          <p:spPr>
            <a:xfrm>
              <a:off x="3797572" y="2180735"/>
              <a:ext cx="97" cy="291"/>
            </a:xfrm>
            <a:custGeom>
              <a:avLst/>
              <a:gdLst/>
              <a:ahLst/>
              <a:cxnLst/>
              <a:rect l="l" t="t" r="r" b="b"/>
              <a:pathLst>
                <a:path w="4" h="12" extrusionOk="0">
                  <a:moveTo>
                    <a:pt x="4" y="1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43"/>
            <p:cNvSpPr/>
            <p:nvPr/>
          </p:nvSpPr>
          <p:spPr>
            <a:xfrm>
              <a:off x="3797815" y="2183115"/>
              <a:ext cx="24" cy="194"/>
            </a:xfrm>
            <a:custGeom>
              <a:avLst/>
              <a:gdLst/>
              <a:ahLst/>
              <a:cxnLst/>
              <a:rect l="l" t="t" r="r" b="b"/>
              <a:pathLst>
                <a:path w="1" h="8" extrusionOk="0">
                  <a:moveTo>
                    <a:pt x="1" y="8"/>
                  </a:moveTo>
                  <a:lnTo>
                    <a:pt x="1" y="4"/>
                  </a:lnTo>
                  <a:cubicBezTo>
                    <a:pt x="1" y="1"/>
                    <a:pt x="1" y="8"/>
                    <a:pt x="1" y="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43"/>
            <p:cNvSpPr/>
            <p:nvPr/>
          </p:nvSpPr>
          <p:spPr>
            <a:xfrm>
              <a:off x="3797305" y="2184475"/>
              <a:ext cx="194" cy="194"/>
            </a:xfrm>
            <a:custGeom>
              <a:avLst/>
              <a:gdLst/>
              <a:ahLst/>
              <a:cxnLst/>
              <a:rect l="l" t="t" r="r" b="b"/>
              <a:pathLst>
                <a:path w="8" h="8" extrusionOk="0">
                  <a:moveTo>
                    <a:pt x="1" y="8"/>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43"/>
            <p:cNvSpPr/>
            <p:nvPr/>
          </p:nvSpPr>
          <p:spPr>
            <a:xfrm>
              <a:off x="3797742" y="2183625"/>
              <a:ext cx="97" cy="194"/>
            </a:xfrm>
            <a:custGeom>
              <a:avLst/>
              <a:gdLst/>
              <a:ahLst/>
              <a:cxnLst/>
              <a:rect l="l" t="t" r="r" b="b"/>
              <a:pathLst>
                <a:path w="4" h="8" extrusionOk="0">
                  <a:moveTo>
                    <a:pt x="0" y="8"/>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43"/>
            <p:cNvSpPr/>
            <p:nvPr/>
          </p:nvSpPr>
          <p:spPr>
            <a:xfrm>
              <a:off x="3789242" y="2216968"/>
              <a:ext cx="267" cy="874"/>
            </a:xfrm>
            <a:custGeom>
              <a:avLst/>
              <a:gdLst/>
              <a:ahLst/>
              <a:cxnLst/>
              <a:rect l="l" t="t" r="r" b="b"/>
              <a:pathLst>
                <a:path w="11" h="36" extrusionOk="0">
                  <a:moveTo>
                    <a:pt x="0" y="0"/>
                  </a:moveTo>
                  <a:cubicBezTo>
                    <a:pt x="4" y="11"/>
                    <a:pt x="7" y="25"/>
                    <a:pt x="11" y="35"/>
                  </a:cubicBezTo>
                  <a:lnTo>
                    <a:pt x="7" y="18"/>
                  </a:ln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43"/>
            <p:cNvSpPr/>
            <p:nvPr/>
          </p:nvSpPr>
          <p:spPr>
            <a:xfrm>
              <a:off x="3814231" y="1967782"/>
              <a:ext cx="4954" cy="2574"/>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43"/>
            <p:cNvSpPr/>
            <p:nvPr/>
          </p:nvSpPr>
          <p:spPr>
            <a:xfrm>
              <a:off x="3836330" y="1960788"/>
              <a:ext cx="461" cy="461"/>
            </a:xfrm>
            <a:custGeom>
              <a:avLst/>
              <a:gdLst/>
              <a:ahLst/>
              <a:cxnLst/>
              <a:rect l="l" t="t" r="r" b="b"/>
              <a:pathLst>
                <a:path w="19" h="19" extrusionOk="0">
                  <a:moveTo>
                    <a:pt x="18" y="1"/>
                  </a:moveTo>
                  <a:cubicBezTo>
                    <a:pt x="11" y="8"/>
                    <a:pt x="4" y="15"/>
                    <a:pt x="1" y="19"/>
                  </a:cubicBezTo>
                  <a:cubicBezTo>
                    <a:pt x="4" y="15"/>
                    <a:pt x="11" y="8"/>
                    <a:pt x="1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43"/>
            <p:cNvSpPr/>
            <p:nvPr/>
          </p:nvSpPr>
          <p:spPr>
            <a:xfrm>
              <a:off x="3837350" y="1959015"/>
              <a:ext cx="461" cy="874"/>
            </a:xfrm>
            <a:custGeom>
              <a:avLst/>
              <a:gdLst/>
              <a:ahLst/>
              <a:cxnLst/>
              <a:rect l="l" t="t" r="r" b="b"/>
              <a:pathLst>
                <a:path w="19" h="36" extrusionOk="0">
                  <a:moveTo>
                    <a:pt x="1" y="35"/>
                  </a:moveTo>
                  <a:cubicBezTo>
                    <a:pt x="8" y="25"/>
                    <a:pt x="15" y="14"/>
                    <a:pt x="18" y="0"/>
                  </a:cubicBezTo>
                  <a:cubicBezTo>
                    <a:pt x="15" y="14"/>
                    <a:pt x="8" y="25"/>
                    <a:pt x="1" y="3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43"/>
            <p:cNvSpPr/>
            <p:nvPr/>
          </p:nvSpPr>
          <p:spPr>
            <a:xfrm>
              <a:off x="3835480" y="1961395"/>
              <a:ext cx="704" cy="534"/>
            </a:xfrm>
            <a:custGeom>
              <a:avLst/>
              <a:gdLst/>
              <a:ahLst/>
              <a:cxnLst/>
              <a:rect l="l" t="t" r="r" b="b"/>
              <a:pathLst>
                <a:path w="29" h="22" extrusionOk="0">
                  <a:moveTo>
                    <a:pt x="1" y="22"/>
                  </a:moveTo>
                  <a:cubicBezTo>
                    <a:pt x="11" y="15"/>
                    <a:pt x="18" y="8"/>
                    <a:pt x="29" y="1"/>
                  </a:cubicBezTo>
                  <a:cubicBezTo>
                    <a:pt x="18" y="8"/>
                    <a:pt x="11" y="15"/>
                    <a:pt x="1" y="2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43"/>
            <p:cNvSpPr/>
            <p:nvPr/>
          </p:nvSpPr>
          <p:spPr>
            <a:xfrm>
              <a:off x="3836937" y="1960035"/>
              <a:ext cx="364" cy="607"/>
            </a:xfrm>
            <a:custGeom>
              <a:avLst/>
              <a:gdLst/>
              <a:ahLst/>
              <a:cxnLst/>
              <a:rect l="l" t="t" r="r" b="b"/>
              <a:pathLst>
                <a:path w="15" h="25" extrusionOk="0">
                  <a:moveTo>
                    <a:pt x="0" y="25"/>
                  </a:moveTo>
                  <a:cubicBezTo>
                    <a:pt x="4" y="14"/>
                    <a:pt x="11" y="7"/>
                    <a:pt x="14" y="0"/>
                  </a:cubicBezTo>
                  <a:cubicBezTo>
                    <a:pt x="11" y="7"/>
                    <a:pt x="4" y="14"/>
                    <a:pt x="0" y="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43"/>
            <p:cNvSpPr/>
            <p:nvPr/>
          </p:nvSpPr>
          <p:spPr>
            <a:xfrm>
              <a:off x="3813818" y="1969895"/>
              <a:ext cx="777" cy="801"/>
            </a:xfrm>
            <a:custGeom>
              <a:avLst/>
              <a:gdLst/>
              <a:ahLst/>
              <a:cxnLst/>
              <a:rect l="l" t="t" r="r" b="b"/>
              <a:pathLst>
                <a:path w="32" h="33" extrusionOk="0">
                  <a:moveTo>
                    <a:pt x="32" y="1"/>
                  </a:moveTo>
                  <a:lnTo>
                    <a:pt x="18" y="15"/>
                  </a:lnTo>
                  <a:lnTo>
                    <a:pt x="0" y="32"/>
                  </a:lnTo>
                  <a:cubicBezTo>
                    <a:pt x="14" y="22"/>
                    <a:pt x="21" y="11"/>
                    <a:pt x="3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43"/>
            <p:cNvSpPr/>
            <p:nvPr/>
          </p:nvSpPr>
          <p:spPr>
            <a:xfrm>
              <a:off x="5158341" y="2457046"/>
              <a:ext cx="291" cy="2137"/>
            </a:xfrm>
            <a:custGeom>
              <a:avLst/>
              <a:gdLst/>
              <a:ahLst/>
              <a:cxnLst/>
              <a:rect l="l" t="t" r="r" b="b"/>
              <a:pathLst>
                <a:path w="12" h="88" extrusionOk="0">
                  <a:moveTo>
                    <a:pt x="1" y="0"/>
                  </a:moveTo>
                  <a:cubicBezTo>
                    <a:pt x="8" y="28"/>
                    <a:pt x="11" y="56"/>
                    <a:pt x="11" y="88"/>
                  </a:cubicBezTo>
                  <a:cubicBezTo>
                    <a:pt x="11" y="56"/>
                    <a:pt x="8" y="28"/>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43"/>
            <p:cNvSpPr/>
            <p:nvPr/>
          </p:nvSpPr>
          <p:spPr>
            <a:xfrm>
              <a:off x="5056079" y="2298054"/>
              <a:ext cx="5634" cy="631"/>
            </a:xfrm>
            <a:custGeom>
              <a:avLst/>
              <a:gdLst/>
              <a:ahLst/>
              <a:cxnLst/>
              <a:rect l="l" t="t" r="r" b="b"/>
              <a:pathLst>
                <a:path w="232" h="26" extrusionOk="0">
                  <a:moveTo>
                    <a:pt x="0" y="8"/>
                  </a:moveTo>
                  <a:cubicBezTo>
                    <a:pt x="77" y="1"/>
                    <a:pt x="154" y="8"/>
                    <a:pt x="231" y="25"/>
                  </a:cubicBezTo>
                  <a:cubicBezTo>
                    <a:pt x="154" y="8"/>
                    <a:pt x="77" y="1"/>
                    <a:pt x="0" y="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43"/>
            <p:cNvSpPr/>
            <p:nvPr/>
          </p:nvSpPr>
          <p:spPr>
            <a:xfrm>
              <a:off x="4996435" y="2342520"/>
              <a:ext cx="6095" cy="1372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43"/>
            <p:cNvSpPr/>
            <p:nvPr/>
          </p:nvSpPr>
          <p:spPr>
            <a:xfrm>
              <a:off x="5002846" y="2328750"/>
              <a:ext cx="8111" cy="12871"/>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43"/>
            <p:cNvSpPr/>
            <p:nvPr/>
          </p:nvSpPr>
          <p:spPr>
            <a:xfrm>
              <a:off x="4962995" y="2360539"/>
              <a:ext cx="607" cy="194"/>
            </a:xfrm>
            <a:custGeom>
              <a:avLst/>
              <a:gdLst/>
              <a:ahLst/>
              <a:cxnLst/>
              <a:rect l="l" t="t" r="r" b="b"/>
              <a:pathLst>
                <a:path w="25" h="8" extrusionOk="0">
                  <a:moveTo>
                    <a:pt x="0" y="1"/>
                  </a:moveTo>
                  <a:lnTo>
                    <a:pt x="0" y="1"/>
                  </a:lnTo>
                  <a:lnTo>
                    <a:pt x="25"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43"/>
            <p:cNvSpPr/>
            <p:nvPr/>
          </p:nvSpPr>
          <p:spPr>
            <a:xfrm>
              <a:off x="4966638" y="2362336"/>
              <a:ext cx="1141" cy="1117"/>
            </a:xfrm>
            <a:custGeom>
              <a:avLst/>
              <a:gdLst/>
              <a:ahLst/>
              <a:cxnLst/>
              <a:rect l="l" t="t" r="r" b="b"/>
              <a:pathLst>
                <a:path w="47" h="46" extrusionOk="0">
                  <a:moveTo>
                    <a:pt x="1" y="1"/>
                  </a:moveTo>
                  <a:cubicBezTo>
                    <a:pt x="18" y="11"/>
                    <a:pt x="32" y="29"/>
                    <a:pt x="46" y="46"/>
                  </a:cubicBezTo>
                  <a:cubicBezTo>
                    <a:pt x="36" y="29"/>
                    <a:pt x="18" y="1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43"/>
            <p:cNvSpPr/>
            <p:nvPr/>
          </p:nvSpPr>
          <p:spPr>
            <a:xfrm>
              <a:off x="4967828" y="2363526"/>
              <a:ext cx="461" cy="607"/>
            </a:xfrm>
            <a:custGeom>
              <a:avLst/>
              <a:gdLst/>
              <a:ahLst/>
              <a:cxnLst/>
              <a:rect l="l" t="t" r="r" b="b"/>
              <a:pathLst>
                <a:path w="19" h="25" extrusionOk="0">
                  <a:moveTo>
                    <a:pt x="18" y="25"/>
                  </a:moveTo>
                  <a:cubicBezTo>
                    <a:pt x="11" y="14"/>
                    <a:pt x="8" y="7"/>
                    <a:pt x="1" y="0"/>
                  </a:cubicBezTo>
                  <a:cubicBezTo>
                    <a:pt x="8" y="7"/>
                    <a:pt x="11" y="14"/>
                    <a:pt x="18" y="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43"/>
            <p:cNvSpPr/>
            <p:nvPr/>
          </p:nvSpPr>
          <p:spPr>
            <a:xfrm>
              <a:off x="5015523" y="2316778"/>
              <a:ext cx="1481" cy="6314"/>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43"/>
            <p:cNvSpPr/>
            <p:nvPr/>
          </p:nvSpPr>
          <p:spPr>
            <a:xfrm>
              <a:off x="4966055" y="2361899"/>
              <a:ext cx="437" cy="364"/>
            </a:xfrm>
            <a:custGeom>
              <a:avLst/>
              <a:gdLst/>
              <a:ahLst/>
              <a:cxnLst/>
              <a:rect l="l" t="t" r="r" b="b"/>
              <a:pathLst>
                <a:path w="18" h="15" extrusionOk="0">
                  <a:moveTo>
                    <a:pt x="0" y="1"/>
                  </a:moveTo>
                  <a:lnTo>
                    <a:pt x="18" y="15"/>
                  </a:lnTo>
                  <a:cubicBezTo>
                    <a:pt x="14" y="8"/>
                    <a:pt x="7" y="4"/>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43"/>
            <p:cNvSpPr/>
            <p:nvPr/>
          </p:nvSpPr>
          <p:spPr>
            <a:xfrm>
              <a:off x="4585878" y="2371856"/>
              <a:ext cx="4323" cy="801"/>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43"/>
            <p:cNvSpPr/>
            <p:nvPr/>
          </p:nvSpPr>
          <p:spPr>
            <a:xfrm>
              <a:off x="4582697" y="2370253"/>
              <a:ext cx="2161" cy="1554"/>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43"/>
            <p:cNvSpPr/>
            <p:nvPr/>
          </p:nvSpPr>
          <p:spPr>
            <a:xfrm>
              <a:off x="5085317" y="2307671"/>
              <a:ext cx="6411" cy="8014"/>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43"/>
            <p:cNvSpPr/>
            <p:nvPr/>
          </p:nvSpPr>
          <p:spPr>
            <a:xfrm>
              <a:off x="5172135" y="2399322"/>
              <a:ext cx="1967" cy="97"/>
            </a:xfrm>
            <a:custGeom>
              <a:avLst/>
              <a:gdLst/>
              <a:ahLst/>
              <a:cxnLst/>
              <a:rect l="l" t="t" r="r" b="b"/>
              <a:pathLst>
                <a:path w="81" h="4" extrusionOk="0">
                  <a:moveTo>
                    <a:pt x="81" y="4"/>
                  </a:moveTo>
                  <a:cubicBezTo>
                    <a:pt x="56" y="4"/>
                    <a:pt x="32" y="4"/>
                    <a:pt x="0" y="0"/>
                  </a:cubicBezTo>
                  <a:cubicBezTo>
                    <a:pt x="32" y="4"/>
                    <a:pt x="56" y="4"/>
                    <a:pt x="81" y="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43"/>
            <p:cNvSpPr/>
            <p:nvPr/>
          </p:nvSpPr>
          <p:spPr>
            <a:xfrm>
              <a:off x="5149599" y="2379942"/>
              <a:ext cx="3351" cy="4687"/>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43"/>
            <p:cNvSpPr/>
            <p:nvPr/>
          </p:nvSpPr>
          <p:spPr>
            <a:xfrm>
              <a:off x="5205527" y="2403474"/>
              <a:ext cx="291" cy="801"/>
            </a:xfrm>
            <a:custGeom>
              <a:avLst/>
              <a:gdLst/>
              <a:ahLst/>
              <a:cxnLst/>
              <a:rect l="l" t="t" r="r" b="b"/>
              <a:pathLst>
                <a:path w="12" h="33" extrusionOk="0">
                  <a:moveTo>
                    <a:pt x="11" y="32"/>
                  </a:moveTo>
                  <a:cubicBezTo>
                    <a:pt x="8" y="22"/>
                    <a:pt x="4" y="11"/>
                    <a:pt x="1" y="1"/>
                  </a:cubicBezTo>
                  <a:cubicBezTo>
                    <a:pt x="4" y="11"/>
                    <a:pt x="8" y="22"/>
                    <a:pt x="11" y="3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43"/>
            <p:cNvSpPr/>
            <p:nvPr/>
          </p:nvSpPr>
          <p:spPr>
            <a:xfrm>
              <a:off x="5142969" y="2377053"/>
              <a:ext cx="2744" cy="172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43"/>
            <p:cNvSpPr/>
            <p:nvPr/>
          </p:nvSpPr>
          <p:spPr>
            <a:xfrm>
              <a:off x="5156982" y="2397622"/>
              <a:ext cx="9228" cy="206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43"/>
            <p:cNvSpPr/>
            <p:nvPr/>
          </p:nvSpPr>
          <p:spPr>
            <a:xfrm>
              <a:off x="5191247" y="2389875"/>
              <a:ext cx="6581" cy="1991"/>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43"/>
            <p:cNvSpPr/>
            <p:nvPr/>
          </p:nvSpPr>
          <p:spPr>
            <a:xfrm>
              <a:off x="5163976" y="2443933"/>
              <a:ext cx="4857" cy="2671"/>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43"/>
            <p:cNvSpPr/>
            <p:nvPr/>
          </p:nvSpPr>
          <p:spPr>
            <a:xfrm>
              <a:off x="5105547" y="2344317"/>
              <a:ext cx="6654" cy="15397"/>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43"/>
            <p:cNvSpPr/>
            <p:nvPr/>
          </p:nvSpPr>
          <p:spPr>
            <a:xfrm>
              <a:off x="5082257" y="2305291"/>
              <a:ext cx="3084" cy="240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43"/>
            <p:cNvSpPr/>
            <p:nvPr/>
          </p:nvSpPr>
          <p:spPr>
            <a:xfrm>
              <a:off x="5205794" y="2404251"/>
              <a:ext cx="97" cy="777"/>
            </a:xfrm>
            <a:custGeom>
              <a:avLst/>
              <a:gdLst/>
              <a:ahLst/>
              <a:cxnLst/>
              <a:rect l="l" t="t" r="r" b="b"/>
              <a:pathLst>
                <a:path w="4" h="32" extrusionOk="0">
                  <a:moveTo>
                    <a:pt x="0" y="0"/>
                  </a:moveTo>
                  <a:cubicBezTo>
                    <a:pt x="4" y="11"/>
                    <a:pt x="4" y="21"/>
                    <a:pt x="4" y="32"/>
                  </a:cubicBezTo>
                  <a:cubicBezTo>
                    <a:pt x="4" y="21"/>
                    <a:pt x="4" y="11"/>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43"/>
            <p:cNvSpPr/>
            <p:nvPr/>
          </p:nvSpPr>
          <p:spPr>
            <a:xfrm>
              <a:off x="5159046" y="2467853"/>
              <a:ext cx="850" cy="7237"/>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43"/>
            <p:cNvSpPr/>
            <p:nvPr/>
          </p:nvSpPr>
          <p:spPr>
            <a:xfrm>
              <a:off x="5062368" y="2298831"/>
              <a:ext cx="607" cy="194"/>
            </a:xfrm>
            <a:custGeom>
              <a:avLst/>
              <a:gdLst/>
              <a:ahLst/>
              <a:cxnLst/>
              <a:rect l="l" t="t" r="r" b="b"/>
              <a:pathLst>
                <a:path w="25" h="8" extrusionOk="0">
                  <a:moveTo>
                    <a:pt x="25" y="7"/>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43"/>
            <p:cNvSpPr/>
            <p:nvPr/>
          </p:nvSpPr>
          <p:spPr>
            <a:xfrm>
              <a:off x="5111496" y="2363186"/>
              <a:ext cx="121" cy="534"/>
            </a:xfrm>
            <a:custGeom>
              <a:avLst/>
              <a:gdLst/>
              <a:ahLst/>
              <a:cxnLst/>
              <a:rect l="l" t="t" r="r" b="b"/>
              <a:pathLst>
                <a:path w="5" h="22" extrusionOk="0">
                  <a:moveTo>
                    <a:pt x="4" y="21"/>
                  </a:moveTo>
                  <a:cubicBezTo>
                    <a:pt x="4" y="14"/>
                    <a:pt x="1" y="7"/>
                    <a:pt x="1" y="0"/>
                  </a:cubicBezTo>
                  <a:cubicBezTo>
                    <a:pt x="1" y="7"/>
                    <a:pt x="4" y="14"/>
                    <a:pt x="4" y="2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43"/>
            <p:cNvSpPr/>
            <p:nvPr/>
          </p:nvSpPr>
          <p:spPr>
            <a:xfrm>
              <a:off x="5091024" y="2316438"/>
              <a:ext cx="194" cy="704"/>
            </a:xfrm>
            <a:custGeom>
              <a:avLst/>
              <a:gdLst/>
              <a:ahLst/>
              <a:cxnLst/>
              <a:rect l="l" t="t" r="r" b="b"/>
              <a:pathLst>
                <a:path w="8" h="29" extrusionOk="0">
                  <a:moveTo>
                    <a:pt x="0" y="28"/>
                  </a:moveTo>
                  <a:cubicBezTo>
                    <a:pt x="4" y="18"/>
                    <a:pt x="4" y="11"/>
                    <a:pt x="7" y="0"/>
                  </a:cubicBezTo>
                  <a:cubicBezTo>
                    <a:pt x="4" y="11"/>
                    <a:pt x="4" y="18"/>
                    <a:pt x="0" y="2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43"/>
            <p:cNvSpPr/>
            <p:nvPr/>
          </p:nvSpPr>
          <p:spPr>
            <a:xfrm>
              <a:off x="5064165" y="2299511"/>
              <a:ext cx="97" cy="24"/>
            </a:xfrm>
            <a:custGeom>
              <a:avLst/>
              <a:gdLst/>
              <a:ahLst/>
              <a:cxnLst/>
              <a:rect l="l" t="t" r="r" b="b"/>
              <a:pathLst>
                <a:path w="4" h="1" extrusionOk="0">
                  <a:moveTo>
                    <a:pt x="4"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43"/>
            <p:cNvSpPr/>
            <p:nvPr/>
          </p:nvSpPr>
          <p:spPr>
            <a:xfrm>
              <a:off x="5050372" y="2297642"/>
              <a:ext cx="4371" cy="607"/>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43"/>
            <p:cNvSpPr/>
            <p:nvPr/>
          </p:nvSpPr>
          <p:spPr>
            <a:xfrm>
              <a:off x="5127840" y="2370593"/>
              <a:ext cx="267" cy="97"/>
            </a:xfrm>
            <a:custGeom>
              <a:avLst/>
              <a:gdLst/>
              <a:ahLst/>
              <a:cxnLst/>
              <a:rect l="l" t="t" r="r" b="b"/>
              <a:pathLst>
                <a:path w="11" h="4" extrusionOk="0">
                  <a:moveTo>
                    <a:pt x="11" y="4"/>
                  </a:moveTo>
                  <a:lnTo>
                    <a:pt x="11" y="4"/>
                  </a:ln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43"/>
            <p:cNvSpPr/>
            <p:nvPr/>
          </p:nvSpPr>
          <p:spPr>
            <a:xfrm>
              <a:off x="4585004" y="2371856"/>
              <a:ext cx="777" cy="24"/>
            </a:xfrm>
            <a:custGeom>
              <a:avLst/>
              <a:gdLst/>
              <a:ahLst/>
              <a:cxnLst/>
              <a:rect l="l" t="t" r="r" b="b"/>
              <a:pathLst>
                <a:path w="32" h="1" extrusionOk="0">
                  <a:moveTo>
                    <a:pt x="0" y="1"/>
                  </a:moveTo>
                  <a:lnTo>
                    <a:pt x="32" y="1"/>
                  </a:lnTo>
                  <a:cubicBezTo>
                    <a:pt x="21" y="1"/>
                    <a:pt x="11" y="1"/>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43"/>
            <p:cNvSpPr/>
            <p:nvPr/>
          </p:nvSpPr>
          <p:spPr>
            <a:xfrm>
              <a:off x="4589666" y="2372536"/>
              <a:ext cx="1214" cy="194"/>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43"/>
            <p:cNvSpPr/>
            <p:nvPr/>
          </p:nvSpPr>
          <p:spPr>
            <a:xfrm>
              <a:off x="4074903" y="2342617"/>
              <a:ext cx="2744" cy="240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43"/>
            <p:cNvSpPr/>
            <p:nvPr/>
          </p:nvSpPr>
          <p:spPr>
            <a:xfrm>
              <a:off x="4103632" y="2328580"/>
              <a:ext cx="5051" cy="1481"/>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43"/>
            <p:cNvSpPr/>
            <p:nvPr/>
          </p:nvSpPr>
          <p:spPr>
            <a:xfrm>
              <a:off x="4161527" y="2345167"/>
              <a:ext cx="7941" cy="1481"/>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43"/>
            <p:cNvSpPr/>
            <p:nvPr/>
          </p:nvSpPr>
          <p:spPr>
            <a:xfrm>
              <a:off x="4356897" y="2262259"/>
              <a:ext cx="9034" cy="2331"/>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43"/>
            <p:cNvSpPr/>
            <p:nvPr/>
          </p:nvSpPr>
          <p:spPr>
            <a:xfrm>
              <a:off x="4179716" y="2338853"/>
              <a:ext cx="7334" cy="1141"/>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43"/>
            <p:cNvSpPr/>
            <p:nvPr/>
          </p:nvSpPr>
          <p:spPr>
            <a:xfrm>
              <a:off x="4239918" y="2286082"/>
              <a:ext cx="3424" cy="777"/>
            </a:xfrm>
            <a:custGeom>
              <a:avLst/>
              <a:gdLst/>
              <a:ahLst/>
              <a:cxnLst/>
              <a:rect l="l" t="t" r="r" b="b"/>
              <a:pathLst>
                <a:path w="141" h="32" extrusionOk="0">
                  <a:moveTo>
                    <a:pt x="140" y="4"/>
                  </a:moveTo>
                  <a:cubicBezTo>
                    <a:pt x="91" y="0"/>
                    <a:pt x="42" y="11"/>
                    <a:pt x="0" y="32"/>
                  </a:cubicBezTo>
                  <a:cubicBezTo>
                    <a:pt x="42" y="11"/>
                    <a:pt x="91" y="0"/>
                    <a:pt x="140" y="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43"/>
            <p:cNvSpPr/>
            <p:nvPr/>
          </p:nvSpPr>
          <p:spPr>
            <a:xfrm>
              <a:off x="4070046" y="2353666"/>
              <a:ext cx="801" cy="206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43"/>
            <p:cNvSpPr/>
            <p:nvPr/>
          </p:nvSpPr>
          <p:spPr>
            <a:xfrm>
              <a:off x="4202155" y="2337930"/>
              <a:ext cx="1141" cy="194"/>
            </a:xfrm>
            <a:custGeom>
              <a:avLst/>
              <a:gdLst/>
              <a:ahLst/>
              <a:cxnLst/>
              <a:rect l="l" t="t" r="r" b="b"/>
              <a:pathLst>
                <a:path w="47" h="8" extrusionOk="0">
                  <a:moveTo>
                    <a:pt x="1" y="1"/>
                  </a:moveTo>
                  <a:cubicBezTo>
                    <a:pt x="15" y="4"/>
                    <a:pt x="32" y="8"/>
                    <a:pt x="46" y="8"/>
                  </a:cubicBezTo>
                  <a:cubicBezTo>
                    <a:pt x="32" y="4"/>
                    <a:pt x="15" y="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43"/>
            <p:cNvSpPr/>
            <p:nvPr/>
          </p:nvSpPr>
          <p:spPr>
            <a:xfrm>
              <a:off x="4187876" y="2340650"/>
              <a:ext cx="4711" cy="2161"/>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43"/>
            <p:cNvSpPr/>
            <p:nvPr/>
          </p:nvSpPr>
          <p:spPr>
            <a:xfrm>
              <a:off x="4493013" y="2342010"/>
              <a:ext cx="1894" cy="2914"/>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43"/>
            <p:cNvSpPr/>
            <p:nvPr/>
          </p:nvSpPr>
          <p:spPr>
            <a:xfrm>
              <a:off x="4463094" y="2297812"/>
              <a:ext cx="17364" cy="23993"/>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43"/>
            <p:cNvSpPr/>
            <p:nvPr/>
          </p:nvSpPr>
          <p:spPr>
            <a:xfrm>
              <a:off x="4578544" y="2363429"/>
              <a:ext cx="1627" cy="2161"/>
            </a:xfrm>
            <a:custGeom>
              <a:avLst/>
              <a:gdLst/>
              <a:ahLst/>
              <a:cxnLst/>
              <a:rect l="l" t="t" r="r" b="b"/>
              <a:pathLst>
                <a:path w="67" h="89" extrusionOk="0">
                  <a:moveTo>
                    <a:pt x="67" y="89"/>
                  </a:moveTo>
                  <a:cubicBezTo>
                    <a:pt x="60" y="50"/>
                    <a:pt x="35" y="15"/>
                    <a:pt x="0" y="1"/>
                  </a:cubicBezTo>
                  <a:cubicBezTo>
                    <a:pt x="35" y="15"/>
                    <a:pt x="60" y="50"/>
                    <a:pt x="67" y="8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43"/>
            <p:cNvSpPr/>
            <p:nvPr/>
          </p:nvSpPr>
          <p:spPr>
            <a:xfrm>
              <a:off x="4580147" y="2365663"/>
              <a:ext cx="2501" cy="4614"/>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43"/>
            <p:cNvSpPr/>
            <p:nvPr/>
          </p:nvSpPr>
          <p:spPr>
            <a:xfrm>
              <a:off x="4386816" y="2280642"/>
              <a:ext cx="4274" cy="1797"/>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43"/>
            <p:cNvSpPr/>
            <p:nvPr/>
          </p:nvSpPr>
          <p:spPr>
            <a:xfrm>
              <a:off x="4547071" y="2349999"/>
              <a:ext cx="6824" cy="5804"/>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43"/>
            <p:cNvSpPr/>
            <p:nvPr/>
          </p:nvSpPr>
          <p:spPr>
            <a:xfrm>
              <a:off x="4449811" y="2284892"/>
              <a:ext cx="2161" cy="3667"/>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43"/>
            <p:cNvSpPr/>
            <p:nvPr/>
          </p:nvSpPr>
          <p:spPr>
            <a:xfrm>
              <a:off x="4404422" y="2287345"/>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43"/>
            <p:cNvSpPr/>
            <p:nvPr/>
          </p:nvSpPr>
          <p:spPr>
            <a:xfrm>
              <a:off x="4406122" y="2295504"/>
              <a:ext cx="534" cy="801"/>
            </a:xfrm>
            <a:custGeom>
              <a:avLst/>
              <a:gdLst/>
              <a:ahLst/>
              <a:cxnLst/>
              <a:rect l="l" t="t" r="r" b="b"/>
              <a:pathLst>
                <a:path w="22" h="33" extrusionOk="0">
                  <a:moveTo>
                    <a:pt x="0" y="32"/>
                  </a:moveTo>
                  <a:cubicBezTo>
                    <a:pt x="4" y="18"/>
                    <a:pt x="11" y="8"/>
                    <a:pt x="21" y="1"/>
                  </a:cubicBezTo>
                  <a:cubicBezTo>
                    <a:pt x="11" y="8"/>
                    <a:pt x="4" y="18"/>
                    <a:pt x="0" y="3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43"/>
            <p:cNvSpPr/>
            <p:nvPr/>
          </p:nvSpPr>
          <p:spPr>
            <a:xfrm>
              <a:off x="4415909" y="2293975"/>
              <a:ext cx="2137" cy="291"/>
            </a:xfrm>
            <a:custGeom>
              <a:avLst/>
              <a:gdLst/>
              <a:ahLst/>
              <a:cxnLst/>
              <a:rect l="l" t="t" r="r" b="b"/>
              <a:pathLst>
                <a:path w="88" h="12" extrusionOk="0">
                  <a:moveTo>
                    <a:pt x="88" y="1"/>
                  </a:moveTo>
                  <a:cubicBezTo>
                    <a:pt x="60" y="11"/>
                    <a:pt x="28" y="11"/>
                    <a:pt x="0" y="1"/>
                  </a:cubicBezTo>
                  <a:cubicBezTo>
                    <a:pt x="28" y="11"/>
                    <a:pt x="60" y="11"/>
                    <a:pt x="8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43"/>
            <p:cNvSpPr/>
            <p:nvPr/>
          </p:nvSpPr>
          <p:spPr>
            <a:xfrm>
              <a:off x="4429509" y="2283775"/>
              <a:ext cx="8184" cy="4371"/>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43"/>
            <p:cNvSpPr/>
            <p:nvPr/>
          </p:nvSpPr>
          <p:spPr>
            <a:xfrm>
              <a:off x="4073446" y="2421591"/>
              <a:ext cx="1991" cy="1141"/>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43"/>
            <p:cNvSpPr/>
            <p:nvPr/>
          </p:nvSpPr>
          <p:spPr>
            <a:xfrm>
              <a:off x="4052197" y="2397865"/>
              <a:ext cx="7091" cy="874"/>
            </a:xfrm>
            <a:custGeom>
              <a:avLst/>
              <a:gdLst/>
              <a:ahLst/>
              <a:cxnLst/>
              <a:rect l="l" t="t" r="r" b="b"/>
              <a:pathLst>
                <a:path w="292" h="36" extrusionOk="0">
                  <a:moveTo>
                    <a:pt x="0" y="36"/>
                  </a:moveTo>
                  <a:cubicBezTo>
                    <a:pt x="95" y="8"/>
                    <a:pt x="193" y="1"/>
                    <a:pt x="291" y="11"/>
                  </a:cubicBezTo>
                  <a:cubicBezTo>
                    <a:pt x="193" y="1"/>
                    <a:pt x="95" y="8"/>
                    <a:pt x="0" y="3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43"/>
            <p:cNvSpPr/>
            <p:nvPr/>
          </p:nvSpPr>
          <p:spPr>
            <a:xfrm>
              <a:off x="4048627" y="2398302"/>
              <a:ext cx="3594" cy="947"/>
            </a:xfrm>
            <a:custGeom>
              <a:avLst/>
              <a:gdLst/>
              <a:ahLst/>
              <a:cxnLst/>
              <a:rect l="l" t="t" r="r" b="b"/>
              <a:pathLst>
                <a:path w="148" h="39" extrusionOk="0">
                  <a:moveTo>
                    <a:pt x="0" y="0"/>
                  </a:moveTo>
                  <a:cubicBezTo>
                    <a:pt x="42" y="32"/>
                    <a:pt x="98" y="39"/>
                    <a:pt x="147" y="18"/>
                  </a:cubicBezTo>
                  <a:cubicBezTo>
                    <a:pt x="98" y="39"/>
                    <a:pt x="42" y="32"/>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43"/>
            <p:cNvSpPr/>
            <p:nvPr/>
          </p:nvSpPr>
          <p:spPr>
            <a:xfrm>
              <a:off x="4233968" y="2312431"/>
              <a:ext cx="1214" cy="5221"/>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43"/>
            <p:cNvSpPr/>
            <p:nvPr/>
          </p:nvSpPr>
          <p:spPr>
            <a:xfrm>
              <a:off x="4064194" y="2401774"/>
              <a:ext cx="4007" cy="5294"/>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43"/>
            <p:cNvSpPr/>
            <p:nvPr/>
          </p:nvSpPr>
          <p:spPr>
            <a:xfrm>
              <a:off x="4192563" y="2337687"/>
              <a:ext cx="8087" cy="2987"/>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43"/>
            <p:cNvSpPr/>
            <p:nvPr/>
          </p:nvSpPr>
          <p:spPr>
            <a:xfrm>
              <a:off x="4108659" y="2330037"/>
              <a:ext cx="2137" cy="1044"/>
            </a:xfrm>
            <a:custGeom>
              <a:avLst/>
              <a:gdLst/>
              <a:ahLst/>
              <a:cxnLst/>
              <a:rect l="l" t="t" r="r" b="b"/>
              <a:pathLst>
                <a:path w="88" h="43" extrusionOk="0">
                  <a:moveTo>
                    <a:pt x="0" y="0"/>
                  </a:moveTo>
                  <a:cubicBezTo>
                    <a:pt x="28" y="18"/>
                    <a:pt x="56" y="32"/>
                    <a:pt x="88" y="42"/>
                  </a:cubicBezTo>
                  <a:cubicBezTo>
                    <a:pt x="56" y="32"/>
                    <a:pt x="28" y="18"/>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43"/>
            <p:cNvSpPr/>
            <p:nvPr/>
          </p:nvSpPr>
          <p:spPr>
            <a:xfrm>
              <a:off x="4225371" y="2324500"/>
              <a:ext cx="364" cy="1481"/>
            </a:xfrm>
            <a:custGeom>
              <a:avLst/>
              <a:gdLst/>
              <a:ahLst/>
              <a:cxnLst/>
              <a:rect l="l" t="t" r="r" b="b"/>
              <a:pathLst>
                <a:path w="15" h="61" extrusionOk="0">
                  <a:moveTo>
                    <a:pt x="1" y="60"/>
                  </a:moveTo>
                  <a:cubicBezTo>
                    <a:pt x="1" y="39"/>
                    <a:pt x="4" y="22"/>
                    <a:pt x="15" y="1"/>
                  </a:cubicBezTo>
                  <a:cubicBezTo>
                    <a:pt x="4" y="22"/>
                    <a:pt x="1" y="39"/>
                    <a:pt x="1" y="6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43"/>
            <p:cNvSpPr/>
            <p:nvPr/>
          </p:nvSpPr>
          <p:spPr>
            <a:xfrm>
              <a:off x="4377054" y="2284382"/>
              <a:ext cx="2234" cy="607"/>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43"/>
            <p:cNvSpPr/>
            <p:nvPr/>
          </p:nvSpPr>
          <p:spPr>
            <a:xfrm>
              <a:off x="4418192" y="2293805"/>
              <a:ext cx="364" cy="194"/>
            </a:xfrm>
            <a:custGeom>
              <a:avLst/>
              <a:gdLst/>
              <a:ahLst/>
              <a:cxnLst/>
              <a:rect l="l" t="t" r="r" b="b"/>
              <a:pathLst>
                <a:path w="15" h="8" extrusionOk="0">
                  <a:moveTo>
                    <a:pt x="1" y="8"/>
                  </a:moveTo>
                  <a:lnTo>
                    <a:pt x="1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43"/>
            <p:cNvSpPr/>
            <p:nvPr/>
          </p:nvSpPr>
          <p:spPr>
            <a:xfrm>
              <a:off x="4054917" y="2350315"/>
              <a:ext cx="5974" cy="1409"/>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43"/>
            <p:cNvSpPr/>
            <p:nvPr/>
          </p:nvSpPr>
          <p:spPr>
            <a:xfrm>
              <a:off x="4421422" y="2291085"/>
              <a:ext cx="2161" cy="1384"/>
            </a:xfrm>
            <a:custGeom>
              <a:avLst/>
              <a:gdLst/>
              <a:ahLst/>
              <a:cxnLst/>
              <a:rect l="l" t="t" r="r" b="b"/>
              <a:pathLst>
                <a:path w="89" h="57" extrusionOk="0">
                  <a:moveTo>
                    <a:pt x="1" y="57"/>
                  </a:moveTo>
                  <a:cubicBezTo>
                    <a:pt x="32" y="39"/>
                    <a:pt x="60" y="18"/>
                    <a:pt x="88" y="1"/>
                  </a:cubicBezTo>
                  <a:cubicBezTo>
                    <a:pt x="60" y="18"/>
                    <a:pt x="32" y="39"/>
                    <a:pt x="1" y="5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43"/>
            <p:cNvSpPr/>
            <p:nvPr/>
          </p:nvSpPr>
          <p:spPr>
            <a:xfrm>
              <a:off x="4238801" y="2305874"/>
              <a:ext cx="1311" cy="194"/>
            </a:xfrm>
            <a:custGeom>
              <a:avLst/>
              <a:gdLst/>
              <a:ahLst/>
              <a:cxnLst/>
              <a:rect l="l" t="t" r="r" b="b"/>
              <a:pathLst>
                <a:path w="54" h="8" extrusionOk="0">
                  <a:moveTo>
                    <a:pt x="1" y="8"/>
                  </a:moveTo>
                  <a:lnTo>
                    <a:pt x="53"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43"/>
            <p:cNvSpPr/>
            <p:nvPr/>
          </p:nvSpPr>
          <p:spPr>
            <a:xfrm>
              <a:off x="4398036" y="2284722"/>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43"/>
            <p:cNvSpPr/>
            <p:nvPr/>
          </p:nvSpPr>
          <p:spPr>
            <a:xfrm>
              <a:off x="4582599" y="2370229"/>
              <a:ext cx="219" cy="219"/>
            </a:xfrm>
            <a:custGeom>
              <a:avLst/>
              <a:gdLst/>
              <a:ahLst/>
              <a:cxnLst/>
              <a:rect l="l" t="t" r="r" b="b"/>
              <a:pathLst>
                <a:path w="9" h="9" extrusionOk="0">
                  <a:moveTo>
                    <a:pt x="1" y="1"/>
                  </a:moveTo>
                  <a:lnTo>
                    <a:pt x="1" y="1"/>
                  </a:lnTo>
                  <a:lnTo>
                    <a:pt x="8" y="8"/>
                  </a:ln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43"/>
            <p:cNvSpPr/>
            <p:nvPr/>
          </p:nvSpPr>
          <p:spPr>
            <a:xfrm>
              <a:off x="3590982" y="3019578"/>
              <a:ext cx="240200" cy="248336"/>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43"/>
            <p:cNvSpPr/>
            <p:nvPr/>
          </p:nvSpPr>
          <p:spPr>
            <a:xfrm>
              <a:off x="3596421" y="3169487"/>
              <a:ext cx="1044" cy="607"/>
            </a:xfrm>
            <a:custGeom>
              <a:avLst/>
              <a:gdLst/>
              <a:ahLst/>
              <a:cxnLst/>
              <a:rect l="l" t="t" r="r" b="b"/>
              <a:pathLst>
                <a:path w="43" h="25" extrusionOk="0">
                  <a:moveTo>
                    <a:pt x="42" y="0"/>
                  </a:moveTo>
                  <a:lnTo>
                    <a:pt x="0"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43"/>
            <p:cNvSpPr/>
            <p:nvPr/>
          </p:nvSpPr>
          <p:spPr>
            <a:xfrm>
              <a:off x="3599311" y="3168297"/>
              <a:ext cx="607" cy="194"/>
            </a:xfrm>
            <a:custGeom>
              <a:avLst/>
              <a:gdLst/>
              <a:ahLst/>
              <a:cxnLst/>
              <a:rect l="l" t="t" r="r" b="b"/>
              <a:pathLst>
                <a:path w="25" h="8" extrusionOk="0">
                  <a:moveTo>
                    <a:pt x="25"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43"/>
            <p:cNvSpPr/>
            <p:nvPr/>
          </p:nvSpPr>
          <p:spPr>
            <a:xfrm>
              <a:off x="3598534" y="3168540"/>
              <a:ext cx="801" cy="364"/>
            </a:xfrm>
            <a:custGeom>
              <a:avLst/>
              <a:gdLst/>
              <a:ahLst/>
              <a:cxnLst/>
              <a:rect l="l" t="t" r="r" b="b"/>
              <a:pathLst>
                <a:path w="33" h="15" extrusionOk="0">
                  <a:moveTo>
                    <a:pt x="32" y="1"/>
                  </a:moveTo>
                  <a:lnTo>
                    <a:pt x="1"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43"/>
            <p:cNvSpPr/>
            <p:nvPr/>
          </p:nvSpPr>
          <p:spPr>
            <a:xfrm>
              <a:off x="3595231" y="3170070"/>
              <a:ext cx="1214" cy="801"/>
            </a:xfrm>
            <a:custGeom>
              <a:avLst/>
              <a:gdLst/>
              <a:ahLst/>
              <a:cxnLst/>
              <a:rect l="l" t="t" r="r" b="b"/>
              <a:pathLst>
                <a:path w="50" h="33" extrusionOk="0">
                  <a:moveTo>
                    <a:pt x="49" y="1"/>
                  </a:moveTo>
                  <a:lnTo>
                    <a:pt x="0" y="33"/>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43"/>
            <p:cNvSpPr/>
            <p:nvPr/>
          </p:nvSpPr>
          <p:spPr>
            <a:xfrm>
              <a:off x="3597514" y="3168977"/>
              <a:ext cx="874" cy="437"/>
            </a:xfrm>
            <a:custGeom>
              <a:avLst/>
              <a:gdLst/>
              <a:ahLst/>
              <a:cxnLst/>
              <a:rect l="l" t="t" r="r" b="b"/>
              <a:pathLst>
                <a:path w="36" h="18" extrusionOk="0">
                  <a:moveTo>
                    <a:pt x="36" y="0"/>
                  </a:moveTo>
                  <a:lnTo>
                    <a:pt x="1"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43"/>
            <p:cNvSpPr/>
            <p:nvPr/>
          </p:nvSpPr>
          <p:spPr>
            <a:xfrm>
              <a:off x="3599991" y="3168030"/>
              <a:ext cx="534" cy="194"/>
            </a:xfrm>
            <a:custGeom>
              <a:avLst/>
              <a:gdLst/>
              <a:ahLst/>
              <a:cxnLst/>
              <a:rect l="l" t="t" r="r" b="b"/>
              <a:pathLst>
                <a:path w="22" h="8" extrusionOk="0">
                  <a:moveTo>
                    <a:pt x="22"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43"/>
            <p:cNvSpPr/>
            <p:nvPr/>
          </p:nvSpPr>
          <p:spPr>
            <a:xfrm>
              <a:off x="3600598" y="3167957"/>
              <a:ext cx="437" cy="97"/>
            </a:xfrm>
            <a:custGeom>
              <a:avLst/>
              <a:gdLst/>
              <a:ahLst/>
              <a:cxnLst/>
              <a:rect l="l" t="t" r="r" b="b"/>
              <a:pathLst>
                <a:path w="18" h="4" extrusionOk="0">
                  <a:moveTo>
                    <a:pt x="18" y="0"/>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43"/>
            <p:cNvSpPr/>
            <p:nvPr/>
          </p:nvSpPr>
          <p:spPr>
            <a:xfrm>
              <a:off x="3601108" y="3167860"/>
              <a:ext cx="340" cy="121"/>
            </a:xfrm>
            <a:custGeom>
              <a:avLst/>
              <a:gdLst/>
              <a:ahLst/>
              <a:cxnLst/>
              <a:rect l="l" t="t" r="r" b="b"/>
              <a:pathLst>
                <a:path w="14" h="5" extrusionOk="0">
                  <a:moveTo>
                    <a:pt x="14"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43"/>
            <p:cNvSpPr/>
            <p:nvPr/>
          </p:nvSpPr>
          <p:spPr>
            <a:xfrm>
              <a:off x="3740187" y="3234109"/>
              <a:ext cx="1044" cy="607"/>
            </a:xfrm>
            <a:custGeom>
              <a:avLst/>
              <a:gdLst/>
              <a:ahLst/>
              <a:cxnLst/>
              <a:rect l="l" t="t" r="r" b="b"/>
              <a:pathLst>
                <a:path w="43" h="25" extrusionOk="0">
                  <a:moveTo>
                    <a:pt x="1" y="0"/>
                  </a:moveTo>
                  <a:cubicBezTo>
                    <a:pt x="15" y="7"/>
                    <a:pt x="29" y="14"/>
                    <a:pt x="42" y="25"/>
                  </a:cubicBezTo>
                  <a:lnTo>
                    <a:pt x="42" y="21"/>
                  </a:ln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43"/>
            <p:cNvSpPr/>
            <p:nvPr/>
          </p:nvSpPr>
          <p:spPr>
            <a:xfrm>
              <a:off x="3797815" y="3254678"/>
              <a:ext cx="461" cy="364"/>
            </a:xfrm>
            <a:custGeom>
              <a:avLst/>
              <a:gdLst/>
              <a:ahLst/>
              <a:cxnLst/>
              <a:rect l="l" t="t" r="r" b="b"/>
              <a:pathLst>
                <a:path w="19" h="15" extrusionOk="0">
                  <a:moveTo>
                    <a:pt x="1" y="0"/>
                  </a:moveTo>
                  <a:cubicBezTo>
                    <a:pt x="8" y="4"/>
                    <a:pt x="15" y="11"/>
                    <a:pt x="18" y="14"/>
                  </a:cubicBezTo>
                  <a:cubicBezTo>
                    <a:pt x="15" y="11"/>
                    <a:pt x="8" y="4"/>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43"/>
            <p:cNvSpPr/>
            <p:nvPr/>
          </p:nvSpPr>
          <p:spPr>
            <a:xfrm>
              <a:off x="3787712" y="3253221"/>
              <a:ext cx="10054" cy="1481"/>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43"/>
            <p:cNvSpPr/>
            <p:nvPr/>
          </p:nvSpPr>
          <p:spPr>
            <a:xfrm>
              <a:off x="3781665" y="3245838"/>
              <a:ext cx="461" cy="704"/>
            </a:xfrm>
            <a:custGeom>
              <a:avLst/>
              <a:gdLst/>
              <a:ahLst/>
              <a:cxnLst/>
              <a:rect l="l" t="t" r="r" b="b"/>
              <a:pathLst>
                <a:path w="19" h="29" extrusionOk="0">
                  <a:moveTo>
                    <a:pt x="1" y="0"/>
                  </a:moveTo>
                  <a:cubicBezTo>
                    <a:pt x="8" y="7"/>
                    <a:pt x="15" y="18"/>
                    <a:pt x="18" y="28"/>
                  </a:cubicBezTo>
                  <a:cubicBezTo>
                    <a:pt x="15" y="18"/>
                    <a:pt x="8" y="7"/>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43"/>
            <p:cNvSpPr/>
            <p:nvPr/>
          </p:nvSpPr>
          <p:spPr>
            <a:xfrm>
              <a:off x="3798834" y="3255698"/>
              <a:ext cx="194" cy="194"/>
            </a:xfrm>
            <a:custGeom>
              <a:avLst/>
              <a:gdLst/>
              <a:ahLst/>
              <a:cxnLst/>
              <a:rect l="l" t="t" r="r" b="b"/>
              <a:pathLst>
                <a:path w="8" h="8" extrusionOk="0">
                  <a:moveTo>
                    <a:pt x="1" y="0"/>
                  </a:moveTo>
                  <a:cubicBezTo>
                    <a:pt x="4" y="0"/>
                    <a:pt x="8" y="4"/>
                    <a:pt x="8" y="7"/>
                  </a:cubicBezTo>
                  <a:cubicBezTo>
                    <a:pt x="8" y="4"/>
                    <a:pt x="4" y="0"/>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43"/>
            <p:cNvSpPr/>
            <p:nvPr/>
          </p:nvSpPr>
          <p:spPr>
            <a:xfrm>
              <a:off x="3799174" y="3256111"/>
              <a:ext cx="121" cy="364"/>
            </a:xfrm>
            <a:custGeom>
              <a:avLst/>
              <a:gdLst/>
              <a:ahLst/>
              <a:cxnLst/>
              <a:rect l="l" t="t" r="r" b="b"/>
              <a:pathLst>
                <a:path w="5" h="15" extrusionOk="0">
                  <a:moveTo>
                    <a:pt x="1" y="1"/>
                  </a:moveTo>
                  <a:cubicBezTo>
                    <a:pt x="1" y="4"/>
                    <a:pt x="4" y="8"/>
                    <a:pt x="4" y="15"/>
                  </a:cubicBezTo>
                  <a:cubicBezTo>
                    <a:pt x="4" y="8"/>
                    <a:pt x="1" y="4"/>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43"/>
            <p:cNvSpPr/>
            <p:nvPr/>
          </p:nvSpPr>
          <p:spPr>
            <a:xfrm>
              <a:off x="3796115" y="3216745"/>
              <a:ext cx="2064" cy="3011"/>
            </a:xfrm>
            <a:custGeom>
              <a:avLst/>
              <a:gdLst/>
              <a:ahLst/>
              <a:cxnLst/>
              <a:rect l="l" t="t" r="r" b="b"/>
              <a:pathLst>
                <a:path w="85" h="124" extrusionOk="0">
                  <a:moveTo>
                    <a:pt x="1" y="1"/>
                  </a:moveTo>
                  <a:cubicBezTo>
                    <a:pt x="8" y="53"/>
                    <a:pt x="36" y="99"/>
                    <a:pt x="85" y="123"/>
                  </a:cubicBezTo>
                  <a:cubicBezTo>
                    <a:pt x="36" y="99"/>
                    <a:pt x="8" y="53"/>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43"/>
            <p:cNvSpPr/>
            <p:nvPr/>
          </p:nvSpPr>
          <p:spPr>
            <a:xfrm>
              <a:off x="3819088" y="3198653"/>
              <a:ext cx="364" cy="364"/>
            </a:xfrm>
            <a:custGeom>
              <a:avLst/>
              <a:gdLst/>
              <a:ahLst/>
              <a:cxnLst/>
              <a:rect l="l" t="t" r="r" b="b"/>
              <a:pathLst>
                <a:path w="15" h="15" extrusionOk="0">
                  <a:moveTo>
                    <a:pt x="14" y="0"/>
                  </a:moveTo>
                  <a:lnTo>
                    <a:pt x="14" y="0"/>
                  </a:lnTo>
                  <a:lnTo>
                    <a:pt x="0" y="14"/>
                  </a:lnTo>
                  <a:lnTo>
                    <a:pt x="1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43"/>
            <p:cNvSpPr/>
            <p:nvPr/>
          </p:nvSpPr>
          <p:spPr>
            <a:xfrm>
              <a:off x="3796795" y="3227722"/>
              <a:ext cx="704" cy="5391"/>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43"/>
            <p:cNvSpPr/>
            <p:nvPr/>
          </p:nvSpPr>
          <p:spPr>
            <a:xfrm>
              <a:off x="3741207" y="3234692"/>
              <a:ext cx="3084" cy="3254"/>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43"/>
            <p:cNvSpPr/>
            <p:nvPr/>
          </p:nvSpPr>
          <p:spPr>
            <a:xfrm>
              <a:off x="3757356" y="3245401"/>
              <a:ext cx="874" cy="971"/>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43"/>
            <p:cNvSpPr/>
            <p:nvPr/>
          </p:nvSpPr>
          <p:spPr>
            <a:xfrm>
              <a:off x="3798422" y="3255091"/>
              <a:ext cx="364" cy="364"/>
            </a:xfrm>
            <a:custGeom>
              <a:avLst/>
              <a:gdLst/>
              <a:ahLst/>
              <a:cxnLst/>
              <a:rect l="l" t="t" r="r" b="b"/>
              <a:pathLst>
                <a:path w="15" h="15" extrusionOk="0">
                  <a:moveTo>
                    <a:pt x="0" y="1"/>
                  </a:moveTo>
                  <a:cubicBezTo>
                    <a:pt x="4" y="4"/>
                    <a:pt x="11" y="11"/>
                    <a:pt x="14" y="15"/>
                  </a:cubicBezTo>
                  <a:cubicBezTo>
                    <a:pt x="11" y="11"/>
                    <a:pt x="4" y="4"/>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43"/>
            <p:cNvSpPr/>
            <p:nvPr/>
          </p:nvSpPr>
          <p:spPr>
            <a:xfrm>
              <a:off x="3780305" y="3244891"/>
              <a:ext cx="631" cy="291"/>
            </a:xfrm>
            <a:custGeom>
              <a:avLst/>
              <a:gdLst/>
              <a:ahLst/>
              <a:cxnLst/>
              <a:rect l="l" t="t" r="r" b="b"/>
              <a:pathLst>
                <a:path w="26" h="12" extrusionOk="0">
                  <a:moveTo>
                    <a:pt x="1" y="1"/>
                  </a:moveTo>
                  <a:cubicBezTo>
                    <a:pt x="8" y="1"/>
                    <a:pt x="18" y="4"/>
                    <a:pt x="25" y="11"/>
                  </a:cubicBezTo>
                  <a:cubicBezTo>
                    <a:pt x="18" y="4"/>
                    <a:pt x="8" y="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43"/>
            <p:cNvSpPr/>
            <p:nvPr/>
          </p:nvSpPr>
          <p:spPr>
            <a:xfrm>
              <a:off x="3738220" y="3233162"/>
              <a:ext cx="2161" cy="104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43"/>
            <p:cNvSpPr/>
            <p:nvPr/>
          </p:nvSpPr>
          <p:spPr>
            <a:xfrm>
              <a:off x="3779455" y="3244721"/>
              <a:ext cx="801" cy="121"/>
            </a:xfrm>
            <a:custGeom>
              <a:avLst/>
              <a:gdLst/>
              <a:ahLst/>
              <a:cxnLst/>
              <a:rect l="l" t="t" r="r" b="b"/>
              <a:pathLst>
                <a:path w="33" h="5" extrusionOk="0">
                  <a:moveTo>
                    <a:pt x="1" y="1"/>
                  </a:moveTo>
                  <a:cubicBezTo>
                    <a:pt x="11" y="1"/>
                    <a:pt x="22" y="4"/>
                    <a:pt x="32" y="4"/>
                  </a:cubicBezTo>
                  <a:cubicBezTo>
                    <a:pt x="22" y="4"/>
                    <a:pt x="11" y="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43"/>
            <p:cNvSpPr/>
            <p:nvPr/>
          </p:nvSpPr>
          <p:spPr>
            <a:xfrm>
              <a:off x="3778532" y="3244818"/>
              <a:ext cx="777" cy="97"/>
            </a:xfrm>
            <a:custGeom>
              <a:avLst/>
              <a:gdLst/>
              <a:ahLst/>
              <a:cxnLst/>
              <a:rect l="l" t="t" r="r" b="b"/>
              <a:pathLst>
                <a:path w="32" h="4" extrusionOk="0">
                  <a:moveTo>
                    <a:pt x="0" y="4"/>
                  </a:moveTo>
                  <a:cubicBezTo>
                    <a:pt x="11" y="0"/>
                    <a:pt x="21" y="0"/>
                    <a:pt x="32" y="0"/>
                  </a:cubicBezTo>
                  <a:cubicBezTo>
                    <a:pt x="21" y="0"/>
                    <a:pt x="11" y="0"/>
                    <a:pt x="0" y="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43"/>
            <p:cNvSpPr/>
            <p:nvPr/>
          </p:nvSpPr>
          <p:spPr>
            <a:xfrm>
              <a:off x="3799344" y="3256621"/>
              <a:ext cx="24" cy="631"/>
            </a:xfrm>
            <a:custGeom>
              <a:avLst/>
              <a:gdLst/>
              <a:ahLst/>
              <a:cxnLst/>
              <a:rect l="l" t="t" r="r" b="b"/>
              <a:pathLst>
                <a:path w="1" h="26" extrusionOk="0">
                  <a:moveTo>
                    <a:pt x="1" y="1"/>
                  </a:moveTo>
                  <a:cubicBezTo>
                    <a:pt x="1" y="8"/>
                    <a:pt x="1" y="18"/>
                    <a:pt x="1" y="25"/>
                  </a:cubicBezTo>
                  <a:cubicBezTo>
                    <a:pt x="1" y="18"/>
                    <a:pt x="1" y="8"/>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43"/>
            <p:cNvSpPr/>
            <p:nvPr/>
          </p:nvSpPr>
          <p:spPr>
            <a:xfrm>
              <a:off x="3780985" y="3245231"/>
              <a:ext cx="631" cy="461"/>
            </a:xfrm>
            <a:custGeom>
              <a:avLst/>
              <a:gdLst/>
              <a:ahLst/>
              <a:cxnLst/>
              <a:rect l="l" t="t" r="r" b="b"/>
              <a:pathLst>
                <a:path w="26" h="19" extrusionOk="0">
                  <a:moveTo>
                    <a:pt x="1" y="1"/>
                  </a:moveTo>
                  <a:cubicBezTo>
                    <a:pt x="11" y="4"/>
                    <a:pt x="18" y="11"/>
                    <a:pt x="25" y="18"/>
                  </a:cubicBezTo>
                  <a:cubicBezTo>
                    <a:pt x="18" y="11"/>
                    <a:pt x="11" y="4"/>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43"/>
            <p:cNvSpPr/>
            <p:nvPr/>
          </p:nvSpPr>
          <p:spPr>
            <a:xfrm>
              <a:off x="3740260" y="3234109"/>
              <a:ext cx="971" cy="607"/>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43"/>
            <p:cNvSpPr/>
            <p:nvPr/>
          </p:nvSpPr>
          <p:spPr>
            <a:xfrm>
              <a:off x="3801821" y="3123492"/>
              <a:ext cx="24" cy="121"/>
            </a:xfrm>
            <a:custGeom>
              <a:avLst/>
              <a:gdLst/>
              <a:ahLst/>
              <a:cxnLst/>
              <a:rect l="l" t="t" r="r" b="b"/>
              <a:pathLst>
                <a:path w="1" h="5" extrusionOk="0">
                  <a:moveTo>
                    <a:pt x="1"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43"/>
            <p:cNvSpPr/>
            <p:nvPr/>
          </p:nvSpPr>
          <p:spPr>
            <a:xfrm>
              <a:off x="3801554" y="3122569"/>
              <a:ext cx="24" cy="267"/>
            </a:xfrm>
            <a:custGeom>
              <a:avLst/>
              <a:gdLst/>
              <a:ahLst/>
              <a:cxnLst/>
              <a:rect l="l" t="t" r="r" b="b"/>
              <a:pathLst>
                <a:path w="1" h="11" extrusionOk="0">
                  <a:moveTo>
                    <a:pt x="1" y="11"/>
                  </a:moveTo>
                  <a:lnTo>
                    <a:pt x="1" y="4"/>
                  </a:lnTo>
                  <a:cubicBezTo>
                    <a:pt x="1" y="0"/>
                    <a:pt x="1" y="7"/>
                    <a:pt x="1"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43"/>
            <p:cNvSpPr/>
            <p:nvPr/>
          </p:nvSpPr>
          <p:spPr>
            <a:xfrm>
              <a:off x="3727777" y="3027082"/>
              <a:ext cx="6800" cy="6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43"/>
            <p:cNvSpPr/>
            <p:nvPr/>
          </p:nvSpPr>
          <p:spPr>
            <a:xfrm>
              <a:off x="3692832" y="3031161"/>
              <a:ext cx="27903" cy="5391"/>
            </a:xfrm>
            <a:custGeom>
              <a:avLst/>
              <a:gdLst/>
              <a:ahLst/>
              <a:cxnLst/>
              <a:rect l="l" t="t" r="r" b="b"/>
              <a:pathLst>
                <a:path w="1149" h="222" extrusionOk="0">
                  <a:moveTo>
                    <a:pt x="0" y="1"/>
                  </a:moveTo>
                  <a:lnTo>
                    <a:pt x="1135" y="221"/>
                  </a:lnTo>
                  <a:lnTo>
                    <a:pt x="1149" y="158"/>
                  </a:lnTo>
                  <a:lnTo>
                    <a:pt x="1135" y="22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43"/>
            <p:cNvSpPr/>
            <p:nvPr/>
          </p:nvSpPr>
          <p:spPr>
            <a:xfrm>
              <a:off x="3671073" y="3044518"/>
              <a:ext cx="24" cy="534"/>
            </a:xfrm>
            <a:custGeom>
              <a:avLst/>
              <a:gdLst/>
              <a:ahLst/>
              <a:cxnLst/>
              <a:rect l="l" t="t" r="r" b="b"/>
              <a:pathLst>
                <a:path w="1" h="22" extrusionOk="0">
                  <a:moveTo>
                    <a:pt x="0" y="21"/>
                  </a:moveTo>
                  <a:lnTo>
                    <a:pt x="0" y="0"/>
                  </a:lnTo>
                  <a:cubicBezTo>
                    <a:pt x="0" y="7"/>
                    <a:pt x="0" y="14"/>
                    <a:pt x="0" y="2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43"/>
            <p:cNvSpPr/>
            <p:nvPr/>
          </p:nvSpPr>
          <p:spPr>
            <a:xfrm>
              <a:off x="3670805" y="3042381"/>
              <a:ext cx="121" cy="461"/>
            </a:xfrm>
            <a:custGeom>
              <a:avLst/>
              <a:gdLst/>
              <a:ahLst/>
              <a:cxnLst/>
              <a:rect l="l" t="t" r="r" b="b"/>
              <a:pathLst>
                <a:path w="5" h="19" extrusionOk="0">
                  <a:moveTo>
                    <a:pt x="4" y="18"/>
                  </a:moveTo>
                  <a:cubicBezTo>
                    <a:pt x="4" y="11"/>
                    <a:pt x="4" y="4"/>
                    <a:pt x="1" y="1"/>
                  </a:cubicBezTo>
                  <a:cubicBezTo>
                    <a:pt x="4" y="4"/>
                    <a:pt x="4" y="11"/>
                    <a:pt x="4"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43"/>
            <p:cNvSpPr/>
            <p:nvPr/>
          </p:nvSpPr>
          <p:spPr>
            <a:xfrm>
              <a:off x="3670975" y="3043498"/>
              <a:ext cx="121" cy="437"/>
            </a:xfrm>
            <a:custGeom>
              <a:avLst/>
              <a:gdLst/>
              <a:ahLst/>
              <a:cxnLst/>
              <a:rect l="l" t="t" r="r" b="b"/>
              <a:pathLst>
                <a:path w="5" h="18" extrusionOk="0">
                  <a:moveTo>
                    <a:pt x="4" y="0"/>
                  </a:moveTo>
                  <a:cubicBezTo>
                    <a:pt x="1" y="4"/>
                    <a:pt x="1" y="11"/>
                    <a:pt x="4" y="18"/>
                  </a:cubicBez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43"/>
            <p:cNvSpPr/>
            <p:nvPr/>
          </p:nvSpPr>
          <p:spPr>
            <a:xfrm>
              <a:off x="3671073" y="3045611"/>
              <a:ext cx="24" cy="534"/>
            </a:xfrm>
            <a:custGeom>
              <a:avLst/>
              <a:gdLst/>
              <a:ahLst/>
              <a:cxnLst/>
              <a:rect l="l" t="t" r="r" b="b"/>
              <a:pathLst>
                <a:path w="1" h="22" extrusionOk="0">
                  <a:moveTo>
                    <a:pt x="0" y="1"/>
                  </a:moveTo>
                  <a:lnTo>
                    <a:pt x="0" y="2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43"/>
            <p:cNvSpPr/>
            <p:nvPr/>
          </p:nvSpPr>
          <p:spPr>
            <a:xfrm>
              <a:off x="3591054" y="3158098"/>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43"/>
            <p:cNvSpPr/>
            <p:nvPr/>
          </p:nvSpPr>
          <p:spPr>
            <a:xfrm>
              <a:off x="3600331" y="3152658"/>
              <a:ext cx="194" cy="97"/>
            </a:xfrm>
            <a:custGeom>
              <a:avLst/>
              <a:gdLst/>
              <a:ahLst/>
              <a:cxnLst/>
              <a:rect l="l" t="t" r="r" b="b"/>
              <a:pathLst>
                <a:path w="8" h="4" extrusionOk="0">
                  <a:moveTo>
                    <a:pt x="1" y="4"/>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43"/>
            <p:cNvSpPr/>
            <p:nvPr/>
          </p:nvSpPr>
          <p:spPr>
            <a:xfrm>
              <a:off x="3598971" y="3153168"/>
              <a:ext cx="364" cy="194"/>
            </a:xfrm>
            <a:custGeom>
              <a:avLst/>
              <a:gdLst/>
              <a:ahLst/>
              <a:cxnLst/>
              <a:rect l="l" t="t" r="r" b="b"/>
              <a:pathLst>
                <a:path w="15" h="8" extrusionOk="0">
                  <a:moveTo>
                    <a:pt x="0" y="7"/>
                  </a:moveTo>
                  <a:lnTo>
                    <a:pt x="1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43"/>
            <p:cNvSpPr/>
            <p:nvPr/>
          </p:nvSpPr>
          <p:spPr>
            <a:xfrm>
              <a:off x="3669203" y="3054790"/>
              <a:ext cx="267" cy="534"/>
            </a:xfrm>
            <a:custGeom>
              <a:avLst/>
              <a:gdLst/>
              <a:ahLst/>
              <a:cxnLst/>
              <a:rect l="l" t="t" r="r" b="b"/>
              <a:pathLst>
                <a:path w="11" h="22" extrusionOk="0">
                  <a:moveTo>
                    <a:pt x="0" y="22"/>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43"/>
            <p:cNvSpPr/>
            <p:nvPr/>
          </p:nvSpPr>
          <p:spPr>
            <a:xfrm>
              <a:off x="3599481" y="3152998"/>
              <a:ext cx="267" cy="97"/>
            </a:xfrm>
            <a:custGeom>
              <a:avLst/>
              <a:gdLst/>
              <a:ahLst/>
              <a:cxnLst/>
              <a:rect l="l" t="t" r="r" b="b"/>
              <a:pathLst>
                <a:path w="11" h="4" extrusionOk="0">
                  <a:moveTo>
                    <a:pt x="0" y="4"/>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43"/>
            <p:cNvSpPr/>
            <p:nvPr/>
          </p:nvSpPr>
          <p:spPr>
            <a:xfrm>
              <a:off x="3668863" y="3055470"/>
              <a:ext cx="267" cy="461"/>
            </a:xfrm>
            <a:custGeom>
              <a:avLst/>
              <a:gdLst/>
              <a:ahLst/>
              <a:cxnLst/>
              <a:rect l="l" t="t" r="r" b="b"/>
              <a:pathLst>
                <a:path w="11" h="19" extrusionOk="0">
                  <a:moveTo>
                    <a:pt x="0" y="18"/>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43"/>
            <p:cNvSpPr/>
            <p:nvPr/>
          </p:nvSpPr>
          <p:spPr>
            <a:xfrm>
              <a:off x="3670733" y="3049691"/>
              <a:ext cx="97" cy="534"/>
            </a:xfrm>
            <a:custGeom>
              <a:avLst/>
              <a:gdLst/>
              <a:ahLst/>
              <a:cxnLst/>
              <a:rect l="l" t="t" r="r" b="b"/>
              <a:pathLst>
                <a:path w="4" h="22" extrusionOk="0">
                  <a:moveTo>
                    <a:pt x="0" y="22"/>
                  </a:moveTo>
                  <a:cubicBezTo>
                    <a:pt x="0" y="15"/>
                    <a:pt x="4" y="8"/>
                    <a:pt x="4" y="1"/>
                  </a:cubicBezTo>
                  <a:cubicBezTo>
                    <a:pt x="4" y="8"/>
                    <a:pt x="0" y="15"/>
                    <a:pt x="0" y="2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43"/>
            <p:cNvSpPr/>
            <p:nvPr/>
          </p:nvSpPr>
          <p:spPr>
            <a:xfrm>
              <a:off x="3601108" y="3152488"/>
              <a:ext cx="1384" cy="874"/>
            </a:xfrm>
            <a:custGeom>
              <a:avLst/>
              <a:gdLst/>
              <a:ahLst/>
              <a:cxnLst/>
              <a:rect l="l" t="t" r="r" b="b"/>
              <a:pathLst>
                <a:path w="57" h="36" extrusionOk="0">
                  <a:moveTo>
                    <a:pt x="0" y="0"/>
                  </a:moveTo>
                  <a:cubicBezTo>
                    <a:pt x="21" y="11"/>
                    <a:pt x="39" y="21"/>
                    <a:pt x="56" y="35"/>
                  </a:cubicBezTo>
                  <a:cubicBezTo>
                    <a:pt x="39" y="21"/>
                    <a:pt x="21" y="11"/>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43"/>
            <p:cNvSpPr/>
            <p:nvPr/>
          </p:nvSpPr>
          <p:spPr>
            <a:xfrm>
              <a:off x="3670563" y="3050638"/>
              <a:ext cx="97" cy="534"/>
            </a:xfrm>
            <a:custGeom>
              <a:avLst/>
              <a:gdLst/>
              <a:ahLst/>
              <a:cxnLst/>
              <a:rect l="l" t="t" r="r" b="b"/>
              <a:pathLst>
                <a:path w="4" h="22" extrusionOk="0">
                  <a:moveTo>
                    <a:pt x="0" y="21"/>
                  </a:moveTo>
                  <a:cubicBezTo>
                    <a:pt x="0" y="14"/>
                    <a:pt x="4" y="7"/>
                    <a:pt x="4" y="0"/>
                  </a:cubicBezTo>
                  <a:cubicBezTo>
                    <a:pt x="4" y="7"/>
                    <a:pt x="0" y="14"/>
                    <a:pt x="0" y="2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43"/>
            <p:cNvSpPr/>
            <p:nvPr/>
          </p:nvSpPr>
          <p:spPr>
            <a:xfrm>
              <a:off x="3598461" y="3153508"/>
              <a:ext cx="267" cy="97"/>
            </a:xfrm>
            <a:custGeom>
              <a:avLst/>
              <a:gdLst/>
              <a:ahLst/>
              <a:cxnLst/>
              <a:rect l="l" t="t" r="r" b="b"/>
              <a:pathLst>
                <a:path w="11" h="4" extrusionOk="0">
                  <a:moveTo>
                    <a:pt x="0" y="4"/>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43"/>
            <p:cNvSpPr/>
            <p:nvPr/>
          </p:nvSpPr>
          <p:spPr>
            <a:xfrm>
              <a:off x="3669785" y="3053260"/>
              <a:ext cx="194" cy="534"/>
            </a:xfrm>
            <a:custGeom>
              <a:avLst/>
              <a:gdLst/>
              <a:ahLst/>
              <a:cxnLst/>
              <a:rect l="l" t="t" r="r" b="b"/>
              <a:pathLst>
                <a:path w="8" h="22" extrusionOk="0">
                  <a:moveTo>
                    <a:pt x="1" y="22"/>
                  </a:moveTo>
                  <a:cubicBezTo>
                    <a:pt x="4" y="15"/>
                    <a:pt x="8" y="8"/>
                    <a:pt x="8" y="1"/>
                  </a:cubicBezTo>
                  <a:cubicBezTo>
                    <a:pt x="8" y="8"/>
                    <a:pt x="4" y="15"/>
                    <a:pt x="1" y="2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43"/>
            <p:cNvSpPr/>
            <p:nvPr/>
          </p:nvSpPr>
          <p:spPr>
            <a:xfrm>
              <a:off x="3597781" y="3153751"/>
              <a:ext cx="364" cy="194"/>
            </a:xfrm>
            <a:custGeom>
              <a:avLst/>
              <a:gdLst/>
              <a:ahLst/>
              <a:cxnLst/>
              <a:rect l="l" t="t" r="r" b="b"/>
              <a:pathLst>
                <a:path w="15" h="8" extrusionOk="0">
                  <a:moveTo>
                    <a:pt x="0" y="8"/>
                  </a:moveTo>
                  <a:lnTo>
                    <a:pt x="1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43"/>
            <p:cNvSpPr/>
            <p:nvPr/>
          </p:nvSpPr>
          <p:spPr>
            <a:xfrm>
              <a:off x="3670295" y="3051561"/>
              <a:ext cx="194" cy="534"/>
            </a:xfrm>
            <a:custGeom>
              <a:avLst/>
              <a:gdLst/>
              <a:ahLst/>
              <a:cxnLst/>
              <a:rect l="l" t="t" r="r" b="b"/>
              <a:pathLst>
                <a:path w="8" h="22" extrusionOk="0">
                  <a:moveTo>
                    <a:pt x="8" y="1"/>
                  </a:moveTo>
                  <a:cubicBezTo>
                    <a:pt x="4" y="8"/>
                    <a:pt x="1" y="15"/>
                    <a:pt x="1" y="22"/>
                  </a:cubicBezTo>
                  <a:cubicBezTo>
                    <a:pt x="4" y="15"/>
                    <a:pt x="4" y="8"/>
                    <a:pt x="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43"/>
            <p:cNvSpPr/>
            <p:nvPr/>
          </p:nvSpPr>
          <p:spPr>
            <a:xfrm>
              <a:off x="3670053" y="3052411"/>
              <a:ext cx="194" cy="534"/>
            </a:xfrm>
            <a:custGeom>
              <a:avLst/>
              <a:gdLst/>
              <a:ahLst/>
              <a:cxnLst/>
              <a:rect l="l" t="t" r="r" b="b"/>
              <a:pathLst>
                <a:path w="8" h="22" extrusionOk="0">
                  <a:moveTo>
                    <a:pt x="0" y="22"/>
                  </a:moveTo>
                  <a:cubicBezTo>
                    <a:pt x="4" y="15"/>
                    <a:pt x="7" y="8"/>
                    <a:pt x="7" y="1"/>
                  </a:cubicBezTo>
                  <a:cubicBezTo>
                    <a:pt x="7" y="8"/>
                    <a:pt x="4" y="15"/>
                    <a:pt x="0" y="2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43"/>
            <p:cNvSpPr/>
            <p:nvPr/>
          </p:nvSpPr>
          <p:spPr>
            <a:xfrm>
              <a:off x="3669543" y="3054038"/>
              <a:ext cx="194" cy="534"/>
            </a:xfrm>
            <a:custGeom>
              <a:avLst/>
              <a:gdLst/>
              <a:ahLst/>
              <a:cxnLst/>
              <a:rect l="l" t="t" r="r" b="b"/>
              <a:pathLst>
                <a:path w="8" h="22" extrusionOk="0">
                  <a:moveTo>
                    <a:pt x="0" y="21"/>
                  </a:moveTo>
                  <a:cubicBezTo>
                    <a:pt x="4" y="14"/>
                    <a:pt x="4" y="7"/>
                    <a:pt x="7" y="0"/>
                  </a:cubicBezTo>
                  <a:cubicBezTo>
                    <a:pt x="4" y="7"/>
                    <a:pt x="4" y="14"/>
                    <a:pt x="0" y="2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43"/>
            <p:cNvSpPr/>
            <p:nvPr/>
          </p:nvSpPr>
          <p:spPr>
            <a:xfrm>
              <a:off x="3591492" y="3157320"/>
              <a:ext cx="704" cy="534"/>
            </a:xfrm>
            <a:custGeom>
              <a:avLst/>
              <a:gdLst/>
              <a:ahLst/>
              <a:cxnLst/>
              <a:rect l="l" t="t" r="r" b="b"/>
              <a:pathLst>
                <a:path w="29" h="22" extrusionOk="0">
                  <a:moveTo>
                    <a:pt x="0" y="22"/>
                  </a:moveTo>
                  <a:lnTo>
                    <a:pt x="2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43"/>
            <p:cNvSpPr/>
            <p:nvPr/>
          </p:nvSpPr>
          <p:spPr>
            <a:xfrm>
              <a:off x="3592682" y="3156641"/>
              <a:ext cx="607" cy="461"/>
            </a:xfrm>
            <a:custGeom>
              <a:avLst/>
              <a:gdLst/>
              <a:ahLst/>
              <a:cxnLst/>
              <a:rect l="l" t="t" r="r" b="b"/>
              <a:pathLst>
                <a:path w="25" h="19" extrusionOk="0">
                  <a:moveTo>
                    <a:pt x="0" y="18"/>
                  </a:moveTo>
                  <a:lnTo>
                    <a:pt x="2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43"/>
            <p:cNvSpPr/>
            <p:nvPr/>
          </p:nvSpPr>
          <p:spPr>
            <a:xfrm>
              <a:off x="3593701" y="3156058"/>
              <a:ext cx="534" cy="364"/>
            </a:xfrm>
            <a:custGeom>
              <a:avLst/>
              <a:gdLst/>
              <a:ahLst/>
              <a:cxnLst/>
              <a:rect l="l" t="t" r="r" b="b"/>
              <a:pathLst>
                <a:path w="22" h="15" extrusionOk="0">
                  <a:moveTo>
                    <a:pt x="0" y="14"/>
                  </a:moveTo>
                  <a:lnTo>
                    <a:pt x="2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43"/>
            <p:cNvSpPr/>
            <p:nvPr/>
          </p:nvSpPr>
          <p:spPr>
            <a:xfrm>
              <a:off x="3670903" y="3048671"/>
              <a:ext cx="24" cy="534"/>
            </a:xfrm>
            <a:custGeom>
              <a:avLst/>
              <a:gdLst/>
              <a:ahLst/>
              <a:cxnLst/>
              <a:rect l="l" t="t" r="r" b="b"/>
              <a:pathLst>
                <a:path w="1" h="22" extrusionOk="0">
                  <a:moveTo>
                    <a:pt x="0" y="22"/>
                  </a:moveTo>
                  <a:cubicBezTo>
                    <a:pt x="0" y="15"/>
                    <a:pt x="0" y="8"/>
                    <a:pt x="0" y="1"/>
                  </a:cubicBezTo>
                  <a:cubicBezTo>
                    <a:pt x="0" y="8"/>
                    <a:pt x="0" y="15"/>
                    <a:pt x="0" y="2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43"/>
            <p:cNvSpPr/>
            <p:nvPr/>
          </p:nvSpPr>
          <p:spPr>
            <a:xfrm>
              <a:off x="3594624" y="3155451"/>
              <a:ext cx="534" cy="364"/>
            </a:xfrm>
            <a:custGeom>
              <a:avLst/>
              <a:gdLst/>
              <a:ahLst/>
              <a:cxnLst/>
              <a:rect l="l" t="t" r="r" b="b"/>
              <a:pathLst>
                <a:path w="22" h="15" extrusionOk="0">
                  <a:moveTo>
                    <a:pt x="1" y="15"/>
                  </a:moveTo>
                  <a:lnTo>
                    <a:pt x="22"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43"/>
            <p:cNvSpPr/>
            <p:nvPr/>
          </p:nvSpPr>
          <p:spPr>
            <a:xfrm>
              <a:off x="3671073" y="3046728"/>
              <a:ext cx="24" cy="534"/>
            </a:xfrm>
            <a:custGeom>
              <a:avLst/>
              <a:gdLst/>
              <a:ahLst/>
              <a:cxnLst/>
              <a:rect l="l" t="t" r="r" b="b"/>
              <a:pathLst>
                <a:path w="1" h="22" extrusionOk="0">
                  <a:moveTo>
                    <a:pt x="0" y="21"/>
                  </a:moveTo>
                  <a:lnTo>
                    <a:pt x="0" y="0"/>
                  </a:lnTo>
                  <a:cubicBezTo>
                    <a:pt x="0" y="4"/>
                    <a:pt x="0" y="11"/>
                    <a:pt x="0" y="2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43"/>
            <p:cNvSpPr/>
            <p:nvPr/>
          </p:nvSpPr>
          <p:spPr>
            <a:xfrm>
              <a:off x="3595571" y="3154941"/>
              <a:ext cx="437" cy="364"/>
            </a:xfrm>
            <a:custGeom>
              <a:avLst/>
              <a:gdLst/>
              <a:ahLst/>
              <a:cxnLst/>
              <a:rect l="l" t="t" r="r" b="b"/>
              <a:pathLst>
                <a:path w="18" h="15" extrusionOk="0">
                  <a:moveTo>
                    <a:pt x="0" y="15"/>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43"/>
            <p:cNvSpPr/>
            <p:nvPr/>
          </p:nvSpPr>
          <p:spPr>
            <a:xfrm>
              <a:off x="3599991" y="3152828"/>
              <a:ext cx="194" cy="97"/>
            </a:xfrm>
            <a:custGeom>
              <a:avLst/>
              <a:gdLst/>
              <a:ahLst/>
              <a:cxnLst/>
              <a:rect l="l" t="t" r="r" b="b"/>
              <a:pathLst>
                <a:path w="8" h="4" extrusionOk="0">
                  <a:moveTo>
                    <a:pt x="1" y="4"/>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43"/>
            <p:cNvSpPr/>
            <p:nvPr/>
          </p:nvSpPr>
          <p:spPr>
            <a:xfrm>
              <a:off x="3596324" y="3154528"/>
              <a:ext cx="461" cy="267"/>
            </a:xfrm>
            <a:custGeom>
              <a:avLst/>
              <a:gdLst/>
              <a:ahLst/>
              <a:cxnLst/>
              <a:rect l="l" t="t" r="r" b="b"/>
              <a:pathLst>
                <a:path w="19" h="11" extrusionOk="0">
                  <a:moveTo>
                    <a:pt x="1" y="11"/>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43"/>
            <p:cNvSpPr/>
            <p:nvPr/>
          </p:nvSpPr>
          <p:spPr>
            <a:xfrm>
              <a:off x="3597101" y="3154091"/>
              <a:ext cx="437" cy="291"/>
            </a:xfrm>
            <a:custGeom>
              <a:avLst/>
              <a:gdLst/>
              <a:ahLst/>
              <a:cxnLst/>
              <a:rect l="l" t="t" r="r" b="b"/>
              <a:pathLst>
                <a:path w="18" h="12" extrusionOk="0">
                  <a:moveTo>
                    <a:pt x="0" y="11"/>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43"/>
            <p:cNvSpPr/>
            <p:nvPr/>
          </p:nvSpPr>
          <p:spPr>
            <a:xfrm>
              <a:off x="3600671" y="3152658"/>
              <a:ext cx="194" cy="24"/>
            </a:xfrm>
            <a:custGeom>
              <a:avLst/>
              <a:gdLst/>
              <a:ahLst/>
              <a:cxnLst/>
              <a:rect l="l" t="t" r="r" b="b"/>
              <a:pathLst>
                <a:path w="8" h="1" extrusionOk="0">
                  <a:moveTo>
                    <a:pt x="1" y="0"/>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43"/>
            <p:cNvSpPr/>
            <p:nvPr/>
          </p:nvSpPr>
          <p:spPr>
            <a:xfrm>
              <a:off x="3600938" y="3152561"/>
              <a:ext cx="170" cy="24"/>
            </a:xfrm>
            <a:custGeom>
              <a:avLst/>
              <a:gdLst/>
              <a:ahLst/>
              <a:cxnLst/>
              <a:rect l="l" t="t" r="r" b="b"/>
              <a:pathLst>
                <a:path w="7" h="1" extrusionOk="0">
                  <a:moveTo>
                    <a:pt x="0" y="1"/>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43"/>
            <p:cNvSpPr/>
            <p:nvPr/>
          </p:nvSpPr>
          <p:spPr>
            <a:xfrm>
              <a:off x="3670975" y="3047748"/>
              <a:ext cx="24" cy="437"/>
            </a:xfrm>
            <a:custGeom>
              <a:avLst/>
              <a:gdLst/>
              <a:ahLst/>
              <a:cxnLst/>
              <a:rect l="l" t="t" r="r" b="b"/>
              <a:pathLst>
                <a:path w="1" h="18" extrusionOk="0">
                  <a:moveTo>
                    <a:pt x="1" y="18"/>
                  </a:moveTo>
                  <a:lnTo>
                    <a:pt x="1" y="0"/>
                  </a:lnTo>
                  <a:cubicBezTo>
                    <a:pt x="1" y="7"/>
                    <a:pt x="1" y="11"/>
                    <a:pt x="1"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43"/>
            <p:cNvSpPr/>
            <p:nvPr/>
          </p:nvSpPr>
          <p:spPr>
            <a:xfrm>
              <a:off x="3783632" y="3021909"/>
              <a:ext cx="194" cy="97"/>
            </a:xfrm>
            <a:custGeom>
              <a:avLst/>
              <a:gdLst/>
              <a:ahLst/>
              <a:cxnLst/>
              <a:rect l="l" t="t" r="r" b="b"/>
              <a:pathLst>
                <a:path w="8" h="4" extrusionOk="0">
                  <a:moveTo>
                    <a:pt x="0" y="0"/>
                  </a:moveTo>
                  <a:lnTo>
                    <a:pt x="7"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43"/>
            <p:cNvSpPr/>
            <p:nvPr/>
          </p:nvSpPr>
          <p:spPr>
            <a:xfrm>
              <a:off x="3812798" y="3029801"/>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43"/>
            <p:cNvSpPr/>
            <p:nvPr/>
          </p:nvSpPr>
          <p:spPr>
            <a:xfrm>
              <a:off x="3808548" y="3031161"/>
              <a:ext cx="534" cy="461"/>
            </a:xfrm>
            <a:custGeom>
              <a:avLst/>
              <a:gdLst/>
              <a:ahLst/>
              <a:cxnLst/>
              <a:rect l="l" t="t" r="r" b="b"/>
              <a:pathLst>
                <a:path w="22" h="19" extrusionOk="0">
                  <a:moveTo>
                    <a:pt x="0" y="18"/>
                  </a:moveTo>
                  <a:lnTo>
                    <a:pt x="0" y="18"/>
                  </a:lnTo>
                  <a:lnTo>
                    <a:pt x="21" y="1"/>
                  </a:lnTo>
                  <a:lnTo>
                    <a:pt x="0"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43"/>
            <p:cNvSpPr/>
            <p:nvPr/>
          </p:nvSpPr>
          <p:spPr>
            <a:xfrm>
              <a:off x="3818238" y="3033881"/>
              <a:ext cx="704" cy="631"/>
            </a:xfrm>
            <a:custGeom>
              <a:avLst/>
              <a:gdLst/>
              <a:ahLst/>
              <a:cxnLst/>
              <a:rect l="l" t="t" r="r" b="b"/>
              <a:pathLst>
                <a:path w="29" h="26" extrusionOk="0">
                  <a:moveTo>
                    <a:pt x="28" y="25"/>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43"/>
            <p:cNvSpPr/>
            <p:nvPr/>
          </p:nvSpPr>
          <p:spPr>
            <a:xfrm>
              <a:off x="3817218" y="3033031"/>
              <a:ext cx="704" cy="631"/>
            </a:xfrm>
            <a:custGeom>
              <a:avLst/>
              <a:gdLst/>
              <a:ahLst/>
              <a:cxnLst/>
              <a:rect l="l" t="t" r="r" b="b"/>
              <a:pathLst>
                <a:path w="29" h="26" extrusionOk="0">
                  <a:moveTo>
                    <a:pt x="28" y="25"/>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43"/>
            <p:cNvSpPr/>
            <p:nvPr/>
          </p:nvSpPr>
          <p:spPr>
            <a:xfrm>
              <a:off x="3816368" y="3032278"/>
              <a:ext cx="607" cy="607"/>
            </a:xfrm>
            <a:custGeom>
              <a:avLst/>
              <a:gdLst/>
              <a:ahLst/>
              <a:cxnLst/>
              <a:rect l="l" t="t" r="r" b="b"/>
              <a:pathLst>
                <a:path w="25" h="25" extrusionOk="0">
                  <a:moveTo>
                    <a:pt x="25" y="25"/>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43"/>
            <p:cNvSpPr/>
            <p:nvPr/>
          </p:nvSpPr>
          <p:spPr>
            <a:xfrm>
              <a:off x="3783195" y="3021472"/>
              <a:ext cx="121" cy="121"/>
            </a:xfrm>
            <a:custGeom>
              <a:avLst/>
              <a:gdLst/>
              <a:ahLst/>
              <a:cxnLst/>
              <a:rect l="l" t="t" r="r" b="b"/>
              <a:pathLst>
                <a:path w="5" h="5" extrusionOk="0">
                  <a:moveTo>
                    <a:pt x="1" y="1"/>
                  </a:moveTo>
                  <a:lnTo>
                    <a:pt x="4" y="4"/>
                  </a:ln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43"/>
            <p:cNvSpPr/>
            <p:nvPr/>
          </p:nvSpPr>
          <p:spPr>
            <a:xfrm>
              <a:off x="3814231" y="3030651"/>
              <a:ext cx="461" cy="364"/>
            </a:xfrm>
            <a:custGeom>
              <a:avLst/>
              <a:gdLst/>
              <a:ahLst/>
              <a:cxnLst/>
              <a:rect l="l" t="t" r="r" b="b"/>
              <a:pathLst>
                <a:path w="19" h="15" extrusionOk="0">
                  <a:moveTo>
                    <a:pt x="18" y="15"/>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43"/>
            <p:cNvSpPr/>
            <p:nvPr/>
          </p:nvSpPr>
          <p:spPr>
            <a:xfrm>
              <a:off x="3819258" y="3034658"/>
              <a:ext cx="704" cy="704"/>
            </a:xfrm>
            <a:custGeom>
              <a:avLst/>
              <a:gdLst/>
              <a:ahLst/>
              <a:cxnLst/>
              <a:rect l="l" t="t" r="r" b="b"/>
              <a:pathLst>
                <a:path w="29" h="29" extrusionOk="0">
                  <a:moveTo>
                    <a:pt x="28" y="28"/>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43"/>
            <p:cNvSpPr/>
            <p:nvPr/>
          </p:nvSpPr>
          <p:spPr>
            <a:xfrm>
              <a:off x="3813721" y="3030239"/>
              <a:ext cx="461" cy="267"/>
            </a:xfrm>
            <a:custGeom>
              <a:avLst/>
              <a:gdLst/>
              <a:ahLst/>
              <a:cxnLst/>
              <a:rect l="l" t="t" r="r" b="b"/>
              <a:pathLst>
                <a:path w="19" h="11" extrusionOk="0">
                  <a:moveTo>
                    <a:pt x="18" y="11"/>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43"/>
            <p:cNvSpPr/>
            <p:nvPr/>
          </p:nvSpPr>
          <p:spPr>
            <a:xfrm>
              <a:off x="3809641" y="3030749"/>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43"/>
            <p:cNvSpPr/>
            <p:nvPr/>
          </p:nvSpPr>
          <p:spPr>
            <a:xfrm>
              <a:off x="3814838" y="3031089"/>
              <a:ext cx="534" cy="437"/>
            </a:xfrm>
            <a:custGeom>
              <a:avLst/>
              <a:gdLst/>
              <a:ahLst/>
              <a:cxnLst/>
              <a:rect l="l" t="t" r="r" b="b"/>
              <a:pathLst>
                <a:path w="22" h="18" extrusionOk="0">
                  <a:moveTo>
                    <a:pt x="21" y="18"/>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43"/>
            <p:cNvSpPr/>
            <p:nvPr/>
          </p:nvSpPr>
          <p:spPr>
            <a:xfrm>
              <a:off x="3815518" y="3031671"/>
              <a:ext cx="607" cy="461"/>
            </a:xfrm>
            <a:custGeom>
              <a:avLst/>
              <a:gdLst/>
              <a:ahLst/>
              <a:cxnLst/>
              <a:rect l="l" t="t" r="r" b="b"/>
              <a:pathLst>
                <a:path w="25" h="19" extrusionOk="0">
                  <a:moveTo>
                    <a:pt x="25" y="1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43"/>
            <p:cNvSpPr/>
            <p:nvPr/>
          </p:nvSpPr>
          <p:spPr>
            <a:xfrm>
              <a:off x="3813308" y="3029971"/>
              <a:ext cx="364" cy="291"/>
            </a:xfrm>
            <a:custGeom>
              <a:avLst/>
              <a:gdLst/>
              <a:ahLst/>
              <a:cxnLst/>
              <a:rect l="l" t="t" r="r" b="b"/>
              <a:pathLst>
                <a:path w="15" h="12" extrusionOk="0">
                  <a:moveTo>
                    <a:pt x="14" y="1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43"/>
            <p:cNvSpPr/>
            <p:nvPr/>
          </p:nvSpPr>
          <p:spPr>
            <a:xfrm>
              <a:off x="3811608" y="3029899"/>
              <a:ext cx="24" cy="24"/>
            </a:xfrm>
            <a:custGeom>
              <a:avLst/>
              <a:gdLst/>
              <a:ahLst/>
              <a:cxnLst/>
              <a:rect l="l" t="t" r="r" b="b"/>
              <a:pathLst>
                <a:path w="1" h="1" extrusionOk="0">
                  <a:moveTo>
                    <a:pt x="0"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43"/>
            <p:cNvSpPr/>
            <p:nvPr/>
          </p:nvSpPr>
          <p:spPr>
            <a:xfrm>
              <a:off x="3812118" y="3029801"/>
              <a:ext cx="194" cy="24"/>
            </a:xfrm>
            <a:custGeom>
              <a:avLst/>
              <a:gdLst/>
              <a:ahLst/>
              <a:cxnLst/>
              <a:rect l="l" t="t" r="r" b="b"/>
              <a:pathLst>
                <a:path w="8" h="1" extrusionOk="0">
                  <a:moveTo>
                    <a:pt x="0" y="1"/>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43"/>
            <p:cNvSpPr/>
            <p:nvPr/>
          </p:nvSpPr>
          <p:spPr>
            <a:xfrm>
              <a:off x="3822658" y="3037548"/>
              <a:ext cx="704" cy="607"/>
            </a:xfrm>
            <a:custGeom>
              <a:avLst/>
              <a:gdLst/>
              <a:ahLst/>
              <a:cxnLst/>
              <a:rect l="l" t="t" r="r" b="b"/>
              <a:pathLst>
                <a:path w="29" h="25" extrusionOk="0">
                  <a:moveTo>
                    <a:pt x="28" y="25"/>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43"/>
            <p:cNvSpPr/>
            <p:nvPr/>
          </p:nvSpPr>
          <p:spPr>
            <a:xfrm>
              <a:off x="3791112" y="3030749"/>
              <a:ext cx="5367" cy="172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43"/>
            <p:cNvSpPr/>
            <p:nvPr/>
          </p:nvSpPr>
          <p:spPr>
            <a:xfrm>
              <a:off x="3821468" y="3036601"/>
              <a:ext cx="704" cy="631"/>
            </a:xfrm>
            <a:custGeom>
              <a:avLst/>
              <a:gdLst/>
              <a:ahLst/>
              <a:cxnLst/>
              <a:rect l="l" t="t" r="r" b="b"/>
              <a:pathLst>
                <a:path w="29" h="26" extrusionOk="0">
                  <a:moveTo>
                    <a:pt x="28" y="25"/>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43"/>
            <p:cNvSpPr/>
            <p:nvPr/>
          </p:nvSpPr>
          <p:spPr>
            <a:xfrm>
              <a:off x="3827418" y="3041871"/>
              <a:ext cx="267" cy="194"/>
            </a:xfrm>
            <a:custGeom>
              <a:avLst/>
              <a:gdLst/>
              <a:ahLst/>
              <a:cxnLst/>
              <a:rect l="l" t="t" r="r" b="b"/>
              <a:pathLst>
                <a:path w="11" h="8" extrusionOk="0">
                  <a:moveTo>
                    <a:pt x="0" y="1"/>
                  </a:moveTo>
                  <a:lnTo>
                    <a:pt x="11" y="8"/>
                  </a:lnTo>
                  <a:lnTo>
                    <a:pt x="1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43"/>
            <p:cNvSpPr/>
            <p:nvPr/>
          </p:nvSpPr>
          <p:spPr>
            <a:xfrm>
              <a:off x="3823848" y="3038641"/>
              <a:ext cx="607" cy="534"/>
            </a:xfrm>
            <a:custGeom>
              <a:avLst/>
              <a:gdLst/>
              <a:ahLst/>
              <a:cxnLst/>
              <a:rect l="l" t="t" r="r" b="b"/>
              <a:pathLst>
                <a:path w="25" h="22" extrusionOk="0">
                  <a:moveTo>
                    <a:pt x="25" y="22"/>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43"/>
            <p:cNvSpPr/>
            <p:nvPr/>
          </p:nvSpPr>
          <p:spPr>
            <a:xfrm>
              <a:off x="3826300" y="3040778"/>
              <a:ext cx="631" cy="534"/>
            </a:xfrm>
            <a:custGeom>
              <a:avLst/>
              <a:gdLst/>
              <a:ahLst/>
              <a:cxnLst/>
              <a:rect l="l" t="t" r="r" b="b"/>
              <a:pathLst>
                <a:path w="26" h="22" extrusionOk="0">
                  <a:moveTo>
                    <a:pt x="25" y="21"/>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43"/>
            <p:cNvSpPr/>
            <p:nvPr/>
          </p:nvSpPr>
          <p:spPr>
            <a:xfrm>
              <a:off x="3825038" y="3039661"/>
              <a:ext cx="607" cy="631"/>
            </a:xfrm>
            <a:custGeom>
              <a:avLst/>
              <a:gdLst/>
              <a:ahLst/>
              <a:cxnLst/>
              <a:rect l="l" t="t" r="r" b="b"/>
              <a:pathLst>
                <a:path w="25" h="26" extrusionOk="0">
                  <a:moveTo>
                    <a:pt x="25" y="25"/>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43"/>
            <p:cNvSpPr/>
            <p:nvPr/>
          </p:nvSpPr>
          <p:spPr>
            <a:xfrm>
              <a:off x="3784142" y="3022419"/>
              <a:ext cx="97" cy="97"/>
            </a:xfrm>
            <a:custGeom>
              <a:avLst/>
              <a:gdLst/>
              <a:ahLst/>
              <a:cxnLst/>
              <a:rect l="l" t="t" r="r" b="b"/>
              <a:pathLst>
                <a:path w="4" h="4" extrusionOk="0">
                  <a:moveTo>
                    <a:pt x="4"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43"/>
            <p:cNvSpPr/>
            <p:nvPr/>
          </p:nvSpPr>
          <p:spPr>
            <a:xfrm>
              <a:off x="3820351" y="3035581"/>
              <a:ext cx="704" cy="631"/>
            </a:xfrm>
            <a:custGeom>
              <a:avLst/>
              <a:gdLst/>
              <a:ahLst/>
              <a:cxnLst/>
              <a:rect l="l" t="t" r="r" b="b"/>
              <a:pathLst>
                <a:path w="29" h="26" extrusionOk="0">
                  <a:moveTo>
                    <a:pt x="29" y="25"/>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43"/>
            <p:cNvSpPr/>
            <p:nvPr/>
          </p:nvSpPr>
          <p:spPr>
            <a:xfrm>
              <a:off x="3784482" y="3022832"/>
              <a:ext cx="97" cy="121"/>
            </a:xfrm>
            <a:custGeom>
              <a:avLst/>
              <a:gdLst/>
              <a:ahLst/>
              <a:cxnLst/>
              <a:rect l="l" t="t" r="r" b="b"/>
              <a:pathLst>
                <a:path w="4" h="5" extrusionOk="0">
                  <a:moveTo>
                    <a:pt x="4"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43"/>
            <p:cNvSpPr/>
            <p:nvPr/>
          </p:nvSpPr>
          <p:spPr>
            <a:xfrm>
              <a:off x="3826810" y="3048938"/>
              <a:ext cx="24" cy="267"/>
            </a:xfrm>
            <a:custGeom>
              <a:avLst/>
              <a:gdLst/>
              <a:ahLst/>
              <a:cxnLst/>
              <a:rect l="l" t="t" r="r" b="b"/>
              <a:pathLst>
                <a:path w="1" h="11" extrusionOk="0">
                  <a:moveTo>
                    <a:pt x="1" y="11"/>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43"/>
            <p:cNvSpPr/>
            <p:nvPr/>
          </p:nvSpPr>
          <p:spPr>
            <a:xfrm>
              <a:off x="3827418" y="3042041"/>
              <a:ext cx="267" cy="1894"/>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43"/>
            <p:cNvSpPr/>
            <p:nvPr/>
          </p:nvSpPr>
          <p:spPr>
            <a:xfrm>
              <a:off x="3826738" y="3049788"/>
              <a:ext cx="24" cy="364"/>
            </a:xfrm>
            <a:custGeom>
              <a:avLst/>
              <a:gdLst/>
              <a:ahLst/>
              <a:cxnLst/>
              <a:rect l="l" t="t" r="r" b="b"/>
              <a:pathLst>
                <a:path w="1" h="15" extrusionOk="0">
                  <a:moveTo>
                    <a:pt x="0" y="1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43"/>
            <p:cNvSpPr/>
            <p:nvPr/>
          </p:nvSpPr>
          <p:spPr>
            <a:xfrm>
              <a:off x="3826908" y="3047991"/>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43"/>
            <p:cNvSpPr/>
            <p:nvPr/>
          </p:nvSpPr>
          <p:spPr>
            <a:xfrm>
              <a:off x="3827320" y="3044251"/>
              <a:ext cx="24" cy="364"/>
            </a:xfrm>
            <a:custGeom>
              <a:avLst/>
              <a:gdLst/>
              <a:ahLst/>
              <a:cxnLst/>
              <a:rect l="l" t="t" r="r" b="b"/>
              <a:pathLst>
                <a:path w="1" h="15" extrusionOk="0">
                  <a:moveTo>
                    <a:pt x="1" y="15"/>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43"/>
            <p:cNvSpPr/>
            <p:nvPr/>
          </p:nvSpPr>
          <p:spPr>
            <a:xfrm>
              <a:off x="3826640" y="3050638"/>
              <a:ext cx="24" cy="364"/>
            </a:xfrm>
            <a:custGeom>
              <a:avLst/>
              <a:gdLst/>
              <a:ahLst/>
              <a:cxnLst/>
              <a:rect l="l" t="t" r="r" b="b"/>
              <a:pathLst>
                <a:path w="1" h="15" extrusionOk="0">
                  <a:moveTo>
                    <a:pt x="1" y="1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43"/>
            <p:cNvSpPr/>
            <p:nvPr/>
          </p:nvSpPr>
          <p:spPr>
            <a:xfrm>
              <a:off x="3809131" y="3099960"/>
              <a:ext cx="1821" cy="7140"/>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43"/>
            <p:cNvSpPr/>
            <p:nvPr/>
          </p:nvSpPr>
          <p:spPr>
            <a:xfrm>
              <a:off x="3827248" y="3045028"/>
              <a:ext cx="24" cy="437"/>
            </a:xfrm>
            <a:custGeom>
              <a:avLst/>
              <a:gdLst/>
              <a:ahLst/>
              <a:cxnLst/>
              <a:rect l="l" t="t" r="r" b="b"/>
              <a:pathLst>
                <a:path w="1" h="18" extrusionOk="0">
                  <a:moveTo>
                    <a:pt x="0" y="18"/>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43"/>
            <p:cNvSpPr/>
            <p:nvPr/>
          </p:nvSpPr>
          <p:spPr>
            <a:xfrm>
              <a:off x="3826980" y="3046898"/>
              <a:ext cx="24" cy="364"/>
            </a:xfrm>
            <a:custGeom>
              <a:avLst/>
              <a:gdLst/>
              <a:ahLst/>
              <a:cxnLst/>
              <a:rect l="l" t="t" r="r" b="b"/>
              <a:pathLst>
                <a:path w="1" h="15" extrusionOk="0">
                  <a:moveTo>
                    <a:pt x="1" y="1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43"/>
            <p:cNvSpPr/>
            <p:nvPr/>
          </p:nvSpPr>
          <p:spPr>
            <a:xfrm>
              <a:off x="3826568" y="3051488"/>
              <a:ext cx="24" cy="267"/>
            </a:xfrm>
            <a:custGeom>
              <a:avLst/>
              <a:gdLst/>
              <a:ahLst/>
              <a:cxnLst/>
              <a:rect l="l" t="t" r="r" b="b"/>
              <a:pathLst>
                <a:path w="1" h="11" extrusionOk="0">
                  <a:moveTo>
                    <a:pt x="0" y="11"/>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43"/>
            <p:cNvSpPr/>
            <p:nvPr/>
          </p:nvSpPr>
          <p:spPr>
            <a:xfrm>
              <a:off x="3827078" y="3045878"/>
              <a:ext cx="24" cy="437"/>
            </a:xfrm>
            <a:custGeom>
              <a:avLst/>
              <a:gdLst/>
              <a:ahLst/>
              <a:cxnLst/>
              <a:rect l="l" t="t" r="r" b="b"/>
              <a:pathLst>
                <a:path w="1" h="18" extrusionOk="0">
                  <a:moveTo>
                    <a:pt x="0" y="18"/>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43"/>
            <p:cNvSpPr/>
            <p:nvPr/>
          </p:nvSpPr>
          <p:spPr>
            <a:xfrm>
              <a:off x="3826568" y="3052241"/>
              <a:ext cx="24" cy="291"/>
            </a:xfrm>
            <a:custGeom>
              <a:avLst/>
              <a:gdLst/>
              <a:ahLst/>
              <a:cxnLst/>
              <a:rect l="l" t="t" r="r" b="b"/>
              <a:pathLst>
                <a:path w="1" h="12" extrusionOk="0">
                  <a:moveTo>
                    <a:pt x="0" y="11"/>
                  </a:moveTo>
                  <a:lnTo>
                    <a:pt x="0" y="1"/>
                  </a:lnTo>
                  <a:cubicBezTo>
                    <a:pt x="0" y="1"/>
                    <a:pt x="0" y="8"/>
                    <a:pt x="0"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43"/>
            <p:cNvSpPr/>
            <p:nvPr/>
          </p:nvSpPr>
          <p:spPr>
            <a:xfrm>
              <a:off x="3808281" y="3123589"/>
              <a:ext cx="16441" cy="23726"/>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43"/>
            <p:cNvSpPr/>
            <p:nvPr/>
          </p:nvSpPr>
          <p:spPr>
            <a:xfrm>
              <a:off x="3818068" y="3124269"/>
              <a:ext cx="194" cy="36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43"/>
            <p:cNvSpPr/>
            <p:nvPr/>
          </p:nvSpPr>
          <p:spPr>
            <a:xfrm>
              <a:off x="3812531" y="3127839"/>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43"/>
            <p:cNvSpPr/>
            <p:nvPr/>
          </p:nvSpPr>
          <p:spPr>
            <a:xfrm>
              <a:off x="3816951" y="3125629"/>
              <a:ext cx="631" cy="607"/>
            </a:xfrm>
            <a:custGeom>
              <a:avLst/>
              <a:gdLst/>
              <a:ahLst/>
              <a:cxnLst/>
              <a:rect l="l" t="t" r="r" b="b"/>
              <a:pathLst>
                <a:path w="26" h="25" extrusionOk="0">
                  <a:moveTo>
                    <a:pt x="1" y="25"/>
                  </a:moveTo>
                  <a:cubicBezTo>
                    <a:pt x="8" y="18"/>
                    <a:pt x="15" y="7"/>
                    <a:pt x="25" y="0"/>
                  </a:cubicBezTo>
                  <a:cubicBezTo>
                    <a:pt x="15" y="7"/>
                    <a:pt x="8" y="18"/>
                    <a:pt x="1" y="2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43"/>
            <p:cNvSpPr/>
            <p:nvPr/>
          </p:nvSpPr>
          <p:spPr>
            <a:xfrm>
              <a:off x="3809058" y="3127402"/>
              <a:ext cx="777" cy="194"/>
            </a:xfrm>
            <a:custGeom>
              <a:avLst/>
              <a:gdLst/>
              <a:ahLst/>
              <a:cxnLst/>
              <a:rect l="l" t="t" r="r" b="b"/>
              <a:pathLst>
                <a:path w="32" h="8" extrusionOk="0">
                  <a:moveTo>
                    <a:pt x="0" y="1"/>
                  </a:moveTo>
                  <a:lnTo>
                    <a:pt x="32"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43"/>
            <p:cNvSpPr/>
            <p:nvPr/>
          </p:nvSpPr>
          <p:spPr>
            <a:xfrm>
              <a:off x="3815858" y="3126819"/>
              <a:ext cx="267" cy="194"/>
            </a:xfrm>
            <a:custGeom>
              <a:avLst/>
              <a:gdLst/>
              <a:ahLst/>
              <a:cxnLst/>
              <a:rect l="l" t="t" r="r" b="b"/>
              <a:pathLst>
                <a:path w="11" h="8" extrusionOk="0">
                  <a:moveTo>
                    <a:pt x="0" y="7"/>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43"/>
            <p:cNvSpPr/>
            <p:nvPr/>
          </p:nvSpPr>
          <p:spPr>
            <a:xfrm>
              <a:off x="3814911" y="3127329"/>
              <a:ext cx="194" cy="97"/>
            </a:xfrm>
            <a:custGeom>
              <a:avLst/>
              <a:gdLst/>
              <a:ahLst/>
              <a:cxnLst/>
              <a:rect l="l" t="t" r="r" b="b"/>
              <a:pathLst>
                <a:path w="8" h="4" extrusionOk="0">
                  <a:moveTo>
                    <a:pt x="1" y="4"/>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43"/>
            <p:cNvSpPr/>
            <p:nvPr/>
          </p:nvSpPr>
          <p:spPr>
            <a:xfrm>
              <a:off x="3811098" y="3127742"/>
              <a:ext cx="364" cy="24"/>
            </a:xfrm>
            <a:custGeom>
              <a:avLst/>
              <a:gdLst/>
              <a:ahLst/>
              <a:cxnLst/>
              <a:rect l="l" t="t" r="r" b="b"/>
              <a:pathLst>
                <a:path w="15" h="1" extrusionOk="0">
                  <a:moveTo>
                    <a:pt x="0" y="1"/>
                  </a:moveTo>
                  <a:lnTo>
                    <a:pt x="1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43"/>
            <p:cNvSpPr/>
            <p:nvPr/>
          </p:nvSpPr>
          <p:spPr>
            <a:xfrm>
              <a:off x="3813551" y="3127742"/>
              <a:ext cx="291" cy="24"/>
            </a:xfrm>
            <a:custGeom>
              <a:avLst/>
              <a:gdLst/>
              <a:ahLst/>
              <a:cxnLst/>
              <a:rect l="l" t="t" r="r" b="b"/>
              <a:pathLst>
                <a:path w="12" h="1" extrusionOk="0">
                  <a:moveTo>
                    <a:pt x="1" y="1"/>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43"/>
            <p:cNvSpPr/>
            <p:nvPr/>
          </p:nvSpPr>
          <p:spPr>
            <a:xfrm>
              <a:off x="3808281" y="3127402"/>
              <a:ext cx="461" cy="24"/>
            </a:xfrm>
            <a:custGeom>
              <a:avLst/>
              <a:gdLst/>
              <a:ahLst/>
              <a:cxnLst/>
              <a:rect l="l" t="t" r="r" b="b"/>
              <a:pathLst>
                <a:path w="19" h="1" extrusionOk="0">
                  <a:moveTo>
                    <a:pt x="18" y="1"/>
                  </a:moveTo>
                  <a:lnTo>
                    <a:pt x="1" y="1"/>
                  </a:ln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43"/>
            <p:cNvSpPr/>
            <p:nvPr/>
          </p:nvSpPr>
          <p:spPr>
            <a:xfrm>
              <a:off x="3817631" y="3124949"/>
              <a:ext cx="291" cy="437"/>
            </a:xfrm>
            <a:custGeom>
              <a:avLst/>
              <a:gdLst/>
              <a:ahLst/>
              <a:cxnLst/>
              <a:rect l="l" t="t" r="r" b="b"/>
              <a:pathLst>
                <a:path w="12" h="18" extrusionOk="0">
                  <a:moveTo>
                    <a:pt x="1" y="18"/>
                  </a:moveTo>
                  <a:cubicBezTo>
                    <a:pt x="4" y="11"/>
                    <a:pt x="11" y="4"/>
                    <a:pt x="11" y="0"/>
                  </a:cubicBezTo>
                  <a:cubicBezTo>
                    <a:pt x="11" y="4"/>
                    <a:pt x="4" y="11"/>
                    <a:pt x="1"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43"/>
            <p:cNvSpPr/>
            <p:nvPr/>
          </p:nvSpPr>
          <p:spPr>
            <a:xfrm>
              <a:off x="3818238" y="3123492"/>
              <a:ext cx="3667" cy="461"/>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43"/>
            <p:cNvSpPr/>
            <p:nvPr/>
          </p:nvSpPr>
          <p:spPr>
            <a:xfrm>
              <a:off x="3808281" y="3127329"/>
              <a:ext cx="631" cy="8257"/>
            </a:xfrm>
            <a:custGeom>
              <a:avLst/>
              <a:gdLst/>
              <a:ahLst/>
              <a:cxnLst/>
              <a:rect l="l" t="t" r="r" b="b"/>
              <a:pathLst>
                <a:path w="26" h="340" extrusionOk="0">
                  <a:moveTo>
                    <a:pt x="1" y="0"/>
                  </a:moveTo>
                  <a:lnTo>
                    <a:pt x="25" y="340"/>
                  </a:lnTo>
                  <a:lnTo>
                    <a:pt x="25" y="34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43"/>
            <p:cNvSpPr/>
            <p:nvPr/>
          </p:nvSpPr>
          <p:spPr>
            <a:xfrm>
              <a:off x="3821128" y="3233599"/>
              <a:ext cx="137330" cy="223274"/>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43"/>
            <p:cNvSpPr/>
            <p:nvPr/>
          </p:nvSpPr>
          <p:spPr>
            <a:xfrm>
              <a:off x="3958094" y="3290134"/>
              <a:ext cx="24" cy="24"/>
            </a:xfrm>
            <a:custGeom>
              <a:avLst/>
              <a:gdLst/>
              <a:ahLst/>
              <a:cxnLst/>
              <a:rect l="l" t="t" r="r" b="b"/>
              <a:pathLst>
                <a:path w="1" h="1" extrusionOk="0">
                  <a:moveTo>
                    <a:pt x="0"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43"/>
            <p:cNvSpPr/>
            <p:nvPr/>
          </p:nvSpPr>
          <p:spPr>
            <a:xfrm>
              <a:off x="3834727" y="3393756"/>
              <a:ext cx="874" cy="801"/>
            </a:xfrm>
            <a:custGeom>
              <a:avLst/>
              <a:gdLst/>
              <a:ahLst/>
              <a:cxnLst/>
              <a:rect l="l" t="t" r="r" b="b"/>
              <a:pathLst>
                <a:path w="36" h="33" extrusionOk="0">
                  <a:moveTo>
                    <a:pt x="35" y="1"/>
                  </a:moveTo>
                  <a:lnTo>
                    <a:pt x="0" y="32"/>
                  </a:lnTo>
                  <a:lnTo>
                    <a:pt x="4" y="32"/>
                  </a:lnTo>
                  <a:lnTo>
                    <a:pt x="3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43"/>
            <p:cNvSpPr/>
            <p:nvPr/>
          </p:nvSpPr>
          <p:spPr>
            <a:xfrm>
              <a:off x="3835917" y="3391644"/>
              <a:ext cx="1894" cy="1724"/>
            </a:xfrm>
            <a:custGeom>
              <a:avLst/>
              <a:gdLst/>
              <a:ahLst/>
              <a:cxnLst/>
              <a:rect l="l" t="t" r="r" b="b"/>
              <a:pathLst>
                <a:path w="78" h="71" extrusionOk="0">
                  <a:moveTo>
                    <a:pt x="77" y="0"/>
                  </a:moveTo>
                  <a:lnTo>
                    <a:pt x="0" y="7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43"/>
            <p:cNvSpPr/>
            <p:nvPr/>
          </p:nvSpPr>
          <p:spPr>
            <a:xfrm>
              <a:off x="3844247" y="3445459"/>
              <a:ext cx="24" cy="607"/>
            </a:xfrm>
            <a:custGeom>
              <a:avLst/>
              <a:gdLst/>
              <a:ahLst/>
              <a:cxnLst/>
              <a:rect l="l" t="t" r="r" b="b"/>
              <a:pathLst>
                <a:path w="1" h="25" extrusionOk="0">
                  <a:moveTo>
                    <a:pt x="0" y="25"/>
                  </a:moveTo>
                  <a:lnTo>
                    <a:pt x="0" y="0"/>
                  </a:lnTo>
                  <a:lnTo>
                    <a:pt x="0"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43"/>
            <p:cNvSpPr/>
            <p:nvPr/>
          </p:nvSpPr>
          <p:spPr>
            <a:xfrm>
              <a:off x="3844320" y="3447159"/>
              <a:ext cx="801" cy="7407"/>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43"/>
            <p:cNvSpPr/>
            <p:nvPr/>
          </p:nvSpPr>
          <p:spPr>
            <a:xfrm>
              <a:off x="3845097" y="3454541"/>
              <a:ext cx="364" cy="2671"/>
            </a:xfrm>
            <a:custGeom>
              <a:avLst/>
              <a:gdLst/>
              <a:ahLst/>
              <a:cxnLst/>
              <a:rect l="l" t="t" r="r" b="b"/>
              <a:pathLst>
                <a:path w="15" h="110" extrusionOk="0">
                  <a:moveTo>
                    <a:pt x="0" y="1"/>
                  </a:moveTo>
                  <a:cubicBezTo>
                    <a:pt x="4" y="36"/>
                    <a:pt x="7" y="71"/>
                    <a:pt x="14" y="109"/>
                  </a:cubicBez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43"/>
            <p:cNvSpPr/>
            <p:nvPr/>
          </p:nvSpPr>
          <p:spPr>
            <a:xfrm>
              <a:off x="3836087" y="3399293"/>
              <a:ext cx="97" cy="267"/>
            </a:xfrm>
            <a:custGeom>
              <a:avLst/>
              <a:gdLst/>
              <a:ahLst/>
              <a:cxnLst/>
              <a:rect l="l" t="t" r="r" b="b"/>
              <a:pathLst>
                <a:path w="4" h="11" extrusionOk="0">
                  <a:moveTo>
                    <a:pt x="0" y="0"/>
                  </a:moveTo>
                  <a:lnTo>
                    <a:pt x="4"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43"/>
            <p:cNvSpPr/>
            <p:nvPr/>
          </p:nvSpPr>
          <p:spPr>
            <a:xfrm>
              <a:off x="3844150" y="3444002"/>
              <a:ext cx="24" cy="1481"/>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43"/>
            <p:cNvSpPr/>
            <p:nvPr/>
          </p:nvSpPr>
          <p:spPr>
            <a:xfrm>
              <a:off x="3846287" y="3457091"/>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43"/>
            <p:cNvSpPr/>
            <p:nvPr/>
          </p:nvSpPr>
          <p:spPr>
            <a:xfrm>
              <a:off x="3844247" y="3446041"/>
              <a:ext cx="97" cy="1141"/>
            </a:xfrm>
            <a:custGeom>
              <a:avLst/>
              <a:gdLst/>
              <a:ahLst/>
              <a:cxnLst/>
              <a:rect l="l" t="t" r="r" b="b"/>
              <a:pathLst>
                <a:path w="4" h="47" extrusionOk="0">
                  <a:moveTo>
                    <a:pt x="0" y="1"/>
                  </a:moveTo>
                  <a:cubicBezTo>
                    <a:pt x="0" y="15"/>
                    <a:pt x="0" y="32"/>
                    <a:pt x="4" y="46"/>
                  </a:cubicBez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43"/>
            <p:cNvSpPr/>
            <p:nvPr/>
          </p:nvSpPr>
          <p:spPr>
            <a:xfrm>
              <a:off x="3835480" y="3397083"/>
              <a:ext cx="121" cy="194"/>
            </a:xfrm>
            <a:custGeom>
              <a:avLst/>
              <a:gdLst/>
              <a:ahLst/>
              <a:cxnLst/>
              <a:rect l="l" t="t" r="r" b="b"/>
              <a:pathLst>
                <a:path w="5" h="8" extrusionOk="0">
                  <a:moveTo>
                    <a:pt x="1" y="0"/>
                  </a:moveTo>
                  <a:lnTo>
                    <a:pt x="4"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43"/>
            <p:cNvSpPr/>
            <p:nvPr/>
          </p:nvSpPr>
          <p:spPr>
            <a:xfrm>
              <a:off x="3835310" y="3396234"/>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43"/>
            <p:cNvSpPr/>
            <p:nvPr/>
          </p:nvSpPr>
          <p:spPr>
            <a:xfrm>
              <a:off x="3835747" y="3398103"/>
              <a:ext cx="97" cy="267"/>
            </a:xfrm>
            <a:custGeom>
              <a:avLst/>
              <a:gdLst/>
              <a:ahLst/>
              <a:cxnLst/>
              <a:rect l="l" t="t" r="r" b="b"/>
              <a:pathLst>
                <a:path w="4" h="11" extrusionOk="0">
                  <a:moveTo>
                    <a:pt x="0" y="0"/>
                  </a:moveTo>
                  <a:lnTo>
                    <a:pt x="4"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43"/>
            <p:cNvSpPr/>
            <p:nvPr/>
          </p:nvSpPr>
          <p:spPr>
            <a:xfrm>
              <a:off x="3844150" y="3445289"/>
              <a:ext cx="291" cy="274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43"/>
            <p:cNvSpPr/>
            <p:nvPr/>
          </p:nvSpPr>
          <p:spPr>
            <a:xfrm>
              <a:off x="3845097" y="3454565"/>
              <a:ext cx="364" cy="2647"/>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43"/>
            <p:cNvSpPr/>
            <p:nvPr/>
          </p:nvSpPr>
          <p:spPr>
            <a:xfrm>
              <a:off x="3823581" y="3303296"/>
              <a:ext cx="461" cy="121"/>
            </a:xfrm>
            <a:custGeom>
              <a:avLst/>
              <a:gdLst/>
              <a:ahLst/>
              <a:cxnLst/>
              <a:rect l="l" t="t" r="r" b="b"/>
              <a:pathLst>
                <a:path w="19" h="5" extrusionOk="0">
                  <a:moveTo>
                    <a:pt x="1" y="4"/>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43"/>
            <p:cNvSpPr/>
            <p:nvPr/>
          </p:nvSpPr>
          <p:spPr>
            <a:xfrm>
              <a:off x="3822488" y="3280274"/>
              <a:ext cx="33513" cy="12167"/>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43"/>
            <p:cNvSpPr/>
            <p:nvPr/>
          </p:nvSpPr>
          <p:spPr>
            <a:xfrm>
              <a:off x="3821128" y="3292514"/>
              <a:ext cx="1287" cy="437"/>
            </a:xfrm>
            <a:custGeom>
              <a:avLst/>
              <a:gdLst/>
              <a:ahLst/>
              <a:cxnLst/>
              <a:rect l="l" t="t" r="r" b="b"/>
              <a:pathLst>
                <a:path w="53" h="18" extrusionOk="0">
                  <a:moveTo>
                    <a:pt x="53" y="0"/>
                  </a:moveTo>
                  <a:lnTo>
                    <a:pt x="0"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43"/>
            <p:cNvSpPr/>
            <p:nvPr/>
          </p:nvSpPr>
          <p:spPr>
            <a:xfrm>
              <a:off x="3812191" y="3103773"/>
              <a:ext cx="140463" cy="142673"/>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43"/>
            <p:cNvSpPr/>
            <p:nvPr/>
          </p:nvSpPr>
          <p:spPr>
            <a:xfrm>
              <a:off x="3832420" y="3204433"/>
              <a:ext cx="461" cy="97"/>
            </a:xfrm>
            <a:custGeom>
              <a:avLst/>
              <a:gdLst/>
              <a:ahLst/>
              <a:cxnLst/>
              <a:rect l="l" t="t" r="r" b="b"/>
              <a:pathLst>
                <a:path w="19" h="4" extrusionOk="0">
                  <a:moveTo>
                    <a:pt x="1" y="0"/>
                  </a:moveTo>
                  <a:lnTo>
                    <a:pt x="18"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43"/>
            <p:cNvSpPr/>
            <p:nvPr/>
          </p:nvSpPr>
          <p:spPr>
            <a:xfrm>
              <a:off x="3830647" y="3203996"/>
              <a:ext cx="364" cy="24"/>
            </a:xfrm>
            <a:custGeom>
              <a:avLst/>
              <a:gdLst/>
              <a:ahLst/>
              <a:cxnLst/>
              <a:rect l="l" t="t" r="r" b="b"/>
              <a:pathLst>
                <a:path w="15" h="1" extrusionOk="0">
                  <a:moveTo>
                    <a:pt x="0" y="1"/>
                  </a:moveTo>
                  <a:lnTo>
                    <a:pt x="1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43"/>
            <p:cNvSpPr/>
            <p:nvPr/>
          </p:nvSpPr>
          <p:spPr>
            <a:xfrm>
              <a:off x="3835237" y="3205526"/>
              <a:ext cx="437" cy="194"/>
            </a:xfrm>
            <a:custGeom>
              <a:avLst/>
              <a:gdLst/>
              <a:ahLst/>
              <a:cxnLst/>
              <a:rect l="l" t="t" r="r" b="b"/>
              <a:pathLst>
                <a:path w="18" h="8" extrusionOk="0">
                  <a:moveTo>
                    <a:pt x="0" y="1"/>
                  </a:moveTo>
                  <a:lnTo>
                    <a:pt x="18"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43"/>
            <p:cNvSpPr/>
            <p:nvPr/>
          </p:nvSpPr>
          <p:spPr>
            <a:xfrm>
              <a:off x="3833367" y="3204676"/>
              <a:ext cx="437" cy="194"/>
            </a:xfrm>
            <a:custGeom>
              <a:avLst/>
              <a:gdLst/>
              <a:ahLst/>
              <a:cxnLst/>
              <a:rect l="l" t="t" r="r" b="b"/>
              <a:pathLst>
                <a:path w="18" h="8" extrusionOk="0">
                  <a:moveTo>
                    <a:pt x="0" y="1"/>
                  </a:moveTo>
                  <a:lnTo>
                    <a:pt x="18"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43"/>
            <p:cNvSpPr/>
            <p:nvPr/>
          </p:nvSpPr>
          <p:spPr>
            <a:xfrm>
              <a:off x="3834290" y="3205113"/>
              <a:ext cx="461" cy="194"/>
            </a:xfrm>
            <a:custGeom>
              <a:avLst/>
              <a:gdLst/>
              <a:ahLst/>
              <a:cxnLst/>
              <a:rect l="l" t="t" r="r" b="b"/>
              <a:pathLst>
                <a:path w="19" h="8" extrusionOk="0">
                  <a:moveTo>
                    <a:pt x="1" y="0"/>
                  </a:moveTo>
                  <a:lnTo>
                    <a:pt x="18"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43"/>
            <p:cNvSpPr/>
            <p:nvPr/>
          </p:nvSpPr>
          <p:spPr>
            <a:xfrm>
              <a:off x="3831497" y="3204166"/>
              <a:ext cx="437" cy="121"/>
            </a:xfrm>
            <a:custGeom>
              <a:avLst/>
              <a:gdLst/>
              <a:ahLst/>
              <a:cxnLst/>
              <a:rect l="l" t="t" r="r" b="b"/>
              <a:pathLst>
                <a:path w="18" h="5" extrusionOk="0">
                  <a:moveTo>
                    <a:pt x="0" y="1"/>
                  </a:moveTo>
                  <a:lnTo>
                    <a:pt x="18"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43"/>
            <p:cNvSpPr/>
            <p:nvPr/>
          </p:nvSpPr>
          <p:spPr>
            <a:xfrm>
              <a:off x="3836257" y="3206036"/>
              <a:ext cx="364" cy="121"/>
            </a:xfrm>
            <a:custGeom>
              <a:avLst/>
              <a:gdLst/>
              <a:ahLst/>
              <a:cxnLst/>
              <a:rect l="l" t="t" r="r" b="b"/>
              <a:pathLst>
                <a:path w="15" h="5" extrusionOk="0">
                  <a:moveTo>
                    <a:pt x="0" y="1"/>
                  </a:moveTo>
                  <a:lnTo>
                    <a:pt x="14"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43"/>
            <p:cNvSpPr/>
            <p:nvPr/>
          </p:nvSpPr>
          <p:spPr>
            <a:xfrm>
              <a:off x="3828850" y="3121039"/>
              <a:ext cx="461" cy="437"/>
            </a:xfrm>
            <a:custGeom>
              <a:avLst/>
              <a:gdLst/>
              <a:ahLst/>
              <a:cxnLst/>
              <a:rect l="l" t="t" r="r" b="b"/>
              <a:pathLst>
                <a:path w="19" h="18" extrusionOk="0">
                  <a:moveTo>
                    <a:pt x="18" y="0"/>
                  </a:moveTo>
                  <a:cubicBezTo>
                    <a:pt x="11" y="7"/>
                    <a:pt x="8" y="14"/>
                    <a:pt x="1" y="18"/>
                  </a:cubicBezTo>
                  <a:cubicBezTo>
                    <a:pt x="8" y="14"/>
                    <a:pt x="11" y="7"/>
                    <a:pt x="1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43"/>
            <p:cNvSpPr/>
            <p:nvPr/>
          </p:nvSpPr>
          <p:spPr>
            <a:xfrm>
              <a:off x="3829360" y="3120432"/>
              <a:ext cx="364" cy="437"/>
            </a:xfrm>
            <a:custGeom>
              <a:avLst/>
              <a:gdLst/>
              <a:ahLst/>
              <a:cxnLst/>
              <a:rect l="l" t="t" r="r" b="b"/>
              <a:pathLst>
                <a:path w="15" h="18" extrusionOk="0">
                  <a:moveTo>
                    <a:pt x="15" y="1"/>
                  </a:moveTo>
                  <a:cubicBezTo>
                    <a:pt x="11" y="8"/>
                    <a:pt x="8" y="15"/>
                    <a:pt x="1" y="18"/>
                  </a:cubicBezTo>
                  <a:cubicBezTo>
                    <a:pt x="8" y="15"/>
                    <a:pt x="11" y="8"/>
                    <a:pt x="15"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43"/>
            <p:cNvSpPr/>
            <p:nvPr/>
          </p:nvSpPr>
          <p:spPr>
            <a:xfrm>
              <a:off x="3828170" y="3121622"/>
              <a:ext cx="534" cy="364"/>
            </a:xfrm>
            <a:custGeom>
              <a:avLst/>
              <a:gdLst/>
              <a:ahLst/>
              <a:cxnLst/>
              <a:rect l="l" t="t" r="r" b="b"/>
              <a:pathLst>
                <a:path w="22" h="15" extrusionOk="0">
                  <a:moveTo>
                    <a:pt x="22" y="1"/>
                  </a:moveTo>
                  <a:cubicBezTo>
                    <a:pt x="15" y="4"/>
                    <a:pt x="8" y="11"/>
                    <a:pt x="1" y="15"/>
                  </a:cubicBezTo>
                  <a:cubicBezTo>
                    <a:pt x="8" y="11"/>
                    <a:pt x="15" y="4"/>
                    <a:pt x="2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43"/>
            <p:cNvSpPr/>
            <p:nvPr/>
          </p:nvSpPr>
          <p:spPr>
            <a:xfrm>
              <a:off x="3828000" y="3109892"/>
              <a:ext cx="2161" cy="8184"/>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43"/>
            <p:cNvSpPr/>
            <p:nvPr/>
          </p:nvSpPr>
          <p:spPr>
            <a:xfrm>
              <a:off x="3829797" y="3119485"/>
              <a:ext cx="267" cy="704"/>
            </a:xfrm>
            <a:custGeom>
              <a:avLst/>
              <a:gdLst/>
              <a:ahLst/>
              <a:cxnLst/>
              <a:rect l="l" t="t" r="r" b="b"/>
              <a:pathLst>
                <a:path w="11" h="29" extrusionOk="0">
                  <a:moveTo>
                    <a:pt x="11" y="1"/>
                  </a:moveTo>
                  <a:cubicBezTo>
                    <a:pt x="7" y="12"/>
                    <a:pt x="4" y="19"/>
                    <a:pt x="0" y="29"/>
                  </a:cubicBezTo>
                  <a:cubicBezTo>
                    <a:pt x="4" y="19"/>
                    <a:pt x="7" y="12"/>
                    <a:pt x="1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43"/>
            <p:cNvSpPr/>
            <p:nvPr/>
          </p:nvSpPr>
          <p:spPr>
            <a:xfrm>
              <a:off x="3825111" y="3122059"/>
              <a:ext cx="3011" cy="104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43"/>
            <p:cNvSpPr/>
            <p:nvPr/>
          </p:nvSpPr>
          <p:spPr>
            <a:xfrm>
              <a:off x="3870086" y="3105303"/>
              <a:ext cx="47137" cy="25013"/>
            </a:xfrm>
            <a:custGeom>
              <a:avLst/>
              <a:gdLst/>
              <a:ahLst/>
              <a:cxnLst/>
              <a:rect l="l" t="t" r="r" b="b"/>
              <a:pathLst>
                <a:path w="1941" h="1030" extrusionOk="0">
                  <a:moveTo>
                    <a:pt x="1" y="0"/>
                  </a:moveTo>
                  <a:lnTo>
                    <a:pt x="1" y="0"/>
                  </a:lnTo>
                  <a:lnTo>
                    <a:pt x="1940" y="103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43"/>
            <p:cNvSpPr/>
            <p:nvPr/>
          </p:nvSpPr>
          <p:spPr>
            <a:xfrm>
              <a:off x="3832590" y="3103773"/>
              <a:ext cx="6751" cy="534"/>
            </a:xfrm>
            <a:custGeom>
              <a:avLst/>
              <a:gdLst/>
              <a:ahLst/>
              <a:cxnLst/>
              <a:rect l="l" t="t" r="r" b="b"/>
              <a:pathLst>
                <a:path w="278" h="22" extrusionOk="0">
                  <a:moveTo>
                    <a:pt x="1" y="21"/>
                  </a:moveTo>
                  <a:lnTo>
                    <a:pt x="277" y="0"/>
                  </a:lnTo>
                  <a:lnTo>
                    <a:pt x="27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43"/>
            <p:cNvSpPr/>
            <p:nvPr/>
          </p:nvSpPr>
          <p:spPr>
            <a:xfrm>
              <a:off x="3825378" y="3127232"/>
              <a:ext cx="24" cy="194"/>
            </a:xfrm>
            <a:custGeom>
              <a:avLst/>
              <a:gdLst/>
              <a:ahLst/>
              <a:cxnLst/>
              <a:rect l="l" t="t" r="r" b="b"/>
              <a:pathLst>
                <a:path w="1" h="8" extrusionOk="0">
                  <a:moveTo>
                    <a:pt x="0" y="1"/>
                  </a:moveTo>
                  <a:lnTo>
                    <a:pt x="0"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43"/>
            <p:cNvSpPr/>
            <p:nvPr/>
          </p:nvSpPr>
          <p:spPr>
            <a:xfrm>
              <a:off x="3825378" y="3125969"/>
              <a:ext cx="24" cy="194"/>
            </a:xfrm>
            <a:custGeom>
              <a:avLst/>
              <a:gdLst/>
              <a:ahLst/>
              <a:cxnLst/>
              <a:rect l="l" t="t" r="r" b="b"/>
              <a:pathLst>
                <a:path w="1" h="8" extrusionOk="0">
                  <a:moveTo>
                    <a:pt x="0"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43"/>
            <p:cNvSpPr/>
            <p:nvPr/>
          </p:nvSpPr>
          <p:spPr>
            <a:xfrm>
              <a:off x="3814911" y="3148748"/>
              <a:ext cx="291" cy="194"/>
            </a:xfrm>
            <a:custGeom>
              <a:avLst/>
              <a:gdLst/>
              <a:ahLst/>
              <a:cxnLst/>
              <a:rect l="l" t="t" r="r" b="b"/>
              <a:pathLst>
                <a:path w="12" h="8" extrusionOk="0">
                  <a:moveTo>
                    <a:pt x="11"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43"/>
            <p:cNvSpPr/>
            <p:nvPr/>
          </p:nvSpPr>
          <p:spPr>
            <a:xfrm>
              <a:off x="3825378" y="3126552"/>
              <a:ext cx="24" cy="291"/>
            </a:xfrm>
            <a:custGeom>
              <a:avLst/>
              <a:gdLst/>
              <a:ahLst/>
              <a:cxnLst/>
              <a:rect l="l" t="t" r="r" b="b"/>
              <a:pathLst>
                <a:path w="1" h="12" extrusionOk="0">
                  <a:moveTo>
                    <a:pt x="0" y="1"/>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43"/>
            <p:cNvSpPr/>
            <p:nvPr/>
          </p:nvSpPr>
          <p:spPr>
            <a:xfrm>
              <a:off x="3816708" y="3147898"/>
              <a:ext cx="194" cy="97"/>
            </a:xfrm>
            <a:custGeom>
              <a:avLst/>
              <a:gdLst/>
              <a:ahLst/>
              <a:cxnLst/>
              <a:rect l="l" t="t" r="r" b="b"/>
              <a:pathLst>
                <a:path w="8" h="4" extrusionOk="0">
                  <a:moveTo>
                    <a:pt x="7" y="0"/>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43"/>
            <p:cNvSpPr/>
            <p:nvPr/>
          </p:nvSpPr>
          <p:spPr>
            <a:xfrm>
              <a:off x="3816368" y="3147971"/>
              <a:ext cx="194" cy="121"/>
            </a:xfrm>
            <a:custGeom>
              <a:avLst/>
              <a:gdLst/>
              <a:ahLst/>
              <a:cxnLst/>
              <a:rect l="l" t="t" r="r" b="b"/>
              <a:pathLst>
                <a:path w="8" h="5" extrusionOk="0">
                  <a:moveTo>
                    <a:pt x="7"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43"/>
            <p:cNvSpPr/>
            <p:nvPr/>
          </p:nvSpPr>
          <p:spPr>
            <a:xfrm>
              <a:off x="3814061" y="3149258"/>
              <a:ext cx="461" cy="194"/>
            </a:xfrm>
            <a:custGeom>
              <a:avLst/>
              <a:gdLst/>
              <a:ahLst/>
              <a:cxnLst/>
              <a:rect l="l" t="t" r="r" b="b"/>
              <a:pathLst>
                <a:path w="19" h="8" extrusionOk="0">
                  <a:moveTo>
                    <a:pt x="18"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43"/>
            <p:cNvSpPr/>
            <p:nvPr/>
          </p:nvSpPr>
          <p:spPr>
            <a:xfrm>
              <a:off x="3816028" y="3148141"/>
              <a:ext cx="194" cy="121"/>
            </a:xfrm>
            <a:custGeom>
              <a:avLst/>
              <a:gdLst/>
              <a:ahLst/>
              <a:cxnLst/>
              <a:rect l="l" t="t" r="r" b="b"/>
              <a:pathLst>
                <a:path w="8" h="5" extrusionOk="0">
                  <a:moveTo>
                    <a:pt x="7"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43"/>
            <p:cNvSpPr/>
            <p:nvPr/>
          </p:nvSpPr>
          <p:spPr>
            <a:xfrm>
              <a:off x="3815518" y="3148408"/>
              <a:ext cx="267" cy="194"/>
            </a:xfrm>
            <a:custGeom>
              <a:avLst/>
              <a:gdLst/>
              <a:ahLst/>
              <a:cxnLst/>
              <a:rect l="l" t="t" r="r" b="b"/>
              <a:pathLst>
                <a:path w="11" h="8" extrusionOk="0">
                  <a:moveTo>
                    <a:pt x="11"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43"/>
            <p:cNvSpPr/>
            <p:nvPr/>
          </p:nvSpPr>
          <p:spPr>
            <a:xfrm>
              <a:off x="3812361" y="3150351"/>
              <a:ext cx="291" cy="194"/>
            </a:xfrm>
            <a:custGeom>
              <a:avLst/>
              <a:gdLst/>
              <a:ahLst/>
              <a:cxnLst/>
              <a:rect l="l" t="t" r="r" b="b"/>
              <a:pathLst>
                <a:path w="12" h="8" extrusionOk="0">
                  <a:moveTo>
                    <a:pt x="1" y="8"/>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43"/>
            <p:cNvSpPr/>
            <p:nvPr/>
          </p:nvSpPr>
          <p:spPr>
            <a:xfrm>
              <a:off x="3825111" y="3123249"/>
              <a:ext cx="24" cy="364"/>
            </a:xfrm>
            <a:custGeom>
              <a:avLst/>
              <a:gdLst/>
              <a:ahLst/>
              <a:cxnLst/>
              <a:rect l="l" t="t" r="r" b="b"/>
              <a:pathLst>
                <a:path w="1" h="15" extrusionOk="0">
                  <a:moveTo>
                    <a:pt x="1" y="0"/>
                  </a:moveTo>
                  <a:lnTo>
                    <a:pt x="1"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43"/>
            <p:cNvSpPr/>
            <p:nvPr/>
          </p:nvSpPr>
          <p:spPr>
            <a:xfrm>
              <a:off x="3825208" y="3124172"/>
              <a:ext cx="24" cy="291"/>
            </a:xfrm>
            <a:custGeom>
              <a:avLst/>
              <a:gdLst/>
              <a:ahLst/>
              <a:cxnLst/>
              <a:rect l="l" t="t" r="r" b="b"/>
              <a:pathLst>
                <a:path w="1" h="12" extrusionOk="0">
                  <a:moveTo>
                    <a:pt x="0" y="1"/>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43"/>
            <p:cNvSpPr/>
            <p:nvPr/>
          </p:nvSpPr>
          <p:spPr>
            <a:xfrm>
              <a:off x="3812968" y="3149671"/>
              <a:ext cx="704" cy="461"/>
            </a:xfrm>
            <a:custGeom>
              <a:avLst/>
              <a:gdLst/>
              <a:ahLst/>
              <a:cxnLst/>
              <a:rect l="l" t="t" r="r" b="b"/>
              <a:pathLst>
                <a:path w="29" h="19" extrusionOk="0">
                  <a:moveTo>
                    <a:pt x="28" y="1"/>
                  </a:moveTo>
                  <a:lnTo>
                    <a:pt x="0"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43"/>
            <p:cNvSpPr/>
            <p:nvPr/>
          </p:nvSpPr>
          <p:spPr>
            <a:xfrm>
              <a:off x="3825281" y="3125119"/>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43"/>
            <p:cNvSpPr/>
            <p:nvPr/>
          </p:nvSpPr>
          <p:spPr>
            <a:xfrm>
              <a:off x="3939637" y="3238019"/>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43"/>
            <p:cNvSpPr/>
            <p:nvPr/>
          </p:nvSpPr>
          <p:spPr>
            <a:xfrm>
              <a:off x="3939807" y="3237751"/>
              <a:ext cx="24" cy="121"/>
            </a:xfrm>
            <a:custGeom>
              <a:avLst/>
              <a:gdLst/>
              <a:ahLst/>
              <a:cxnLst/>
              <a:rect l="l" t="t" r="r" b="b"/>
              <a:pathLst>
                <a:path w="1" h="5" extrusionOk="0">
                  <a:moveTo>
                    <a:pt x="0" y="1"/>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43"/>
            <p:cNvSpPr/>
            <p:nvPr/>
          </p:nvSpPr>
          <p:spPr>
            <a:xfrm>
              <a:off x="3939710" y="3237849"/>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43"/>
            <p:cNvSpPr/>
            <p:nvPr/>
          </p:nvSpPr>
          <p:spPr>
            <a:xfrm>
              <a:off x="3939807" y="3237679"/>
              <a:ext cx="97" cy="97"/>
            </a:xfrm>
            <a:custGeom>
              <a:avLst/>
              <a:gdLst/>
              <a:ahLst/>
              <a:cxnLst/>
              <a:rect l="l" t="t" r="r" b="b"/>
              <a:pathLst>
                <a:path w="4" h="4" extrusionOk="0">
                  <a:moveTo>
                    <a:pt x="4" y="0"/>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43"/>
            <p:cNvSpPr/>
            <p:nvPr/>
          </p:nvSpPr>
          <p:spPr>
            <a:xfrm>
              <a:off x="3939540" y="3238189"/>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43"/>
            <p:cNvSpPr/>
            <p:nvPr/>
          </p:nvSpPr>
          <p:spPr>
            <a:xfrm>
              <a:off x="3939637" y="3238091"/>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43"/>
            <p:cNvSpPr/>
            <p:nvPr/>
          </p:nvSpPr>
          <p:spPr>
            <a:xfrm>
              <a:off x="3944057" y="3234692"/>
              <a:ext cx="364" cy="291"/>
            </a:xfrm>
            <a:custGeom>
              <a:avLst/>
              <a:gdLst/>
              <a:ahLst/>
              <a:cxnLst/>
              <a:rect l="l" t="t" r="r" b="b"/>
              <a:pathLst>
                <a:path w="15" h="12" extrusionOk="0">
                  <a:moveTo>
                    <a:pt x="14" y="1"/>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43"/>
            <p:cNvSpPr/>
            <p:nvPr/>
          </p:nvSpPr>
          <p:spPr>
            <a:xfrm>
              <a:off x="3886332" y="3244381"/>
              <a:ext cx="437" cy="24"/>
            </a:xfrm>
            <a:custGeom>
              <a:avLst/>
              <a:gdLst/>
              <a:ahLst/>
              <a:cxnLst/>
              <a:rect l="l" t="t" r="r" b="b"/>
              <a:pathLst>
                <a:path w="18" h="1" extrusionOk="0">
                  <a:moveTo>
                    <a:pt x="18"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43"/>
            <p:cNvSpPr/>
            <p:nvPr/>
          </p:nvSpPr>
          <p:spPr>
            <a:xfrm>
              <a:off x="3945247" y="3234012"/>
              <a:ext cx="534" cy="291"/>
            </a:xfrm>
            <a:custGeom>
              <a:avLst/>
              <a:gdLst/>
              <a:ahLst/>
              <a:cxnLst/>
              <a:rect l="l" t="t" r="r" b="b"/>
              <a:pathLst>
                <a:path w="22" h="12" extrusionOk="0">
                  <a:moveTo>
                    <a:pt x="21" y="1"/>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43"/>
            <p:cNvSpPr/>
            <p:nvPr/>
          </p:nvSpPr>
          <p:spPr>
            <a:xfrm>
              <a:off x="3910738" y="3245158"/>
              <a:ext cx="1044" cy="97"/>
            </a:xfrm>
            <a:custGeom>
              <a:avLst/>
              <a:gdLst/>
              <a:ahLst/>
              <a:cxnLst/>
              <a:rect l="l" t="t" r="r" b="b"/>
              <a:pathLst>
                <a:path w="43" h="4" extrusionOk="0">
                  <a:moveTo>
                    <a:pt x="0" y="0"/>
                  </a:moveTo>
                  <a:cubicBezTo>
                    <a:pt x="14" y="0"/>
                    <a:pt x="28" y="0"/>
                    <a:pt x="42" y="4"/>
                  </a:cubicBezTo>
                  <a:cubicBezTo>
                    <a:pt x="28" y="0"/>
                    <a:pt x="14" y="0"/>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43"/>
            <p:cNvSpPr/>
            <p:nvPr/>
          </p:nvSpPr>
          <p:spPr>
            <a:xfrm>
              <a:off x="3887012" y="3244381"/>
              <a:ext cx="364" cy="24"/>
            </a:xfrm>
            <a:custGeom>
              <a:avLst/>
              <a:gdLst/>
              <a:ahLst/>
              <a:cxnLst/>
              <a:rect l="l" t="t" r="r" b="b"/>
              <a:pathLst>
                <a:path w="15" h="1" extrusionOk="0">
                  <a:moveTo>
                    <a:pt x="14"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43"/>
            <p:cNvSpPr/>
            <p:nvPr/>
          </p:nvSpPr>
          <p:spPr>
            <a:xfrm>
              <a:off x="3912001" y="3245328"/>
              <a:ext cx="5804" cy="559"/>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43"/>
            <p:cNvSpPr/>
            <p:nvPr/>
          </p:nvSpPr>
          <p:spPr>
            <a:xfrm>
              <a:off x="3943450" y="3235032"/>
              <a:ext cx="461" cy="194"/>
            </a:xfrm>
            <a:custGeom>
              <a:avLst/>
              <a:gdLst/>
              <a:ahLst/>
              <a:cxnLst/>
              <a:rect l="l" t="t" r="r" b="b"/>
              <a:pathLst>
                <a:path w="19" h="8" extrusionOk="0">
                  <a:moveTo>
                    <a:pt x="18"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43"/>
            <p:cNvSpPr/>
            <p:nvPr/>
          </p:nvSpPr>
          <p:spPr>
            <a:xfrm>
              <a:off x="3943037" y="3235299"/>
              <a:ext cx="364" cy="194"/>
            </a:xfrm>
            <a:custGeom>
              <a:avLst/>
              <a:gdLst/>
              <a:ahLst/>
              <a:cxnLst/>
              <a:rect l="l" t="t" r="r" b="b"/>
              <a:pathLst>
                <a:path w="15" h="8" extrusionOk="0">
                  <a:moveTo>
                    <a:pt x="14"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43"/>
            <p:cNvSpPr/>
            <p:nvPr/>
          </p:nvSpPr>
          <p:spPr>
            <a:xfrm>
              <a:off x="3942527" y="3235639"/>
              <a:ext cx="364" cy="194"/>
            </a:xfrm>
            <a:custGeom>
              <a:avLst/>
              <a:gdLst/>
              <a:ahLst/>
              <a:cxnLst/>
              <a:rect l="l" t="t" r="r" b="b"/>
              <a:pathLst>
                <a:path w="15" h="8" extrusionOk="0">
                  <a:moveTo>
                    <a:pt x="14"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43"/>
            <p:cNvSpPr/>
            <p:nvPr/>
          </p:nvSpPr>
          <p:spPr>
            <a:xfrm>
              <a:off x="3952387" y="3230442"/>
              <a:ext cx="947" cy="461"/>
            </a:xfrm>
            <a:custGeom>
              <a:avLst/>
              <a:gdLst/>
              <a:ahLst/>
              <a:cxnLst/>
              <a:rect l="l" t="t" r="r" b="b"/>
              <a:pathLst>
                <a:path w="39" h="19" extrusionOk="0">
                  <a:moveTo>
                    <a:pt x="39" y="1"/>
                  </a:moveTo>
                  <a:lnTo>
                    <a:pt x="0"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43"/>
            <p:cNvSpPr/>
            <p:nvPr/>
          </p:nvSpPr>
          <p:spPr>
            <a:xfrm>
              <a:off x="3944567" y="3234449"/>
              <a:ext cx="534" cy="194"/>
            </a:xfrm>
            <a:custGeom>
              <a:avLst/>
              <a:gdLst/>
              <a:ahLst/>
              <a:cxnLst/>
              <a:rect l="l" t="t" r="r" b="b"/>
              <a:pathLst>
                <a:path w="22" h="8" extrusionOk="0">
                  <a:moveTo>
                    <a:pt x="21"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43"/>
            <p:cNvSpPr/>
            <p:nvPr/>
          </p:nvSpPr>
          <p:spPr>
            <a:xfrm>
              <a:off x="3949230" y="3231972"/>
              <a:ext cx="801" cy="364"/>
            </a:xfrm>
            <a:custGeom>
              <a:avLst/>
              <a:gdLst/>
              <a:ahLst/>
              <a:cxnLst/>
              <a:rect l="l" t="t" r="r" b="b"/>
              <a:pathLst>
                <a:path w="33" h="15" extrusionOk="0">
                  <a:moveTo>
                    <a:pt x="32" y="1"/>
                  </a:moveTo>
                  <a:lnTo>
                    <a:pt x="1"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43"/>
            <p:cNvSpPr/>
            <p:nvPr/>
          </p:nvSpPr>
          <p:spPr>
            <a:xfrm>
              <a:off x="3881985" y="3243798"/>
              <a:ext cx="1214" cy="194"/>
            </a:xfrm>
            <a:custGeom>
              <a:avLst/>
              <a:gdLst/>
              <a:ahLst/>
              <a:cxnLst/>
              <a:rect l="l" t="t" r="r" b="b"/>
              <a:pathLst>
                <a:path w="50" h="8" extrusionOk="0">
                  <a:moveTo>
                    <a:pt x="1" y="0"/>
                  </a:moveTo>
                  <a:lnTo>
                    <a:pt x="5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43"/>
            <p:cNvSpPr/>
            <p:nvPr/>
          </p:nvSpPr>
          <p:spPr>
            <a:xfrm>
              <a:off x="3951197" y="3230952"/>
              <a:ext cx="947" cy="461"/>
            </a:xfrm>
            <a:custGeom>
              <a:avLst/>
              <a:gdLst/>
              <a:ahLst/>
              <a:cxnLst/>
              <a:rect l="l" t="t" r="r" b="b"/>
              <a:pathLst>
                <a:path w="39" h="19" extrusionOk="0">
                  <a:moveTo>
                    <a:pt x="39" y="1"/>
                  </a:moveTo>
                  <a:lnTo>
                    <a:pt x="0"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43"/>
            <p:cNvSpPr/>
            <p:nvPr/>
          </p:nvSpPr>
          <p:spPr>
            <a:xfrm>
              <a:off x="3940050" y="3237411"/>
              <a:ext cx="121" cy="121"/>
            </a:xfrm>
            <a:custGeom>
              <a:avLst/>
              <a:gdLst/>
              <a:ahLst/>
              <a:cxnLst/>
              <a:rect l="l" t="t" r="r" b="b"/>
              <a:pathLst>
                <a:path w="5" h="5" extrusionOk="0">
                  <a:moveTo>
                    <a:pt x="1" y="4"/>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43"/>
            <p:cNvSpPr/>
            <p:nvPr/>
          </p:nvSpPr>
          <p:spPr>
            <a:xfrm>
              <a:off x="3948307" y="3232482"/>
              <a:ext cx="704" cy="291"/>
            </a:xfrm>
            <a:custGeom>
              <a:avLst/>
              <a:gdLst/>
              <a:ahLst/>
              <a:cxnLst/>
              <a:rect l="l" t="t" r="r" b="b"/>
              <a:pathLst>
                <a:path w="29" h="12" extrusionOk="0">
                  <a:moveTo>
                    <a:pt x="28" y="1"/>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43"/>
            <p:cNvSpPr/>
            <p:nvPr/>
          </p:nvSpPr>
          <p:spPr>
            <a:xfrm>
              <a:off x="3927471" y="3240131"/>
              <a:ext cx="3011" cy="1141"/>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43"/>
            <p:cNvSpPr/>
            <p:nvPr/>
          </p:nvSpPr>
          <p:spPr>
            <a:xfrm>
              <a:off x="3947457" y="3232919"/>
              <a:ext cx="607" cy="267"/>
            </a:xfrm>
            <a:custGeom>
              <a:avLst/>
              <a:gdLst/>
              <a:ahLst/>
              <a:cxnLst/>
              <a:rect l="l" t="t" r="r" b="b"/>
              <a:pathLst>
                <a:path w="25" h="11" extrusionOk="0">
                  <a:moveTo>
                    <a:pt x="25" y="0"/>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43"/>
            <p:cNvSpPr/>
            <p:nvPr/>
          </p:nvSpPr>
          <p:spPr>
            <a:xfrm>
              <a:off x="3930458" y="3238261"/>
              <a:ext cx="6824" cy="1894"/>
            </a:xfrm>
            <a:custGeom>
              <a:avLst/>
              <a:gdLst/>
              <a:ahLst/>
              <a:cxnLst/>
              <a:rect l="l" t="t" r="r" b="b"/>
              <a:pathLst>
                <a:path w="281" h="78" extrusionOk="0">
                  <a:moveTo>
                    <a:pt x="0" y="78"/>
                  </a:moveTo>
                  <a:cubicBezTo>
                    <a:pt x="88" y="1"/>
                    <a:pt x="200" y="4"/>
                    <a:pt x="280" y="8"/>
                  </a:cubicBezTo>
                  <a:cubicBezTo>
                    <a:pt x="200" y="4"/>
                    <a:pt x="88" y="1"/>
                    <a:pt x="0" y="7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43"/>
            <p:cNvSpPr/>
            <p:nvPr/>
          </p:nvSpPr>
          <p:spPr>
            <a:xfrm>
              <a:off x="3883442" y="3244041"/>
              <a:ext cx="874" cy="121"/>
            </a:xfrm>
            <a:custGeom>
              <a:avLst/>
              <a:gdLst/>
              <a:ahLst/>
              <a:cxnLst/>
              <a:rect l="l" t="t" r="r" b="b"/>
              <a:pathLst>
                <a:path w="36" h="5" extrusionOk="0">
                  <a:moveTo>
                    <a:pt x="35"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43"/>
            <p:cNvSpPr/>
            <p:nvPr/>
          </p:nvSpPr>
          <p:spPr>
            <a:xfrm>
              <a:off x="3939880" y="3237581"/>
              <a:ext cx="121" cy="121"/>
            </a:xfrm>
            <a:custGeom>
              <a:avLst/>
              <a:gdLst/>
              <a:ahLst/>
              <a:cxnLst/>
              <a:rect l="l" t="t" r="r" b="b"/>
              <a:pathLst>
                <a:path w="5" h="5" extrusionOk="0">
                  <a:moveTo>
                    <a:pt x="4"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43"/>
            <p:cNvSpPr/>
            <p:nvPr/>
          </p:nvSpPr>
          <p:spPr>
            <a:xfrm>
              <a:off x="3940317" y="3237169"/>
              <a:ext cx="97" cy="97"/>
            </a:xfrm>
            <a:custGeom>
              <a:avLst/>
              <a:gdLst/>
              <a:ahLst/>
              <a:cxnLst/>
              <a:rect l="l" t="t" r="r" b="b"/>
              <a:pathLst>
                <a:path w="4" h="4" extrusionOk="0">
                  <a:moveTo>
                    <a:pt x="4" y="0"/>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43"/>
            <p:cNvSpPr/>
            <p:nvPr/>
          </p:nvSpPr>
          <p:spPr>
            <a:xfrm>
              <a:off x="3884535" y="3244138"/>
              <a:ext cx="704" cy="97"/>
            </a:xfrm>
            <a:custGeom>
              <a:avLst/>
              <a:gdLst/>
              <a:ahLst/>
              <a:cxnLst/>
              <a:rect l="l" t="t" r="r" b="b"/>
              <a:pathLst>
                <a:path w="29" h="4" extrusionOk="0">
                  <a:moveTo>
                    <a:pt x="29"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43"/>
            <p:cNvSpPr/>
            <p:nvPr/>
          </p:nvSpPr>
          <p:spPr>
            <a:xfrm>
              <a:off x="3938180" y="3238431"/>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43"/>
            <p:cNvSpPr/>
            <p:nvPr/>
          </p:nvSpPr>
          <p:spPr>
            <a:xfrm>
              <a:off x="3940147" y="3237339"/>
              <a:ext cx="97" cy="97"/>
            </a:xfrm>
            <a:custGeom>
              <a:avLst/>
              <a:gdLst/>
              <a:ahLst/>
              <a:cxnLst/>
              <a:rect l="l" t="t" r="r" b="b"/>
              <a:pathLst>
                <a:path w="4" h="4" extrusionOk="0">
                  <a:moveTo>
                    <a:pt x="4" y="0"/>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43"/>
            <p:cNvSpPr/>
            <p:nvPr/>
          </p:nvSpPr>
          <p:spPr>
            <a:xfrm>
              <a:off x="3950177" y="3231462"/>
              <a:ext cx="874" cy="461"/>
            </a:xfrm>
            <a:custGeom>
              <a:avLst/>
              <a:gdLst/>
              <a:ahLst/>
              <a:cxnLst/>
              <a:rect l="l" t="t" r="r" b="b"/>
              <a:pathLst>
                <a:path w="36" h="19" extrusionOk="0">
                  <a:moveTo>
                    <a:pt x="35" y="1"/>
                  </a:moveTo>
                  <a:lnTo>
                    <a:pt x="0"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43"/>
            <p:cNvSpPr/>
            <p:nvPr/>
          </p:nvSpPr>
          <p:spPr>
            <a:xfrm>
              <a:off x="3940390" y="3236999"/>
              <a:ext cx="194" cy="194"/>
            </a:xfrm>
            <a:custGeom>
              <a:avLst/>
              <a:gdLst/>
              <a:ahLst/>
              <a:cxnLst/>
              <a:rect l="l" t="t" r="r" b="b"/>
              <a:pathLst>
                <a:path w="8" h="8" extrusionOk="0">
                  <a:moveTo>
                    <a:pt x="8"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43"/>
            <p:cNvSpPr/>
            <p:nvPr/>
          </p:nvSpPr>
          <p:spPr>
            <a:xfrm>
              <a:off x="3887935" y="3244478"/>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43"/>
            <p:cNvSpPr/>
            <p:nvPr/>
          </p:nvSpPr>
          <p:spPr>
            <a:xfrm>
              <a:off x="3941410" y="3236319"/>
              <a:ext cx="291" cy="194"/>
            </a:xfrm>
            <a:custGeom>
              <a:avLst/>
              <a:gdLst/>
              <a:ahLst/>
              <a:cxnLst/>
              <a:rect l="l" t="t" r="r" b="b"/>
              <a:pathLst>
                <a:path w="12" h="8" extrusionOk="0">
                  <a:moveTo>
                    <a:pt x="11"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43"/>
            <p:cNvSpPr/>
            <p:nvPr/>
          </p:nvSpPr>
          <p:spPr>
            <a:xfrm>
              <a:off x="3941167" y="3236489"/>
              <a:ext cx="194" cy="194"/>
            </a:xfrm>
            <a:custGeom>
              <a:avLst/>
              <a:gdLst/>
              <a:ahLst/>
              <a:cxnLst/>
              <a:rect l="l" t="t" r="r" b="b"/>
              <a:pathLst>
                <a:path w="8" h="8" extrusionOk="0">
                  <a:moveTo>
                    <a:pt x="7"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43"/>
            <p:cNvSpPr/>
            <p:nvPr/>
          </p:nvSpPr>
          <p:spPr>
            <a:xfrm>
              <a:off x="3942187" y="3235809"/>
              <a:ext cx="267" cy="194"/>
            </a:xfrm>
            <a:custGeom>
              <a:avLst/>
              <a:gdLst/>
              <a:ahLst/>
              <a:cxnLst/>
              <a:rect l="l" t="t" r="r" b="b"/>
              <a:pathLst>
                <a:path w="11" h="8" extrusionOk="0">
                  <a:moveTo>
                    <a:pt x="11"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43"/>
            <p:cNvSpPr/>
            <p:nvPr/>
          </p:nvSpPr>
          <p:spPr>
            <a:xfrm>
              <a:off x="3946680" y="3233332"/>
              <a:ext cx="534" cy="291"/>
            </a:xfrm>
            <a:custGeom>
              <a:avLst/>
              <a:gdLst/>
              <a:ahLst/>
              <a:cxnLst/>
              <a:rect l="l" t="t" r="r" b="b"/>
              <a:pathLst>
                <a:path w="22" h="12" extrusionOk="0">
                  <a:moveTo>
                    <a:pt x="22" y="1"/>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43"/>
            <p:cNvSpPr/>
            <p:nvPr/>
          </p:nvSpPr>
          <p:spPr>
            <a:xfrm>
              <a:off x="3885482" y="3244308"/>
              <a:ext cx="534" cy="24"/>
            </a:xfrm>
            <a:custGeom>
              <a:avLst/>
              <a:gdLst/>
              <a:ahLst/>
              <a:cxnLst/>
              <a:rect l="l" t="t" r="r" b="b"/>
              <a:pathLst>
                <a:path w="22" h="1" extrusionOk="0">
                  <a:moveTo>
                    <a:pt x="21"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43"/>
            <p:cNvSpPr/>
            <p:nvPr/>
          </p:nvSpPr>
          <p:spPr>
            <a:xfrm>
              <a:off x="3941750" y="3236052"/>
              <a:ext cx="291" cy="194"/>
            </a:xfrm>
            <a:custGeom>
              <a:avLst/>
              <a:gdLst/>
              <a:ahLst/>
              <a:cxnLst/>
              <a:rect l="l" t="t" r="r" b="b"/>
              <a:pathLst>
                <a:path w="12" h="8" extrusionOk="0">
                  <a:moveTo>
                    <a:pt x="11"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43"/>
            <p:cNvSpPr/>
            <p:nvPr/>
          </p:nvSpPr>
          <p:spPr>
            <a:xfrm>
              <a:off x="3940657" y="3236829"/>
              <a:ext cx="194" cy="194"/>
            </a:xfrm>
            <a:custGeom>
              <a:avLst/>
              <a:gdLst/>
              <a:ahLst/>
              <a:cxnLst/>
              <a:rect l="l" t="t" r="r" b="b"/>
              <a:pathLst>
                <a:path w="8" h="8" extrusionOk="0">
                  <a:moveTo>
                    <a:pt x="7"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43"/>
            <p:cNvSpPr/>
            <p:nvPr/>
          </p:nvSpPr>
          <p:spPr>
            <a:xfrm>
              <a:off x="3945927" y="3233672"/>
              <a:ext cx="534" cy="291"/>
            </a:xfrm>
            <a:custGeom>
              <a:avLst/>
              <a:gdLst/>
              <a:ahLst/>
              <a:cxnLst/>
              <a:rect l="l" t="t" r="r" b="b"/>
              <a:pathLst>
                <a:path w="22" h="12" extrusionOk="0">
                  <a:moveTo>
                    <a:pt x="21" y="1"/>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43"/>
            <p:cNvSpPr/>
            <p:nvPr/>
          </p:nvSpPr>
          <p:spPr>
            <a:xfrm>
              <a:off x="3940900" y="3236659"/>
              <a:ext cx="194" cy="194"/>
            </a:xfrm>
            <a:custGeom>
              <a:avLst/>
              <a:gdLst/>
              <a:ahLst/>
              <a:cxnLst/>
              <a:rect l="l" t="t" r="r" b="b"/>
              <a:pathLst>
                <a:path w="8" h="8" extrusionOk="0">
                  <a:moveTo>
                    <a:pt x="8"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43"/>
            <p:cNvSpPr/>
            <p:nvPr/>
          </p:nvSpPr>
          <p:spPr>
            <a:xfrm>
              <a:off x="3855054" y="3220412"/>
              <a:ext cx="38273" cy="95997"/>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43"/>
            <p:cNvSpPr/>
            <p:nvPr/>
          </p:nvSpPr>
          <p:spPr>
            <a:xfrm>
              <a:off x="3862606" y="3220582"/>
              <a:ext cx="2841" cy="6144"/>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43"/>
            <p:cNvSpPr/>
            <p:nvPr/>
          </p:nvSpPr>
          <p:spPr>
            <a:xfrm>
              <a:off x="3856244" y="3259851"/>
              <a:ext cx="2744" cy="10564"/>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43"/>
            <p:cNvSpPr/>
            <p:nvPr/>
          </p:nvSpPr>
          <p:spPr>
            <a:xfrm>
              <a:off x="3866006" y="3228499"/>
              <a:ext cx="121" cy="267"/>
            </a:xfrm>
            <a:custGeom>
              <a:avLst/>
              <a:gdLst/>
              <a:ahLst/>
              <a:cxnLst/>
              <a:rect l="l" t="t" r="r" b="b"/>
              <a:pathLst>
                <a:path w="5" h="11" extrusionOk="0">
                  <a:moveTo>
                    <a:pt x="4" y="11"/>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43"/>
            <p:cNvSpPr/>
            <p:nvPr/>
          </p:nvSpPr>
          <p:spPr>
            <a:xfrm>
              <a:off x="3865593" y="3227212"/>
              <a:ext cx="194" cy="631"/>
            </a:xfrm>
            <a:custGeom>
              <a:avLst/>
              <a:gdLst/>
              <a:ahLst/>
              <a:cxnLst/>
              <a:rect l="l" t="t" r="r" b="b"/>
              <a:pathLst>
                <a:path w="8" h="26" extrusionOk="0">
                  <a:moveTo>
                    <a:pt x="7" y="25"/>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43"/>
            <p:cNvSpPr/>
            <p:nvPr/>
          </p:nvSpPr>
          <p:spPr>
            <a:xfrm>
              <a:off x="3866783" y="3231292"/>
              <a:ext cx="24" cy="121"/>
            </a:xfrm>
            <a:custGeom>
              <a:avLst/>
              <a:gdLst/>
              <a:ahLst/>
              <a:cxnLst/>
              <a:rect l="l" t="t" r="r" b="b"/>
              <a:pathLst>
                <a:path w="1" h="5" extrusionOk="0">
                  <a:moveTo>
                    <a:pt x="0"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43"/>
            <p:cNvSpPr/>
            <p:nvPr/>
          </p:nvSpPr>
          <p:spPr>
            <a:xfrm>
              <a:off x="3855466" y="3270390"/>
              <a:ext cx="801" cy="2501"/>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43"/>
            <p:cNvSpPr/>
            <p:nvPr/>
          </p:nvSpPr>
          <p:spPr>
            <a:xfrm>
              <a:off x="3866613" y="3230539"/>
              <a:ext cx="24" cy="97"/>
            </a:xfrm>
            <a:custGeom>
              <a:avLst/>
              <a:gdLst/>
              <a:ahLst/>
              <a:cxnLst/>
              <a:rect l="l" t="t" r="r" b="b"/>
              <a:pathLst>
                <a:path w="1" h="4" extrusionOk="0">
                  <a:moveTo>
                    <a:pt x="0"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43"/>
            <p:cNvSpPr/>
            <p:nvPr/>
          </p:nvSpPr>
          <p:spPr>
            <a:xfrm>
              <a:off x="3856754" y="3276607"/>
              <a:ext cx="97" cy="291"/>
            </a:xfrm>
            <a:custGeom>
              <a:avLst/>
              <a:gdLst/>
              <a:ahLst/>
              <a:cxnLst/>
              <a:rect l="l" t="t" r="r" b="b"/>
              <a:pathLst>
                <a:path w="4" h="12" extrusionOk="0">
                  <a:moveTo>
                    <a:pt x="4" y="1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43"/>
            <p:cNvSpPr/>
            <p:nvPr/>
          </p:nvSpPr>
          <p:spPr>
            <a:xfrm>
              <a:off x="3857166" y="3277287"/>
              <a:ext cx="461" cy="291"/>
            </a:xfrm>
            <a:custGeom>
              <a:avLst/>
              <a:gdLst/>
              <a:ahLst/>
              <a:cxnLst/>
              <a:rect l="l" t="t" r="r" b="b"/>
              <a:pathLst>
                <a:path w="19" h="12" extrusionOk="0">
                  <a:moveTo>
                    <a:pt x="18" y="11"/>
                  </a:moveTo>
                  <a:cubicBezTo>
                    <a:pt x="11" y="8"/>
                    <a:pt x="8" y="4"/>
                    <a:pt x="1" y="1"/>
                  </a:cubicBezTo>
                  <a:cubicBezTo>
                    <a:pt x="8" y="4"/>
                    <a:pt x="11" y="8"/>
                    <a:pt x="18"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43"/>
            <p:cNvSpPr/>
            <p:nvPr/>
          </p:nvSpPr>
          <p:spPr>
            <a:xfrm>
              <a:off x="3870523" y="3281804"/>
              <a:ext cx="1287" cy="194"/>
            </a:xfrm>
            <a:custGeom>
              <a:avLst/>
              <a:gdLst/>
              <a:ahLst/>
              <a:cxnLst/>
              <a:rect l="l" t="t" r="r" b="b"/>
              <a:pathLst>
                <a:path w="53" h="8" extrusionOk="0">
                  <a:moveTo>
                    <a:pt x="0" y="7"/>
                  </a:moveTo>
                  <a:cubicBezTo>
                    <a:pt x="18" y="4"/>
                    <a:pt x="35" y="0"/>
                    <a:pt x="53" y="0"/>
                  </a:cubicBezTo>
                  <a:cubicBezTo>
                    <a:pt x="35" y="0"/>
                    <a:pt x="18" y="4"/>
                    <a:pt x="0" y="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43"/>
            <p:cNvSpPr/>
            <p:nvPr/>
          </p:nvSpPr>
          <p:spPr>
            <a:xfrm>
              <a:off x="3858526" y="3278234"/>
              <a:ext cx="534" cy="534"/>
            </a:xfrm>
            <a:custGeom>
              <a:avLst/>
              <a:gdLst/>
              <a:ahLst/>
              <a:cxnLst/>
              <a:rect l="l" t="t" r="r" b="b"/>
              <a:pathLst>
                <a:path w="22" h="22" extrusionOk="0">
                  <a:moveTo>
                    <a:pt x="22" y="21"/>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43"/>
            <p:cNvSpPr/>
            <p:nvPr/>
          </p:nvSpPr>
          <p:spPr>
            <a:xfrm>
              <a:off x="3857676" y="3277627"/>
              <a:ext cx="631" cy="461"/>
            </a:xfrm>
            <a:custGeom>
              <a:avLst/>
              <a:gdLst/>
              <a:ahLst/>
              <a:cxnLst/>
              <a:rect l="l" t="t" r="r" b="b"/>
              <a:pathLst>
                <a:path w="26" h="19" extrusionOk="0">
                  <a:moveTo>
                    <a:pt x="25" y="18"/>
                  </a:moveTo>
                  <a:cubicBezTo>
                    <a:pt x="18" y="11"/>
                    <a:pt x="8" y="8"/>
                    <a:pt x="1" y="1"/>
                  </a:cubicBezTo>
                  <a:cubicBezTo>
                    <a:pt x="8" y="8"/>
                    <a:pt x="18" y="11"/>
                    <a:pt x="25"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43"/>
            <p:cNvSpPr/>
            <p:nvPr/>
          </p:nvSpPr>
          <p:spPr>
            <a:xfrm>
              <a:off x="3869236" y="3281974"/>
              <a:ext cx="971" cy="194"/>
            </a:xfrm>
            <a:custGeom>
              <a:avLst/>
              <a:gdLst/>
              <a:ahLst/>
              <a:cxnLst/>
              <a:rect l="l" t="t" r="r" b="b"/>
              <a:pathLst>
                <a:path w="40" h="8" extrusionOk="0">
                  <a:moveTo>
                    <a:pt x="39" y="0"/>
                  </a:moveTo>
                  <a:cubicBezTo>
                    <a:pt x="25" y="0"/>
                    <a:pt x="11" y="4"/>
                    <a:pt x="1" y="7"/>
                  </a:cubicBezTo>
                  <a:cubicBezTo>
                    <a:pt x="11" y="4"/>
                    <a:pt x="25" y="4"/>
                    <a:pt x="3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43"/>
            <p:cNvSpPr/>
            <p:nvPr/>
          </p:nvSpPr>
          <p:spPr>
            <a:xfrm>
              <a:off x="3866516" y="3282557"/>
              <a:ext cx="1141" cy="364"/>
            </a:xfrm>
            <a:custGeom>
              <a:avLst/>
              <a:gdLst/>
              <a:ahLst/>
              <a:cxnLst/>
              <a:rect l="l" t="t" r="r" b="b"/>
              <a:pathLst>
                <a:path w="47" h="15" extrusionOk="0">
                  <a:moveTo>
                    <a:pt x="46" y="1"/>
                  </a:moveTo>
                  <a:lnTo>
                    <a:pt x="1"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43"/>
            <p:cNvSpPr/>
            <p:nvPr/>
          </p:nvSpPr>
          <p:spPr>
            <a:xfrm>
              <a:off x="3872733" y="3281974"/>
              <a:ext cx="364" cy="24"/>
            </a:xfrm>
            <a:custGeom>
              <a:avLst/>
              <a:gdLst/>
              <a:ahLst/>
              <a:cxnLst/>
              <a:rect l="l" t="t" r="r" b="b"/>
              <a:pathLst>
                <a:path w="15" h="1" extrusionOk="0">
                  <a:moveTo>
                    <a:pt x="14"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43"/>
            <p:cNvSpPr/>
            <p:nvPr/>
          </p:nvSpPr>
          <p:spPr>
            <a:xfrm>
              <a:off x="3859303" y="3278987"/>
              <a:ext cx="874" cy="704"/>
            </a:xfrm>
            <a:custGeom>
              <a:avLst/>
              <a:gdLst/>
              <a:ahLst/>
              <a:cxnLst/>
              <a:rect l="l" t="t" r="r" b="b"/>
              <a:pathLst>
                <a:path w="36" h="29" extrusionOk="0">
                  <a:moveTo>
                    <a:pt x="35" y="29"/>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43"/>
            <p:cNvSpPr/>
            <p:nvPr/>
          </p:nvSpPr>
          <p:spPr>
            <a:xfrm>
              <a:off x="3873753" y="3282144"/>
              <a:ext cx="267" cy="97"/>
            </a:xfrm>
            <a:custGeom>
              <a:avLst/>
              <a:gdLst/>
              <a:ahLst/>
              <a:cxnLst/>
              <a:rect l="l" t="t" r="r" b="b"/>
              <a:pathLst>
                <a:path w="11" h="4" extrusionOk="0">
                  <a:moveTo>
                    <a:pt x="11"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43"/>
            <p:cNvSpPr/>
            <p:nvPr/>
          </p:nvSpPr>
          <p:spPr>
            <a:xfrm>
              <a:off x="3867876" y="3282217"/>
              <a:ext cx="971" cy="291"/>
            </a:xfrm>
            <a:custGeom>
              <a:avLst/>
              <a:gdLst/>
              <a:ahLst/>
              <a:cxnLst/>
              <a:rect l="l" t="t" r="r" b="b"/>
              <a:pathLst>
                <a:path w="40" h="12" extrusionOk="0">
                  <a:moveTo>
                    <a:pt x="39" y="1"/>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43"/>
            <p:cNvSpPr/>
            <p:nvPr/>
          </p:nvSpPr>
          <p:spPr>
            <a:xfrm>
              <a:off x="3890995" y="3285374"/>
              <a:ext cx="461" cy="534"/>
            </a:xfrm>
            <a:custGeom>
              <a:avLst/>
              <a:gdLst/>
              <a:ahLst/>
              <a:cxnLst/>
              <a:rect l="l" t="t" r="r" b="b"/>
              <a:pathLst>
                <a:path w="19" h="22" extrusionOk="0">
                  <a:moveTo>
                    <a:pt x="1" y="0"/>
                  </a:moveTo>
                  <a:lnTo>
                    <a:pt x="18" y="2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43"/>
            <p:cNvSpPr/>
            <p:nvPr/>
          </p:nvSpPr>
          <p:spPr>
            <a:xfrm>
              <a:off x="3891675" y="3286054"/>
              <a:ext cx="534" cy="607"/>
            </a:xfrm>
            <a:custGeom>
              <a:avLst/>
              <a:gdLst/>
              <a:ahLst/>
              <a:cxnLst/>
              <a:rect l="l" t="t" r="r" b="b"/>
              <a:pathLst>
                <a:path w="22" h="25" extrusionOk="0">
                  <a:moveTo>
                    <a:pt x="1" y="0"/>
                  </a:moveTo>
                  <a:lnTo>
                    <a:pt x="22"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43"/>
            <p:cNvSpPr/>
            <p:nvPr/>
          </p:nvSpPr>
          <p:spPr>
            <a:xfrm>
              <a:off x="3888202" y="3282557"/>
              <a:ext cx="947" cy="971"/>
            </a:xfrm>
            <a:custGeom>
              <a:avLst/>
              <a:gdLst/>
              <a:ahLst/>
              <a:cxnLst/>
              <a:rect l="l" t="t" r="r" b="b"/>
              <a:pathLst>
                <a:path w="39" h="40" extrusionOk="0">
                  <a:moveTo>
                    <a:pt x="0" y="1"/>
                  </a:moveTo>
                  <a:lnTo>
                    <a:pt x="39" y="39"/>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43"/>
            <p:cNvSpPr/>
            <p:nvPr/>
          </p:nvSpPr>
          <p:spPr>
            <a:xfrm>
              <a:off x="3889222" y="3283577"/>
              <a:ext cx="777" cy="801"/>
            </a:xfrm>
            <a:custGeom>
              <a:avLst/>
              <a:gdLst/>
              <a:ahLst/>
              <a:cxnLst/>
              <a:rect l="l" t="t" r="r" b="b"/>
              <a:pathLst>
                <a:path w="32" h="33" extrusionOk="0">
                  <a:moveTo>
                    <a:pt x="0" y="1"/>
                  </a:moveTo>
                  <a:lnTo>
                    <a:pt x="32" y="3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43"/>
            <p:cNvSpPr/>
            <p:nvPr/>
          </p:nvSpPr>
          <p:spPr>
            <a:xfrm>
              <a:off x="3893132" y="3289114"/>
              <a:ext cx="267" cy="1627"/>
            </a:xfrm>
            <a:custGeom>
              <a:avLst/>
              <a:gdLst/>
              <a:ahLst/>
              <a:cxnLst/>
              <a:rect l="l" t="t" r="r" b="b"/>
              <a:pathLst>
                <a:path w="11" h="67" extrusionOk="0">
                  <a:moveTo>
                    <a:pt x="11" y="0"/>
                  </a:moveTo>
                  <a:cubicBezTo>
                    <a:pt x="11" y="21"/>
                    <a:pt x="7" y="42"/>
                    <a:pt x="0" y="67"/>
                  </a:cubicBezTo>
                  <a:cubicBezTo>
                    <a:pt x="7" y="42"/>
                    <a:pt x="11" y="21"/>
                    <a:pt x="1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43"/>
            <p:cNvSpPr/>
            <p:nvPr/>
          </p:nvSpPr>
          <p:spPr>
            <a:xfrm>
              <a:off x="3890242" y="3284597"/>
              <a:ext cx="534" cy="534"/>
            </a:xfrm>
            <a:custGeom>
              <a:avLst/>
              <a:gdLst/>
              <a:ahLst/>
              <a:cxnLst/>
              <a:rect l="l" t="t" r="r" b="b"/>
              <a:pathLst>
                <a:path w="22" h="22" extrusionOk="0">
                  <a:moveTo>
                    <a:pt x="0" y="1"/>
                  </a:moveTo>
                  <a:lnTo>
                    <a:pt x="21" y="2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43"/>
            <p:cNvSpPr/>
            <p:nvPr/>
          </p:nvSpPr>
          <p:spPr>
            <a:xfrm>
              <a:off x="3874506" y="3303223"/>
              <a:ext cx="8354" cy="12604"/>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43"/>
            <p:cNvSpPr/>
            <p:nvPr/>
          </p:nvSpPr>
          <p:spPr>
            <a:xfrm>
              <a:off x="3887085" y="3281634"/>
              <a:ext cx="874" cy="777"/>
            </a:xfrm>
            <a:custGeom>
              <a:avLst/>
              <a:gdLst/>
              <a:ahLst/>
              <a:cxnLst/>
              <a:rect l="l" t="t" r="r" b="b"/>
              <a:pathLst>
                <a:path w="36" h="32" extrusionOk="0">
                  <a:moveTo>
                    <a:pt x="1" y="0"/>
                  </a:moveTo>
                  <a:lnTo>
                    <a:pt x="36" y="3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43"/>
            <p:cNvSpPr/>
            <p:nvPr/>
          </p:nvSpPr>
          <p:spPr>
            <a:xfrm>
              <a:off x="3886405" y="3281027"/>
              <a:ext cx="364" cy="291"/>
            </a:xfrm>
            <a:custGeom>
              <a:avLst/>
              <a:gdLst/>
              <a:ahLst/>
              <a:cxnLst/>
              <a:rect l="l" t="t" r="r" b="b"/>
              <a:pathLst>
                <a:path w="15" h="12" extrusionOk="0">
                  <a:moveTo>
                    <a:pt x="1" y="1"/>
                  </a:moveTo>
                  <a:lnTo>
                    <a:pt x="1" y="1"/>
                  </a:lnTo>
                  <a:lnTo>
                    <a:pt x="15"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43"/>
            <p:cNvSpPr/>
            <p:nvPr/>
          </p:nvSpPr>
          <p:spPr>
            <a:xfrm>
              <a:off x="3864233" y="3220509"/>
              <a:ext cx="24" cy="0"/>
            </a:xfrm>
            <a:custGeom>
              <a:avLst/>
              <a:gdLst/>
              <a:ahLst/>
              <a:cxnLst/>
              <a:rect l="l" t="t" r="r" b="b"/>
              <a:pathLst>
                <a:path w="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43"/>
            <p:cNvSpPr/>
            <p:nvPr/>
          </p:nvSpPr>
          <p:spPr>
            <a:xfrm>
              <a:off x="3865326" y="3220509"/>
              <a:ext cx="24" cy="0"/>
            </a:xfrm>
            <a:custGeom>
              <a:avLst/>
              <a:gdLst/>
              <a:ahLst/>
              <a:cxnLst/>
              <a:rect l="l" t="t" r="r" b="b"/>
              <a:pathLst>
                <a:path w="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43"/>
            <p:cNvSpPr/>
            <p:nvPr/>
          </p:nvSpPr>
          <p:spPr>
            <a:xfrm>
              <a:off x="3862703" y="3220582"/>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43"/>
            <p:cNvSpPr/>
            <p:nvPr/>
          </p:nvSpPr>
          <p:spPr>
            <a:xfrm>
              <a:off x="3866346" y="3220509"/>
              <a:ext cx="24" cy="0"/>
            </a:xfrm>
            <a:custGeom>
              <a:avLst/>
              <a:gdLst/>
              <a:ahLst/>
              <a:cxnLst/>
              <a:rect l="l" t="t" r="r" b="b"/>
              <a:pathLst>
                <a:path w="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43"/>
            <p:cNvSpPr/>
            <p:nvPr/>
          </p:nvSpPr>
          <p:spPr>
            <a:xfrm>
              <a:off x="3863116" y="3220582"/>
              <a:ext cx="801" cy="24"/>
            </a:xfrm>
            <a:custGeom>
              <a:avLst/>
              <a:gdLst/>
              <a:ahLst/>
              <a:cxnLst/>
              <a:rect l="l" t="t" r="r" b="b"/>
              <a:pathLst>
                <a:path w="33" h="1" extrusionOk="0">
                  <a:moveTo>
                    <a:pt x="1" y="1"/>
                  </a:moveTo>
                  <a:lnTo>
                    <a:pt x="32"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43"/>
            <p:cNvSpPr/>
            <p:nvPr/>
          </p:nvSpPr>
          <p:spPr>
            <a:xfrm>
              <a:off x="4326639" y="2513193"/>
              <a:ext cx="98135" cy="63966"/>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43"/>
            <p:cNvSpPr/>
            <p:nvPr/>
          </p:nvSpPr>
          <p:spPr>
            <a:xfrm>
              <a:off x="4389706" y="2536627"/>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43"/>
            <p:cNvSpPr/>
            <p:nvPr/>
          </p:nvSpPr>
          <p:spPr>
            <a:xfrm>
              <a:off x="4393203" y="2537137"/>
              <a:ext cx="534" cy="24"/>
            </a:xfrm>
            <a:custGeom>
              <a:avLst/>
              <a:gdLst/>
              <a:ahLst/>
              <a:cxnLst/>
              <a:rect l="l" t="t" r="r" b="b"/>
              <a:pathLst>
                <a:path w="22" h="1" extrusionOk="0">
                  <a:moveTo>
                    <a:pt x="0" y="0"/>
                  </a:moveTo>
                  <a:lnTo>
                    <a:pt x="2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43"/>
            <p:cNvSpPr/>
            <p:nvPr/>
          </p:nvSpPr>
          <p:spPr>
            <a:xfrm>
              <a:off x="4395146" y="2537137"/>
              <a:ext cx="874" cy="24"/>
            </a:xfrm>
            <a:custGeom>
              <a:avLst/>
              <a:gdLst/>
              <a:ahLst/>
              <a:cxnLst/>
              <a:rect l="l" t="t" r="r" b="b"/>
              <a:pathLst>
                <a:path w="36" h="1" extrusionOk="0">
                  <a:moveTo>
                    <a:pt x="1" y="0"/>
                  </a:moveTo>
                  <a:lnTo>
                    <a:pt x="36"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43"/>
            <p:cNvSpPr/>
            <p:nvPr/>
          </p:nvSpPr>
          <p:spPr>
            <a:xfrm>
              <a:off x="4392353" y="2537137"/>
              <a:ext cx="364" cy="24"/>
            </a:xfrm>
            <a:custGeom>
              <a:avLst/>
              <a:gdLst/>
              <a:ahLst/>
              <a:cxnLst/>
              <a:rect l="l" t="t" r="r" b="b"/>
              <a:pathLst>
                <a:path w="15" h="1" extrusionOk="0">
                  <a:moveTo>
                    <a:pt x="0" y="0"/>
                  </a:moveTo>
                  <a:lnTo>
                    <a:pt x="1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43"/>
            <p:cNvSpPr/>
            <p:nvPr/>
          </p:nvSpPr>
          <p:spPr>
            <a:xfrm>
              <a:off x="4391576" y="2536967"/>
              <a:ext cx="291" cy="24"/>
            </a:xfrm>
            <a:custGeom>
              <a:avLst/>
              <a:gdLst/>
              <a:ahLst/>
              <a:cxnLst/>
              <a:rect l="l" t="t" r="r" b="b"/>
              <a:pathLst>
                <a:path w="12" h="1" extrusionOk="0">
                  <a:moveTo>
                    <a:pt x="1" y="0"/>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43"/>
            <p:cNvSpPr/>
            <p:nvPr/>
          </p:nvSpPr>
          <p:spPr>
            <a:xfrm>
              <a:off x="4394903" y="2537137"/>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43"/>
            <p:cNvSpPr/>
            <p:nvPr/>
          </p:nvSpPr>
          <p:spPr>
            <a:xfrm>
              <a:off x="4396166" y="2536020"/>
              <a:ext cx="11414" cy="1141"/>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43"/>
            <p:cNvSpPr/>
            <p:nvPr/>
          </p:nvSpPr>
          <p:spPr>
            <a:xfrm>
              <a:off x="4390386" y="2536627"/>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43"/>
            <p:cNvSpPr/>
            <p:nvPr/>
          </p:nvSpPr>
          <p:spPr>
            <a:xfrm>
              <a:off x="4388516" y="2536627"/>
              <a:ext cx="461" cy="24"/>
            </a:xfrm>
            <a:custGeom>
              <a:avLst/>
              <a:gdLst/>
              <a:ahLst/>
              <a:cxnLst/>
              <a:rect l="l" t="t" r="r" b="b"/>
              <a:pathLst>
                <a:path w="19" h="1" extrusionOk="0">
                  <a:moveTo>
                    <a:pt x="1" y="0"/>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43"/>
            <p:cNvSpPr/>
            <p:nvPr/>
          </p:nvSpPr>
          <p:spPr>
            <a:xfrm>
              <a:off x="4332491" y="2563559"/>
              <a:ext cx="291" cy="364"/>
            </a:xfrm>
            <a:custGeom>
              <a:avLst/>
              <a:gdLst/>
              <a:ahLst/>
              <a:cxnLst/>
              <a:rect l="l" t="t" r="r" b="b"/>
              <a:pathLst>
                <a:path w="12" h="15" extrusionOk="0">
                  <a:moveTo>
                    <a:pt x="11" y="1"/>
                  </a:moveTo>
                  <a:lnTo>
                    <a:pt x="1"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43"/>
            <p:cNvSpPr/>
            <p:nvPr/>
          </p:nvSpPr>
          <p:spPr>
            <a:xfrm>
              <a:off x="4332928" y="2562806"/>
              <a:ext cx="194" cy="437"/>
            </a:xfrm>
            <a:custGeom>
              <a:avLst/>
              <a:gdLst/>
              <a:ahLst/>
              <a:cxnLst/>
              <a:rect l="l" t="t" r="r" b="b"/>
              <a:pathLst>
                <a:path w="8" h="18" extrusionOk="0">
                  <a:moveTo>
                    <a:pt x="7" y="0"/>
                  </a:moveTo>
                  <a:lnTo>
                    <a:pt x="0"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43"/>
            <p:cNvSpPr/>
            <p:nvPr/>
          </p:nvSpPr>
          <p:spPr>
            <a:xfrm>
              <a:off x="4335818" y="2559236"/>
              <a:ext cx="437" cy="364"/>
            </a:xfrm>
            <a:custGeom>
              <a:avLst/>
              <a:gdLst/>
              <a:ahLst/>
              <a:cxnLst/>
              <a:rect l="l" t="t" r="r" b="b"/>
              <a:pathLst>
                <a:path w="18" h="15" extrusionOk="0">
                  <a:moveTo>
                    <a:pt x="18" y="0"/>
                  </a:moveTo>
                  <a:lnTo>
                    <a:pt x="0"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43"/>
            <p:cNvSpPr/>
            <p:nvPr/>
          </p:nvSpPr>
          <p:spPr>
            <a:xfrm>
              <a:off x="4334531" y="2560499"/>
              <a:ext cx="291" cy="364"/>
            </a:xfrm>
            <a:custGeom>
              <a:avLst/>
              <a:gdLst/>
              <a:ahLst/>
              <a:cxnLst/>
              <a:rect l="l" t="t" r="r" b="b"/>
              <a:pathLst>
                <a:path w="12" h="15" extrusionOk="0">
                  <a:moveTo>
                    <a:pt x="11" y="1"/>
                  </a:moveTo>
                  <a:lnTo>
                    <a:pt x="1"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43"/>
            <p:cNvSpPr/>
            <p:nvPr/>
          </p:nvSpPr>
          <p:spPr>
            <a:xfrm>
              <a:off x="4333268" y="2562199"/>
              <a:ext cx="267" cy="364"/>
            </a:xfrm>
            <a:custGeom>
              <a:avLst/>
              <a:gdLst/>
              <a:ahLst/>
              <a:cxnLst/>
              <a:rect l="l" t="t" r="r" b="b"/>
              <a:pathLst>
                <a:path w="11" h="15" extrusionOk="0">
                  <a:moveTo>
                    <a:pt x="11" y="1"/>
                  </a:moveTo>
                  <a:lnTo>
                    <a:pt x="0"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43"/>
            <p:cNvSpPr/>
            <p:nvPr/>
          </p:nvSpPr>
          <p:spPr>
            <a:xfrm>
              <a:off x="4335381" y="2559649"/>
              <a:ext cx="291" cy="364"/>
            </a:xfrm>
            <a:custGeom>
              <a:avLst/>
              <a:gdLst/>
              <a:ahLst/>
              <a:cxnLst/>
              <a:rect l="l" t="t" r="r" b="b"/>
              <a:pathLst>
                <a:path w="12" h="15" extrusionOk="0">
                  <a:moveTo>
                    <a:pt x="11" y="1"/>
                  </a:moveTo>
                  <a:lnTo>
                    <a:pt x="1"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43"/>
            <p:cNvSpPr/>
            <p:nvPr/>
          </p:nvSpPr>
          <p:spPr>
            <a:xfrm>
              <a:off x="4333681" y="2561519"/>
              <a:ext cx="291" cy="364"/>
            </a:xfrm>
            <a:custGeom>
              <a:avLst/>
              <a:gdLst/>
              <a:ahLst/>
              <a:cxnLst/>
              <a:rect l="l" t="t" r="r" b="b"/>
              <a:pathLst>
                <a:path w="12" h="15" extrusionOk="0">
                  <a:moveTo>
                    <a:pt x="11" y="1"/>
                  </a:moveTo>
                  <a:lnTo>
                    <a:pt x="1"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43"/>
            <p:cNvSpPr/>
            <p:nvPr/>
          </p:nvSpPr>
          <p:spPr>
            <a:xfrm>
              <a:off x="4332248" y="2564336"/>
              <a:ext cx="194" cy="437"/>
            </a:xfrm>
            <a:custGeom>
              <a:avLst/>
              <a:gdLst/>
              <a:ahLst/>
              <a:cxnLst/>
              <a:rect l="l" t="t" r="r" b="b"/>
              <a:pathLst>
                <a:path w="8" h="18" extrusionOk="0">
                  <a:moveTo>
                    <a:pt x="7" y="0"/>
                  </a:moveTo>
                  <a:lnTo>
                    <a:pt x="0"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43"/>
            <p:cNvSpPr/>
            <p:nvPr/>
          </p:nvSpPr>
          <p:spPr>
            <a:xfrm>
              <a:off x="4331398" y="2569436"/>
              <a:ext cx="24" cy="631"/>
            </a:xfrm>
            <a:custGeom>
              <a:avLst/>
              <a:gdLst/>
              <a:ahLst/>
              <a:cxnLst/>
              <a:rect l="l" t="t" r="r" b="b"/>
              <a:pathLst>
                <a:path w="1" h="26" extrusionOk="0">
                  <a:moveTo>
                    <a:pt x="0" y="1"/>
                  </a:moveTo>
                  <a:lnTo>
                    <a:pt x="0" y="25"/>
                  </a:lnTo>
                  <a:cubicBezTo>
                    <a:pt x="0" y="18"/>
                    <a:pt x="0" y="8"/>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43"/>
            <p:cNvSpPr/>
            <p:nvPr/>
          </p:nvSpPr>
          <p:spPr>
            <a:xfrm>
              <a:off x="4366344" y="2513144"/>
              <a:ext cx="24" cy="291"/>
            </a:xfrm>
            <a:custGeom>
              <a:avLst/>
              <a:gdLst/>
              <a:ahLst/>
              <a:cxnLst/>
              <a:rect l="l" t="t" r="r" b="b"/>
              <a:pathLst>
                <a:path w="1" h="12" extrusionOk="0">
                  <a:moveTo>
                    <a:pt x="0" y="11"/>
                  </a:moveTo>
                  <a:lnTo>
                    <a:pt x="0" y="4"/>
                  </a:lnTo>
                  <a:cubicBezTo>
                    <a:pt x="0" y="1"/>
                    <a:pt x="0" y="8"/>
                    <a:pt x="0"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43"/>
            <p:cNvSpPr/>
            <p:nvPr/>
          </p:nvSpPr>
          <p:spPr>
            <a:xfrm>
              <a:off x="4331301" y="2570723"/>
              <a:ext cx="24" cy="267"/>
            </a:xfrm>
            <a:custGeom>
              <a:avLst/>
              <a:gdLst/>
              <a:ahLst/>
              <a:cxnLst/>
              <a:rect l="l" t="t" r="r" b="b"/>
              <a:pathLst>
                <a:path w="1" h="11" extrusionOk="0">
                  <a:moveTo>
                    <a:pt x="1" y="11"/>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43"/>
            <p:cNvSpPr/>
            <p:nvPr/>
          </p:nvSpPr>
          <p:spPr>
            <a:xfrm>
              <a:off x="4331398" y="2568246"/>
              <a:ext cx="97" cy="631"/>
            </a:xfrm>
            <a:custGeom>
              <a:avLst/>
              <a:gdLst/>
              <a:ahLst/>
              <a:cxnLst/>
              <a:rect l="l" t="t" r="r" b="b"/>
              <a:pathLst>
                <a:path w="4" h="26" extrusionOk="0">
                  <a:moveTo>
                    <a:pt x="4" y="1"/>
                  </a:moveTo>
                  <a:cubicBezTo>
                    <a:pt x="4" y="8"/>
                    <a:pt x="0" y="15"/>
                    <a:pt x="0" y="25"/>
                  </a:cubicBezTo>
                  <a:cubicBezTo>
                    <a:pt x="4" y="15"/>
                    <a:pt x="4" y="8"/>
                    <a:pt x="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43"/>
            <p:cNvSpPr/>
            <p:nvPr/>
          </p:nvSpPr>
          <p:spPr>
            <a:xfrm>
              <a:off x="4334968" y="2560086"/>
              <a:ext cx="267" cy="267"/>
            </a:xfrm>
            <a:custGeom>
              <a:avLst/>
              <a:gdLst/>
              <a:ahLst/>
              <a:cxnLst/>
              <a:rect l="l" t="t" r="r" b="b"/>
              <a:pathLst>
                <a:path w="11" h="11" extrusionOk="0">
                  <a:moveTo>
                    <a:pt x="0" y="11"/>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43"/>
            <p:cNvSpPr/>
            <p:nvPr/>
          </p:nvSpPr>
          <p:spPr>
            <a:xfrm>
              <a:off x="4331981" y="2565186"/>
              <a:ext cx="121" cy="437"/>
            </a:xfrm>
            <a:custGeom>
              <a:avLst/>
              <a:gdLst/>
              <a:ahLst/>
              <a:cxnLst/>
              <a:rect l="l" t="t" r="r" b="b"/>
              <a:pathLst>
                <a:path w="5" h="18" extrusionOk="0">
                  <a:moveTo>
                    <a:pt x="4" y="0"/>
                  </a:moveTo>
                  <a:cubicBezTo>
                    <a:pt x="4" y="7"/>
                    <a:pt x="1" y="15"/>
                    <a:pt x="1" y="18"/>
                  </a:cubicBezTo>
                  <a:cubicBezTo>
                    <a:pt x="1" y="15"/>
                    <a:pt x="4" y="7"/>
                    <a:pt x="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43"/>
            <p:cNvSpPr/>
            <p:nvPr/>
          </p:nvSpPr>
          <p:spPr>
            <a:xfrm>
              <a:off x="4331568" y="2567153"/>
              <a:ext cx="97" cy="534"/>
            </a:xfrm>
            <a:custGeom>
              <a:avLst/>
              <a:gdLst/>
              <a:ahLst/>
              <a:cxnLst/>
              <a:rect l="l" t="t" r="r" b="b"/>
              <a:pathLst>
                <a:path w="4" h="22" extrusionOk="0">
                  <a:moveTo>
                    <a:pt x="4" y="0"/>
                  </a:moveTo>
                  <a:cubicBezTo>
                    <a:pt x="4" y="7"/>
                    <a:pt x="0" y="14"/>
                    <a:pt x="0" y="21"/>
                  </a:cubicBezTo>
                  <a:cubicBezTo>
                    <a:pt x="4" y="14"/>
                    <a:pt x="4" y="7"/>
                    <a:pt x="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43"/>
            <p:cNvSpPr/>
            <p:nvPr/>
          </p:nvSpPr>
          <p:spPr>
            <a:xfrm>
              <a:off x="4331738" y="2566133"/>
              <a:ext cx="97" cy="510"/>
            </a:xfrm>
            <a:custGeom>
              <a:avLst/>
              <a:gdLst/>
              <a:ahLst/>
              <a:cxnLst/>
              <a:rect l="l" t="t" r="r" b="b"/>
              <a:pathLst>
                <a:path w="4" h="21" extrusionOk="0">
                  <a:moveTo>
                    <a:pt x="4" y="0"/>
                  </a:moveTo>
                  <a:cubicBezTo>
                    <a:pt x="4" y="7"/>
                    <a:pt x="0" y="14"/>
                    <a:pt x="0" y="21"/>
                  </a:cubicBezTo>
                  <a:cubicBezTo>
                    <a:pt x="0" y="14"/>
                    <a:pt x="4" y="7"/>
                    <a:pt x="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43"/>
            <p:cNvSpPr/>
            <p:nvPr/>
          </p:nvSpPr>
          <p:spPr>
            <a:xfrm>
              <a:off x="4362264" y="2521668"/>
              <a:ext cx="97" cy="97"/>
            </a:xfrm>
            <a:custGeom>
              <a:avLst/>
              <a:gdLst/>
              <a:ahLst/>
              <a:cxnLst/>
              <a:rect l="l" t="t" r="r" b="b"/>
              <a:pathLst>
                <a:path w="4" h="4" extrusionOk="0">
                  <a:moveTo>
                    <a:pt x="4" y="0"/>
                  </a:moveTo>
                  <a:lnTo>
                    <a:pt x="0" y="4"/>
                  </a:ln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43"/>
            <p:cNvSpPr/>
            <p:nvPr/>
          </p:nvSpPr>
          <p:spPr>
            <a:xfrm>
              <a:off x="4334118" y="2561009"/>
              <a:ext cx="267" cy="364"/>
            </a:xfrm>
            <a:custGeom>
              <a:avLst/>
              <a:gdLst/>
              <a:ahLst/>
              <a:cxnLst/>
              <a:rect l="l" t="t" r="r" b="b"/>
              <a:pathLst>
                <a:path w="11" h="15" extrusionOk="0">
                  <a:moveTo>
                    <a:pt x="11" y="1"/>
                  </a:moveTo>
                  <a:lnTo>
                    <a:pt x="0"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43"/>
            <p:cNvSpPr/>
            <p:nvPr/>
          </p:nvSpPr>
          <p:spPr>
            <a:xfrm>
              <a:off x="4365154" y="2516228"/>
              <a:ext cx="194" cy="340"/>
            </a:xfrm>
            <a:custGeom>
              <a:avLst/>
              <a:gdLst/>
              <a:ahLst/>
              <a:cxnLst/>
              <a:rect l="l" t="t" r="r" b="b"/>
              <a:pathLst>
                <a:path w="8" h="14" extrusionOk="0">
                  <a:moveTo>
                    <a:pt x="0" y="14"/>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43"/>
            <p:cNvSpPr/>
            <p:nvPr/>
          </p:nvSpPr>
          <p:spPr>
            <a:xfrm>
              <a:off x="4366004" y="2514334"/>
              <a:ext cx="97" cy="291"/>
            </a:xfrm>
            <a:custGeom>
              <a:avLst/>
              <a:gdLst/>
              <a:ahLst/>
              <a:cxnLst/>
              <a:rect l="l" t="t" r="r" b="b"/>
              <a:pathLst>
                <a:path w="4" h="12" extrusionOk="0">
                  <a:moveTo>
                    <a:pt x="0" y="1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43"/>
            <p:cNvSpPr/>
            <p:nvPr/>
          </p:nvSpPr>
          <p:spPr>
            <a:xfrm>
              <a:off x="4365664" y="2515111"/>
              <a:ext cx="97" cy="364"/>
            </a:xfrm>
            <a:custGeom>
              <a:avLst/>
              <a:gdLst/>
              <a:ahLst/>
              <a:cxnLst/>
              <a:rect l="l" t="t" r="r" b="b"/>
              <a:pathLst>
                <a:path w="4" h="15" extrusionOk="0">
                  <a:moveTo>
                    <a:pt x="0" y="15"/>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43"/>
            <p:cNvSpPr/>
            <p:nvPr/>
          </p:nvSpPr>
          <p:spPr>
            <a:xfrm>
              <a:off x="4364814" y="2516811"/>
              <a:ext cx="194" cy="364"/>
            </a:xfrm>
            <a:custGeom>
              <a:avLst/>
              <a:gdLst/>
              <a:ahLst/>
              <a:cxnLst/>
              <a:rect l="l" t="t" r="r" b="b"/>
              <a:pathLst>
                <a:path w="8" h="15" extrusionOk="0">
                  <a:moveTo>
                    <a:pt x="0" y="15"/>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43"/>
            <p:cNvSpPr/>
            <p:nvPr/>
          </p:nvSpPr>
          <p:spPr>
            <a:xfrm>
              <a:off x="4365834" y="2514771"/>
              <a:ext cx="97" cy="194"/>
            </a:xfrm>
            <a:custGeom>
              <a:avLst/>
              <a:gdLst/>
              <a:ahLst/>
              <a:cxnLst/>
              <a:rect l="l" t="t" r="r" b="b"/>
              <a:pathLst>
                <a:path w="4" h="8" extrusionOk="0">
                  <a:moveTo>
                    <a:pt x="0" y="7"/>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43"/>
            <p:cNvSpPr/>
            <p:nvPr/>
          </p:nvSpPr>
          <p:spPr>
            <a:xfrm>
              <a:off x="4365397" y="2515621"/>
              <a:ext cx="194" cy="364"/>
            </a:xfrm>
            <a:custGeom>
              <a:avLst/>
              <a:gdLst/>
              <a:ahLst/>
              <a:cxnLst/>
              <a:rect l="l" t="t" r="r" b="b"/>
              <a:pathLst>
                <a:path w="8" h="15" extrusionOk="0">
                  <a:moveTo>
                    <a:pt x="1" y="15"/>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43"/>
            <p:cNvSpPr/>
            <p:nvPr/>
          </p:nvSpPr>
          <p:spPr>
            <a:xfrm>
              <a:off x="4363187" y="2519798"/>
              <a:ext cx="194" cy="437"/>
            </a:xfrm>
            <a:custGeom>
              <a:avLst/>
              <a:gdLst/>
              <a:ahLst/>
              <a:cxnLst/>
              <a:rect l="l" t="t" r="r" b="b"/>
              <a:pathLst>
                <a:path w="8" h="18" extrusionOk="0">
                  <a:moveTo>
                    <a:pt x="1" y="18"/>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43"/>
            <p:cNvSpPr/>
            <p:nvPr/>
          </p:nvSpPr>
          <p:spPr>
            <a:xfrm>
              <a:off x="4362604" y="2520721"/>
              <a:ext cx="267" cy="461"/>
            </a:xfrm>
            <a:custGeom>
              <a:avLst/>
              <a:gdLst/>
              <a:ahLst/>
              <a:cxnLst/>
              <a:rect l="l" t="t" r="r" b="b"/>
              <a:pathLst>
                <a:path w="11" h="19" extrusionOk="0">
                  <a:moveTo>
                    <a:pt x="0" y="18"/>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43"/>
            <p:cNvSpPr/>
            <p:nvPr/>
          </p:nvSpPr>
          <p:spPr>
            <a:xfrm>
              <a:off x="4364474" y="2517491"/>
              <a:ext cx="267" cy="364"/>
            </a:xfrm>
            <a:custGeom>
              <a:avLst/>
              <a:gdLst/>
              <a:ahLst/>
              <a:cxnLst/>
              <a:rect l="l" t="t" r="r" b="b"/>
              <a:pathLst>
                <a:path w="11" h="15" extrusionOk="0">
                  <a:moveTo>
                    <a:pt x="0" y="15"/>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43"/>
            <p:cNvSpPr/>
            <p:nvPr/>
          </p:nvSpPr>
          <p:spPr>
            <a:xfrm>
              <a:off x="4363624" y="2518948"/>
              <a:ext cx="267" cy="437"/>
            </a:xfrm>
            <a:custGeom>
              <a:avLst/>
              <a:gdLst/>
              <a:ahLst/>
              <a:cxnLst/>
              <a:rect l="l" t="t" r="r" b="b"/>
              <a:pathLst>
                <a:path w="11" h="18" extrusionOk="0">
                  <a:moveTo>
                    <a:pt x="0" y="18"/>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43"/>
            <p:cNvSpPr/>
            <p:nvPr/>
          </p:nvSpPr>
          <p:spPr>
            <a:xfrm>
              <a:off x="4364037" y="2518171"/>
              <a:ext cx="291" cy="461"/>
            </a:xfrm>
            <a:custGeom>
              <a:avLst/>
              <a:gdLst/>
              <a:ahLst/>
              <a:cxnLst/>
              <a:rect l="l" t="t" r="r" b="b"/>
              <a:pathLst>
                <a:path w="12" h="19" extrusionOk="0">
                  <a:moveTo>
                    <a:pt x="1" y="18"/>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43"/>
            <p:cNvSpPr/>
            <p:nvPr/>
          </p:nvSpPr>
          <p:spPr>
            <a:xfrm>
              <a:off x="4366344" y="2513484"/>
              <a:ext cx="24" cy="121"/>
            </a:xfrm>
            <a:custGeom>
              <a:avLst/>
              <a:gdLst/>
              <a:ahLst/>
              <a:cxnLst/>
              <a:rect l="l" t="t" r="r" b="b"/>
              <a:pathLst>
                <a:path w="1" h="5" extrusionOk="0">
                  <a:moveTo>
                    <a:pt x="0"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43"/>
            <p:cNvSpPr/>
            <p:nvPr/>
          </p:nvSpPr>
          <p:spPr>
            <a:xfrm>
              <a:off x="4366174" y="2513994"/>
              <a:ext cx="24" cy="194"/>
            </a:xfrm>
            <a:custGeom>
              <a:avLst/>
              <a:gdLst/>
              <a:ahLst/>
              <a:cxnLst/>
              <a:rect l="l" t="t" r="r" b="b"/>
              <a:pathLst>
                <a:path w="1" h="8" extrusionOk="0">
                  <a:moveTo>
                    <a:pt x="0"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43"/>
            <p:cNvSpPr/>
            <p:nvPr/>
          </p:nvSpPr>
          <p:spPr>
            <a:xfrm>
              <a:off x="4366247" y="2513654"/>
              <a:ext cx="24" cy="291"/>
            </a:xfrm>
            <a:custGeom>
              <a:avLst/>
              <a:gdLst/>
              <a:ahLst/>
              <a:cxnLst/>
              <a:rect l="l" t="t" r="r" b="b"/>
              <a:pathLst>
                <a:path w="1" h="12" extrusionOk="0">
                  <a:moveTo>
                    <a:pt x="1" y="1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43"/>
            <p:cNvSpPr/>
            <p:nvPr/>
          </p:nvSpPr>
          <p:spPr>
            <a:xfrm>
              <a:off x="4424142" y="2565526"/>
              <a:ext cx="24" cy="267"/>
            </a:xfrm>
            <a:custGeom>
              <a:avLst/>
              <a:gdLst/>
              <a:ahLst/>
              <a:cxnLst/>
              <a:rect l="l" t="t" r="r" b="b"/>
              <a:pathLst>
                <a:path w="1" h="11" extrusionOk="0">
                  <a:moveTo>
                    <a:pt x="1" y="1"/>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43"/>
            <p:cNvSpPr/>
            <p:nvPr/>
          </p:nvSpPr>
          <p:spPr>
            <a:xfrm>
              <a:off x="4422369" y="2567323"/>
              <a:ext cx="2574" cy="3764"/>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43"/>
            <p:cNvSpPr/>
            <p:nvPr/>
          </p:nvSpPr>
          <p:spPr>
            <a:xfrm>
              <a:off x="4424239" y="2566546"/>
              <a:ext cx="97" cy="437"/>
            </a:xfrm>
            <a:custGeom>
              <a:avLst/>
              <a:gdLst/>
              <a:ahLst/>
              <a:cxnLst/>
              <a:rect l="l" t="t" r="r" b="b"/>
              <a:pathLst>
                <a:path w="4" h="18" extrusionOk="0">
                  <a:moveTo>
                    <a:pt x="0" y="1"/>
                  </a:moveTo>
                  <a:lnTo>
                    <a:pt x="4"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43"/>
            <p:cNvSpPr/>
            <p:nvPr/>
          </p:nvSpPr>
          <p:spPr>
            <a:xfrm>
              <a:off x="4422369" y="2553967"/>
              <a:ext cx="194" cy="437"/>
            </a:xfrm>
            <a:custGeom>
              <a:avLst/>
              <a:gdLst/>
              <a:ahLst/>
              <a:cxnLst/>
              <a:rect l="l" t="t" r="r" b="b"/>
              <a:pathLst>
                <a:path w="8" h="18" extrusionOk="0">
                  <a:moveTo>
                    <a:pt x="0" y="0"/>
                  </a:moveTo>
                  <a:cubicBezTo>
                    <a:pt x="4" y="7"/>
                    <a:pt x="4" y="11"/>
                    <a:pt x="7" y="18"/>
                  </a:cubicBezTo>
                  <a:cubicBezTo>
                    <a:pt x="4" y="11"/>
                    <a:pt x="4" y="7"/>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43"/>
            <p:cNvSpPr/>
            <p:nvPr/>
          </p:nvSpPr>
          <p:spPr>
            <a:xfrm>
              <a:off x="4422442" y="2554380"/>
              <a:ext cx="1554" cy="10321"/>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43"/>
            <p:cNvSpPr/>
            <p:nvPr/>
          </p:nvSpPr>
          <p:spPr>
            <a:xfrm>
              <a:off x="2384493" y="2760970"/>
              <a:ext cx="2404" cy="3594"/>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43"/>
            <p:cNvSpPr/>
            <p:nvPr/>
          </p:nvSpPr>
          <p:spPr>
            <a:xfrm>
              <a:off x="2379830" y="2747370"/>
              <a:ext cx="3667" cy="9981"/>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43"/>
            <p:cNvSpPr/>
            <p:nvPr/>
          </p:nvSpPr>
          <p:spPr>
            <a:xfrm>
              <a:off x="2601647" y="2947889"/>
              <a:ext cx="9204" cy="7334"/>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43"/>
            <p:cNvSpPr/>
            <p:nvPr/>
          </p:nvSpPr>
          <p:spPr>
            <a:xfrm>
              <a:off x="3999815" y="2505324"/>
              <a:ext cx="39730" cy="34387"/>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43"/>
            <p:cNvSpPr/>
            <p:nvPr/>
          </p:nvSpPr>
          <p:spPr>
            <a:xfrm>
              <a:off x="4015138" y="2505494"/>
              <a:ext cx="1044" cy="121"/>
            </a:xfrm>
            <a:custGeom>
              <a:avLst/>
              <a:gdLst/>
              <a:ahLst/>
              <a:cxnLst/>
              <a:rect l="l" t="t" r="r" b="b"/>
              <a:pathLst>
                <a:path w="43" h="5" extrusionOk="0">
                  <a:moveTo>
                    <a:pt x="0" y="1"/>
                  </a:moveTo>
                  <a:lnTo>
                    <a:pt x="42"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43"/>
            <p:cNvSpPr/>
            <p:nvPr/>
          </p:nvSpPr>
          <p:spPr>
            <a:xfrm>
              <a:off x="4016571" y="2505592"/>
              <a:ext cx="971" cy="194"/>
            </a:xfrm>
            <a:custGeom>
              <a:avLst/>
              <a:gdLst/>
              <a:ahLst/>
              <a:cxnLst/>
              <a:rect l="l" t="t" r="r" b="b"/>
              <a:pathLst>
                <a:path w="40" h="8" extrusionOk="0">
                  <a:moveTo>
                    <a:pt x="1" y="0"/>
                  </a:moveTo>
                  <a:lnTo>
                    <a:pt x="39"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43"/>
            <p:cNvSpPr/>
            <p:nvPr/>
          </p:nvSpPr>
          <p:spPr>
            <a:xfrm>
              <a:off x="4019631" y="2506102"/>
              <a:ext cx="971" cy="194"/>
            </a:xfrm>
            <a:custGeom>
              <a:avLst/>
              <a:gdLst/>
              <a:ahLst/>
              <a:cxnLst/>
              <a:rect l="l" t="t" r="r" b="b"/>
              <a:pathLst>
                <a:path w="40" h="8" extrusionOk="0">
                  <a:moveTo>
                    <a:pt x="1" y="0"/>
                  </a:moveTo>
                  <a:lnTo>
                    <a:pt x="39"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43"/>
            <p:cNvSpPr/>
            <p:nvPr/>
          </p:nvSpPr>
          <p:spPr>
            <a:xfrm>
              <a:off x="4018028" y="2505834"/>
              <a:ext cx="1044" cy="121"/>
            </a:xfrm>
            <a:custGeom>
              <a:avLst/>
              <a:gdLst/>
              <a:ahLst/>
              <a:cxnLst/>
              <a:rect l="l" t="t" r="r" b="b"/>
              <a:pathLst>
                <a:path w="43" h="5" extrusionOk="0">
                  <a:moveTo>
                    <a:pt x="0" y="1"/>
                  </a:moveTo>
                  <a:lnTo>
                    <a:pt x="42"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43"/>
            <p:cNvSpPr/>
            <p:nvPr/>
          </p:nvSpPr>
          <p:spPr>
            <a:xfrm>
              <a:off x="4013779" y="2505422"/>
              <a:ext cx="1044" cy="24"/>
            </a:xfrm>
            <a:custGeom>
              <a:avLst/>
              <a:gdLst/>
              <a:ahLst/>
              <a:cxnLst/>
              <a:rect l="l" t="t" r="r" b="b"/>
              <a:pathLst>
                <a:path w="43" h="1" extrusionOk="0">
                  <a:moveTo>
                    <a:pt x="0" y="0"/>
                  </a:moveTo>
                  <a:lnTo>
                    <a:pt x="42"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43"/>
            <p:cNvSpPr/>
            <p:nvPr/>
          </p:nvSpPr>
          <p:spPr>
            <a:xfrm>
              <a:off x="4021331" y="2506442"/>
              <a:ext cx="534" cy="97"/>
            </a:xfrm>
            <a:custGeom>
              <a:avLst/>
              <a:gdLst/>
              <a:ahLst/>
              <a:cxnLst/>
              <a:rect l="l" t="t" r="r" b="b"/>
              <a:pathLst>
                <a:path w="22" h="4" extrusionOk="0">
                  <a:moveTo>
                    <a:pt x="22"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43"/>
            <p:cNvSpPr/>
            <p:nvPr/>
          </p:nvSpPr>
          <p:spPr>
            <a:xfrm>
              <a:off x="4000495" y="2507461"/>
              <a:ext cx="1481" cy="267"/>
            </a:xfrm>
            <a:custGeom>
              <a:avLst/>
              <a:gdLst/>
              <a:ahLst/>
              <a:cxnLst/>
              <a:rect l="l" t="t" r="r" b="b"/>
              <a:pathLst>
                <a:path w="61" h="11" extrusionOk="0">
                  <a:moveTo>
                    <a:pt x="1" y="11"/>
                  </a:moveTo>
                  <a:lnTo>
                    <a:pt x="6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43"/>
            <p:cNvSpPr/>
            <p:nvPr/>
          </p:nvSpPr>
          <p:spPr>
            <a:xfrm>
              <a:off x="4012589" y="2505422"/>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43"/>
            <p:cNvSpPr/>
            <p:nvPr/>
          </p:nvSpPr>
          <p:spPr>
            <a:xfrm>
              <a:off x="4002462" y="2506951"/>
              <a:ext cx="1724" cy="437"/>
            </a:xfrm>
            <a:custGeom>
              <a:avLst/>
              <a:gdLst/>
              <a:ahLst/>
              <a:cxnLst/>
              <a:rect l="l" t="t" r="r" b="b"/>
              <a:pathLst>
                <a:path w="71" h="18" extrusionOk="0">
                  <a:moveTo>
                    <a:pt x="0" y="18"/>
                  </a:moveTo>
                  <a:lnTo>
                    <a:pt x="7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43"/>
            <p:cNvSpPr/>
            <p:nvPr/>
          </p:nvSpPr>
          <p:spPr>
            <a:xfrm>
              <a:off x="4011301" y="2505422"/>
              <a:ext cx="1141" cy="97"/>
            </a:xfrm>
            <a:custGeom>
              <a:avLst/>
              <a:gdLst/>
              <a:ahLst/>
              <a:cxnLst/>
              <a:rect l="l" t="t" r="r" b="b"/>
              <a:pathLst>
                <a:path w="47" h="4" extrusionOk="0">
                  <a:moveTo>
                    <a:pt x="46" y="0"/>
                  </a:moveTo>
                  <a:cubicBezTo>
                    <a:pt x="29" y="0"/>
                    <a:pt x="15" y="0"/>
                    <a:pt x="1" y="4"/>
                  </a:cubicBezTo>
                  <a:cubicBezTo>
                    <a:pt x="15" y="4"/>
                    <a:pt x="29" y="0"/>
                    <a:pt x="4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43"/>
            <p:cNvSpPr/>
            <p:nvPr/>
          </p:nvSpPr>
          <p:spPr>
            <a:xfrm>
              <a:off x="4012079" y="2520478"/>
              <a:ext cx="267" cy="194"/>
            </a:xfrm>
            <a:custGeom>
              <a:avLst/>
              <a:gdLst/>
              <a:ahLst/>
              <a:cxnLst/>
              <a:rect l="l" t="t" r="r" b="b"/>
              <a:pathLst>
                <a:path w="11" h="8" extrusionOk="0">
                  <a:moveTo>
                    <a:pt x="0" y="0"/>
                  </a:moveTo>
                  <a:lnTo>
                    <a:pt x="1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43"/>
            <p:cNvSpPr/>
            <p:nvPr/>
          </p:nvSpPr>
          <p:spPr>
            <a:xfrm>
              <a:off x="4013948" y="2523708"/>
              <a:ext cx="437" cy="947"/>
            </a:xfrm>
            <a:custGeom>
              <a:avLst/>
              <a:gdLst/>
              <a:ahLst/>
              <a:cxnLst/>
              <a:rect l="l" t="t" r="r" b="b"/>
              <a:pathLst>
                <a:path w="18" h="39" extrusionOk="0">
                  <a:moveTo>
                    <a:pt x="18" y="39"/>
                  </a:moveTo>
                  <a:cubicBezTo>
                    <a:pt x="11" y="25"/>
                    <a:pt x="7" y="14"/>
                    <a:pt x="0" y="0"/>
                  </a:cubicBezTo>
                  <a:cubicBezTo>
                    <a:pt x="7" y="14"/>
                    <a:pt x="11" y="25"/>
                    <a:pt x="18" y="3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43"/>
            <p:cNvSpPr/>
            <p:nvPr/>
          </p:nvSpPr>
          <p:spPr>
            <a:xfrm>
              <a:off x="4011811" y="2520211"/>
              <a:ext cx="291" cy="194"/>
            </a:xfrm>
            <a:custGeom>
              <a:avLst/>
              <a:gdLst/>
              <a:ahLst/>
              <a:cxnLst/>
              <a:rect l="l" t="t" r="r" b="b"/>
              <a:pathLst>
                <a:path w="12" h="8" extrusionOk="0">
                  <a:moveTo>
                    <a:pt x="11" y="8"/>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43"/>
            <p:cNvSpPr/>
            <p:nvPr/>
          </p:nvSpPr>
          <p:spPr>
            <a:xfrm>
              <a:off x="4012589" y="2521061"/>
              <a:ext cx="267" cy="461"/>
            </a:xfrm>
            <a:custGeom>
              <a:avLst/>
              <a:gdLst/>
              <a:ahLst/>
              <a:cxnLst/>
              <a:rect l="l" t="t" r="r" b="b"/>
              <a:pathLst>
                <a:path w="11" h="19" extrusionOk="0">
                  <a:moveTo>
                    <a:pt x="11" y="1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43"/>
            <p:cNvSpPr/>
            <p:nvPr/>
          </p:nvSpPr>
          <p:spPr>
            <a:xfrm>
              <a:off x="4012321" y="2520721"/>
              <a:ext cx="291" cy="291"/>
            </a:xfrm>
            <a:custGeom>
              <a:avLst/>
              <a:gdLst/>
              <a:ahLst/>
              <a:cxnLst/>
              <a:rect l="l" t="t" r="r" b="b"/>
              <a:pathLst>
                <a:path w="12" h="12" extrusionOk="0">
                  <a:moveTo>
                    <a:pt x="11" y="1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43"/>
            <p:cNvSpPr/>
            <p:nvPr/>
          </p:nvSpPr>
          <p:spPr>
            <a:xfrm>
              <a:off x="4013609" y="2522858"/>
              <a:ext cx="364" cy="777"/>
            </a:xfrm>
            <a:custGeom>
              <a:avLst/>
              <a:gdLst/>
              <a:ahLst/>
              <a:cxnLst/>
              <a:rect l="l" t="t" r="r" b="b"/>
              <a:pathLst>
                <a:path w="15" h="32" extrusionOk="0">
                  <a:moveTo>
                    <a:pt x="14" y="32"/>
                  </a:moveTo>
                  <a:cubicBezTo>
                    <a:pt x="7" y="18"/>
                    <a:pt x="4" y="7"/>
                    <a:pt x="0" y="0"/>
                  </a:cubicBezTo>
                  <a:cubicBezTo>
                    <a:pt x="4" y="7"/>
                    <a:pt x="7" y="18"/>
                    <a:pt x="14" y="3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43"/>
            <p:cNvSpPr/>
            <p:nvPr/>
          </p:nvSpPr>
          <p:spPr>
            <a:xfrm>
              <a:off x="4013269" y="2522081"/>
              <a:ext cx="267" cy="704"/>
            </a:xfrm>
            <a:custGeom>
              <a:avLst/>
              <a:gdLst/>
              <a:ahLst/>
              <a:cxnLst/>
              <a:rect l="l" t="t" r="r" b="b"/>
              <a:pathLst>
                <a:path w="11" h="29" extrusionOk="0">
                  <a:moveTo>
                    <a:pt x="11" y="29"/>
                  </a:moveTo>
                  <a:cubicBezTo>
                    <a:pt x="7" y="18"/>
                    <a:pt x="4" y="8"/>
                    <a:pt x="0" y="1"/>
                  </a:cubicBezTo>
                  <a:cubicBezTo>
                    <a:pt x="4" y="8"/>
                    <a:pt x="7" y="18"/>
                    <a:pt x="11" y="2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43"/>
            <p:cNvSpPr/>
            <p:nvPr/>
          </p:nvSpPr>
          <p:spPr>
            <a:xfrm>
              <a:off x="4012929" y="2521571"/>
              <a:ext cx="267" cy="534"/>
            </a:xfrm>
            <a:custGeom>
              <a:avLst/>
              <a:gdLst/>
              <a:ahLst/>
              <a:cxnLst/>
              <a:rect l="l" t="t" r="r" b="b"/>
              <a:pathLst>
                <a:path w="11" h="22" extrusionOk="0">
                  <a:moveTo>
                    <a:pt x="11" y="22"/>
                  </a:moveTo>
                  <a:cubicBezTo>
                    <a:pt x="7" y="11"/>
                    <a:pt x="4" y="4"/>
                    <a:pt x="0" y="1"/>
                  </a:cubicBezTo>
                  <a:cubicBezTo>
                    <a:pt x="4" y="4"/>
                    <a:pt x="7" y="11"/>
                    <a:pt x="11" y="2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43"/>
            <p:cNvSpPr/>
            <p:nvPr/>
          </p:nvSpPr>
          <p:spPr>
            <a:xfrm>
              <a:off x="4000155" y="2507801"/>
              <a:ext cx="1991" cy="8767"/>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43"/>
            <p:cNvSpPr/>
            <p:nvPr/>
          </p:nvSpPr>
          <p:spPr>
            <a:xfrm>
              <a:off x="4015818" y="2525068"/>
              <a:ext cx="607" cy="194"/>
            </a:xfrm>
            <a:custGeom>
              <a:avLst/>
              <a:gdLst/>
              <a:ahLst/>
              <a:cxnLst/>
              <a:rect l="l" t="t" r="r" b="b"/>
              <a:pathLst>
                <a:path w="25" h="8" extrusionOk="0">
                  <a:moveTo>
                    <a:pt x="25" y="7"/>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43"/>
            <p:cNvSpPr/>
            <p:nvPr/>
          </p:nvSpPr>
          <p:spPr>
            <a:xfrm>
              <a:off x="4016668" y="2525311"/>
              <a:ext cx="437" cy="291"/>
            </a:xfrm>
            <a:custGeom>
              <a:avLst/>
              <a:gdLst/>
              <a:ahLst/>
              <a:cxnLst/>
              <a:rect l="l" t="t" r="r" b="b"/>
              <a:pathLst>
                <a:path w="18" h="12" extrusionOk="0">
                  <a:moveTo>
                    <a:pt x="18" y="1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43"/>
            <p:cNvSpPr/>
            <p:nvPr/>
          </p:nvSpPr>
          <p:spPr>
            <a:xfrm>
              <a:off x="4017178" y="2525651"/>
              <a:ext cx="534" cy="364"/>
            </a:xfrm>
            <a:custGeom>
              <a:avLst/>
              <a:gdLst/>
              <a:ahLst/>
              <a:cxnLst/>
              <a:rect l="l" t="t" r="r" b="b"/>
              <a:pathLst>
                <a:path w="22" h="15" extrusionOk="0">
                  <a:moveTo>
                    <a:pt x="21" y="15"/>
                  </a:moveTo>
                  <a:cubicBezTo>
                    <a:pt x="14" y="11"/>
                    <a:pt x="7" y="8"/>
                    <a:pt x="0" y="1"/>
                  </a:cubicBezTo>
                  <a:cubicBezTo>
                    <a:pt x="7" y="8"/>
                    <a:pt x="14" y="11"/>
                    <a:pt x="21" y="1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43"/>
            <p:cNvSpPr/>
            <p:nvPr/>
          </p:nvSpPr>
          <p:spPr>
            <a:xfrm>
              <a:off x="4014798" y="2524801"/>
              <a:ext cx="874" cy="194"/>
            </a:xfrm>
            <a:custGeom>
              <a:avLst/>
              <a:gdLst/>
              <a:ahLst/>
              <a:cxnLst/>
              <a:rect l="l" t="t" r="r" b="b"/>
              <a:pathLst>
                <a:path w="36" h="8" extrusionOk="0">
                  <a:moveTo>
                    <a:pt x="0" y="1"/>
                  </a:moveTo>
                  <a:cubicBezTo>
                    <a:pt x="11" y="1"/>
                    <a:pt x="25" y="4"/>
                    <a:pt x="35" y="8"/>
                  </a:cubicBezTo>
                  <a:cubicBezTo>
                    <a:pt x="25" y="4"/>
                    <a:pt x="11" y="1"/>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43"/>
            <p:cNvSpPr/>
            <p:nvPr/>
          </p:nvSpPr>
          <p:spPr>
            <a:xfrm>
              <a:off x="4018028" y="2526331"/>
              <a:ext cx="97" cy="24"/>
            </a:xfrm>
            <a:custGeom>
              <a:avLst/>
              <a:gdLst/>
              <a:ahLst/>
              <a:cxnLst/>
              <a:rect l="l" t="t" r="r" b="b"/>
              <a:pathLst>
                <a:path w="4" h="1" extrusionOk="0">
                  <a:moveTo>
                    <a:pt x="0" y="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43"/>
            <p:cNvSpPr/>
            <p:nvPr/>
          </p:nvSpPr>
          <p:spPr>
            <a:xfrm>
              <a:off x="4023808" y="2496922"/>
              <a:ext cx="58599" cy="49589"/>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43"/>
            <p:cNvSpPr/>
            <p:nvPr/>
          </p:nvSpPr>
          <p:spPr>
            <a:xfrm>
              <a:off x="4020578" y="2531940"/>
              <a:ext cx="11657" cy="8111"/>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43"/>
            <p:cNvSpPr/>
            <p:nvPr/>
          </p:nvSpPr>
          <p:spPr>
            <a:xfrm>
              <a:off x="4039010" y="2498355"/>
              <a:ext cx="194" cy="194"/>
            </a:xfrm>
            <a:custGeom>
              <a:avLst/>
              <a:gdLst/>
              <a:ahLst/>
              <a:cxnLst/>
              <a:rect l="l" t="t" r="r" b="b"/>
              <a:pathLst>
                <a:path w="8" h="8" extrusionOk="0">
                  <a:moveTo>
                    <a:pt x="1" y="8"/>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43"/>
            <p:cNvSpPr/>
            <p:nvPr/>
          </p:nvSpPr>
          <p:spPr>
            <a:xfrm>
              <a:off x="4039520" y="2497335"/>
              <a:ext cx="364" cy="461"/>
            </a:xfrm>
            <a:custGeom>
              <a:avLst/>
              <a:gdLst/>
              <a:ahLst/>
              <a:cxnLst/>
              <a:rect l="l" t="t" r="r" b="b"/>
              <a:pathLst>
                <a:path w="15" h="19" extrusionOk="0">
                  <a:moveTo>
                    <a:pt x="1" y="18"/>
                  </a:moveTo>
                  <a:lnTo>
                    <a:pt x="1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43"/>
            <p:cNvSpPr/>
            <p:nvPr/>
          </p:nvSpPr>
          <p:spPr>
            <a:xfrm>
              <a:off x="4038767" y="2498962"/>
              <a:ext cx="97" cy="97"/>
            </a:xfrm>
            <a:custGeom>
              <a:avLst/>
              <a:gdLst/>
              <a:ahLst/>
              <a:cxnLst/>
              <a:rect l="l" t="t" r="r" b="b"/>
              <a:pathLst>
                <a:path w="4" h="4" extrusionOk="0">
                  <a:moveTo>
                    <a:pt x="0" y="4"/>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43"/>
            <p:cNvSpPr/>
            <p:nvPr/>
          </p:nvSpPr>
          <p:spPr>
            <a:xfrm>
              <a:off x="4038840" y="2498695"/>
              <a:ext cx="121" cy="194"/>
            </a:xfrm>
            <a:custGeom>
              <a:avLst/>
              <a:gdLst/>
              <a:ahLst/>
              <a:cxnLst/>
              <a:rect l="l" t="t" r="r" b="b"/>
              <a:pathLst>
                <a:path w="5" h="8" extrusionOk="0">
                  <a:moveTo>
                    <a:pt x="1" y="8"/>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43"/>
            <p:cNvSpPr/>
            <p:nvPr/>
          </p:nvSpPr>
          <p:spPr>
            <a:xfrm>
              <a:off x="4039180" y="2497845"/>
              <a:ext cx="364" cy="461"/>
            </a:xfrm>
            <a:custGeom>
              <a:avLst/>
              <a:gdLst/>
              <a:ahLst/>
              <a:cxnLst/>
              <a:rect l="l" t="t" r="r" b="b"/>
              <a:pathLst>
                <a:path w="15" h="19" extrusionOk="0">
                  <a:moveTo>
                    <a:pt x="1" y="18"/>
                  </a:moveTo>
                  <a:lnTo>
                    <a:pt x="1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43"/>
            <p:cNvSpPr/>
            <p:nvPr/>
          </p:nvSpPr>
          <p:spPr>
            <a:xfrm>
              <a:off x="4038670" y="2499132"/>
              <a:ext cx="24" cy="97"/>
            </a:xfrm>
            <a:custGeom>
              <a:avLst/>
              <a:gdLst/>
              <a:ahLst/>
              <a:cxnLst/>
              <a:rect l="l" t="t" r="r" b="b"/>
              <a:pathLst>
                <a:path w="1" h="4" extrusionOk="0">
                  <a:moveTo>
                    <a:pt x="1"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43"/>
            <p:cNvSpPr/>
            <p:nvPr/>
          </p:nvSpPr>
          <p:spPr>
            <a:xfrm>
              <a:off x="4023711" y="2502945"/>
              <a:ext cx="631" cy="138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43"/>
            <p:cNvSpPr/>
            <p:nvPr/>
          </p:nvSpPr>
          <p:spPr>
            <a:xfrm>
              <a:off x="4023711" y="2502945"/>
              <a:ext cx="194" cy="24"/>
            </a:xfrm>
            <a:custGeom>
              <a:avLst/>
              <a:gdLst/>
              <a:ahLst/>
              <a:cxnLst/>
              <a:rect l="l" t="t" r="r" b="b"/>
              <a:pathLst>
                <a:path w="8" h="1" extrusionOk="0">
                  <a:moveTo>
                    <a:pt x="1" y="1"/>
                  </a:moveTo>
                  <a:lnTo>
                    <a:pt x="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43"/>
            <p:cNvSpPr/>
            <p:nvPr/>
          </p:nvSpPr>
          <p:spPr>
            <a:xfrm>
              <a:off x="4023881" y="2502945"/>
              <a:ext cx="6314" cy="3181"/>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43"/>
            <p:cNvSpPr/>
            <p:nvPr/>
          </p:nvSpPr>
          <p:spPr>
            <a:xfrm>
              <a:off x="4039957" y="2496995"/>
              <a:ext cx="267" cy="291"/>
            </a:xfrm>
            <a:custGeom>
              <a:avLst/>
              <a:gdLst/>
              <a:ahLst/>
              <a:cxnLst/>
              <a:rect l="l" t="t" r="r" b="b"/>
              <a:pathLst>
                <a:path w="11" h="12" extrusionOk="0">
                  <a:moveTo>
                    <a:pt x="11" y="1"/>
                  </a:moveTo>
                  <a:lnTo>
                    <a:pt x="0" y="11"/>
                  </a:ln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43"/>
            <p:cNvSpPr/>
            <p:nvPr/>
          </p:nvSpPr>
          <p:spPr>
            <a:xfrm>
              <a:off x="4020651" y="2532548"/>
              <a:ext cx="291" cy="437"/>
            </a:xfrm>
            <a:custGeom>
              <a:avLst/>
              <a:gdLst/>
              <a:ahLst/>
              <a:cxnLst/>
              <a:rect l="l" t="t" r="r" b="b"/>
              <a:pathLst>
                <a:path w="12" h="18" extrusionOk="0">
                  <a:moveTo>
                    <a:pt x="1" y="0"/>
                  </a:moveTo>
                  <a:cubicBezTo>
                    <a:pt x="4" y="7"/>
                    <a:pt x="8" y="14"/>
                    <a:pt x="11" y="18"/>
                  </a:cubicBezTo>
                  <a:cubicBezTo>
                    <a:pt x="8" y="11"/>
                    <a:pt x="4" y="7"/>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43"/>
            <p:cNvSpPr/>
            <p:nvPr/>
          </p:nvSpPr>
          <p:spPr>
            <a:xfrm>
              <a:off x="4020408" y="2531940"/>
              <a:ext cx="267" cy="461"/>
            </a:xfrm>
            <a:custGeom>
              <a:avLst/>
              <a:gdLst/>
              <a:ahLst/>
              <a:cxnLst/>
              <a:rect l="l" t="t" r="r" b="b"/>
              <a:pathLst>
                <a:path w="11" h="19" extrusionOk="0">
                  <a:moveTo>
                    <a:pt x="0" y="1"/>
                  </a:moveTo>
                  <a:cubicBezTo>
                    <a:pt x="4" y="8"/>
                    <a:pt x="7" y="15"/>
                    <a:pt x="11" y="18"/>
                  </a:cubicBezTo>
                  <a:cubicBezTo>
                    <a:pt x="7" y="11"/>
                    <a:pt x="4" y="8"/>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43"/>
            <p:cNvSpPr/>
            <p:nvPr/>
          </p:nvSpPr>
          <p:spPr>
            <a:xfrm>
              <a:off x="4064194" y="2544107"/>
              <a:ext cx="607" cy="437"/>
            </a:xfrm>
            <a:custGeom>
              <a:avLst/>
              <a:gdLst/>
              <a:ahLst/>
              <a:cxnLst/>
              <a:rect l="l" t="t" r="r" b="b"/>
              <a:pathLst>
                <a:path w="25" h="18" extrusionOk="0">
                  <a:moveTo>
                    <a:pt x="25" y="18"/>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43"/>
            <p:cNvSpPr/>
            <p:nvPr/>
          </p:nvSpPr>
          <p:spPr>
            <a:xfrm>
              <a:off x="4066233" y="2545370"/>
              <a:ext cx="1287" cy="70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43"/>
            <p:cNvSpPr/>
            <p:nvPr/>
          </p:nvSpPr>
          <p:spPr>
            <a:xfrm>
              <a:off x="4063344" y="2543500"/>
              <a:ext cx="534" cy="364"/>
            </a:xfrm>
            <a:custGeom>
              <a:avLst/>
              <a:gdLst/>
              <a:ahLst/>
              <a:cxnLst/>
              <a:rect l="l" t="t" r="r" b="b"/>
              <a:pathLst>
                <a:path w="22" h="15" extrusionOk="0">
                  <a:moveTo>
                    <a:pt x="21" y="15"/>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43"/>
            <p:cNvSpPr/>
            <p:nvPr/>
          </p:nvSpPr>
          <p:spPr>
            <a:xfrm>
              <a:off x="4055524" y="2528638"/>
              <a:ext cx="1797" cy="1044"/>
            </a:xfrm>
            <a:custGeom>
              <a:avLst/>
              <a:gdLst/>
              <a:ahLst/>
              <a:cxnLst/>
              <a:rect l="l" t="t" r="r" b="b"/>
              <a:pathLst>
                <a:path w="74" h="43" extrusionOk="0">
                  <a:moveTo>
                    <a:pt x="73" y="0"/>
                  </a:moveTo>
                  <a:cubicBezTo>
                    <a:pt x="49" y="11"/>
                    <a:pt x="25" y="25"/>
                    <a:pt x="0" y="42"/>
                  </a:cubicBezTo>
                  <a:cubicBezTo>
                    <a:pt x="25" y="28"/>
                    <a:pt x="49" y="11"/>
                    <a:pt x="73"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43"/>
            <p:cNvSpPr/>
            <p:nvPr/>
          </p:nvSpPr>
          <p:spPr>
            <a:xfrm>
              <a:off x="4067933" y="2546220"/>
              <a:ext cx="704" cy="364"/>
            </a:xfrm>
            <a:custGeom>
              <a:avLst/>
              <a:gdLst/>
              <a:ahLst/>
              <a:cxnLst/>
              <a:rect l="l" t="t" r="r" b="b"/>
              <a:pathLst>
                <a:path w="29" h="15" extrusionOk="0">
                  <a:moveTo>
                    <a:pt x="28" y="15"/>
                  </a:moveTo>
                  <a:lnTo>
                    <a:pt x="28" y="15"/>
                  </a:ln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43"/>
            <p:cNvSpPr/>
            <p:nvPr/>
          </p:nvSpPr>
          <p:spPr>
            <a:xfrm>
              <a:off x="4031531" y="2540027"/>
              <a:ext cx="631" cy="24"/>
            </a:xfrm>
            <a:custGeom>
              <a:avLst/>
              <a:gdLst/>
              <a:ahLst/>
              <a:cxnLst/>
              <a:rect l="l" t="t" r="r" b="b"/>
              <a:pathLst>
                <a:path w="26" h="1" extrusionOk="0">
                  <a:moveTo>
                    <a:pt x="25" y="0"/>
                  </a:moveTo>
                  <a:lnTo>
                    <a:pt x="1" y="0"/>
                  </a:lnTo>
                  <a:lnTo>
                    <a:pt x="25" y="0"/>
                  </a:lnTo>
                  <a:lnTo>
                    <a:pt x="2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43"/>
            <p:cNvSpPr/>
            <p:nvPr/>
          </p:nvSpPr>
          <p:spPr>
            <a:xfrm>
              <a:off x="4021331" y="2533568"/>
              <a:ext cx="364" cy="437"/>
            </a:xfrm>
            <a:custGeom>
              <a:avLst/>
              <a:gdLst/>
              <a:ahLst/>
              <a:cxnLst/>
              <a:rect l="l" t="t" r="r" b="b"/>
              <a:pathLst>
                <a:path w="15" h="18" extrusionOk="0">
                  <a:moveTo>
                    <a:pt x="15" y="18"/>
                  </a:moveTo>
                  <a:cubicBezTo>
                    <a:pt x="11" y="14"/>
                    <a:pt x="4" y="7"/>
                    <a:pt x="1" y="0"/>
                  </a:cubicBezTo>
                  <a:cubicBezTo>
                    <a:pt x="4" y="7"/>
                    <a:pt x="11" y="14"/>
                    <a:pt x="15"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43"/>
            <p:cNvSpPr/>
            <p:nvPr/>
          </p:nvSpPr>
          <p:spPr>
            <a:xfrm>
              <a:off x="4062736" y="2542917"/>
              <a:ext cx="461" cy="364"/>
            </a:xfrm>
            <a:custGeom>
              <a:avLst/>
              <a:gdLst/>
              <a:ahLst/>
              <a:cxnLst/>
              <a:rect l="l" t="t" r="r" b="b"/>
              <a:pathLst>
                <a:path w="19" h="15" extrusionOk="0">
                  <a:moveTo>
                    <a:pt x="18" y="1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43"/>
            <p:cNvSpPr/>
            <p:nvPr/>
          </p:nvSpPr>
          <p:spPr>
            <a:xfrm>
              <a:off x="4020991" y="2533130"/>
              <a:ext cx="291" cy="364"/>
            </a:xfrm>
            <a:custGeom>
              <a:avLst/>
              <a:gdLst/>
              <a:ahLst/>
              <a:cxnLst/>
              <a:rect l="l" t="t" r="r" b="b"/>
              <a:pathLst>
                <a:path w="12" h="15" extrusionOk="0">
                  <a:moveTo>
                    <a:pt x="11" y="15"/>
                  </a:moveTo>
                  <a:cubicBezTo>
                    <a:pt x="8" y="11"/>
                    <a:pt x="4" y="4"/>
                    <a:pt x="1" y="1"/>
                  </a:cubicBezTo>
                  <a:cubicBezTo>
                    <a:pt x="4" y="4"/>
                    <a:pt x="8" y="11"/>
                    <a:pt x="11" y="1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43"/>
            <p:cNvSpPr/>
            <p:nvPr/>
          </p:nvSpPr>
          <p:spPr>
            <a:xfrm>
              <a:off x="4021841" y="2534150"/>
              <a:ext cx="364" cy="291"/>
            </a:xfrm>
            <a:custGeom>
              <a:avLst/>
              <a:gdLst/>
              <a:ahLst/>
              <a:cxnLst/>
              <a:rect l="l" t="t" r="r" b="b"/>
              <a:pathLst>
                <a:path w="15" h="12" extrusionOk="0">
                  <a:moveTo>
                    <a:pt x="15" y="1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43"/>
            <p:cNvSpPr/>
            <p:nvPr/>
          </p:nvSpPr>
          <p:spPr>
            <a:xfrm>
              <a:off x="4062227" y="2542407"/>
              <a:ext cx="364" cy="437"/>
            </a:xfrm>
            <a:custGeom>
              <a:avLst/>
              <a:gdLst/>
              <a:ahLst/>
              <a:cxnLst/>
              <a:rect l="l" t="t" r="r" b="b"/>
              <a:pathLst>
                <a:path w="15" h="18" extrusionOk="0">
                  <a:moveTo>
                    <a:pt x="15" y="18"/>
                  </a:moveTo>
                  <a:cubicBezTo>
                    <a:pt x="11" y="11"/>
                    <a:pt x="8" y="7"/>
                    <a:pt x="1" y="0"/>
                  </a:cubicBezTo>
                  <a:cubicBezTo>
                    <a:pt x="8" y="7"/>
                    <a:pt x="11" y="11"/>
                    <a:pt x="15"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43"/>
            <p:cNvSpPr/>
            <p:nvPr/>
          </p:nvSpPr>
          <p:spPr>
            <a:xfrm>
              <a:off x="4022448" y="2534490"/>
              <a:ext cx="607" cy="364"/>
            </a:xfrm>
            <a:custGeom>
              <a:avLst/>
              <a:gdLst/>
              <a:ahLst/>
              <a:cxnLst/>
              <a:rect l="l" t="t" r="r" b="b"/>
              <a:pathLst>
                <a:path w="25" h="15" extrusionOk="0">
                  <a:moveTo>
                    <a:pt x="25" y="15"/>
                  </a:moveTo>
                  <a:cubicBezTo>
                    <a:pt x="14" y="11"/>
                    <a:pt x="7" y="8"/>
                    <a:pt x="0" y="1"/>
                  </a:cubicBezTo>
                  <a:cubicBezTo>
                    <a:pt x="7" y="8"/>
                    <a:pt x="14" y="11"/>
                    <a:pt x="25" y="1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43"/>
            <p:cNvSpPr/>
            <p:nvPr/>
          </p:nvSpPr>
          <p:spPr>
            <a:xfrm>
              <a:off x="4065116" y="2544690"/>
              <a:ext cx="971" cy="631"/>
            </a:xfrm>
            <a:custGeom>
              <a:avLst/>
              <a:gdLst/>
              <a:ahLst/>
              <a:cxnLst/>
              <a:rect l="l" t="t" r="r" b="b"/>
              <a:pathLst>
                <a:path w="40" h="26" extrusionOk="0">
                  <a:moveTo>
                    <a:pt x="39" y="25"/>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43"/>
            <p:cNvSpPr/>
            <p:nvPr/>
          </p:nvSpPr>
          <p:spPr>
            <a:xfrm>
              <a:off x="4043770" y="2498282"/>
              <a:ext cx="5561" cy="4104"/>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43"/>
            <p:cNvSpPr/>
            <p:nvPr/>
          </p:nvSpPr>
          <p:spPr>
            <a:xfrm>
              <a:off x="4067083" y="2501512"/>
              <a:ext cx="437" cy="364"/>
            </a:xfrm>
            <a:custGeom>
              <a:avLst/>
              <a:gdLst/>
              <a:ahLst/>
              <a:cxnLst/>
              <a:rect l="l" t="t" r="r" b="b"/>
              <a:pathLst>
                <a:path w="18" h="15" extrusionOk="0">
                  <a:moveTo>
                    <a:pt x="0" y="14"/>
                  </a:move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43"/>
            <p:cNvSpPr/>
            <p:nvPr/>
          </p:nvSpPr>
          <p:spPr>
            <a:xfrm>
              <a:off x="4058584" y="2506612"/>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43"/>
            <p:cNvSpPr/>
            <p:nvPr/>
          </p:nvSpPr>
          <p:spPr>
            <a:xfrm>
              <a:off x="4064436" y="2502775"/>
              <a:ext cx="534" cy="194"/>
            </a:xfrm>
            <a:custGeom>
              <a:avLst/>
              <a:gdLst/>
              <a:ahLst/>
              <a:cxnLst/>
              <a:rect l="l" t="t" r="r" b="b"/>
              <a:pathLst>
                <a:path w="22" h="8" extrusionOk="0">
                  <a:moveTo>
                    <a:pt x="1" y="8"/>
                  </a:moveTo>
                  <a:lnTo>
                    <a:pt x="22"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43"/>
            <p:cNvSpPr/>
            <p:nvPr/>
          </p:nvSpPr>
          <p:spPr>
            <a:xfrm>
              <a:off x="4065724" y="2502265"/>
              <a:ext cx="534" cy="194"/>
            </a:xfrm>
            <a:custGeom>
              <a:avLst/>
              <a:gdLst/>
              <a:ahLst/>
              <a:cxnLst/>
              <a:rect l="l" t="t" r="r" b="b"/>
              <a:pathLst>
                <a:path w="22" h="8" extrusionOk="0">
                  <a:moveTo>
                    <a:pt x="0" y="8"/>
                  </a:moveTo>
                  <a:lnTo>
                    <a:pt x="2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43"/>
            <p:cNvSpPr/>
            <p:nvPr/>
          </p:nvSpPr>
          <p:spPr>
            <a:xfrm>
              <a:off x="4063756" y="2503042"/>
              <a:ext cx="534" cy="194"/>
            </a:xfrm>
            <a:custGeom>
              <a:avLst/>
              <a:gdLst/>
              <a:ahLst/>
              <a:cxnLst/>
              <a:rect l="l" t="t" r="r" b="b"/>
              <a:pathLst>
                <a:path w="22" h="8" extrusionOk="0">
                  <a:moveTo>
                    <a:pt x="1" y="7"/>
                  </a:moveTo>
                  <a:lnTo>
                    <a:pt x="22"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43"/>
            <p:cNvSpPr/>
            <p:nvPr/>
          </p:nvSpPr>
          <p:spPr>
            <a:xfrm>
              <a:off x="4066306" y="2501852"/>
              <a:ext cx="631" cy="364"/>
            </a:xfrm>
            <a:custGeom>
              <a:avLst/>
              <a:gdLst/>
              <a:ahLst/>
              <a:cxnLst/>
              <a:rect l="l" t="t" r="r" b="b"/>
              <a:pathLst>
                <a:path w="26" h="15" extrusionOk="0">
                  <a:moveTo>
                    <a:pt x="1" y="14"/>
                  </a:moveTo>
                  <a:lnTo>
                    <a:pt x="2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43"/>
            <p:cNvSpPr/>
            <p:nvPr/>
          </p:nvSpPr>
          <p:spPr>
            <a:xfrm>
              <a:off x="4065044" y="2502532"/>
              <a:ext cx="534" cy="267"/>
            </a:xfrm>
            <a:custGeom>
              <a:avLst/>
              <a:gdLst/>
              <a:ahLst/>
              <a:cxnLst/>
              <a:rect l="l" t="t" r="r" b="b"/>
              <a:pathLst>
                <a:path w="22" h="11" extrusionOk="0">
                  <a:moveTo>
                    <a:pt x="0" y="11"/>
                  </a:moveTo>
                  <a:lnTo>
                    <a:pt x="2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43"/>
            <p:cNvSpPr/>
            <p:nvPr/>
          </p:nvSpPr>
          <p:spPr>
            <a:xfrm>
              <a:off x="4040200" y="2496995"/>
              <a:ext cx="971" cy="534"/>
            </a:xfrm>
            <a:custGeom>
              <a:avLst/>
              <a:gdLst/>
              <a:ahLst/>
              <a:cxnLst/>
              <a:rect l="l" t="t" r="r" b="b"/>
              <a:pathLst>
                <a:path w="40" h="22" extrusionOk="0">
                  <a:moveTo>
                    <a:pt x="1" y="1"/>
                  </a:moveTo>
                  <a:cubicBezTo>
                    <a:pt x="11" y="8"/>
                    <a:pt x="25" y="15"/>
                    <a:pt x="39" y="22"/>
                  </a:cubicBezTo>
                  <a:cubicBezTo>
                    <a:pt x="29" y="15"/>
                    <a:pt x="15" y="8"/>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43"/>
            <p:cNvSpPr/>
            <p:nvPr/>
          </p:nvSpPr>
          <p:spPr>
            <a:xfrm>
              <a:off x="4041317" y="2497602"/>
              <a:ext cx="704" cy="267"/>
            </a:xfrm>
            <a:custGeom>
              <a:avLst/>
              <a:gdLst/>
              <a:ahLst/>
              <a:cxnLst/>
              <a:rect l="l" t="t" r="r" b="b"/>
              <a:pathLst>
                <a:path w="29" h="11" extrusionOk="0">
                  <a:moveTo>
                    <a:pt x="0" y="0"/>
                  </a:moveTo>
                  <a:lnTo>
                    <a:pt x="28"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43"/>
            <p:cNvSpPr/>
            <p:nvPr/>
          </p:nvSpPr>
          <p:spPr>
            <a:xfrm>
              <a:off x="4042580" y="2498015"/>
              <a:ext cx="364" cy="121"/>
            </a:xfrm>
            <a:custGeom>
              <a:avLst/>
              <a:gdLst/>
              <a:ahLst/>
              <a:cxnLst/>
              <a:rect l="l" t="t" r="r" b="b"/>
              <a:pathLst>
                <a:path w="15" h="5" extrusionOk="0">
                  <a:moveTo>
                    <a:pt x="1" y="1"/>
                  </a:moveTo>
                  <a:lnTo>
                    <a:pt x="15"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43"/>
            <p:cNvSpPr/>
            <p:nvPr/>
          </p:nvSpPr>
          <p:spPr>
            <a:xfrm>
              <a:off x="4057734" y="2506514"/>
              <a:ext cx="194" cy="24"/>
            </a:xfrm>
            <a:custGeom>
              <a:avLst/>
              <a:gdLst/>
              <a:ahLst/>
              <a:cxnLst/>
              <a:rect l="l" t="t" r="r" b="b"/>
              <a:pathLst>
                <a:path w="8" h="1" extrusionOk="0">
                  <a:moveTo>
                    <a:pt x="0" y="1"/>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43"/>
            <p:cNvSpPr/>
            <p:nvPr/>
          </p:nvSpPr>
          <p:spPr>
            <a:xfrm>
              <a:off x="4068273" y="2500395"/>
              <a:ext cx="437" cy="461"/>
            </a:xfrm>
            <a:custGeom>
              <a:avLst/>
              <a:gdLst/>
              <a:ahLst/>
              <a:cxnLst/>
              <a:rect l="l" t="t" r="r" b="b"/>
              <a:pathLst>
                <a:path w="18" h="19" extrusionOk="0">
                  <a:moveTo>
                    <a:pt x="18" y="1"/>
                  </a:moveTo>
                  <a:cubicBezTo>
                    <a:pt x="11" y="8"/>
                    <a:pt x="4" y="15"/>
                    <a:pt x="0" y="18"/>
                  </a:cubicBezTo>
                  <a:cubicBezTo>
                    <a:pt x="4" y="15"/>
                    <a:pt x="11" y="8"/>
                    <a:pt x="1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43"/>
            <p:cNvSpPr/>
            <p:nvPr/>
          </p:nvSpPr>
          <p:spPr>
            <a:xfrm>
              <a:off x="4054504" y="2505324"/>
              <a:ext cx="947" cy="36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43"/>
            <p:cNvSpPr/>
            <p:nvPr/>
          </p:nvSpPr>
          <p:spPr>
            <a:xfrm>
              <a:off x="4056957" y="2506272"/>
              <a:ext cx="194" cy="24"/>
            </a:xfrm>
            <a:custGeom>
              <a:avLst/>
              <a:gdLst/>
              <a:ahLst/>
              <a:cxnLst/>
              <a:rect l="l" t="t" r="r" b="b"/>
              <a:pathLst>
                <a:path w="8" h="1" extrusionOk="0">
                  <a:moveTo>
                    <a:pt x="1" y="0"/>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43"/>
            <p:cNvSpPr/>
            <p:nvPr/>
          </p:nvSpPr>
          <p:spPr>
            <a:xfrm>
              <a:off x="4067593" y="2501002"/>
              <a:ext cx="607" cy="437"/>
            </a:xfrm>
            <a:custGeom>
              <a:avLst/>
              <a:gdLst/>
              <a:ahLst/>
              <a:cxnLst/>
              <a:rect l="l" t="t" r="r" b="b"/>
              <a:pathLst>
                <a:path w="25" h="18" extrusionOk="0">
                  <a:moveTo>
                    <a:pt x="25" y="0"/>
                  </a:moveTo>
                  <a:cubicBezTo>
                    <a:pt x="14" y="4"/>
                    <a:pt x="7" y="11"/>
                    <a:pt x="0" y="18"/>
                  </a:cubicBezTo>
                  <a:cubicBezTo>
                    <a:pt x="7" y="11"/>
                    <a:pt x="18" y="4"/>
                    <a:pt x="2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43"/>
            <p:cNvSpPr/>
            <p:nvPr/>
          </p:nvSpPr>
          <p:spPr>
            <a:xfrm>
              <a:off x="4058827" y="2506514"/>
              <a:ext cx="291" cy="24"/>
            </a:xfrm>
            <a:custGeom>
              <a:avLst/>
              <a:gdLst/>
              <a:ahLst/>
              <a:cxnLst/>
              <a:rect l="l" t="t" r="r" b="b"/>
              <a:pathLst>
                <a:path w="12" h="1" extrusionOk="0">
                  <a:moveTo>
                    <a:pt x="1" y="1"/>
                  </a:move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43"/>
            <p:cNvSpPr/>
            <p:nvPr/>
          </p:nvSpPr>
          <p:spPr>
            <a:xfrm>
              <a:off x="4056277" y="2506004"/>
              <a:ext cx="194" cy="121"/>
            </a:xfrm>
            <a:custGeom>
              <a:avLst/>
              <a:gdLst/>
              <a:ahLst/>
              <a:cxnLst/>
              <a:rect l="l" t="t" r="r" b="b"/>
              <a:pathLst>
                <a:path w="8" h="5" extrusionOk="0">
                  <a:moveTo>
                    <a:pt x="1" y="1"/>
                  </a:moveTo>
                  <a:lnTo>
                    <a:pt x="8"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43"/>
            <p:cNvSpPr/>
            <p:nvPr/>
          </p:nvSpPr>
          <p:spPr>
            <a:xfrm>
              <a:off x="4024318" y="2504304"/>
              <a:ext cx="4444" cy="8961"/>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43"/>
            <p:cNvSpPr/>
            <p:nvPr/>
          </p:nvSpPr>
          <p:spPr>
            <a:xfrm>
              <a:off x="4041147" y="2533470"/>
              <a:ext cx="24" cy="364"/>
            </a:xfrm>
            <a:custGeom>
              <a:avLst/>
              <a:gdLst/>
              <a:ahLst/>
              <a:cxnLst/>
              <a:rect l="l" t="t" r="r" b="b"/>
              <a:pathLst>
                <a:path w="1" h="15" extrusionOk="0">
                  <a:moveTo>
                    <a:pt x="0" y="1"/>
                  </a:moveTo>
                  <a:lnTo>
                    <a:pt x="0" y="11"/>
                  </a:lnTo>
                  <a:cubicBezTo>
                    <a:pt x="0" y="15"/>
                    <a:pt x="0" y="4"/>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43"/>
            <p:cNvSpPr/>
            <p:nvPr/>
          </p:nvSpPr>
          <p:spPr>
            <a:xfrm>
              <a:off x="4041317" y="2534320"/>
              <a:ext cx="97" cy="364"/>
            </a:xfrm>
            <a:custGeom>
              <a:avLst/>
              <a:gdLst/>
              <a:ahLst/>
              <a:cxnLst/>
              <a:rect l="l" t="t" r="r" b="b"/>
              <a:pathLst>
                <a:path w="4" h="15" extrusionOk="0">
                  <a:moveTo>
                    <a:pt x="0" y="1"/>
                  </a:moveTo>
                  <a:lnTo>
                    <a:pt x="4"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43"/>
            <p:cNvSpPr/>
            <p:nvPr/>
          </p:nvSpPr>
          <p:spPr>
            <a:xfrm>
              <a:off x="4041050" y="2533228"/>
              <a:ext cx="121" cy="194"/>
            </a:xfrm>
            <a:custGeom>
              <a:avLst/>
              <a:gdLst/>
              <a:ahLst/>
              <a:cxnLst/>
              <a:rect l="l" t="t" r="r" b="b"/>
              <a:pathLst>
                <a:path w="5" h="8" extrusionOk="0">
                  <a:moveTo>
                    <a:pt x="4" y="0"/>
                  </a:moveTo>
                  <a:cubicBezTo>
                    <a:pt x="1" y="4"/>
                    <a:pt x="1" y="7"/>
                    <a:pt x="4" y="7"/>
                  </a:cubicBezTo>
                  <a:cubicBezTo>
                    <a:pt x="1" y="7"/>
                    <a:pt x="1" y="4"/>
                    <a:pt x="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43"/>
            <p:cNvSpPr/>
            <p:nvPr/>
          </p:nvSpPr>
          <p:spPr>
            <a:xfrm>
              <a:off x="4041827" y="2535680"/>
              <a:ext cx="267" cy="631"/>
            </a:xfrm>
            <a:custGeom>
              <a:avLst/>
              <a:gdLst/>
              <a:ahLst/>
              <a:cxnLst/>
              <a:rect l="l" t="t" r="r" b="b"/>
              <a:pathLst>
                <a:path w="11" h="26" extrusionOk="0">
                  <a:moveTo>
                    <a:pt x="0" y="1"/>
                  </a:moveTo>
                  <a:lnTo>
                    <a:pt x="11"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43"/>
            <p:cNvSpPr/>
            <p:nvPr/>
          </p:nvSpPr>
          <p:spPr>
            <a:xfrm>
              <a:off x="4042847" y="2537720"/>
              <a:ext cx="24" cy="121"/>
            </a:xfrm>
            <a:custGeom>
              <a:avLst/>
              <a:gdLst/>
              <a:ahLst/>
              <a:cxnLst/>
              <a:rect l="l" t="t" r="r" b="b"/>
              <a:pathLst>
                <a:path w="1" h="5" extrusionOk="0">
                  <a:moveTo>
                    <a:pt x="0"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43"/>
            <p:cNvSpPr/>
            <p:nvPr/>
          </p:nvSpPr>
          <p:spPr>
            <a:xfrm>
              <a:off x="4042240" y="2536627"/>
              <a:ext cx="461" cy="874"/>
            </a:xfrm>
            <a:custGeom>
              <a:avLst/>
              <a:gdLst/>
              <a:ahLst/>
              <a:cxnLst/>
              <a:rect l="l" t="t" r="r" b="b"/>
              <a:pathLst>
                <a:path w="19" h="36" extrusionOk="0">
                  <a:moveTo>
                    <a:pt x="1" y="0"/>
                  </a:moveTo>
                  <a:cubicBezTo>
                    <a:pt x="4" y="11"/>
                    <a:pt x="11" y="21"/>
                    <a:pt x="18" y="35"/>
                  </a:cubicBezTo>
                  <a:cubicBezTo>
                    <a:pt x="11" y="21"/>
                    <a:pt x="4" y="11"/>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43"/>
            <p:cNvSpPr/>
            <p:nvPr/>
          </p:nvSpPr>
          <p:spPr>
            <a:xfrm>
              <a:off x="4041220" y="2533908"/>
              <a:ext cx="24" cy="267"/>
            </a:xfrm>
            <a:custGeom>
              <a:avLst/>
              <a:gdLst/>
              <a:ahLst/>
              <a:cxnLst/>
              <a:rect l="l" t="t" r="r" b="b"/>
              <a:pathLst>
                <a:path w="1" h="11" extrusionOk="0">
                  <a:moveTo>
                    <a:pt x="1" y="0"/>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43"/>
            <p:cNvSpPr/>
            <p:nvPr/>
          </p:nvSpPr>
          <p:spPr>
            <a:xfrm>
              <a:off x="4041560" y="2535000"/>
              <a:ext cx="194" cy="461"/>
            </a:xfrm>
            <a:custGeom>
              <a:avLst/>
              <a:gdLst/>
              <a:ahLst/>
              <a:cxnLst/>
              <a:rect l="l" t="t" r="r" b="b"/>
              <a:pathLst>
                <a:path w="8" h="19" extrusionOk="0">
                  <a:moveTo>
                    <a:pt x="1" y="1"/>
                  </a:moveTo>
                  <a:lnTo>
                    <a:pt x="8"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43"/>
            <p:cNvSpPr/>
            <p:nvPr/>
          </p:nvSpPr>
          <p:spPr>
            <a:xfrm>
              <a:off x="4030171" y="2536360"/>
              <a:ext cx="194" cy="194"/>
            </a:xfrm>
            <a:custGeom>
              <a:avLst/>
              <a:gdLst/>
              <a:ahLst/>
              <a:cxnLst/>
              <a:rect l="l" t="t" r="r" b="b"/>
              <a:pathLst>
                <a:path w="8" h="8" extrusionOk="0">
                  <a:moveTo>
                    <a:pt x="8" y="8"/>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43"/>
            <p:cNvSpPr/>
            <p:nvPr/>
          </p:nvSpPr>
          <p:spPr>
            <a:xfrm>
              <a:off x="4020481" y="2531940"/>
              <a:ext cx="534" cy="291"/>
            </a:xfrm>
            <a:custGeom>
              <a:avLst/>
              <a:gdLst/>
              <a:ahLst/>
              <a:cxnLst/>
              <a:rect l="l" t="t" r="r" b="b"/>
              <a:pathLst>
                <a:path w="22" h="12" extrusionOk="0">
                  <a:moveTo>
                    <a:pt x="1" y="1"/>
                  </a:moveTo>
                  <a:lnTo>
                    <a:pt x="22" y="11"/>
                  </a:ln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43"/>
            <p:cNvSpPr/>
            <p:nvPr/>
          </p:nvSpPr>
          <p:spPr>
            <a:xfrm>
              <a:off x="4031288" y="2537720"/>
              <a:ext cx="24" cy="121"/>
            </a:xfrm>
            <a:custGeom>
              <a:avLst/>
              <a:gdLst/>
              <a:ahLst/>
              <a:cxnLst/>
              <a:rect l="l" t="t" r="r" b="b"/>
              <a:pathLst>
                <a:path w="1" h="5" extrusionOk="0">
                  <a:moveTo>
                    <a:pt x="0"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43"/>
            <p:cNvSpPr/>
            <p:nvPr/>
          </p:nvSpPr>
          <p:spPr>
            <a:xfrm>
              <a:off x="4021331" y="2532450"/>
              <a:ext cx="971" cy="534"/>
            </a:xfrm>
            <a:custGeom>
              <a:avLst/>
              <a:gdLst/>
              <a:ahLst/>
              <a:cxnLst/>
              <a:rect l="l" t="t" r="r" b="b"/>
              <a:pathLst>
                <a:path w="40" h="22" extrusionOk="0">
                  <a:moveTo>
                    <a:pt x="39" y="22"/>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43"/>
            <p:cNvSpPr/>
            <p:nvPr/>
          </p:nvSpPr>
          <p:spPr>
            <a:xfrm>
              <a:off x="4032138" y="2539687"/>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43"/>
            <p:cNvSpPr/>
            <p:nvPr/>
          </p:nvSpPr>
          <p:spPr>
            <a:xfrm>
              <a:off x="4031871" y="2538667"/>
              <a:ext cx="24" cy="97"/>
            </a:xfrm>
            <a:custGeom>
              <a:avLst/>
              <a:gdLst/>
              <a:ahLst/>
              <a:cxnLst/>
              <a:rect l="l" t="t" r="r" b="b"/>
              <a:pathLst>
                <a:path w="1" h="4" extrusionOk="0">
                  <a:moveTo>
                    <a:pt x="1"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43"/>
            <p:cNvSpPr/>
            <p:nvPr/>
          </p:nvSpPr>
          <p:spPr>
            <a:xfrm>
              <a:off x="4023978" y="2503722"/>
              <a:ext cx="777" cy="1384"/>
            </a:xfrm>
            <a:custGeom>
              <a:avLst/>
              <a:gdLst/>
              <a:ahLst/>
              <a:cxnLst/>
              <a:rect l="l" t="t" r="r" b="b"/>
              <a:pathLst>
                <a:path w="32" h="57" extrusionOk="0">
                  <a:moveTo>
                    <a:pt x="0" y="0"/>
                  </a:moveTo>
                  <a:cubicBezTo>
                    <a:pt x="7" y="18"/>
                    <a:pt x="21" y="39"/>
                    <a:pt x="32" y="56"/>
                  </a:cubicBezTo>
                  <a:lnTo>
                    <a:pt x="14" y="25"/>
                  </a:ln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43"/>
            <p:cNvSpPr/>
            <p:nvPr/>
          </p:nvSpPr>
          <p:spPr>
            <a:xfrm>
              <a:off x="4020651" y="2531698"/>
              <a:ext cx="24" cy="97"/>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43"/>
            <p:cNvSpPr/>
            <p:nvPr/>
          </p:nvSpPr>
          <p:spPr>
            <a:xfrm>
              <a:off x="4032138" y="2540027"/>
              <a:ext cx="24" cy="24"/>
            </a:xfrm>
            <a:custGeom>
              <a:avLst/>
              <a:gdLst/>
              <a:ahLst/>
              <a:cxnLst/>
              <a:rect l="l" t="t" r="r" b="b"/>
              <a:pathLst>
                <a:path w="1" h="1" extrusionOk="0">
                  <a:moveTo>
                    <a:pt x="0" y="0"/>
                  </a:moveTo>
                  <a:lnTo>
                    <a:pt x="0" y="0"/>
                  </a:ln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43"/>
            <p:cNvSpPr/>
            <p:nvPr/>
          </p:nvSpPr>
          <p:spPr>
            <a:xfrm>
              <a:off x="4231928" y="2552582"/>
              <a:ext cx="155859" cy="13186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43"/>
            <p:cNvSpPr/>
            <p:nvPr/>
          </p:nvSpPr>
          <p:spPr>
            <a:xfrm>
              <a:off x="4407069" y="2567566"/>
              <a:ext cx="0" cy="24"/>
            </a:xfrm>
            <a:custGeom>
              <a:avLst/>
              <a:gdLst/>
              <a:ahLst/>
              <a:cxnLst/>
              <a:rect l="l" t="t" r="r" b="b"/>
              <a:pathLst>
                <a:path h="1" extrusionOk="0">
                  <a:moveTo>
                    <a:pt x="0"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43"/>
            <p:cNvSpPr/>
            <p:nvPr/>
          </p:nvSpPr>
          <p:spPr>
            <a:xfrm>
              <a:off x="4396773" y="2567663"/>
              <a:ext cx="19913" cy="7237"/>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43"/>
            <p:cNvSpPr/>
            <p:nvPr/>
          </p:nvSpPr>
          <p:spPr>
            <a:xfrm>
              <a:off x="4310999" y="2567663"/>
              <a:ext cx="777" cy="194"/>
            </a:xfrm>
            <a:custGeom>
              <a:avLst/>
              <a:gdLst/>
              <a:ahLst/>
              <a:cxnLst/>
              <a:rect l="l" t="t" r="r" b="b"/>
              <a:pathLst>
                <a:path w="32" h="8" extrusionOk="0">
                  <a:moveTo>
                    <a:pt x="32" y="0"/>
                  </a:moveTo>
                  <a:cubicBezTo>
                    <a:pt x="21" y="0"/>
                    <a:pt x="11" y="4"/>
                    <a:pt x="0" y="4"/>
                  </a:cubicBezTo>
                  <a:lnTo>
                    <a:pt x="0" y="7"/>
                  </a:lnTo>
                  <a:lnTo>
                    <a:pt x="32"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43"/>
            <p:cNvSpPr/>
            <p:nvPr/>
          </p:nvSpPr>
          <p:spPr>
            <a:xfrm>
              <a:off x="4327488" y="2572326"/>
              <a:ext cx="704" cy="461"/>
            </a:xfrm>
            <a:custGeom>
              <a:avLst/>
              <a:gdLst/>
              <a:ahLst/>
              <a:cxnLst/>
              <a:rect l="l" t="t" r="r" b="b"/>
              <a:pathLst>
                <a:path w="29" h="19" extrusionOk="0">
                  <a:moveTo>
                    <a:pt x="0" y="1"/>
                  </a:moveTo>
                  <a:lnTo>
                    <a:pt x="28" y="18"/>
                  </a:lnTo>
                  <a:lnTo>
                    <a:pt x="28"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43"/>
            <p:cNvSpPr/>
            <p:nvPr/>
          </p:nvSpPr>
          <p:spPr>
            <a:xfrm>
              <a:off x="4325691" y="2571403"/>
              <a:ext cx="121" cy="24"/>
            </a:xfrm>
            <a:custGeom>
              <a:avLst/>
              <a:gdLst/>
              <a:ahLst/>
              <a:cxnLst/>
              <a:rect l="l" t="t" r="r" b="b"/>
              <a:pathLst>
                <a:path w="5" h="1" extrusionOk="0">
                  <a:moveTo>
                    <a:pt x="4"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43"/>
            <p:cNvSpPr/>
            <p:nvPr/>
          </p:nvSpPr>
          <p:spPr>
            <a:xfrm>
              <a:off x="4326201" y="2571573"/>
              <a:ext cx="194" cy="97"/>
            </a:xfrm>
            <a:custGeom>
              <a:avLst/>
              <a:gdLst/>
              <a:ahLst/>
              <a:cxnLst/>
              <a:rect l="l" t="t" r="r" b="b"/>
              <a:pathLst>
                <a:path w="8" h="4" extrusionOk="0">
                  <a:moveTo>
                    <a:pt x="8"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43"/>
            <p:cNvSpPr/>
            <p:nvPr/>
          </p:nvSpPr>
          <p:spPr>
            <a:xfrm>
              <a:off x="4324429" y="2570966"/>
              <a:ext cx="437" cy="24"/>
            </a:xfrm>
            <a:custGeom>
              <a:avLst/>
              <a:gdLst/>
              <a:ahLst/>
              <a:cxnLst/>
              <a:rect l="l" t="t" r="r" b="b"/>
              <a:pathLst>
                <a:path w="18" h="1" extrusionOk="0">
                  <a:moveTo>
                    <a:pt x="18" y="1"/>
                  </a:moveTo>
                  <a:cubicBezTo>
                    <a:pt x="11" y="1"/>
                    <a:pt x="7" y="1"/>
                    <a:pt x="0" y="1"/>
                  </a:cubicBezTo>
                  <a:cubicBezTo>
                    <a:pt x="7" y="1"/>
                    <a:pt x="11" y="1"/>
                    <a:pt x="1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43"/>
            <p:cNvSpPr/>
            <p:nvPr/>
          </p:nvSpPr>
          <p:spPr>
            <a:xfrm>
              <a:off x="4326639" y="2571816"/>
              <a:ext cx="267" cy="121"/>
            </a:xfrm>
            <a:custGeom>
              <a:avLst/>
              <a:gdLst/>
              <a:ahLst/>
              <a:cxnLst/>
              <a:rect l="l" t="t" r="r" b="b"/>
              <a:pathLst>
                <a:path w="11" h="5" extrusionOk="0">
                  <a:moveTo>
                    <a:pt x="11"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43"/>
            <p:cNvSpPr/>
            <p:nvPr/>
          </p:nvSpPr>
          <p:spPr>
            <a:xfrm>
              <a:off x="4327051" y="2572083"/>
              <a:ext cx="364" cy="194"/>
            </a:xfrm>
            <a:custGeom>
              <a:avLst/>
              <a:gdLst/>
              <a:ahLst/>
              <a:cxnLst/>
              <a:rect l="l" t="t" r="r" b="b"/>
              <a:pathLst>
                <a:path w="15" h="8" extrusionOk="0">
                  <a:moveTo>
                    <a:pt x="15" y="7"/>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43"/>
            <p:cNvSpPr/>
            <p:nvPr/>
          </p:nvSpPr>
          <p:spPr>
            <a:xfrm>
              <a:off x="4325109" y="2571136"/>
              <a:ext cx="194" cy="24"/>
            </a:xfrm>
            <a:custGeom>
              <a:avLst/>
              <a:gdLst/>
              <a:ahLst/>
              <a:cxnLst/>
              <a:rect l="l" t="t" r="r" b="b"/>
              <a:pathLst>
                <a:path w="8" h="1" extrusionOk="0">
                  <a:moveTo>
                    <a:pt x="7"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43"/>
            <p:cNvSpPr/>
            <p:nvPr/>
          </p:nvSpPr>
          <p:spPr>
            <a:xfrm>
              <a:off x="4328921" y="2573273"/>
              <a:ext cx="2574" cy="1627"/>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43"/>
            <p:cNvSpPr/>
            <p:nvPr/>
          </p:nvSpPr>
          <p:spPr>
            <a:xfrm>
              <a:off x="4313112" y="2567153"/>
              <a:ext cx="971" cy="267"/>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43"/>
            <p:cNvSpPr/>
            <p:nvPr/>
          </p:nvSpPr>
          <p:spPr>
            <a:xfrm>
              <a:off x="4252060" y="2598675"/>
              <a:ext cx="364" cy="704"/>
            </a:xfrm>
            <a:custGeom>
              <a:avLst/>
              <a:gdLst/>
              <a:ahLst/>
              <a:cxnLst/>
              <a:rect l="l" t="t" r="r" b="b"/>
              <a:pathLst>
                <a:path w="15" h="29" extrusionOk="0">
                  <a:moveTo>
                    <a:pt x="15" y="29"/>
                  </a:moveTo>
                  <a:cubicBezTo>
                    <a:pt x="11" y="22"/>
                    <a:pt x="4" y="11"/>
                    <a:pt x="1" y="1"/>
                  </a:cubicBezTo>
                  <a:cubicBezTo>
                    <a:pt x="4" y="11"/>
                    <a:pt x="11" y="22"/>
                    <a:pt x="15" y="2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43"/>
            <p:cNvSpPr/>
            <p:nvPr/>
          </p:nvSpPr>
          <p:spPr>
            <a:xfrm>
              <a:off x="4256917" y="2601662"/>
              <a:ext cx="874" cy="24"/>
            </a:xfrm>
            <a:custGeom>
              <a:avLst/>
              <a:gdLst/>
              <a:ahLst/>
              <a:cxnLst/>
              <a:rect l="l" t="t" r="r" b="b"/>
              <a:pathLst>
                <a:path w="36" h="1" extrusionOk="0">
                  <a:moveTo>
                    <a:pt x="15" y="0"/>
                  </a:moveTo>
                  <a:lnTo>
                    <a:pt x="36" y="0"/>
                  </a:ln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43"/>
            <p:cNvSpPr/>
            <p:nvPr/>
          </p:nvSpPr>
          <p:spPr>
            <a:xfrm>
              <a:off x="4253760" y="2600812"/>
              <a:ext cx="1821" cy="70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43"/>
            <p:cNvSpPr/>
            <p:nvPr/>
          </p:nvSpPr>
          <p:spPr>
            <a:xfrm>
              <a:off x="4255824" y="2601492"/>
              <a:ext cx="850" cy="97"/>
            </a:xfrm>
            <a:custGeom>
              <a:avLst/>
              <a:gdLst/>
              <a:ahLst/>
              <a:cxnLst/>
              <a:rect l="l" t="t" r="r" b="b"/>
              <a:pathLst>
                <a:path w="35" h="4" extrusionOk="0">
                  <a:moveTo>
                    <a:pt x="35" y="4"/>
                  </a:moveTo>
                  <a:cubicBezTo>
                    <a:pt x="21" y="4"/>
                    <a:pt x="11" y="4"/>
                    <a:pt x="0" y="0"/>
                  </a:cubicBezTo>
                  <a:cubicBezTo>
                    <a:pt x="11" y="4"/>
                    <a:pt x="21" y="4"/>
                    <a:pt x="35" y="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43"/>
            <p:cNvSpPr/>
            <p:nvPr/>
          </p:nvSpPr>
          <p:spPr>
            <a:xfrm>
              <a:off x="4253080" y="2600302"/>
              <a:ext cx="534" cy="364"/>
            </a:xfrm>
            <a:custGeom>
              <a:avLst/>
              <a:gdLst/>
              <a:ahLst/>
              <a:cxnLst/>
              <a:rect l="l" t="t" r="r" b="b"/>
              <a:pathLst>
                <a:path w="22" h="15" extrusionOk="0">
                  <a:moveTo>
                    <a:pt x="22" y="14"/>
                  </a:moveTo>
                  <a:cubicBezTo>
                    <a:pt x="15" y="11"/>
                    <a:pt x="8" y="4"/>
                    <a:pt x="1" y="0"/>
                  </a:cubicBezTo>
                  <a:cubicBezTo>
                    <a:pt x="8" y="4"/>
                    <a:pt x="15" y="11"/>
                    <a:pt x="22" y="1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43"/>
            <p:cNvSpPr/>
            <p:nvPr/>
          </p:nvSpPr>
          <p:spPr>
            <a:xfrm>
              <a:off x="4252570" y="2599622"/>
              <a:ext cx="364" cy="437"/>
            </a:xfrm>
            <a:custGeom>
              <a:avLst/>
              <a:gdLst/>
              <a:ahLst/>
              <a:cxnLst/>
              <a:rect l="l" t="t" r="r" b="b"/>
              <a:pathLst>
                <a:path w="15" h="18" extrusionOk="0">
                  <a:moveTo>
                    <a:pt x="15" y="18"/>
                  </a:moveTo>
                  <a:cubicBezTo>
                    <a:pt x="8" y="11"/>
                    <a:pt x="4" y="7"/>
                    <a:pt x="1" y="0"/>
                  </a:cubicBezTo>
                  <a:cubicBezTo>
                    <a:pt x="4" y="7"/>
                    <a:pt x="8" y="11"/>
                    <a:pt x="15"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43"/>
            <p:cNvSpPr/>
            <p:nvPr/>
          </p:nvSpPr>
          <p:spPr>
            <a:xfrm>
              <a:off x="4298905" y="2566886"/>
              <a:ext cx="874" cy="971"/>
            </a:xfrm>
            <a:custGeom>
              <a:avLst/>
              <a:gdLst/>
              <a:ahLst/>
              <a:cxnLst/>
              <a:rect l="l" t="t" r="r" b="b"/>
              <a:pathLst>
                <a:path w="36" h="40" extrusionOk="0">
                  <a:moveTo>
                    <a:pt x="36" y="1"/>
                  </a:moveTo>
                  <a:cubicBezTo>
                    <a:pt x="25" y="11"/>
                    <a:pt x="11" y="25"/>
                    <a:pt x="1" y="39"/>
                  </a:cubicBezTo>
                  <a:cubicBezTo>
                    <a:pt x="11" y="25"/>
                    <a:pt x="25" y="11"/>
                    <a:pt x="36"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43"/>
            <p:cNvSpPr/>
            <p:nvPr/>
          </p:nvSpPr>
          <p:spPr>
            <a:xfrm>
              <a:off x="4302135" y="2565186"/>
              <a:ext cx="194" cy="24"/>
            </a:xfrm>
            <a:custGeom>
              <a:avLst/>
              <a:gdLst/>
              <a:ahLst/>
              <a:cxnLst/>
              <a:rect l="l" t="t" r="r" b="b"/>
              <a:pathLst>
                <a:path w="8" h="1" extrusionOk="0">
                  <a:moveTo>
                    <a:pt x="1" y="0"/>
                  </a:moveTo>
                  <a:lnTo>
                    <a:pt x="1" y="0"/>
                  </a:lnTo>
                  <a:lnTo>
                    <a:pt x="8" y="0"/>
                  </a:ln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43"/>
            <p:cNvSpPr/>
            <p:nvPr/>
          </p:nvSpPr>
          <p:spPr>
            <a:xfrm>
              <a:off x="4258204" y="2601395"/>
              <a:ext cx="1214" cy="194"/>
            </a:xfrm>
            <a:custGeom>
              <a:avLst/>
              <a:gdLst/>
              <a:ahLst/>
              <a:cxnLst/>
              <a:rect l="l" t="t" r="r" b="b"/>
              <a:pathLst>
                <a:path w="50" h="8" extrusionOk="0">
                  <a:moveTo>
                    <a:pt x="49" y="1"/>
                  </a:moveTo>
                  <a:cubicBezTo>
                    <a:pt x="32" y="4"/>
                    <a:pt x="14" y="8"/>
                    <a:pt x="0" y="8"/>
                  </a:cubicBezTo>
                  <a:cubicBezTo>
                    <a:pt x="14" y="8"/>
                    <a:pt x="32" y="4"/>
                    <a:pt x="49"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43"/>
            <p:cNvSpPr/>
            <p:nvPr/>
          </p:nvSpPr>
          <p:spPr>
            <a:xfrm>
              <a:off x="4242128" y="2596902"/>
              <a:ext cx="1214" cy="36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43"/>
            <p:cNvSpPr/>
            <p:nvPr/>
          </p:nvSpPr>
          <p:spPr>
            <a:xfrm>
              <a:off x="4313112" y="2567226"/>
              <a:ext cx="874" cy="194"/>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43"/>
            <p:cNvSpPr/>
            <p:nvPr/>
          </p:nvSpPr>
          <p:spPr>
            <a:xfrm>
              <a:off x="4239991" y="2599865"/>
              <a:ext cx="121" cy="704"/>
            </a:xfrm>
            <a:custGeom>
              <a:avLst/>
              <a:gdLst/>
              <a:ahLst/>
              <a:cxnLst/>
              <a:rect l="l" t="t" r="r" b="b"/>
              <a:pathLst>
                <a:path w="5" h="29" extrusionOk="0">
                  <a:moveTo>
                    <a:pt x="1" y="29"/>
                  </a:moveTo>
                  <a:cubicBezTo>
                    <a:pt x="1" y="18"/>
                    <a:pt x="4" y="11"/>
                    <a:pt x="4" y="1"/>
                  </a:cubicBezTo>
                  <a:cubicBezTo>
                    <a:pt x="4" y="11"/>
                    <a:pt x="1" y="18"/>
                    <a:pt x="1" y="2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43"/>
            <p:cNvSpPr/>
            <p:nvPr/>
          </p:nvSpPr>
          <p:spPr>
            <a:xfrm>
              <a:off x="4234818" y="2679203"/>
              <a:ext cx="24" cy="364"/>
            </a:xfrm>
            <a:custGeom>
              <a:avLst/>
              <a:gdLst/>
              <a:ahLst/>
              <a:cxnLst/>
              <a:rect l="l" t="t" r="r" b="b"/>
              <a:pathLst>
                <a:path w="1" h="15" extrusionOk="0">
                  <a:moveTo>
                    <a:pt x="0" y="14"/>
                  </a:moveTo>
                  <a:cubicBezTo>
                    <a:pt x="0" y="7"/>
                    <a:pt x="0" y="4"/>
                    <a:pt x="0" y="0"/>
                  </a:cubicBezTo>
                  <a:cubicBezTo>
                    <a:pt x="0" y="4"/>
                    <a:pt x="0" y="7"/>
                    <a:pt x="0" y="1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43"/>
            <p:cNvSpPr/>
            <p:nvPr/>
          </p:nvSpPr>
          <p:spPr>
            <a:xfrm>
              <a:off x="4236761" y="2609214"/>
              <a:ext cx="801" cy="874"/>
            </a:xfrm>
            <a:custGeom>
              <a:avLst/>
              <a:gdLst/>
              <a:ahLst/>
              <a:cxnLst/>
              <a:rect l="l" t="t" r="r" b="b"/>
              <a:pathLst>
                <a:path w="33" h="36" extrusionOk="0">
                  <a:moveTo>
                    <a:pt x="32" y="1"/>
                  </a:moveTo>
                  <a:cubicBezTo>
                    <a:pt x="22" y="15"/>
                    <a:pt x="11" y="25"/>
                    <a:pt x="1" y="36"/>
                  </a:cubicBezTo>
                  <a:cubicBezTo>
                    <a:pt x="15" y="25"/>
                    <a:pt x="22" y="15"/>
                    <a:pt x="3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43"/>
            <p:cNvSpPr/>
            <p:nvPr/>
          </p:nvSpPr>
          <p:spPr>
            <a:xfrm>
              <a:off x="4240161" y="2597242"/>
              <a:ext cx="1991" cy="2477"/>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43"/>
            <p:cNvSpPr/>
            <p:nvPr/>
          </p:nvSpPr>
          <p:spPr>
            <a:xfrm>
              <a:off x="4237538" y="2600715"/>
              <a:ext cx="2647" cy="8451"/>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43"/>
            <p:cNvSpPr/>
            <p:nvPr/>
          </p:nvSpPr>
          <p:spPr>
            <a:xfrm>
              <a:off x="4241861" y="2597072"/>
              <a:ext cx="631" cy="364"/>
            </a:xfrm>
            <a:custGeom>
              <a:avLst/>
              <a:gdLst/>
              <a:ahLst/>
              <a:cxnLst/>
              <a:rect l="l" t="t" r="r" b="b"/>
              <a:pathLst>
                <a:path w="26" h="15" extrusionOk="0">
                  <a:moveTo>
                    <a:pt x="25" y="0"/>
                  </a:moveTo>
                  <a:cubicBezTo>
                    <a:pt x="15" y="4"/>
                    <a:pt x="8" y="7"/>
                    <a:pt x="1" y="14"/>
                  </a:cubicBezTo>
                  <a:lnTo>
                    <a:pt x="11" y="7"/>
                  </a:lnTo>
                  <a:lnTo>
                    <a:pt x="25"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43"/>
            <p:cNvSpPr/>
            <p:nvPr/>
          </p:nvSpPr>
          <p:spPr>
            <a:xfrm>
              <a:off x="4379166" y="2579223"/>
              <a:ext cx="121" cy="24"/>
            </a:xfrm>
            <a:custGeom>
              <a:avLst/>
              <a:gdLst/>
              <a:ahLst/>
              <a:cxnLst/>
              <a:rect l="l" t="t" r="r" b="b"/>
              <a:pathLst>
                <a:path w="5" h="1" extrusionOk="0">
                  <a:moveTo>
                    <a:pt x="4"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43"/>
            <p:cNvSpPr/>
            <p:nvPr/>
          </p:nvSpPr>
          <p:spPr>
            <a:xfrm>
              <a:off x="4385553" y="2579806"/>
              <a:ext cx="364" cy="121"/>
            </a:xfrm>
            <a:custGeom>
              <a:avLst/>
              <a:gdLst/>
              <a:ahLst/>
              <a:cxnLst/>
              <a:rect l="l" t="t" r="r" b="b"/>
              <a:pathLst>
                <a:path w="15" h="5" extrusionOk="0">
                  <a:moveTo>
                    <a:pt x="0" y="4"/>
                  </a:moveTo>
                  <a:lnTo>
                    <a:pt x="1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43"/>
            <p:cNvSpPr/>
            <p:nvPr/>
          </p:nvSpPr>
          <p:spPr>
            <a:xfrm>
              <a:off x="4337081" y="2573273"/>
              <a:ext cx="364" cy="437"/>
            </a:xfrm>
            <a:custGeom>
              <a:avLst/>
              <a:gdLst/>
              <a:ahLst/>
              <a:cxnLst/>
              <a:rect l="l" t="t" r="r" b="b"/>
              <a:pathLst>
                <a:path w="15" h="18" extrusionOk="0">
                  <a:moveTo>
                    <a:pt x="1" y="18"/>
                  </a:moveTo>
                  <a:cubicBezTo>
                    <a:pt x="8" y="11"/>
                    <a:pt x="11" y="4"/>
                    <a:pt x="15" y="0"/>
                  </a:cubicBezTo>
                  <a:cubicBezTo>
                    <a:pt x="11" y="4"/>
                    <a:pt x="8" y="11"/>
                    <a:pt x="1"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43"/>
            <p:cNvSpPr/>
            <p:nvPr/>
          </p:nvSpPr>
          <p:spPr>
            <a:xfrm>
              <a:off x="4383586" y="2580243"/>
              <a:ext cx="194" cy="24"/>
            </a:xfrm>
            <a:custGeom>
              <a:avLst/>
              <a:gdLst/>
              <a:ahLst/>
              <a:cxnLst/>
              <a:rect l="l" t="t" r="r" b="b"/>
              <a:pathLst>
                <a:path w="8" h="1" extrusionOk="0">
                  <a:moveTo>
                    <a:pt x="1" y="0"/>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43"/>
            <p:cNvSpPr/>
            <p:nvPr/>
          </p:nvSpPr>
          <p:spPr>
            <a:xfrm>
              <a:off x="4386646" y="2579636"/>
              <a:ext cx="121" cy="24"/>
            </a:xfrm>
            <a:custGeom>
              <a:avLst/>
              <a:gdLst/>
              <a:ahLst/>
              <a:cxnLst/>
              <a:rect l="l" t="t" r="r" b="b"/>
              <a:pathLst>
                <a:path w="5" h="1" extrusionOk="0">
                  <a:moveTo>
                    <a:pt x="4"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43"/>
            <p:cNvSpPr/>
            <p:nvPr/>
          </p:nvSpPr>
          <p:spPr>
            <a:xfrm>
              <a:off x="4328168" y="2572763"/>
              <a:ext cx="704" cy="437"/>
            </a:xfrm>
            <a:custGeom>
              <a:avLst/>
              <a:gdLst/>
              <a:ahLst/>
              <a:cxnLst/>
              <a:rect l="l" t="t" r="r" b="b"/>
              <a:pathLst>
                <a:path w="29" h="18" extrusionOk="0">
                  <a:moveTo>
                    <a:pt x="0" y="0"/>
                  </a:moveTo>
                  <a:lnTo>
                    <a:pt x="28" y="18"/>
                  </a:lnTo>
                  <a:lnTo>
                    <a:pt x="18" y="11"/>
                  </a:ln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43"/>
            <p:cNvSpPr/>
            <p:nvPr/>
          </p:nvSpPr>
          <p:spPr>
            <a:xfrm>
              <a:off x="4384606" y="2580073"/>
              <a:ext cx="291" cy="97"/>
            </a:xfrm>
            <a:custGeom>
              <a:avLst/>
              <a:gdLst/>
              <a:ahLst/>
              <a:cxnLst/>
              <a:rect l="l" t="t" r="r" b="b"/>
              <a:pathLst>
                <a:path w="12" h="4" extrusionOk="0">
                  <a:moveTo>
                    <a:pt x="1" y="4"/>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43"/>
            <p:cNvSpPr/>
            <p:nvPr/>
          </p:nvSpPr>
          <p:spPr>
            <a:xfrm>
              <a:off x="4382663" y="2580316"/>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43"/>
            <p:cNvSpPr/>
            <p:nvPr/>
          </p:nvSpPr>
          <p:spPr>
            <a:xfrm>
              <a:off x="4408939" y="2569436"/>
              <a:ext cx="5027" cy="240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43"/>
            <p:cNvSpPr/>
            <p:nvPr/>
          </p:nvSpPr>
          <p:spPr>
            <a:xfrm>
              <a:off x="4415472" y="2571573"/>
              <a:ext cx="291" cy="24"/>
            </a:xfrm>
            <a:custGeom>
              <a:avLst/>
              <a:gdLst/>
              <a:ahLst/>
              <a:cxnLst/>
              <a:rect l="l" t="t" r="r" b="b"/>
              <a:pathLst>
                <a:path w="12" h="1" extrusionOk="0">
                  <a:moveTo>
                    <a:pt x="1" y="0"/>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43"/>
            <p:cNvSpPr/>
            <p:nvPr/>
          </p:nvSpPr>
          <p:spPr>
            <a:xfrm>
              <a:off x="4408502" y="2568853"/>
              <a:ext cx="97" cy="97"/>
            </a:xfrm>
            <a:custGeom>
              <a:avLst/>
              <a:gdLst/>
              <a:ahLst/>
              <a:cxnLst/>
              <a:rect l="l" t="t" r="r" b="b"/>
              <a:pathLst>
                <a:path w="4" h="4" extrusionOk="0">
                  <a:moveTo>
                    <a:pt x="1" y="0"/>
                  </a:moveTo>
                  <a:lnTo>
                    <a:pt x="4"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43"/>
            <p:cNvSpPr/>
            <p:nvPr/>
          </p:nvSpPr>
          <p:spPr>
            <a:xfrm>
              <a:off x="4414379" y="2571476"/>
              <a:ext cx="437" cy="24"/>
            </a:xfrm>
            <a:custGeom>
              <a:avLst/>
              <a:gdLst/>
              <a:ahLst/>
              <a:cxnLst/>
              <a:rect l="l" t="t" r="r" b="b"/>
              <a:pathLst>
                <a:path w="18" h="1" extrusionOk="0">
                  <a:moveTo>
                    <a:pt x="0" y="1"/>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43"/>
            <p:cNvSpPr/>
            <p:nvPr/>
          </p:nvSpPr>
          <p:spPr>
            <a:xfrm>
              <a:off x="4407409" y="2567736"/>
              <a:ext cx="340" cy="291"/>
            </a:xfrm>
            <a:custGeom>
              <a:avLst/>
              <a:gdLst/>
              <a:ahLst/>
              <a:cxnLst/>
              <a:rect l="l" t="t" r="r" b="b"/>
              <a:pathLst>
                <a:path w="14" h="12" extrusionOk="0">
                  <a:moveTo>
                    <a:pt x="0" y="1"/>
                  </a:moveTo>
                  <a:lnTo>
                    <a:pt x="14"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43"/>
            <p:cNvSpPr/>
            <p:nvPr/>
          </p:nvSpPr>
          <p:spPr>
            <a:xfrm>
              <a:off x="4407992" y="2568246"/>
              <a:ext cx="267" cy="194"/>
            </a:xfrm>
            <a:custGeom>
              <a:avLst/>
              <a:gdLst/>
              <a:ahLst/>
              <a:cxnLst/>
              <a:rect l="l" t="t" r="r" b="b"/>
              <a:pathLst>
                <a:path w="11" h="8" extrusionOk="0">
                  <a:moveTo>
                    <a:pt x="1" y="1"/>
                  </a:moveTo>
                  <a:lnTo>
                    <a:pt x="1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43"/>
            <p:cNvSpPr/>
            <p:nvPr/>
          </p:nvSpPr>
          <p:spPr>
            <a:xfrm>
              <a:off x="4416662" y="2571816"/>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43"/>
            <p:cNvSpPr/>
            <p:nvPr/>
          </p:nvSpPr>
          <p:spPr>
            <a:xfrm>
              <a:off x="4377564" y="2575313"/>
              <a:ext cx="1384" cy="3667"/>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43"/>
            <p:cNvSpPr/>
            <p:nvPr/>
          </p:nvSpPr>
          <p:spPr>
            <a:xfrm>
              <a:off x="4336838" y="2573783"/>
              <a:ext cx="267" cy="36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43"/>
            <p:cNvSpPr/>
            <p:nvPr/>
          </p:nvSpPr>
          <p:spPr>
            <a:xfrm>
              <a:off x="4336571" y="2574293"/>
              <a:ext cx="121" cy="97"/>
            </a:xfrm>
            <a:custGeom>
              <a:avLst/>
              <a:gdLst/>
              <a:ahLst/>
              <a:cxnLst/>
              <a:rect l="l" t="t" r="r" b="b"/>
              <a:pathLst>
                <a:path w="5" h="4" extrusionOk="0">
                  <a:moveTo>
                    <a:pt x="4" y="0"/>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43"/>
            <p:cNvSpPr/>
            <p:nvPr/>
          </p:nvSpPr>
          <p:spPr>
            <a:xfrm>
              <a:off x="4396773" y="2567566"/>
              <a:ext cx="10224" cy="7334"/>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43"/>
            <p:cNvSpPr/>
            <p:nvPr/>
          </p:nvSpPr>
          <p:spPr>
            <a:xfrm>
              <a:off x="4331058" y="2574536"/>
              <a:ext cx="364" cy="121"/>
            </a:xfrm>
            <a:custGeom>
              <a:avLst/>
              <a:gdLst/>
              <a:ahLst/>
              <a:cxnLst/>
              <a:rect l="l" t="t" r="r" b="b"/>
              <a:pathLst>
                <a:path w="15" h="5" extrusionOk="0">
                  <a:moveTo>
                    <a:pt x="0" y="1"/>
                  </a:moveTo>
                  <a:lnTo>
                    <a:pt x="14"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43"/>
            <p:cNvSpPr/>
            <p:nvPr/>
          </p:nvSpPr>
          <p:spPr>
            <a:xfrm>
              <a:off x="4328581" y="2573006"/>
              <a:ext cx="2501" cy="1481"/>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43"/>
            <p:cNvSpPr/>
            <p:nvPr/>
          </p:nvSpPr>
          <p:spPr>
            <a:xfrm>
              <a:off x="4240258" y="2573176"/>
              <a:ext cx="213317" cy="194278"/>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43"/>
            <p:cNvSpPr/>
            <p:nvPr/>
          </p:nvSpPr>
          <p:spPr>
            <a:xfrm>
              <a:off x="4347790" y="2758517"/>
              <a:ext cx="7431" cy="631"/>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43"/>
            <p:cNvSpPr/>
            <p:nvPr/>
          </p:nvSpPr>
          <p:spPr>
            <a:xfrm>
              <a:off x="4411562" y="2627841"/>
              <a:ext cx="9714" cy="14644"/>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43"/>
            <p:cNvSpPr/>
            <p:nvPr/>
          </p:nvSpPr>
          <p:spPr>
            <a:xfrm>
              <a:off x="4425769" y="2642387"/>
              <a:ext cx="1287" cy="1457"/>
            </a:xfrm>
            <a:custGeom>
              <a:avLst/>
              <a:gdLst/>
              <a:ahLst/>
              <a:cxnLst/>
              <a:rect l="l" t="t" r="r" b="b"/>
              <a:pathLst>
                <a:path w="53" h="60" extrusionOk="0">
                  <a:moveTo>
                    <a:pt x="53" y="60"/>
                  </a:moveTo>
                  <a:cubicBezTo>
                    <a:pt x="39" y="35"/>
                    <a:pt x="21" y="14"/>
                    <a:pt x="0" y="0"/>
                  </a:cubicBezTo>
                  <a:cubicBezTo>
                    <a:pt x="21" y="14"/>
                    <a:pt x="39" y="35"/>
                    <a:pt x="53" y="6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43"/>
            <p:cNvSpPr/>
            <p:nvPr/>
          </p:nvSpPr>
          <p:spPr>
            <a:xfrm>
              <a:off x="4380623" y="2708102"/>
              <a:ext cx="364" cy="194"/>
            </a:xfrm>
            <a:custGeom>
              <a:avLst/>
              <a:gdLst/>
              <a:ahLst/>
              <a:cxnLst/>
              <a:rect l="l" t="t" r="r" b="b"/>
              <a:pathLst>
                <a:path w="15" h="8" extrusionOk="0">
                  <a:moveTo>
                    <a:pt x="14"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43"/>
            <p:cNvSpPr/>
            <p:nvPr/>
          </p:nvSpPr>
          <p:spPr>
            <a:xfrm>
              <a:off x="4335211" y="2766069"/>
              <a:ext cx="121" cy="121"/>
            </a:xfrm>
            <a:custGeom>
              <a:avLst/>
              <a:gdLst/>
              <a:ahLst/>
              <a:cxnLst/>
              <a:rect l="l" t="t" r="r" b="b"/>
              <a:pathLst>
                <a:path w="5" h="5" extrusionOk="0">
                  <a:moveTo>
                    <a:pt x="4" y="1"/>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43"/>
            <p:cNvSpPr/>
            <p:nvPr/>
          </p:nvSpPr>
          <p:spPr>
            <a:xfrm>
              <a:off x="4334361" y="2767357"/>
              <a:ext cx="121" cy="97"/>
            </a:xfrm>
            <a:custGeom>
              <a:avLst/>
              <a:gdLst/>
              <a:ahLst/>
              <a:cxnLst/>
              <a:rect l="l" t="t" r="r" b="b"/>
              <a:pathLst>
                <a:path w="5" h="4" extrusionOk="0">
                  <a:moveTo>
                    <a:pt x="1" y="4"/>
                  </a:moveTo>
                  <a:lnTo>
                    <a:pt x="4" y="1"/>
                  </a:ln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43"/>
            <p:cNvSpPr/>
            <p:nvPr/>
          </p:nvSpPr>
          <p:spPr>
            <a:xfrm>
              <a:off x="4380963" y="2707835"/>
              <a:ext cx="437" cy="291"/>
            </a:xfrm>
            <a:custGeom>
              <a:avLst/>
              <a:gdLst/>
              <a:ahLst/>
              <a:cxnLst/>
              <a:rect l="l" t="t" r="r" b="b"/>
              <a:pathLst>
                <a:path w="18" h="12" extrusionOk="0">
                  <a:moveTo>
                    <a:pt x="18" y="1"/>
                  </a:moveTo>
                  <a:cubicBezTo>
                    <a:pt x="11" y="4"/>
                    <a:pt x="4" y="8"/>
                    <a:pt x="0" y="11"/>
                  </a:cubicBezTo>
                  <a:cubicBezTo>
                    <a:pt x="4" y="8"/>
                    <a:pt x="11" y="4"/>
                    <a:pt x="1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43"/>
            <p:cNvSpPr/>
            <p:nvPr/>
          </p:nvSpPr>
          <p:spPr>
            <a:xfrm>
              <a:off x="4451438" y="2596805"/>
              <a:ext cx="947" cy="461"/>
            </a:xfrm>
            <a:custGeom>
              <a:avLst/>
              <a:gdLst/>
              <a:ahLst/>
              <a:cxnLst/>
              <a:rect l="l" t="t" r="r" b="b"/>
              <a:pathLst>
                <a:path w="39" h="19" extrusionOk="0">
                  <a:moveTo>
                    <a:pt x="0" y="1"/>
                  </a:moveTo>
                  <a:lnTo>
                    <a:pt x="39"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43"/>
            <p:cNvSpPr/>
            <p:nvPr/>
          </p:nvSpPr>
          <p:spPr>
            <a:xfrm>
              <a:off x="4450248" y="2596125"/>
              <a:ext cx="777" cy="461"/>
            </a:xfrm>
            <a:custGeom>
              <a:avLst/>
              <a:gdLst/>
              <a:ahLst/>
              <a:cxnLst/>
              <a:rect l="l" t="t" r="r" b="b"/>
              <a:pathLst>
                <a:path w="32" h="19" extrusionOk="0">
                  <a:moveTo>
                    <a:pt x="0" y="1"/>
                  </a:moveTo>
                  <a:lnTo>
                    <a:pt x="32"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43"/>
            <p:cNvSpPr/>
            <p:nvPr/>
          </p:nvSpPr>
          <p:spPr>
            <a:xfrm>
              <a:off x="4436818" y="2582113"/>
              <a:ext cx="7674" cy="11244"/>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43"/>
            <p:cNvSpPr/>
            <p:nvPr/>
          </p:nvSpPr>
          <p:spPr>
            <a:xfrm>
              <a:off x="4452628" y="2597412"/>
              <a:ext cx="947" cy="607"/>
            </a:xfrm>
            <a:custGeom>
              <a:avLst/>
              <a:gdLst/>
              <a:ahLst/>
              <a:cxnLst/>
              <a:rect l="l" t="t" r="r" b="b"/>
              <a:pathLst>
                <a:path w="39" h="25" extrusionOk="0">
                  <a:moveTo>
                    <a:pt x="39" y="25"/>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43"/>
            <p:cNvSpPr/>
            <p:nvPr/>
          </p:nvSpPr>
          <p:spPr>
            <a:xfrm>
              <a:off x="4448961" y="2595445"/>
              <a:ext cx="801" cy="461"/>
            </a:xfrm>
            <a:custGeom>
              <a:avLst/>
              <a:gdLst/>
              <a:ahLst/>
              <a:cxnLst/>
              <a:rect l="l" t="t" r="r" b="b"/>
              <a:pathLst>
                <a:path w="33" h="19" extrusionOk="0">
                  <a:moveTo>
                    <a:pt x="1" y="1"/>
                  </a:moveTo>
                  <a:lnTo>
                    <a:pt x="32"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43"/>
            <p:cNvSpPr/>
            <p:nvPr/>
          </p:nvSpPr>
          <p:spPr>
            <a:xfrm>
              <a:off x="4430699" y="2577183"/>
              <a:ext cx="6217" cy="4954"/>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43"/>
            <p:cNvSpPr/>
            <p:nvPr/>
          </p:nvSpPr>
          <p:spPr>
            <a:xfrm>
              <a:off x="4426109" y="2573856"/>
              <a:ext cx="2064" cy="1554"/>
            </a:xfrm>
            <a:custGeom>
              <a:avLst/>
              <a:gdLst/>
              <a:ahLst/>
              <a:cxnLst/>
              <a:rect l="l" t="t" r="r" b="b"/>
              <a:pathLst>
                <a:path w="85" h="64" extrusionOk="0">
                  <a:moveTo>
                    <a:pt x="0" y="1"/>
                  </a:moveTo>
                  <a:cubicBezTo>
                    <a:pt x="28" y="22"/>
                    <a:pt x="56" y="43"/>
                    <a:pt x="84" y="64"/>
                  </a:cubicBezTo>
                  <a:cubicBezTo>
                    <a:pt x="56" y="43"/>
                    <a:pt x="28" y="22"/>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43"/>
            <p:cNvSpPr/>
            <p:nvPr/>
          </p:nvSpPr>
          <p:spPr>
            <a:xfrm>
              <a:off x="4444468" y="2593332"/>
              <a:ext cx="1287" cy="607"/>
            </a:xfrm>
            <a:custGeom>
              <a:avLst/>
              <a:gdLst/>
              <a:ahLst/>
              <a:cxnLst/>
              <a:rect l="l" t="t" r="r" b="b"/>
              <a:pathLst>
                <a:path w="53" h="25" extrusionOk="0">
                  <a:moveTo>
                    <a:pt x="0" y="0"/>
                  </a:moveTo>
                  <a:lnTo>
                    <a:pt x="53"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43"/>
            <p:cNvSpPr/>
            <p:nvPr/>
          </p:nvSpPr>
          <p:spPr>
            <a:xfrm>
              <a:off x="4447698" y="2594862"/>
              <a:ext cx="704" cy="364"/>
            </a:xfrm>
            <a:custGeom>
              <a:avLst/>
              <a:gdLst/>
              <a:ahLst/>
              <a:cxnLst/>
              <a:rect l="l" t="t" r="r" b="b"/>
              <a:pathLst>
                <a:path w="29" h="15" extrusionOk="0">
                  <a:moveTo>
                    <a:pt x="0" y="0"/>
                  </a:moveTo>
                  <a:lnTo>
                    <a:pt x="28"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43"/>
            <p:cNvSpPr/>
            <p:nvPr/>
          </p:nvSpPr>
          <p:spPr>
            <a:xfrm>
              <a:off x="4428561" y="2575726"/>
              <a:ext cx="2161" cy="1481"/>
            </a:xfrm>
            <a:custGeom>
              <a:avLst/>
              <a:gdLst/>
              <a:ahLst/>
              <a:cxnLst/>
              <a:rect l="l" t="t" r="r" b="b"/>
              <a:pathLst>
                <a:path w="89" h="61" extrusionOk="0">
                  <a:moveTo>
                    <a:pt x="1" y="1"/>
                  </a:moveTo>
                  <a:lnTo>
                    <a:pt x="88" y="6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43"/>
            <p:cNvSpPr/>
            <p:nvPr/>
          </p:nvSpPr>
          <p:spPr>
            <a:xfrm>
              <a:off x="4446241" y="2594182"/>
              <a:ext cx="874" cy="364"/>
            </a:xfrm>
            <a:custGeom>
              <a:avLst/>
              <a:gdLst/>
              <a:ahLst/>
              <a:cxnLst/>
              <a:rect l="l" t="t" r="r" b="b"/>
              <a:pathLst>
                <a:path w="36" h="15" extrusionOk="0">
                  <a:moveTo>
                    <a:pt x="1" y="0"/>
                  </a:moveTo>
                  <a:lnTo>
                    <a:pt x="36"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43"/>
            <p:cNvSpPr/>
            <p:nvPr/>
          </p:nvSpPr>
          <p:spPr>
            <a:xfrm>
              <a:off x="4262017" y="2713202"/>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43"/>
            <p:cNvSpPr/>
            <p:nvPr/>
          </p:nvSpPr>
          <p:spPr>
            <a:xfrm>
              <a:off x="4246620" y="2694332"/>
              <a:ext cx="1894" cy="1627"/>
            </a:xfrm>
            <a:custGeom>
              <a:avLst/>
              <a:gdLst/>
              <a:ahLst/>
              <a:cxnLst/>
              <a:rect l="l" t="t" r="r" b="b"/>
              <a:pathLst>
                <a:path w="78" h="67" extrusionOk="0">
                  <a:moveTo>
                    <a:pt x="78" y="67"/>
                  </a:moveTo>
                  <a:cubicBezTo>
                    <a:pt x="50" y="46"/>
                    <a:pt x="22" y="25"/>
                    <a:pt x="1" y="0"/>
                  </a:cubicBezTo>
                  <a:cubicBezTo>
                    <a:pt x="22" y="25"/>
                    <a:pt x="50" y="46"/>
                    <a:pt x="78" y="6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43"/>
            <p:cNvSpPr/>
            <p:nvPr/>
          </p:nvSpPr>
          <p:spPr>
            <a:xfrm>
              <a:off x="4262527" y="2715242"/>
              <a:ext cx="704" cy="267"/>
            </a:xfrm>
            <a:custGeom>
              <a:avLst/>
              <a:gdLst/>
              <a:ahLst/>
              <a:cxnLst/>
              <a:rect l="l" t="t" r="r" b="b"/>
              <a:pathLst>
                <a:path w="29" h="11" extrusionOk="0">
                  <a:moveTo>
                    <a:pt x="1" y="0"/>
                  </a:moveTo>
                  <a:cubicBezTo>
                    <a:pt x="11" y="4"/>
                    <a:pt x="22" y="7"/>
                    <a:pt x="29" y="11"/>
                  </a:cubicBezTo>
                  <a:cubicBezTo>
                    <a:pt x="22" y="7"/>
                    <a:pt x="11" y="4"/>
                    <a:pt x="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43"/>
            <p:cNvSpPr/>
            <p:nvPr/>
          </p:nvSpPr>
          <p:spPr>
            <a:xfrm>
              <a:off x="4268137" y="2722211"/>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43"/>
            <p:cNvSpPr/>
            <p:nvPr/>
          </p:nvSpPr>
          <p:spPr>
            <a:xfrm>
              <a:off x="4268574" y="2724348"/>
              <a:ext cx="24" cy="704"/>
            </a:xfrm>
            <a:custGeom>
              <a:avLst/>
              <a:gdLst/>
              <a:ahLst/>
              <a:cxnLst/>
              <a:rect l="l" t="t" r="r" b="b"/>
              <a:pathLst>
                <a:path w="1" h="29" extrusionOk="0">
                  <a:moveTo>
                    <a:pt x="0" y="0"/>
                  </a:moveTo>
                  <a:cubicBezTo>
                    <a:pt x="0" y="11"/>
                    <a:pt x="0" y="18"/>
                    <a:pt x="0" y="28"/>
                  </a:cubicBezTo>
                  <a:cubicBezTo>
                    <a:pt x="0" y="18"/>
                    <a:pt x="0" y="11"/>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43"/>
            <p:cNvSpPr/>
            <p:nvPr/>
          </p:nvSpPr>
          <p:spPr>
            <a:xfrm>
              <a:off x="4268477" y="2723668"/>
              <a:ext cx="24" cy="534"/>
            </a:xfrm>
            <a:custGeom>
              <a:avLst/>
              <a:gdLst/>
              <a:ahLst/>
              <a:cxnLst/>
              <a:rect l="l" t="t" r="r" b="b"/>
              <a:pathLst>
                <a:path w="1" h="22" extrusionOk="0">
                  <a:moveTo>
                    <a:pt x="1" y="21"/>
                  </a:moveTo>
                  <a:lnTo>
                    <a:pt x="1" y="0"/>
                  </a:lnTo>
                  <a:cubicBezTo>
                    <a:pt x="1" y="7"/>
                    <a:pt x="1" y="14"/>
                    <a:pt x="1" y="2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43"/>
            <p:cNvSpPr/>
            <p:nvPr/>
          </p:nvSpPr>
          <p:spPr>
            <a:xfrm>
              <a:off x="4268307" y="2722891"/>
              <a:ext cx="121" cy="461"/>
            </a:xfrm>
            <a:custGeom>
              <a:avLst/>
              <a:gdLst/>
              <a:ahLst/>
              <a:cxnLst/>
              <a:rect l="l" t="t" r="r" b="b"/>
              <a:pathLst>
                <a:path w="5" h="19" extrusionOk="0">
                  <a:moveTo>
                    <a:pt x="4" y="18"/>
                  </a:moveTo>
                  <a:cubicBezTo>
                    <a:pt x="4" y="11"/>
                    <a:pt x="4" y="8"/>
                    <a:pt x="1" y="1"/>
                  </a:cubicBezTo>
                  <a:cubicBezTo>
                    <a:pt x="4" y="8"/>
                    <a:pt x="4" y="11"/>
                    <a:pt x="4"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43"/>
            <p:cNvSpPr/>
            <p:nvPr/>
          </p:nvSpPr>
          <p:spPr>
            <a:xfrm>
              <a:off x="4262284" y="2714634"/>
              <a:ext cx="97" cy="194"/>
            </a:xfrm>
            <a:custGeom>
              <a:avLst/>
              <a:gdLst/>
              <a:ahLst/>
              <a:cxnLst/>
              <a:rect l="l" t="t" r="r" b="b"/>
              <a:pathLst>
                <a:path w="4" h="8" extrusionOk="0">
                  <a:moveTo>
                    <a:pt x="0" y="1"/>
                  </a:moveTo>
                  <a:lnTo>
                    <a:pt x="4" y="8"/>
                  </a:lnTo>
                  <a:cubicBezTo>
                    <a:pt x="4" y="4"/>
                    <a:pt x="4" y="4"/>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43"/>
            <p:cNvSpPr/>
            <p:nvPr/>
          </p:nvSpPr>
          <p:spPr>
            <a:xfrm>
              <a:off x="4262284" y="2714222"/>
              <a:ext cx="24" cy="194"/>
            </a:xfrm>
            <a:custGeom>
              <a:avLst/>
              <a:gdLst/>
              <a:ahLst/>
              <a:cxnLst/>
              <a:rect l="l" t="t" r="r" b="b"/>
              <a:pathLst>
                <a:path w="1" h="8" extrusionOk="0">
                  <a:moveTo>
                    <a:pt x="0" y="7"/>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43"/>
            <p:cNvSpPr/>
            <p:nvPr/>
          </p:nvSpPr>
          <p:spPr>
            <a:xfrm>
              <a:off x="4242711" y="2688213"/>
              <a:ext cx="24" cy="97"/>
            </a:xfrm>
            <a:custGeom>
              <a:avLst/>
              <a:gdLst/>
              <a:ahLst/>
              <a:cxnLst/>
              <a:rect l="l" t="t" r="r" b="b"/>
              <a:pathLst>
                <a:path w="1" h="4" extrusionOk="0">
                  <a:moveTo>
                    <a:pt x="1"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43"/>
            <p:cNvSpPr/>
            <p:nvPr/>
          </p:nvSpPr>
          <p:spPr>
            <a:xfrm>
              <a:off x="4261944" y="2712522"/>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43"/>
            <p:cNvSpPr/>
            <p:nvPr/>
          </p:nvSpPr>
          <p:spPr>
            <a:xfrm>
              <a:off x="4246378" y="2744747"/>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43"/>
            <p:cNvSpPr/>
            <p:nvPr/>
          </p:nvSpPr>
          <p:spPr>
            <a:xfrm>
              <a:off x="4243148" y="2688965"/>
              <a:ext cx="97" cy="194"/>
            </a:xfrm>
            <a:custGeom>
              <a:avLst/>
              <a:gdLst/>
              <a:ahLst/>
              <a:cxnLst/>
              <a:rect l="l" t="t" r="r" b="b"/>
              <a:pathLst>
                <a:path w="4" h="8" extrusionOk="0">
                  <a:moveTo>
                    <a:pt x="4"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43"/>
            <p:cNvSpPr/>
            <p:nvPr/>
          </p:nvSpPr>
          <p:spPr>
            <a:xfrm>
              <a:off x="4262454" y="2714974"/>
              <a:ext cx="97" cy="194"/>
            </a:xfrm>
            <a:custGeom>
              <a:avLst/>
              <a:gdLst/>
              <a:ahLst/>
              <a:cxnLst/>
              <a:rect l="l" t="t" r="r" b="b"/>
              <a:pathLst>
                <a:path w="4" h="8" extrusionOk="0">
                  <a:moveTo>
                    <a:pt x="4" y="8"/>
                  </a:moveTo>
                  <a:cubicBezTo>
                    <a:pt x="0" y="4"/>
                    <a:pt x="0" y="4"/>
                    <a:pt x="0" y="1"/>
                  </a:cubicBezTo>
                  <a:cubicBezTo>
                    <a:pt x="0" y="4"/>
                    <a:pt x="0" y="4"/>
                    <a:pt x="4" y="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43"/>
            <p:cNvSpPr/>
            <p:nvPr/>
          </p:nvSpPr>
          <p:spPr>
            <a:xfrm>
              <a:off x="4262114" y="2713712"/>
              <a:ext cx="24" cy="194"/>
            </a:xfrm>
            <a:custGeom>
              <a:avLst/>
              <a:gdLst/>
              <a:ahLst/>
              <a:cxnLst/>
              <a:rect l="l" t="t" r="r" b="b"/>
              <a:pathLst>
                <a:path w="1" h="8" extrusionOk="0">
                  <a:moveTo>
                    <a:pt x="0" y="7"/>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43"/>
            <p:cNvSpPr/>
            <p:nvPr/>
          </p:nvSpPr>
          <p:spPr>
            <a:xfrm>
              <a:off x="4261847" y="2712012"/>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43"/>
            <p:cNvSpPr/>
            <p:nvPr/>
          </p:nvSpPr>
          <p:spPr>
            <a:xfrm>
              <a:off x="4249607" y="2696785"/>
              <a:ext cx="1287" cy="971"/>
            </a:xfrm>
            <a:custGeom>
              <a:avLst/>
              <a:gdLst/>
              <a:ahLst/>
              <a:cxnLst/>
              <a:rect l="l" t="t" r="r" b="b"/>
              <a:pathLst>
                <a:path w="53" h="40" extrusionOk="0">
                  <a:moveTo>
                    <a:pt x="0" y="1"/>
                  </a:moveTo>
                  <a:cubicBezTo>
                    <a:pt x="14" y="15"/>
                    <a:pt x="32" y="25"/>
                    <a:pt x="53" y="39"/>
                  </a:cubicBezTo>
                  <a:cubicBezTo>
                    <a:pt x="35" y="25"/>
                    <a:pt x="18" y="15"/>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43"/>
            <p:cNvSpPr/>
            <p:nvPr/>
          </p:nvSpPr>
          <p:spPr>
            <a:xfrm>
              <a:off x="4420572" y="2573516"/>
              <a:ext cx="461" cy="364"/>
            </a:xfrm>
            <a:custGeom>
              <a:avLst/>
              <a:gdLst/>
              <a:ahLst/>
              <a:cxnLst/>
              <a:rect l="l" t="t" r="r" b="b"/>
              <a:pathLst>
                <a:path w="19" h="15" extrusionOk="0">
                  <a:moveTo>
                    <a:pt x="18" y="15"/>
                  </a:moveTo>
                  <a:cubicBezTo>
                    <a:pt x="15" y="8"/>
                    <a:pt x="8" y="4"/>
                    <a:pt x="1" y="1"/>
                  </a:cubicBezTo>
                  <a:cubicBezTo>
                    <a:pt x="8" y="4"/>
                    <a:pt x="15" y="8"/>
                    <a:pt x="18" y="1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43"/>
            <p:cNvSpPr/>
            <p:nvPr/>
          </p:nvSpPr>
          <p:spPr>
            <a:xfrm>
              <a:off x="4425162" y="2573686"/>
              <a:ext cx="704" cy="194"/>
            </a:xfrm>
            <a:custGeom>
              <a:avLst/>
              <a:gdLst/>
              <a:ahLst/>
              <a:cxnLst/>
              <a:rect l="l" t="t" r="r" b="b"/>
              <a:pathLst>
                <a:path w="29" h="8" extrusionOk="0">
                  <a:moveTo>
                    <a:pt x="1" y="8"/>
                  </a:moveTo>
                  <a:lnTo>
                    <a:pt x="29" y="1"/>
                  </a:lnTo>
                  <a:lnTo>
                    <a:pt x="29"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43"/>
            <p:cNvSpPr/>
            <p:nvPr/>
          </p:nvSpPr>
          <p:spPr>
            <a:xfrm>
              <a:off x="4333851" y="2652757"/>
              <a:ext cx="6144" cy="138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43"/>
            <p:cNvSpPr/>
            <p:nvPr/>
          </p:nvSpPr>
          <p:spPr>
            <a:xfrm>
              <a:off x="4413772" y="2576503"/>
              <a:ext cx="534" cy="194"/>
            </a:xfrm>
            <a:custGeom>
              <a:avLst/>
              <a:gdLst/>
              <a:ahLst/>
              <a:cxnLst/>
              <a:rect l="l" t="t" r="r" b="b"/>
              <a:pathLst>
                <a:path w="22" h="8" extrusionOk="0">
                  <a:moveTo>
                    <a:pt x="22"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43"/>
            <p:cNvSpPr/>
            <p:nvPr/>
          </p:nvSpPr>
          <p:spPr>
            <a:xfrm>
              <a:off x="4241351" y="2685323"/>
              <a:ext cx="1724" cy="194"/>
            </a:xfrm>
            <a:custGeom>
              <a:avLst/>
              <a:gdLst/>
              <a:ahLst/>
              <a:cxnLst/>
              <a:rect l="l" t="t" r="r" b="b"/>
              <a:pathLst>
                <a:path w="71" h="8" extrusionOk="0">
                  <a:moveTo>
                    <a:pt x="71" y="7"/>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43"/>
            <p:cNvSpPr/>
            <p:nvPr/>
          </p:nvSpPr>
          <p:spPr>
            <a:xfrm>
              <a:off x="4260074" y="2687436"/>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43"/>
            <p:cNvSpPr/>
            <p:nvPr/>
          </p:nvSpPr>
          <p:spPr>
            <a:xfrm>
              <a:off x="4265004" y="2687266"/>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43"/>
            <p:cNvSpPr/>
            <p:nvPr/>
          </p:nvSpPr>
          <p:spPr>
            <a:xfrm>
              <a:off x="4261604" y="2687436"/>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43"/>
            <p:cNvSpPr/>
            <p:nvPr/>
          </p:nvSpPr>
          <p:spPr>
            <a:xfrm>
              <a:off x="4409352" y="2577353"/>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43"/>
            <p:cNvSpPr/>
            <p:nvPr/>
          </p:nvSpPr>
          <p:spPr>
            <a:xfrm>
              <a:off x="4414792" y="2576163"/>
              <a:ext cx="534" cy="194"/>
            </a:xfrm>
            <a:custGeom>
              <a:avLst/>
              <a:gdLst/>
              <a:ahLst/>
              <a:cxnLst/>
              <a:rect l="l" t="t" r="r" b="b"/>
              <a:pathLst>
                <a:path w="22" h="8" extrusionOk="0">
                  <a:moveTo>
                    <a:pt x="22"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43"/>
            <p:cNvSpPr/>
            <p:nvPr/>
          </p:nvSpPr>
          <p:spPr>
            <a:xfrm>
              <a:off x="4240161" y="2685226"/>
              <a:ext cx="461" cy="24"/>
            </a:xfrm>
            <a:custGeom>
              <a:avLst/>
              <a:gdLst/>
              <a:ahLst/>
              <a:cxnLst/>
              <a:rect l="l" t="t" r="r" b="b"/>
              <a:pathLst>
                <a:path w="19" h="1" extrusionOk="0">
                  <a:moveTo>
                    <a:pt x="1" y="1"/>
                  </a:moveTo>
                  <a:lnTo>
                    <a:pt x="18"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43"/>
            <p:cNvSpPr/>
            <p:nvPr/>
          </p:nvSpPr>
          <p:spPr>
            <a:xfrm>
              <a:off x="4406462" y="2577013"/>
              <a:ext cx="267" cy="97"/>
            </a:xfrm>
            <a:custGeom>
              <a:avLst/>
              <a:gdLst/>
              <a:ahLst/>
              <a:cxnLst/>
              <a:rect l="l" t="t" r="r" b="b"/>
              <a:pathLst>
                <a:path w="11" h="4" extrusionOk="0">
                  <a:moveTo>
                    <a:pt x="11"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43"/>
            <p:cNvSpPr/>
            <p:nvPr/>
          </p:nvSpPr>
          <p:spPr>
            <a:xfrm>
              <a:off x="4419989" y="2573273"/>
              <a:ext cx="194" cy="97"/>
            </a:xfrm>
            <a:custGeom>
              <a:avLst/>
              <a:gdLst/>
              <a:ahLst/>
              <a:cxnLst/>
              <a:rect l="l" t="t" r="r" b="b"/>
              <a:pathLst>
                <a:path w="8" h="4" extrusionOk="0">
                  <a:moveTo>
                    <a:pt x="7" y="0"/>
                  </a:moveTo>
                  <a:lnTo>
                    <a:pt x="0"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43"/>
            <p:cNvSpPr/>
            <p:nvPr/>
          </p:nvSpPr>
          <p:spPr>
            <a:xfrm>
              <a:off x="4407239" y="2577256"/>
              <a:ext cx="340" cy="24"/>
            </a:xfrm>
            <a:custGeom>
              <a:avLst/>
              <a:gdLst/>
              <a:ahLst/>
              <a:cxnLst/>
              <a:rect l="l" t="t" r="r" b="b"/>
              <a:pathLst>
                <a:path w="14" h="1" extrusionOk="0">
                  <a:moveTo>
                    <a:pt x="14"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43"/>
            <p:cNvSpPr/>
            <p:nvPr/>
          </p:nvSpPr>
          <p:spPr>
            <a:xfrm>
              <a:off x="4407992" y="2577353"/>
              <a:ext cx="437" cy="24"/>
            </a:xfrm>
            <a:custGeom>
              <a:avLst/>
              <a:gdLst/>
              <a:ahLst/>
              <a:cxnLst/>
              <a:rect l="l" t="t" r="r" b="b"/>
              <a:pathLst>
                <a:path w="18" h="1" extrusionOk="0">
                  <a:moveTo>
                    <a:pt x="18"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43"/>
            <p:cNvSpPr/>
            <p:nvPr/>
          </p:nvSpPr>
          <p:spPr>
            <a:xfrm>
              <a:off x="4418872" y="2573953"/>
              <a:ext cx="364" cy="267"/>
            </a:xfrm>
            <a:custGeom>
              <a:avLst/>
              <a:gdLst/>
              <a:ahLst/>
              <a:cxnLst/>
              <a:rect l="l" t="t" r="r" b="b"/>
              <a:pathLst>
                <a:path w="15" h="11" extrusionOk="0">
                  <a:moveTo>
                    <a:pt x="15" y="0"/>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43"/>
            <p:cNvSpPr/>
            <p:nvPr/>
          </p:nvSpPr>
          <p:spPr>
            <a:xfrm>
              <a:off x="4249097" y="2686173"/>
              <a:ext cx="1797" cy="194"/>
            </a:xfrm>
            <a:custGeom>
              <a:avLst/>
              <a:gdLst/>
              <a:ahLst/>
              <a:cxnLst/>
              <a:rect l="l" t="t" r="r" b="b"/>
              <a:pathLst>
                <a:path w="74" h="8" extrusionOk="0">
                  <a:moveTo>
                    <a:pt x="74" y="7"/>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43"/>
            <p:cNvSpPr/>
            <p:nvPr/>
          </p:nvSpPr>
          <p:spPr>
            <a:xfrm>
              <a:off x="4284043" y="2685323"/>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43"/>
            <p:cNvSpPr/>
            <p:nvPr/>
          </p:nvSpPr>
          <p:spPr>
            <a:xfrm>
              <a:off x="4409862" y="2577256"/>
              <a:ext cx="461" cy="24"/>
            </a:xfrm>
            <a:custGeom>
              <a:avLst/>
              <a:gdLst/>
              <a:ahLst/>
              <a:cxnLst/>
              <a:rect l="l" t="t" r="r" b="b"/>
              <a:pathLst>
                <a:path w="19" h="1" extrusionOk="0">
                  <a:moveTo>
                    <a:pt x="18" y="1"/>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43"/>
            <p:cNvSpPr/>
            <p:nvPr/>
          </p:nvSpPr>
          <p:spPr>
            <a:xfrm>
              <a:off x="4285233" y="2685153"/>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43"/>
            <p:cNvSpPr/>
            <p:nvPr/>
          </p:nvSpPr>
          <p:spPr>
            <a:xfrm>
              <a:off x="4412752" y="2576843"/>
              <a:ext cx="534" cy="97"/>
            </a:xfrm>
            <a:custGeom>
              <a:avLst/>
              <a:gdLst/>
              <a:ahLst/>
              <a:cxnLst/>
              <a:rect l="l" t="t" r="r" b="b"/>
              <a:pathLst>
                <a:path w="22" h="4" extrusionOk="0">
                  <a:moveTo>
                    <a:pt x="22" y="0"/>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43"/>
            <p:cNvSpPr/>
            <p:nvPr/>
          </p:nvSpPr>
          <p:spPr>
            <a:xfrm>
              <a:off x="4415812" y="2575726"/>
              <a:ext cx="534" cy="194"/>
            </a:xfrm>
            <a:custGeom>
              <a:avLst/>
              <a:gdLst/>
              <a:ahLst/>
              <a:cxnLst/>
              <a:rect l="l" t="t" r="r" b="b"/>
              <a:pathLst>
                <a:path w="22" h="8" extrusionOk="0">
                  <a:moveTo>
                    <a:pt x="22"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43"/>
            <p:cNvSpPr/>
            <p:nvPr/>
          </p:nvSpPr>
          <p:spPr>
            <a:xfrm>
              <a:off x="4411732" y="2577013"/>
              <a:ext cx="534" cy="97"/>
            </a:xfrm>
            <a:custGeom>
              <a:avLst/>
              <a:gdLst/>
              <a:ahLst/>
              <a:cxnLst/>
              <a:rect l="l" t="t" r="r" b="b"/>
              <a:pathLst>
                <a:path w="22" h="4" extrusionOk="0">
                  <a:moveTo>
                    <a:pt x="22" y="0"/>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43"/>
            <p:cNvSpPr/>
            <p:nvPr/>
          </p:nvSpPr>
          <p:spPr>
            <a:xfrm>
              <a:off x="4410712" y="2577183"/>
              <a:ext cx="534" cy="97"/>
            </a:xfrm>
            <a:custGeom>
              <a:avLst/>
              <a:gdLst/>
              <a:ahLst/>
              <a:cxnLst/>
              <a:rect l="l" t="t" r="r" b="b"/>
              <a:pathLst>
                <a:path w="22" h="4" extrusionOk="0">
                  <a:moveTo>
                    <a:pt x="22" y="0"/>
                  </a:moveTo>
                  <a:lnTo>
                    <a:pt x="1"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43"/>
            <p:cNvSpPr/>
            <p:nvPr/>
          </p:nvSpPr>
          <p:spPr>
            <a:xfrm>
              <a:off x="4417852" y="2574633"/>
              <a:ext cx="461" cy="267"/>
            </a:xfrm>
            <a:custGeom>
              <a:avLst/>
              <a:gdLst/>
              <a:ahLst/>
              <a:cxnLst/>
              <a:rect l="l" t="t" r="r" b="b"/>
              <a:pathLst>
                <a:path w="19" h="11" extrusionOk="0">
                  <a:moveTo>
                    <a:pt x="18" y="0"/>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43"/>
            <p:cNvSpPr/>
            <p:nvPr/>
          </p:nvSpPr>
          <p:spPr>
            <a:xfrm>
              <a:off x="4251550" y="2686513"/>
              <a:ext cx="1651" cy="194"/>
            </a:xfrm>
            <a:custGeom>
              <a:avLst/>
              <a:gdLst/>
              <a:ahLst/>
              <a:cxnLst/>
              <a:rect l="l" t="t" r="r" b="b"/>
              <a:pathLst>
                <a:path w="68" h="8" extrusionOk="0">
                  <a:moveTo>
                    <a:pt x="67" y="7"/>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43"/>
            <p:cNvSpPr/>
            <p:nvPr/>
          </p:nvSpPr>
          <p:spPr>
            <a:xfrm>
              <a:off x="4416832" y="2575216"/>
              <a:ext cx="461" cy="291"/>
            </a:xfrm>
            <a:custGeom>
              <a:avLst/>
              <a:gdLst/>
              <a:ahLst/>
              <a:cxnLst/>
              <a:rect l="l" t="t" r="r" b="b"/>
              <a:pathLst>
                <a:path w="19" h="12" extrusionOk="0">
                  <a:moveTo>
                    <a:pt x="18" y="1"/>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43"/>
            <p:cNvSpPr/>
            <p:nvPr/>
          </p:nvSpPr>
          <p:spPr>
            <a:xfrm>
              <a:off x="4243828" y="2685493"/>
              <a:ext cx="2137" cy="267"/>
            </a:xfrm>
            <a:custGeom>
              <a:avLst/>
              <a:gdLst/>
              <a:ahLst/>
              <a:cxnLst/>
              <a:rect l="l" t="t" r="r" b="b"/>
              <a:pathLst>
                <a:path w="88" h="11" extrusionOk="0">
                  <a:moveTo>
                    <a:pt x="88" y="11"/>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43"/>
            <p:cNvSpPr/>
            <p:nvPr/>
          </p:nvSpPr>
          <p:spPr>
            <a:xfrm>
              <a:off x="4258957" y="2687436"/>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43"/>
            <p:cNvSpPr/>
            <p:nvPr/>
          </p:nvSpPr>
          <p:spPr>
            <a:xfrm>
              <a:off x="4246110" y="2685736"/>
              <a:ext cx="2404" cy="364"/>
            </a:xfrm>
            <a:custGeom>
              <a:avLst/>
              <a:gdLst/>
              <a:ahLst/>
              <a:cxnLst/>
              <a:rect l="l" t="t" r="r" b="b"/>
              <a:pathLst>
                <a:path w="99" h="15" extrusionOk="0">
                  <a:moveTo>
                    <a:pt x="99" y="15"/>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43"/>
            <p:cNvSpPr/>
            <p:nvPr/>
          </p:nvSpPr>
          <p:spPr>
            <a:xfrm>
              <a:off x="4253857" y="2686853"/>
              <a:ext cx="2137" cy="364"/>
            </a:xfrm>
            <a:custGeom>
              <a:avLst/>
              <a:gdLst/>
              <a:ahLst/>
              <a:cxnLst/>
              <a:rect l="l" t="t" r="r" b="b"/>
              <a:pathLst>
                <a:path w="88" h="15" extrusionOk="0">
                  <a:moveTo>
                    <a:pt x="88" y="1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43"/>
            <p:cNvSpPr/>
            <p:nvPr/>
          </p:nvSpPr>
          <p:spPr>
            <a:xfrm>
              <a:off x="4256747" y="2687363"/>
              <a:ext cx="267" cy="24"/>
            </a:xfrm>
            <a:custGeom>
              <a:avLst/>
              <a:gdLst/>
              <a:ahLst/>
              <a:cxnLst/>
              <a:rect l="l" t="t" r="r" b="b"/>
              <a:pathLst>
                <a:path w="11" h="1" extrusionOk="0">
                  <a:moveTo>
                    <a:pt x="11"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43"/>
            <p:cNvSpPr/>
            <p:nvPr/>
          </p:nvSpPr>
          <p:spPr>
            <a:xfrm>
              <a:off x="4257864" y="2687363"/>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43"/>
            <p:cNvSpPr/>
            <p:nvPr/>
          </p:nvSpPr>
          <p:spPr>
            <a:xfrm>
              <a:off x="5114580" y="3132453"/>
              <a:ext cx="33926" cy="11462"/>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43"/>
            <p:cNvSpPr/>
            <p:nvPr/>
          </p:nvSpPr>
          <p:spPr>
            <a:xfrm>
              <a:off x="5153412" y="3099839"/>
              <a:ext cx="131817" cy="1109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43"/>
            <p:cNvSpPr/>
            <p:nvPr/>
          </p:nvSpPr>
          <p:spPr>
            <a:xfrm>
              <a:off x="4677407" y="3018752"/>
              <a:ext cx="149497" cy="150832"/>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43"/>
            <p:cNvSpPr/>
            <p:nvPr/>
          </p:nvSpPr>
          <p:spPr>
            <a:xfrm>
              <a:off x="4855778" y="3036310"/>
              <a:ext cx="133153" cy="109014"/>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43"/>
            <p:cNvSpPr/>
            <p:nvPr/>
          </p:nvSpPr>
          <p:spPr>
            <a:xfrm>
              <a:off x="4814810" y="3173421"/>
              <a:ext cx="130676" cy="34800"/>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43"/>
            <p:cNvSpPr/>
            <p:nvPr/>
          </p:nvSpPr>
          <p:spPr>
            <a:xfrm>
              <a:off x="4842519" y="3131457"/>
              <a:ext cx="4784" cy="4080"/>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43"/>
            <p:cNvSpPr/>
            <p:nvPr/>
          </p:nvSpPr>
          <p:spPr>
            <a:xfrm>
              <a:off x="5003624" y="3205404"/>
              <a:ext cx="52309" cy="6873"/>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43"/>
            <p:cNvSpPr/>
            <p:nvPr/>
          </p:nvSpPr>
          <p:spPr>
            <a:xfrm>
              <a:off x="4721969" y="3107513"/>
              <a:ext cx="4007" cy="6557"/>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43"/>
            <p:cNvSpPr/>
            <p:nvPr/>
          </p:nvSpPr>
          <p:spPr>
            <a:xfrm>
              <a:off x="4987887" y="3073514"/>
              <a:ext cx="83685" cy="95657"/>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43"/>
            <p:cNvSpPr/>
            <p:nvPr/>
          </p:nvSpPr>
          <p:spPr>
            <a:xfrm>
              <a:off x="5087454" y="3135853"/>
              <a:ext cx="13697" cy="7237"/>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43"/>
            <p:cNvSpPr/>
            <p:nvPr/>
          </p:nvSpPr>
          <p:spPr>
            <a:xfrm>
              <a:off x="4701206" y="3074024"/>
              <a:ext cx="1651" cy="364"/>
            </a:xfrm>
            <a:custGeom>
              <a:avLst/>
              <a:gdLst/>
              <a:ahLst/>
              <a:cxnLst/>
              <a:rect l="l" t="t" r="r" b="b"/>
              <a:pathLst>
                <a:path w="68" h="15" extrusionOk="0">
                  <a:moveTo>
                    <a:pt x="67" y="14"/>
                  </a:moveTo>
                  <a:lnTo>
                    <a:pt x="1" y="0"/>
                  </a:lnTo>
                  <a:lnTo>
                    <a:pt x="1" y="0"/>
                  </a:lnTo>
                  <a:lnTo>
                    <a:pt x="67"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43"/>
            <p:cNvSpPr/>
            <p:nvPr/>
          </p:nvSpPr>
          <p:spPr>
            <a:xfrm>
              <a:off x="4702566" y="3074874"/>
              <a:ext cx="6921" cy="9350"/>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43"/>
            <p:cNvSpPr/>
            <p:nvPr/>
          </p:nvSpPr>
          <p:spPr>
            <a:xfrm>
              <a:off x="5053359" y="3215555"/>
              <a:ext cx="19841" cy="15372"/>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43"/>
            <p:cNvSpPr/>
            <p:nvPr/>
          </p:nvSpPr>
          <p:spPr>
            <a:xfrm>
              <a:off x="4953888" y="3203534"/>
              <a:ext cx="36330" cy="11608"/>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43"/>
            <p:cNvSpPr/>
            <p:nvPr/>
          </p:nvSpPr>
          <p:spPr>
            <a:xfrm>
              <a:off x="4993667" y="3222476"/>
              <a:ext cx="20618" cy="8427"/>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43"/>
            <p:cNvSpPr/>
            <p:nvPr/>
          </p:nvSpPr>
          <p:spPr>
            <a:xfrm>
              <a:off x="5103337" y="3068487"/>
              <a:ext cx="19161" cy="2919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43"/>
            <p:cNvSpPr/>
            <p:nvPr/>
          </p:nvSpPr>
          <p:spPr>
            <a:xfrm>
              <a:off x="4878484" y="3082014"/>
              <a:ext cx="194" cy="24"/>
            </a:xfrm>
            <a:custGeom>
              <a:avLst/>
              <a:gdLst/>
              <a:ahLst/>
              <a:cxnLst/>
              <a:rect l="l" t="t" r="r" b="b"/>
              <a:pathLst>
                <a:path w="8" h="1" extrusionOk="0">
                  <a:moveTo>
                    <a:pt x="0" y="0"/>
                  </a:moveTo>
                  <a:lnTo>
                    <a:pt x="7"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43"/>
            <p:cNvSpPr/>
            <p:nvPr/>
          </p:nvSpPr>
          <p:spPr>
            <a:xfrm>
              <a:off x="4881107" y="3082184"/>
              <a:ext cx="291" cy="97"/>
            </a:xfrm>
            <a:custGeom>
              <a:avLst/>
              <a:gdLst/>
              <a:ahLst/>
              <a:cxnLst/>
              <a:rect l="l" t="t" r="r" b="b"/>
              <a:pathLst>
                <a:path w="12" h="4" extrusionOk="0">
                  <a:moveTo>
                    <a:pt x="1" y="4"/>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43"/>
            <p:cNvSpPr/>
            <p:nvPr/>
          </p:nvSpPr>
          <p:spPr>
            <a:xfrm>
              <a:off x="4880524" y="3082354"/>
              <a:ext cx="267" cy="24"/>
            </a:xfrm>
            <a:custGeom>
              <a:avLst/>
              <a:gdLst/>
              <a:ahLst/>
              <a:cxnLst/>
              <a:rect l="l" t="t" r="r" b="b"/>
              <a:pathLst>
                <a:path w="11" h="1" extrusionOk="0">
                  <a:moveTo>
                    <a:pt x="0" y="0"/>
                  </a:moveTo>
                  <a:lnTo>
                    <a:pt x="1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43"/>
            <p:cNvSpPr/>
            <p:nvPr/>
          </p:nvSpPr>
          <p:spPr>
            <a:xfrm>
              <a:off x="4876954" y="3081236"/>
              <a:ext cx="97" cy="24"/>
            </a:xfrm>
            <a:custGeom>
              <a:avLst/>
              <a:gdLst/>
              <a:ahLst/>
              <a:cxnLst/>
              <a:rect l="l" t="t" r="r" b="b"/>
              <a:pathLst>
                <a:path w="4" h="1" extrusionOk="0">
                  <a:moveTo>
                    <a:pt x="0" y="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43"/>
            <p:cNvSpPr/>
            <p:nvPr/>
          </p:nvSpPr>
          <p:spPr>
            <a:xfrm>
              <a:off x="4877707" y="3081576"/>
              <a:ext cx="194" cy="194"/>
            </a:xfrm>
            <a:custGeom>
              <a:avLst/>
              <a:gdLst/>
              <a:ahLst/>
              <a:cxnLst/>
              <a:rect l="l" t="t" r="r" b="b"/>
              <a:pathLst>
                <a:path w="8" h="8" extrusionOk="0">
                  <a:moveTo>
                    <a:pt x="1" y="1"/>
                  </a:moveTo>
                  <a:lnTo>
                    <a:pt x="8"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43"/>
            <p:cNvSpPr/>
            <p:nvPr/>
          </p:nvSpPr>
          <p:spPr>
            <a:xfrm>
              <a:off x="4881714" y="3081916"/>
              <a:ext cx="194" cy="121"/>
            </a:xfrm>
            <a:custGeom>
              <a:avLst/>
              <a:gdLst/>
              <a:ahLst/>
              <a:cxnLst/>
              <a:rect l="l" t="t" r="r" b="b"/>
              <a:pathLst>
                <a:path w="8" h="5" extrusionOk="0">
                  <a:moveTo>
                    <a:pt x="0" y="4"/>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43"/>
            <p:cNvSpPr/>
            <p:nvPr/>
          </p:nvSpPr>
          <p:spPr>
            <a:xfrm>
              <a:off x="4866755" y="3072664"/>
              <a:ext cx="194" cy="364"/>
            </a:xfrm>
            <a:custGeom>
              <a:avLst/>
              <a:gdLst/>
              <a:ahLst/>
              <a:cxnLst/>
              <a:rect l="l" t="t" r="r" b="b"/>
              <a:pathLst>
                <a:path w="8" h="15" extrusionOk="0">
                  <a:moveTo>
                    <a:pt x="0" y="0"/>
                  </a:moveTo>
                  <a:lnTo>
                    <a:pt x="7"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43"/>
            <p:cNvSpPr/>
            <p:nvPr/>
          </p:nvSpPr>
          <p:spPr>
            <a:xfrm>
              <a:off x="4866415" y="3071814"/>
              <a:ext cx="194" cy="437"/>
            </a:xfrm>
            <a:custGeom>
              <a:avLst/>
              <a:gdLst/>
              <a:ahLst/>
              <a:cxnLst/>
              <a:rect l="l" t="t" r="r" b="b"/>
              <a:pathLst>
                <a:path w="8" h="18" extrusionOk="0">
                  <a:moveTo>
                    <a:pt x="0" y="0"/>
                  </a:moveTo>
                  <a:lnTo>
                    <a:pt x="7"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43"/>
            <p:cNvSpPr/>
            <p:nvPr/>
          </p:nvSpPr>
          <p:spPr>
            <a:xfrm>
              <a:off x="4867095" y="3073344"/>
              <a:ext cx="194" cy="364"/>
            </a:xfrm>
            <a:custGeom>
              <a:avLst/>
              <a:gdLst/>
              <a:ahLst/>
              <a:cxnLst/>
              <a:rect l="l" t="t" r="r" b="b"/>
              <a:pathLst>
                <a:path w="8" h="15" extrusionOk="0">
                  <a:moveTo>
                    <a:pt x="0" y="0"/>
                  </a:moveTo>
                  <a:lnTo>
                    <a:pt x="7" y="1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43"/>
            <p:cNvSpPr/>
            <p:nvPr/>
          </p:nvSpPr>
          <p:spPr>
            <a:xfrm>
              <a:off x="4866148" y="3070964"/>
              <a:ext cx="194" cy="437"/>
            </a:xfrm>
            <a:custGeom>
              <a:avLst/>
              <a:gdLst/>
              <a:ahLst/>
              <a:cxnLst/>
              <a:rect l="l" t="t" r="r" b="b"/>
              <a:pathLst>
                <a:path w="8" h="18" extrusionOk="0">
                  <a:moveTo>
                    <a:pt x="1" y="0"/>
                  </a:moveTo>
                  <a:lnTo>
                    <a:pt x="8"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43"/>
            <p:cNvSpPr/>
            <p:nvPr/>
          </p:nvSpPr>
          <p:spPr>
            <a:xfrm>
              <a:off x="4865225" y="3067807"/>
              <a:ext cx="194" cy="607"/>
            </a:xfrm>
            <a:custGeom>
              <a:avLst/>
              <a:gdLst/>
              <a:ahLst/>
              <a:cxnLst/>
              <a:rect l="l" t="t" r="r" b="b"/>
              <a:pathLst>
                <a:path w="8" h="25" extrusionOk="0">
                  <a:moveTo>
                    <a:pt x="0" y="0"/>
                  </a:moveTo>
                  <a:lnTo>
                    <a:pt x="7" y="2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43"/>
            <p:cNvSpPr/>
            <p:nvPr/>
          </p:nvSpPr>
          <p:spPr>
            <a:xfrm>
              <a:off x="4865808" y="3070017"/>
              <a:ext cx="194" cy="437"/>
            </a:xfrm>
            <a:custGeom>
              <a:avLst/>
              <a:gdLst/>
              <a:ahLst/>
              <a:cxnLst/>
              <a:rect l="l" t="t" r="r" b="b"/>
              <a:pathLst>
                <a:path w="8" h="18" extrusionOk="0">
                  <a:moveTo>
                    <a:pt x="1" y="1"/>
                  </a:moveTo>
                  <a:lnTo>
                    <a:pt x="8"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43"/>
            <p:cNvSpPr/>
            <p:nvPr/>
          </p:nvSpPr>
          <p:spPr>
            <a:xfrm>
              <a:off x="4876177" y="3080556"/>
              <a:ext cx="194" cy="194"/>
            </a:xfrm>
            <a:custGeom>
              <a:avLst/>
              <a:gdLst/>
              <a:ahLst/>
              <a:cxnLst/>
              <a:rect l="l" t="t" r="r" b="b"/>
              <a:pathLst>
                <a:path w="8" h="8" extrusionOk="0">
                  <a:moveTo>
                    <a:pt x="1" y="1"/>
                  </a:moveTo>
                  <a:lnTo>
                    <a:pt x="8"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43"/>
            <p:cNvSpPr/>
            <p:nvPr/>
          </p:nvSpPr>
          <p:spPr>
            <a:xfrm>
              <a:off x="4865565" y="3068900"/>
              <a:ext cx="194" cy="534"/>
            </a:xfrm>
            <a:custGeom>
              <a:avLst/>
              <a:gdLst/>
              <a:ahLst/>
              <a:cxnLst/>
              <a:rect l="l" t="t" r="r" b="b"/>
              <a:pathLst>
                <a:path w="8" h="22" extrusionOk="0">
                  <a:moveTo>
                    <a:pt x="0" y="1"/>
                  </a:moveTo>
                  <a:lnTo>
                    <a:pt x="7" y="22"/>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43"/>
            <p:cNvSpPr/>
            <p:nvPr/>
          </p:nvSpPr>
          <p:spPr>
            <a:xfrm>
              <a:off x="4867435" y="3073927"/>
              <a:ext cx="97" cy="364"/>
            </a:xfrm>
            <a:custGeom>
              <a:avLst/>
              <a:gdLst/>
              <a:ahLst/>
              <a:cxnLst/>
              <a:rect l="l" t="t" r="r" b="b"/>
              <a:pathLst>
                <a:path w="4" h="15" extrusionOk="0">
                  <a:moveTo>
                    <a:pt x="0" y="1"/>
                  </a:moveTo>
                  <a:lnTo>
                    <a:pt x="4"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43"/>
            <p:cNvSpPr/>
            <p:nvPr/>
          </p:nvSpPr>
          <p:spPr>
            <a:xfrm>
              <a:off x="4874647" y="3079367"/>
              <a:ext cx="194" cy="194"/>
            </a:xfrm>
            <a:custGeom>
              <a:avLst/>
              <a:gdLst/>
              <a:ahLst/>
              <a:cxnLst/>
              <a:rect l="l" t="t" r="r" b="b"/>
              <a:pathLst>
                <a:path w="8" h="8" extrusionOk="0">
                  <a:moveTo>
                    <a:pt x="1" y="1"/>
                  </a:moveTo>
                  <a:lnTo>
                    <a:pt x="8"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43"/>
            <p:cNvSpPr/>
            <p:nvPr/>
          </p:nvSpPr>
          <p:spPr>
            <a:xfrm>
              <a:off x="4867678" y="3074534"/>
              <a:ext cx="194" cy="267"/>
            </a:xfrm>
            <a:custGeom>
              <a:avLst/>
              <a:gdLst/>
              <a:ahLst/>
              <a:cxnLst/>
              <a:rect l="l" t="t" r="r" b="b"/>
              <a:pathLst>
                <a:path w="8" h="11" extrusionOk="0">
                  <a:moveTo>
                    <a:pt x="1" y="0"/>
                  </a:moveTo>
                  <a:lnTo>
                    <a:pt x="8"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43"/>
            <p:cNvSpPr/>
            <p:nvPr/>
          </p:nvSpPr>
          <p:spPr>
            <a:xfrm>
              <a:off x="4869548" y="3076234"/>
              <a:ext cx="194" cy="97"/>
            </a:xfrm>
            <a:custGeom>
              <a:avLst/>
              <a:gdLst/>
              <a:ahLst/>
              <a:cxnLst/>
              <a:rect l="l" t="t" r="r" b="b"/>
              <a:pathLst>
                <a:path w="8" h="4" extrusionOk="0">
                  <a:moveTo>
                    <a:pt x="1" y="0"/>
                  </a:moveTo>
                  <a:lnTo>
                    <a:pt x="8" y="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43"/>
            <p:cNvSpPr/>
            <p:nvPr/>
          </p:nvSpPr>
          <p:spPr>
            <a:xfrm>
              <a:off x="4875425" y="3080047"/>
              <a:ext cx="97" cy="24"/>
            </a:xfrm>
            <a:custGeom>
              <a:avLst/>
              <a:gdLst/>
              <a:ahLst/>
              <a:cxnLst/>
              <a:rect l="l" t="t" r="r" b="b"/>
              <a:pathLst>
                <a:path w="4" h="1" extrusionOk="0">
                  <a:moveTo>
                    <a:pt x="0" y="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43"/>
            <p:cNvSpPr/>
            <p:nvPr/>
          </p:nvSpPr>
          <p:spPr>
            <a:xfrm>
              <a:off x="4869985" y="3076307"/>
              <a:ext cx="97" cy="24"/>
            </a:xfrm>
            <a:custGeom>
              <a:avLst/>
              <a:gdLst/>
              <a:ahLst/>
              <a:cxnLst/>
              <a:rect l="l" t="t" r="r" b="b"/>
              <a:pathLst>
                <a:path w="4" h="1" extrusionOk="0">
                  <a:moveTo>
                    <a:pt x="0" y="1"/>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43"/>
            <p:cNvSpPr/>
            <p:nvPr/>
          </p:nvSpPr>
          <p:spPr>
            <a:xfrm>
              <a:off x="4868018" y="3075044"/>
              <a:ext cx="194" cy="194"/>
            </a:xfrm>
            <a:custGeom>
              <a:avLst/>
              <a:gdLst/>
              <a:ahLst/>
              <a:cxnLst/>
              <a:rect l="l" t="t" r="r" b="b"/>
              <a:pathLst>
                <a:path w="8" h="8" extrusionOk="0">
                  <a:moveTo>
                    <a:pt x="1" y="0"/>
                  </a:moveTo>
                  <a:lnTo>
                    <a:pt x="8"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43"/>
            <p:cNvSpPr/>
            <p:nvPr/>
          </p:nvSpPr>
          <p:spPr>
            <a:xfrm>
              <a:off x="4868795" y="3075724"/>
              <a:ext cx="194" cy="194"/>
            </a:xfrm>
            <a:custGeom>
              <a:avLst/>
              <a:gdLst/>
              <a:ahLst/>
              <a:cxnLst/>
              <a:rect l="l" t="t" r="r" b="b"/>
              <a:pathLst>
                <a:path w="8" h="8" extrusionOk="0">
                  <a:moveTo>
                    <a:pt x="0" y="0"/>
                  </a:moveTo>
                  <a:lnTo>
                    <a:pt x="7"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43"/>
            <p:cNvSpPr/>
            <p:nvPr/>
          </p:nvSpPr>
          <p:spPr>
            <a:xfrm>
              <a:off x="4869135" y="3075967"/>
              <a:ext cx="194" cy="194"/>
            </a:xfrm>
            <a:custGeom>
              <a:avLst/>
              <a:gdLst/>
              <a:ahLst/>
              <a:cxnLst/>
              <a:rect l="l" t="t" r="r" b="b"/>
              <a:pathLst>
                <a:path w="8" h="8" extrusionOk="0">
                  <a:moveTo>
                    <a:pt x="0" y="1"/>
                  </a:moveTo>
                  <a:lnTo>
                    <a:pt x="7"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43"/>
            <p:cNvSpPr/>
            <p:nvPr/>
          </p:nvSpPr>
          <p:spPr>
            <a:xfrm>
              <a:off x="4879334" y="3082256"/>
              <a:ext cx="194" cy="24"/>
            </a:xfrm>
            <a:custGeom>
              <a:avLst/>
              <a:gdLst/>
              <a:ahLst/>
              <a:cxnLst/>
              <a:rect l="l" t="t" r="r" b="b"/>
              <a:pathLst>
                <a:path w="8" h="1" extrusionOk="0">
                  <a:moveTo>
                    <a:pt x="0" y="1"/>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43"/>
            <p:cNvSpPr/>
            <p:nvPr/>
          </p:nvSpPr>
          <p:spPr>
            <a:xfrm>
              <a:off x="4932202" y="3071134"/>
              <a:ext cx="5731" cy="3764"/>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43"/>
            <p:cNvSpPr/>
            <p:nvPr/>
          </p:nvSpPr>
          <p:spPr>
            <a:xfrm>
              <a:off x="4882467" y="3080654"/>
              <a:ext cx="7941" cy="947"/>
            </a:xfrm>
            <a:custGeom>
              <a:avLst/>
              <a:gdLst/>
              <a:ahLst/>
              <a:cxnLst/>
              <a:rect l="l" t="t" r="r" b="b"/>
              <a:pathLst>
                <a:path w="327" h="39" extrusionOk="0">
                  <a:moveTo>
                    <a:pt x="326" y="7"/>
                  </a:moveTo>
                  <a:cubicBezTo>
                    <a:pt x="197" y="4"/>
                    <a:pt x="53" y="0"/>
                    <a:pt x="1" y="39"/>
                  </a:cubicBezTo>
                  <a:cubicBezTo>
                    <a:pt x="53" y="0"/>
                    <a:pt x="197" y="4"/>
                    <a:pt x="326" y="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43"/>
            <p:cNvSpPr/>
            <p:nvPr/>
          </p:nvSpPr>
          <p:spPr>
            <a:xfrm>
              <a:off x="4971325" y="3037038"/>
              <a:ext cx="97" cy="24"/>
            </a:xfrm>
            <a:custGeom>
              <a:avLst/>
              <a:gdLst/>
              <a:ahLst/>
              <a:cxnLst/>
              <a:rect l="l" t="t" r="r" b="b"/>
              <a:pathLst>
                <a:path w="4" h="1" extrusionOk="0">
                  <a:moveTo>
                    <a:pt x="4" y="0"/>
                  </a:moveTo>
                  <a:lnTo>
                    <a:pt x="0" y="0"/>
                  </a:ln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43"/>
            <p:cNvSpPr/>
            <p:nvPr/>
          </p:nvSpPr>
          <p:spPr>
            <a:xfrm>
              <a:off x="4868358" y="3075384"/>
              <a:ext cx="194" cy="194"/>
            </a:xfrm>
            <a:custGeom>
              <a:avLst/>
              <a:gdLst/>
              <a:ahLst/>
              <a:cxnLst/>
              <a:rect l="l" t="t" r="r" b="b"/>
              <a:pathLst>
                <a:path w="8" h="8" extrusionOk="0">
                  <a:moveTo>
                    <a:pt x="8" y="7"/>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43"/>
            <p:cNvSpPr/>
            <p:nvPr/>
          </p:nvSpPr>
          <p:spPr>
            <a:xfrm>
              <a:off x="4880257" y="3082354"/>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43"/>
            <p:cNvSpPr/>
            <p:nvPr/>
          </p:nvSpPr>
          <p:spPr>
            <a:xfrm>
              <a:off x="4951071" y="3036018"/>
              <a:ext cx="15178" cy="3157"/>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43"/>
            <p:cNvSpPr/>
            <p:nvPr/>
          </p:nvSpPr>
          <p:spPr>
            <a:xfrm>
              <a:off x="4969625" y="3036431"/>
              <a:ext cx="194" cy="24"/>
            </a:xfrm>
            <a:custGeom>
              <a:avLst/>
              <a:gdLst/>
              <a:ahLst/>
              <a:cxnLst/>
              <a:rect l="l" t="t" r="r" b="b"/>
              <a:pathLst>
                <a:path w="8" h="1" extrusionOk="0">
                  <a:moveTo>
                    <a:pt x="0" y="1"/>
                  </a:moveTo>
                  <a:lnTo>
                    <a:pt x="7"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43"/>
            <p:cNvSpPr/>
            <p:nvPr/>
          </p:nvSpPr>
          <p:spPr>
            <a:xfrm>
              <a:off x="4969018" y="3036358"/>
              <a:ext cx="194" cy="24"/>
            </a:xfrm>
            <a:custGeom>
              <a:avLst/>
              <a:gdLst/>
              <a:ahLst/>
              <a:cxnLst/>
              <a:rect l="l" t="t" r="r" b="b"/>
              <a:pathLst>
                <a:path w="8" h="1" extrusionOk="0">
                  <a:moveTo>
                    <a:pt x="1" y="0"/>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43"/>
            <p:cNvSpPr/>
            <p:nvPr/>
          </p:nvSpPr>
          <p:spPr>
            <a:xfrm>
              <a:off x="4970378" y="3036698"/>
              <a:ext cx="121" cy="24"/>
            </a:xfrm>
            <a:custGeom>
              <a:avLst/>
              <a:gdLst/>
              <a:ahLst/>
              <a:cxnLst/>
              <a:rect l="l" t="t" r="r" b="b"/>
              <a:pathLst>
                <a:path w="5" h="1" extrusionOk="0">
                  <a:moveTo>
                    <a:pt x="1" y="0"/>
                  </a:moveTo>
                  <a:lnTo>
                    <a:pt x="4"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43"/>
            <p:cNvSpPr/>
            <p:nvPr/>
          </p:nvSpPr>
          <p:spPr>
            <a:xfrm>
              <a:off x="5063655" y="3217425"/>
              <a:ext cx="704" cy="36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43"/>
            <p:cNvSpPr/>
            <p:nvPr/>
          </p:nvSpPr>
          <p:spPr>
            <a:xfrm>
              <a:off x="5073758" y="3205623"/>
              <a:ext cx="26640" cy="1029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43"/>
            <p:cNvSpPr/>
            <p:nvPr/>
          </p:nvSpPr>
          <p:spPr>
            <a:xfrm>
              <a:off x="5063898" y="3217692"/>
              <a:ext cx="97" cy="24"/>
            </a:xfrm>
            <a:custGeom>
              <a:avLst/>
              <a:gdLst/>
              <a:ahLst/>
              <a:cxnLst/>
              <a:rect l="l" t="t" r="r" b="b"/>
              <a:pathLst>
                <a:path w="4" h="1" extrusionOk="0">
                  <a:moveTo>
                    <a:pt x="4"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43"/>
            <p:cNvSpPr/>
            <p:nvPr/>
          </p:nvSpPr>
          <p:spPr>
            <a:xfrm>
              <a:off x="5073855" y="3213782"/>
              <a:ext cx="947" cy="947"/>
            </a:xfrm>
            <a:custGeom>
              <a:avLst/>
              <a:gdLst/>
              <a:ahLst/>
              <a:cxnLst/>
              <a:rect l="l" t="t" r="r" b="b"/>
              <a:pathLst>
                <a:path w="39" h="39" extrusionOk="0">
                  <a:moveTo>
                    <a:pt x="0" y="0"/>
                  </a:moveTo>
                  <a:cubicBezTo>
                    <a:pt x="11" y="11"/>
                    <a:pt x="25" y="25"/>
                    <a:pt x="39" y="39"/>
                  </a:cubicBezTo>
                  <a:cubicBezTo>
                    <a:pt x="25" y="25"/>
                    <a:pt x="11" y="11"/>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43"/>
            <p:cNvSpPr/>
            <p:nvPr/>
          </p:nvSpPr>
          <p:spPr>
            <a:xfrm>
              <a:off x="5063655" y="3217595"/>
              <a:ext cx="0" cy="24"/>
            </a:xfrm>
            <a:custGeom>
              <a:avLst/>
              <a:gdLst/>
              <a:ahLst/>
              <a:cxnLst/>
              <a:rect l="l" t="t" r="r" b="b"/>
              <a:pathLst>
                <a:path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43"/>
            <p:cNvSpPr/>
            <p:nvPr/>
          </p:nvSpPr>
          <p:spPr>
            <a:xfrm>
              <a:off x="5064335" y="3217425"/>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43"/>
            <p:cNvSpPr/>
            <p:nvPr/>
          </p:nvSpPr>
          <p:spPr>
            <a:xfrm>
              <a:off x="5074875" y="3214875"/>
              <a:ext cx="947" cy="104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43"/>
            <p:cNvSpPr/>
            <p:nvPr/>
          </p:nvSpPr>
          <p:spPr>
            <a:xfrm>
              <a:off x="3538089" y="2508409"/>
              <a:ext cx="19938" cy="31886"/>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43"/>
            <p:cNvSpPr/>
            <p:nvPr/>
          </p:nvSpPr>
          <p:spPr>
            <a:xfrm>
              <a:off x="3597004" y="2553845"/>
              <a:ext cx="34290" cy="19792"/>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43"/>
            <p:cNvSpPr/>
            <p:nvPr/>
          </p:nvSpPr>
          <p:spPr>
            <a:xfrm>
              <a:off x="3519657" y="2410274"/>
              <a:ext cx="148282" cy="142940"/>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43"/>
            <p:cNvSpPr/>
            <p:nvPr/>
          </p:nvSpPr>
          <p:spPr>
            <a:xfrm>
              <a:off x="3590812" y="2411221"/>
              <a:ext cx="2404" cy="4444"/>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43"/>
            <p:cNvSpPr/>
            <p:nvPr/>
          </p:nvSpPr>
          <p:spPr>
            <a:xfrm>
              <a:off x="3571092" y="2413771"/>
              <a:ext cx="534" cy="364"/>
            </a:xfrm>
            <a:custGeom>
              <a:avLst/>
              <a:gdLst/>
              <a:ahLst/>
              <a:cxnLst/>
              <a:rect l="l" t="t" r="r" b="b"/>
              <a:pathLst>
                <a:path w="22" h="15" extrusionOk="0">
                  <a:moveTo>
                    <a:pt x="21" y="14"/>
                  </a:moveTo>
                  <a:lnTo>
                    <a:pt x="0" y="0"/>
                  </a:ln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43"/>
            <p:cNvSpPr/>
            <p:nvPr/>
          </p:nvSpPr>
          <p:spPr>
            <a:xfrm>
              <a:off x="3597344" y="2416758"/>
              <a:ext cx="1651" cy="267"/>
            </a:xfrm>
            <a:custGeom>
              <a:avLst/>
              <a:gdLst/>
              <a:ahLst/>
              <a:cxnLst/>
              <a:rect l="l" t="t" r="r" b="b"/>
              <a:pathLst>
                <a:path w="68" h="11" extrusionOk="0">
                  <a:moveTo>
                    <a:pt x="67" y="11"/>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43"/>
            <p:cNvSpPr/>
            <p:nvPr/>
          </p:nvSpPr>
          <p:spPr>
            <a:xfrm>
              <a:off x="3530707" y="2430090"/>
              <a:ext cx="534" cy="24"/>
            </a:xfrm>
            <a:custGeom>
              <a:avLst/>
              <a:gdLst/>
              <a:ahLst/>
              <a:cxnLst/>
              <a:rect l="l" t="t" r="r" b="b"/>
              <a:pathLst>
                <a:path w="22" h="1" extrusionOk="0">
                  <a:moveTo>
                    <a:pt x="21"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43"/>
            <p:cNvSpPr/>
            <p:nvPr/>
          </p:nvSpPr>
          <p:spPr>
            <a:xfrm>
              <a:off x="3530027" y="2430188"/>
              <a:ext cx="534" cy="24"/>
            </a:xfrm>
            <a:custGeom>
              <a:avLst/>
              <a:gdLst/>
              <a:ahLst/>
              <a:cxnLst/>
              <a:rect l="l" t="t" r="r" b="b"/>
              <a:pathLst>
                <a:path w="22" h="1" extrusionOk="0">
                  <a:moveTo>
                    <a:pt x="21"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43"/>
            <p:cNvSpPr/>
            <p:nvPr/>
          </p:nvSpPr>
          <p:spPr>
            <a:xfrm>
              <a:off x="3524247" y="2430260"/>
              <a:ext cx="4954" cy="364"/>
            </a:xfrm>
            <a:custGeom>
              <a:avLst/>
              <a:gdLst/>
              <a:ahLst/>
              <a:cxnLst/>
              <a:rect l="l" t="t" r="r" b="b"/>
              <a:pathLst>
                <a:path w="204" h="15" extrusionOk="0">
                  <a:moveTo>
                    <a:pt x="203" y="1"/>
                  </a:moveTo>
                  <a:lnTo>
                    <a:pt x="0" y="1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43"/>
            <p:cNvSpPr/>
            <p:nvPr/>
          </p:nvSpPr>
          <p:spPr>
            <a:xfrm>
              <a:off x="3529177" y="2430188"/>
              <a:ext cx="704" cy="24"/>
            </a:xfrm>
            <a:custGeom>
              <a:avLst/>
              <a:gdLst/>
              <a:ahLst/>
              <a:cxnLst/>
              <a:rect l="l" t="t" r="r" b="b"/>
              <a:pathLst>
                <a:path w="29" h="1" extrusionOk="0">
                  <a:moveTo>
                    <a:pt x="28" y="0"/>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43"/>
            <p:cNvSpPr/>
            <p:nvPr/>
          </p:nvSpPr>
          <p:spPr>
            <a:xfrm>
              <a:off x="3523640" y="2430697"/>
              <a:ext cx="534" cy="24"/>
            </a:xfrm>
            <a:custGeom>
              <a:avLst/>
              <a:gdLst/>
              <a:ahLst/>
              <a:cxnLst/>
              <a:rect l="l" t="t" r="r" b="b"/>
              <a:pathLst>
                <a:path w="22" h="1" extrusionOk="0">
                  <a:moveTo>
                    <a:pt x="1" y="0"/>
                  </a:moveTo>
                  <a:lnTo>
                    <a:pt x="22"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43"/>
            <p:cNvSpPr/>
            <p:nvPr/>
          </p:nvSpPr>
          <p:spPr>
            <a:xfrm>
              <a:off x="3569732" y="2413771"/>
              <a:ext cx="1384" cy="1287"/>
            </a:xfrm>
            <a:custGeom>
              <a:avLst/>
              <a:gdLst/>
              <a:ahLst/>
              <a:cxnLst/>
              <a:rect l="l" t="t" r="r" b="b"/>
              <a:pathLst>
                <a:path w="57" h="53" extrusionOk="0">
                  <a:moveTo>
                    <a:pt x="0" y="53"/>
                  </a:moveTo>
                  <a:lnTo>
                    <a:pt x="56" y="0"/>
                  </a:lnTo>
                  <a:lnTo>
                    <a:pt x="56"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43"/>
            <p:cNvSpPr/>
            <p:nvPr/>
          </p:nvSpPr>
          <p:spPr>
            <a:xfrm>
              <a:off x="3533257" y="2430018"/>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43"/>
            <p:cNvSpPr/>
            <p:nvPr/>
          </p:nvSpPr>
          <p:spPr>
            <a:xfrm>
              <a:off x="3532820" y="2430018"/>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43"/>
            <p:cNvSpPr/>
            <p:nvPr/>
          </p:nvSpPr>
          <p:spPr>
            <a:xfrm>
              <a:off x="3531387" y="2430090"/>
              <a:ext cx="437" cy="24"/>
            </a:xfrm>
            <a:custGeom>
              <a:avLst/>
              <a:gdLst/>
              <a:ahLst/>
              <a:cxnLst/>
              <a:rect l="l" t="t" r="r" b="b"/>
              <a:pathLst>
                <a:path w="18" h="1" extrusionOk="0">
                  <a:moveTo>
                    <a:pt x="18" y="1"/>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43"/>
            <p:cNvSpPr/>
            <p:nvPr/>
          </p:nvSpPr>
          <p:spPr>
            <a:xfrm>
              <a:off x="3533670" y="2430018"/>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43"/>
            <p:cNvSpPr/>
            <p:nvPr/>
          </p:nvSpPr>
          <p:spPr>
            <a:xfrm>
              <a:off x="3531970" y="2430018"/>
              <a:ext cx="364" cy="24"/>
            </a:xfrm>
            <a:custGeom>
              <a:avLst/>
              <a:gdLst/>
              <a:ahLst/>
              <a:cxnLst/>
              <a:rect l="l" t="t" r="r" b="b"/>
              <a:pathLst>
                <a:path w="15" h="1" extrusionOk="0">
                  <a:moveTo>
                    <a:pt x="15"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43"/>
            <p:cNvSpPr/>
            <p:nvPr/>
          </p:nvSpPr>
          <p:spPr>
            <a:xfrm>
              <a:off x="3525850" y="2435700"/>
              <a:ext cx="121" cy="801"/>
            </a:xfrm>
            <a:custGeom>
              <a:avLst/>
              <a:gdLst/>
              <a:ahLst/>
              <a:cxnLst/>
              <a:rect l="l" t="t" r="r" b="b"/>
              <a:pathLst>
                <a:path w="5" h="33" extrusionOk="0">
                  <a:moveTo>
                    <a:pt x="4" y="32"/>
                  </a:moveTo>
                  <a:cubicBezTo>
                    <a:pt x="4" y="22"/>
                    <a:pt x="4" y="11"/>
                    <a:pt x="1" y="1"/>
                  </a:cubicBezTo>
                  <a:cubicBezTo>
                    <a:pt x="4" y="11"/>
                    <a:pt x="4" y="22"/>
                    <a:pt x="4" y="3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43"/>
            <p:cNvSpPr/>
            <p:nvPr/>
          </p:nvSpPr>
          <p:spPr>
            <a:xfrm>
              <a:off x="3524077" y="2433490"/>
              <a:ext cx="97" cy="194"/>
            </a:xfrm>
            <a:custGeom>
              <a:avLst/>
              <a:gdLst/>
              <a:ahLst/>
              <a:cxnLst/>
              <a:rect l="l" t="t" r="r" b="b"/>
              <a:pathLst>
                <a:path w="4" h="8" extrusionOk="0">
                  <a:moveTo>
                    <a:pt x="4"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43"/>
            <p:cNvSpPr/>
            <p:nvPr/>
          </p:nvSpPr>
          <p:spPr>
            <a:xfrm>
              <a:off x="3525510" y="2455686"/>
              <a:ext cx="6411" cy="777"/>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43"/>
            <p:cNvSpPr/>
            <p:nvPr/>
          </p:nvSpPr>
          <p:spPr>
            <a:xfrm>
              <a:off x="3532310" y="2461029"/>
              <a:ext cx="291" cy="631"/>
            </a:xfrm>
            <a:custGeom>
              <a:avLst/>
              <a:gdLst/>
              <a:ahLst/>
              <a:cxnLst/>
              <a:rect l="l" t="t" r="r" b="b"/>
              <a:pathLst>
                <a:path w="12" h="26" extrusionOk="0">
                  <a:moveTo>
                    <a:pt x="1" y="25"/>
                  </a:moveTo>
                  <a:lnTo>
                    <a:pt x="1" y="25"/>
                  </a:lnTo>
                  <a:lnTo>
                    <a:pt x="1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43"/>
            <p:cNvSpPr/>
            <p:nvPr/>
          </p:nvSpPr>
          <p:spPr>
            <a:xfrm>
              <a:off x="3523907" y="2433247"/>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43"/>
            <p:cNvSpPr/>
            <p:nvPr/>
          </p:nvSpPr>
          <p:spPr>
            <a:xfrm>
              <a:off x="3524320" y="2433830"/>
              <a:ext cx="971" cy="70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43"/>
            <p:cNvSpPr/>
            <p:nvPr/>
          </p:nvSpPr>
          <p:spPr>
            <a:xfrm>
              <a:off x="3598461" y="2423121"/>
              <a:ext cx="97" cy="801"/>
            </a:xfrm>
            <a:custGeom>
              <a:avLst/>
              <a:gdLst/>
              <a:ahLst/>
              <a:cxnLst/>
              <a:rect l="l" t="t" r="r" b="b"/>
              <a:pathLst>
                <a:path w="4" h="33" extrusionOk="0">
                  <a:moveTo>
                    <a:pt x="4" y="1"/>
                  </a:moveTo>
                  <a:cubicBezTo>
                    <a:pt x="4" y="11"/>
                    <a:pt x="0" y="22"/>
                    <a:pt x="4" y="32"/>
                  </a:cubicBez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43"/>
            <p:cNvSpPr/>
            <p:nvPr/>
          </p:nvSpPr>
          <p:spPr>
            <a:xfrm>
              <a:off x="3598364" y="2430527"/>
              <a:ext cx="24" cy="874"/>
            </a:xfrm>
            <a:custGeom>
              <a:avLst/>
              <a:gdLst/>
              <a:ahLst/>
              <a:cxnLst/>
              <a:rect l="l" t="t" r="r" b="b"/>
              <a:pathLst>
                <a:path w="1" h="36" extrusionOk="0">
                  <a:moveTo>
                    <a:pt x="1" y="0"/>
                  </a:moveTo>
                  <a:lnTo>
                    <a:pt x="1" y="3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43"/>
            <p:cNvSpPr/>
            <p:nvPr/>
          </p:nvSpPr>
          <p:spPr>
            <a:xfrm>
              <a:off x="3598631" y="2420911"/>
              <a:ext cx="24" cy="874"/>
            </a:xfrm>
            <a:custGeom>
              <a:avLst/>
              <a:gdLst/>
              <a:ahLst/>
              <a:cxnLst/>
              <a:rect l="l" t="t" r="r" b="b"/>
              <a:pathLst>
                <a:path w="1" h="36" extrusionOk="0">
                  <a:moveTo>
                    <a:pt x="0" y="1"/>
                  </a:moveTo>
                  <a:cubicBezTo>
                    <a:pt x="0" y="15"/>
                    <a:pt x="0" y="25"/>
                    <a:pt x="0" y="36"/>
                  </a:cubicBezTo>
                  <a:cubicBezTo>
                    <a:pt x="0" y="25"/>
                    <a:pt x="0" y="15"/>
                    <a:pt x="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43"/>
            <p:cNvSpPr/>
            <p:nvPr/>
          </p:nvSpPr>
          <p:spPr>
            <a:xfrm>
              <a:off x="3598364" y="2425671"/>
              <a:ext cx="24" cy="461"/>
            </a:xfrm>
            <a:custGeom>
              <a:avLst/>
              <a:gdLst/>
              <a:ahLst/>
              <a:cxnLst/>
              <a:rect l="l" t="t" r="r" b="b"/>
              <a:pathLst>
                <a:path w="1" h="19" extrusionOk="0">
                  <a:moveTo>
                    <a:pt x="1" y="1"/>
                  </a:moveTo>
                  <a:lnTo>
                    <a:pt x="1" y="1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43"/>
            <p:cNvSpPr/>
            <p:nvPr/>
          </p:nvSpPr>
          <p:spPr>
            <a:xfrm>
              <a:off x="3598364" y="2428318"/>
              <a:ext cx="24" cy="704"/>
            </a:xfrm>
            <a:custGeom>
              <a:avLst/>
              <a:gdLst/>
              <a:ahLst/>
              <a:cxnLst/>
              <a:rect l="l" t="t" r="r" b="b"/>
              <a:pathLst>
                <a:path w="1" h="29" extrusionOk="0">
                  <a:moveTo>
                    <a:pt x="1" y="28"/>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43"/>
            <p:cNvSpPr/>
            <p:nvPr/>
          </p:nvSpPr>
          <p:spPr>
            <a:xfrm>
              <a:off x="3598704" y="2418968"/>
              <a:ext cx="121" cy="777"/>
            </a:xfrm>
            <a:custGeom>
              <a:avLst/>
              <a:gdLst/>
              <a:ahLst/>
              <a:cxnLst/>
              <a:rect l="l" t="t" r="r" b="b"/>
              <a:pathLst>
                <a:path w="5" h="32" extrusionOk="0">
                  <a:moveTo>
                    <a:pt x="4" y="0"/>
                  </a:moveTo>
                  <a:cubicBezTo>
                    <a:pt x="4" y="11"/>
                    <a:pt x="4" y="21"/>
                    <a:pt x="1" y="32"/>
                  </a:cubicBezTo>
                  <a:cubicBezTo>
                    <a:pt x="4" y="21"/>
                    <a:pt x="4" y="11"/>
                    <a:pt x="4"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43"/>
            <p:cNvSpPr/>
            <p:nvPr/>
          </p:nvSpPr>
          <p:spPr>
            <a:xfrm>
              <a:off x="3598874" y="2417098"/>
              <a:ext cx="121" cy="704"/>
            </a:xfrm>
            <a:custGeom>
              <a:avLst/>
              <a:gdLst/>
              <a:ahLst/>
              <a:cxnLst/>
              <a:rect l="l" t="t" r="r" b="b"/>
              <a:pathLst>
                <a:path w="5" h="29" extrusionOk="0">
                  <a:moveTo>
                    <a:pt x="4" y="0"/>
                  </a:moveTo>
                  <a:lnTo>
                    <a:pt x="1" y="2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43"/>
            <p:cNvSpPr/>
            <p:nvPr/>
          </p:nvSpPr>
          <p:spPr>
            <a:xfrm>
              <a:off x="3671485" y="2472346"/>
              <a:ext cx="11851" cy="16344"/>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43"/>
            <p:cNvSpPr/>
            <p:nvPr/>
          </p:nvSpPr>
          <p:spPr>
            <a:xfrm>
              <a:off x="3671753" y="2479753"/>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43"/>
            <p:cNvSpPr/>
            <p:nvPr/>
          </p:nvSpPr>
          <p:spPr>
            <a:xfrm>
              <a:off x="3671825" y="2480433"/>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43"/>
            <p:cNvSpPr/>
            <p:nvPr/>
          </p:nvSpPr>
          <p:spPr>
            <a:xfrm>
              <a:off x="3671825" y="2479995"/>
              <a:ext cx="24" cy="24"/>
            </a:xfrm>
            <a:custGeom>
              <a:avLst/>
              <a:gdLst/>
              <a:ahLst/>
              <a:cxnLst/>
              <a:rect l="l" t="t" r="r" b="b"/>
              <a:pathLst>
                <a:path w="1" h="1" extrusionOk="0">
                  <a:moveTo>
                    <a:pt x="1"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43"/>
            <p:cNvSpPr/>
            <p:nvPr/>
          </p:nvSpPr>
          <p:spPr>
            <a:xfrm>
              <a:off x="3671753" y="2479485"/>
              <a:ext cx="24" cy="121"/>
            </a:xfrm>
            <a:custGeom>
              <a:avLst/>
              <a:gdLst/>
              <a:ahLst/>
              <a:cxnLst/>
              <a:rect l="l" t="t" r="r" b="b"/>
              <a:pathLst>
                <a:path w="1" h="5" extrusionOk="0">
                  <a:moveTo>
                    <a:pt x="0" y="1"/>
                  </a:moveTo>
                  <a:lnTo>
                    <a:pt x="0" y="4"/>
                  </a:ln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43"/>
            <p:cNvSpPr/>
            <p:nvPr/>
          </p:nvSpPr>
          <p:spPr>
            <a:xfrm>
              <a:off x="3674132" y="2473196"/>
              <a:ext cx="704" cy="1214"/>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43"/>
            <p:cNvSpPr/>
            <p:nvPr/>
          </p:nvSpPr>
          <p:spPr>
            <a:xfrm>
              <a:off x="3671583" y="2482035"/>
              <a:ext cx="24" cy="364"/>
            </a:xfrm>
            <a:custGeom>
              <a:avLst/>
              <a:gdLst/>
              <a:ahLst/>
              <a:cxnLst/>
              <a:rect l="l" t="t" r="r" b="b"/>
              <a:pathLst>
                <a:path w="1" h="15" extrusionOk="0">
                  <a:moveTo>
                    <a:pt x="0" y="15"/>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43"/>
            <p:cNvSpPr/>
            <p:nvPr/>
          </p:nvSpPr>
          <p:spPr>
            <a:xfrm>
              <a:off x="3671413" y="2482885"/>
              <a:ext cx="97" cy="364"/>
            </a:xfrm>
            <a:custGeom>
              <a:avLst/>
              <a:gdLst/>
              <a:ahLst/>
              <a:cxnLst/>
              <a:rect l="l" t="t" r="r" b="b"/>
              <a:pathLst>
                <a:path w="4" h="15" extrusionOk="0">
                  <a:moveTo>
                    <a:pt x="0" y="15"/>
                  </a:moveTo>
                  <a:lnTo>
                    <a:pt x="4"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43"/>
            <p:cNvSpPr/>
            <p:nvPr/>
          </p:nvSpPr>
          <p:spPr>
            <a:xfrm>
              <a:off x="3673695" y="2474823"/>
              <a:ext cx="194" cy="267"/>
            </a:xfrm>
            <a:custGeom>
              <a:avLst/>
              <a:gdLst/>
              <a:ahLst/>
              <a:cxnLst/>
              <a:rect l="l" t="t" r="r" b="b"/>
              <a:pathLst>
                <a:path w="8" h="11" extrusionOk="0">
                  <a:moveTo>
                    <a:pt x="1" y="11"/>
                  </a:moveTo>
                  <a:lnTo>
                    <a:pt x="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43"/>
            <p:cNvSpPr/>
            <p:nvPr/>
          </p:nvSpPr>
          <p:spPr>
            <a:xfrm>
              <a:off x="3671753" y="2481015"/>
              <a:ext cx="24" cy="24"/>
            </a:xfrm>
            <a:custGeom>
              <a:avLst/>
              <a:gdLst/>
              <a:ahLst/>
              <a:cxnLst/>
              <a:rect l="l" t="t" r="r" b="b"/>
              <a:pathLst>
                <a:path w="1" h="1" extrusionOk="0">
                  <a:moveTo>
                    <a:pt x="0" y="1"/>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43"/>
            <p:cNvSpPr/>
            <p:nvPr/>
          </p:nvSpPr>
          <p:spPr>
            <a:xfrm>
              <a:off x="3671753" y="2481453"/>
              <a:ext cx="24" cy="194"/>
            </a:xfrm>
            <a:custGeom>
              <a:avLst/>
              <a:gdLst/>
              <a:ahLst/>
              <a:cxnLst/>
              <a:rect l="l" t="t" r="r" b="b"/>
              <a:pathLst>
                <a:path w="1" h="8" extrusionOk="0">
                  <a:moveTo>
                    <a:pt x="0" y="7"/>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43"/>
            <p:cNvSpPr/>
            <p:nvPr/>
          </p:nvSpPr>
          <p:spPr>
            <a:xfrm>
              <a:off x="3678625" y="2481355"/>
              <a:ext cx="4614" cy="7504"/>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43"/>
            <p:cNvSpPr/>
            <p:nvPr/>
          </p:nvSpPr>
          <p:spPr>
            <a:xfrm>
              <a:off x="3675395" y="2424408"/>
              <a:ext cx="49759" cy="62679"/>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43"/>
            <p:cNvSpPr/>
            <p:nvPr/>
          </p:nvSpPr>
          <p:spPr>
            <a:xfrm>
              <a:off x="3681685" y="2465643"/>
              <a:ext cx="194" cy="267"/>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43"/>
            <p:cNvSpPr/>
            <p:nvPr/>
          </p:nvSpPr>
          <p:spPr>
            <a:xfrm>
              <a:off x="3680762" y="2466323"/>
              <a:ext cx="437" cy="194"/>
            </a:xfrm>
            <a:custGeom>
              <a:avLst/>
              <a:gdLst/>
              <a:ahLst/>
              <a:cxnLst/>
              <a:rect l="l" t="t" r="r" b="b"/>
              <a:pathLst>
                <a:path w="18" h="8" extrusionOk="0">
                  <a:moveTo>
                    <a:pt x="0" y="7"/>
                  </a:moveTo>
                  <a:cubicBezTo>
                    <a:pt x="7" y="4"/>
                    <a:pt x="11" y="4"/>
                    <a:pt x="18" y="0"/>
                  </a:cubicBezTo>
                  <a:cubicBezTo>
                    <a:pt x="11" y="4"/>
                    <a:pt x="7" y="4"/>
                    <a:pt x="0" y="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43"/>
            <p:cNvSpPr/>
            <p:nvPr/>
          </p:nvSpPr>
          <p:spPr>
            <a:xfrm>
              <a:off x="3681272" y="2465983"/>
              <a:ext cx="364" cy="267"/>
            </a:xfrm>
            <a:custGeom>
              <a:avLst/>
              <a:gdLst/>
              <a:ahLst/>
              <a:cxnLst/>
              <a:rect l="l" t="t" r="r" b="b"/>
              <a:pathLst>
                <a:path w="15" h="11" extrusionOk="0">
                  <a:moveTo>
                    <a:pt x="0" y="11"/>
                  </a:moveTo>
                  <a:cubicBezTo>
                    <a:pt x="4" y="7"/>
                    <a:pt x="11" y="4"/>
                    <a:pt x="14" y="0"/>
                  </a:cubicBezTo>
                  <a:cubicBezTo>
                    <a:pt x="11" y="4"/>
                    <a:pt x="4" y="7"/>
                    <a:pt x="0" y="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43"/>
            <p:cNvSpPr/>
            <p:nvPr/>
          </p:nvSpPr>
          <p:spPr>
            <a:xfrm>
              <a:off x="3683312" y="2446337"/>
              <a:ext cx="97" cy="777"/>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43"/>
            <p:cNvSpPr/>
            <p:nvPr/>
          </p:nvSpPr>
          <p:spPr>
            <a:xfrm>
              <a:off x="3683045" y="2462486"/>
              <a:ext cx="24" cy="24"/>
            </a:xfrm>
            <a:custGeom>
              <a:avLst/>
              <a:gdLst/>
              <a:ahLst/>
              <a:cxnLst/>
              <a:rect l="l" t="t" r="r" b="b"/>
              <a:pathLst>
                <a:path w="1" h="1" extrusionOk="0">
                  <a:moveTo>
                    <a:pt x="1"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43"/>
            <p:cNvSpPr/>
            <p:nvPr/>
          </p:nvSpPr>
          <p:spPr>
            <a:xfrm>
              <a:off x="3683482" y="2447090"/>
              <a:ext cx="364" cy="3521"/>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43"/>
            <p:cNvSpPr/>
            <p:nvPr/>
          </p:nvSpPr>
          <p:spPr>
            <a:xfrm>
              <a:off x="3682875" y="2444200"/>
              <a:ext cx="461" cy="2161"/>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43"/>
            <p:cNvSpPr/>
            <p:nvPr/>
          </p:nvSpPr>
          <p:spPr>
            <a:xfrm>
              <a:off x="3675322" y="2427978"/>
              <a:ext cx="24" cy="194"/>
            </a:xfrm>
            <a:custGeom>
              <a:avLst/>
              <a:gdLst/>
              <a:ahLst/>
              <a:cxnLst/>
              <a:rect l="l" t="t" r="r" b="b"/>
              <a:pathLst>
                <a:path w="1" h="8" extrusionOk="0">
                  <a:moveTo>
                    <a:pt x="0" y="0"/>
                  </a:moveTo>
                  <a:lnTo>
                    <a:pt x="0"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43"/>
            <p:cNvSpPr/>
            <p:nvPr/>
          </p:nvSpPr>
          <p:spPr>
            <a:xfrm>
              <a:off x="3677265" y="2433247"/>
              <a:ext cx="364" cy="194"/>
            </a:xfrm>
            <a:custGeom>
              <a:avLst/>
              <a:gdLst/>
              <a:ahLst/>
              <a:cxnLst/>
              <a:rect l="l" t="t" r="r" b="b"/>
              <a:pathLst>
                <a:path w="15" h="8" extrusionOk="0">
                  <a:moveTo>
                    <a:pt x="15" y="7"/>
                  </a:moveTo>
                  <a:cubicBezTo>
                    <a:pt x="8" y="4"/>
                    <a:pt x="4" y="4"/>
                    <a:pt x="1" y="0"/>
                  </a:cubicBezTo>
                  <a:cubicBezTo>
                    <a:pt x="4" y="4"/>
                    <a:pt x="8" y="4"/>
                    <a:pt x="15" y="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43"/>
            <p:cNvSpPr/>
            <p:nvPr/>
          </p:nvSpPr>
          <p:spPr>
            <a:xfrm>
              <a:off x="3675662" y="2429848"/>
              <a:ext cx="194" cy="704"/>
            </a:xfrm>
            <a:custGeom>
              <a:avLst/>
              <a:gdLst/>
              <a:ahLst/>
              <a:cxnLst/>
              <a:rect l="l" t="t" r="r" b="b"/>
              <a:pathLst>
                <a:path w="8" h="29" extrusionOk="0">
                  <a:moveTo>
                    <a:pt x="7" y="28"/>
                  </a:moveTo>
                  <a:cubicBezTo>
                    <a:pt x="7" y="18"/>
                    <a:pt x="4" y="11"/>
                    <a:pt x="0" y="0"/>
                  </a:cubicBezTo>
                  <a:cubicBezTo>
                    <a:pt x="4" y="11"/>
                    <a:pt x="7" y="18"/>
                    <a:pt x="7" y="2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43"/>
            <p:cNvSpPr/>
            <p:nvPr/>
          </p:nvSpPr>
          <p:spPr>
            <a:xfrm>
              <a:off x="3676925" y="2432907"/>
              <a:ext cx="291" cy="194"/>
            </a:xfrm>
            <a:custGeom>
              <a:avLst/>
              <a:gdLst/>
              <a:ahLst/>
              <a:cxnLst/>
              <a:rect l="l" t="t" r="r" b="b"/>
              <a:pathLst>
                <a:path w="12" h="8" extrusionOk="0">
                  <a:moveTo>
                    <a:pt x="11" y="7"/>
                  </a:moveTo>
                  <a:cubicBezTo>
                    <a:pt x="8" y="7"/>
                    <a:pt x="4" y="4"/>
                    <a:pt x="1" y="0"/>
                  </a:cubicBezTo>
                  <a:cubicBezTo>
                    <a:pt x="4" y="4"/>
                    <a:pt x="8" y="7"/>
                    <a:pt x="11" y="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43"/>
            <p:cNvSpPr/>
            <p:nvPr/>
          </p:nvSpPr>
          <p:spPr>
            <a:xfrm>
              <a:off x="3676585" y="2432397"/>
              <a:ext cx="291" cy="364"/>
            </a:xfrm>
            <a:custGeom>
              <a:avLst/>
              <a:gdLst/>
              <a:ahLst/>
              <a:cxnLst/>
              <a:rect l="l" t="t" r="r" b="b"/>
              <a:pathLst>
                <a:path w="12" h="15" extrusionOk="0">
                  <a:moveTo>
                    <a:pt x="11" y="14"/>
                  </a:moveTo>
                  <a:cubicBezTo>
                    <a:pt x="8" y="11"/>
                    <a:pt x="4" y="4"/>
                    <a:pt x="1" y="0"/>
                  </a:cubicBezTo>
                  <a:cubicBezTo>
                    <a:pt x="4" y="4"/>
                    <a:pt x="8" y="11"/>
                    <a:pt x="11" y="1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43"/>
            <p:cNvSpPr/>
            <p:nvPr/>
          </p:nvSpPr>
          <p:spPr>
            <a:xfrm>
              <a:off x="3675395" y="2428658"/>
              <a:ext cx="194" cy="777"/>
            </a:xfrm>
            <a:custGeom>
              <a:avLst/>
              <a:gdLst/>
              <a:ahLst/>
              <a:cxnLst/>
              <a:rect l="l" t="t" r="r" b="b"/>
              <a:pathLst>
                <a:path w="8" h="32" extrusionOk="0">
                  <a:moveTo>
                    <a:pt x="8" y="32"/>
                  </a:moveTo>
                  <a:cubicBezTo>
                    <a:pt x="8" y="21"/>
                    <a:pt x="4" y="11"/>
                    <a:pt x="1" y="0"/>
                  </a:cubicBezTo>
                  <a:cubicBezTo>
                    <a:pt x="4" y="11"/>
                    <a:pt x="8" y="21"/>
                    <a:pt x="8" y="3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43"/>
            <p:cNvSpPr/>
            <p:nvPr/>
          </p:nvSpPr>
          <p:spPr>
            <a:xfrm>
              <a:off x="3676342" y="2431717"/>
              <a:ext cx="194" cy="437"/>
            </a:xfrm>
            <a:custGeom>
              <a:avLst/>
              <a:gdLst/>
              <a:ahLst/>
              <a:cxnLst/>
              <a:rect l="l" t="t" r="r" b="b"/>
              <a:pathLst>
                <a:path w="8" h="18" extrusionOk="0">
                  <a:moveTo>
                    <a:pt x="7" y="18"/>
                  </a:moveTo>
                  <a:cubicBezTo>
                    <a:pt x="4" y="14"/>
                    <a:pt x="0" y="7"/>
                    <a:pt x="0" y="0"/>
                  </a:cubicBezTo>
                  <a:cubicBezTo>
                    <a:pt x="0" y="7"/>
                    <a:pt x="4" y="14"/>
                    <a:pt x="7" y="1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43"/>
            <p:cNvSpPr/>
            <p:nvPr/>
          </p:nvSpPr>
          <p:spPr>
            <a:xfrm>
              <a:off x="3676002" y="2430867"/>
              <a:ext cx="194" cy="534"/>
            </a:xfrm>
            <a:custGeom>
              <a:avLst/>
              <a:gdLst/>
              <a:ahLst/>
              <a:cxnLst/>
              <a:rect l="l" t="t" r="r" b="b"/>
              <a:pathLst>
                <a:path w="8" h="22" extrusionOk="0">
                  <a:moveTo>
                    <a:pt x="0" y="0"/>
                  </a:moveTo>
                  <a:cubicBezTo>
                    <a:pt x="0" y="11"/>
                    <a:pt x="4" y="18"/>
                    <a:pt x="7" y="21"/>
                  </a:cubicBezTo>
                  <a:cubicBezTo>
                    <a:pt x="4" y="18"/>
                    <a:pt x="4" y="11"/>
                    <a:pt x="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43"/>
            <p:cNvSpPr/>
            <p:nvPr/>
          </p:nvSpPr>
          <p:spPr>
            <a:xfrm>
              <a:off x="3683652" y="2449057"/>
              <a:ext cx="24" cy="24"/>
            </a:xfrm>
            <a:custGeom>
              <a:avLst/>
              <a:gdLst/>
              <a:ahLst/>
              <a:cxnLst/>
              <a:rect l="l" t="t" r="r" b="b"/>
              <a:pathLst>
                <a:path w="1" h="1" extrusionOk="0">
                  <a:moveTo>
                    <a:pt x="0" y="0"/>
                  </a:move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43"/>
            <p:cNvSpPr/>
            <p:nvPr/>
          </p:nvSpPr>
          <p:spPr>
            <a:xfrm>
              <a:off x="3683385" y="2446337"/>
              <a:ext cx="291" cy="2647"/>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43"/>
            <p:cNvSpPr/>
            <p:nvPr/>
          </p:nvSpPr>
          <p:spPr>
            <a:xfrm>
              <a:off x="3688582" y="2480845"/>
              <a:ext cx="1214" cy="534"/>
            </a:xfrm>
            <a:custGeom>
              <a:avLst/>
              <a:gdLst/>
              <a:ahLst/>
              <a:cxnLst/>
              <a:rect l="l" t="t" r="r" b="b"/>
              <a:pathLst>
                <a:path w="50" h="22" extrusionOk="0">
                  <a:moveTo>
                    <a:pt x="49" y="22"/>
                  </a:moveTo>
                  <a:cubicBezTo>
                    <a:pt x="32" y="15"/>
                    <a:pt x="14" y="4"/>
                    <a:pt x="0" y="1"/>
                  </a:cubicBezTo>
                  <a:cubicBezTo>
                    <a:pt x="14" y="4"/>
                    <a:pt x="32" y="15"/>
                    <a:pt x="49" y="2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43"/>
            <p:cNvSpPr/>
            <p:nvPr/>
          </p:nvSpPr>
          <p:spPr>
            <a:xfrm>
              <a:off x="3686785" y="2480165"/>
              <a:ext cx="291" cy="121"/>
            </a:xfrm>
            <a:custGeom>
              <a:avLst/>
              <a:gdLst/>
              <a:ahLst/>
              <a:cxnLst/>
              <a:rect l="l" t="t" r="r" b="b"/>
              <a:pathLst>
                <a:path w="12" h="5" extrusionOk="0">
                  <a:moveTo>
                    <a:pt x="11"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43"/>
            <p:cNvSpPr/>
            <p:nvPr/>
          </p:nvSpPr>
          <p:spPr>
            <a:xfrm>
              <a:off x="3690015" y="2481525"/>
              <a:ext cx="1214" cy="631"/>
            </a:xfrm>
            <a:custGeom>
              <a:avLst/>
              <a:gdLst/>
              <a:ahLst/>
              <a:cxnLst/>
              <a:rect l="l" t="t" r="r" b="b"/>
              <a:pathLst>
                <a:path w="50" h="26" extrusionOk="0">
                  <a:moveTo>
                    <a:pt x="50" y="25"/>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43"/>
            <p:cNvSpPr/>
            <p:nvPr/>
          </p:nvSpPr>
          <p:spPr>
            <a:xfrm>
              <a:off x="3687732" y="2480433"/>
              <a:ext cx="534" cy="267"/>
            </a:xfrm>
            <a:custGeom>
              <a:avLst/>
              <a:gdLst/>
              <a:ahLst/>
              <a:cxnLst/>
              <a:rect l="l" t="t" r="r" b="b"/>
              <a:pathLst>
                <a:path w="22" h="11" extrusionOk="0">
                  <a:moveTo>
                    <a:pt x="21" y="11"/>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43"/>
            <p:cNvSpPr/>
            <p:nvPr/>
          </p:nvSpPr>
          <p:spPr>
            <a:xfrm>
              <a:off x="3691982" y="2482545"/>
              <a:ext cx="534" cy="364"/>
            </a:xfrm>
            <a:custGeom>
              <a:avLst/>
              <a:gdLst/>
              <a:ahLst/>
              <a:cxnLst/>
              <a:rect l="l" t="t" r="r" b="b"/>
              <a:pathLst>
                <a:path w="22" h="15" extrusionOk="0">
                  <a:moveTo>
                    <a:pt x="21" y="15"/>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43"/>
            <p:cNvSpPr/>
            <p:nvPr/>
          </p:nvSpPr>
          <p:spPr>
            <a:xfrm>
              <a:off x="3692735" y="2425768"/>
              <a:ext cx="364" cy="97"/>
            </a:xfrm>
            <a:custGeom>
              <a:avLst/>
              <a:gdLst/>
              <a:ahLst/>
              <a:cxnLst/>
              <a:rect l="l" t="t" r="r" b="b"/>
              <a:pathLst>
                <a:path w="15" h="4" extrusionOk="0">
                  <a:moveTo>
                    <a:pt x="15" y="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43"/>
            <p:cNvSpPr/>
            <p:nvPr/>
          </p:nvSpPr>
          <p:spPr>
            <a:xfrm>
              <a:off x="3694434" y="2426108"/>
              <a:ext cx="291" cy="24"/>
            </a:xfrm>
            <a:custGeom>
              <a:avLst/>
              <a:gdLst/>
              <a:ahLst/>
              <a:cxnLst/>
              <a:rect l="l" t="t" r="r" b="b"/>
              <a:pathLst>
                <a:path w="12" h="1" extrusionOk="0">
                  <a:moveTo>
                    <a:pt x="11" y="0"/>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43"/>
            <p:cNvSpPr/>
            <p:nvPr/>
          </p:nvSpPr>
          <p:spPr>
            <a:xfrm>
              <a:off x="3693682" y="2425938"/>
              <a:ext cx="437" cy="97"/>
            </a:xfrm>
            <a:custGeom>
              <a:avLst/>
              <a:gdLst/>
              <a:ahLst/>
              <a:cxnLst/>
              <a:rect l="l" t="t" r="r" b="b"/>
              <a:pathLst>
                <a:path w="18" h="4" extrusionOk="0">
                  <a:moveTo>
                    <a:pt x="18" y="4"/>
                  </a:moveTo>
                  <a:lnTo>
                    <a:pt x="0"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43"/>
            <p:cNvSpPr/>
            <p:nvPr/>
          </p:nvSpPr>
          <p:spPr>
            <a:xfrm>
              <a:off x="3675322" y="2424141"/>
              <a:ext cx="12094" cy="3861"/>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43"/>
            <p:cNvSpPr/>
            <p:nvPr/>
          </p:nvSpPr>
          <p:spPr>
            <a:xfrm>
              <a:off x="3693172" y="2425841"/>
              <a:ext cx="364" cy="121"/>
            </a:xfrm>
            <a:custGeom>
              <a:avLst/>
              <a:gdLst/>
              <a:ahLst/>
              <a:cxnLst/>
              <a:rect l="l" t="t" r="r" b="b"/>
              <a:pathLst>
                <a:path w="15" h="5" extrusionOk="0">
                  <a:moveTo>
                    <a:pt x="14" y="4"/>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43"/>
            <p:cNvSpPr/>
            <p:nvPr/>
          </p:nvSpPr>
          <p:spPr>
            <a:xfrm>
              <a:off x="3695114" y="2426691"/>
              <a:ext cx="121" cy="194"/>
            </a:xfrm>
            <a:custGeom>
              <a:avLst/>
              <a:gdLst/>
              <a:ahLst/>
              <a:cxnLst/>
              <a:rect l="l" t="t" r="r" b="b"/>
              <a:pathLst>
                <a:path w="5" h="8" extrusionOk="0">
                  <a:moveTo>
                    <a:pt x="4" y="8"/>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43"/>
            <p:cNvSpPr/>
            <p:nvPr/>
          </p:nvSpPr>
          <p:spPr>
            <a:xfrm>
              <a:off x="3695382" y="2427200"/>
              <a:ext cx="97" cy="194"/>
            </a:xfrm>
            <a:custGeom>
              <a:avLst/>
              <a:gdLst/>
              <a:ahLst/>
              <a:cxnLst/>
              <a:rect l="l" t="t" r="r" b="b"/>
              <a:pathLst>
                <a:path w="4" h="8" extrusionOk="0">
                  <a:moveTo>
                    <a:pt x="4"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43"/>
            <p:cNvSpPr/>
            <p:nvPr/>
          </p:nvSpPr>
          <p:spPr>
            <a:xfrm>
              <a:off x="3694944" y="2426181"/>
              <a:ext cx="24" cy="121"/>
            </a:xfrm>
            <a:custGeom>
              <a:avLst/>
              <a:gdLst/>
              <a:ahLst/>
              <a:cxnLst/>
              <a:rect l="l" t="t" r="r" b="b"/>
              <a:pathLst>
                <a:path w="1" h="5" extrusionOk="0">
                  <a:moveTo>
                    <a:pt x="1"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43"/>
            <p:cNvSpPr/>
            <p:nvPr/>
          </p:nvSpPr>
          <p:spPr>
            <a:xfrm>
              <a:off x="3720468" y="2450684"/>
              <a:ext cx="1044" cy="5027"/>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43"/>
            <p:cNvSpPr/>
            <p:nvPr/>
          </p:nvSpPr>
          <p:spPr>
            <a:xfrm>
              <a:off x="3696644" y="2428998"/>
              <a:ext cx="194" cy="194"/>
            </a:xfrm>
            <a:custGeom>
              <a:avLst/>
              <a:gdLst/>
              <a:ahLst/>
              <a:cxnLst/>
              <a:rect l="l" t="t" r="r" b="b"/>
              <a:pathLst>
                <a:path w="8" h="8" extrusionOk="0">
                  <a:moveTo>
                    <a:pt x="8" y="7"/>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43"/>
            <p:cNvSpPr/>
            <p:nvPr/>
          </p:nvSpPr>
          <p:spPr>
            <a:xfrm>
              <a:off x="3696232" y="2428390"/>
              <a:ext cx="97" cy="194"/>
            </a:xfrm>
            <a:custGeom>
              <a:avLst/>
              <a:gdLst/>
              <a:ahLst/>
              <a:cxnLst/>
              <a:rect l="l" t="t" r="r" b="b"/>
              <a:pathLst>
                <a:path w="4" h="8" extrusionOk="0">
                  <a:moveTo>
                    <a:pt x="4" y="8"/>
                  </a:moveTo>
                  <a:lnTo>
                    <a:pt x="0"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43"/>
            <p:cNvSpPr/>
            <p:nvPr/>
          </p:nvSpPr>
          <p:spPr>
            <a:xfrm>
              <a:off x="3695794" y="2427880"/>
              <a:ext cx="24" cy="121"/>
            </a:xfrm>
            <a:custGeom>
              <a:avLst/>
              <a:gdLst/>
              <a:ahLst/>
              <a:cxnLst/>
              <a:rect l="l" t="t" r="r" b="b"/>
              <a:pathLst>
                <a:path w="1" h="5" extrusionOk="0">
                  <a:moveTo>
                    <a:pt x="1" y="4"/>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43"/>
            <p:cNvSpPr/>
            <p:nvPr/>
          </p:nvSpPr>
          <p:spPr>
            <a:xfrm>
              <a:off x="3720881" y="2455686"/>
              <a:ext cx="461" cy="534"/>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43"/>
            <p:cNvSpPr/>
            <p:nvPr/>
          </p:nvSpPr>
          <p:spPr>
            <a:xfrm>
              <a:off x="3720808" y="2475843"/>
              <a:ext cx="874" cy="1214"/>
            </a:xfrm>
            <a:custGeom>
              <a:avLst/>
              <a:gdLst/>
              <a:ahLst/>
              <a:cxnLst/>
              <a:rect l="l" t="t" r="r" b="b"/>
              <a:pathLst>
                <a:path w="36" h="50" extrusionOk="0">
                  <a:moveTo>
                    <a:pt x="0" y="49"/>
                  </a:moveTo>
                  <a:cubicBezTo>
                    <a:pt x="11" y="32"/>
                    <a:pt x="21" y="14"/>
                    <a:pt x="35" y="0"/>
                  </a:cubicBezTo>
                  <a:cubicBezTo>
                    <a:pt x="21" y="14"/>
                    <a:pt x="11" y="32"/>
                    <a:pt x="0" y="4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43"/>
            <p:cNvSpPr/>
            <p:nvPr/>
          </p:nvSpPr>
          <p:spPr>
            <a:xfrm>
              <a:off x="3719861" y="2477033"/>
              <a:ext cx="971" cy="3254"/>
            </a:xfrm>
            <a:custGeom>
              <a:avLst/>
              <a:gdLst/>
              <a:ahLst/>
              <a:cxnLst/>
              <a:rect l="l" t="t" r="r" b="b"/>
              <a:pathLst>
                <a:path w="40" h="134" extrusionOk="0">
                  <a:moveTo>
                    <a:pt x="1" y="133"/>
                  </a:moveTo>
                  <a:cubicBezTo>
                    <a:pt x="1" y="84"/>
                    <a:pt x="15" y="39"/>
                    <a:pt x="39" y="0"/>
                  </a:cubicBezTo>
                  <a:cubicBezTo>
                    <a:pt x="15" y="39"/>
                    <a:pt x="1" y="84"/>
                    <a:pt x="1" y="13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43"/>
            <p:cNvSpPr/>
            <p:nvPr/>
          </p:nvSpPr>
          <p:spPr>
            <a:xfrm>
              <a:off x="3719788" y="2480773"/>
              <a:ext cx="194" cy="240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43"/>
            <p:cNvSpPr/>
            <p:nvPr/>
          </p:nvSpPr>
          <p:spPr>
            <a:xfrm>
              <a:off x="3721318" y="2455589"/>
              <a:ext cx="194" cy="291"/>
            </a:xfrm>
            <a:custGeom>
              <a:avLst/>
              <a:gdLst/>
              <a:ahLst/>
              <a:cxnLst/>
              <a:rect l="l" t="t" r="r" b="b"/>
              <a:pathLst>
                <a:path w="8" h="12" extrusionOk="0">
                  <a:moveTo>
                    <a:pt x="7" y="1"/>
                  </a:moveTo>
                  <a:lnTo>
                    <a:pt x="4" y="4"/>
                  </a:lnTo>
                  <a:lnTo>
                    <a:pt x="0" y="11"/>
                  </a:lnTo>
                  <a:cubicBezTo>
                    <a:pt x="4" y="8"/>
                    <a:pt x="4" y="4"/>
                    <a:pt x="7"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43"/>
            <p:cNvSpPr/>
            <p:nvPr/>
          </p:nvSpPr>
          <p:spPr>
            <a:xfrm>
              <a:off x="3700141" y="2485872"/>
              <a:ext cx="4371" cy="874"/>
            </a:xfrm>
            <a:custGeom>
              <a:avLst/>
              <a:gdLst/>
              <a:ahLst/>
              <a:cxnLst/>
              <a:rect l="l" t="t" r="r" b="b"/>
              <a:pathLst>
                <a:path w="180" h="36" extrusionOk="0">
                  <a:moveTo>
                    <a:pt x="179" y="0"/>
                  </a:moveTo>
                  <a:lnTo>
                    <a:pt x="0" y="35"/>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43"/>
            <p:cNvSpPr/>
            <p:nvPr/>
          </p:nvSpPr>
          <p:spPr>
            <a:xfrm>
              <a:off x="3713911" y="2484002"/>
              <a:ext cx="1044" cy="194"/>
            </a:xfrm>
            <a:custGeom>
              <a:avLst/>
              <a:gdLst/>
              <a:ahLst/>
              <a:cxnLst/>
              <a:rect l="l" t="t" r="r" b="b"/>
              <a:pathLst>
                <a:path w="43" h="8" extrusionOk="0">
                  <a:moveTo>
                    <a:pt x="43"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43"/>
            <p:cNvSpPr/>
            <p:nvPr/>
          </p:nvSpPr>
          <p:spPr>
            <a:xfrm>
              <a:off x="3715611" y="2483662"/>
              <a:ext cx="971" cy="194"/>
            </a:xfrm>
            <a:custGeom>
              <a:avLst/>
              <a:gdLst/>
              <a:ahLst/>
              <a:cxnLst/>
              <a:rect l="l" t="t" r="r" b="b"/>
              <a:pathLst>
                <a:path w="40" h="8" extrusionOk="0">
                  <a:moveTo>
                    <a:pt x="39"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43"/>
            <p:cNvSpPr/>
            <p:nvPr/>
          </p:nvSpPr>
          <p:spPr>
            <a:xfrm>
              <a:off x="3710681" y="2484512"/>
              <a:ext cx="1044" cy="194"/>
            </a:xfrm>
            <a:custGeom>
              <a:avLst/>
              <a:gdLst/>
              <a:ahLst/>
              <a:cxnLst/>
              <a:rect l="l" t="t" r="r" b="b"/>
              <a:pathLst>
                <a:path w="43" h="8" extrusionOk="0">
                  <a:moveTo>
                    <a:pt x="43"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43"/>
            <p:cNvSpPr/>
            <p:nvPr/>
          </p:nvSpPr>
          <p:spPr>
            <a:xfrm>
              <a:off x="3717238" y="2483395"/>
              <a:ext cx="874" cy="194"/>
            </a:xfrm>
            <a:custGeom>
              <a:avLst/>
              <a:gdLst/>
              <a:ahLst/>
              <a:cxnLst/>
              <a:rect l="l" t="t" r="r" b="b"/>
              <a:pathLst>
                <a:path w="36" h="8" extrusionOk="0">
                  <a:moveTo>
                    <a:pt x="35" y="1"/>
                  </a:moveTo>
                  <a:lnTo>
                    <a:pt x="0"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43"/>
            <p:cNvSpPr/>
            <p:nvPr/>
          </p:nvSpPr>
          <p:spPr>
            <a:xfrm>
              <a:off x="3706018" y="2485362"/>
              <a:ext cx="1117" cy="267"/>
            </a:xfrm>
            <a:custGeom>
              <a:avLst/>
              <a:gdLst/>
              <a:ahLst/>
              <a:cxnLst/>
              <a:rect l="l" t="t" r="r" b="b"/>
              <a:pathLst>
                <a:path w="46" h="11" extrusionOk="0">
                  <a:moveTo>
                    <a:pt x="46" y="0"/>
                  </a:moveTo>
                  <a:lnTo>
                    <a:pt x="0"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43"/>
            <p:cNvSpPr/>
            <p:nvPr/>
          </p:nvSpPr>
          <p:spPr>
            <a:xfrm>
              <a:off x="3718841" y="2483152"/>
              <a:ext cx="874" cy="194"/>
            </a:xfrm>
            <a:custGeom>
              <a:avLst/>
              <a:gdLst/>
              <a:ahLst/>
              <a:cxnLst/>
              <a:rect l="l" t="t" r="r" b="b"/>
              <a:pathLst>
                <a:path w="36" h="8" extrusionOk="0">
                  <a:moveTo>
                    <a:pt x="36" y="0"/>
                  </a:moveTo>
                  <a:lnTo>
                    <a:pt x="1" y="7"/>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43"/>
            <p:cNvSpPr/>
            <p:nvPr/>
          </p:nvSpPr>
          <p:spPr>
            <a:xfrm>
              <a:off x="3708981" y="2484755"/>
              <a:ext cx="1214" cy="291"/>
            </a:xfrm>
            <a:custGeom>
              <a:avLst/>
              <a:gdLst/>
              <a:ahLst/>
              <a:cxnLst/>
              <a:rect l="l" t="t" r="r" b="b"/>
              <a:pathLst>
                <a:path w="50" h="12" extrusionOk="0">
                  <a:moveTo>
                    <a:pt x="50" y="1"/>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43"/>
            <p:cNvSpPr/>
            <p:nvPr/>
          </p:nvSpPr>
          <p:spPr>
            <a:xfrm>
              <a:off x="3704561" y="2485605"/>
              <a:ext cx="1214" cy="291"/>
            </a:xfrm>
            <a:custGeom>
              <a:avLst/>
              <a:gdLst/>
              <a:ahLst/>
              <a:cxnLst/>
              <a:rect l="l" t="t" r="r" b="b"/>
              <a:pathLst>
                <a:path w="50" h="12" extrusionOk="0">
                  <a:moveTo>
                    <a:pt x="50" y="1"/>
                  </a:moveTo>
                  <a:lnTo>
                    <a:pt x="1" y="1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43"/>
            <p:cNvSpPr/>
            <p:nvPr/>
          </p:nvSpPr>
          <p:spPr>
            <a:xfrm>
              <a:off x="3707451" y="2485095"/>
              <a:ext cx="1214" cy="194"/>
            </a:xfrm>
            <a:custGeom>
              <a:avLst/>
              <a:gdLst/>
              <a:ahLst/>
              <a:cxnLst/>
              <a:rect l="l" t="t" r="r" b="b"/>
              <a:pathLst>
                <a:path w="50" h="8" extrusionOk="0">
                  <a:moveTo>
                    <a:pt x="50" y="1"/>
                  </a:moveTo>
                  <a:lnTo>
                    <a:pt x="1"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43"/>
            <p:cNvSpPr/>
            <p:nvPr/>
          </p:nvSpPr>
          <p:spPr>
            <a:xfrm>
              <a:off x="3712308" y="2484245"/>
              <a:ext cx="1044" cy="194"/>
            </a:xfrm>
            <a:custGeom>
              <a:avLst/>
              <a:gdLst/>
              <a:ahLst/>
              <a:cxnLst/>
              <a:rect l="l" t="t" r="r" b="b"/>
              <a:pathLst>
                <a:path w="43" h="8" extrusionOk="0">
                  <a:moveTo>
                    <a:pt x="42" y="1"/>
                  </a:moveTo>
                  <a:lnTo>
                    <a:pt x="0" y="8"/>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43"/>
            <p:cNvSpPr/>
            <p:nvPr/>
          </p:nvSpPr>
          <p:spPr>
            <a:xfrm>
              <a:off x="3681175" y="2473973"/>
              <a:ext cx="534" cy="607"/>
            </a:xfrm>
            <a:custGeom>
              <a:avLst/>
              <a:gdLst/>
              <a:ahLst/>
              <a:cxnLst/>
              <a:rect l="l" t="t" r="r" b="b"/>
              <a:pathLst>
                <a:path w="22" h="25" extrusionOk="0">
                  <a:moveTo>
                    <a:pt x="22" y="25"/>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43"/>
            <p:cNvSpPr/>
            <p:nvPr/>
          </p:nvSpPr>
          <p:spPr>
            <a:xfrm>
              <a:off x="3682535" y="2475576"/>
              <a:ext cx="631" cy="704"/>
            </a:xfrm>
            <a:custGeom>
              <a:avLst/>
              <a:gdLst/>
              <a:ahLst/>
              <a:cxnLst/>
              <a:rect l="l" t="t" r="r" b="b"/>
              <a:pathLst>
                <a:path w="26" h="29" extrusionOk="0">
                  <a:moveTo>
                    <a:pt x="25" y="29"/>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43"/>
            <p:cNvSpPr/>
            <p:nvPr/>
          </p:nvSpPr>
          <p:spPr>
            <a:xfrm>
              <a:off x="3684235" y="2477543"/>
              <a:ext cx="534" cy="704"/>
            </a:xfrm>
            <a:custGeom>
              <a:avLst/>
              <a:gdLst/>
              <a:ahLst/>
              <a:cxnLst/>
              <a:rect l="l" t="t" r="r" b="b"/>
              <a:pathLst>
                <a:path w="22" h="29" extrusionOk="0">
                  <a:moveTo>
                    <a:pt x="22" y="28"/>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43"/>
            <p:cNvSpPr/>
            <p:nvPr/>
          </p:nvSpPr>
          <p:spPr>
            <a:xfrm>
              <a:off x="3678625" y="2471156"/>
              <a:ext cx="461" cy="534"/>
            </a:xfrm>
            <a:custGeom>
              <a:avLst/>
              <a:gdLst/>
              <a:ahLst/>
              <a:cxnLst/>
              <a:rect l="l" t="t" r="r" b="b"/>
              <a:pathLst>
                <a:path w="19" h="22" extrusionOk="0">
                  <a:moveTo>
                    <a:pt x="18" y="22"/>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43"/>
            <p:cNvSpPr/>
            <p:nvPr/>
          </p:nvSpPr>
          <p:spPr>
            <a:xfrm>
              <a:off x="3679815" y="2472516"/>
              <a:ext cx="534" cy="631"/>
            </a:xfrm>
            <a:custGeom>
              <a:avLst/>
              <a:gdLst/>
              <a:ahLst/>
              <a:cxnLst/>
              <a:rect l="l" t="t" r="r" b="b"/>
              <a:pathLst>
                <a:path w="22" h="26" extrusionOk="0">
                  <a:moveTo>
                    <a:pt x="22" y="25"/>
                  </a:moveTo>
                  <a:lnTo>
                    <a:pt x="1" y="1"/>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43"/>
            <p:cNvSpPr/>
            <p:nvPr/>
          </p:nvSpPr>
          <p:spPr>
            <a:xfrm>
              <a:off x="3685425" y="2479073"/>
              <a:ext cx="534" cy="704"/>
            </a:xfrm>
            <a:custGeom>
              <a:avLst/>
              <a:gdLst/>
              <a:ahLst/>
              <a:cxnLst/>
              <a:rect l="l" t="t" r="r" b="b"/>
              <a:pathLst>
                <a:path w="22" h="29" extrusionOk="0">
                  <a:moveTo>
                    <a:pt x="22" y="28"/>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43"/>
            <p:cNvSpPr/>
            <p:nvPr/>
          </p:nvSpPr>
          <p:spPr>
            <a:xfrm>
              <a:off x="3677435" y="2469893"/>
              <a:ext cx="364" cy="364"/>
            </a:xfrm>
            <a:custGeom>
              <a:avLst/>
              <a:gdLst/>
              <a:ahLst/>
              <a:cxnLst/>
              <a:rect l="l" t="t" r="r" b="b"/>
              <a:pathLst>
                <a:path w="15" h="15" extrusionOk="0">
                  <a:moveTo>
                    <a:pt x="15" y="14"/>
                  </a:moveTo>
                  <a:lnTo>
                    <a:pt x="1" y="0"/>
                  </a:ln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10" name="Google Shape;6410;p43"/>
          <p:cNvSpPr txBox="1"/>
          <p:nvPr/>
        </p:nvSpPr>
        <p:spPr>
          <a:xfrm>
            <a:off x="2703360" y="2502450"/>
            <a:ext cx="1578900" cy="1383600"/>
          </a:xfrm>
          <a:prstGeom prst="rect">
            <a:avLst/>
          </a:prstGeom>
          <a:noFill/>
          <a:ln>
            <a:noFill/>
          </a:ln>
        </p:spPr>
        <p:txBody>
          <a:bodyPr spcFirstLastPara="1" wrap="square" lIns="91425" tIns="91425" rIns="0" bIns="91425" anchor="t" anchorCtr="0">
            <a:noAutofit/>
          </a:bodyPr>
          <a:lstStyle/>
          <a:p>
            <a:pPr marL="365760" lvl="0" indent="-317500" algn="l" rtl="0">
              <a:spcBef>
                <a:spcPts val="0"/>
              </a:spcBef>
              <a:spcAft>
                <a:spcPts val="0"/>
              </a:spcAft>
              <a:buClr>
                <a:schemeClr val="dk2"/>
              </a:buClr>
              <a:buSzPts val="1400"/>
              <a:buFont typeface="Quicksand Medium"/>
              <a:buChar char="♥"/>
            </a:pPr>
            <a:r>
              <a:rPr lang="en">
                <a:solidFill>
                  <a:schemeClr val="dk1"/>
                </a:solidFill>
                <a:latin typeface="Quicksand Medium"/>
                <a:ea typeface="Quicksand Medium"/>
                <a:cs typeface="Quicksand Medium"/>
                <a:sym typeface="Quicksand Medium"/>
              </a:rPr>
              <a:t>England</a:t>
            </a:r>
            <a:endParaRPr>
              <a:solidFill>
                <a:schemeClr val="dk1"/>
              </a:solidFill>
              <a:latin typeface="Quicksand Medium"/>
              <a:ea typeface="Quicksand Medium"/>
              <a:cs typeface="Quicksand Medium"/>
              <a:sym typeface="Quicksand Medium"/>
            </a:endParaRPr>
          </a:p>
          <a:p>
            <a:pPr marL="365760" lvl="0" indent="-317500" algn="l" rtl="0">
              <a:spcBef>
                <a:spcPts val="0"/>
              </a:spcBef>
              <a:spcAft>
                <a:spcPts val="0"/>
              </a:spcAft>
              <a:buClr>
                <a:schemeClr val="dk2"/>
              </a:buClr>
              <a:buSzPts val="1400"/>
              <a:buFont typeface="Quicksand Medium"/>
              <a:buChar char="♥"/>
            </a:pPr>
            <a:r>
              <a:rPr lang="en">
                <a:solidFill>
                  <a:schemeClr val="dk1"/>
                </a:solidFill>
                <a:latin typeface="Quicksand Medium"/>
                <a:ea typeface="Quicksand Medium"/>
                <a:cs typeface="Quicksand Medium"/>
                <a:sym typeface="Quicksand Medium"/>
              </a:rPr>
              <a:t>Philippines</a:t>
            </a:r>
            <a:endParaRPr>
              <a:solidFill>
                <a:schemeClr val="dk1"/>
              </a:solidFill>
              <a:latin typeface="Quicksand Medium"/>
              <a:ea typeface="Quicksand Medium"/>
              <a:cs typeface="Quicksand Medium"/>
              <a:sym typeface="Quicksand Medium"/>
            </a:endParaRPr>
          </a:p>
          <a:p>
            <a:pPr marL="365760" lvl="0" indent="-317500" algn="l" rtl="0">
              <a:spcBef>
                <a:spcPts val="0"/>
              </a:spcBef>
              <a:spcAft>
                <a:spcPts val="0"/>
              </a:spcAft>
              <a:buClr>
                <a:schemeClr val="dk2"/>
              </a:buClr>
              <a:buSzPts val="1400"/>
              <a:buFont typeface="Quicksand Medium"/>
              <a:buChar char="♥"/>
            </a:pPr>
            <a:r>
              <a:rPr lang="en">
                <a:solidFill>
                  <a:schemeClr val="dk1"/>
                </a:solidFill>
                <a:latin typeface="Quicksand Medium"/>
                <a:ea typeface="Quicksand Medium"/>
                <a:cs typeface="Quicksand Medium"/>
                <a:sym typeface="Quicksand Medium"/>
              </a:rPr>
              <a:t>Italy</a:t>
            </a:r>
            <a:endParaRPr>
              <a:solidFill>
                <a:schemeClr val="dk1"/>
              </a:solidFill>
              <a:latin typeface="Quicksand Medium"/>
              <a:ea typeface="Quicksand Medium"/>
              <a:cs typeface="Quicksand Medium"/>
              <a:sym typeface="Quicksand Medium"/>
            </a:endParaRPr>
          </a:p>
          <a:p>
            <a:pPr marL="365760" lvl="0" indent="-317500" algn="l" rtl="0">
              <a:spcBef>
                <a:spcPts val="0"/>
              </a:spcBef>
              <a:spcAft>
                <a:spcPts val="0"/>
              </a:spcAft>
              <a:buClr>
                <a:schemeClr val="dk2"/>
              </a:buClr>
              <a:buSzPts val="1400"/>
              <a:buFont typeface="Quicksand Medium"/>
              <a:buChar char="♥"/>
            </a:pPr>
            <a:r>
              <a:rPr lang="en">
                <a:solidFill>
                  <a:schemeClr val="dk1"/>
                </a:solidFill>
                <a:latin typeface="Quicksand Medium"/>
                <a:ea typeface="Quicksand Medium"/>
                <a:cs typeface="Quicksand Medium"/>
                <a:sym typeface="Quicksand Medium"/>
              </a:rPr>
              <a:t>Brazil</a:t>
            </a:r>
            <a:endParaRPr>
              <a:solidFill>
                <a:schemeClr val="dk1"/>
              </a:solidFill>
              <a:latin typeface="Quicksand Medium"/>
              <a:ea typeface="Quicksand Medium"/>
              <a:cs typeface="Quicksand Medium"/>
              <a:sym typeface="Quicksand Medium"/>
            </a:endParaRPr>
          </a:p>
          <a:p>
            <a:pPr marL="365760" lvl="0" indent="-317500" algn="l" rtl="0">
              <a:spcBef>
                <a:spcPts val="0"/>
              </a:spcBef>
              <a:spcAft>
                <a:spcPts val="0"/>
              </a:spcAft>
              <a:buClr>
                <a:schemeClr val="dk2"/>
              </a:buClr>
              <a:buSzPts val="1400"/>
              <a:buFont typeface="Quicksand Medium"/>
              <a:buChar char="♥"/>
            </a:pPr>
            <a:r>
              <a:rPr lang="en">
                <a:solidFill>
                  <a:schemeClr val="dk1"/>
                </a:solidFill>
                <a:latin typeface="Quicksand Medium"/>
                <a:ea typeface="Quicksand Medium"/>
                <a:cs typeface="Quicksand Medium"/>
                <a:sym typeface="Quicksand Medium"/>
              </a:rPr>
              <a:t>South Africa</a:t>
            </a:r>
            <a:endParaRPr>
              <a:solidFill>
                <a:schemeClr val="dk1"/>
              </a:solidFill>
              <a:latin typeface="Quicksand Medium"/>
              <a:ea typeface="Quicksand Medium"/>
              <a:cs typeface="Quicksand Medium"/>
              <a:sym typeface="Quicksand Medium"/>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414"/>
        <p:cNvGrpSpPr/>
        <p:nvPr/>
      </p:nvGrpSpPr>
      <p:grpSpPr>
        <a:xfrm>
          <a:off x="0" y="0"/>
          <a:ext cx="0" cy="0"/>
          <a:chOff x="0" y="0"/>
          <a:chExt cx="0" cy="0"/>
        </a:xfrm>
      </p:grpSpPr>
      <p:sp>
        <p:nvSpPr>
          <p:cNvPr id="6415" name="Google Shape;6415;p4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Valentine’s Day dates</a:t>
            </a:r>
            <a:endParaRPr/>
          </a:p>
        </p:txBody>
      </p:sp>
      <p:graphicFrame>
        <p:nvGraphicFramePr>
          <p:cNvPr id="6416" name="Google Shape;6416;p44"/>
          <p:cNvGraphicFramePr/>
          <p:nvPr/>
        </p:nvGraphicFramePr>
        <p:xfrm>
          <a:off x="1590350" y="1404400"/>
          <a:ext cx="3000000" cy="3000000"/>
        </p:xfrm>
        <a:graphic>
          <a:graphicData uri="http://schemas.openxmlformats.org/drawingml/2006/table">
            <a:tbl>
              <a:tblPr>
                <a:noFill/>
                <a:tableStyleId>{FCC68FF4-74FA-4F43-8057-D43A73A86CAB}</a:tableStyleId>
              </a:tblPr>
              <a:tblGrid>
                <a:gridCol w="2724475">
                  <a:extLst>
                    <a:ext uri="{9D8B030D-6E8A-4147-A177-3AD203B41FA5}">
                      <a16:colId xmlns:a16="http://schemas.microsoft.com/office/drawing/2014/main" val="20000"/>
                    </a:ext>
                  </a:extLst>
                </a:gridCol>
                <a:gridCol w="3238825">
                  <a:extLst>
                    <a:ext uri="{9D8B030D-6E8A-4147-A177-3AD203B41FA5}">
                      <a16:colId xmlns:a16="http://schemas.microsoft.com/office/drawing/2014/main" val="20001"/>
                    </a:ext>
                  </a:extLst>
                </a:gridCol>
              </a:tblGrid>
              <a:tr h="721975">
                <a:tc>
                  <a:txBody>
                    <a:bodyPr/>
                    <a:lstStyle/>
                    <a:p>
                      <a:pPr marL="0" lvl="0" indent="0" algn="ctr" rtl="0">
                        <a:spcBef>
                          <a:spcPts val="0"/>
                        </a:spcBef>
                        <a:spcAft>
                          <a:spcPts val="0"/>
                        </a:spcAft>
                        <a:buNone/>
                      </a:pPr>
                      <a:r>
                        <a:rPr lang="en" sz="2200" b="1">
                          <a:solidFill>
                            <a:schemeClr val="accent3"/>
                          </a:solidFill>
                          <a:latin typeface="Quicksand"/>
                          <a:ea typeface="Quicksand"/>
                          <a:cs typeface="Quicksand"/>
                          <a:sym typeface="Quicksand"/>
                        </a:rPr>
                        <a:t>YEAR</a:t>
                      </a:r>
                      <a:endParaRPr sz="2200" b="1">
                        <a:solidFill>
                          <a:schemeClr val="accent3"/>
                        </a:solidFill>
                        <a:latin typeface="Quicksand"/>
                        <a:ea typeface="Quicksand"/>
                        <a:cs typeface="Quicksand"/>
                        <a:sym typeface="Quicksand"/>
                      </a:endParaRPr>
                    </a:p>
                  </a:txBody>
                  <a:tcPr marL="91425" marR="91425" marT="91425" marB="91425" anchor="ctr">
                    <a:lnL w="9525" cap="flat" cmpd="sng">
                      <a:solidFill>
                        <a:schemeClr val="dk1"/>
                      </a:solidFill>
                      <a:prstDash val="dot"/>
                      <a:round/>
                      <a:headEnd type="none" w="sm" len="sm"/>
                      <a:tailEnd type="none" w="sm" len="sm"/>
                    </a:lnL>
                    <a:lnR w="9525" cap="flat" cmpd="sng">
                      <a:solidFill>
                        <a:schemeClr val="dk1"/>
                      </a:solidFill>
                      <a:prstDash val="dot"/>
                      <a:round/>
                      <a:headEnd type="none" w="sm" len="sm"/>
                      <a:tailEnd type="none" w="sm" len="sm"/>
                    </a:lnR>
                    <a:lnT w="9525" cap="flat" cmpd="sng">
                      <a:solidFill>
                        <a:schemeClr val="dk1"/>
                      </a:solidFill>
                      <a:prstDash val="dot"/>
                      <a:round/>
                      <a:headEnd type="none" w="sm" len="sm"/>
                      <a:tailEnd type="none" w="sm" len="sm"/>
                    </a:lnT>
                    <a:lnB w="9525" cap="flat" cmpd="sng">
                      <a:solidFill>
                        <a:schemeClr val="dk1"/>
                      </a:solidFill>
                      <a:prstDash val="dot"/>
                      <a:round/>
                      <a:headEnd type="none" w="sm" len="sm"/>
                      <a:tailEnd type="none" w="sm" len="sm"/>
                    </a:lnB>
                  </a:tcPr>
                </a:tc>
                <a:tc>
                  <a:txBody>
                    <a:bodyPr/>
                    <a:lstStyle/>
                    <a:p>
                      <a:pPr marL="0" lvl="0" indent="0" algn="ctr" rtl="0">
                        <a:spcBef>
                          <a:spcPts val="0"/>
                        </a:spcBef>
                        <a:spcAft>
                          <a:spcPts val="0"/>
                        </a:spcAft>
                        <a:buNone/>
                      </a:pPr>
                      <a:r>
                        <a:rPr lang="en" sz="2200" b="1">
                          <a:solidFill>
                            <a:schemeClr val="accent3"/>
                          </a:solidFill>
                          <a:latin typeface="Quicksand"/>
                          <a:ea typeface="Quicksand"/>
                          <a:cs typeface="Quicksand"/>
                          <a:sym typeface="Quicksand"/>
                        </a:rPr>
                        <a:t>VALENTINE’S DAY</a:t>
                      </a:r>
                      <a:endParaRPr sz="2200" b="1">
                        <a:solidFill>
                          <a:schemeClr val="accent3"/>
                        </a:solidFill>
                        <a:latin typeface="Quicksand"/>
                        <a:ea typeface="Quicksand"/>
                        <a:cs typeface="Quicksand"/>
                        <a:sym typeface="Quicksand"/>
                      </a:endParaRPr>
                    </a:p>
                  </a:txBody>
                  <a:tcPr marL="91425" marR="91425" marT="91425" marB="91425" anchor="ctr">
                    <a:lnL w="9525" cap="flat" cmpd="sng">
                      <a:solidFill>
                        <a:schemeClr val="dk1"/>
                      </a:solidFill>
                      <a:prstDash val="dot"/>
                      <a:round/>
                      <a:headEnd type="none" w="sm" len="sm"/>
                      <a:tailEnd type="none" w="sm" len="sm"/>
                    </a:lnL>
                    <a:lnR w="9525" cap="flat" cmpd="sng">
                      <a:solidFill>
                        <a:schemeClr val="dk1"/>
                      </a:solidFill>
                      <a:prstDash val="dot"/>
                      <a:round/>
                      <a:headEnd type="none" w="sm" len="sm"/>
                      <a:tailEnd type="none" w="sm" len="sm"/>
                    </a:lnR>
                    <a:lnT w="9525" cap="flat" cmpd="sng">
                      <a:solidFill>
                        <a:schemeClr val="dk1"/>
                      </a:solidFill>
                      <a:prstDash val="dot"/>
                      <a:round/>
                      <a:headEnd type="none" w="sm" len="sm"/>
                      <a:tailEnd type="none" w="sm" len="sm"/>
                    </a:lnT>
                    <a:lnB w="9525" cap="flat" cmpd="sng">
                      <a:solidFill>
                        <a:schemeClr val="dk1"/>
                      </a:solidFill>
                      <a:prstDash val="dot"/>
                      <a:round/>
                      <a:headEnd type="none" w="sm" len="sm"/>
                      <a:tailEnd type="none" w="sm" len="sm"/>
                    </a:lnB>
                  </a:tcPr>
                </a:tc>
                <a:extLst>
                  <a:ext uri="{0D108BD9-81ED-4DB2-BD59-A6C34878D82A}">
                    <a16:rowId xmlns:a16="http://schemas.microsoft.com/office/drawing/2014/main" val="10000"/>
                  </a:ext>
                </a:extLst>
              </a:tr>
              <a:tr h="548600">
                <a:tc>
                  <a:txBody>
                    <a:bodyPr/>
                    <a:lstStyle/>
                    <a:p>
                      <a:pPr marL="0" lvl="0" indent="0" algn="ctr" rtl="0">
                        <a:spcBef>
                          <a:spcPts val="0"/>
                        </a:spcBef>
                        <a:spcAft>
                          <a:spcPts val="0"/>
                        </a:spcAft>
                        <a:buNone/>
                      </a:pPr>
                      <a:r>
                        <a:rPr lang="en" b="1">
                          <a:solidFill>
                            <a:schemeClr val="dk1"/>
                          </a:solidFill>
                          <a:latin typeface="Quicksand"/>
                          <a:ea typeface="Quicksand"/>
                          <a:cs typeface="Quicksand"/>
                          <a:sym typeface="Quicksand"/>
                        </a:rPr>
                        <a:t>2021</a:t>
                      </a:r>
                      <a:endParaRPr b="1">
                        <a:solidFill>
                          <a:schemeClr val="dk1"/>
                        </a:solidFill>
                        <a:latin typeface="Quicksand"/>
                        <a:ea typeface="Quicksand"/>
                        <a:cs typeface="Quicksand"/>
                        <a:sym typeface="Quicksand"/>
                      </a:endParaRPr>
                    </a:p>
                  </a:txBody>
                  <a:tcPr marL="91425" marR="91425" marT="91425" marB="91425" anchor="ctr">
                    <a:lnL w="9525" cap="flat" cmpd="sng">
                      <a:solidFill>
                        <a:schemeClr val="dk1"/>
                      </a:solidFill>
                      <a:prstDash val="dot"/>
                      <a:round/>
                      <a:headEnd type="none" w="sm" len="sm"/>
                      <a:tailEnd type="none" w="sm" len="sm"/>
                    </a:lnL>
                    <a:lnR w="9525" cap="flat" cmpd="sng">
                      <a:solidFill>
                        <a:schemeClr val="dk1"/>
                      </a:solidFill>
                      <a:prstDash val="dot"/>
                      <a:round/>
                      <a:headEnd type="none" w="sm" len="sm"/>
                      <a:tailEnd type="none" w="sm" len="sm"/>
                    </a:lnR>
                    <a:lnT w="9525" cap="flat" cmpd="sng">
                      <a:solidFill>
                        <a:schemeClr val="dk1"/>
                      </a:solidFill>
                      <a:prstDash val="dot"/>
                      <a:round/>
                      <a:headEnd type="none" w="sm" len="sm"/>
                      <a:tailEnd type="none" w="sm" len="sm"/>
                    </a:lnT>
                    <a:lnB w="9525" cap="flat" cmpd="sng">
                      <a:solidFill>
                        <a:schemeClr val="dk1"/>
                      </a:solidFill>
                      <a:prstDash val="dot"/>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Quicksand Medium"/>
                          <a:ea typeface="Quicksand Medium"/>
                          <a:cs typeface="Quicksand Medium"/>
                          <a:sym typeface="Quicksand Medium"/>
                        </a:rPr>
                        <a:t>Sunday, February 14</a:t>
                      </a:r>
                      <a:endParaRPr>
                        <a:solidFill>
                          <a:schemeClr val="dk1"/>
                        </a:solidFill>
                        <a:latin typeface="Quicksand Medium"/>
                        <a:ea typeface="Quicksand Medium"/>
                        <a:cs typeface="Quicksand Medium"/>
                        <a:sym typeface="Quicksand Medium"/>
                      </a:endParaRPr>
                    </a:p>
                  </a:txBody>
                  <a:tcPr marL="91425" marR="91425" marT="91425" marB="91425" anchor="ctr">
                    <a:lnL w="9525" cap="flat" cmpd="sng">
                      <a:solidFill>
                        <a:schemeClr val="dk1"/>
                      </a:solidFill>
                      <a:prstDash val="dot"/>
                      <a:round/>
                      <a:headEnd type="none" w="sm" len="sm"/>
                      <a:tailEnd type="none" w="sm" len="sm"/>
                    </a:lnL>
                    <a:lnR w="9525" cap="flat" cmpd="sng">
                      <a:solidFill>
                        <a:schemeClr val="dk1"/>
                      </a:solidFill>
                      <a:prstDash val="dot"/>
                      <a:round/>
                      <a:headEnd type="none" w="sm" len="sm"/>
                      <a:tailEnd type="none" w="sm" len="sm"/>
                    </a:lnR>
                    <a:lnT w="9525" cap="flat" cmpd="sng">
                      <a:solidFill>
                        <a:schemeClr val="dk1"/>
                      </a:solidFill>
                      <a:prstDash val="dot"/>
                      <a:round/>
                      <a:headEnd type="none" w="sm" len="sm"/>
                      <a:tailEnd type="none" w="sm" len="sm"/>
                    </a:lnT>
                    <a:lnB w="9525" cap="flat" cmpd="sng">
                      <a:solidFill>
                        <a:schemeClr val="dk1"/>
                      </a:solidFill>
                      <a:prstDash val="dot"/>
                      <a:round/>
                      <a:headEnd type="none" w="sm" len="sm"/>
                      <a:tailEnd type="none" w="sm" len="sm"/>
                    </a:lnB>
                  </a:tcPr>
                </a:tc>
                <a:extLst>
                  <a:ext uri="{0D108BD9-81ED-4DB2-BD59-A6C34878D82A}">
                    <a16:rowId xmlns:a16="http://schemas.microsoft.com/office/drawing/2014/main" val="10001"/>
                  </a:ext>
                </a:extLst>
              </a:tr>
              <a:tr h="548600">
                <a:tc>
                  <a:txBody>
                    <a:bodyPr/>
                    <a:lstStyle/>
                    <a:p>
                      <a:pPr marL="0" lvl="0" indent="0" algn="ctr" rtl="0">
                        <a:spcBef>
                          <a:spcPts val="0"/>
                        </a:spcBef>
                        <a:spcAft>
                          <a:spcPts val="0"/>
                        </a:spcAft>
                        <a:buNone/>
                      </a:pPr>
                      <a:r>
                        <a:rPr lang="en" b="1">
                          <a:solidFill>
                            <a:schemeClr val="dk1"/>
                          </a:solidFill>
                          <a:latin typeface="Quicksand"/>
                          <a:ea typeface="Quicksand"/>
                          <a:cs typeface="Quicksand"/>
                          <a:sym typeface="Quicksand"/>
                        </a:rPr>
                        <a:t>2022</a:t>
                      </a:r>
                      <a:endParaRPr b="1">
                        <a:solidFill>
                          <a:schemeClr val="dk1"/>
                        </a:solidFill>
                        <a:latin typeface="Quicksand"/>
                        <a:ea typeface="Quicksand"/>
                        <a:cs typeface="Quicksand"/>
                        <a:sym typeface="Quicksand"/>
                      </a:endParaRPr>
                    </a:p>
                  </a:txBody>
                  <a:tcPr marL="91425" marR="91425" marT="91425" marB="91425" anchor="ctr">
                    <a:lnL w="9525" cap="flat" cmpd="sng">
                      <a:solidFill>
                        <a:schemeClr val="dk1"/>
                      </a:solidFill>
                      <a:prstDash val="dot"/>
                      <a:round/>
                      <a:headEnd type="none" w="sm" len="sm"/>
                      <a:tailEnd type="none" w="sm" len="sm"/>
                    </a:lnL>
                    <a:lnR w="9525" cap="flat" cmpd="sng">
                      <a:solidFill>
                        <a:schemeClr val="dk1"/>
                      </a:solidFill>
                      <a:prstDash val="dot"/>
                      <a:round/>
                      <a:headEnd type="none" w="sm" len="sm"/>
                      <a:tailEnd type="none" w="sm" len="sm"/>
                    </a:lnR>
                    <a:lnT w="9525" cap="flat" cmpd="sng">
                      <a:solidFill>
                        <a:schemeClr val="dk1"/>
                      </a:solidFill>
                      <a:prstDash val="dot"/>
                      <a:round/>
                      <a:headEnd type="none" w="sm" len="sm"/>
                      <a:tailEnd type="none" w="sm" len="sm"/>
                    </a:lnT>
                    <a:lnB w="9525" cap="flat" cmpd="sng">
                      <a:solidFill>
                        <a:schemeClr val="dk1"/>
                      </a:solidFill>
                      <a:prstDash val="dot"/>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Quicksand Medium"/>
                          <a:ea typeface="Quicksand Medium"/>
                          <a:cs typeface="Quicksand Medium"/>
                          <a:sym typeface="Quicksand Medium"/>
                        </a:rPr>
                        <a:t>Monday, February 14</a:t>
                      </a:r>
                      <a:endParaRPr>
                        <a:solidFill>
                          <a:schemeClr val="dk1"/>
                        </a:solidFill>
                        <a:latin typeface="Quicksand Medium"/>
                        <a:ea typeface="Quicksand Medium"/>
                        <a:cs typeface="Quicksand Medium"/>
                        <a:sym typeface="Quicksand Medium"/>
                      </a:endParaRPr>
                    </a:p>
                  </a:txBody>
                  <a:tcPr marL="91425" marR="91425" marT="91425" marB="91425" anchor="ctr">
                    <a:lnL w="9525" cap="flat" cmpd="sng">
                      <a:solidFill>
                        <a:schemeClr val="dk1"/>
                      </a:solidFill>
                      <a:prstDash val="dot"/>
                      <a:round/>
                      <a:headEnd type="none" w="sm" len="sm"/>
                      <a:tailEnd type="none" w="sm" len="sm"/>
                    </a:lnL>
                    <a:lnR w="9525" cap="flat" cmpd="sng">
                      <a:solidFill>
                        <a:schemeClr val="dk1"/>
                      </a:solidFill>
                      <a:prstDash val="dot"/>
                      <a:round/>
                      <a:headEnd type="none" w="sm" len="sm"/>
                      <a:tailEnd type="none" w="sm" len="sm"/>
                    </a:lnR>
                    <a:lnT w="9525" cap="flat" cmpd="sng">
                      <a:solidFill>
                        <a:schemeClr val="dk1"/>
                      </a:solidFill>
                      <a:prstDash val="dot"/>
                      <a:round/>
                      <a:headEnd type="none" w="sm" len="sm"/>
                      <a:tailEnd type="none" w="sm" len="sm"/>
                    </a:lnT>
                    <a:lnB w="9525" cap="flat" cmpd="sng">
                      <a:solidFill>
                        <a:schemeClr val="dk1"/>
                      </a:solidFill>
                      <a:prstDash val="dot"/>
                      <a:round/>
                      <a:headEnd type="none" w="sm" len="sm"/>
                      <a:tailEnd type="none" w="sm" len="sm"/>
                    </a:lnB>
                  </a:tcPr>
                </a:tc>
                <a:extLst>
                  <a:ext uri="{0D108BD9-81ED-4DB2-BD59-A6C34878D82A}">
                    <a16:rowId xmlns:a16="http://schemas.microsoft.com/office/drawing/2014/main" val="10002"/>
                  </a:ext>
                </a:extLst>
              </a:tr>
              <a:tr h="548600">
                <a:tc>
                  <a:txBody>
                    <a:bodyPr/>
                    <a:lstStyle/>
                    <a:p>
                      <a:pPr marL="0" lvl="0" indent="0" algn="ctr" rtl="0">
                        <a:spcBef>
                          <a:spcPts val="0"/>
                        </a:spcBef>
                        <a:spcAft>
                          <a:spcPts val="0"/>
                        </a:spcAft>
                        <a:buNone/>
                      </a:pPr>
                      <a:r>
                        <a:rPr lang="en" b="1">
                          <a:solidFill>
                            <a:schemeClr val="dk1"/>
                          </a:solidFill>
                          <a:latin typeface="Quicksand"/>
                          <a:ea typeface="Quicksand"/>
                          <a:cs typeface="Quicksand"/>
                          <a:sym typeface="Quicksand"/>
                        </a:rPr>
                        <a:t>2023</a:t>
                      </a:r>
                      <a:endParaRPr b="1">
                        <a:solidFill>
                          <a:schemeClr val="dk1"/>
                        </a:solidFill>
                        <a:latin typeface="Quicksand"/>
                        <a:ea typeface="Quicksand"/>
                        <a:cs typeface="Quicksand"/>
                        <a:sym typeface="Quicksand"/>
                      </a:endParaRPr>
                    </a:p>
                  </a:txBody>
                  <a:tcPr marL="91425" marR="91425" marT="91425" marB="91425" anchor="ctr">
                    <a:lnL w="9525" cap="flat" cmpd="sng">
                      <a:solidFill>
                        <a:schemeClr val="dk1"/>
                      </a:solidFill>
                      <a:prstDash val="dot"/>
                      <a:round/>
                      <a:headEnd type="none" w="sm" len="sm"/>
                      <a:tailEnd type="none" w="sm" len="sm"/>
                    </a:lnL>
                    <a:lnR w="9525" cap="flat" cmpd="sng">
                      <a:solidFill>
                        <a:schemeClr val="dk1"/>
                      </a:solidFill>
                      <a:prstDash val="dot"/>
                      <a:round/>
                      <a:headEnd type="none" w="sm" len="sm"/>
                      <a:tailEnd type="none" w="sm" len="sm"/>
                    </a:lnR>
                    <a:lnT w="9525" cap="flat" cmpd="sng">
                      <a:solidFill>
                        <a:schemeClr val="dk1"/>
                      </a:solidFill>
                      <a:prstDash val="dot"/>
                      <a:round/>
                      <a:headEnd type="none" w="sm" len="sm"/>
                      <a:tailEnd type="none" w="sm" len="sm"/>
                    </a:lnT>
                    <a:lnB w="9525" cap="flat" cmpd="sng">
                      <a:solidFill>
                        <a:schemeClr val="dk1"/>
                      </a:solidFill>
                      <a:prstDash val="dot"/>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Quicksand Medium"/>
                          <a:ea typeface="Quicksand Medium"/>
                          <a:cs typeface="Quicksand Medium"/>
                          <a:sym typeface="Quicksand Medium"/>
                        </a:rPr>
                        <a:t>Tuesday, February 14</a:t>
                      </a:r>
                      <a:endParaRPr>
                        <a:solidFill>
                          <a:schemeClr val="dk1"/>
                        </a:solidFill>
                        <a:latin typeface="Quicksand Medium"/>
                        <a:ea typeface="Quicksand Medium"/>
                        <a:cs typeface="Quicksand Medium"/>
                        <a:sym typeface="Quicksand Medium"/>
                      </a:endParaRPr>
                    </a:p>
                  </a:txBody>
                  <a:tcPr marL="91425" marR="91425" marT="91425" marB="91425" anchor="ctr">
                    <a:lnL w="9525" cap="flat" cmpd="sng">
                      <a:solidFill>
                        <a:schemeClr val="dk1"/>
                      </a:solidFill>
                      <a:prstDash val="dot"/>
                      <a:round/>
                      <a:headEnd type="none" w="sm" len="sm"/>
                      <a:tailEnd type="none" w="sm" len="sm"/>
                    </a:lnL>
                    <a:lnR w="9525" cap="flat" cmpd="sng">
                      <a:solidFill>
                        <a:schemeClr val="dk1"/>
                      </a:solidFill>
                      <a:prstDash val="dot"/>
                      <a:round/>
                      <a:headEnd type="none" w="sm" len="sm"/>
                      <a:tailEnd type="none" w="sm" len="sm"/>
                    </a:lnR>
                    <a:lnT w="9525" cap="flat" cmpd="sng">
                      <a:solidFill>
                        <a:schemeClr val="dk1"/>
                      </a:solidFill>
                      <a:prstDash val="dot"/>
                      <a:round/>
                      <a:headEnd type="none" w="sm" len="sm"/>
                      <a:tailEnd type="none" w="sm" len="sm"/>
                    </a:lnT>
                    <a:lnB w="9525" cap="flat" cmpd="sng">
                      <a:solidFill>
                        <a:schemeClr val="dk1"/>
                      </a:solidFill>
                      <a:prstDash val="dot"/>
                      <a:round/>
                      <a:headEnd type="none" w="sm" len="sm"/>
                      <a:tailEnd type="none" w="sm" len="sm"/>
                    </a:lnB>
                  </a:tcPr>
                </a:tc>
                <a:extLst>
                  <a:ext uri="{0D108BD9-81ED-4DB2-BD59-A6C34878D82A}">
                    <a16:rowId xmlns:a16="http://schemas.microsoft.com/office/drawing/2014/main" val="10003"/>
                  </a:ext>
                </a:extLst>
              </a:tr>
              <a:tr h="548600">
                <a:tc>
                  <a:txBody>
                    <a:bodyPr/>
                    <a:lstStyle/>
                    <a:p>
                      <a:pPr marL="0" lvl="0" indent="0" algn="ctr" rtl="0">
                        <a:spcBef>
                          <a:spcPts val="0"/>
                        </a:spcBef>
                        <a:spcAft>
                          <a:spcPts val="0"/>
                        </a:spcAft>
                        <a:buNone/>
                      </a:pPr>
                      <a:r>
                        <a:rPr lang="en" b="1">
                          <a:solidFill>
                            <a:schemeClr val="dk1"/>
                          </a:solidFill>
                          <a:latin typeface="Quicksand"/>
                          <a:ea typeface="Quicksand"/>
                          <a:cs typeface="Quicksand"/>
                          <a:sym typeface="Quicksand"/>
                        </a:rPr>
                        <a:t>2024</a:t>
                      </a:r>
                      <a:endParaRPr b="1">
                        <a:solidFill>
                          <a:schemeClr val="dk1"/>
                        </a:solidFill>
                        <a:latin typeface="Quicksand"/>
                        <a:ea typeface="Quicksand"/>
                        <a:cs typeface="Quicksand"/>
                        <a:sym typeface="Quicksand"/>
                      </a:endParaRPr>
                    </a:p>
                  </a:txBody>
                  <a:tcPr marL="91425" marR="91425" marT="91425" marB="91425" anchor="ctr">
                    <a:lnL w="9525" cap="flat" cmpd="sng">
                      <a:solidFill>
                        <a:schemeClr val="dk1"/>
                      </a:solidFill>
                      <a:prstDash val="dot"/>
                      <a:round/>
                      <a:headEnd type="none" w="sm" len="sm"/>
                      <a:tailEnd type="none" w="sm" len="sm"/>
                    </a:lnL>
                    <a:lnR w="9525" cap="flat" cmpd="sng">
                      <a:solidFill>
                        <a:schemeClr val="dk1"/>
                      </a:solidFill>
                      <a:prstDash val="dot"/>
                      <a:round/>
                      <a:headEnd type="none" w="sm" len="sm"/>
                      <a:tailEnd type="none" w="sm" len="sm"/>
                    </a:lnR>
                    <a:lnT w="9525" cap="flat" cmpd="sng">
                      <a:solidFill>
                        <a:schemeClr val="dk1"/>
                      </a:solidFill>
                      <a:prstDash val="dot"/>
                      <a:round/>
                      <a:headEnd type="none" w="sm" len="sm"/>
                      <a:tailEnd type="none" w="sm" len="sm"/>
                    </a:lnT>
                    <a:lnB w="9525" cap="flat" cmpd="sng">
                      <a:solidFill>
                        <a:schemeClr val="dk1"/>
                      </a:solidFill>
                      <a:prstDash val="dot"/>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Quicksand Medium"/>
                          <a:ea typeface="Quicksand Medium"/>
                          <a:cs typeface="Quicksand Medium"/>
                          <a:sym typeface="Quicksand Medium"/>
                        </a:rPr>
                        <a:t>Wednesday, February 14</a:t>
                      </a:r>
                      <a:endParaRPr>
                        <a:solidFill>
                          <a:schemeClr val="dk1"/>
                        </a:solidFill>
                        <a:latin typeface="Quicksand Medium"/>
                        <a:ea typeface="Quicksand Medium"/>
                        <a:cs typeface="Quicksand Medium"/>
                        <a:sym typeface="Quicksand Medium"/>
                      </a:endParaRPr>
                    </a:p>
                  </a:txBody>
                  <a:tcPr marL="91425" marR="91425" marT="91425" marB="91425" anchor="ctr">
                    <a:lnL w="9525" cap="flat" cmpd="sng">
                      <a:solidFill>
                        <a:schemeClr val="dk1"/>
                      </a:solidFill>
                      <a:prstDash val="dot"/>
                      <a:round/>
                      <a:headEnd type="none" w="sm" len="sm"/>
                      <a:tailEnd type="none" w="sm" len="sm"/>
                    </a:lnL>
                    <a:lnR w="9525" cap="flat" cmpd="sng">
                      <a:solidFill>
                        <a:schemeClr val="dk1"/>
                      </a:solidFill>
                      <a:prstDash val="dot"/>
                      <a:round/>
                      <a:headEnd type="none" w="sm" len="sm"/>
                      <a:tailEnd type="none" w="sm" len="sm"/>
                    </a:lnR>
                    <a:lnT w="9525" cap="flat" cmpd="sng">
                      <a:solidFill>
                        <a:schemeClr val="dk1"/>
                      </a:solidFill>
                      <a:prstDash val="dot"/>
                      <a:round/>
                      <a:headEnd type="none" w="sm" len="sm"/>
                      <a:tailEnd type="none" w="sm" len="sm"/>
                    </a:lnT>
                    <a:lnB w="9525" cap="flat" cmpd="sng">
                      <a:solidFill>
                        <a:schemeClr val="dk1"/>
                      </a:solidFill>
                      <a:prstDash val="dot"/>
                      <a:round/>
                      <a:headEnd type="none" w="sm" len="sm"/>
                      <a:tailEnd type="none" w="sm" len="sm"/>
                    </a:lnB>
                  </a:tcPr>
                </a:tc>
                <a:extLst>
                  <a:ext uri="{0D108BD9-81ED-4DB2-BD59-A6C34878D82A}">
                    <a16:rowId xmlns:a16="http://schemas.microsoft.com/office/drawing/2014/main" val="10004"/>
                  </a:ext>
                </a:extLst>
              </a:tr>
            </a:tbl>
          </a:graphicData>
        </a:graphic>
      </p:graphicFrame>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420"/>
        <p:cNvGrpSpPr/>
        <p:nvPr/>
      </p:nvGrpSpPr>
      <p:grpSpPr>
        <a:xfrm>
          <a:off x="0" y="0"/>
          <a:ext cx="0" cy="0"/>
          <a:chOff x="0" y="0"/>
          <a:chExt cx="0" cy="0"/>
        </a:xfrm>
      </p:grpSpPr>
      <p:sp>
        <p:nvSpPr>
          <p:cNvPr id="6421" name="Google Shape;6421;p45"/>
          <p:cNvSpPr txBox="1">
            <a:spLocks noGrp="1"/>
          </p:cNvSpPr>
          <p:nvPr>
            <p:ph type="title"/>
          </p:nvPr>
        </p:nvSpPr>
        <p:spPr>
          <a:xfrm>
            <a:off x="720000" y="445025"/>
            <a:ext cx="7704000" cy="572700"/>
          </a:xfrm>
          <a:prstGeom prst="rect">
            <a:avLst/>
          </a:prstGeom>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Cupid attributes</a:t>
            </a:r>
            <a:endParaRPr b="1"/>
          </a:p>
        </p:txBody>
      </p:sp>
      <p:sp>
        <p:nvSpPr>
          <p:cNvPr id="6422" name="Google Shape;6422;p45"/>
          <p:cNvSpPr txBox="1">
            <a:spLocks noGrp="1"/>
          </p:cNvSpPr>
          <p:nvPr>
            <p:ph type="subTitle" idx="4294967295"/>
          </p:nvPr>
        </p:nvSpPr>
        <p:spPr>
          <a:xfrm>
            <a:off x="6309178" y="3032225"/>
            <a:ext cx="2121600" cy="4848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t>Jupiter is the biggest planet of them all</a:t>
            </a:r>
            <a:endParaRPr/>
          </a:p>
        </p:txBody>
      </p:sp>
      <p:sp>
        <p:nvSpPr>
          <p:cNvPr id="6423" name="Google Shape;6423;p45"/>
          <p:cNvSpPr txBox="1">
            <a:spLocks noGrp="1"/>
          </p:cNvSpPr>
          <p:nvPr>
            <p:ph type="title" idx="4294967295"/>
          </p:nvPr>
        </p:nvSpPr>
        <p:spPr>
          <a:xfrm>
            <a:off x="5456125" y="1180613"/>
            <a:ext cx="21216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200" b="1">
                <a:solidFill>
                  <a:schemeClr val="accent3"/>
                </a:solidFill>
                <a:latin typeface="Quicksand"/>
                <a:ea typeface="Quicksand"/>
                <a:cs typeface="Quicksand"/>
                <a:sym typeface="Quicksand"/>
              </a:rPr>
              <a:t>QUIVER</a:t>
            </a:r>
            <a:endParaRPr sz="2200" b="1">
              <a:solidFill>
                <a:schemeClr val="accent3"/>
              </a:solidFill>
              <a:latin typeface="Quicksand"/>
              <a:ea typeface="Quicksand"/>
              <a:cs typeface="Quicksand"/>
              <a:sym typeface="Quicksand"/>
            </a:endParaRPr>
          </a:p>
        </p:txBody>
      </p:sp>
      <p:sp>
        <p:nvSpPr>
          <p:cNvPr id="6424" name="Google Shape;6424;p45"/>
          <p:cNvSpPr txBox="1">
            <a:spLocks noGrp="1"/>
          </p:cNvSpPr>
          <p:nvPr>
            <p:ph type="subTitle" idx="4294967295"/>
          </p:nvPr>
        </p:nvSpPr>
        <p:spPr>
          <a:xfrm>
            <a:off x="5456125" y="1767138"/>
            <a:ext cx="2121600" cy="4848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t>Venus is the second planet from the Sun</a:t>
            </a:r>
            <a:endParaRPr/>
          </a:p>
        </p:txBody>
      </p:sp>
      <p:sp>
        <p:nvSpPr>
          <p:cNvPr id="6425" name="Google Shape;6425;p45"/>
          <p:cNvSpPr txBox="1">
            <a:spLocks noGrp="1"/>
          </p:cNvSpPr>
          <p:nvPr>
            <p:ph type="title" idx="4294967295"/>
          </p:nvPr>
        </p:nvSpPr>
        <p:spPr>
          <a:xfrm>
            <a:off x="6309178" y="2445700"/>
            <a:ext cx="21216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200" b="1">
                <a:solidFill>
                  <a:schemeClr val="accent3"/>
                </a:solidFill>
                <a:latin typeface="Quicksand"/>
                <a:ea typeface="Quicksand"/>
                <a:cs typeface="Quicksand"/>
                <a:sym typeface="Quicksand"/>
              </a:rPr>
              <a:t>CHILD</a:t>
            </a:r>
            <a:endParaRPr sz="2200" b="1">
              <a:solidFill>
                <a:schemeClr val="accent3"/>
              </a:solidFill>
              <a:latin typeface="Quicksand"/>
              <a:ea typeface="Quicksand"/>
              <a:cs typeface="Quicksand"/>
              <a:sym typeface="Quicksand"/>
            </a:endParaRPr>
          </a:p>
        </p:txBody>
      </p:sp>
      <p:sp>
        <p:nvSpPr>
          <p:cNvPr id="6426" name="Google Shape;6426;p45"/>
          <p:cNvSpPr txBox="1">
            <a:spLocks noGrp="1"/>
          </p:cNvSpPr>
          <p:nvPr>
            <p:ph type="title" idx="4294967295"/>
          </p:nvPr>
        </p:nvSpPr>
        <p:spPr>
          <a:xfrm>
            <a:off x="1542050" y="3449125"/>
            <a:ext cx="2121600" cy="527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2200" b="1">
                <a:solidFill>
                  <a:schemeClr val="accent3"/>
                </a:solidFill>
                <a:latin typeface="Quicksand"/>
                <a:ea typeface="Quicksand"/>
                <a:cs typeface="Quicksand"/>
                <a:sym typeface="Quicksand"/>
              </a:rPr>
              <a:t>ARROW</a:t>
            </a:r>
            <a:endParaRPr sz="2200" b="1">
              <a:solidFill>
                <a:schemeClr val="accent3"/>
              </a:solidFill>
              <a:latin typeface="Quicksand"/>
              <a:ea typeface="Quicksand"/>
              <a:cs typeface="Quicksand"/>
              <a:sym typeface="Quicksand"/>
            </a:endParaRPr>
          </a:p>
        </p:txBody>
      </p:sp>
      <p:sp>
        <p:nvSpPr>
          <p:cNvPr id="6427" name="Google Shape;6427;p45"/>
          <p:cNvSpPr txBox="1">
            <a:spLocks noGrp="1"/>
          </p:cNvSpPr>
          <p:nvPr>
            <p:ph type="subTitle" idx="4294967295"/>
          </p:nvPr>
        </p:nvSpPr>
        <p:spPr>
          <a:xfrm>
            <a:off x="1542050" y="4035650"/>
            <a:ext cx="2121600" cy="484800"/>
          </a:xfrm>
          <a:prstGeom prst="rect">
            <a:avLst/>
          </a:prstGeom>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
              <a:t>Saturn is composed of hydrogen and helium</a:t>
            </a:r>
            <a:endParaRPr/>
          </a:p>
        </p:txBody>
      </p:sp>
      <p:sp>
        <p:nvSpPr>
          <p:cNvPr id="6428" name="Google Shape;6428;p45"/>
          <p:cNvSpPr txBox="1">
            <a:spLocks noGrp="1"/>
          </p:cNvSpPr>
          <p:nvPr>
            <p:ph type="title" idx="4294967295"/>
          </p:nvPr>
        </p:nvSpPr>
        <p:spPr>
          <a:xfrm>
            <a:off x="713225" y="2166575"/>
            <a:ext cx="2121600" cy="527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2200" b="1">
                <a:solidFill>
                  <a:schemeClr val="accent3"/>
                </a:solidFill>
                <a:latin typeface="Quicksand"/>
                <a:ea typeface="Quicksand"/>
                <a:cs typeface="Quicksand"/>
                <a:sym typeface="Quicksand"/>
              </a:rPr>
              <a:t>BOW</a:t>
            </a:r>
            <a:endParaRPr sz="2200" b="1">
              <a:solidFill>
                <a:schemeClr val="accent3"/>
              </a:solidFill>
              <a:latin typeface="Quicksand"/>
              <a:ea typeface="Quicksand"/>
              <a:cs typeface="Quicksand"/>
              <a:sym typeface="Quicksand"/>
            </a:endParaRPr>
          </a:p>
        </p:txBody>
      </p:sp>
      <p:sp>
        <p:nvSpPr>
          <p:cNvPr id="6429" name="Google Shape;6429;p45"/>
          <p:cNvSpPr txBox="1">
            <a:spLocks noGrp="1"/>
          </p:cNvSpPr>
          <p:nvPr>
            <p:ph type="subTitle" idx="4294967295"/>
          </p:nvPr>
        </p:nvSpPr>
        <p:spPr>
          <a:xfrm>
            <a:off x="713225" y="2753100"/>
            <a:ext cx="2121600" cy="484800"/>
          </a:xfrm>
          <a:prstGeom prst="rect">
            <a:avLst/>
          </a:prstGeom>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
              <a:t>Despite being red, Mars is actually cold</a:t>
            </a:r>
            <a:endParaRPr/>
          </a:p>
        </p:txBody>
      </p:sp>
      <p:grpSp>
        <p:nvGrpSpPr>
          <p:cNvPr id="6430" name="Google Shape;6430;p45"/>
          <p:cNvGrpSpPr/>
          <p:nvPr/>
        </p:nvGrpSpPr>
        <p:grpSpPr>
          <a:xfrm>
            <a:off x="3637972" y="1330827"/>
            <a:ext cx="1877718" cy="3076531"/>
            <a:chOff x="5256485" y="1132640"/>
            <a:chExt cx="1877718" cy="3076531"/>
          </a:xfrm>
        </p:grpSpPr>
        <p:sp>
          <p:nvSpPr>
            <p:cNvPr id="6431" name="Google Shape;6431;p45"/>
            <p:cNvSpPr/>
            <p:nvPr/>
          </p:nvSpPr>
          <p:spPr>
            <a:xfrm>
              <a:off x="5256485" y="2121392"/>
              <a:ext cx="252677" cy="315328"/>
            </a:xfrm>
            <a:custGeom>
              <a:avLst/>
              <a:gdLst/>
              <a:ahLst/>
              <a:cxnLst/>
              <a:rect l="l" t="t" r="r" b="b"/>
              <a:pathLst>
                <a:path w="2924" h="3649" extrusionOk="0">
                  <a:moveTo>
                    <a:pt x="2138" y="1"/>
                  </a:moveTo>
                  <a:cubicBezTo>
                    <a:pt x="1599" y="1"/>
                    <a:pt x="850" y="1096"/>
                    <a:pt x="850" y="1096"/>
                  </a:cubicBezTo>
                  <a:cubicBezTo>
                    <a:pt x="850" y="1096"/>
                    <a:pt x="1037" y="609"/>
                    <a:pt x="875" y="446"/>
                  </a:cubicBezTo>
                  <a:cubicBezTo>
                    <a:pt x="854" y="423"/>
                    <a:pt x="830" y="412"/>
                    <a:pt x="803" y="412"/>
                  </a:cubicBezTo>
                  <a:cubicBezTo>
                    <a:pt x="627" y="412"/>
                    <a:pt x="326" y="865"/>
                    <a:pt x="175" y="1383"/>
                  </a:cubicBezTo>
                  <a:cubicBezTo>
                    <a:pt x="0" y="1971"/>
                    <a:pt x="562" y="3570"/>
                    <a:pt x="562" y="3570"/>
                  </a:cubicBezTo>
                  <a:cubicBezTo>
                    <a:pt x="708" y="3625"/>
                    <a:pt x="869" y="3648"/>
                    <a:pt x="1034" y="3648"/>
                  </a:cubicBezTo>
                  <a:cubicBezTo>
                    <a:pt x="1438" y="3648"/>
                    <a:pt x="1869" y="3506"/>
                    <a:pt x="2162" y="3320"/>
                  </a:cubicBezTo>
                  <a:cubicBezTo>
                    <a:pt x="2599" y="3008"/>
                    <a:pt x="2562" y="2408"/>
                    <a:pt x="2399" y="1983"/>
                  </a:cubicBezTo>
                  <a:cubicBezTo>
                    <a:pt x="2524" y="1883"/>
                    <a:pt x="2649" y="1633"/>
                    <a:pt x="2736" y="1508"/>
                  </a:cubicBezTo>
                  <a:cubicBezTo>
                    <a:pt x="2849" y="1346"/>
                    <a:pt x="2924" y="1171"/>
                    <a:pt x="2774" y="1021"/>
                  </a:cubicBezTo>
                  <a:cubicBezTo>
                    <a:pt x="2720" y="971"/>
                    <a:pt x="2661" y="950"/>
                    <a:pt x="2601" y="950"/>
                  </a:cubicBezTo>
                  <a:cubicBezTo>
                    <a:pt x="2279" y="950"/>
                    <a:pt x="1899" y="1533"/>
                    <a:pt x="1899" y="1533"/>
                  </a:cubicBezTo>
                  <a:lnTo>
                    <a:pt x="1812" y="1284"/>
                  </a:lnTo>
                  <a:cubicBezTo>
                    <a:pt x="1812" y="1284"/>
                    <a:pt x="2861" y="446"/>
                    <a:pt x="2349" y="72"/>
                  </a:cubicBezTo>
                  <a:cubicBezTo>
                    <a:pt x="2285" y="22"/>
                    <a:pt x="2213" y="1"/>
                    <a:pt x="2138"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45"/>
            <p:cNvSpPr/>
            <p:nvPr/>
          </p:nvSpPr>
          <p:spPr>
            <a:xfrm>
              <a:off x="5256485" y="2121392"/>
              <a:ext cx="252677" cy="315328"/>
            </a:xfrm>
            <a:custGeom>
              <a:avLst/>
              <a:gdLst/>
              <a:ahLst/>
              <a:cxnLst/>
              <a:rect l="l" t="t" r="r" b="b"/>
              <a:pathLst>
                <a:path w="2924" h="3649" extrusionOk="0">
                  <a:moveTo>
                    <a:pt x="2138" y="1"/>
                  </a:moveTo>
                  <a:cubicBezTo>
                    <a:pt x="1599" y="1"/>
                    <a:pt x="850" y="1096"/>
                    <a:pt x="850" y="1096"/>
                  </a:cubicBezTo>
                  <a:cubicBezTo>
                    <a:pt x="850" y="1096"/>
                    <a:pt x="1037" y="609"/>
                    <a:pt x="875" y="446"/>
                  </a:cubicBezTo>
                  <a:cubicBezTo>
                    <a:pt x="854" y="423"/>
                    <a:pt x="830" y="412"/>
                    <a:pt x="803" y="412"/>
                  </a:cubicBezTo>
                  <a:cubicBezTo>
                    <a:pt x="627" y="412"/>
                    <a:pt x="326" y="865"/>
                    <a:pt x="175" y="1383"/>
                  </a:cubicBezTo>
                  <a:cubicBezTo>
                    <a:pt x="0" y="1971"/>
                    <a:pt x="562" y="3570"/>
                    <a:pt x="562" y="3570"/>
                  </a:cubicBezTo>
                  <a:cubicBezTo>
                    <a:pt x="708" y="3625"/>
                    <a:pt x="869" y="3648"/>
                    <a:pt x="1034" y="3648"/>
                  </a:cubicBezTo>
                  <a:cubicBezTo>
                    <a:pt x="1438" y="3648"/>
                    <a:pt x="1869" y="3506"/>
                    <a:pt x="2162" y="3320"/>
                  </a:cubicBezTo>
                  <a:cubicBezTo>
                    <a:pt x="2599" y="3008"/>
                    <a:pt x="2562" y="2408"/>
                    <a:pt x="2399" y="1983"/>
                  </a:cubicBezTo>
                  <a:cubicBezTo>
                    <a:pt x="2524" y="1883"/>
                    <a:pt x="2649" y="1633"/>
                    <a:pt x="2736" y="1508"/>
                  </a:cubicBezTo>
                  <a:cubicBezTo>
                    <a:pt x="2849" y="1346"/>
                    <a:pt x="2924" y="1171"/>
                    <a:pt x="2774" y="1021"/>
                  </a:cubicBezTo>
                  <a:cubicBezTo>
                    <a:pt x="2720" y="971"/>
                    <a:pt x="2661" y="950"/>
                    <a:pt x="2601" y="950"/>
                  </a:cubicBezTo>
                  <a:cubicBezTo>
                    <a:pt x="2279" y="950"/>
                    <a:pt x="1899" y="1533"/>
                    <a:pt x="1899" y="1533"/>
                  </a:cubicBezTo>
                  <a:lnTo>
                    <a:pt x="1812" y="1284"/>
                  </a:lnTo>
                  <a:cubicBezTo>
                    <a:pt x="1812" y="1284"/>
                    <a:pt x="2861" y="446"/>
                    <a:pt x="2349" y="72"/>
                  </a:cubicBezTo>
                  <a:cubicBezTo>
                    <a:pt x="2285" y="22"/>
                    <a:pt x="2213" y="1"/>
                    <a:pt x="2138"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45"/>
            <p:cNvSpPr/>
            <p:nvPr/>
          </p:nvSpPr>
          <p:spPr>
            <a:xfrm>
              <a:off x="5271608" y="2120010"/>
              <a:ext cx="237555" cy="315847"/>
            </a:xfrm>
            <a:custGeom>
              <a:avLst/>
              <a:gdLst/>
              <a:ahLst/>
              <a:cxnLst/>
              <a:rect l="l" t="t" r="r" b="b"/>
              <a:pathLst>
                <a:path w="2749" h="3655" extrusionOk="0">
                  <a:moveTo>
                    <a:pt x="1988" y="0"/>
                  </a:moveTo>
                  <a:cubicBezTo>
                    <a:pt x="1918" y="0"/>
                    <a:pt x="1843" y="19"/>
                    <a:pt x="1762" y="50"/>
                  </a:cubicBezTo>
                  <a:cubicBezTo>
                    <a:pt x="1574" y="375"/>
                    <a:pt x="1250" y="875"/>
                    <a:pt x="1000" y="1037"/>
                  </a:cubicBezTo>
                  <a:cubicBezTo>
                    <a:pt x="974" y="1054"/>
                    <a:pt x="955" y="1062"/>
                    <a:pt x="941" y="1062"/>
                  </a:cubicBezTo>
                  <a:cubicBezTo>
                    <a:pt x="873" y="1062"/>
                    <a:pt x="934" y="875"/>
                    <a:pt x="1037" y="637"/>
                  </a:cubicBezTo>
                  <a:lnTo>
                    <a:pt x="1037" y="637"/>
                  </a:lnTo>
                  <a:cubicBezTo>
                    <a:pt x="812" y="875"/>
                    <a:pt x="675" y="1100"/>
                    <a:pt x="675" y="1100"/>
                  </a:cubicBezTo>
                  <a:cubicBezTo>
                    <a:pt x="675" y="1100"/>
                    <a:pt x="825" y="675"/>
                    <a:pt x="737" y="475"/>
                  </a:cubicBezTo>
                  <a:lnTo>
                    <a:pt x="737" y="475"/>
                  </a:lnTo>
                  <a:cubicBezTo>
                    <a:pt x="615" y="719"/>
                    <a:pt x="433" y="988"/>
                    <a:pt x="261" y="988"/>
                  </a:cubicBezTo>
                  <a:cubicBezTo>
                    <a:pt x="258" y="988"/>
                    <a:pt x="254" y="987"/>
                    <a:pt x="250" y="987"/>
                  </a:cubicBezTo>
                  <a:cubicBezTo>
                    <a:pt x="225" y="987"/>
                    <a:pt x="187" y="975"/>
                    <a:pt x="162" y="950"/>
                  </a:cubicBezTo>
                  <a:cubicBezTo>
                    <a:pt x="100" y="1087"/>
                    <a:pt x="50" y="1212"/>
                    <a:pt x="0" y="1349"/>
                  </a:cubicBezTo>
                  <a:cubicBezTo>
                    <a:pt x="125" y="1499"/>
                    <a:pt x="362" y="1574"/>
                    <a:pt x="362" y="1574"/>
                  </a:cubicBezTo>
                  <a:cubicBezTo>
                    <a:pt x="362" y="1574"/>
                    <a:pt x="575" y="1924"/>
                    <a:pt x="625" y="2224"/>
                  </a:cubicBezTo>
                  <a:cubicBezTo>
                    <a:pt x="675" y="2499"/>
                    <a:pt x="1225" y="3036"/>
                    <a:pt x="737" y="3286"/>
                  </a:cubicBezTo>
                  <a:cubicBezTo>
                    <a:pt x="684" y="3313"/>
                    <a:pt x="634" y="3325"/>
                    <a:pt x="587" y="3325"/>
                  </a:cubicBezTo>
                  <a:cubicBezTo>
                    <a:pt x="436" y="3325"/>
                    <a:pt x="314" y="3201"/>
                    <a:pt x="200" y="3049"/>
                  </a:cubicBezTo>
                  <a:lnTo>
                    <a:pt x="200" y="3049"/>
                  </a:lnTo>
                  <a:cubicBezTo>
                    <a:pt x="300" y="3349"/>
                    <a:pt x="375" y="3561"/>
                    <a:pt x="375" y="3561"/>
                  </a:cubicBezTo>
                  <a:cubicBezTo>
                    <a:pt x="528" y="3626"/>
                    <a:pt x="698" y="3655"/>
                    <a:pt x="873" y="3655"/>
                  </a:cubicBezTo>
                  <a:cubicBezTo>
                    <a:pt x="1271" y="3655"/>
                    <a:pt x="1692" y="3507"/>
                    <a:pt x="1987" y="3299"/>
                  </a:cubicBezTo>
                  <a:cubicBezTo>
                    <a:pt x="2424" y="2986"/>
                    <a:pt x="2387" y="2399"/>
                    <a:pt x="2224" y="1974"/>
                  </a:cubicBezTo>
                  <a:cubicBezTo>
                    <a:pt x="2349" y="1874"/>
                    <a:pt x="2474" y="1624"/>
                    <a:pt x="2561" y="1487"/>
                  </a:cubicBezTo>
                  <a:cubicBezTo>
                    <a:pt x="2674" y="1337"/>
                    <a:pt x="2749" y="1162"/>
                    <a:pt x="2599" y="1000"/>
                  </a:cubicBezTo>
                  <a:cubicBezTo>
                    <a:pt x="2556" y="960"/>
                    <a:pt x="2507" y="943"/>
                    <a:pt x="2455" y="943"/>
                  </a:cubicBezTo>
                  <a:cubicBezTo>
                    <a:pt x="2148" y="943"/>
                    <a:pt x="1737" y="1537"/>
                    <a:pt x="1737" y="1537"/>
                  </a:cubicBezTo>
                  <a:lnTo>
                    <a:pt x="1662" y="1287"/>
                  </a:lnTo>
                  <a:cubicBezTo>
                    <a:pt x="1662" y="1287"/>
                    <a:pt x="2699" y="437"/>
                    <a:pt x="2187" y="63"/>
                  </a:cubicBezTo>
                  <a:cubicBezTo>
                    <a:pt x="2124" y="19"/>
                    <a:pt x="2059" y="0"/>
                    <a:pt x="1988"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45"/>
            <p:cNvSpPr/>
            <p:nvPr/>
          </p:nvSpPr>
          <p:spPr>
            <a:xfrm>
              <a:off x="5312569" y="2172895"/>
              <a:ext cx="23851" cy="73453"/>
            </a:xfrm>
            <a:custGeom>
              <a:avLst/>
              <a:gdLst/>
              <a:ahLst/>
              <a:cxnLst/>
              <a:rect l="l" t="t" r="r" b="b"/>
              <a:pathLst>
                <a:path w="276" h="850" extrusionOk="0">
                  <a:moveTo>
                    <a:pt x="226" y="0"/>
                  </a:moveTo>
                  <a:cubicBezTo>
                    <a:pt x="213" y="13"/>
                    <a:pt x="251" y="113"/>
                    <a:pt x="226" y="225"/>
                  </a:cubicBezTo>
                  <a:cubicBezTo>
                    <a:pt x="213" y="263"/>
                    <a:pt x="201" y="325"/>
                    <a:pt x="188" y="363"/>
                  </a:cubicBezTo>
                  <a:lnTo>
                    <a:pt x="151" y="425"/>
                  </a:lnTo>
                  <a:cubicBezTo>
                    <a:pt x="151" y="425"/>
                    <a:pt x="126" y="513"/>
                    <a:pt x="76" y="625"/>
                  </a:cubicBezTo>
                  <a:cubicBezTo>
                    <a:pt x="38" y="737"/>
                    <a:pt x="1" y="850"/>
                    <a:pt x="13" y="850"/>
                  </a:cubicBezTo>
                  <a:cubicBezTo>
                    <a:pt x="26" y="850"/>
                    <a:pt x="76" y="737"/>
                    <a:pt x="113" y="638"/>
                  </a:cubicBezTo>
                  <a:cubicBezTo>
                    <a:pt x="188" y="550"/>
                    <a:pt x="226" y="438"/>
                    <a:pt x="226" y="438"/>
                  </a:cubicBezTo>
                  <a:cubicBezTo>
                    <a:pt x="226" y="438"/>
                    <a:pt x="226" y="425"/>
                    <a:pt x="238" y="375"/>
                  </a:cubicBezTo>
                  <a:cubicBezTo>
                    <a:pt x="263" y="325"/>
                    <a:pt x="276" y="288"/>
                    <a:pt x="276" y="225"/>
                  </a:cubicBezTo>
                  <a:cubicBezTo>
                    <a:pt x="276" y="113"/>
                    <a:pt x="226" y="0"/>
                    <a:pt x="226"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45"/>
            <p:cNvSpPr/>
            <p:nvPr/>
          </p:nvSpPr>
          <p:spPr>
            <a:xfrm>
              <a:off x="5348258" y="2125367"/>
              <a:ext cx="78897" cy="123228"/>
            </a:xfrm>
            <a:custGeom>
              <a:avLst/>
              <a:gdLst/>
              <a:ahLst/>
              <a:cxnLst/>
              <a:rect l="l" t="t" r="r" b="b"/>
              <a:pathLst>
                <a:path w="913" h="1426" extrusionOk="0">
                  <a:moveTo>
                    <a:pt x="912" y="1"/>
                  </a:moveTo>
                  <a:lnTo>
                    <a:pt x="912" y="1"/>
                  </a:lnTo>
                  <a:cubicBezTo>
                    <a:pt x="912" y="1"/>
                    <a:pt x="862" y="213"/>
                    <a:pt x="775" y="400"/>
                  </a:cubicBezTo>
                  <a:cubicBezTo>
                    <a:pt x="662" y="575"/>
                    <a:pt x="537" y="750"/>
                    <a:pt x="537" y="750"/>
                  </a:cubicBezTo>
                  <a:cubicBezTo>
                    <a:pt x="537" y="750"/>
                    <a:pt x="412" y="925"/>
                    <a:pt x="275" y="1088"/>
                  </a:cubicBezTo>
                  <a:cubicBezTo>
                    <a:pt x="125" y="1250"/>
                    <a:pt x="0" y="1425"/>
                    <a:pt x="0" y="1425"/>
                  </a:cubicBezTo>
                  <a:cubicBezTo>
                    <a:pt x="0" y="1425"/>
                    <a:pt x="0" y="1426"/>
                    <a:pt x="1" y="1426"/>
                  </a:cubicBezTo>
                  <a:cubicBezTo>
                    <a:pt x="13" y="1426"/>
                    <a:pt x="168" y="1281"/>
                    <a:pt x="313" y="1113"/>
                  </a:cubicBezTo>
                  <a:cubicBezTo>
                    <a:pt x="462" y="963"/>
                    <a:pt x="600" y="788"/>
                    <a:pt x="600" y="788"/>
                  </a:cubicBezTo>
                  <a:cubicBezTo>
                    <a:pt x="600" y="788"/>
                    <a:pt x="725" y="600"/>
                    <a:pt x="812" y="413"/>
                  </a:cubicBezTo>
                  <a:cubicBezTo>
                    <a:pt x="850" y="300"/>
                    <a:pt x="875" y="213"/>
                    <a:pt x="900" y="125"/>
                  </a:cubicBezTo>
                  <a:cubicBezTo>
                    <a:pt x="912" y="51"/>
                    <a:pt x="912" y="1"/>
                    <a:pt x="912"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45"/>
            <p:cNvSpPr/>
            <p:nvPr/>
          </p:nvSpPr>
          <p:spPr>
            <a:xfrm>
              <a:off x="5390343" y="2192338"/>
              <a:ext cx="51935" cy="43208"/>
            </a:xfrm>
            <a:custGeom>
              <a:avLst/>
              <a:gdLst/>
              <a:ahLst/>
              <a:cxnLst/>
              <a:rect l="l" t="t" r="r" b="b"/>
              <a:pathLst>
                <a:path w="601" h="500" extrusionOk="0">
                  <a:moveTo>
                    <a:pt x="575" y="0"/>
                  </a:moveTo>
                  <a:cubicBezTo>
                    <a:pt x="563" y="0"/>
                    <a:pt x="513" y="75"/>
                    <a:pt x="450" y="150"/>
                  </a:cubicBezTo>
                  <a:cubicBezTo>
                    <a:pt x="388" y="213"/>
                    <a:pt x="313" y="275"/>
                    <a:pt x="313" y="275"/>
                  </a:cubicBezTo>
                  <a:cubicBezTo>
                    <a:pt x="313" y="275"/>
                    <a:pt x="250" y="338"/>
                    <a:pt x="175" y="400"/>
                  </a:cubicBezTo>
                  <a:cubicBezTo>
                    <a:pt x="100" y="450"/>
                    <a:pt x="0" y="475"/>
                    <a:pt x="0" y="500"/>
                  </a:cubicBezTo>
                  <a:cubicBezTo>
                    <a:pt x="13" y="500"/>
                    <a:pt x="113" y="475"/>
                    <a:pt x="200" y="438"/>
                  </a:cubicBezTo>
                  <a:cubicBezTo>
                    <a:pt x="300" y="388"/>
                    <a:pt x="375" y="325"/>
                    <a:pt x="375" y="325"/>
                  </a:cubicBezTo>
                  <a:lnTo>
                    <a:pt x="500" y="163"/>
                  </a:lnTo>
                  <a:cubicBezTo>
                    <a:pt x="550" y="88"/>
                    <a:pt x="600" y="0"/>
                    <a:pt x="575"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45"/>
            <p:cNvSpPr/>
            <p:nvPr/>
          </p:nvSpPr>
          <p:spPr>
            <a:xfrm>
              <a:off x="5307211" y="2264667"/>
              <a:ext cx="67058" cy="98340"/>
            </a:xfrm>
            <a:custGeom>
              <a:avLst/>
              <a:gdLst/>
              <a:ahLst/>
              <a:cxnLst/>
              <a:rect l="l" t="t" r="r" b="b"/>
              <a:pathLst>
                <a:path w="776" h="1138" extrusionOk="0">
                  <a:moveTo>
                    <a:pt x="0" y="0"/>
                  </a:moveTo>
                  <a:lnTo>
                    <a:pt x="63" y="100"/>
                  </a:lnTo>
                  <a:cubicBezTo>
                    <a:pt x="88" y="163"/>
                    <a:pt x="125" y="238"/>
                    <a:pt x="150" y="313"/>
                  </a:cubicBezTo>
                  <a:cubicBezTo>
                    <a:pt x="188" y="413"/>
                    <a:pt x="200" y="488"/>
                    <a:pt x="213" y="550"/>
                  </a:cubicBezTo>
                  <a:cubicBezTo>
                    <a:pt x="225" y="613"/>
                    <a:pt x="250" y="663"/>
                    <a:pt x="250" y="663"/>
                  </a:cubicBezTo>
                  <a:cubicBezTo>
                    <a:pt x="250" y="663"/>
                    <a:pt x="263" y="700"/>
                    <a:pt x="288" y="763"/>
                  </a:cubicBezTo>
                  <a:cubicBezTo>
                    <a:pt x="325" y="825"/>
                    <a:pt x="388" y="912"/>
                    <a:pt x="463" y="950"/>
                  </a:cubicBezTo>
                  <a:cubicBezTo>
                    <a:pt x="538" y="1000"/>
                    <a:pt x="600" y="1050"/>
                    <a:pt x="663" y="1075"/>
                  </a:cubicBezTo>
                  <a:lnTo>
                    <a:pt x="763" y="1137"/>
                  </a:lnTo>
                  <a:cubicBezTo>
                    <a:pt x="775" y="1137"/>
                    <a:pt x="750" y="1112"/>
                    <a:pt x="688" y="1050"/>
                  </a:cubicBezTo>
                  <a:cubicBezTo>
                    <a:pt x="625" y="1000"/>
                    <a:pt x="563" y="937"/>
                    <a:pt x="475" y="887"/>
                  </a:cubicBezTo>
                  <a:cubicBezTo>
                    <a:pt x="400" y="850"/>
                    <a:pt x="375" y="788"/>
                    <a:pt x="338" y="725"/>
                  </a:cubicBezTo>
                  <a:lnTo>
                    <a:pt x="313" y="625"/>
                  </a:lnTo>
                  <a:cubicBezTo>
                    <a:pt x="313" y="625"/>
                    <a:pt x="288" y="575"/>
                    <a:pt x="275" y="513"/>
                  </a:cubicBezTo>
                  <a:cubicBezTo>
                    <a:pt x="263" y="450"/>
                    <a:pt x="225" y="363"/>
                    <a:pt x="200" y="288"/>
                  </a:cubicBezTo>
                  <a:cubicBezTo>
                    <a:pt x="163" y="200"/>
                    <a:pt x="125" y="125"/>
                    <a:pt x="75" y="75"/>
                  </a:cubicBezTo>
                  <a:lnTo>
                    <a:pt x="0" y="0"/>
                  </a:ln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45"/>
            <p:cNvSpPr/>
            <p:nvPr/>
          </p:nvSpPr>
          <p:spPr>
            <a:xfrm>
              <a:off x="5339617" y="2259137"/>
              <a:ext cx="66972" cy="25060"/>
            </a:xfrm>
            <a:custGeom>
              <a:avLst/>
              <a:gdLst/>
              <a:ahLst/>
              <a:cxnLst/>
              <a:rect l="l" t="t" r="r" b="b"/>
              <a:pathLst>
                <a:path w="775" h="290" extrusionOk="0">
                  <a:moveTo>
                    <a:pt x="774" y="0"/>
                  </a:moveTo>
                  <a:cubicBezTo>
                    <a:pt x="764" y="0"/>
                    <a:pt x="692" y="69"/>
                    <a:pt x="600" y="127"/>
                  </a:cubicBezTo>
                  <a:cubicBezTo>
                    <a:pt x="512" y="177"/>
                    <a:pt x="413" y="189"/>
                    <a:pt x="413" y="189"/>
                  </a:cubicBezTo>
                  <a:cubicBezTo>
                    <a:pt x="413" y="189"/>
                    <a:pt x="325" y="227"/>
                    <a:pt x="213" y="239"/>
                  </a:cubicBezTo>
                  <a:cubicBezTo>
                    <a:pt x="100" y="252"/>
                    <a:pt x="0" y="252"/>
                    <a:pt x="0" y="264"/>
                  </a:cubicBezTo>
                  <a:cubicBezTo>
                    <a:pt x="0" y="264"/>
                    <a:pt x="100" y="289"/>
                    <a:pt x="213" y="289"/>
                  </a:cubicBezTo>
                  <a:cubicBezTo>
                    <a:pt x="325" y="289"/>
                    <a:pt x="438" y="252"/>
                    <a:pt x="438" y="252"/>
                  </a:cubicBezTo>
                  <a:cubicBezTo>
                    <a:pt x="438" y="252"/>
                    <a:pt x="537" y="227"/>
                    <a:pt x="637" y="164"/>
                  </a:cubicBezTo>
                  <a:cubicBezTo>
                    <a:pt x="725" y="102"/>
                    <a:pt x="775" y="2"/>
                    <a:pt x="775" y="2"/>
                  </a:cubicBezTo>
                  <a:cubicBezTo>
                    <a:pt x="775" y="1"/>
                    <a:pt x="774" y="0"/>
                    <a:pt x="774"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45"/>
            <p:cNvSpPr/>
            <p:nvPr/>
          </p:nvSpPr>
          <p:spPr>
            <a:xfrm>
              <a:off x="5305051" y="2416929"/>
              <a:ext cx="59454" cy="25924"/>
            </a:xfrm>
            <a:custGeom>
              <a:avLst/>
              <a:gdLst/>
              <a:ahLst/>
              <a:cxnLst/>
              <a:rect l="l" t="t" r="r" b="b"/>
              <a:pathLst>
                <a:path w="688" h="300" extrusionOk="0">
                  <a:moveTo>
                    <a:pt x="25" y="0"/>
                  </a:moveTo>
                  <a:cubicBezTo>
                    <a:pt x="0" y="0"/>
                    <a:pt x="38" y="100"/>
                    <a:pt x="113" y="175"/>
                  </a:cubicBezTo>
                  <a:cubicBezTo>
                    <a:pt x="175" y="250"/>
                    <a:pt x="288" y="287"/>
                    <a:pt x="288" y="287"/>
                  </a:cubicBezTo>
                  <a:cubicBezTo>
                    <a:pt x="288" y="287"/>
                    <a:pt x="300" y="300"/>
                    <a:pt x="350" y="300"/>
                  </a:cubicBezTo>
                  <a:lnTo>
                    <a:pt x="488" y="300"/>
                  </a:lnTo>
                  <a:cubicBezTo>
                    <a:pt x="600" y="287"/>
                    <a:pt x="688" y="238"/>
                    <a:pt x="688" y="238"/>
                  </a:cubicBezTo>
                  <a:lnTo>
                    <a:pt x="688" y="238"/>
                  </a:lnTo>
                  <a:cubicBezTo>
                    <a:pt x="688" y="238"/>
                    <a:pt x="600" y="250"/>
                    <a:pt x="525" y="250"/>
                  </a:cubicBezTo>
                  <a:cubicBezTo>
                    <a:pt x="475" y="250"/>
                    <a:pt x="425" y="250"/>
                    <a:pt x="400" y="238"/>
                  </a:cubicBezTo>
                  <a:cubicBezTo>
                    <a:pt x="350" y="225"/>
                    <a:pt x="338" y="225"/>
                    <a:pt x="338" y="225"/>
                  </a:cubicBezTo>
                  <a:cubicBezTo>
                    <a:pt x="338" y="225"/>
                    <a:pt x="300" y="225"/>
                    <a:pt x="275" y="200"/>
                  </a:cubicBezTo>
                  <a:cubicBezTo>
                    <a:pt x="238" y="188"/>
                    <a:pt x="213" y="175"/>
                    <a:pt x="163" y="138"/>
                  </a:cubicBezTo>
                  <a:cubicBezTo>
                    <a:pt x="88" y="75"/>
                    <a:pt x="38" y="0"/>
                    <a:pt x="25"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45"/>
            <p:cNvSpPr/>
            <p:nvPr/>
          </p:nvSpPr>
          <p:spPr>
            <a:xfrm>
              <a:off x="5298569" y="2375882"/>
              <a:ext cx="732108" cy="608707"/>
            </a:xfrm>
            <a:custGeom>
              <a:avLst/>
              <a:gdLst/>
              <a:ahLst/>
              <a:cxnLst/>
              <a:rect l="l" t="t" r="r" b="b"/>
              <a:pathLst>
                <a:path w="8472" h="7044" extrusionOk="0">
                  <a:moveTo>
                    <a:pt x="1437" y="0"/>
                  </a:moveTo>
                  <a:cubicBezTo>
                    <a:pt x="1412" y="13"/>
                    <a:pt x="1387" y="25"/>
                    <a:pt x="1387" y="25"/>
                  </a:cubicBezTo>
                  <a:cubicBezTo>
                    <a:pt x="1387" y="25"/>
                    <a:pt x="1388" y="25"/>
                    <a:pt x="1388" y="26"/>
                  </a:cubicBezTo>
                  <a:lnTo>
                    <a:pt x="1388" y="26"/>
                  </a:lnTo>
                  <a:cubicBezTo>
                    <a:pt x="1404" y="17"/>
                    <a:pt x="1421" y="9"/>
                    <a:pt x="1437" y="0"/>
                  </a:cubicBezTo>
                  <a:close/>
                  <a:moveTo>
                    <a:pt x="1388" y="26"/>
                  </a:moveTo>
                  <a:cubicBezTo>
                    <a:pt x="991" y="224"/>
                    <a:pt x="584" y="351"/>
                    <a:pt x="188" y="375"/>
                  </a:cubicBezTo>
                  <a:cubicBezTo>
                    <a:pt x="125" y="400"/>
                    <a:pt x="63" y="438"/>
                    <a:pt x="0" y="450"/>
                  </a:cubicBezTo>
                  <a:cubicBezTo>
                    <a:pt x="0" y="1275"/>
                    <a:pt x="75" y="3949"/>
                    <a:pt x="1387" y="5498"/>
                  </a:cubicBezTo>
                  <a:cubicBezTo>
                    <a:pt x="1825" y="6010"/>
                    <a:pt x="2449" y="6373"/>
                    <a:pt x="3062" y="6635"/>
                  </a:cubicBezTo>
                  <a:cubicBezTo>
                    <a:pt x="3684" y="6893"/>
                    <a:pt x="4356" y="7044"/>
                    <a:pt x="5022" y="7044"/>
                  </a:cubicBezTo>
                  <a:cubicBezTo>
                    <a:pt x="5520" y="7044"/>
                    <a:pt x="6015" y="6959"/>
                    <a:pt x="6485" y="6772"/>
                  </a:cubicBezTo>
                  <a:cubicBezTo>
                    <a:pt x="6798" y="6648"/>
                    <a:pt x="7085" y="6473"/>
                    <a:pt x="7372" y="6273"/>
                  </a:cubicBezTo>
                  <a:cubicBezTo>
                    <a:pt x="7685" y="6060"/>
                    <a:pt x="7860" y="5835"/>
                    <a:pt x="8010" y="5498"/>
                  </a:cubicBezTo>
                  <a:lnTo>
                    <a:pt x="8060" y="5348"/>
                  </a:lnTo>
                  <a:cubicBezTo>
                    <a:pt x="8472" y="4199"/>
                    <a:pt x="7285" y="3436"/>
                    <a:pt x="6285" y="3436"/>
                  </a:cubicBezTo>
                  <a:cubicBezTo>
                    <a:pt x="5873" y="3436"/>
                    <a:pt x="5511" y="3586"/>
                    <a:pt x="5123" y="3661"/>
                  </a:cubicBezTo>
                  <a:cubicBezTo>
                    <a:pt x="4879" y="3709"/>
                    <a:pt x="4542" y="3753"/>
                    <a:pt x="4215" y="3753"/>
                  </a:cubicBezTo>
                  <a:cubicBezTo>
                    <a:pt x="3941" y="3753"/>
                    <a:pt x="3673" y="3722"/>
                    <a:pt x="3474" y="3636"/>
                  </a:cubicBezTo>
                  <a:cubicBezTo>
                    <a:pt x="3162" y="3511"/>
                    <a:pt x="3099" y="2887"/>
                    <a:pt x="2974" y="2562"/>
                  </a:cubicBezTo>
                  <a:cubicBezTo>
                    <a:pt x="2624" y="1650"/>
                    <a:pt x="2175" y="625"/>
                    <a:pt x="1388" y="26"/>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45"/>
            <p:cNvSpPr/>
            <p:nvPr/>
          </p:nvSpPr>
          <p:spPr>
            <a:xfrm>
              <a:off x="5298569" y="2375882"/>
              <a:ext cx="732108" cy="608707"/>
            </a:xfrm>
            <a:custGeom>
              <a:avLst/>
              <a:gdLst/>
              <a:ahLst/>
              <a:cxnLst/>
              <a:rect l="l" t="t" r="r" b="b"/>
              <a:pathLst>
                <a:path w="8472" h="7044" extrusionOk="0">
                  <a:moveTo>
                    <a:pt x="1437" y="0"/>
                  </a:moveTo>
                  <a:cubicBezTo>
                    <a:pt x="1412" y="13"/>
                    <a:pt x="1387" y="25"/>
                    <a:pt x="1387" y="25"/>
                  </a:cubicBezTo>
                  <a:cubicBezTo>
                    <a:pt x="1387" y="25"/>
                    <a:pt x="1388" y="25"/>
                    <a:pt x="1388" y="26"/>
                  </a:cubicBezTo>
                  <a:lnTo>
                    <a:pt x="1388" y="26"/>
                  </a:lnTo>
                  <a:cubicBezTo>
                    <a:pt x="1404" y="17"/>
                    <a:pt x="1421" y="9"/>
                    <a:pt x="1437" y="0"/>
                  </a:cubicBezTo>
                  <a:close/>
                  <a:moveTo>
                    <a:pt x="1388" y="26"/>
                  </a:moveTo>
                  <a:cubicBezTo>
                    <a:pt x="991" y="224"/>
                    <a:pt x="584" y="351"/>
                    <a:pt x="188" y="375"/>
                  </a:cubicBezTo>
                  <a:cubicBezTo>
                    <a:pt x="125" y="400"/>
                    <a:pt x="63" y="438"/>
                    <a:pt x="0" y="450"/>
                  </a:cubicBezTo>
                  <a:cubicBezTo>
                    <a:pt x="0" y="1275"/>
                    <a:pt x="75" y="3949"/>
                    <a:pt x="1387" y="5498"/>
                  </a:cubicBezTo>
                  <a:cubicBezTo>
                    <a:pt x="1825" y="6010"/>
                    <a:pt x="2449" y="6373"/>
                    <a:pt x="3062" y="6635"/>
                  </a:cubicBezTo>
                  <a:cubicBezTo>
                    <a:pt x="3684" y="6893"/>
                    <a:pt x="4356" y="7044"/>
                    <a:pt x="5022" y="7044"/>
                  </a:cubicBezTo>
                  <a:cubicBezTo>
                    <a:pt x="5520" y="7044"/>
                    <a:pt x="6015" y="6959"/>
                    <a:pt x="6485" y="6772"/>
                  </a:cubicBezTo>
                  <a:cubicBezTo>
                    <a:pt x="6798" y="6648"/>
                    <a:pt x="7085" y="6473"/>
                    <a:pt x="7372" y="6273"/>
                  </a:cubicBezTo>
                  <a:cubicBezTo>
                    <a:pt x="7685" y="6060"/>
                    <a:pt x="7860" y="5835"/>
                    <a:pt x="8010" y="5498"/>
                  </a:cubicBezTo>
                  <a:lnTo>
                    <a:pt x="8060" y="5348"/>
                  </a:lnTo>
                  <a:cubicBezTo>
                    <a:pt x="8472" y="4199"/>
                    <a:pt x="7285" y="3436"/>
                    <a:pt x="6285" y="3436"/>
                  </a:cubicBezTo>
                  <a:cubicBezTo>
                    <a:pt x="5873" y="3436"/>
                    <a:pt x="5511" y="3586"/>
                    <a:pt x="5123" y="3661"/>
                  </a:cubicBezTo>
                  <a:cubicBezTo>
                    <a:pt x="4879" y="3709"/>
                    <a:pt x="4542" y="3753"/>
                    <a:pt x="4215" y="3753"/>
                  </a:cubicBezTo>
                  <a:cubicBezTo>
                    <a:pt x="3941" y="3753"/>
                    <a:pt x="3673" y="3722"/>
                    <a:pt x="3474" y="3636"/>
                  </a:cubicBezTo>
                  <a:cubicBezTo>
                    <a:pt x="3162" y="3511"/>
                    <a:pt x="3099" y="2887"/>
                    <a:pt x="2974" y="2562"/>
                  </a:cubicBezTo>
                  <a:cubicBezTo>
                    <a:pt x="2624" y="1650"/>
                    <a:pt x="2175" y="625"/>
                    <a:pt x="1388" y="26"/>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45"/>
            <p:cNvSpPr/>
            <p:nvPr/>
          </p:nvSpPr>
          <p:spPr>
            <a:xfrm>
              <a:off x="5542607" y="2671506"/>
              <a:ext cx="47528" cy="100673"/>
            </a:xfrm>
            <a:custGeom>
              <a:avLst/>
              <a:gdLst/>
              <a:ahLst/>
              <a:cxnLst/>
              <a:rect l="l" t="t" r="r" b="b"/>
              <a:pathLst>
                <a:path w="550" h="1165" extrusionOk="0">
                  <a:moveTo>
                    <a:pt x="368" y="0"/>
                  </a:moveTo>
                  <a:cubicBezTo>
                    <a:pt x="366" y="0"/>
                    <a:pt x="364" y="1"/>
                    <a:pt x="363" y="3"/>
                  </a:cubicBezTo>
                  <a:cubicBezTo>
                    <a:pt x="350" y="28"/>
                    <a:pt x="363" y="153"/>
                    <a:pt x="338" y="290"/>
                  </a:cubicBezTo>
                  <a:cubicBezTo>
                    <a:pt x="300" y="415"/>
                    <a:pt x="250" y="540"/>
                    <a:pt x="250" y="540"/>
                  </a:cubicBezTo>
                  <a:cubicBezTo>
                    <a:pt x="250" y="540"/>
                    <a:pt x="200" y="665"/>
                    <a:pt x="138" y="790"/>
                  </a:cubicBezTo>
                  <a:cubicBezTo>
                    <a:pt x="75" y="915"/>
                    <a:pt x="0" y="1027"/>
                    <a:pt x="25" y="1040"/>
                  </a:cubicBezTo>
                  <a:cubicBezTo>
                    <a:pt x="38" y="1040"/>
                    <a:pt x="125" y="927"/>
                    <a:pt x="213" y="815"/>
                  </a:cubicBezTo>
                  <a:cubicBezTo>
                    <a:pt x="288" y="715"/>
                    <a:pt x="350" y="565"/>
                    <a:pt x="350" y="565"/>
                  </a:cubicBezTo>
                  <a:cubicBezTo>
                    <a:pt x="350" y="565"/>
                    <a:pt x="388" y="428"/>
                    <a:pt x="413" y="290"/>
                  </a:cubicBezTo>
                  <a:lnTo>
                    <a:pt x="413" y="165"/>
                  </a:lnTo>
                  <a:cubicBezTo>
                    <a:pt x="425" y="215"/>
                    <a:pt x="438" y="278"/>
                    <a:pt x="438" y="340"/>
                  </a:cubicBezTo>
                  <a:cubicBezTo>
                    <a:pt x="463" y="478"/>
                    <a:pt x="438" y="615"/>
                    <a:pt x="438" y="615"/>
                  </a:cubicBezTo>
                  <a:cubicBezTo>
                    <a:pt x="438" y="615"/>
                    <a:pt x="438" y="765"/>
                    <a:pt x="400" y="903"/>
                  </a:cubicBezTo>
                  <a:cubicBezTo>
                    <a:pt x="350" y="1040"/>
                    <a:pt x="250" y="1152"/>
                    <a:pt x="275" y="1165"/>
                  </a:cubicBezTo>
                  <a:cubicBezTo>
                    <a:pt x="288" y="1165"/>
                    <a:pt x="400" y="1065"/>
                    <a:pt x="463" y="927"/>
                  </a:cubicBezTo>
                  <a:cubicBezTo>
                    <a:pt x="525" y="790"/>
                    <a:pt x="537" y="640"/>
                    <a:pt x="537" y="640"/>
                  </a:cubicBezTo>
                  <a:cubicBezTo>
                    <a:pt x="537" y="640"/>
                    <a:pt x="550" y="490"/>
                    <a:pt x="525" y="340"/>
                  </a:cubicBezTo>
                  <a:cubicBezTo>
                    <a:pt x="488" y="178"/>
                    <a:pt x="425" y="53"/>
                    <a:pt x="413" y="53"/>
                  </a:cubicBezTo>
                  <a:cubicBezTo>
                    <a:pt x="402" y="31"/>
                    <a:pt x="382" y="0"/>
                    <a:pt x="368"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45"/>
            <p:cNvSpPr/>
            <p:nvPr/>
          </p:nvSpPr>
          <p:spPr>
            <a:xfrm>
              <a:off x="5299606" y="2375882"/>
              <a:ext cx="705146" cy="608016"/>
            </a:xfrm>
            <a:custGeom>
              <a:avLst/>
              <a:gdLst/>
              <a:ahLst/>
              <a:cxnLst/>
              <a:rect l="l" t="t" r="r" b="b"/>
              <a:pathLst>
                <a:path w="8160" h="7036" extrusionOk="0">
                  <a:moveTo>
                    <a:pt x="1425" y="0"/>
                  </a:moveTo>
                  <a:lnTo>
                    <a:pt x="1425" y="0"/>
                  </a:lnTo>
                  <a:cubicBezTo>
                    <a:pt x="1025" y="213"/>
                    <a:pt x="601" y="350"/>
                    <a:pt x="188" y="375"/>
                  </a:cubicBezTo>
                  <a:cubicBezTo>
                    <a:pt x="126" y="400"/>
                    <a:pt x="63" y="438"/>
                    <a:pt x="1" y="450"/>
                  </a:cubicBezTo>
                  <a:cubicBezTo>
                    <a:pt x="1" y="1275"/>
                    <a:pt x="88" y="3949"/>
                    <a:pt x="1400" y="5498"/>
                  </a:cubicBezTo>
                  <a:cubicBezTo>
                    <a:pt x="1425" y="5535"/>
                    <a:pt x="1475" y="5585"/>
                    <a:pt x="1525" y="5623"/>
                  </a:cubicBezTo>
                  <a:cubicBezTo>
                    <a:pt x="1838" y="5935"/>
                    <a:pt x="2312" y="6273"/>
                    <a:pt x="2887" y="6535"/>
                  </a:cubicBezTo>
                  <a:cubicBezTo>
                    <a:pt x="2912" y="6560"/>
                    <a:pt x="2937" y="6560"/>
                    <a:pt x="2950" y="6573"/>
                  </a:cubicBezTo>
                  <a:cubicBezTo>
                    <a:pt x="3000" y="6585"/>
                    <a:pt x="3050" y="6623"/>
                    <a:pt x="3100" y="6635"/>
                  </a:cubicBezTo>
                  <a:cubicBezTo>
                    <a:pt x="3112" y="6635"/>
                    <a:pt x="3112" y="6648"/>
                    <a:pt x="3125" y="6648"/>
                  </a:cubicBezTo>
                  <a:cubicBezTo>
                    <a:pt x="3150" y="6660"/>
                    <a:pt x="3175" y="6660"/>
                    <a:pt x="3187" y="6685"/>
                  </a:cubicBezTo>
                  <a:cubicBezTo>
                    <a:pt x="3225" y="6698"/>
                    <a:pt x="3262" y="6710"/>
                    <a:pt x="3300" y="6723"/>
                  </a:cubicBezTo>
                  <a:cubicBezTo>
                    <a:pt x="3312" y="6723"/>
                    <a:pt x="3337" y="6747"/>
                    <a:pt x="3349" y="6747"/>
                  </a:cubicBezTo>
                  <a:cubicBezTo>
                    <a:pt x="3374" y="6760"/>
                    <a:pt x="3387" y="6760"/>
                    <a:pt x="3424" y="6772"/>
                  </a:cubicBezTo>
                  <a:cubicBezTo>
                    <a:pt x="3462" y="6785"/>
                    <a:pt x="3487" y="6785"/>
                    <a:pt x="3499" y="6810"/>
                  </a:cubicBezTo>
                  <a:cubicBezTo>
                    <a:pt x="3537" y="6810"/>
                    <a:pt x="3549" y="6822"/>
                    <a:pt x="3574" y="6822"/>
                  </a:cubicBezTo>
                  <a:cubicBezTo>
                    <a:pt x="3612" y="6822"/>
                    <a:pt x="3624" y="6835"/>
                    <a:pt x="3662" y="6835"/>
                  </a:cubicBezTo>
                  <a:cubicBezTo>
                    <a:pt x="3674" y="6835"/>
                    <a:pt x="3699" y="6847"/>
                    <a:pt x="3724" y="6847"/>
                  </a:cubicBezTo>
                  <a:lnTo>
                    <a:pt x="3912" y="6897"/>
                  </a:lnTo>
                  <a:lnTo>
                    <a:pt x="3937" y="6897"/>
                  </a:lnTo>
                  <a:cubicBezTo>
                    <a:pt x="4308" y="6988"/>
                    <a:pt x="4696" y="7035"/>
                    <a:pt x="5078" y="7035"/>
                  </a:cubicBezTo>
                  <a:cubicBezTo>
                    <a:pt x="5275" y="7035"/>
                    <a:pt x="5470" y="7023"/>
                    <a:pt x="5661" y="6997"/>
                  </a:cubicBezTo>
                  <a:lnTo>
                    <a:pt x="5674" y="6997"/>
                  </a:lnTo>
                  <a:cubicBezTo>
                    <a:pt x="5736" y="6972"/>
                    <a:pt x="5786" y="6972"/>
                    <a:pt x="5848" y="6960"/>
                  </a:cubicBezTo>
                  <a:lnTo>
                    <a:pt x="5873" y="6960"/>
                  </a:lnTo>
                  <a:cubicBezTo>
                    <a:pt x="5898" y="6960"/>
                    <a:pt x="5923" y="6947"/>
                    <a:pt x="5936" y="6947"/>
                  </a:cubicBezTo>
                  <a:cubicBezTo>
                    <a:pt x="5986" y="6935"/>
                    <a:pt x="6036" y="6935"/>
                    <a:pt x="6086" y="6910"/>
                  </a:cubicBezTo>
                  <a:lnTo>
                    <a:pt x="6098" y="6910"/>
                  </a:lnTo>
                  <a:cubicBezTo>
                    <a:pt x="6161" y="6897"/>
                    <a:pt x="6223" y="6885"/>
                    <a:pt x="6286" y="6847"/>
                  </a:cubicBezTo>
                  <a:lnTo>
                    <a:pt x="6298" y="6847"/>
                  </a:lnTo>
                  <a:cubicBezTo>
                    <a:pt x="6311" y="6847"/>
                    <a:pt x="6336" y="6835"/>
                    <a:pt x="6348" y="6835"/>
                  </a:cubicBezTo>
                  <a:cubicBezTo>
                    <a:pt x="6411" y="6822"/>
                    <a:pt x="6473" y="6785"/>
                    <a:pt x="6548" y="6760"/>
                  </a:cubicBezTo>
                  <a:cubicBezTo>
                    <a:pt x="6561" y="6747"/>
                    <a:pt x="6598" y="6747"/>
                    <a:pt x="6611" y="6723"/>
                  </a:cubicBezTo>
                  <a:cubicBezTo>
                    <a:pt x="6623" y="6723"/>
                    <a:pt x="6623" y="6710"/>
                    <a:pt x="6648" y="6710"/>
                  </a:cubicBezTo>
                  <a:cubicBezTo>
                    <a:pt x="6686" y="6698"/>
                    <a:pt x="6736" y="6660"/>
                    <a:pt x="6786" y="6648"/>
                  </a:cubicBezTo>
                  <a:cubicBezTo>
                    <a:pt x="6811" y="6635"/>
                    <a:pt x="6836" y="6623"/>
                    <a:pt x="6861" y="6623"/>
                  </a:cubicBezTo>
                  <a:cubicBezTo>
                    <a:pt x="6873" y="6623"/>
                    <a:pt x="6873" y="6598"/>
                    <a:pt x="6898" y="6598"/>
                  </a:cubicBezTo>
                  <a:cubicBezTo>
                    <a:pt x="6935" y="6573"/>
                    <a:pt x="6985" y="6560"/>
                    <a:pt x="7035" y="6523"/>
                  </a:cubicBezTo>
                  <a:cubicBezTo>
                    <a:pt x="7060" y="6510"/>
                    <a:pt x="7098" y="6473"/>
                    <a:pt x="7123" y="6460"/>
                  </a:cubicBezTo>
                  <a:lnTo>
                    <a:pt x="7273" y="6373"/>
                  </a:lnTo>
                  <a:cubicBezTo>
                    <a:pt x="7298" y="6348"/>
                    <a:pt x="7335" y="6335"/>
                    <a:pt x="7348" y="6310"/>
                  </a:cubicBezTo>
                  <a:cubicBezTo>
                    <a:pt x="7410" y="6260"/>
                    <a:pt x="7460" y="6223"/>
                    <a:pt x="7523" y="6185"/>
                  </a:cubicBezTo>
                  <a:cubicBezTo>
                    <a:pt x="7623" y="6085"/>
                    <a:pt x="7723" y="5998"/>
                    <a:pt x="7798" y="5885"/>
                  </a:cubicBezTo>
                  <a:lnTo>
                    <a:pt x="7810" y="5873"/>
                  </a:lnTo>
                  <a:cubicBezTo>
                    <a:pt x="7848" y="5823"/>
                    <a:pt x="7898" y="5760"/>
                    <a:pt x="7923" y="5710"/>
                  </a:cubicBezTo>
                  <a:cubicBezTo>
                    <a:pt x="7923" y="5698"/>
                    <a:pt x="7935" y="5698"/>
                    <a:pt x="7935" y="5685"/>
                  </a:cubicBezTo>
                  <a:lnTo>
                    <a:pt x="8035" y="5498"/>
                  </a:lnTo>
                  <a:lnTo>
                    <a:pt x="8085" y="5348"/>
                  </a:lnTo>
                  <a:cubicBezTo>
                    <a:pt x="8160" y="5086"/>
                    <a:pt x="8160" y="4811"/>
                    <a:pt x="8085" y="4536"/>
                  </a:cubicBezTo>
                  <a:cubicBezTo>
                    <a:pt x="7998" y="4324"/>
                    <a:pt x="7873" y="4136"/>
                    <a:pt x="7723" y="3974"/>
                  </a:cubicBezTo>
                  <a:lnTo>
                    <a:pt x="7723" y="3974"/>
                  </a:lnTo>
                  <a:cubicBezTo>
                    <a:pt x="7898" y="4498"/>
                    <a:pt x="8060" y="5436"/>
                    <a:pt x="6248" y="6023"/>
                  </a:cubicBezTo>
                  <a:cubicBezTo>
                    <a:pt x="5814" y="6168"/>
                    <a:pt x="5454" y="6231"/>
                    <a:pt x="5155" y="6231"/>
                  </a:cubicBezTo>
                  <a:cubicBezTo>
                    <a:pt x="3551" y="6231"/>
                    <a:pt x="3743" y="4407"/>
                    <a:pt x="3774" y="3711"/>
                  </a:cubicBezTo>
                  <a:cubicBezTo>
                    <a:pt x="3662" y="3699"/>
                    <a:pt x="3549" y="3661"/>
                    <a:pt x="3474" y="3636"/>
                  </a:cubicBezTo>
                  <a:cubicBezTo>
                    <a:pt x="3424" y="3611"/>
                    <a:pt x="3399" y="3586"/>
                    <a:pt x="3362" y="3561"/>
                  </a:cubicBezTo>
                  <a:cubicBezTo>
                    <a:pt x="3312" y="3561"/>
                    <a:pt x="3300" y="3574"/>
                    <a:pt x="3300" y="3574"/>
                  </a:cubicBezTo>
                  <a:cubicBezTo>
                    <a:pt x="3300" y="3574"/>
                    <a:pt x="3287" y="3511"/>
                    <a:pt x="3250" y="3399"/>
                  </a:cubicBezTo>
                  <a:cubicBezTo>
                    <a:pt x="3237" y="3386"/>
                    <a:pt x="3237" y="3349"/>
                    <a:pt x="3225" y="3336"/>
                  </a:cubicBezTo>
                  <a:cubicBezTo>
                    <a:pt x="3163" y="3790"/>
                    <a:pt x="2982" y="4328"/>
                    <a:pt x="2451" y="4328"/>
                  </a:cubicBezTo>
                  <a:cubicBezTo>
                    <a:pt x="2338" y="4328"/>
                    <a:pt x="2210" y="4303"/>
                    <a:pt x="2063" y="4249"/>
                  </a:cubicBezTo>
                  <a:cubicBezTo>
                    <a:pt x="751" y="3761"/>
                    <a:pt x="613" y="663"/>
                    <a:pt x="938" y="413"/>
                  </a:cubicBezTo>
                  <a:cubicBezTo>
                    <a:pt x="1100" y="288"/>
                    <a:pt x="1400" y="275"/>
                    <a:pt x="1688" y="275"/>
                  </a:cubicBezTo>
                  <a:cubicBezTo>
                    <a:pt x="1650" y="225"/>
                    <a:pt x="1613" y="188"/>
                    <a:pt x="1563" y="150"/>
                  </a:cubicBezTo>
                  <a:lnTo>
                    <a:pt x="1550" y="138"/>
                  </a:lnTo>
                  <a:cubicBezTo>
                    <a:pt x="1500" y="88"/>
                    <a:pt x="1463" y="63"/>
                    <a:pt x="1413" y="25"/>
                  </a:cubicBezTo>
                  <a:lnTo>
                    <a:pt x="1400" y="25"/>
                  </a:lnTo>
                  <a:lnTo>
                    <a:pt x="1425" y="0"/>
                  </a:ln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45"/>
            <p:cNvSpPr/>
            <p:nvPr/>
          </p:nvSpPr>
          <p:spPr>
            <a:xfrm>
              <a:off x="5422749" y="2808213"/>
              <a:ext cx="68095" cy="82786"/>
            </a:xfrm>
            <a:custGeom>
              <a:avLst/>
              <a:gdLst/>
              <a:ahLst/>
              <a:cxnLst/>
              <a:rect l="l" t="t" r="r" b="b"/>
              <a:pathLst>
                <a:path w="788" h="958" extrusionOk="0">
                  <a:moveTo>
                    <a:pt x="315" y="378"/>
                  </a:moveTo>
                  <a:cubicBezTo>
                    <a:pt x="313" y="378"/>
                    <a:pt x="313" y="380"/>
                    <a:pt x="313" y="383"/>
                  </a:cubicBezTo>
                  <a:cubicBezTo>
                    <a:pt x="313" y="383"/>
                    <a:pt x="313" y="395"/>
                    <a:pt x="350" y="433"/>
                  </a:cubicBezTo>
                  <a:cubicBezTo>
                    <a:pt x="331" y="394"/>
                    <a:pt x="319" y="378"/>
                    <a:pt x="315" y="378"/>
                  </a:cubicBezTo>
                  <a:close/>
                  <a:moveTo>
                    <a:pt x="80" y="0"/>
                  </a:moveTo>
                  <a:cubicBezTo>
                    <a:pt x="58" y="0"/>
                    <a:pt x="42" y="7"/>
                    <a:pt x="38" y="20"/>
                  </a:cubicBezTo>
                  <a:cubicBezTo>
                    <a:pt x="38" y="20"/>
                    <a:pt x="13" y="58"/>
                    <a:pt x="0" y="120"/>
                  </a:cubicBezTo>
                  <a:lnTo>
                    <a:pt x="0" y="270"/>
                  </a:lnTo>
                  <a:cubicBezTo>
                    <a:pt x="38" y="395"/>
                    <a:pt x="113" y="557"/>
                    <a:pt x="238" y="657"/>
                  </a:cubicBezTo>
                  <a:cubicBezTo>
                    <a:pt x="350" y="770"/>
                    <a:pt x="488" y="870"/>
                    <a:pt x="600" y="907"/>
                  </a:cubicBezTo>
                  <a:cubicBezTo>
                    <a:pt x="700" y="957"/>
                    <a:pt x="787" y="957"/>
                    <a:pt x="787" y="957"/>
                  </a:cubicBezTo>
                  <a:cubicBezTo>
                    <a:pt x="787" y="945"/>
                    <a:pt x="700" y="932"/>
                    <a:pt x="613" y="882"/>
                  </a:cubicBezTo>
                  <a:cubicBezTo>
                    <a:pt x="513" y="832"/>
                    <a:pt x="388" y="745"/>
                    <a:pt x="288" y="620"/>
                  </a:cubicBezTo>
                  <a:cubicBezTo>
                    <a:pt x="175" y="508"/>
                    <a:pt x="113" y="370"/>
                    <a:pt x="100" y="258"/>
                  </a:cubicBezTo>
                  <a:cubicBezTo>
                    <a:pt x="75" y="208"/>
                    <a:pt x="100" y="158"/>
                    <a:pt x="100" y="133"/>
                  </a:cubicBezTo>
                  <a:lnTo>
                    <a:pt x="100" y="120"/>
                  </a:lnTo>
                  <a:cubicBezTo>
                    <a:pt x="113" y="120"/>
                    <a:pt x="125" y="120"/>
                    <a:pt x="138" y="133"/>
                  </a:cubicBezTo>
                  <a:cubicBezTo>
                    <a:pt x="163" y="145"/>
                    <a:pt x="188" y="145"/>
                    <a:pt x="200" y="158"/>
                  </a:cubicBezTo>
                  <a:cubicBezTo>
                    <a:pt x="300" y="208"/>
                    <a:pt x="425" y="308"/>
                    <a:pt x="513" y="433"/>
                  </a:cubicBezTo>
                  <a:cubicBezTo>
                    <a:pt x="525" y="458"/>
                    <a:pt x="550" y="495"/>
                    <a:pt x="575" y="520"/>
                  </a:cubicBezTo>
                  <a:lnTo>
                    <a:pt x="588" y="557"/>
                  </a:lnTo>
                  <a:lnTo>
                    <a:pt x="588" y="570"/>
                  </a:lnTo>
                  <a:cubicBezTo>
                    <a:pt x="575" y="570"/>
                    <a:pt x="563" y="570"/>
                    <a:pt x="525" y="557"/>
                  </a:cubicBezTo>
                  <a:cubicBezTo>
                    <a:pt x="500" y="532"/>
                    <a:pt x="475" y="532"/>
                    <a:pt x="450" y="520"/>
                  </a:cubicBezTo>
                  <a:cubicBezTo>
                    <a:pt x="438" y="508"/>
                    <a:pt x="413" y="495"/>
                    <a:pt x="388" y="470"/>
                  </a:cubicBezTo>
                  <a:lnTo>
                    <a:pt x="350" y="433"/>
                  </a:lnTo>
                  <a:lnTo>
                    <a:pt x="350" y="433"/>
                  </a:lnTo>
                  <a:cubicBezTo>
                    <a:pt x="363" y="445"/>
                    <a:pt x="363" y="458"/>
                    <a:pt x="375" y="470"/>
                  </a:cubicBezTo>
                  <a:cubicBezTo>
                    <a:pt x="388" y="495"/>
                    <a:pt x="425" y="508"/>
                    <a:pt x="438" y="532"/>
                  </a:cubicBezTo>
                  <a:lnTo>
                    <a:pt x="538" y="582"/>
                  </a:lnTo>
                  <a:cubicBezTo>
                    <a:pt x="550" y="595"/>
                    <a:pt x="563" y="595"/>
                    <a:pt x="600" y="595"/>
                  </a:cubicBezTo>
                  <a:cubicBezTo>
                    <a:pt x="625" y="595"/>
                    <a:pt x="638" y="620"/>
                    <a:pt x="675" y="620"/>
                  </a:cubicBezTo>
                  <a:lnTo>
                    <a:pt x="688" y="620"/>
                  </a:lnTo>
                  <a:lnTo>
                    <a:pt x="688" y="595"/>
                  </a:lnTo>
                  <a:lnTo>
                    <a:pt x="675" y="557"/>
                  </a:lnTo>
                  <a:lnTo>
                    <a:pt x="638" y="470"/>
                  </a:lnTo>
                  <a:cubicBezTo>
                    <a:pt x="625" y="445"/>
                    <a:pt x="613" y="395"/>
                    <a:pt x="575" y="370"/>
                  </a:cubicBezTo>
                  <a:cubicBezTo>
                    <a:pt x="442" y="135"/>
                    <a:pt x="183" y="0"/>
                    <a:pt x="80"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45"/>
            <p:cNvSpPr/>
            <p:nvPr/>
          </p:nvSpPr>
          <p:spPr>
            <a:xfrm>
              <a:off x="5611653" y="2677468"/>
              <a:ext cx="248443" cy="20221"/>
            </a:xfrm>
            <a:custGeom>
              <a:avLst/>
              <a:gdLst/>
              <a:ahLst/>
              <a:cxnLst/>
              <a:rect l="l" t="t" r="r" b="b"/>
              <a:pathLst>
                <a:path w="2875" h="234" extrusionOk="0">
                  <a:moveTo>
                    <a:pt x="2462" y="1"/>
                  </a:moveTo>
                  <a:cubicBezTo>
                    <a:pt x="2369" y="1"/>
                    <a:pt x="2270" y="9"/>
                    <a:pt x="2162" y="9"/>
                  </a:cubicBezTo>
                  <a:cubicBezTo>
                    <a:pt x="1800" y="34"/>
                    <a:pt x="1438" y="84"/>
                    <a:pt x="1438" y="84"/>
                  </a:cubicBezTo>
                  <a:cubicBezTo>
                    <a:pt x="1438" y="84"/>
                    <a:pt x="1075" y="146"/>
                    <a:pt x="726" y="171"/>
                  </a:cubicBezTo>
                  <a:cubicBezTo>
                    <a:pt x="623" y="182"/>
                    <a:pt x="521" y="185"/>
                    <a:pt x="426" y="185"/>
                  </a:cubicBezTo>
                  <a:cubicBezTo>
                    <a:pt x="226" y="185"/>
                    <a:pt x="63" y="169"/>
                    <a:pt x="15" y="169"/>
                  </a:cubicBezTo>
                  <a:cubicBezTo>
                    <a:pt x="6" y="169"/>
                    <a:pt x="1" y="170"/>
                    <a:pt x="1" y="171"/>
                  </a:cubicBezTo>
                  <a:cubicBezTo>
                    <a:pt x="1" y="196"/>
                    <a:pt x="76" y="209"/>
                    <a:pt x="226" y="209"/>
                  </a:cubicBezTo>
                  <a:cubicBezTo>
                    <a:pt x="363" y="234"/>
                    <a:pt x="538" y="234"/>
                    <a:pt x="726" y="234"/>
                  </a:cubicBezTo>
                  <a:cubicBezTo>
                    <a:pt x="1075" y="221"/>
                    <a:pt x="1438" y="171"/>
                    <a:pt x="1438" y="171"/>
                  </a:cubicBezTo>
                  <a:lnTo>
                    <a:pt x="2162" y="84"/>
                  </a:lnTo>
                  <a:cubicBezTo>
                    <a:pt x="2337" y="59"/>
                    <a:pt x="2515" y="56"/>
                    <a:pt x="2650" y="56"/>
                  </a:cubicBezTo>
                  <a:cubicBezTo>
                    <a:pt x="2695" y="56"/>
                    <a:pt x="2734" y="56"/>
                    <a:pt x="2768" y="56"/>
                  </a:cubicBezTo>
                  <a:cubicBezTo>
                    <a:pt x="2834" y="56"/>
                    <a:pt x="2875" y="55"/>
                    <a:pt x="2875" y="46"/>
                  </a:cubicBezTo>
                  <a:cubicBezTo>
                    <a:pt x="2875" y="46"/>
                    <a:pt x="2800" y="34"/>
                    <a:pt x="2662" y="21"/>
                  </a:cubicBezTo>
                  <a:cubicBezTo>
                    <a:pt x="2598" y="5"/>
                    <a:pt x="2531" y="1"/>
                    <a:pt x="2462"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45"/>
            <p:cNvSpPr/>
            <p:nvPr/>
          </p:nvSpPr>
          <p:spPr>
            <a:xfrm>
              <a:off x="5396824" y="2263544"/>
              <a:ext cx="29208" cy="77860"/>
            </a:xfrm>
            <a:custGeom>
              <a:avLst/>
              <a:gdLst/>
              <a:ahLst/>
              <a:cxnLst/>
              <a:rect l="l" t="t" r="r" b="b"/>
              <a:pathLst>
                <a:path w="338" h="901" extrusionOk="0">
                  <a:moveTo>
                    <a:pt x="313" y="1"/>
                  </a:moveTo>
                  <a:lnTo>
                    <a:pt x="313" y="1"/>
                  </a:lnTo>
                  <a:cubicBezTo>
                    <a:pt x="313" y="1"/>
                    <a:pt x="213" y="63"/>
                    <a:pt x="125" y="176"/>
                  </a:cubicBezTo>
                  <a:cubicBezTo>
                    <a:pt x="100" y="213"/>
                    <a:pt x="63" y="276"/>
                    <a:pt x="50" y="326"/>
                  </a:cubicBezTo>
                  <a:cubicBezTo>
                    <a:pt x="38" y="376"/>
                    <a:pt x="25" y="401"/>
                    <a:pt x="25" y="401"/>
                  </a:cubicBezTo>
                  <a:lnTo>
                    <a:pt x="25" y="488"/>
                  </a:lnTo>
                  <a:cubicBezTo>
                    <a:pt x="0" y="551"/>
                    <a:pt x="25" y="613"/>
                    <a:pt x="25" y="676"/>
                  </a:cubicBezTo>
                  <a:cubicBezTo>
                    <a:pt x="38" y="801"/>
                    <a:pt x="100" y="900"/>
                    <a:pt x="113" y="900"/>
                  </a:cubicBezTo>
                  <a:cubicBezTo>
                    <a:pt x="125" y="888"/>
                    <a:pt x="100" y="776"/>
                    <a:pt x="63" y="688"/>
                  </a:cubicBezTo>
                  <a:cubicBezTo>
                    <a:pt x="63" y="626"/>
                    <a:pt x="63" y="563"/>
                    <a:pt x="88" y="513"/>
                  </a:cubicBezTo>
                  <a:cubicBezTo>
                    <a:pt x="100" y="463"/>
                    <a:pt x="100" y="438"/>
                    <a:pt x="100" y="438"/>
                  </a:cubicBezTo>
                  <a:cubicBezTo>
                    <a:pt x="100" y="438"/>
                    <a:pt x="100" y="401"/>
                    <a:pt x="113" y="363"/>
                  </a:cubicBezTo>
                  <a:cubicBezTo>
                    <a:pt x="125" y="313"/>
                    <a:pt x="163" y="263"/>
                    <a:pt x="175" y="201"/>
                  </a:cubicBezTo>
                  <a:cubicBezTo>
                    <a:pt x="238" y="88"/>
                    <a:pt x="338" y="13"/>
                    <a:pt x="313"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45"/>
            <p:cNvSpPr/>
            <p:nvPr/>
          </p:nvSpPr>
          <p:spPr>
            <a:xfrm>
              <a:off x="5287767" y="2382363"/>
              <a:ext cx="54096" cy="55392"/>
            </a:xfrm>
            <a:custGeom>
              <a:avLst/>
              <a:gdLst/>
              <a:ahLst/>
              <a:cxnLst/>
              <a:rect l="l" t="t" r="r" b="b"/>
              <a:pathLst>
                <a:path w="626" h="641" extrusionOk="0">
                  <a:moveTo>
                    <a:pt x="13" y="0"/>
                  </a:moveTo>
                  <a:cubicBezTo>
                    <a:pt x="0" y="0"/>
                    <a:pt x="50" y="100"/>
                    <a:pt x="113" y="200"/>
                  </a:cubicBezTo>
                  <a:cubicBezTo>
                    <a:pt x="163" y="288"/>
                    <a:pt x="238" y="388"/>
                    <a:pt x="238" y="388"/>
                  </a:cubicBezTo>
                  <a:cubicBezTo>
                    <a:pt x="238" y="388"/>
                    <a:pt x="313" y="488"/>
                    <a:pt x="413" y="550"/>
                  </a:cubicBezTo>
                  <a:cubicBezTo>
                    <a:pt x="497" y="613"/>
                    <a:pt x="589" y="641"/>
                    <a:pt x="617" y="641"/>
                  </a:cubicBezTo>
                  <a:cubicBezTo>
                    <a:pt x="622" y="641"/>
                    <a:pt x="625" y="640"/>
                    <a:pt x="625" y="638"/>
                  </a:cubicBezTo>
                  <a:cubicBezTo>
                    <a:pt x="625" y="625"/>
                    <a:pt x="538" y="575"/>
                    <a:pt x="438" y="500"/>
                  </a:cubicBezTo>
                  <a:cubicBezTo>
                    <a:pt x="363" y="438"/>
                    <a:pt x="300" y="338"/>
                    <a:pt x="300" y="338"/>
                  </a:cubicBezTo>
                  <a:cubicBezTo>
                    <a:pt x="300" y="338"/>
                    <a:pt x="225" y="263"/>
                    <a:pt x="163" y="175"/>
                  </a:cubicBezTo>
                  <a:cubicBezTo>
                    <a:pt x="100" y="75"/>
                    <a:pt x="38" y="0"/>
                    <a:pt x="13"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45"/>
            <p:cNvSpPr/>
            <p:nvPr/>
          </p:nvSpPr>
          <p:spPr>
            <a:xfrm>
              <a:off x="5418428" y="2343477"/>
              <a:ext cx="59454" cy="77860"/>
            </a:xfrm>
            <a:custGeom>
              <a:avLst/>
              <a:gdLst/>
              <a:ahLst/>
              <a:cxnLst/>
              <a:rect l="l" t="t" r="r" b="b"/>
              <a:pathLst>
                <a:path w="688" h="901" extrusionOk="0">
                  <a:moveTo>
                    <a:pt x="613" y="0"/>
                  </a:moveTo>
                  <a:cubicBezTo>
                    <a:pt x="600" y="0"/>
                    <a:pt x="613" y="25"/>
                    <a:pt x="613" y="88"/>
                  </a:cubicBezTo>
                  <a:cubicBezTo>
                    <a:pt x="613" y="150"/>
                    <a:pt x="613" y="213"/>
                    <a:pt x="600" y="288"/>
                  </a:cubicBezTo>
                  <a:cubicBezTo>
                    <a:pt x="575" y="375"/>
                    <a:pt x="550" y="438"/>
                    <a:pt x="525" y="475"/>
                  </a:cubicBezTo>
                  <a:cubicBezTo>
                    <a:pt x="488" y="525"/>
                    <a:pt x="475" y="563"/>
                    <a:pt x="475" y="563"/>
                  </a:cubicBezTo>
                  <a:cubicBezTo>
                    <a:pt x="475" y="563"/>
                    <a:pt x="400" y="663"/>
                    <a:pt x="275" y="763"/>
                  </a:cubicBezTo>
                  <a:cubicBezTo>
                    <a:pt x="150" y="850"/>
                    <a:pt x="0" y="888"/>
                    <a:pt x="0" y="900"/>
                  </a:cubicBezTo>
                  <a:cubicBezTo>
                    <a:pt x="0" y="900"/>
                    <a:pt x="163" y="900"/>
                    <a:pt x="338" y="825"/>
                  </a:cubicBezTo>
                  <a:cubicBezTo>
                    <a:pt x="475" y="725"/>
                    <a:pt x="563" y="600"/>
                    <a:pt x="563" y="600"/>
                  </a:cubicBezTo>
                  <a:cubicBezTo>
                    <a:pt x="563" y="600"/>
                    <a:pt x="575" y="563"/>
                    <a:pt x="613" y="513"/>
                  </a:cubicBezTo>
                  <a:cubicBezTo>
                    <a:pt x="638" y="463"/>
                    <a:pt x="663" y="388"/>
                    <a:pt x="675" y="313"/>
                  </a:cubicBezTo>
                  <a:cubicBezTo>
                    <a:pt x="688" y="225"/>
                    <a:pt x="675" y="150"/>
                    <a:pt x="663" y="88"/>
                  </a:cubicBezTo>
                  <a:cubicBezTo>
                    <a:pt x="650" y="25"/>
                    <a:pt x="613" y="0"/>
                    <a:pt x="613"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45"/>
            <p:cNvSpPr/>
            <p:nvPr/>
          </p:nvSpPr>
          <p:spPr>
            <a:xfrm>
              <a:off x="5996116" y="2118886"/>
              <a:ext cx="563858" cy="758637"/>
            </a:xfrm>
            <a:custGeom>
              <a:avLst/>
              <a:gdLst/>
              <a:ahLst/>
              <a:cxnLst/>
              <a:rect l="l" t="t" r="r" b="b"/>
              <a:pathLst>
                <a:path w="6525" h="8779" extrusionOk="0">
                  <a:moveTo>
                    <a:pt x="1637" y="1"/>
                  </a:moveTo>
                  <a:cubicBezTo>
                    <a:pt x="725" y="13"/>
                    <a:pt x="1374" y="950"/>
                    <a:pt x="1474" y="1412"/>
                  </a:cubicBezTo>
                  <a:cubicBezTo>
                    <a:pt x="1774" y="2912"/>
                    <a:pt x="0" y="3662"/>
                    <a:pt x="0" y="5998"/>
                  </a:cubicBezTo>
                  <a:cubicBezTo>
                    <a:pt x="0" y="7235"/>
                    <a:pt x="650" y="8135"/>
                    <a:pt x="1737" y="8634"/>
                  </a:cubicBezTo>
                  <a:cubicBezTo>
                    <a:pt x="1774" y="8659"/>
                    <a:pt x="1799" y="8672"/>
                    <a:pt x="1849" y="8684"/>
                  </a:cubicBezTo>
                  <a:cubicBezTo>
                    <a:pt x="1996" y="8751"/>
                    <a:pt x="2159" y="8779"/>
                    <a:pt x="2333" y="8779"/>
                  </a:cubicBezTo>
                  <a:cubicBezTo>
                    <a:pt x="3076" y="8779"/>
                    <a:pt x="4003" y="8261"/>
                    <a:pt x="4561" y="7997"/>
                  </a:cubicBezTo>
                  <a:cubicBezTo>
                    <a:pt x="5248" y="7672"/>
                    <a:pt x="5235" y="7060"/>
                    <a:pt x="4461" y="6823"/>
                  </a:cubicBezTo>
                  <a:lnTo>
                    <a:pt x="4461" y="6823"/>
                  </a:lnTo>
                  <a:cubicBezTo>
                    <a:pt x="4464" y="6824"/>
                    <a:pt x="4467" y="6824"/>
                    <a:pt x="4472" y="6824"/>
                  </a:cubicBezTo>
                  <a:cubicBezTo>
                    <a:pt x="4630" y="6824"/>
                    <a:pt x="5476" y="6133"/>
                    <a:pt x="5598" y="6036"/>
                  </a:cubicBezTo>
                  <a:cubicBezTo>
                    <a:pt x="5910" y="5736"/>
                    <a:pt x="6172" y="5348"/>
                    <a:pt x="6235" y="4911"/>
                  </a:cubicBezTo>
                  <a:cubicBezTo>
                    <a:pt x="6293" y="4496"/>
                    <a:pt x="5943" y="4235"/>
                    <a:pt x="5577" y="4235"/>
                  </a:cubicBezTo>
                  <a:cubicBezTo>
                    <a:pt x="5456" y="4235"/>
                    <a:pt x="5334" y="4264"/>
                    <a:pt x="5224" y="4324"/>
                  </a:cubicBezTo>
                  <a:lnTo>
                    <a:pt x="5224" y="4324"/>
                  </a:lnTo>
                  <a:cubicBezTo>
                    <a:pt x="5820" y="3713"/>
                    <a:pt x="6525" y="1430"/>
                    <a:pt x="5485" y="1350"/>
                  </a:cubicBezTo>
                  <a:cubicBezTo>
                    <a:pt x="5465" y="1348"/>
                    <a:pt x="5446" y="1347"/>
                    <a:pt x="5427" y="1347"/>
                  </a:cubicBezTo>
                  <a:cubicBezTo>
                    <a:pt x="5089" y="1347"/>
                    <a:pt x="4902" y="1652"/>
                    <a:pt x="4748" y="1912"/>
                  </a:cubicBezTo>
                  <a:cubicBezTo>
                    <a:pt x="4661" y="1387"/>
                    <a:pt x="4636" y="575"/>
                    <a:pt x="4011" y="488"/>
                  </a:cubicBezTo>
                  <a:cubicBezTo>
                    <a:pt x="3976" y="483"/>
                    <a:pt x="3942" y="481"/>
                    <a:pt x="3909" y="481"/>
                  </a:cubicBezTo>
                  <a:cubicBezTo>
                    <a:pt x="3434" y="481"/>
                    <a:pt x="3161" y="969"/>
                    <a:pt x="3161" y="1425"/>
                  </a:cubicBezTo>
                  <a:cubicBezTo>
                    <a:pt x="2974" y="800"/>
                    <a:pt x="2374" y="1"/>
                    <a:pt x="16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45"/>
            <p:cNvSpPr/>
            <p:nvPr/>
          </p:nvSpPr>
          <p:spPr>
            <a:xfrm>
              <a:off x="5996116" y="2118886"/>
              <a:ext cx="563858" cy="758637"/>
            </a:xfrm>
            <a:custGeom>
              <a:avLst/>
              <a:gdLst/>
              <a:ahLst/>
              <a:cxnLst/>
              <a:rect l="l" t="t" r="r" b="b"/>
              <a:pathLst>
                <a:path w="6525" h="8779" extrusionOk="0">
                  <a:moveTo>
                    <a:pt x="1637" y="1"/>
                  </a:moveTo>
                  <a:cubicBezTo>
                    <a:pt x="725" y="13"/>
                    <a:pt x="1374" y="950"/>
                    <a:pt x="1474" y="1412"/>
                  </a:cubicBezTo>
                  <a:cubicBezTo>
                    <a:pt x="1774" y="2912"/>
                    <a:pt x="0" y="3662"/>
                    <a:pt x="0" y="5998"/>
                  </a:cubicBezTo>
                  <a:cubicBezTo>
                    <a:pt x="0" y="7235"/>
                    <a:pt x="650" y="8135"/>
                    <a:pt x="1737" y="8634"/>
                  </a:cubicBezTo>
                  <a:cubicBezTo>
                    <a:pt x="1774" y="8659"/>
                    <a:pt x="1799" y="8672"/>
                    <a:pt x="1849" y="8684"/>
                  </a:cubicBezTo>
                  <a:cubicBezTo>
                    <a:pt x="1996" y="8751"/>
                    <a:pt x="2159" y="8779"/>
                    <a:pt x="2333" y="8779"/>
                  </a:cubicBezTo>
                  <a:cubicBezTo>
                    <a:pt x="3076" y="8779"/>
                    <a:pt x="4003" y="8261"/>
                    <a:pt x="4561" y="7997"/>
                  </a:cubicBezTo>
                  <a:cubicBezTo>
                    <a:pt x="5248" y="7672"/>
                    <a:pt x="5235" y="7060"/>
                    <a:pt x="4461" y="6823"/>
                  </a:cubicBezTo>
                  <a:lnTo>
                    <a:pt x="4461" y="6823"/>
                  </a:lnTo>
                  <a:cubicBezTo>
                    <a:pt x="4464" y="6824"/>
                    <a:pt x="4467" y="6824"/>
                    <a:pt x="4472" y="6824"/>
                  </a:cubicBezTo>
                  <a:cubicBezTo>
                    <a:pt x="4630" y="6824"/>
                    <a:pt x="5476" y="6133"/>
                    <a:pt x="5598" y="6036"/>
                  </a:cubicBezTo>
                  <a:cubicBezTo>
                    <a:pt x="5910" y="5736"/>
                    <a:pt x="6172" y="5348"/>
                    <a:pt x="6235" y="4911"/>
                  </a:cubicBezTo>
                  <a:cubicBezTo>
                    <a:pt x="6293" y="4496"/>
                    <a:pt x="5943" y="4235"/>
                    <a:pt x="5577" y="4235"/>
                  </a:cubicBezTo>
                  <a:cubicBezTo>
                    <a:pt x="5456" y="4235"/>
                    <a:pt x="5334" y="4264"/>
                    <a:pt x="5224" y="4324"/>
                  </a:cubicBezTo>
                  <a:lnTo>
                    <a:pt x="5224" y="4324"/>
                  </a:lnTo>
                  <a:cubicBezTo>
                    <a:pt x="5820" y="3713"/>
                    <a:pt x="6525" y="1430"/>
                    <a:pt x="5485" y="1350"/>
                  </a:cubicBezTo>
                  <a:cubicBezTo>
                    <a:pt x="5465" y="1348"/>
                    <a:pt x="5446" y="1347"/>
                    <a:pt x="5427" y="1347"/>
                  </a:cubicBezTo>
                  <a:cubicBezTo>
                    <a:pt x="5089" y="1347"/>
                    <a:pt x="4902" y="1652"/>
                    <a:pt x="4748" y="1912"/>
                  </a:cubicBezTo>
                  <a:cubicBezTo>
                    <a:pt x="4661" y="1387"/>
                    <a:pt x="4636" y="575"/>
                    <a:pt x="4011" y="488"/>
                  </a:cubicBezTo>
                  <a:cubicBezTo>
                    <a:pt x="3976" y="483"/>
                    <a:pt x="3942" y="481"/>
                    <a:pt x="3909" y="481"/>
                  </a:cubicBezTo>
                  <a:cubicBezTo>
                    <a:pt x="3434" y="481"/>
                    <a:pt x="3161" y="969"/>
                    <a:pt x="3161" y="1425"/>
                  </a:cubicBezTo>
                  <a:cubicBezTo>
                    <a:pt x="2974" y="800"/>
                    <a:pt x="2374" y="1"/>
                    <a:pt x="16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45"/>
            <p:cNvSpPr/>
            <p:nvPr/>
          </p:nvSpPr>
          <p:spPr>
            <a:xfrm>
              <a:off x="6006832" y="2156649"/>
              <a:ext cx="554007" cy="740836"/>
            </a:xfrm>
            <a:custGeom>
              <a:avLst/>
              <a:gdLst/>
              <a:ahLst/>
              <a:cxnLst/>
              <a:rect l="l" t="t" r="r" b="b"/>
              <a:pathLst>
                <a:path w="6411" h="8573" extrusionOk="0">
                  <a:moveTo>
                    <a:pt x="4337" y="6373"/>
                  </a:moveTo>
                  <a:cubicBezTo>
                    <a:pt x="4462" y="6411"/>
                    <a:pt x="5361" y="5698"/>
                    <a:pt x="5474" y="5574"/>
                  </a:cubicBezTo>
                  <a:cubicBezTo>
                    <a:pt x="5786" y="5299"/>
                    <a:pt x="6048" y="4886"/>
                    <a:pt x="6111" y="4449"/>
                  </a:cubicBezTo>
                  <a:cubicBezTo>
                    <a:pt x="6186" y="3912"/>
                    <a:pt x="5549" y="3624"/>
                    <a:pt x="5099" y="3874"/>
                  </a:cubicBezTo>
                  <a:cubicBezTo>
                    <a:pt x="5686" y="3262"/>
                    <a:pt x="6411" y="975"/>
                    <a:pt x="5361" y="888"/>
                  </a:cubicBezTo>
                  <a:cubicBezTo>
                    <a:pt x="4986" y="863"/>
                    <a:pt x="4786" y="1188"/>
                    <a:pt x="4624" y="1450"/>
                  </a:cubicBezTo>
                  <a:cubicBezTo>
                    <a:pt x="4537" y="938"/>
                    <a:pt x="4499" y="126"/>
                    <a:pt x="3887" y="38"/>
                  </a:cubicBezTo>
                  <a:cubicBezTo>
                    <a:pt x="3624" y="1"/>
                    <a:pt x="3425" y="88"/>
                    <a:pt x="3287" y="288"/>
                  </a:cubicBezTo>
                  <a:lnTo>
                    <a:pt x="3437" y="226"/>
                  </a:lnTo>
                  <a:cubicBezTo>
                    <a:pt x="4487" y="326"/>
                    <a:pt x="4187" y="1825"/>
                    <a:pt x="4187" y="1825"/>
                  </a:cubicBezTo>
                  <a:cubicBezTo>
                    <a:pt x="4187" y="1825"/>
                    <a:pt x="5286" y="876"/>
                    <a:pt x="5436" y="1738"/>
                  </a:cubicBezTo>
                  <a:cubicBezTo>
                    <a:pt x="5599" y="2600"/>
                    <a:pt x="4699" y="3949"/>
                    <a:pt x="4699" y="3949"/>
                  </a:cubicBezTo>
                  <a:cubicBezTo>
                    <a:pt x="4699" y="3949"/>
                    <a:pt x="5361" y="3787"/>
                    <a:pt x="5249" y="4424"/>
                  </a:cubicBezTo>
                  <a:cubicBezTo>
                    <a:pt x="5136" y="5074"/>
                    <a:pt x="3949" y="5723"/>
                    <a:pt x="3949" y="5723"/>
                  </a:cubicBezTo>
                  <a:cubicBezTo>
                    <a:pt x="4299" y="4849"/>
                    <a:pt x="4187" y="3624"/>
                    <a:pt x="3724" y="3349"/>
                  </a:cubicBezTo>
                  <a:cubicBezTo>
                    <a:pt x="3250" y="3062"/>
                    <a:pt x="2937" y="3512"/>
                    <a:pt x="2937" y="3512"/>
                  </a:cubicBezTo>
                  <a:cubicBezTo>
                    <a:pt x="2937" y="3512"/>
                    <a:pt x="2875" y="3075"/>
                    <a:pt x="2512" y="2725"/>
                  </a:cubicBezTo>
                  <a:cubicBezTo>
                    <a:pt x="2163" y="2362"/>
                    <a:pt x="1675" y="2887"/>
                    <a:pt x="1675" y="2887"/>
                  </a:cubicBezTo>
                  <a:cubicBezTo>
                    <a:pt x="1675" y="2887"/>
                    <a:pt x="2250" y="2687"/>
                    <a:pt x="2537" y="3299"/>
                  </a:cubicBezTo>
                  <a:cubicBezTo>
                    <a:pt x="2812" y="3912"/>
                    <a:pt x="2350" y="4486"/>
                    <a:pt x="2350" y="4486"/>
                  </a:cubicBezTo>
                  <a:cubicBezTo>
                    <a:pt x="2350" y="4486"/>
                    <a:pt x="3075" y="3887"/>
                    <a:pt x="3262" y="4574"/>
                  </a:cubicBezTo>
                  <a:cubicBezTo>
                    <a:pt x="3450" y="5261"/>
                    <a:pt x="2700" y="6498"/>
                    <a:pt x="1300" y="6798"/>
                  </a:cubicBezTo>
                  <a:cubicBezTo>
                    <a:pt x="663" y="6935"/>
                    <a:pt x="251" y="6686"/>
                    <a:pt x="1" y="6373"/>
                  </a:cubicBezTo>
                  <a:cubicBezTo>
                    <a:pt x="226" y="7185"/>
                    <a:pt x="801" y="7810"/>
                    <a:pt x="1625" y="8197"/>
                  </a:cubicBezTo>
                  <a:lnTo>
                    <a:pt x="1725" y="8247"/>
                  </a:lnTo>
                  <a:cubicBezTo>
                    <a:pt x="2500" y="8572"/>
                    <a:pt x="3749" y="7885"/>
                    <a:pt x="4437" y="7560"/>
                  </a:cubicBezTo>
                  <a:cubicBezTo>
                    <a:pt x="5124" y="7223"/>
                    <a:pt x="5111" y="6611"/>
                    <a:pt x="4337" y="637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45"/>
            <p:cNvSpPr/>
            <p:nvPr/>
          </p:nvSpPr>
          <p:spPr>
            <a:xfrm>
              <a:off x="6104049" y="2366118"/>
              <a:ext cx="219235" cy="436309"/>
            </a:xfrm>
            <a:custGeom>
              <a:avLst/>
              <a:gdLst/>
              <a:ahLst/>
              <a:cxnLst/>
              <a:rect l="l" t="t" r="r" b="b"/>
              <a:pathLst>
                <a:path w="2537" h="5049" extrusionOk="0">
                  <a:moveTo>
                    <a:pt x="238" y="1"/>
                  </a:moveTo>
                  <a:cubicBezTo>
                    <a:pt x="225" y="1"/>
                    <a:pt x="188" y="13"/>
                    <a:pt x="175" y="13"/>
                  </a:cubicBezTo>
                  <a:cubicBezTo>
                    <a:pt x="163" y="26"/>
                    <a:pt x="138" y="26"/>
                    <a:pt x="125" y="51"/>
                  </a:cubicBezTo>
                  <a:cubicBezTo>
                    <a:pt x="100" y="63"/>
                    <a:pt x="63" y="76"/>
                    <a:pt x="50" y="88"/>
                  </a:cubicBezTo>
                  <a:lnTo>
                    <a:pt x="0" y="138"/>
                  </a:lnTo>
                  <a:lnTo>
                    <a:pt x="38" y="126"/>
                  </a:lnTo>
                  <a:cubicBezTo>
                    <a:pt x="88" y="113"/>
                    <a:pt x="150" y="63"/>
                    <a:pt x="225" y="63"/>
                  </a:cubicBezTo>
                  <a:cubicBezTo>
                    <a:pt x="313" y="63"/>
                    <a:pt x="375" y="176"/>
                    <a:pt x="375" y="301"/>
                  </a:cubicBezTo>
                  <a:cubicBezTo>
                    <a:pt x="400" y="426"/>
                    <a:pt x="363" y="576"/>
                    <a:pt x="313" y="738"/>
                  </a:cubicBezTo>
                  <a:lnTo>
                    <a:pt x="238" y="963"/>
                  </a:lnTo>
                  <a:lnTo>
                    <a:pt x="375" y="763"/>
                  </a:lnTo>
                  <a:cubicBezTo>
                    <a:pt x="383" y="754"/>
                    <a:pt x="390" y="745"/>
                    <a:pt x="397" y="736"/>
                  </a:cubicBezTo>
                  <a:lnTo>
                    <a:pt x="397" y="736"/>
                  </a:lnTo>
                  <a:lnTo>
                    <a:pt x="400" y="738"/>
                  </a:lnTo>
                  <a:cubicBezTo>
                    <a:pt x="401" y="735"/>
                    <a:pt x="402" y="733"/>
                    <a:pt x="402" y="730"/>
                  </a:cubicBezTo>
                  <a:lnTo>
                    <a:pt x="402" y="730"/>
                  </a:lnTo>
                  <a:cubicBezTo>
                    <a:pt x="444" y="678"/>
                    <a:pt x="489" y="627"/>
                    <a:pt x="550" y="576"/>
                  </a:cubicBezTo>
                  <a:cubicBezTo>
                    <a:pt x="613" y="513"/>
                    <a:pt x="713" y="488"/>
                    <a:pt x="800" y="488"/>
                  </a:cubicBezTo>
                  <a:cubicBezTo>
                    <a:pt x="988" y="501"/>
                    <a:pt x="1163" y="651"/>
                    <a:pt x="1275" y="838"/>
                  </a:cubicBezTo>
                  <a:cubicBezTo>
                    <a:pt x="1375" y="1025"/>
                    <a:pt x="1425" y="1250"/>
                    <a:pt x="1425" y="1425"/>
                  </a:cubicBezTo>
                  <a:cubicBezTo>
                    <a:pt x="1420" y="1535"/>
                    <a:pt x="1395" y="1631"/>
                    <a:pt x="1358" y="1721"/>
                  </a:cubicBezTo>
                  <a:lnTo>
                    <a:pt x="1358" y="1721"/>
                  </a:lnTo>
                  <a:cubicBezTo>
                    <a:pt x="1343" y="1735"/>
                    <a:pt x="1328" y="1748"/>
                    <a:pt x="1312" y="1763"/>
                  </a:cubicBezTo>
                  <a:cubicBezTo>
                    <a:pt x="1319" y="1766"/>
                    <a:pt x="1326" y="1770"/>
                    <a:pt x="1334" y="1776"/>
                  </a:cubicBezTo>
                  <a:lnTo>
                    <a:pt x="1334" y="1776"/>
                  </a:lnTo>
                  <a:cubicBezTo>
                    <a:pt x="1284" y="1882"/>
                    <a:pt x="1218" y="1982"/>
                    <a:pt x="1150" y="2087"/>
                  </a:cubicBezTo>
                  <a:cubicBezTo>
                    <a:pt x="1362" y="1963"/>
                    <a:pt x="1537" y="1763"/>
                    <a:pt x="1750" y="1638"/>
                  </a:cubicBezTo>
                  <a:cubicBezTo>
                    <a:pt x="1862" y="1575"/>
                    <a:pt x="1937" y="1563"/>
                    <a:pt x="2000" y="1563"/>
                  </a:cubicBezTo>
                  <a:cubicBezTo>
                    <a:pt x="2112" y="1575"/>
                    <a:pt x="2150" y="1613"/>
                    <a:pt x="2150" y="1613"/>
                  </a:cubicBezTo>
                  <a:cubicBezTo>
                    <a:pt x="2150" y="1613"/>
                    <a:pt x="2150" y="1625"/>
                    <a:pt x="2175" y="1638"/>
                  </a:cubicBezTo>
                  <a:cubicBezTo>
                    <a:pt x="2187" y="1650"/>
                    <a:pt x="2225" y="1688"/>
                    <a:pt x="2250" y="1750"/>
                  </a:cubicBezTo>
                  <a:cubicBezTo>
                    <a:pt x="2312" y="1863"/>
                    <a:pt x="2375" y="2050"/>
                    <a:pt x="2375" y="2275"/>
                  </a:cubicBezTo>
                  <a:cubicBezTo>
                    <a:pt x="2399" y="2500"/>
                    <a:pt x="2362" y="2762"/>
                    <a:pt x="2300" y="3025"/>
                  </a:cubicBezTo>
                  <a:cubicBezTo>
                    <a:pt x="2239" y="3266"/>
                    <a:pt x="2132" y="3543"/>
                    <a:pt x="1944" y="3696"/>
                  </a:cubicBezTo>
                  <a:lnTo>
                    <a:pt x="1944" y="3696"/>
                  </a:lnTo>
                  <a:cubicBezTo>
                    <a:pt x="1942" y="3697"/>
                    <a:pt x="1940" y="3698"/>
                    <a:pt x="1937" y="3699"/>
                  </a:cubicBezTo>
                  <a:lnTo>
                    <a:pt x="1938" y="3701"/>
                  </a:lnTo>
                  <a:lnTo>
                    <a:pt x="1938" y="3701"/>
                  </a:lnTo>
                  <a:cubicBezTo>
                    <a:pt x="1934" y="3705"/>
                    <a:pt x="1929" y="3708"/>
                    <a:pt x="1925" y="3712"/>
                  </a:cubicBezTo>
                  <a:lnTo>
                    <a:pt x="1662" y="3937"/>
                  </a:lnTo>
                  <a:lnTo>
                    <a:pt x="1975" y="3812"/>
                  </a:lnTo>
                  <a:cubicBezTo>
                    <a:pt x="2037" y="3774"/>
                    <a:pt x="2100" y="3762"/>
                    <a:pt x="2162" y="3749"/>
                  </a:cubicBezTo>
                  <a:cubicBezTo>
                    <a:pt x="2183" y="3744"/>
                    <a:pt x="2206" y="3741"/>
                    <a:pt x="2227" y="3741"/>
                  </a:cubicBezTo>
                  <a:cubicBezTo>
                    <a:pt x="2257" y="3741"/>
                    <a:pt x="2285" y="3747"/>
                    <a:pt x="2300" y="3762"/>
                  </a:cubicBezTo>
                  <a:cubicBezTo>
                    <a:pt x="2337" y="3799"/>
                    <a:pt x="2337" y="3837"/>
                    <a:pt x="2337" y="3899"/>
                  </a:cubicBezTo>
                  <a:cubicBezTo>
                    <a:pt x="2337" y="3962"/>
                    <a:pt x="2312" y="4024"/>
                    <a:pt x="2300" y="4074"/>
                  </a:cubicBezTo>
                  <a:cubicBezTo>
                    <a:pt x="2237" y="4299"/>
                    <a:pt x="2125" y="4486"/>
                    <a:pt x="2037" y="4624"/>
                  </a:cubicBezTo>
                  <a:cubicBezTo>
                    <a:pt x="1937" y="4774"/>
                    <a:pt x="1850" y="4886"/>
                    <a:pt x="1775" y="4949"/>
                  </a:cubicBezTo>
                  <a:cubicBezTo>
                    <a:pt x="1687" y="5011"/>
                    <a:pt x="1650" y="5049"/>
                    <a:pt x="1650" y="5049"/>
                  </a:cubicBezTo>
                  <a:cubicBezTo>
                    <a:pt x="1650" y="5049"/>
                    <a:pt x="1712" y="5024"/>
                    <a:pt x="1787" y="4961"/>
                  </a:cubicBezTo>
                  <a:cubicBezTo>
                    <a:pt x="1875" y="4899"/>
                    <a:pt x="1975" y="4799"/>
                    <a:pt x="2087" y="4649"/>
                  </a:cubicBezTo>
                  <a:cubicBezTo>
                    <a:pt x="2187" y="4511"/>
                    <a:pt x="2300" y="4324"/>
                    <a:pt x="2375" y="4087"/>
                  </a:cubicBezTo>
                  <a:cubicBezTo>
                    <a:pt x="2412" y="4024"/>
                    <a:pt x="2424" y="3962"/>
                    <a:pt x="2424" y="3899"/>
                  </a:cubicBezTo>
                  <a:cubicBezTo>
                    <a:pt x="2424" y="3824"/>
                    <a:pt x="2424" y="3749"/>
                    <a:pt x="2362" y="3687"/>
                  </a:cubicBezTo>
                  <a:cubicBezTo>
                    <a:pt x="2319" y="3644"/>
                    <a:pt x="2264" y="3630"/>
                    <a:pt x="2213" y="3630"/>
                  </a:cubicBezTo>
                  <a:cubicBezTo>
                    <a:pt x="2192" y="3630"/>
                    <a:pt x="2171" y="3633"/>
                    <a:pt x="2152" y="3636"/>
                  </a:cubicBezTo>
                  <a:lnTo>
                    <a:pt x="2152" y="3636"/>
                  </a:lnTo>
                  <a:cubicBezTo>
                    <a:pt x="2201" y="3576"/>
                    <a:pt x="2243" y="3513"/>
                    <a:pt x="2275" y="3449"/>
                  </a:cubicBezTo>
                  <a:cubicBezTo>
                    <a:pt x="2337" y="3312"/>
                    <a:pt x="2375" y="3187"/>
                    <a:pt x="2424" y="3050"/>
                  </a:cubicBezTo>
                  <a:cubicBezTo>
                    <a:pt x="2499" y="2762"/>
                    <a:pt x="2537" y="2487"/>
                    <a:pt x="2537" y="2250"/>
                  </a:cubicBezTo>
                  <a:cubicBezTo>
                    <a:pt x="2537" y="2000"/>
                    <a:pt x="2487" y="1800"/>
                    <a:pt x="2412" y="1650"/>
                  </a:cubicBezTo>
                  <a:cubicBezTo>
                    <a:pt x="2375" y="1575"/>
                    <a:pt x="2337" y="1525"/>
                    <a:pt x="2300" y="1500"/>
                  </a:cubicBezTo>
                  <a:cubicBezTo>
                    <a:pt x="2250" y="1463"/>
                    <a:pt x="2237" y="1450"/>
                    <a:pt x="2237" y="1450"/>
                  </a:cubicBezTo>
                  <a:cubicBezTo>
                    <a:pt x="2237" y="1450"/>
                    <a:pt x="2225" y="1438"/>
                    <a:pt x="2187" y="1425"/>
                  </a:cubicBezTo>
                  <a:cubicBezTo>
                    <a:pt x="2162" y="1400"/>
                    <a:pt x="2150" y="1388"/>
                    <a:pt x="2112" y="1388"/>
                  </a:cubicBezTo>
                  <a:cubicBezTo>
                    <a:pt x="2087" y="1375"/>
                    <a:pt x="2050" y="1375"/>
                    <a:pt x="2000" y="1375"/>
                  </a:cubicBezTo>
                  <a:cubicBezTo>
                    <a:pt x="1925" y="1375"/>
                    <a:pt x="1800" y="1400"/>
                    <a:pt x="1687" y="1463"/>
                  </a:cubicBezTo>
                  <a:cubicBezTo>
                    <a:pt x="1644" y="1490"/>
                    <a:pt x="1596" y="1524"/>
                    <a:pt x="1543" y="1565"/>
                  </a:cubicBezTo>
                  <a:lnTo>
                    <a:pt x="1543" y="1565"/>
                  </a:lnTo>
                  <a:cubicBezTo>
                    <a:pt x="1555" y="1505"/>
                    <a:pt x="1562" y="1442"/>
                    <a:pt x="1562" y="1375"/>
                  </a:cubicBezTo>
                  <a:cubicBezTo>
                    <a:pt x="1562" y="1175"/>
                    <a:pt x="1500" y="950"/>
                    <a:pt x="1375" y="751"/>
                  </a:cubicBezTo>
                  <a:cubicBezTo>
                    <a:pt x="1312" y="651"/>
                    <a:pt x="1237" y="563"/>
                    <a:pt x="1150" y="488"/>
                  </a:cubicBezTo>
                  <a:cubicBezTo>
                    <a:pt x="1050" y="426"/>
                    <a:pt x="938" y="363"/>
                    <a:pt x="813" y="363"/>
                  </a:cubicBezTo>
                  <a:cubicBezTo>
                    <a:pt x="688" y="363"/>
                    <a:pt x="588" y="426"/>
                    <a:pt x="500" y="488"/>
                  </a:cubicBezTo>
                  <a:cubicBezTo>
                    <a:pt x="476" y="509"/>
                    <a:pt x="454" y="530"/>
                    <a:pt x="434" y="553"/>
                  </a:cubicBezTo>
                  <a:lnTo>
                    <a:pt x="434" y="553"/>
                  </a:lnTo>
                  <a:cubicBezTo>
                    <a:pt x="449" y="448"/>
                    <a:pt x="454" y="351"/>
                    <a:pt x="438" y="263"/>
                  </a:cubicBezTo>
                  <a:cubicBezTo>
                    <a:pt x="425" y="188"/>
                    <a:pt x="413" y="126"/>
                    <a:pt x="375" y="76"/>
                  </a:cubicBezTo>
                  <a:cubicBezTo>
                    <a:pt x="363" y="51"/>
                    <a:pt x="350" y="26"/>
                    <a:pt x="313" y="13"/>
                  </a:cubicBezTo>
                  <a:cubicBezTo>
                    <a:pt x="288" y="1"/>
                    <a:pt x="275" y="1"/>
                    <a:pt x="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45"/>
            <p:cNvSpPr/>
            <p:nvPr/>
          </p:nvSpPr>
          <p:spPr>
            <a:xfrm>
              <a:off x="6026275" y="2462210"/>
              <a:ext cx="58417" cy="94106"/>
            </a:xfrm>
            <a:custGeom>
              <a:avLst/>
              <a:gdLst/>
              <a:ahLst/>
              <a:cxnLst/>
              <a:rect l="l" t="t" r="r" b="b"/>
              <a:pathLst>
                <a:path w="676" h="1089" extrusionOk="0">
                  <a:moveTo>
                    <a:pt x="613" y="1"/>
                  </a:moveTo>
                  <a:cubicBezTo>
                    <a:pt x="575" y="1"/>
                    <a:pt x="512" y="48"/>
                    <a:pt x="463" y="126"/>
                  </a:cubicBezTo>
                  <a:cubicBezTo>
                    <a:pt x="401" y="201"/>
                    <a:pt x="388" y="288"/>
                    <a:pt x="438" y="326"/>
                  </a:cubicBezTo>
                  <a:cubicBezTo>
                    <a:pt x="443" y="331"/>
                    <a:pt x="451" y="333"/>
                    <a:pt x="460" y="333"/>
                  </a:cubicBezTo>
                  <a:cubicBezTo>
                    <a:pt x="497" y="333"/>
                    <a:pt x="563" y="293"/>
                    <a:pt x="613" y="213"/>
                  </a:cubicBezTo>
                  <a:cubicBezTo>
                    <a:pt x="651" y="138"/>
                    <a:pt x="676" y="38"/>
                    <a:pt x="638" y="13"/>
                  </a:cubicBezTo>
                  <a:cubicBezTo>
                    <a:pt x="632" y="5"/>
                    <a:pt x="624" y="1"/>
                    <a:pt x="613" y="1"/>
                  </a:cubicBezTo>
                  <a:close/>
                  <a:moveTo>
                    <a:pt x="289" y="450"/>
                  </a:moveTo>
                  <a:cubicBezTo>
                    <a:pt x="204" y="450"/>
                    <a:pt x="111" y="571"/>
                    <a:pt x="63" y="726"/>
                  </a:cubicBezTo>
                  <a:cubicBezTo>
                    <a:pt x="1" y="901"/>
                    <a:pt x="26" y="1075"/>
                    <a:pt x="113" y="1088"/>
                  </a:cubicBezTo>
                  <a:cubicBezTo>
                    <a:pt x="117" y="1089"/>
                    <a:pt x="120" y="1089"/>
                    <a:pt x="124" y="1089"/>
                  </a:cubicBezTo>
                  <a:cubicBezTo>
                    <a:pt x="199" y="1089"/>
                    <a:pt x="302" y="968"/>
                    <a:pt x="338" y="813"/>
                  </a:cubicBezTo>
                  <a:cubicBezTo>
                    <a:pt x="388" y="638"/>
                    <a:pt x="376" y="476"/>
                    <a:pt x="301" y="451"/>
                  </a:cubicBezTo>
                  <a:cubicBezTo>
                    <a:pt x="297" y="450"/>
                    <a:pt x="293" y="450"/>
                    <a:pt x="289" y="450"/>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45"/>
            <p:cNvSpPr/>
            <p:nvPr/>
          </p:nvSpPr>
          <p:spPr>
            <a:xfrm>
              <a:off x="6120209" y="2164772"/>
              <a:ext cx="36813" cy="103180"/>
            </a:xfrm>
            <a:custGeom>
              <a:avLst/>
              <a:gdLst/>
              <a:ahLst/>
              <a:cxnLst/>
              <a:rect l="l" t="t" r="r" b="b"/>
              <a:pathLst>
                <a:path w="426" h="1194" extrusionOk="0">
                  <a:moveTo>
                    <a:pt x="142" y="0"/>
                  </a:moveTo>
                  <a:cubicBezTo>
                    <a:pt x="132" y="0"/>
                    <a:pt x="122" y="2"/>
                    <a:pt x="113" y="7"/>
                  </a:cubicBezTo>
                  <a:cubicBezTo>
                    <a:pt x="26" y="32"/>
                    <a:pt x="1" y="194"/>
                    <a:pt x="63" y="357"/>
                  </a:cubicBezTo>
                  <a:cubicBezTo>
                    <a:pt x="111" y="523"/>
                    <a:pt x="215" y="633"/>
                    <a:pt x="311" y="633"/>
                  </a:cubicBezTo>
                  <a:cubicBezTo>
                    <a:pt x="316" y="633"/>
                    <a:pt x="321" y="632"/>
                    <a:pt x="326" y="632"/>
                  </a:cubicBezTo>
                  <a:cubicBezTo>
                    <a:pt x="413" y="594"/>
                    <a:pt x="426" y="444"/>
                    <a:pt x="363" y="269"/>
                  </a:cubicBezTo>
                  <a:cubicBezTo>
                    <a:pt x="308" y="115"/>
                    <a:pt x="215" y="0"/>
                    <a:pt x="142" y="0"/>
                  </a:cubicBezTo>
                  <a:close/>
                  <a:moveTo>
                    <a:pt x="263" y="819"/>
                  </a:moveTo>
                  <a:cubicBezTo>
                    <a:pt x="226" y="819"/>
                    <a:pt x="188" y="894"/>
                    <a:pt x="188" y="1006"/>
                  </a:cubicBezTo>
                  <a:cubicBezTo>
                    <a:pt x="176" y="1094"/>
                    <a:pt x="226" y="1194"/>
                    <a:pt x="263" y="1194"/>
                  </a:cubicBezTo>
                  <a:cubicBezTo>
                    <a:pt x="313" y="1194"/>
                    <a:pt x="351" y="1106"/>
                    <a:pt x="351" y="1006"/>
                  </a:cubicBezTo>
                  <a:cubicBezTo>
                    <a:pt x="351" y="906"/>
                    <a:pt x="313" y="819"/>
                    <a:pt x="263" y="819"/>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45"/>
            <p:cNvSpPr/>
            <p:nvPr/>
          </p:nvSpPr>
          <p:spPr>
            <a:xfrm>
              <a:off x="6190465" y="2242804"/>
              <a:ext cx="769353" cy="694258"/>
            </a:xfrm>
            <a:custGeom>
              <a:avLst/>
              <a:gdLst/>
              <a:ahLst/>
              <a:cxnLst/>
              <a:rect l="l" t="t" r="r" b="b"/>
              <a:pathLst>
                <a:path w="8903" h="8034" extrusionOk="0">
                  <a:moveTo>
                    <a:pt x="5981" y="1"/>
                  </a:moveTo>
                  <a:cubicBezTo>
                    <a:pt x="5595" y="1"/>
                    <a:pt x="5445" y="773"/>
                    <a:pt x="5248" y="1078"/>
                  </a:cubicBezTo>
                  <a:cubicBezTo>
                    <a:pt x="4436" y="2365"/>
                    <a:pt x="2649" y="1678"/>
                    <a:pt x="1012" y="3377"/>
                  </a:cubicBezTo>
                  <a:cubicBezTo>
                    <a:pt x="163" y="4264"/>
                    <a:pt x="0" y="5364"/>
                    <a:pt x="462" y="6488"/>
                  </a:cubicBezTo>
                  <a:cubicBezTo>
                    <a:pt x="462" y="6538"/>
                    <a:pt x="475" y="6563"/>
                    <a:pt x="487" y="6601"/>
                  </a:cubicBezTo>
                  <a:cubicBezTo>
                    <a:pt x="825" y="7375"/>
                    <a:pt x="2199" y="7738"/>
                    <a:pt x="2936" y="7975"/>
                  </a:cubicBezTo>
                  <a:cubicBezTo>
                    <a:pt x="3066" y="8015"/>
                    <a:pt x="3186" y="8033"/>
                    <a:pt x="3293" y="8033"/>
                  </a:cubicBezTo>
                  <a:cubicBezTo>
                    <a:pt x="3790" y="8033"/>
                    <a:pt x="4003" y="7627"/>
                    <a:pt x="3674" y="7051"/>
                  </a:cubicBezTo>
                  <a:lnTo>
                    <a:pt x="3674" y="7051"/>
                  </a:lnTo>
                  <a:cubicBezTo>
                    <a:pt x="3740" y="7163"/>
                    <a:pt x="4886" y="7263"/>
                    <a:pt x="5048" y="7263"/>
                  </a:cubicBezTo>
                  <a:cubicBezTo>
                    <a:pt x="5086" y="7265"/>
                    <a:pt x="5125" y="7266"/>
                    <a:pt x="5164" y="7266"/>
                  </a:cubicBezTo>
                  <a:cubicBezTo>
                    <a:pt x="5556" y="7266"/>
                    <a:pt x="5967" y="7152"/>
                    <a:pt x="6285" y="6913"/>
                  </a:cubicBezTo>
                  <a:cubicBezTo>
                    <a:pt x="6723" y="6562"/>
                    <a:pt x="6450" y="5924"/>
                    <a:pt x="5964" y="5788"/>
                  </a:cubicBezTo>
                  <a:lnTo>
                    <a:pt x="5964" y="5788"/>
                  </a:lnTo>
                  <a:cubicBezTo>
                    <a:pt x="6830" y="5758"/>
                    <a:pt x="8902" y="4600"/>
                    <a:pt x="8197" y="3814"/>
                  </a:cubicBezTo>
                  <a:cubicBezTo>
                    <a:pt x="8067" y="3672"/>
                    <a:pt x="7904" y="3627"/>
                    <a:pt x="7737" y="3627"/>
                  </a:cubicBezTo>
                  <a:cubicBezTo>
                    <a:pt x="7582" y="3627"/>
                    <a:pt x="7423" y="3666"/>
                    <a:pt x="7285" y="3702"/>
                  </a:cubicBezTo>
                  <a:cubicBezTo>
                    <a:pt x="7559" y="3290"/>
                    <a:pt x="8109" y="2665"/>
                    <a:pt x="7722" y="2178"/>
                  </a:cubicBezTo>
                  <a:cubicBezTo>
                    <a:pt x="7581" y="2000"/>
                    <a:pt x="7396" y="1927"/>
                    <a:pt x="7204" y="1927"/>
                  </a:cubicBezTo>
                  <a:cubicBezTo>
                    <a:pt x="6935" y="1927"/>
                    <a:pt x="6651" y="2069"/>
                    <a:pt x="6447" y="2265"/>
                  </a:cubicBezTo>
                  <a:cubicBezTo>
                    <a:pt x="6747" y="1690"/>
                    <a:pt x="6872" y="691"/>
                    <a:pt x="6347" y="191"/>
                  </a:cubicBezTo>
                  <a:cubicBezTo>
                    <a:pt x="6205" y="56"/>
                    <a:pt x="6085" y="1"/>
                    <a:pt x="59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45"/>
            <p:cNvSpPr/>
            <p:nvPr/>
          </p:nvSpPr>
          <p:spPr>
            <a:xfrm>
              <a:off x="6201267" y="2407164"/>
              <a:ext cx="759069" cy="544328"/>
            </a:xfrm>
            <a:custGeom>
              <a:avLst/>
              <a:gdLst/>
              <a:ahLst/>
              <a:cxnLst/>
              <a:rect l="l" t="t" r="r" b="b"/>
              <a:pathLst>
                <a:path w="8784" h="6299" extrusionOk="0">
                  <a:moveTo>
                    <a:pt x="3549" y="5149"/>
                  </a:moveTo>
                  <a:cubicBezTo>
                    <a:pt x="3611" y="5261"/>
                    <a:pt x="4748" y="5361"/>
                    <a:pt x="4923" y="5361"/>
                  </a:cubicBezTo>
                  <a:cubicBezTo>
                    <a:pt x="5348" y="5361"/>
                    <a:pt x="5810" y="5273"/>
                    <a:pt x="6160" y="4999"/>
                  </a:cubicBezTo>
                  <a:cubicBezTo>
                    <a:pt x="6597" y="4661"/>
                    <a:pt x="6310" y="4024"/>
                    <a:pt x="5835" y="3899"/>
                  </a:cubicBezTo>
                  <a:cubicBezTo>
                    <a:pt x="6685" y="3862"/>
                    <a:pt x="8784" y="2712"/>
                    <a:pt x="8084" y="1912"/>
                  </a:cubicBezTo>
                  <a:cubicBezTo>
                    <a:pt x="7834" y="1625"/>
                    <a:pt x="7459" y="1725"/>
                    <a:pt x="7160" y="1800"/>
                  </a:cubicBezTo>
                  <a:cubicBezTo>
                    <a:pt x="7434" y="1363"/>
                    <a:pt x="7984" y="750"/>
                    <a:pt x="7597" y="276"/>
                  </a:cubicBezTo>
                  <a:cubicBezTo>
                    <a:pt x="7434" y="63"/>
                    <a:pt x="7210" y="1"/>
                    <a:pt x="6985" y="26"/>
                  </a:cubicBezTo>
                  <a:lnTo>
                    <a:pt x="7135" y="88"/>
                  </a:lnTo>
                  <a:cubicBezTo>
                    <a:pt x="7834" y="875"/>
                    <a:pt x="6585" y="1775"/>
                    <a:pt x="6585" y="1775"/>
                  </a:cubicBezTo>
                  <a:cubicBezTo>
                    <a:pt x="6585" y="1775"/>
                    <a:pt x="8034" y="1837"/>
                    <a:pt x="7547" y="2562"/>
                  </a:cubicBezTo>
                  <a:cubicBezTo>
                    <a:pt x="7085" y="3299"/>
                    <a:pt x="5485" y="3662"/>
                    <a:pt x="5485" y="3662"/>
                  </a:cubicBezTo>
                  <a:cubicBezTo>
                    <a:pt x="5485" y="3662"/>
                    <a:pt x="6085" y="3974"/>
                    <a:pt x="5548" y="4374"/>
                  </a:cubicBezTo>
                  <a:cubicBezTo>
                    <a:pt x="5023" y="4774"/>
                    <a:pt x="3723" y="4424"/>
                    <a:pt x="3723" y="4424"/>
                  </a:cubicBezTo>
                  <a:cubicBezTo>
                    <a:pt x="4586" y="4036"/>
                    <a:pt x="5335" y="3074"/>
                    <a:pt x="5185" y="2537"/>
                  </a:cubicBezTo>
                  <a:cubicBezTo>
                    <a:pt x="5048" y="2000"/>
                    <a:pt x="4498" y="2112"/>
                    <a:pt x="4498" y="2112"/>
                  </a:cubicBezTo>
                  <a:cubicBezTo>
                    <a:pt x="4498" y="2112"/>
                    <a:pt x="4748" y="1750"/>
                    <a:pt x="4748" y="1250"/>
                  </a:cubicBezTo>
                  <a:cubicBezTo>
                    <a:pt x="4736" y="750"/>
                    <a:pt x="4011" y="800"/>
                    <a:pt x="4011" y="800"/>
                  </a:cubicBezTo>
                  <a:cubicBezTo>
                    <a:pt x="4011" y="800"/>
                    <a:pt x="4561" y="1050"/>
                    <a:pt x="4361" y="1687"/>
                  </a:cubicBezTo>
                  <a:cubicBezTo>
                    <a:pt x="4136" y="2312"/>
                    <a:pt x="3411" y="2412"/>
                    <a:pt x="3411" y="2412"/>
                  </a:cubicBezTo>
                  <a:cubicBezTo>
                    <a:pt x="3411" y="2412"/>
                    <a:pt x="4361" y="2487"/>
                    <a:pt x="4023" y="3112"/>
                  </a:cubicBezTo>
                  <a:cubicBezTo>
                    <a:pt x="3673" y="3737"/>
                    <a:pt x="2287" y="4111"/>
                    <a:pt x="1062" y="3362"/>
                  </a:cubicBezTo>
                  <a:cubicBezTo>
                    <a:pt x="525" y="3024"/>
                    <a:pt x="400" y="2575"/>
                    <a:pt x="425" y="2162"/>
                  </a:cubicBezTo>
                  <a:cubicBezTo>
                    <a:pt x="25" y="2912"/>
                    <a:pt x="0" y="3762"/>
                    <a:pt x="350" y="4599"/>
                  </a:cubicBezTo>
                  <a:cubicBezTo>
                    <a:pt x="362" y="4636"/>
                    <a:pt x="375" y="4661"/>
                    <a:pt x="400" y="4711"/>
                  </a:cubicBezTo>
                  <a:cubicBezTo>
                    <a:pt x="737" y="5486"/>
                    <a:pt x="2112" y="5848"/>
                    <a:pt x="2849" y="6086"/>
                  </a:cubicBezTo>
                  <a:cubicBezTo>
                    <a:pt x="3549" y="6298"/>
                    <a:pt x="3961" y="5848"/>
                    <a:pt x="3549" y="514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45"/>
            <p:cNvSpPr/>
            <p:nvPr/>
          </p:nvSpPr>
          <p:spPr>
            <a:xfrm>
              <a:off x="6350247" y="2422287"/>
              <a:ext cx="250603" cy="410385"/>
            </a:xfrm>
            <a:custGeom>
              <a:avLst/>
              <a:gdLst/>
              <a:ahLst/>
              <a:cxnLst/>
              <a:rect l="l" t="t" r="r" b="b"/>
              <a:pathLst>
                <a:path w="2900" h="4749" extrusionOk="0">
                  <a:moveTo>
                    <a:pt x="2137" y="1"/>
                  </a:moveTo>
                  <a:cubicBezTo>
                    <a:pt x="2137" y="1"/>
                    <a:pt x="2174" y="26"/>
                    <a:pt x="2237" y="88"/>
                  </a:cubicBezTo>
                  <a:cubicBezTo>
                    <a:pt x="2262" y="101"/>
                    <a:pt x="2337" y="113"/>
                    <a:pt x="2399" y="163"/>
                  </a:cubicBezTo>
                  <a:cubicBezTo>
                    <a:pt x="2452" y="193"/>
                    <a:pt x="2455" y="251"/>
                    <a:pt x="2432" y="311"/>
                  </a:cubicBezTo>
                  <a:lnTo>
                    <a:pt x="2432" y="311"/>
                  </a:lnTo>
                  <a:cubicBezTo>
                    <a:pt x="2445" y="283"/>
                    <a:pt x="2456" y="254"/>
                    <a:pt x="2462" y="225"/>
                  </a:cubicBezTo>
                  <a:cubicBezTo>
                    <a:pt x="2474" y="188"/>
                    <a:pt x="2462" y="163"/>
                    <a:pt x="2462" y="126"/>
                  </a:cubicBezTo>
                  <a:cubicBezTo>
                    <a:pt x="2449" y="101"/>
                    <a:pt x="2437" y="88"/>
                    <a:pt x="2412" y="63"/>
                  </a:cubicBezTo>
                  <a:cubicBezTo>
                    <a:pt x="2399" y="51"/>
                    <a:pt x="2374" y="51"/>
                    <a:pt x="2349" y="38"/>
                  </a:cubicBezTo>
                  <a:cubicBezTo>
                    <a:pt x="2337" y="38"/>
                    <a:pt x="2324" y="26"/>
                    <a:pt x="2312" y="26"/>
                  </a:cubicBezTo>
                  <a:cubicBezTo>
                    <a:pt x="2262" y="1"/>
                    <a:pt x="2249" y="1"/>
                    <a:pt x="2212" y="1"/>
                  </a:cubicBezTo>
                  <a:close/>
                  <a:moveTo>
                    <a:pt x="2432" y="311"/>
                  </a:moveTo>
                  <a:cubicBezTo>
                    <a:pt x="2423" y="331"/>
                    <a:pt x="2412" y="351"/>
                    <a:pt x="2403" y="370"/>
                  </a:cubicBezTo>
                  <a:lnTo>
                    <a:pt x="2403" y="370"/>
                  </a:lnTo>
                  <a:cubicBezTo>
                    <a:pt x="2415" y="351"/>
                    <a:pt x="2425" y="331"/>
                    <a:pt x="2432" y="311"/>
                  </a:cubicBezTo>
                  <a:close/>
                  <a:moveTo>
                    <a:pt x="2403" y="370"/>
                  </a:moveTo>
                  <a:cubicBezTo>
                    <a:pt x="2391" y="389"/>
                    <a:pt x="2377" y="408"/>
                    <a:pt x="2362" y="425"/>
                  </a:cubicBezTo>
                  <a:cubicBezTo>
                    <a:pt x="2337" y="458"/>
                    <a:pt x="2311" y="488"/>
                    <a:pt x="2282" y="516"/>
                  </a:cubicBezTo>
                  <a:lnTo>
                    <a:pt x="2282" y="516"/>
                  </a:lnTo>
                  <a:cubicBezTo>
                    <a:pt x="2324" y="477"/>
                    <a:pt x="2359" y="438"/>
                    <a:pt x="2387" y="400"/>
                  </a:cubicBezTo>
                  <a:cubicBezTo>
                    <a:pt x="2392" y="391"/>
                    <a:pt x="2397" y="381"/>
                    <a:pt x="2403" y="370"/>
                  </a:cubicBezTo>
                  <a:close/>
                  <a:moveTo>
                    <a:pt x="2282" y="516"/>
                  </a:moveTo>
                  <a:lnTo>
                    <a:pt x="2282" y="516"/>
                  </a:lnTo>
                  <a:cubicBezTo>
                    <a:pt x="2249" y="548"/>
                    <a:pt x="2212" y="580"/>
                    <a:pt x="2172" y="611"/>
                  </a:cubicBezTo>
                  <a:lnTo>
                    <a:pt x="2172" y="611"/>
                  </a:lnTo>
                  <a:cubicBezTo>
                    <a:pt x="2172" y="611"/>
                    <a:pt x="2173" y="611"/>
                    <a:pt x="2174" y="611"/>
                  </a:cubicBezTo>
                  <a:lnTo>
                    <a:pt x="2174" y="611"/>
                  </a:lnTo>
                  <a:cubicBezTo>
                    <a:pt x="2214" y="581"/>
                    <a:pt x="2250" y="550"/>
                    <a:pt x="2282" y="516"/>
                  </a:cubicBezTo>
                  <a:close/>
                  <a:moveTo>
                    <a:pt x="2215" y="610"/>
                  </a:moveTo>
                  <a:cubicBezTo>
                    <a:pt x="2201" y="610"/>
                    <a:pt x="2187" y="610"/>
                    <a:pt x="2174" y="611"/>
                  </a:cubicBezTo>
                  <a:lnTo>
                    <a:pt x="2174" y="611"/>
                  </a:lnTo>
                  <a:cubicBezTo>
                    <a:pt x="2162" y="619"/>
                    <a:pt x="2151" y="628"/>
                    <a:pt x="2139" y="636"/>
                  </a:cubicBezTo>
                  <a:lnTo>
                    <a:pt x="2139" y="636"/>
                  </a:lnTo>
                  <a:cubicBezTo>
                    <a:pt x="2150" y="628"/>
                    <a:pt x="2161" y="619"/>
                    <a:pt x="2172" y="611"/>
                  </a:cubicBezTo>
                  <a:lnTo>
                    <a:pt x="2172" y="611"/>
                  </a:lnTo>
                  <a:cubicBezTo>
                    <a:pt x="2106" y="617"/>
                    <a:pt x="2050" y="633"/>
                    <a:pt x="1999" y="650"/>
                  </a:cubicBezTo>
                  <a:cubicBezTo>
                    <a:pt x="2011" y="673"/>
                    <a:pt x="2022" y="685"/>
                    <a:pt x="2024" y="706"/>
                  </a:cubicBezTo>
                  <a:lnTo>
                    <a:pt x="2024" y="706"/>
                  </a:lnTo>
                  <a:cubicBezTo>
                    <a:pt x="2020" y="708"/>
                    <a:pt x="2016" y="711"/>
                    <a:pt x="2012" y="713"/>
                  </a:cubicBezTo>
                  <a:lnTo>
                    <a:pt x="1800" y="813"/>
                  </a:lnTo>
                  <a:lnTo>
                    <a:pt x="2049" y="775"/>
                  </a:lnTo>
                  <a:cubicBezTo>
                    <a:pt x="2104" y="757"/>
                    <a:pt x="2159" y="745"/>
                    <a:pt x="2219" y="745"/>
                  </a:cubicBezTo>
                  <a:cubicBezTo>
                    <a:pt x="2241" y="745"/>
                    <a:pt x="2263" y="747"/>
                    <a:pt x="2287" y="750"/>
                  </a:cubicBezTo>
                  <a:cubicBezTo>
                    <a:pt x="2387" y="750"/>
                    <a:pt x="2474" y="800"/>
                    <a:pt x="2537" y="863"/>
                  </a:cubicBezTo>
                  <a:cubicBezTo>
                    <a:pt x="2687" y="1025"/>
                    <a:pt x="2687" y="1250"/>
                    <a:pt x="2637" y="1462"/>
                  </a:cubicBezTo>
                  <a:cubicBezTo>
                    <a:pt x="2587" y="1662"/>
                    <a:pt x="2474" y="1850"/>
                    <a:pt x="2349" y="1975"/>
                  </a:cubicBezTo>
                  <a:cubicBezTo>
                    <a:pt x="2269" y="2055"/>
                    <a:pt x="2183" y="2110"/>
                    <a:pt x="2090" y="2151"/>
                  </a:cubicBezTo>
                  <a:lnTo>
                    <a:pt x="2090" y="2151"/>
                  </a:lnTo>
                  <a:cubicBezTo>
                    <a:pt x="2053" y="2150"/>
                    <a:pt x="2014" y="2150"/>
                    <a:pt x="1974" y="2150"/>
                  </a:cubicBezTo>
                  <a:cubicBezTo>
                    <a:pt x="1974" y="2163"/>
                    <a:pt x="1974" y="2173"/>
                    <a:pt x="1978" y="2195"/>
                  </a:cubicBezTo>
                  <a:lnTo>
                    <a:pt x="1978" y="2195"/>
                  </a:lnTo>
                  <a:cubicBezTo>
                    <a:pt x="1886" y="2226"/>
                    <a:pt x="1789" y="2249"/>
                    <a:pt x="1687" y="2275"/>
                  </a:cubicBezTo>
                  <a:cubicBezTo>
                    <a:pt x="1937" y="2337"/>
                    <a:pt x="2199" y="2300"/>
                    <a:pt x="2449" y="2362"/>
                  </a:cubicBezTo>
                  <a:cubicBezTo>
                    <a:pt x="2574" y="2400"/>
                    <a:pt x="2637" y="2437"/>
                    <a:pt x="2687" y="2475"/>
                  </a:cubicBezTo>
                  <a:cubicBezTo>
                    <a:pt x="2762" y="2550"/>
                    <a:pt x="2762" y="2600"/>
                    <a:pt x="2762" y="2600"/>
                  </a:cubicBezTo>
                  <a:lnTo>
                    <a:pt x="2762" y="2649"/>
                  </a:lnTo>
                  <a:cubicBezTo>
                    <a:pt x="2762" y="2674"/>
                    <a:pt x="2762" y="2724"/>
                    <a:pt x="2749" y="2787"/>
                  </a:cubicBezTo>
                  <a:cubicBezTo>
                    <a:pt x="2712" y="2912"/>
                    <a:pt x="2624" y="3087"/>
                    <a:pt x="2462" y="3249"/>
                  </a:cubicBezTo>
                  <a:cubicBezTo>
                    <a:pt x="2324" y="3424"/>
                    <a:pt x="2124" y="3599"/>
                    <a:pt x="1887" y="3737"/>
                  </a:cubicBezTo>
                  <a:cubicBezTo>
                    <a:pt x="1674" y="3860"/>
                    <a:pt x="1440" y="3963"/>
                    <a:pt x="1214" y="3974"/>
                  </a:cubicBezTo>
                  <a:lnTo>
                    <a:pt x="1214" y="3974"/>
                  </a:lnTo>
                  <a:cubicBezTo>
                    <a:pt x="1188" y="3963"/>
                    <a:pt x="1163" y="3952"/>
                    <a:pt x="1137" y="3936"/>
                  </a:cubicBezTo>
                  <a:cubicBezTo>
                    <a:pt x="1133" y="3950"/>
                    <a:pt x="1127" y="3961"/>
                    <a:pt x="1121" y="3972"/>
                  </a:cubicBezTo>
                  <a:lnTo>
                    <a:pt x="1121" y="3972"/>
                  </a:lnTo>
                  <a:lnTo>
                    <a:pt x="800" y="3936"/>
                  </a:lnTo>
                  <a:lnTo>
                    <a:pt x="800" y="3936"/>
                  </a:lnTo>
                  <a:lnTo>
                    <a:pt x="1112" y="4061"/>
                  </a:lnTo>
                  <a:cubicBezTo>
                    <a:pt x="1162" y="4086"/>
                    <a:pt x="1237" y="4111"/>
                    <a:pt x="1275" y="4149"/>
                  </a:cubicBezTo>
                  <a:cubicBezTo>
                    <a:pt x="1325" y="4174"/>
                    <a:pt x="1375" y="4211"/>
                    <a:pt x="1375" y="4249"/>
                  </a:cubicBezTo>
                  <a:cubicBezTo>
                    <a:pt x="1375" y="4286"/>
                    <a:pt x="1337" y="4349"/>
                    <a:pt x="1287" y="4374"/>
                  </a:cubicBezTo>
                  <a:lnTo>
                    <a:pt x="1150" y="4474"/>
                  </a:lnTo>
                  <a:cubicBezTo>
                    <a:pt x="950" y="4586"/>
                    <a:pt x="750" y="4649"/>
                    <a:pt x="575" y="4686"/>
                  </a:cubicBezTo>
                  <a:cubicBezTo>
                    <a:pt x="400" y="4724"/>
                    <a:pt x="250" y="4736"/>
                    <a:pt x="150" y="4736"/>
                  </a:cubicBezTo>
                  <a:cubicBezTo>
                    <a:pt x="63" y="4736"/>
                    <a:pt x="0" y="4724"/>
                    <a:pt x="0" y="4724"/>
                  </a:cubicBezTo>
                  <a:lnTo>
                    <a:pt x="0" y="4724"/>
                  </a:lnTo>
                  <a:cubicBezTo>
                    <a:pt x="0" y="4724"/>
                    <a:pt x="38" y="4736"/>
                    <a:pt x="150" y="4749"/>
                  </a:cubicBezTo>
                  <a:cubicBezTo>
                    <a:pt x="250" y="4749"/>
                    <a:pt x="400" y="4749"/>
                    <a:pt x="575" y="4724"/>
                  </a:cubicBezTo>
                  <a:cubicBezTo>
                    <a:pt x="762" y="4686"/>
                    <a:pt x="962" y="4624"/>
                    <a:pt x="1187" y="4524"/>
                  </a:cubicBezTo>
                  <a:cubicBezTo>
                    <a:pt x="1225" y="4486"/>
                    <a:pt x="1287" y="4461"/>
                    <a:pt x="1337" y="4411"/>
                  </a:cubicBezTo>
                  <a:cubicBezTo>
                    <a:pt x="1387" y="4374"/>
                    <a:pt x="1450" y="4311"/>
                    <a:pt x="1450" y="4224"/>
                  </a:cubicBezTo>
                  <a:cubicBezTo>
                    <a:pt x="1450" y="4150"/>
                    <a:pt x="1390" y="4089"/>
                    <a:pt x="1329" y="4039"/>
                  </a:cubicBezTo>
                  <a:lnTo>
                    <a:pt x="1329" y="4039"/>
                  </a:lnTo>
                  <a:cubicBezTo>
                    <a:pt x="1400" y="4030"/>
                    <a:pt x="1469" y="4011"/>
                    <a:pt x="1537" y="3986"/>
                  </a:cubicBezTo>
                  <a:cubicBezTo>
                    <a:pt x="1687" y="3961"/>
                    <a:pt x="1812" y="3899"/>
                    <a:pt x="1937" y="3811"/>
                  </a:cubicBezTo>
                  <a:cubicBezTo>
                    <a:pt x="2187" y="3674"/>
                    <a:pt x="2399" y="3487"/>
                    <a:pt x="2562" y="3312"/>
                  </a:cubicBezTo>
                  <a:cubicBezTo>
                    <a:pt x="2712" y="3149"/>
                    <a:pt x="2824" y="2962"/>
                    <a:pt x="2874" y="2799"/>
                  </a:cubicBezTo>
                  <a:cubicBezTo>
                    <a:pt x="2899" y="2724"/>
                    <a:pt x="2899" y="2662"/>
                    <a:pt x="2899" y="2612"/>
                  </a:cubicBezTo>
                  <a:cubicBezTo>
                    <a:pt x="2887" y="2562"/>
                    <a:pt x="2887" y="2537"/>
                    <a:pt x="2887" y="2537"/>
                  </a:cubicBezTo>
                  <a:cubicBezTo>
                    <a:pt x="2887" y="2537"/>
                    <a:pt x="2887" y="2525"/>
                    <a:pt x="2874" y="2487"/>
                  </a:cubicBezTo>
                  <a:cubicBezTo>
                    <a:pt x="2874" y="2475"/>
                    <a:pt x="2849" y="2462"/>
                    <a:pt x="2837" y="2425"/>
                  </a:cubicBezTo>
                  <a:cubicBezTo>
                    <a:pt x="2824" y="2400"/>
                    <a:pt x="2799" y="2362"/>
                    <a:pt x="2762" y="2337"/>
                  </a:cubicBezTo>
                  <a:cubicBezTo>
                    <a:pt x="2699" y="2287"/>
                    <a:pt x="2587" y="2225"/>
                    <a:pt x="2462" y="2187"/>
                  </a:cubicBezTo>
                  <a:cubicBezTo>
                    <a:pt x="2405" y="2176"/>
                    <a:pt x="2341" y="2167"/>
                    <a:pt x="2270" y="2161"/>
                  </a:cubicBezTo>
                  <a:lnTo>
                    <a:pt x="2270" y="2161"/>
                  </a:lnTo>
                  <a:cubicBezTo>
                    <a:pt x="2325" y="2124"/>
                    <a:pt x="2382" y="2080"/>
                    <a:pt x="2437" y="2025"/>
                  </a:cubicBezTo>
                  <a:cubicBezTo>
                    <a:pt x="2574" y="1862"/>
                    <a:pt x="2687" y="1662"/>
                    <a:pt x="2724" y="1425"/>
                  </a:cubicBezTo>
                  <a:cubicBezTo>
                    <a:pt x="2762" y="1300"/>
                    <a:pt x="2762" y="1188"/>
                    <a:pt x="2749" y="1063"/>
                  </a:cubicBezTo>
                  <a:cubicBezTo>
                    <a:pt x="2724" y="938"/>
                    <a:pt x="2662" y="838"/>
                    <a:pt x="2587" y="738"/>
                  </a:cubicBezTo>
                  <a:cubicBezTo>
                    <a:pt x="2499" y="663"/>
                    <a:pt x="2387" y="613"/>
                    <a:pt x="2274" y="613"/>
                  </a:cubicBezTo>
                  <a:cubicBezTo>
                    <a:pt x="2254" y="611"/>
                    <a:pt x="2234" y="610"/>
                    <a:pt x="2215" y="61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45"/>
            <p:cNvSpPr/>
            <p:nvPr/>
          </p:nvSpPr>
          <p:spPr>
            <a:xfrm>
              <a:off x="6357765" y="2464025"/>
              <a:ext cx="102661" cy="44072"/>
            </a:xfrm>
            <a:custGeom>
              <a:avLst/>
              <a:gdLst/>
              <a:ahLst/>
              <a:cxnLst/>
              <a:rect l="l" t="t" r="r" b="b"/>
              <a:pathLst>
                <a:path w="1188" h="510" extrusionOk="0">
                  <a:moveTo>
                    <a:pt x="1054" y="0"/>
                  </a:moveTo>
                  <a:cubicBezTo>
                    <a:pt x="1034" y="0"/>
                    <a:pt x="1011" y="2"/>
                    <a:pt x="988" y="5"/>
                  </a:cubicBezTo>
                  <a:cubicBezTo>
                    <a:pt x="900" y="17"/>
                    <a:pt x="813" y="80"/>
                    <a:pt x="838" y="130"/>
                  </a:cubicBezTo>
                  <a:cubicBezTo>
                    <a:pt x="847" y="168"/>
                    <a:pt x="893" y="184"/>
                    <a:pt x="959" y="184"/>
                  </a:cubicBezTo>
                  <a:cubicBezTo>
                    <a:pt x="980" y="184"/>
                    <a:pt x="1002" y="183"/>
                    <a:pt x="1025" y="180"/>
                  </a:cubicBezTo>
                  <a:cubicBezTo>
                    <a:pt x="1113" y="142"/>
                    <a:pt x="1188" y="105"/>
                    <a:pt x="1175" y="55"/>
                  </a:cubicBezTo>
                  <a:cubicBezTo>
                    <a:pt x="1166" y="17"/>
                    <a:pt x="1120" y="0"/>
                    <a:pt x="1054" y="0"/>
                  </a:cubicBezTo>
                  <a:close/>
                  <a:moveTo>
                    <a:pt x="501" y="82"/>
                  </a:moveTo>
                  <a:cubicBezTo>
                    <a:pt x="432" y="82"/>
                    <a:pt x="343" y="110"/>
                    <a:pt x="251" y="167"/>
                  </a:cubicBezTo>
                  <a:cubicBezTo>
                    <a:pt x="101" y="255"/>
                    <a:pt x="1" y="380"/>
                    <a:pt x="51" y="455"/>
                  </a:cubicBezTo>
                  <a:cubicBezTo>
                    <a:pt x="72" y="492"/>
                    <a:pt x="112" y="509"/>
                    <a:pt x="164" y="509"/>
                  </a:cubicBezTo>
                  <a:cubicBezTo>
                    <a:pt x="232" y="509"/>
                    <a:pt x="321" y="480"/>
                    <a:pt x="413" y="430"/>
                  </a:cubicBezTo>
                  <a:cubicBezTo>
                    <a:pt x="563" y="330"/>
                    <a:pt x="663" y="205"/>
                    <a:pt x="613" y="130"/>
                  </a:cubicBezTo>
                  <a:cubicBezTo>
                    <a:pt x="592" y="98"/>
                    <a:pt x="552" y="82"/>
                    <a:pt x="501" y="8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45"/>
            <p:cNvSpPr/>
            <p:nvPr/>
          </p:nvSpPr>
          <p:spPr>
            <a:xfrm>
              <a:off x="6637406" y="2284456"/>
              <a:ext cx="70342" cy="85205"/>
            </a:xfrm>
            <a:custGeom>
              <a:avLst/>
              <a:gdLst/>
              <a:ahLst/>
              <a:cxnLst/>
              <a:rect l="l" t="t" r="r" b="b"/>
              <a:pathLst>
                <a:path w="814" h="986" extrusionOk="0">
                  <a:moveTo>
                    <a:pt x="699" y="1"/>
                  </a:moveTo>
                  <a:cubicBezTo>
                    <a:pt x="616" y="1"/>
                    <a:pt x="515" y="96"/>
                    <a:pt x="451" y="246"/>
                  </a:cubicBezTo>
                  <a:cubicBezTo>
                    <a:pt x="376" y="409"/>
                    <a:pt x="376" y="571"/>
                    <a:pt x="451" y="596"/>
                  </a:cubicBezTo>
                  <a:cubicBezTo>
                    <a:pt x="461" y="601"/>
                    <a:pt x="473" y="604"/>
                    <a:pt x="485" y="604"/>
                  </a:cubicBezTo>
                  <a:cubicBezTo>
                    <a:pt x="560" y="604"/>
                    <a:pt x="663" y="510"/>
                    <a:pt x="738" y="371"/>
                  </a:cubicBezTo>
                  <a:cubicBezTo>
                    <a:pt x="813" y="209"/>
                    <a:pt x="813" y="34"/>
                    <a:pt x="738" y="9"/>
                  </a:cubicBezTo>
                  <a:cubicBezTo>
                    <a:pt x="726" y="3"/>
                    <a:pt x="713" y="1"/>
                    <a:pt x="699" y="1"/>
                  </a:cubicBezTo>
                  <a:close/>
                  <a:moveTo>
                    <a:pt x="254" y="699"/>
                  </a:moveTo>
                  <a:cubicBezTo>
                    <a:pt x="213" y="699"/>
                    <a:pt x="157" y="727"/>
                    <a:pt x="101" y="783"/>
                  </a:cubicBezTo>
                  <a:cubicBezTo>
                    <a:pt x="38" y="871"/>
                    <a:pt x="1" y="946"/>
                    <a:pt x="38" y="971"/>
                  </a:cubicBezTo>
                  <a:cubicBezTo>
                    <a:pt x="45" y="981"/>
                    <a:pt x="55" y="986"/>
                    <a:pt x="69" y="986"/>
                  </a:cubicBezTo>
                  <a:cubicBezTo>
                    <a:pt x="104" y="986"/>
                    <a:pt x="162" y="951"/>
                    <a:pt x="226" y="896"/>
                  </a:cubicBezTo>
                  <a:cubicBezTo>
                    <a:pt x="288" y="821"/>
                    <a:pt x="313" y="746"/>
                    <a:pt x="288" y="708"/>
                  </a:cubicBezTo>
                  <a:cubicBezTo>
                    <a:pt x="279" y="702"/>
                    <a:pt x="267" y="699"/>
                    <a:pt x="254" y="69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45"/>
            <p:cNvSpPr/>
            <p:nvPr/>
          </p:nvSpPr>
          <p:spPr>
            <a:xfrm>
              <a:off x="5891380" y="3197337"/>
              <a:ext cx="477270" cy="1011833"/>
            </a:xfrm>
            <a:custGeom>
              <a:avLst/>
              <a:gdLst/>
              <a:ahLst/>
              <a:cxnLst/>
              <a:rect l="l" t="t" r="r" b="b"/>
              <a:pathLst>
                <a:path w="5523" h="11709" extrusionOk="0">
                  <a:moveTo>
                    <a:pt x="2624" y="1"/>
                  </a:moveTo>
                  <a:cubicBezTo>
                    <a:pt x="2591" y="1"/>
                    <a:pt x="2558" y="2"/>
                    <a:pt x="2524" y="3"/>
                  </a:cubicBezTo>
                  <a:cubicBezTo>
                    <a:pt x="1887" y="53"/>
                    <a:pt x="1274" y="315"/>
                    <a:pt x="750" y="653"/>
                  </a:cubicBezTo>
                  <a:cubicBezTo>
                    <a:pt x="587" y="753"/>
                    <a:pt x="0" y="4339"/>
                    <a:pt x="812" y="7087"/>
                  </a:cubicBezTo>
                  <a:cubicBezTo>
                    <a:pt x="1399" y="9124"/>
                    <a:pt x="2424" y="10773"/>
                    <a:pt x="2424" y="10773"/>
                  </a:cubicBezTo>
                  <a:cubicBezTo>
                    <a:pt x="2424" y="10773"/>
                    <a:pt x="1050" y="10836"/>
                    <a:pt x="1437" y="11323"/>
                  </a:cubicBezTo>
                  <a:cubicBezTo>
                    <a:pt x="1640" y="11565"/>
                    <a:pt x="2254" y="11709"/>
                    <a:pt x="2837" y="11709"/>
                  </a:cubicBezTo>
                  <a:cubicBezTo>
                    <a:pt x="3401" y="11709"/>
                    <a:pt x="3938" y="11574"/>
                    <a:pt x="4048" y="11261"/>
                  </a:cubicBezTo>
                  <a:cubicBezTo>
                    <a:pt x="4498" y="9936"/>
                    <a:pt x="4486" y="8237"/>
                    <a:pt x="4448" y="6862"/>
                  </a:cubicBezTo>
                  <a:cubicBezTo>
                    <a:pt x="4423" y="5526"/>
                    <a:pt x="4935" y="4613"/>
                    <a:pt x="5260" y="3326"/>
                  </a:cubicBezTo>
                  <a:cubicBezTo>
                    <a:pt x="5485" y="2514"/>
                    <a:pt x="5523" y="1877"/>
                    <a:pt x="4960" y="1202"/>
                  </a:cubicBezTo>
                  <a:cubicBezTo>
                    <a:pt x="4381" y="503"/>
                    <a:pt x="3558" y="1"/>
                    <a:pt x="2624"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45"/>
            <p:cNvSpPr/>
            <p:nvPr/>
          </p:nvSpPr>
          <p:spPr>
            <a:xfrm>
              <a:off x="6079248" y="4106675"/>
              <a:ext cx="45368" cy="35430"/>
            </a:xfrm>
            <a:custGeom>
              <a:avLst/>
              <a:gdLst/>
              <a:ahLst/>
              <a:cxnLst/>
              <a:rect l="l" t="t" r="r" b="b"/>
              <a:pathLst>
                <a:path w="525" h="410" extrusionOk="0">
                  <a:moveTo>
                    <a:pt x="0" y="0"/>
                  </a:moveTo>
                  <a:cubicBezTo>
                    <a:pt x="0" y="0"/>
                    <a:pt x="13" y="100"/>
                    <a:pt x="63" y="175"/>
                  </a:cubicBezTo>
                  <a:cubicBezTo>
                    <a:pt x="100" y="250"/>
                    <a:pt x="163" y="313"/>
                    <a:pt x="163" y="313"/>
                  </a:cubicBezTo>
                  <a:cubicBezTo>
                    <a:pt x="163" y="313"/>
                    <a:pt x="250" y="363"/>
                    <a:pt x="337" y="400"/>
                  </a:cubicBezTo>
                  <a:cubicBezTo>
                    <a:pt x="387" y="407"/>
                    <a:pt x="434" y="410"/>
                    <a:pt x="469" y="410"/>
                  </a:cubicBezTo>
                  <a:cubicBezTo>
                    <a:pt x="503" y="410"/>
                    <a:pt x="525" y="407"/>
                    <a:pt x="525" y="400"/>
                  </a:cubicBezTo>
                  <a:cubicBezTo>
                    <a:pt x="525" y="375"/>
                    <a:pt x="425" y="363"/>
                    <a:pt x="375" y="350"/>
                  </a:cubicBezTo>
                  <a:cubicBezTo>
                    <a:pt x="287" y="300"/>
                    <a:pt x="225" y="250"/>
                    <a:pt x="225" y="250"/>
                  </a:cubicBezTo>
                  <a:cubicBezTo>
                    <a:pt x="225" y="250"/>
                    <a:pt x="163" y="200"/>
                    <a:pt x="100" y="138"/>
                  </a:cubicBezTo>
                  <a:cubicBezTo>
                    <a:pt x="63" y="63"/>
                    <a:pt x="13" y="0"/>
                    <a:pt x="0"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45"/>
            <p:cNvSpPr/>
            <p:nvPr/>
          </p:nvSpPr>
          <p:spPr>
            <a:xfrm>
              <a:off x="5973389" y="3761190"/>
              <a:ext cx="84341" cy="111216"/>
            </a:xfrm>
            <a:custGeom>
              <a:avLst/>
              <a:gdLst/>
              <a:ahLst/>
              <a:cxnLst/>
              <a:rect l="l" t="t" r="r" b="b"/>
              <a:pathLst>
                <a:path w="976" h="1287" extrusionOk="0">
                  <a:moveTo>
                    <a:pt x="550" y="0"/>
                  </a:moveTo>
                  <a:cubicBezTo>
                    <a:pt x="550" y="0"/>
                    <a:pt x="538" y="25"/>
                    <a:pt x="538" y="38"/>
                  </a:cubicBezTo>
                  <a:cubicBezTo>
                    <a:pt x="500" y="88"/>
                    <a:pt x="500" y="100"/>
                    <a:pt x="488" y="125"/>
                  </a:cubicBezTo>
                  <a:cubicBezTo>
                    <a:pt x="488" y="150"/>
                    <a:pt x="475" y="175"/>
                    <a:pt x="475" y="213"/>
                  </a:cubicBezTo>
                  <a:cubicBezTo>
                    <a:pt x="450" y="337"/>
                    <a:pt x="475" y="425"/>
                    <a:pt x="488" y="525"/>
                  </a:cubicBezTo>
                  <a:cubicBezTo>
                    <a:pt x="513" y="612"/>
                    <a:pt x="550" y="675"/>
                    <a:pt x="575" y="725"/>
                  </a:cubicBezTo>
                  <a:cubicBezTo>
                    <a:pt x="613" y="762"/>
                    <a:pt x="625" y="787"/>
                    <a:pt x="625" y="787"/>
                  </a:cubicBezTo>
                  <a:cubicBezTo>
                    <a:pt x="625" y="775"/>
                    <a:pt x="563" y="675"/>
                    <a:pt x="500" y="487"/>
                  </a:cubicBezTo>
                  <a:cubicBezTo>
                    <a:pt x="488" y="412"/>
                    <a:pt x="463" y="312"/>
                    <a:pt x="500" y="213"/>
                  </a:cubicBezTo>
                  <a:cubicBezTo>
                    <a:pt x="513" y="175"/>
                    <a:pt x="513" y="163"/>
                    <a:pt x="538" y="125"/>
                  </a:cubicBezTo>
                  <a:lnTo>
                    <a:pt x="563" y="63"/>
                  </a:lnTo>
                  <a:lnTo>
                    <a:pt x="575" y="63"/>
                  </a:lnTo>
                  <a:lnTo>
                    <a:pt x="600" y="88"/>
                  </a:lnTo>
                  <a:cubicBezTo>
                    <a:pt x="625" y="100"/>
                    <a:pt x="638" y="113"/>
                    <a:pt x="663" y="125"/>
                  </a:cubicBezTo>
                  <a:cubicBezTo>
                    <a:pt x="800" y="300"/>
                    <a:pt x="825" y="537"/>
                    <a:pt x="850" y="712"/>
                  </a:cubicBezTo>
                  <a:cubicBezTo>
                    <a:pt x="850" y="875"/>
                    <a:pt x="813" y="987"/>
                    <a:pt x="813" y="987"/>
                  </a:cubicBezTo>
                  <a:cubicBezTo>
                    <a:pt x="813" y="987"/>
                    <a:pt x="813" y="1000"/>
                    <a:pt x="800" y="1050"/>
                  </a:cubicBezTo>
                  <a:cubicBezTo>
                    <a:pt x="788" y="1075"/>
                    <a:pt x="750" y="1137"/>
                    <a:pt x="688" y="1175"/>
                  </a:cubicBezTo>
                  <a:cubicBezTo>
                    <a:pt x="673" y="1178"/>
                    <a:pt x="656" y="1179"/>
                    <a:pt x="636" y="1179"/>
                  </a:cubicBezTo>
                  <a:cubicBezTo>
                    <a:pt x="574" y="1179"/>
                    <a:pt x="495" y="1163"/>
                    <a:pt x="438" y="1125"/>
                  </a:cubicBezTo>
                  <a:cubicBezTo>
                    <a:pt x="350" y="1087"/>
                    <a:pt x="288" y="987"/>
                    <a:pt x="226" y="900"/>
                  </a:cubicBezTo>
                  <a:cubicBezTo>
                    <a:pt x="113" y="712"/>
                    <a:pt x="51" y="475"/>
                    <a:pt x="63" y="300"/>
                  </a:cubicBezTo>
                  <a:cubicBezTo>
                    <a:pt x="63" y="213"/>
                    <a:pt x="88" y="150"/>
                    <a:pt x="113" y="100"/>
                  </a:cubicBezTo>
                  <a:cubicBezTo>
                    <a:pt x="138" y="63"/>
                    <a:pt x="151" y="38"/>
                    <a:pt x="151" y="38"/>
                  </a:cubicBezTo>
                  <a:cubicBezTo>
                    <a:pt x="138" y="38"/>
                    <a:pt x="126" y="50"/>
                    <a:pt x="88" y="100"/>
                  </a:cubicBezTo>
                  <a:cubicBezTo>
                    <a:pt x="76" y="150"/>
                    <a:pt x="38" y="213"/>
                    <a:pt x="38" y="300"/>
                  </a:cubicBezTo>
                  <a:cubicBezTo>
                    <a:pt x="1" y="487"/>
                    <a:pt x="51" y="725"/>
                    <a:pt x="151" y="937"/>
                  </a:cubicBezTo>
                  <a:cubicBezTo>
                    <a:pt x="213" y="1050"/>
                    <a:pt x="301" y="1162"/>
                    <a:pt x="388" y="1225"/>
                  </a:cubicBezTo>
                  <a:cubicBezTo>
                    <a:pt x="465" y="1267"/>
                    <a:pt x="547" y="1287"/>
                    <a:pt x="620" y="1287"/>
                  </a:cubicBezTo>
                  <a:cubicBezTo>
                    <a:pt x="654" y="1287"/>
                    <a:pt x="685" y="1282"/>
                    <a:pt x="713" y="1275"/>
                  </a:cubicBezTo>
                  <a:cubicBezTo>
                    <a:pt x="825" y="1225"/>
                    <a:pt x="875" y="1137"/>
                    <a:pt x="888" y="1100"/>
                  </a:cubicBezTo>
                  <a:cubicBezTo>
                    <a:pt x="925" y="1050"/>
                    <a:pt x="925" y="1012"/>
                    <a:pt x="925" y="1012"/>
                  </a:cubicBezTo>
                  <a:cubicBezTo>
                    <a:pt x="925" y="1012"/>
                    <a:pt x="975" y="912"/>
                    <a:pt x="950" y="725"/>
                  </a:cubicBezTo>
                  <a:cubicBezTo>
                    <a:pt x="938" y="550"/>
                    <a:pt x="888" y="300"/>
                    <a:pt x="725" y="113"/>
                  </a:cubicBezTo>
                  <a:cubicBezTo>
                    <a:pt x="688" y="88"/>
                    <a:pt x="675" y="63"/>
                    <a:pt x="638" y="50"/>
                  </a:cubicBezTo>
                  <a:cubicBezTo>
                    <a:pt x="625" y="38"/>
                    <a:pt x="600" y="38"/>
                    <a:pt x="575" y="25"/>
                  </a:cubicBezTo>
                  <a:lnTo>
                    <a:pt x="550" y="0"/>
                  </a:ln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45"/>
            <p:cNvSpPr/>
            <p:nvPr/>
          </p:nvSpPr>
          <p:spPr>
            <a:xfrm>
              <a:off x="6013313" y="4153771"/>
              <a:ext cx="31455" cy="22295"/>
            </a:xfrm>
            <a:custGeom>
              <a:avLst/>
              <a:gdLst/>
              <a:ahLst/>
              <a:cxnLst/>
              <a:rect l="l" t="t" r="r" b="b"/>
              <a:pathLst>
                <a:path w="364" h="258" extrusionOk="0">
                  <a:moveTo>
                    <a:pt x="292" y="0"/>
                  </a:moveTo>
                  <a:cubicBezTo>
                    <a:pt x="275" y="0"/>
                    <a:pt x="257" y="2"/>
                    <a:pt x="238" y="5"/>
                  </a:cubicBezTo>
                  <a:cubicBezTo>
                    <a:pt x="176" y="18"/>
                    <a:pt x="138" y="55"/>
                    <a:pt x="138" y="55"/>
                  </a:cubicBezTo>
                  <a:cubicBezTo>
                    <a:pt x="138" y="55"/>
                    <a:pt x="88" y="93"/>
                    <a:pt x="51" y="143"/>
                  </a:cubicBezTo>
                  <a:cubicBezTo>
                    <a:pt x="26" y="193"/>
                    <a:pt x="1" y="255"/>
                    <a:pt x="26" y="255"/>
                  </a:cubicBezTo>
                  <a:cubicBezTo>
                    <a:pt x="27" y="256"/>
                    <a:pt x="29" y="257"/>
                    <a:pt x="31" y="257"/>
                  </a:cubicBezTo>
                  <a:cubicBezTo>
                    <a:pt x="47" y="257"/>
                    <a:pt x="80" y="215"/>
                    <a:pt x="113" y="193"/>
                  </a:cubicBezTo>
                  <a:cubicBezTo>
                    <a:pt x="151" y="168"/>
                    <a:pt x="201" y="130"/>
                    <a:pt x="201" y="130"/>
                  </a:cubicBezTo>
                  <a:cubicBezTo>
                    <a:pt x="201" y="130"/>
                    <a:pt x="226" y="105"/>
                    <a:pt x="276" y="68"/>
                  </a:cubicBezTo>
                  <a:cubicBezTo>
                    <a:pt x="326" y="43"/>
                    <a:pt x="363" y="43"/>
                    <a:pt x="363" y="18"/>
                  </a:cubicBezTo>
                  <a:cubicBezTo>
                    <a:pt x="363" y="9"/>
                    <a:pt x="332" y="0"/>
                    <a:pt x="292"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45"/>
            <p:cNvSpPr/>
            <p:nvPr/>
          </p:nvSpPr>
          <p:spPr>
            <a:xfrm>
              <a:off x="6037077" y="4171918"/>
              <a:ext cx="34652" cy="27653"/>
            </a:xfrm>
            <a:custGeom>
              <a:avLst/>
              <a:gdLst/>
              <a:ahLst/>
              <a:cxnLst/>
              <a:rect l="l" t="t" r="r" b="b"/>
              <a:pathLst>
                <a:path w="401" h="320" extrusionOk="0">
                  <a:moveTo>
                    <a:pt x="374" y="0"/>
                  </a:moveTo>
                  <a:cubicBezTo>
                    <a:pt x="346" y="0"/>
                    <a:pt x="298" y="9"/>
                    <a:pt x="251" y="33"/>
                  </a:cubicBezTo>
                  <a:cubicBezTo>
                    <a:pt x="188" y="45"/>
                    <a:pt x="126" y="95"/>
                    <a:pt x="126" y="95"/>
                  </a:cubicBezTo>
                  <a:cubicBezTo>
                    <a:pt x="126" y="95"/>
                    <a:pt x="76" y="145"/>
                    <a:pt x="38" y="208"/>
                  </a:cubicBezTo>
                  <a:cubicBezTo>
                    <a:pt x="13" y="270"/>
                    <a:pt x="1" y="320"/>
                    <a:pt x="13" y="320"/>
                  </a:cubicBezTo>
                  <a:cubicBezTo>
                    <a:pt x="26" y="320"/>
                    <a:pt x="63" y="283"/>
                    <a:pt x="101" y="233"/>
                  </a:cubicBezTo>
                  <a:cubicBezTo>
                    <a:pt x="151" y="183"/>
                    <a:pt x="201" y="158"/>
                    <a:pt x="201" y="158"/>
                  </a:cubicBezTo>
                  <a:cubicBezTo>
                    <a:pt x="201" y="158"/>
                    <a:pt x="251" y="108"/>
                    <a:pt x="288" y="70"/>
                  </a:cubicBezTo>
                  <a:cubicBezTo>
                    <a:pt x="338" y="45"/>
                    <a:pt x="401" y="33"/>
                    <a:pt x="401" y="8"/>
                  </a:cubicBezTo>
                  <a:cubicBezTo>
                    <a:pt x="401" y="3"/>
                    <a:pt x="391" y="0"/>
                    <a:pt x="374"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45"/>
            <p:cNvSpPr/>
            <p:nvPr/>
          </p:nvSpPr>
          <p:spPr>
            <a:xfrm>
              <a:off x="5929144" y="3198374"/>
              <a:ext cx="442790" cy="1010796"/>
            </a:xfrm>
            <a:custGeom>
              <a:avLst/>
              <a:gdLst/>
              <a:ahLst/>
              <a:cxnLst/>
              <a:rect l="l" t="t" r="r" b="b"/>
              <a:pathLst>
                <a:path w="5124" h="11697" extrusionOk="0">
                  <a:moveTo>
                    <a:pt x="2213" y="0"/>
                  </a:moveTo>
                  <a:cubicBezTo>
                    <a:pt x="2171" y="0"/>
                    <a:pt x="2129" y="1"/>
                    <a:pt x="2087" y="3"/>
                  </a:cubicBezTo>
                  <a:cubicBezTo>
                    <a:pt x="1450" y="41"/>
                    <a:pt x="837" y="303"/>
                    <a:pt x="313" y="641"/>
                  </a:cubicBezTo>
                  <a:cubicBezTo>
                    <a:pt x="238" y="691"/>
                    <a:pt x="63" y="1540"/>
                    <a:pt x="0" y="2702"/>
                  </a:cubicBezTo>
                  <a:cubicBezTo>
                    <a:pt x="350" y="3002"/>
                    <a:pt x="1312" y="3764"/>
                    <a:pt x="2049" y="4551"/>
                  </a:cubicBezTo>
                  <a:cubicBezTo>
                    <a:pt x="2949" y="5539"/>
                    <a:pt x="3686" y="9799"/>
                    <a:pt x="2637" y="10049"/>
                  </a:cubicBezTo>
                  <a:cubicBezTo>
                    <a:pt x="2561" y="10067"/>
                    <a:pt x="2483" y="10076"/>
                    <a:pt x="2402" y="10076"/>
                  </a:cubicBezTo>
                  <a:cubicBezTo>
                    <a:pt x="2098" y="10076"/>
                    <a:pt x="1769" y="9955"/>
                    <a:pt x="1462" y="9787"/>
                  </a:cubicBezTo>
                  <a:lnTo>
                    <a:pt x="1462" y="9787"/>
                  </a:lnTo>
                  <a:cubicBezTo>
                    <a:pt x="1762" y="10386"/>
                    <a:pt x="2000" y="10761"/>
                    <a:pt x="2000" y="10761"/>
                  </a:cubicBezTo>
                  <a:cubicBezTo>
                    <a:pt x="2000" y="10761"/>
                    <a:pt x="1812" y="10786"/>
                    <a:pt x="1587" y="10811"/>
                  </a:cubicBezTo>
                  <a:cubicBezTo>
                    <a:pt x="1775" y="10961"/>
                    <a:pt x="2049" y="11174"/>
                    <a:pt x="2274" y="11274"/>
                  </a:cubicBezTo>
                  <a:cubicBezTo>
                    <a:pt x="2417" y="11345"/>
                    <a:pt x="2253" y="11385"/>
                    <a:pt x="1982" y="11385"/>
                  </a:cubicBezTo>
                  <a:cubicBezTo>
                    <a:pt x="1683" y="11385"/>
                    <a:pt x="1252" y="11335"/>
                    <a:pt x="962" y="11224"/>
                  </a:cubicBezTo>
                  <a:lnTo>
                    <a:pt x="962" y="11224"/>
                  </a:lnTo>
                  <a:cubicBezTo>
                    <a:pt x="987" y="11249"/>
                    <a:pt x="1000" y="11274"/>
                    <a:pt x="1025" y="11311"/>
                  </a:cubicBezTo>
                  <a:cubicBezTo>
                    <a:pt x="1235" y="11553"/>
                    <a:pt x="1848" y="11697"/>
                    <a:pt x="2430" y="11697"/>
                  </a:cubicBezTo>
                  <a:cubicBezTo>
                    <a:pt x="2992" y="11697"/>
                    <a:pt x="3526" y="11562"/>
                    <a:pt x="3636" y="11249"/>
                  </a:cubicBezTo>
                  <a:cubicBezTo>
                    <a:pt x="4086" y="9924"/>
                    <a:pt x="4074" y="8225"/>
                    <a:pt x="4036" y="6850"/>
                  </a:cubicBezTo>
                  <a:cubicBezTo>
                    <a:pt x="4011" y="5514"/>
                    <a:pt x="4523" y="4601"/>
                    <a:pt x="4861" y="3314"/>
                  </a:cubicBezTo>
                  <a:cubicBezTo>
                    <a:pt x="5073" y="2502"/>
                    <a:pt x="5123" y="1865"/>
                    <a:pt x="4561" y="1190"/>
                  </a:cubicBezTo>
                  <a:cubicBezTo>
                    <a:pt x="3951" y="521"/>
                    <a:pt x="3136" y="0"/>
                    <a:pt x="2213"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45"/>
            <p:cNvSpPr/>
            <p:nvPr/>
          </p:nvSpPr>
          <p:spPr>
            <a:xfrm>
              <a:off x="5958266" y="3770869"/>
              <a:ext cx="29295" cy="47615"/>
            </a:xfrm>
            <a:custGeom>
              <a:avLst/>
              <a:gdLst/>
              <a:ahLst/>
              <a:cxnLst/>
              <a:rect l="l" t="t" r="r" b="b"/>
              <a:pathLst>
                <a:path w="339" h="551" extrusionOk="0">
                  <a:moveTo>
                    <a:pt x="101" y="13"/>
                  </a:moveTo>
                  <a:cubicBezTo>
                    <a:pt x="38" y="38"/>
                    <a:pt x="1" y="163"/>
                    <a:pt x="51" y="300"/>
                  </a:cubicBezTo>
                  <a:cubicBezTo>
                    <a:pt x="88" y="438"/>
                    <a:pt x="163" y="550"/>
                    <a:pt x="238" y="538"/>
                  </a:cubicBezTo>
                  <a:cubicBezTo>
                    <a:pt x="301" y="513"/>
                    <a:pt x="338" y="388"/>
                    <a:pt x="288" y="250"/>
                  </a:cubicBezTo>
                  <a:cubicBezTo>
                    <a:pt x="251" y="113"/>
                    <a:pt x="163" y="1"/>
                    <a:pt x="101"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45"/>
            <p:cNvSpPr/>
            <p:nvPr/>
          </p:nvSpPr>
          <p:spPr>
            <a:xfrm>
              <a:off x="5965871" y="3734143"/>
              <a:ext cx="11925" cy="26011"/>
            </a:xfrm>
            <a:custGeom>
              <a:avLst/>
              <a:gdLst/>
              <a:ahLst/>
              <a:cxnLst/>
              <a:rect l="l" t="t" r="r" b="b"/>
              <a:pathLst>
                <a:path w="138" h="301" extrusionOk="0">
                  <a:moveTo>
                    <a:pt x="75" y="1"/>
                  </a:moveTo>
                  <a:cubicBezTo>
                    <a:pt x="38" y="1"/>
                    <a:pt x="13" y="63"/>
                    <a:pt x="0" y="138"/>
                  </a:cubicBezTo>
                  <a:cubicBezTo>
                    <a:pt x="0" y="226"/>
                    <a:pt x="13" y="288"/>
                    <a:pt x="63" y="301"/>
                  </a:cubicBezTo>
                  <a:cubicBezTo>
                    <a:pt x="88" y="301"/>
                    <a:pt x="138" y="238"/>
                    <a:pt x="138" y="163"/>
                  </a:cubicBezTo>
                  <a:cubicBezTo>
                    <a:pt x="138" y="63"/>
                    <a:pt x="125"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45"/>
            <p:cNvSpPr/>
            <p:nvPr/>
          </p:nvSpPr>
          <p:spPr>
            <a:xfrm>
              <a:off x="5772559" y="2611275"/>
              <a:ext cx="831485" cy="982625"/>
            </a:xfrm>
            <a:custGeom>
              <a:avLst/>
              <a:gdLst/>
              <a:ahLst/>
              <a:cxnLst/>
              <a:rect l="l" t="t" r="r" b="b"/>
              <a:pathLst>
                <a:path w="9622" h="11371" extrusionOk="0">
                  <a:moveTo>
                    <a:pt x="1263" y="962"/>
                  </a:moveTo>
                  <a:cubicBezTo>
                    <a:pt x="1263" y="962"/>
                    <a:pt x="1" y="2924"/>
                    <a:pt x="625" y="5960"/>
                  </a:cubicBezTo>
                  <a:cubicBezTo>
                    <a:pt x="1250" y="8996"/>
                    <a:pt x="2799" y="11370"/>
                    <a:pt x="5873" y="10296"/>
                  </a:cubicBezTo>
                  <a:cubicBezTo>
                    <a:pt x="6985" y="9909"/>
                    <a:pt x="8872" y="8971"/>
                    <a:pt x="9234" y="7622"/>
                  </a:cubicBezTo>
                  <a:cubicBezTo>
                    <a:pt x="9622" y="6160"/>
                    <a:pt x="7897" y="4436"/>
                    <a:pt x="6948" y="3611"/>
                  </a:cubicBezTo>
                  <a:cubicBezTo>
                    <a:pt x="6360" y="3099"/>
                    <a:pt x="5823" y="2599"/>
                    <a:pt x="5398" y="1937"/>
                  </a:cubicBezTo>
                  <a:cubicBezTo>
                    <a:pt x="4986" y="1312"/>
                    <a:pt x="4574" y="487"/>
                    <a:pt x="3799" y="250"/>
                  </a:cubicBezTo>
                  <a:cubicBezTo>
                    <a:pt x="2962" y="0"/>
                    <a:pt x="1950" y="500"/>
                    <a:pt x="1263" y="962"/>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45"/>
            <p:cNvSpPr/>
            <p:nvPr/>
          </p:nvSpPr>
          <p:spPr>
            <a:xfrm>
              <a:off x="5833050" y="2627089"/>
              <a:ext cx="772118" cy="896642"/>
            </a:xfrm>
            <a:custGeom>
              <a:avLst/>
              <a:gdLst/>
              <a:ahLst/>
              <a:cxnLst/>
              <a:rect l="l" t="t" r="r" b="b"/>
              <a:pathLst>
                <a:path w="8935" h="10376" extrusionOk="0">
                  <a:moveTo>
                    <a:pt x="2632" y="0"/>
                  </a:moveTo>
                  <a:cubicBezTo>
                    <a:pt x="1908" y="0"/>
                    <a:pt x="1125" y="402"/>
                    <a:pt x="575" y="779"/>
                  </a:cubicBezTo>
                  <a:cubicBezTo>
                    <a:pt x="575" y="779"/>
                    <a:pt x="563" y="792"/>
                    <a:pt x="525" y="854"/>
                  </a:cubicBezTo>
                  <a:cubicBezTo>
                    <a:pt x="563" y="792"/>
                    <a:pt x="1000" y="742"/>
                    <a:pt x="1087" y="729"/>
                  </a:cubicBezTo>
                  <a:cubicBezTo>
                    <a:pt x="1337" y="667"/>
                    <a:pt x="1612" y="617"/>
                    <a:pt x="1875" y="604"/>
                  </a:cubicBezTo>
                  <a:cubicBezTo>
                    <a:pt x="2022" y="597"/>
                    <a:pt x="2192" y="576"/>
                    <a:pt x="2358" y="576"/>
                  </a:cubicBezTo>
                  <a:cubicBezTo>
                    <a:pt x="2472" y="576"/>
                    <a:pt x="2585" y="586"/>
                    <a:pt x="2687" y="617"/>
                  </a:cubicBezTo>
                  <a:cubicBezTo>
                    <a:pt x="3586" y="917"/>
                    <a:pt x="4011" y="1879"/>
                    <a:pt x="4398" y="2666"/>
                  </a:cubicBezTo>
                  <a:cubicBezTo>
                    <a:pt x="4798" y="3441"/>
                    <a:pt x="5186" y="4503"/>
                    <a:pt x="4836" y="5377"/>
                  </a:cubicBezTo>
                  <a:cubicBezTo>
                    <a:pt x="4599" y="5994"/>
                    <a:pt x="3359" y="6587"/>
                    <a:pt x="1981" y="6587"/>
                  </a:cubicBezTo>
                  <a:cubicBezTo>
                    <a:pt x="1320" y="6587"/>
                    <a:pt x="628" y="6451"/>
                    <a:pt x="0" y="6115"/>
                  </a:cubicBezTo>
                  <a:lnTo>
                    <a:pt x="0" y="6115"/>
                  </a:lnTo>
                  <a:cubicBezTo>
                    <a:pt x="238" y="7089"/>
                    <a:pt x="563" y="7976"/>
                    <a:pt x="1012" y="8688"/>
                  </a:cubicBezTo>
                  <a:cubicBezTo>
                    <a:pt x="1012" y="8713"/>
                    <a:pt x="1025" y="8713"/>
                    <a:pt x="1025" y="8726"/>
                  </a:cubicBezTo>
                  <a:cubicBezTo>
                    <a:pt x="1062" y="8788"/>
                    <a:pt x="1087" y="8838"/>
                    <a:pt x="1125" y="8876"/>
                  </a:cubicBezTo>
                  <a:cubicBezTo>
                    <a:pt x="1137" y="8901"/>
                    <a:pt x="1137" y="8913"/>
                    <a:pt x="1150" y="8926"/>
                  </a:cubicBezTo>
                  <a:cubicBezTo>
                    <a:pt x="1187" y="8976"/>
                    <a:pt x="1212" y="9001"/>
                    <a:pt x="1250" y="9051"/>
                  </a:cubicBezTo>
                  <a:cubicBezTo>
                    <a:pt x="1262" y="9088"/>
                    <a:pt x="1275" y="9101"/>
                    <a:pt x="1300" y="9113"/>
                  </a:cubicBezTo>
                  <a:cubicBezTo>
                    <a:pt x="1325" y="9151"/>
                    <a:pt x="1362" y="9188"/>
                    <a:pt x="1387" y="9226"/>
                  </a:cubicBezTo>
                  <a:cubicBezTo>
                    <a:pt x="1400" y="9238"/>
                    <a:pt x="1425" y="9276"/>
                    <a:pt x="1437" y="9288"/>
                  </a:cubicBezTo>
                  <a:cubicBezTo>
                    <a:pt x="1462" y="9338"/>
                    <a:pt x="1500" y="9363"/>
                    <a:pt x="1525" y="9401"/>
                  </a:cubicBezTo>
                  <a:lnTo>
                    <a:pt x="1587" y="9463"/>
                  </a:lnTo>
                  <a:lnTo>
                    <a:pt x="1687" y="9551"/>
                  </a:lnTo>
                  <a:lnTo>
                    <a:pt x="1750" y="9613"/>
                  </a:lnTo>
                  <a:cubicBezTo>
                    <a:pt x="1775" y="9651"/>
                    <a:pt x="1812" y="9663"/>
                    <a:pt x="1837" y="9688"/>
                  </a:cubicBezTo>
                  <a:cubicBezTo>
                    <a:pt x="1875" y="9726"/>
                    <a:pt x="1887" y="9738"/>
                    <a:pt x="1925" y="9751"/>
                  </a:cubicBezTo>
                  <a:cubicBezTo>
                    <a:pt x="1949" y="9788"/>
                    <a:pt x="1987" y="9813"/>
                    <a:pt x="2012" y="9838"/>
                  </a:cubicBezTo>
                  <a:cubicBezTo>
                    <a:pt x="2049" y="9863"/>
                    <a:pt x="2062" y="9875"/>
                    <a:pt x="2087" y="9900"/>
                  </a:cubicBezTo>
                  <a:cubicBezTo>
                    <a:pt x="2124" y="9913"/>
                    <a:pt x="2149" y="9938"/>
                    <a:pt x="2187" y="9963"/>
                  </a:cubicBezTo>
                  <a:cubicBezTo>
                    <a:pt x="2199" y="9975"/>
                    <a:pt x="2237" y="9988"/>
                    <a:pt x="2262" y="10000"/>
                  </a:cubicBezTo>
                  <a:lnTo>
                    <a:pt x="2362" y="10050"/>
                  </a:lnTo>
                  <a:lnTo>
                    <a:pt x="2449" y="10100"/>
                  </a:lnTo>
                  <a:lnTo>
                    <a:pt x="2549" y="10150"/>
                  </a:lnTo>
                  <a:lnTo>
                    <a:pt x="2637" y="10188"/>
                  </a:lnTo>
                  <a:cubicBezTo>
                    <a:pt x="2674" y="10188"/>
                    <a:pt x="2699" y="10213"/>
                    <a:pt x="2737" y="10225"/>
                  </a:cubicBezTo>
                  <a:cubicBezTo>
                    <a:pt x="2774" y="10238"/>
                    <a:pt x="2812" y="10238"/>
                    <a:pt x="2837" y="10250"/>
                  </a:cubicBezTo>
                  <a:cubicBezTo>
                    <a:pt x="2887" y="10275"/>
                    <a:pt x="2924" y="10275"/>
                    <a:pt x="2949" y="10288"/>
                  </a:cubicBezTo>
                  <a:cubicBezTo>
                    <a:pt x="2987" y="10300"/>
                    <a:pt x="3024" y="10300"/>
                    <a:pt x="3062" y="10313"/>
                  </a:cubicBezTo>
                  <a:cubicBezTo>
                    <a:pt x="3112" y="10313"/>
                    <a:pt x="3136" y="10338"/>
                    <a:pt x="3174" y="10338"/>
                  </a:cubicBezTo>
                  <a:cubicBezTo>
                    <a:pt x="3199" y="10338"/>
                    <a:pt x="3249" y="10350"/>
                    <a:pt x="3274" y="10350"/>
                  </a:cubicBezTo>
                  <a:cubicBezTo>
                    <a:pt x="3311" y="10350"/>
                    <a:pt x="3361" y="10363"/>
                    <a:pt x="3386" y="10363"/>
                  </a:cubicBezTo>
                  <a:cubicBezTo>
                    <a:pt x="3436" y="10375"/>
                    <a:pt x="3461" y="10375"/>
                    <a:pt x="3511" y="10375"/>
                  </a:cubicBezTo>
                  <a:lnTo>
                    <a:pt x="3861" y="10375"/>
                  </a:lnTo>
                  <a:cubicBezTo>
                    <a:pt x="3899" y="10363"/>
                    <a:pt x="3949" y="10363"/>
                    <a:pt x="3999" y="10363"/>
                  </a:cubicBezTo>
                  <a:cubicBezTo>
                    <a:pt x="4024" y="10350"/>
                    <a:pt x="4074" y="10350"/>
                    <a:pt x="4111" y="10350"/>
                  </a:cubicBezTo>
                  <a:cubicBezTo>
                    <a:pt x="4161" y="10350"/>
                    <a:pt x="4199" y="10338"/>
                    <a:pt x="4249" y="10338"/>
                  </a:cubicBezTo>
                  <a:cubicBezTo>
                    <a:pt x="4286" y="10338"/>
                    <a:pt x="4323" y="10313"/>
                    <a:pt x="4361" y="10313"/>
                  </a:cubicBezTo>
                  <a:cubicBezTo>
                    <a:pt x="4411" y="10300"/>
                    <a:pt x="4473" y="10300"/>
                    <a:pt x="4511" y="10288"/>
                  </a:cubicBezTo>
                  <a:cubicBezTo>
                    <a:pt x="4561" y="10288"/>
                    <a:pt x="4598" y="10275"/>
                    <a:pt x="4623" y="10275"/>
                  </a:cubicBezTo>
                  <a:lnTo>
                    <a:pt x="4811" y="10225"/>
                  </a:lnTo>
                  <a:cubicBezTo>
                    <a:pt x="4836" y="10225"/>
                    <a:pt x="4873" y="10213"/>
                    <a:pt x="4898" y="10213"/>
                  </a:cubicBezTo>
                  <a:lnTo>
                    <a:pt x="5186" y="10113"/>
                  </a:lnTo>
                  <a:cubicBezTo>
                    <a:pt x="6298" y="9713"/>
                    <a:pt x="8184" y="8776"/>
                    <a:pt x="8547" y="7439"/>
                  </a:cubicBezTo>
                  <a:cubicBezTo>
                    <a:pt x="8934" y="5965"/>
                    <a:pt x="7210" y="4240"/>
                    <a:pt x="6260" y="3428"/>
                  </a:cubicBezTo>
                  <a:cubicBezTo>
                    <a:pt x="5673" y="2928"/>
                    <a:pt x="5148" y="2416"/>
                    <a:pt x="4711" y="1754"/>
                  </a:cubicBezTo>
                  <a:cubicBezTo>
                    <a:pt x="4299" y="1129"/>
                    <a:pt x="3874" y="304"/>
                    <a:pt x="3112" y="67"/>
                  </a:cubicBezTo>
                  <a:cubicBezTo>
                    <a:pt x="2957" y="21"/>
                    <a:pt x="2796" y="0"/>
                    <a:pt x="2632"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45"/>
            <p:cNvSpPr/>
            <p:nvPr/>
          </p:nvSpPr>
          <p:spPr>
            <a:xfrm>
              <a:off x="5982030" y="3149204"/>
              <a:ext cx="60577" cy="54528"/>
            </a:xfrm>
            <a:custGeom>
              <a:avLst/>
              <a:gdLst/>
              <a:ahLst/>
              <a:cxnLst/>
              <a:rect l="l" t="t" r="r" b="b"/>
              <a:pathLst>
                <a:path w="701" h="631" extrusionOk="0">
                  <a:moveTo>
                    <a:pt x="452" y="0"/>
                  </a:moveTo>
                  <a:cubicBezTo>
                    <a:pt x="435" y="0"/>
                    <a:pt x="418" y="3"/>
                    <a:pt x="400" y="10"/>
                  </a:cubicBezTo>
                  <a:cubicBezTo>
                    <a:pt x="338" y="48"/>
                    <a:pt x="313" y="85"/>
                    <a:pt x="313" y="135"/>
                  </a:cubicBezTo>
                  <a:cubicBezTo>
                    <a:pt x="288" y="235"/>
                    <a:pt x="325" y="272"/>
                    <a:pt x="325" y="272"/>
                  </a:cubicBezTo>
                  <a:cubicBezTo>
                    <a:pt x="338" y="272"/>
                    <a:pt x="325" y="235"/>
                    <a:pt x="338" y="148"/>
                  </a:cubicBezTo>
                  <a:cubicBezTo>
                    <a:pt x="350" y="123"/>
                    <a:pt x="375" y="85"/>
                    <a:pt x="413" y="73"/>
                  </a:cubicBezTo>
                  <a:cubicBezTo>
                    <a:pt x="425" y="69"/>
                    <a:pt x="438" y="68"/>
                    <a:pt x="450" y="68"/>
                  </a:cubicBezTo>
                  <a:cubicBezTo>
                    <a:pt x="486" y="68"/>
                    <a:pt x="519" y="82"/>
                    <a:pt x="538" y="110"/>
                  </a:cubicBezTo>
                  <a:cubicBezTo>
                    <a:pt x="600" y="173"/>
                    <a:pt x="625" y="272"/>
                    <a:pt x="625" y="360"/>
                  </a:cubicBezTo>
                  <a:cubicBezTo>
                    <a:pt x="625" y="385"/>
                    <a:pt x="600" y="422"/>
                    <a:pt x="600" y="435"/>
                  </a:cubicBezTo>
                  <a:cubicBezTo>
                    <a:pt x="588" y="447"/>
                    <a:pt x="588" y="460"/>
                    <a:pt x="588" y="460"/>
                  </a:cubicBezTo>
                  <a:cubicBezTo>
                    <a:pt x="588" y="460"/>
                    <a:pt x="588" y="510"/>
                    <a:pt x="525" y="547"/>
                  </a:cubicBezTo>
                  <a:cubicBezTo>
                    <a:pt x="509" y="554"/>
                    <a:pt x="490" y="557"/>
                    <a:pt x="470" y="557"/>
                  </a:cubicBezTo>
                  <a:cubicBezTo>
                    <a:pt x="415" y="557"/>
                    <a:pt x="349" y="534"/>
                    <a:pt x="275" y="497"/>
                  </a:cubicBezTo>
                  <a:cubicBezTo>
                    <a:pt x="188" y="435"/>
                    <a:pt x="126" y="360"/>
                    <a:pt x="76" y="297"/>
                  </a:cubicBezTo>
                  <a:cubicBezTo>
                    <a:pt x="26" y="210"/>
                    <a:pt x="26" y="173"/>
                    <a:pt x="13" y="173"/>
                  </a:cubicBezTo>
                  <a:cubicBezTo>
                    <a:pt x="1" y="173"/>
                    <a:pt x="1" y="210"/>
                    <a:pt x="38" y="310"/>
                  </a:cubicBezTo>
                  <a:cubicBezTo>
                    <a:pt x="76" y="385"/>
                    <a:pt x="151" y="485"/>
                    <a:pt x="250" y="547"/>
                  </a:cubicBezTo>
                  <a:cubicBezTo>
                    <a:pt x="319" y="596"/>
                    <a:pt x="411" y="630"/>
                    <a:pt x="496" y="630"/>
                  </a:cubicBezTo>
                  <a:cubicBezTo>
                    <a:pt x="519" y="630"/>
                    <a:pt x="541" y="628"/>
                    <a:pt x="563" y="622"/>
                  </a:cubicBezTo>
                  <a:cubicBezTo>
                    <a:pt x="588" y="610"/>
                    <a:pt x="600" y="610"/>
                    <a:pt x="613" y="585"/>
                  </a:cubicBezTo>
                  <a:cubicBezTo>
                    <a:pt x="638" y="572"/>
                    <a:pt x="638" y="560"/>
                    <a:pt x="650" y="547"/>
                  </a:cubicBezTo>
                  <a:cubicBezTo>
                    <a:pt x="663" y="510"/>
                    <a:pt x="663" y="497"/>
                    <a:pt x="663" y="497"/>
                  </a:cubicBezTo>
                  <a:cubicBezTo>
                    <a:pt x="663" y="497"/>
                    <a:pt x="663" y="485"/>
                    <a:pt x="688" y="447"/>
                  </a:cubicBezTo>
                  <a:cubicBezTo>
                    <a:pt x="700" y="422"/>
                    <a:pt x="700" y="385"/>
                    <a:pt x="700" y="335"/>
                  </a:cubicBezTo>
                  <a:cubicBezTo>
                    <a:pt x="700" y="260"/>
                    <a:pt x="688" y="123"/>
                    <a:pt x="575" y="48"/>
                  </a:cubicBezTo>
                  <a:cubicBezTo>
                    <a:pt x="539" y="21"/>
                    <a:pt x="497" y="0"/>
                    <a:pt x="452"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45"/>
            <p:cNvSpPr/>
            <p:nvPr/>
          </p:nvSpPr>
          <p:spPr>
            <a:xfrm>
              <a:off x="5844889" y="2945958"/>
              <a:ext cx="755958" cy="613374"/>
            </a:xfrm>
            <a:custGeom>
              <a:avLst/>
              <a:gdLst/>
              <a:ahLst/>
              <a:cxnLst/>
              <a:rect l="l" t="t" r="r" b="b"/>
              <a:pathLst>
                <a:path w="8748" h="7098" extrusionOk="0">
                  <a:moveTo>
                    <a:pt x="1" y="2987"/>
                  </a:moveTo>
                  <a:cubicBezTo>
                    <a:pt x="1" y="2974"/>
                    <a:pt x="1" y="2974"/>
                    <a:pt x="1" y="2987"/>
                  </a:cubicBezTo>
                  <a:cubicBezTo>
                    <a:pt x="725" y="3174"/>
                    <a:pt x="2212" y="3487"/>
                    <a:pt x="3612" y="2974"/>
                  </a:cubicBezTo>
                  <a:cubicBezTo>
                    <a:pt x="4949" y="2487"/>
                    <a:pt x="5973" y="1163"/>
                    <a:pt x="6373" y="1"/>
                  </a:cubicBezTo>
                  <a:cubicBezTo>
                    <a:pt x="7348" y="875"/>
                    <a:pt x="8747" y="2437"/>
                    <a:pt x="8397" y="3786"/>
                  </a:cubicBezTo>
                  <a:cubicBezTo>
                    <a:pt x="8035" y="5111"/>
                    <a:pt x="6148" y="6048"/>
                    <a:pt x="5036" y="6460"/>
                  </a:cubicBezTo>
                  <a:cubicBezTo>
                    <a:pt x="3224" y="7098"/>
                    <a:pt x="1937" y="6535"/>
                    <a:pt x="1063" y="5336"/>
                  </a:cubicBezTo>
                  <a:cubicBezTo>
                    <a:pt x="600" y="4661"/>
                    <a:pt x="251" y="3849"/>
                    <a:pt x="1" y="298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45"/>
            <p:cNvSpPr/>
            <p:nvPr/>
          </p:nvSpPr>
          <p:spPr>
            <a:xfrm>
              <a:off x="5858974" y="2945958"/>
              <a:ext cx="741873" cy="646816"/>
            </a:xfrm>
            <a:custGeom>
              <a:avLst/>
              <a:gdLst/>
              <a:ahLst/>
              <a:cxnLst/>
              <a:rect l="l" t="t" r="r" b="b"/>
              <a:pathLst>
                <a:path w="8585" h="7485" extrusionOk="0">
                  <a:moveTo>
                    <a:pt x="900" y="5298"/>
                  </a:moveTo>
                  <a:cubicBezTo>
                    <a:pt x="712" y="5048"/>
                    <a:pt x="562" y="4774"/>
                    <a:pt x="400" y="4474"/>
                  </a:cubicBezTo>
                  <a:cubicBezTo>
                    <a:pt x="525" y="4549"/>
                    <a:pt x="737" y="4811"/>
                    <a:pt x="837" y="4961"/>
                  </a:cubicBezTo>
                  <a:cubicBezTo>
                    <a:pt x="3186" y="7485"/>
                    <a:pt x="5073" y="5423"/>
                    <a:pt x="5136" y="3874"/>
                  </a:cubicBezTo>
                  <a:cubicBezTo>
                    <a:pt x="5198" y="2337"/>
                    <a:pt x="4436" y="3024"/>
                    <a:pt x="2562" y="3399"/>
                  </a:cubicBezTo>
                  <a:cubicBezTo>
                    <a:pt x="1150" y="3674"/>
                    <a:pt x="325" y="3249"/>
                    <a:pt x="0" y="3024"/>
                  </a:cubicBezTo>
                  <a:cubicBezTo>
                    <a:pt x="762" y="3224"/>
                    <a:pt x="2137" y="3437"/>
                    <a:pt x="3449" y="2974"/>
                  </a:cubicBezTo>
                  <a:cubicBezTo>
                    <a:pt x="4786" y="2487"/>
                    <a:pt x="5810" y="1163"/>
                    <a:pt x="6210" y="1"/>
                  </a:cubicBezTo>
                  <a:cubicBezTo>
                    <a:pt x="7185" y="875"/>
                    <a:pt x="8584" y="2437"/>
                    <a:pt x="8234" y="3786"/>
                  </a:cubicBezTo>
                  <a:cubicBezTo>
                    <a:pt x="7872" y="5111"/>
                    <a:pt x="5985" y="6048"/>
                    <a:pt x="4873" y="6460"/>
                  </a:cubicBezTo>
                  <a:cubicBezTo>
                    <a:pt x="3061" y="7060"/>
                    <a:pt x="1774" y="6498"/>
                    <a:pt x="900" y="529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45"/>
            <p:cNvSpPr/>
            <p:nvPr/>
          </p:nvSpPr>
          <p:spPr>
            <a:xfrm>
              <a:off x="5880578" y="3256790"/>
              <a:ext cx="63774" cy="89612"/>
            </a:xfrm>
            <a:custGeom>
              <a:avLst/>
              <a:gdLst/>
              <a:ahLst/>
              <a:cxnLst/>
              <a:rect l="l" t="t" r="r" b="b"/>
              <a:pathLst>
                <a:path w="738" h="1037" extrusionOk="0">
                  <a:moveTo>
                    <a:pt x="60" y="0"/>
                  </a:moveTo>
                  <a:cubicBezTo>
                    <a:pt x="57" y="0"/>
                    <a:pt x="53" y="1"/>
                    <a:pt x="50" y="2"/>
                  </a:cubicBezTo>
                  <a:cubicBezTo>
                    <a:pt x="0" y="15"/>
                    <a:pt x="0" y="115"/>
                    <a:pt x="50" y="202"/>
                  </a:cubicBezTo>
                  <a:cubicBezTo>
                    <a:pt x="82" y="287"/>
                    <a:pt x="132" y="345"/>
                    <a:pt x="169" y="345"/>
                  </a:cubicBezTo>
                  <a:cubicBezTo>
                    <a:pt x="176" y="345"/>
                    <a:pt x="182" y="343"/>
                    <a:pt x="187" y="339"/>
                  </a:cubicBezTo>
                  <a:cubicBezTo>
                    <a:pt x="225" y="327"/>
                    <a:pt x="225" y="239"/>
                    <a:pt x="187" y="139"/>
                  </a:cubicBezTo>
                  <a:cubicBezTo>
                    <a:pt x="153" y="60"/>
                    <a:pt x="98" y="0"/>
                    <a:pt x="60" y="0"/>
                  </a:cubicBezTo>
                  <a:close/>
                  <a:moveTo>
                    <a:pt x="282" y="500"/>
                  </a:moveTo>
                  <a:cubicBezTo>
                    <a:pt x="265" y="500"/>
                    <a:pt x="250" y="505"/>
                    <a:pt x="237" y="514"/>
                  </a:cubicBezTo>
                  <a:cubicBezTo>
                    <a:pt x="175" y="564"/>
                    <a:pt x="212" y="714"/>
                    <a:pt x="337" y="864"/>
                  </a:cubicBezTo>
                  <a:cubicBezTo>
                    <a:pt x="432" y="968"/>
                    <a:pt x="541" y="1036"/>
                    <a:pt x="615" y="1036"/>
                  </a:cubicBezTo>
                  <a:cubicBezTo>
                    <a:pt x="639" y="1036"/>
                    <a:pt x="660" y="1029"/>
                    <a:pt x="675" y="1014"/>
                  </a:cubicBezTo>
                  <a:cubicBezTo>
                    <a:pt x="737" y="964"/>
                    <a:pt x="687" y="814"/>
                    <a:pt x="562" y="677"/>
                  </a:cubicBezTo>
                  <a:cubicBezTo>
                    <a:pt x="462" y="576"/>
                    <a:pt x="353" y="500"/>
                    <a:pt x="282" y="50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45"/>
            <p:cNvSpPr/>
            <p:nvPr/>
          </p:nvSpPr>
          <p:spPr>
            <a:xfrm>
              <a:off x="5831926" y="2524861"/>
              <a:ext cx="254924" cy="203853"/>
            </a:xfrm>
            <a:custGeom>
              <a:avLst/>
              <a:gdLst/>
              <a:ahLst/>
              <a:cxnLst/>
              <a:rect l="l" t="t" r="r" b="b"/>
              <a:pathLst>
                <a:path w="2950" h="2359" extrusionOk="0">
                  <a:moveTo>
                    <a:pt x="2150" y="1"/>
                  </a:moveTo>
                  <a:cubicBezTo>
                    <a:pt x="2150" y="1"/>
                    <a:pt x="1" y="113"/>
                    <a:pt x="76" y="850"/>
                  </a:cubicBezTo>
                  <a:lnTo>
                    <a:pt x="800" y="2162"/>
                  </a:lnTo>
                  <a:cubicBezTo>
                    <a:pt x="800" y="2162"/>
                    <a:pt x="1110" y="2358"/>
                    <a:pt x="1561" y="2358"/>
                  </a:cubicBezTo>
                  <a:cubicBezTo>
                    <a:pt x="1954" y="2358"/>
                    <a:pt x="2455" y="2209"/>
                    <a:pt x="2950" y="1650"/>
                  </a:cubicBezTo>
                  <a:lnTo>
                    <a:pt x="2150" y="1"/>
                  </a:ln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45"/>
            <p:cNvSpPr/>
            <p:nvPr/>
          </p:nvSpPr>
          <p:spPr>
            <a:xfrm>
              <a:off x="5831926" y="2524861"/>
              <a:ext cx="256048" cy="203853"/>
            </a:xfrm>
            <a:custGeom>
              <a:avLst/>
              <a:gdLst/>
              <a:ahLst/>
              <a:cxnLst/>
              <a:rect l="l" t="t" r="r" b="b"/>
              <a:pathLst>
                <a:path w="2963" h="2359" extrusionOk="0">
                  <a:moveTo>
                    <a:pt x="2150" y="1"/>
                  </a:moveTo>
                  <a:cubicBezTo>
                    <a:pt x="2150" y="1"/>
                    <a:pt x="1" y="113"/>
                    <a:pt x="76" y="850"/>
                  </a:cubicBezTo>
                  <a:lnTo>
                    <a:pt x="426" y="1475"/>
                  </a:lnTo>
                  <a:cubicBezTo>
                    <a:pt x="688" y="1400"/>
                    <a:pt x="950" y="1300"/>
                    <a:pt x="1213" y="1238"/>
                  </a:cubicBezTo>
                  <a:cubicBezTo>
                    <a:pt x="1250" y="1225"/>
                    <a:pt x="1300" y="1225"/>
                    <a:pt x="1363" y="1213"/>
                  </a:cubicBezTo>
                  <a:cubicBezTo>
                    <a:pt x="1486" y="1176"/>
                    <a:pt x="1620" y="1153"/>
                    <a:pt x="1743" y="1153"/>
                  </a:cubicBezTo>
                  <a:cubicBezTo>
                    <a:pt x="1957" y="1153"/>
                    <a:pt x="2140" y="1222"/>
                    <a:pt x="2187" y="1413"/>
                  </a:cubicBezTo>
                  <a:cubicBezTo>
                    <a:pt x="2250" y="1675"/>
                    <a:pt x="1962" y="1987"/>
                    <a:pt x="1738" y="2062"/>
                  </a:cubicBezTo>
                  <a:cubicBezTo>
                    <a:pt x="1581" y="2118"/>
                    <a:pt x="1416" y="2140"/>
                    <a:pt x="1250" y="2140"/>
                  </a:cubicBezTo>
                  <a:cubicBezTo>
                    <a:pt x="1085" y="2140"/>
                    <a:pt x="919" y="2118"/>
                    <a:pt x="763" y="2087"/>
                  </a:cubicBezTo>
                  <a:lnTo>
                    <a:pt x="763" y="2087"/>
                  </a:lnTo>
                  <a:lnTo>
                    <a:pt x="813" y="2162"/>
                  </a:lnTo>
                  <a:cubicBezTo>
                    <a:pt x="813" y="2162"/>
                    <a:pt x="1123" y="2358"/>
                    <a:pt x="1574" y="2358"/>
                  </a:cubicBezTo>
                  <a:cubicBezTo>
                    <a:pt x="1967" y="2358"/>
                    <a:pt x="2467" y="2209"/>
                    <a:pt x="2962" y="1650"/>
                  </a:cubicBezTo>
                  <a:lnTo>
                    <a:pt x="2150" y="1"/>
                  </a:ln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45"/>
            <p:cNvSpPr/>
            <p:nvPr/>
          </p:nvSpPr>
          <p:spPr>
            <a:xfrm>
              <a:off x="6221747" y="3039890"/>
              <a:ext cx="912456" cy="585289"/>
            </a:xfrm>
            <a:custGeom>
              <a:avLst/>
              <a:gdLst/>
              <a:ahLst/>
              <a:cxnLst/>
              <a:rect l="l" t="t" r="r" b="b"/>
              <a:pathLst>
                <a:path w="10559" h="6773" extrusionOk="0">
                  <a:moveTo>
                    <a:pt x="250" y="2525"/>
                  </a:moveTo>
                  <a:cubicBezTo>
                    <a:pt x="500" y="1625"/>
                    <a:pt x="1700" y="825"/>
                    <a:pt x="2599" y="900"/>
                  </a:cubicBezTo>
                  <a:cubicBezTo>
                    <a:pt x="2824" y="913"/>
                    <a:pt x="3062" y="975"/>
                    <a:pt x="3287" y="1038"/>
                  </a:cubicBezTo>
                  <a:cubicBezTo>
                    <a:pt x="4049" y="1250"/>
                    <a:pt x="4673" y="1725"/>
                    <a:pt x="5348" y="2137"/>
                  </a:cubicBezTo>
                  <a:cubicBezTo>
                    <a:pt x="5736" y="2375"/>
                    <a:pt x="6110" y="2475"/>
                    <a:pt x="6548" y="2275"/>
                  </a:cubicBezTo>
                  <a:cubicBezTo>
                    <a:pt x="6823" y="2150"/>
                    <a:pt x="6948" y="1837"/>
                    <a:pt x="7010" y="1537"/>
                  </a:cubicBezTo>
                  <a:cubicBezTo>
                    <a:pt x="7072" y="1250"/>
                    <a:pt x="6910" y="913"/>
                    <a:pt x="6973" y="625"/>
                  </a:cubicBezTo>
                  <a:cubicBezTo>
                    <a:pt x="7097" y="1"/>
                    <a:pt x="7922" y="26"/>
                    <a:pt x="8359" y="138"/>
                  </a:cubicBezTo>
                  <a:cubicBezTo>
                    <a:pt x="8572" y="201"/>
                    <a:pt x="9734" y="450"/>
                    <a:pt x="9322" y="888"/>
                  </a:cubicBezTo>
                  <a:cubicBezTo>
                    <a:pt x="9284" y="938"/>
                    <a:pt x="8759" y="1013"/>
                    <a:pt x="8747" y="975"/>
                  </a:cubicBezTo>
                  <a:cubicBezTo>
                    <a:pt x="8747" y="1000"/>
                    <a:pt x="10559" y="4024"/>
                    <a:pt x="7485" y="5723"/>
                  </a:cubicBezTo>
                  <a:cubicBezTo>
                    <a:pt x="5573" y="6773"/>
                    <a:pt x="2887" y="6660"/>
                    <a:pt x="1262" y="5036"/>
                  </a:cubicBezTo>
                  <a:cubicBezTo>
                    <a:pt x="638" y="4399"/>
                    <a:pt x="0" y="3437"/>
                    <a:pt x="250" y="2525"/>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45"/>
            <p:cNvSpPr/>
            <p:nvPr/>
          </p:nvSpPr>
          <p:spPr>
            <a:xfrm>
              <a:off x="7000265" y="3084134"/>
              <a:ext cx="34566" cy="24628"/>
            </a:xfrm>
            <a:custGeom>
              <a:avLst/>
              <a:gdLst/>
              <a:ahLst/>
              <a:cxnLst/>
              <a:rect l="l" t="t" r="r" b="b"/>
              <a:pathLst>
                <a:path w="400" h="285" extrusionOk="0">
                  <a:moveTo>
                    <a:pt x="363" y="1"/>
                  </a:moveTo>
                  <a:cubicBezTo>
                    <a:pt x="350" y="1"/>
                    <a:pt x="350" y="63"/>
                    <a:pt x="313" y="126"/>
                  </a:cubicBezTo>
                  <a:cubicBezTo>
                    <a:pt x="288" y="176"/>
                    <a:pt x="238" y="188"/>
                    <a:pt x="238" y="188"/>
                  </a:cubicBezTo>
                  <a:cubicBezTo>
                    <a:pt x="238" y="188"/>
                    <a:pt x="188" y="213"/>
                    <a:pt x="125" y="213"/>
                  </a:cubicBezTo>
                  <a:cubicBezTo>
                    <a:pt x="75" y="213"/>
                    <a:pt x="33" y="197"/>
                    <a:pt x="12" y="197"/>
                  </a:cubicBezTo>
                  <a:cubicBezTo>
                    <a:pt x="7" y="197"/>
                    <a:pt x="3" y="198"/>
                    <a:pt x="0" y="201"/>
                  </a:cubicBezTo>
                  <a:cubicBezTo>
                    <a:pt x="0" y="213"/>
                    <a:pt x="50" y="263"/>
                    <a:pt x="125" y="276"/>
                  </a:cubicBezTo>
                  <a:cubicBezTo>
                    <a:pt x="141" y="282"/>
                    <a:pt x="158" y="284"/>
                    <a:pt x="175" y="284"/>
                  </a:cubicBezTo>
                  <a:cubicBezTo>
                    <a:pt x="226" y="284"/>
                    <a:pt x="275" y="263"/>
                    <a:pt x="275" y="263"/>
                  </a:cubicBezTo>
                  <a:cubicBezTo>
                    <a:pt x="288" y="263"/>
                    <a:pt x="300" y="251"/>
                    <a:pt x="313" y="238"/>
                  </a:cubicBezTo>
                  <a:cubicBezTo>
                    <a:pt x="350" y="213"/>
                    <a:pt x="363" y="176"/>
                    <a:pt x="375" y="138"/>
                  </a:cubicBezTo>
                  <a:cubicBezTo>
                    <a:pt x="400" y="63"/>
                    <a:pt x="363" y="1"/>
                    <a:pt x="363"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45"/>
            <p:cNvSpPr/>
            <p:nvPr/>
          </p:nvSpPr>
          <p:spPr>
            <a:xfrm>
              <a:off x="6982982" y="3069012"/>
              <a:ext cx="26011" cy="16765"/>
            </a:xfrm>
            <a:custGeom>
              <a:avLst/>
              <a:gdLst/>
              <a:ahLst/>
              <a:cxnLst/>
              <a:rect l="l" t="t" r="r" b="b"/>
              <a:pathLst>
                <a:path w="301" h="194" extrusionOk="0">
                  <a:moveTo>
                    <a:pt x="275" y="1"/>
                  </a:moveTo>
                  <a:cubicBezTo>
                    <a:pt x="263" y="1"/>
                    <a:pt x="250" y="51"/>
                    <a:pt x="200" y="51"/>
                  </a:cubicBezTo>
                  <a:cubicBezTo>
                    <a:pt x="188" y="63"/>
                    <a:pt x="175" y="76"/>
                    <a:pt x="163" y="76"/>
                  </a:cubicBezTo>
                  <a:cubicBezTo>
                    <a:pt x="163" y="101"/>
                    <a:pt x="138" y="101"/>
                    <a:pt x="138" y="101"/>
                  </a:cubicBezTo>
                  <a:lnTo>
                    <a:pt x="75" y="126"/>
                  </a:lnTo>
                  <a:cubicBezTo>
                    <a:pt x="50" y="138"/>
                    <a:pt x="0" y="138"/>
                    <a:pt x="0" y="163"/>
                  </a:cubicBezTo>
                  <a:cubicBezTo>
                    <a:pt x="0" y="163"/>
                    <a:pt x="50" y="188"/>
                    <a:pt x="88" y="188"/>
                  </a:cubicBezTo>
                  <a:cubicBezTo>
                    <a:pt x="96" y="193"/>
                    <a:pt x="104" y="194"/>
                    <a:pt x="113" y="194"/>
                  </a:cubicBezTo>
                  <a:cubicBezTo>
                    <a:pt x="129" y="194"/>
                    <a:pt x="146" y="188"/>
                    <a:pt x="163" y="188"/>
                  </a:cubicBezTo>
                  <a:cubicBezTo>
                    <a:pt x="175" y="176"/>
                    <a:pt x="188" y="176"/>
                    <a:pt x="188" y="176"/>
                  </a:cubicBezTo>
                  <a:cubicBezTo>
                    <a:pt x="188" y="176"/>
                    <a:pt x="200" y="176"/>
                    <a:pt x="225" y="163"/>
                  </a:cubicBezTo>
                  <a:cubicBezTo>
                    <a:pt x="238" y="138"/>
                    <a:pt x="250" y="113"/>
                    <a:pt x="263" y="101"/>
                  </a:cubicBezTo>
                  <a:cubicBezTo>
                    <a:pt x="300" y="51"/>
                    <a:pt x="300" y="1"/>
                    <a:pt x="275"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45"/>
            <p:cNvSpPr/>
            <p:nvPr/>
          </p:nvSpPr>
          <p:spPr>
            <a:xfrm>
              <a:off x="6911689" y="3092343"/>
              <a:ext cx="69218" cy="37245"/>
            </a:xfrm>
            <a:custGeom>
              <a:avLst/>
              <a:gdLst/>
              <a:ahLst/>
              <a:cxnLst/>
              <a:rect l="l" t="t" r="r" b="b"/>
              <a:pathLst>
                <a:path w="801" h="431" extrusionOk="0">
                  <a:moveTo>
                    <a:pt x="142" y="1"/>
                  </a:moveTo>
                  <a:cubicBezTo>
                    <a:pt x="61" y="1"/>
                    <a:pt x="1" y="13"/>
                    <a:pt x="1" y="31"/>
                  </a:cubicBezTo>
                  <a:cubicBezTo>
                    <a:pt x="1" y="43"/>
                    <a:pt x="113" y="43"/>
                    <a:pt x="213" y="68"/>
                  </a:cubicBezTo>
                  <a:cubicBezTo>
                    <a:pt x="325" y="118"/>
                    <a:pt x="425" y="168"/>
                    <a:pt x="425" y="168"/>
                  </a:cubicBezTo>
                  <a:cubicBezTo>
                    <a:pt x="425" y="168"/>
                    <a:pt x="513" y="218"/>
                    <a:pt x="613" y="281"/>
                  </a:cubicBezTo>
                  <a:cubicBezTo>
                    <a:pt x="700" y="356"/>
                    <a:pt x="763" y="431"/>
                    <a:pt x="775" y="431"/>
                  </a:cubicBezTo>
                  <a:cubicBezTo>
                    <a:pt x="800" y="431"/>
                    <a:pt x="738" y="318"/>
                    <a:pt x="650" y="231"/>
                  </a:cubicBezTo>
                  <a:cubicBezTo>
                    <a:pt x="575" y="131"/>
                    <a:pt x="463" y="68"/>
                    <a:pt x="463" y="68"/>
                  </a:cubicBezTo>
                  <a:cubicBezTo>
                    <a:pt x="463" y="68"/>
                    <a:pt x="363" y="31"/>
                    <a:pt x="238" y="6"/>
                  </a:cubicBezTo>
                  <a:cubicBezTo>
                    <a:pt x="205" y="2"/>
                    <a:pt x="172" y="1"/>
                    <a:pt x="142"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45"/>
            <p:cNvSpPr/>
            <p:nvPr/>
          </p:nvSpPr>
          <p:spPr>
            <a:xfrm>
              <a:off x="6771350" y="3420631"/>
              <a:ext cx="124265" cy="120030"/>
            </a:xfrm>
            <a:custGeom>
              <a:avLst/>
              <a:gdLst/>
              <a:ahLst/>
              <a:cxnLst/>
              <a:rect l="l" t="t" r="r" b="b"/>
              <a:pathLst>
                <a:path w="1438" h="1389" extrusionOk="0">
                  <a:moveTo>
                    <a:pt x="985" y="1"/>
                  </a:moveTo>
                  <a:cubicBezTo>
                    <a:pt x="865" y="1"/>
                    <a:pt x="741" y="19"/>
                    <a:pt x="625" y="68"/>
                  </a:cubicBezTo>
                  <a:cubicBezTo>
                    <a:pt x="538" y="105"/>
                    <a:pt x="475" y="130"/>
                    <a:pt x="413" y="168"/>
                  </a:cubicBezTo>
                  <a:cubicBezTo>
                    <a:pt x="288" y="243"/>
                    <a:pt x="150" y="355"/>
                    <a:pt x="88" y="493"/>
                  </a:cubicBezTo>
                  <a:cubicBezTo>
                    <a:pt x="38" y="568"/>
                    <a:pt x="63" y="680"/>
                    <a:pt x="125" y="755"/>
                  </a:cubicBezTo>
                  <a:cubicBezTo>
                    <a:pt x="188" y="817"/>
                    <a:pt x="263" y="855"/>
                    <a:pt x="338" y="867"/>
                  </a:cubicBezTo>
                  <a:cubicBezTo>
                    <a:pt x="360" y="871"/>
                    <a:pt x="383" y="873"/>
                    <a:pt x="406" y="873"/>
                  </a:cubicBezTo>
                  <a:cubicBezTo>
                    <a:pt x="463" y="873"/>
                    <a:pt x="522" y="864"/>
                    <a:pt x="575" y="855"/>
                  </a:cubicBezTo>
                  <a:cubicBezTo>
                    <a:pt x="725" y="817"/>
                    <a:pt x="850" y="755"/>
                    <a:pt x="937" y="667"/>
                  </a:cubicBezTo>
                  <a:cubicBezTo>
                    <a:pt x="975" y="618"/>
                    <a:pt x="1012" y="568"/>
                    <a:pt x="1012" y="505"/>
                  </a:cubicBezTo>
                  <a:cubicBezTo>
                    <a:pt x="1025" y="443"/>
                    <a:pt x="1000" y="418"/>
                    <a:pt x="962" y="380"/>
                  </a:cubicBezTo>
                  <a:cubicBezTo>
                    <a:pt x="912" y="343"/>
                    <a:pt x="875" y="318"/>
                    <a:pt x="875" y="318"/>
                  </a:cubicBezTo>
                  <a:lnTo>
                    <a:pt x="875" y="318"/>
                  </a:lnTo>
                  <a:cubicBezTo>
                    <a:pt x="875" y="343"/>
                    <a:pt x="900" y="355"/>
                    <a:pt x="950" y="405"/>
                  </a:cubicBezTo>
                  <a:cubicBezTo>
                    <a:pt x="975" y="430"/>
                    <a:pt x="1000" y="468"/>
                    <a:pt x="1000" y="505"/>
                  </a:cubicBezTo>
                  <a:cubicBezTo>
                    <a:pt x="975" y="555"/>
                    <a:pt x="962" y="593"/>
                    <a:pt x="912" y="630"/>
                  </a:cubicBezTo>
                  <a:cubicBezTo>
                    <a:pt x="837" y="717"/>
                    <a:pt x="712" y="780"/>
                    <a:pt x="575" y="805"/>
                  </a:cubicBezTo>
                  <a:cubicBezTo>
                    <a:pt x="542" y="808"/>
                    <a:pt x="506" y="811"/>
                    <a:pt x="469" y="811"/>
                  </a:cubicBezTo>
                  <a:cubicBezTo>
                    <a:pt x="365" y="811"/>
                    <a:pt x="252" y="791"/>
                    <a:pt x="188" y="717"/>
                  </a:cubicBezTo>
                  <a:cubicBezTo>
                    <a:pt x="150" y="667"/>
                    <a:pt x="138" y="593"/>
                    <a:pt x="163" y="530"/>
                  </a:cubicBezTo>
                  <a:cubicBezTo>
                    <a:pt x="213" y="468"/>
                    <a:pt x="250" y="418"/>
                    <a:pt x="313" y="368"/>
                  </a:cubicBezTo>
                  <a:cubicBezTo>
                    <a:pt x="413" y="280"/>
                    <a:pt x="525" y="230"/>
                    <a:pt x="637" y="180"/>
                  </a:cubicBezTo>
                  <a:cubicBezTo>
                    <a:pt x="750" y="130"/>
                    <a:pt x="837" y="118"/>
                    <a:pt x="900" y="105"/>
                  </a:cubicBezTo>
                  <a:cubicBezTo>
                    <a:pt x="962" y="93"/>
                    <a:pt x="1000" y="93"/>
                    <a:pt x="1000" y="93"/>
                  </a:cubicBezTo>
                  <a:cubicBezTo>
                    <a:pt x="1000" y="95"/>
                    <a:pt x="1004" y="95"/>
                    <a:pt x="1011" y="95"/>
                  </a:cubicBezTo>
                  <a:cubicBezTo>
                    <a:pt x="1017" y="95"/>
                    <a:pt x="1024" y="95"/>
                    <a:pt x="1034" y="95"/>
                  </a:cubicBezTo>
                  <a:cubicBezTo>
                    <a:pt x="1089" y="95"/>
                    <a:pt x="1204" y="104"/>
                    <a:pt x="1312" y="230"/>
                  </a:cubicBezTo>
                  <a:cubicBezTo>
                    <a:pt x="1337" y="280"/>
                    <a:pt x="1362" y="318"/>
                    <a:pt x="1375" y="380"/>
                  </a:cubicBezTo>
                  <a:cubicBezTo>
                    <a:pt x="1375" y="443"/>
                    <a:pt x="1350" y="530"/>
                    <a:pt x="1337" y="593"/>
                  </a:cubicBezTo>
                  <a:cubicBezTo>
                    <a:pt x="1287" y="730"/>
                    <a:pt x="1200" y="855"/>
                    <a:pt x="1087" y="967"/>
                  </a:cubicBezTo>
                  <a:cubicBezTo>
                    <a:pt x="887" y="1180"/>
                    <a:pt x="588" y="1317"/>
                    <a:pt x="375" y="1355"/>
                  </a:cubicBezTo>
                  <a:cubicBezTo>
                    <a:pt x="345" y="1358"/>
                    <a:pt x="317" y="1359"/>
                    <a:pt x="290" y="1359"/>
                  </a:cubicBezTo>
                  <a:cubicBezTo>
                    <a:pt x="119" y="1359"/>
                    <a:pt x="17" y="1303"/>
                    <a:pt x="2" y="1303"/>
                  </a:cubicBezTo>
                  <a:cubicBezTo>
                    <a:pt x="1" y="1303"/>
                    <a:pt x="0" y="1304"/>
                    <a:pt x="0" y="1305"/>
                  </a:cubicBezTo>
                  <a:lnTo>
                    <a:pt x="88" y="1355"/>
                  </a:lnTo>
                  <a:cubicBezTo>
                    <a:pt x="135" y="1364"/>
                    <a:pt x="204" y="1388"/>
                    <a:pt x="289" y="1388"/>
                  </a:cubicBezTo>
                  <a:cubicBezTo>
                    <a:pt x="316" y="1388"/>
                    <a:pt x="345" y="1386"/>
                    <a:pt x="375" y="1380"/>
                  </a:cubicBezTo>
                  <a:cubicBezTo>
                    <a:pt x="600" y="1367"/>
                    <a:pt x="900" y="1230"/>
                    <a:pt x="1137" y="1005"/>
                  </a:cubicBezTo>
                  <a:cubicBezTo>
                    <a:pt x="1250" y="905"/>
                    <a:pt x="1362" y="780"/>
                    <a:pt x="1400" y="618"/>
                  </a:cubicBezTo>
                  <a:cubicBezTo>
                    <a:pt x="1437" y="543"/>
                    <a:pt x="1437" y="468"/>
                    <a:pt x="1437" y="380"/>
                  </a:cubicBezTo>
                  <a:cubicBezTo>
                    <a:pt x="1437" y="305"/>
                    <a:pt x="1400" y="230"/>
                    <a:pt x="1362" y="180"/>
                  </a:cubicBezTo>
                  <a:cubicBezTo>
                    <a:pt x="1262" y="68"/>
                    <a:pt x="1162" y="30"/>
                    <a:pt x="1087" y="5"/>
                  </a:cubicBezTo>
                  <a:cubicBezTo>
                    <a:pt x="1054" y="2"/>
                    <a:pt x="1019" y="1"/>
                    <a:pt x="985"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45"/>
            <p:cNvSpPr/>
            <p:nvPr/>
          </p:nvSpPr>
          <p:spPr>
            <a:xfrm>
              <a:off x="6221747" y="3037730"/>
              <a:ext cx="862767" cy="501121"/>
            </a:xfrm>
            <a:custGeom>
              <a:avLst/>
              <a:gdLst/>
              <a:ahLst/>
              <a:cxnLst/>
              <a:rect l="l" t="t" r="r" b="b"/>
              <a:pathLst>
                <a:path w="9984" h="5799" extrusionOk="0">
                  <a:moveTo>
                    <a:pt x="6973" y="625"/>
                  </a:moveTo>
                  <a:cubicBezTo>
                    <a:pt x="6898" y="925"/>
                    <a:pt x="7072" y="1250"/>
                    <a:pt x="7010" y="1550"/>
                  </a:cubicBezTo>
                  <a:cubicBezTo>
                    <a:pt x="6948" y="1850"/>
                    <a:pt x="6848" y="2162"/>
                    <a:pt x="6548" y="2287"/>
                  </a:cubicBezTo>
                  <a:cubicBezTo>
                    <a:pt x="6110" y="2487"/>
                    <a:pt x="5736" y="2375"/>
                    <a:pt x="5336" y="2150"/>
                  </a:cubicBezTo>
                  <a:cubicBezTo>
                    <a:pt x="4673" y="1750"/>
                    <a:pt x="4049" y="1250"/>
                    <a:pt x="3274" y="1050"/>
                  </a:cubicBezTo>
                  <a:cubicBezTo>
                    <a:pt x="3062" y="988"/>
                    <a:pt x="2824" y="938"/>
                    <a:pt x="2587" y="913"/>
                  </a:cubicBezTo>
                  <a:cubicBezTo>
                    <a:pt x="1712" y="838"/>
                    <a:pt x="500" y="1625"/>
                    <a:pt x="250" y="2537"/>
                  </a:cubicBezTo>
                  <a:cubicBezTo>
                    <a:pt x="0" y="3437"/>
                    <a:pt x="638" y="4411"/>
                    <a:pt x="1250" y="5011"/>
                  </a:cubicBezTo>
                  <a:cubicBezTo>
                    <a:pt x="1562" y="5323"/>
                    <a:pt x="1925" y="5598"/>
                    <a:pt x="2299" y="5798"/>
                  </a:cubicBezTo>
                  <a:cubicBezTo>
                    <a:pt x="2012" y="5561"/>
                    <a:pt x="825" y="4436"/>
                    <a:pt x="1300" y="3037"/>
                  </a:cubicBezTo>
                  <a:cubicBezTo>
                    <a:pt x="1812" y="1438"/>
                    <a:pt x="3861" y="2475"/>
                    <a:pt x="5636" y="2987"/>
                  </a:cubicBezTo>
                  <a:cubicBezTo>
                    <a:pt x="7422" y="3499"/>
                    <a:pt x="7772" y="2162"/>
                    <a:pt x="8584" y="2550"/>
                  </a:cubicBezTo>
                  <a:cubicBezTo>
                    <a:pt x="9334" y="2912"/>
                    <a:pt x="8659" y="4486"/>
                    <a:pt x="8622" y="4786"/>
                  </a:cubicBezTo>
                  <a:cubicBezTo>
                    <a:pt x="9984" y="3099"/>
                    <a:pt x="8734" y="988"/>
                    <a:pt x="8734" y="975"/>
                  </a:cubicBezTo>
                  <a:cubicBezTo>
                    <a:pt x="8747" y="988"/>
                    <a:pt x="8847" y="988"/>
                    <a:pt x="8947" y="975"/>
                  </a:cubicBezTo>
                  <a:cubicBezTo>
                    <a:pt x="8722" y="838"/>
                    <a:pt x="8484" y="613"/>
                    <a:pt x="8422" y="475"/>
                  </a:cubicBezTo>
                  <a:cubicBezTo>
                    <a:pt x="8372" y="363"/>
                    <a:pt x="8584" y="300"/>
                    <a:pt x="8822" y="275"/>
                  </a:cubicBezTo>
                  <a:cubicBezTo>
                    <a:pt x="8622" y="188"/>
                    <a:pt x="8422" y="163"/>
                    <a:pt x="8359" y="126"/>
                  </a:cubicBezTo>
                  <a:cubicBezTo>
                    <a:pt x="7922" y="38"/>
                    <a:pt x="7072" y="1"/>
                    <a:pt x="6973" y="625"/>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45"/>
            <p:cNvSpPr/>
            <p:nvPr/>
          </p:nvSpPr>
          <p:spPr>
            <a:xfrm>
              <a:off x="6930009" y="3413459"/>
              <a:ext cx="32492" cy="45454"/>
            </a:xfrm>
            <a:custGeom>
              <a:avLst/>
              <a:gdLst/>
              <a:ahLst/>
              <a:cxnLst/>
              <a:rect l="l" t="t" r="r" b="b"/>
              <a:pathLst>
                <a:path w="376" h="526" extrusionOk="0">
                  <a:moveTo>
                    <a:pt x="51" y="501"/>
                  </a:moveTo>
                  <a:cubicBezTo>
                    <a:pt x="113" y="526"/>
                    <a:pt x="213" y="451"/>
                    <a:pt x="288" y="326"/>
                  </a:cubicBezTo>
                  <a:cubicBezTo>
                    <a:pt x="363" y="201"/>
                    <a:pt x="376" y="63"/>
                    <a:pt x="313" y="26"/>
                  </a:cubicBezTo>
                  <a:cubicBezTo>
                    <a:pt x="251" y="1"/>
                    <a:pt x="163" y="76"/>
                    <a:pt x="88" y="201"/>
                  </a:cubicBezTo>
                  <a:cubicBezTo>
                    <a:pt x="26" y="326"/>
                    <a:pt x="1" y="463"/>
                    <a:pt x="51" y="50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45"/>
            <p:cNvSpPr/>
            <p:nvPr/>
          </p:nvSpPr>
          <p:spPr>
            <a:xfrm>
              <a:off x="6903048" y="3460987"/>
              <a:ext cx="21690" cy="21690"/>
            </a:xfrm>
            <a:custGeom>
              <a:avLst/>
              <a:gdLst/>
              <a:ahLst/>
              <a:cxnLst/>
              <a:rect l="l" t="t" r="r" b="b"/>
              <a:pathLst>
                <a:path w="251" h="251" extrusionOk="0">
                  <a:moveTo>
                    <a:pt x="26" y="213"/>
                  </a:moveTo>
                  <a:cubicBezTo>
                    <a:pt x="51" y="250"/>
                    <a:pt x="113" y="213"/>
                    <a:pt x="163" y="163"/>
                  </a:cubicBezTo>
                  <a:cubicBezTo>
                    <a:pt x="226" y="113"/>
                    <a:pt x="251" y="38"/>
                    <a:pt x="226" y="26"/>
                  </a:cubicBezTo>
                  <a:cubicBezTo>
                    <a:pt x="213" y="1"/>
                    <a:pt x="126" y="26"/>
                    <a:pt x="88" y="76"/>
                  </a:cubicBezTo>
                  <a:cubicBezTo>
                    <a:pt x="26" y="126"/>
                    <a:pt x="1" y="200"/>
                    <a:pt x="26" y="2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45"/>
            <p:cNvSpPr/>
            <p:nvPr/>
          </p:nvSpPr>
          <p:spPr>
            <a:xfrm>
              <a:off x="6177329" y="3059420"/>
              <a:ext cx="199964" cy="160818"/>
            </a:xfrm>
            <a:custGeom>
              <a:avLst/>
              <a:gdLst/>
              <a:ahLst/>
              <a:cxnLst/>
              <a:rect l="l" t="t" r="r" b="b"/>
              <a:pathLst>
                <a:path w="2314" h="1861" extrusionOk="0">
                  <a:moveTo>
                    <a:pt x="1635" y="1"/>
                  </a:moveTo>
                  <a:cubicBezTo>
                    <a:pt x="1569" y="1"/>
                    <a:pt x="1503" y="13"/>
                    <a:pt x="1439" y="37"/>
                  </a:cubicBezTo>
                  <a:cubicBezTo>
                    <a:pt x="902" y="237"/>
                    <a:pt x="1052" y="712"/>
                    <a:pt x="1052" y="712"/>
                  </a:cubicBezTo>
                  <a:cubicBezTo>
                    <a:pt x="948" y="614"/>
                    <a:pt x="830" y="572"/>
                    <a:pt x="713" y="572"/>
                  </a:cubicBezTo>
                  <a:cubicBezTo>
                    <a:pt x="350" y="572"/>
                    <a:pt x="1" y="974"/>
                    <a:pt x="152" y="1361"/>
                  </a:cubicBezTo>
                  <a:cubicBezTo>
                    <a:pt x="265" y="1611"/>
                    <a:pt x="477" y="1736"/>
                    <a:pt x="752" y="1736"/>
                  </a:cubicBezTo>
                  <a:cubicBezTo>
                    <a:pt x="977" y="1736"/>
                    <a:pt x="1202" y="1749"/>
                    <a:pt x="1414" y="1786"/>
                  </a:cubicBezTo>
                  <a:cubicBezTo>
                    <a:pt x="1502" y="1786"/>
                    <a:pt x="1564" y="1811"/>
                    <a:pt x="1639" y="1849"/>
                  </a:cubicBezTo>
                  <a:cubicBezTo>
                    <a:pt x="1661" y="1856"/>
                    <a:pt x="1682" y="1860"/>
                    <a:pt x="1700" y="1860"/>
                  </a:cubicBezTo>
                  <a:cubicBezTo>
                    <a:pt x="1746" y="1860"/>
                    <a:pt x="1780" y="1836"/>
                    <a:pt x="1789" y="1774"/>
                  </a:cubicBezTo>
                  <a:cubicBezTo>
                    <a:pt x="1826" y="1649"/>
                    <a:pt x="1864" y="1499"/>
                    <a:pt x="1901" y="1374"/>
                  </a:cubicBezTo>
                  <a:cubicBezTo>
                    <a:pt x="2014" y="1112"/>
                    <a:pt x="2314" y="712"/>
                    <a:pt x="2126" y="312"/>
                  </a:cubicBezTo>
                  <a:cubicBezTo>
                    <a:pt x="2032" y="114"/>
                    <a:pt x="1837" y="1"/>
                    <a:pt x="16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45"/>
            <p:cNvSpPr/>
            <p:nvPr/>
          </p:nvSpPr>
          <p:spPr>
            <a:xfrm>
              <a:off x="6201267" y="3075752"/>
              <a:ext cx="149066" cy="104044"/>
            </a:xfrm>
            <a:custGeom>
              <a:avLst/>
              <a:gdLst/>
              <a:ahLst/>
              <a:cxnLst/>
              <a:rect l="l" t="t" r="r" b="b"/>
              <a:pathLst>
                <a:path w="1725" h="1204" extrusionOk="0">
                  <a:moveTo>
                    <a:pt x="1369" y="0"/>
                  </a:moveTo>
                  <a:cubicBezTo>
                    <a:pt x="1307" y="0"/>
                    <a:pt x="1245" y="14"/>
                    <a:pt x="1187" y="35"/>
                  </a:cubicBezTo>
                  <a:cubicBezTo>
                    <a:pt x="712" y="223"/>
                    <a:pt x="837" y="623"/>
                    <a:pt x="837" y="623"/>
                  </a:cubicBezTo>
                  <a:cubicBezTo>
                    <a:pt x="812" y="560"/>
                    <a:pt x="675" y="535"/>
                    <a:pt x="625" y="535"/>
                  </a:cubicBezTo>
                  <a:cubicBezTo>
                    <a:pt x="606" y="532"/>
                    <a:pt x="587" y="530"/>
                    <a:pt x="567" y="530"/>
                  </a:cubicBezTo>
                  <a:cubicBezTo>
                    <a:pt x="518" y="530"/>
                    <a:pt x="465" y="539"/>
                    <a:pt x="412" y="548"/>
                  </a:cubicBezTo>
                  <a:cubicBezTo>
                    <a:pt x="312" y="585"/>
                    <a:pt x="225" y="623"/>
                    <a:pt x="162" y="685"/>
                  </a:cubicBezTo>
                  <a:cubicBezTo>
                    <a:pt x="62" y="773"/>
                    <a:pt x="0" y="898"/>
                    <a:pt x="62" y="998"/>
                  </a:cubicBezTo>
                  <a:cubicBezTo>
                    <a:pt x="144" y="1135"/>
                    <a:pt x="325" y="1204"/>
                    <a:pt x="537" y="1204"/>
                  </a:cubicBezTo>
                  <a:cubicBezTo>
                    <a:pt x="750" y="1204"/>
                    <a:pt x="993" y="1135"/>
                    <a:pt x="1200" y="998"/>
                  </a:cubicBezTo>
                  <a:cubicBezTo>
                    <a:pt x="1412" y="873"/>
                    <a:pt x="1599" y="685"/>
                    <a:pt x="1674" y="473"/>
                  </a:cubicBezTo>
                  <a:cubicBezTo>
                    <a:pt x="1712" y="373"/>
                    <a:pt x="1724" y="285"/>
                    <a:pt x="1712" y="185"/>
                  </a:cubicBezTo>
                  <a:cubicBezTo>
                    <a:pt x="1687" y="73"/>
                    <a:pt x="1599" y="48"/>
                    <a:pt x="1499" y="23"/>
                  </a:cubicBezTo>
                  <a:cubicBezTo>
                    <a:pt x="1458" y="7"/>
                    <a:pt x="1413" y="0"/>
                    <a:pt x="13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45"/>
            <p:cNvSpPr/>
            <p:nvPr/>
          </p:nvSpPr>
          <p:spPr>
            <a:xfrm>
              <a:off x="6296237" y="3074024"/>
              <a:ext cx="26011" cy="11752"/>
            </a:xfrm>
            <a:custGeom>
              <a:avLst/>
              <a:gdLst/>
              <a:ahLst/>
              <a:cxnLst/>
              <a:rect l="l" t="t" r="r" b="b"/>
              <a:pathLst>
                <a:path w="301" h="136" extrusionOk="0">
                  <a:moveTo>
                    <a:pt x="195" y="1"/>
                  </a:moveTo>
                  <a:cubicBezTo>
                    <a:pt x="176" y="1"/>
                    <a:pt x="157" y="2"/>
                    <a:pt x="138" y="5"/>
                  </a:cubicBezTo>
                  <a:cubicBezTo>
                    <a:pt x="63" y="18"/>
                    <a:pt x="1" y="68"/>
                    <a:pt x="13" y="105"/>
                  </a:cubicBezTo>
                  <a:cubicBezTo>
                    <a:pt x="22" y="124"/>
                    <a:pt x="58" y="135"/>
                    <a:pt x="111" y="135"/>
                  </a:cubicBezTo>
                  <a:cubicBezTo>
                    <a:pt x="130" y="135"/>
                    <a:pt x="152" y="134"/>
                    <a:pt x="175" y="130"/>
                  </a:cubicBezTo>
                  <a:cubicBezTo>
                    <a:pt x="250" y="118"/>
                    <a:pt x="300" y="68"/>
                    <a:pt x="300" y="43"/>
                  </a:cubicBezTo>
                  <a:cubicBezTo>
                    <a:pt x="300" y="15"/>
                    <a:pt x="251" y="1"/>
                    <a:pt x="195" y="1"/>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45"/>
            <p:cNvSpPr/>
            <p:nvPr/>
          </p:nvSpPr>
          <p:spPr>
            <a:xfrm>
              <a:off x="6324322" y="3075233"/>
              <a:ext cx="16246" cy="9851"/>
            </a:xfrm>
            <a:custGeom>
              <a:avLst/>
              <a:gdLst/>
              <a:ahLst/>
              <a:cxnLst/>
              <a:rect l="l" t="t" r="r" b="b"/>
              <a:pathLst>
                <a:path w="188" h="114" extrusionOk="0">
                  <a:moveTo>
                    <a:pt x="44" y="1"/>
                  </a:moveTo>
                  <a:cubicBezTo>
                    <a:pt x="25" y="1"/>
                    <a:pt x="13" y="10"/>
                    <a:pt x="13" y="29"/>
                  </a:cubicBezTo>
                  <a:cubicBezTo>
                    <a:pt x="0" y="41"/>
                    <a:pt x="25" y="66"/>
                    <a:pt x="75" y="104"/>
                  </a:cubicBezTo>
                  <a:cubicBezTo>
                    <a:pt x="100" y="110"/>
                    <a:pt x="125" y="113"/>
                    <a:pt x="144" y="113"/>
                  </a:cubicBezTo>
                  <a:cubicBezTo>
                    <a:pt x="163" y="113"/>
                    <a:pt x="175" y="110"/>
                    <a:pt x="175" y="104"/>
                  </a:cubicBezTo>
                  <a:cubicBezTo>
                    <a:pt x="188" y="91"/>
                    <a:pt x="163" y="54"/>
                    <a:pt x="113" y="29"/>
                  </a:cubicBezTo>
                  <a:cubicBezTo>
                    <a:pt x="88" y="10"/>
                    <a:pt x="63" y="1"/>
                    <a:pt x="44" y="1"/>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45"/>
            <p:cNvSpPr/>
            <p:nvPr/>
          </p:nvSpPr>
          <p:spPr>
            <a:xfrm>
              <a:off x="6524029" y="3557857"/>
              <a:ext cx="306255" cy="260714"/>
            </a:xfrm>
            <a:custGeom>
              <a:avLst/>
              <a:gdLst/>
              <a:ahLst/>
              <a:cxnLst/>
              <a:rect l="l" t="t" r="r" b="b"/>
              <a:pathLst>
                <a:path w="3544" h="3017" extrusionOk="0">
                  <a:moveTo>
                    <a:pt x="1556" y="0"/>
                  </a:moveTo>
                  <a:cubicBezTo>
                    <a:pt x="823" y="0"/>
                    <a:pt x="1" y="354"/>
                    <a:pt x="1" y="354"/>
                  </a:cubicBezTo>
                  <a:cubicBezTo>
                    <a:pt x="1" y="354"/>
                    <a:pt x="212" y="2566"/>
                    <a:pt x="676" y="2566"/>
                  </a:cubicBezTo>
                  <a:cubicBezTo>
                    <a:pt x="704" y="2566"/>
                    <a:pt x="733" y="2558"/>
                    <a:pt x="763" y="2541"/>
                  </a:cubicBezTo>
                  <a:cubicBezTo>
                    <a:pt x="1288" y="2253"/>
                    <a:pt x="689" y="1155"/>
                    <a:pt x="688" y="1154"/>
                  </a:cubicBezTo>
                  <a:lnTo>
                    <a:pt x="688" y="1154"/>
                  </a:lnTo>
                  <a:cubicBezTo>
                    <a:pt x="689" y="1155"/>
                    <a:pt x="1767" y="3016"/>
                    <a:pt x="2213" y="3016"/>
                  </a:cubicBezTo>
                  <a:cubicBezTo>
                    <a:pt x="2270" y="3016"/>
                    <a:pt x="2317" y="2985"/>
                    <a:pt x="2350" y="2915"/>
                  </a:cubicBezTo>
                  <a:cubicBezTo>
                    <a:pt x="2625" y="2316"/>
                    <a:pt x="1625" y="1279"/>
                    <a:pt x="1625" y="1279"/>
                  </a:cubicBezTo>
                  <a:lnTo>
                    <a:pt x="1625" y="1279"/>
                  </a:lnTo>
                  <a:cubicBezTo>
                    <a:pt x="1625" y="1279"/>
                    <a:pt x="2500" y="1540"/>
                    <a:pt x="3051" y="1540"/>
                  </a:cubicBezTo>
                  <a:cubicBezTo>
                    <a:pt x="3343" y="1540"/>
                    <a:pt x="3544" y="1466"/>
                    <a:pt x="3475" y="1241"/>
                  </a:cubicBezTo>
                  <a:cubicBezTo>
                    <a:pt x="3291" y="690"/>
                    <a:pt x="1754" y="653"/>
                    <a:pt x="1340" y="653"/>
                  </a:cubicBezTo>
                  <a:cubicBezTo>
                    <a:pt x="1283" y="653"/>
                    <a:pt x="1248" y="654"/>
                    <a:pt x="1240" y="654"/>
                  </a:cubicBezTo>
                  <a:lnTo>
                    <a:pt x="1240" y="654"/>
                  </a:lnTo>
                  <a:cubicBezTo>
                    <a:pt x="1301" y="652"/>
                    <a:pt x="2986" y="608"/>
                    <a:pt x="2263" y="167"/>
                  </a:cubicBezTo>
                  <a:cubicBezTo>
                    <a:pt x="2066" y="45"/>
                    <a:pt x="1817" y="0"/>
                    <a:pt x="15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45"/>
            <p:cNvSpPr/>
            <p:nvPr/>
          </p:nvSpPr>
          <p:spPr>
            <a:xfrm>
              <a:off x="6525152" y="3557425"/>
              <a:ext cx="305131" cy="260196"/>
            </a:xfrm>
            <a:custGeom>
              <a:avLst/>
              <a:gdLst/>
              <a:ahLst/>
              <a:cxnLst/>
              <a:rect l="l" t="t" r="r" b="b"/>
              <a:pathLst>
                <a:path w="3531" h="3011" extrusionOk="0">
                  <a:moveTo>
                    <a:pt x="1571" y="0"/>
                  </a:moveTo>
                  <a:cubicBezTo>
                    <a:pt x="842" y="0"/>
                    <a:pt x="0" y="359"/>
                    <a:pt x="0" y="359"/>
                  </a:cubicBezTo>
                  <a:cubicBezTo>
                    <a:pt x="0" y="359"/>
                    <a:pt x="25" y="696"/>
                    <a:pt x="88" y="1084"/>
                  </a:cubicBezTo>
                  <a:cubicBezTo>
                    <a:pt x="150" y="1096"/>
                    <a:pt x="213" y="1134"/>
                    <a:pt x="288" y="1159"/>
                  </a:cubicBezTo>
                  <a:cubicBezTo>
                    <a:pt x="713" y="1359"/>
                    <a:pt x="613" y="1971"/>
                    <a:pt x="488" y="2446"/>
                  </a:cubicBezTo>
                  <a:cubicBezTo>
                    <a:pt x="540" y="2515"/>
                    <a:pt x="604" y="2561"/>
                    <a:pt x="668" y="2561"/>
                  </a:cubicBezTo>
                  <a:cubicBezTo>
                    <a:pt x="696" y="2561"/>
                    <a:pt x="724" y="2552"/>
                    <a:pt x="750" y="2533"/>
                  </a:cubicBezTo>
                  <a:cubicBezTo>
                    <a:pt x="1275" y="2233"/>
                    <a:pt x="676" y="1147"/>
                    <a:pt x="675" y="1146"/>
                  </a:cubicBezTo>
                  <a:lnTo>
                    <a:pt x="675" y="1146"/>
                  </a:lnTo>
                  <a:cubicBezTo>
                    <a:pt x="675" y="1147"/>
                    <a:pt x="913" y="1546"/>
                    <a:pt x="1212" y="1983"/>
                  </a:cubicBezTo>
                  <a:cubicBezTo>
                    <a:pt x="1235" y="1782"/>
                    <a:pt x="1297" y="1616"/>
                    <a:pt x="1418" y="1616"/>
                  </a:cubicBezTo>
                  <a:cubicBezTo>
                    <a:pt x="1500" y="1616"/>
                    <a:pt x="1609" y="1692"/>
                    <a:pt x="1750" y="1883"/>
                  </a:cubicBezTo>
                  <a:cubicBezTo>
                    <a:pt x="2175" y="2446"/>
                    <a:pt x="2175" y="2795"/>
                    <a:pt x="2100" y="2983"/>
                  </a:cubicBezTo>
                  <a:cubicBezTo>
                    <a:pt x="2140" y="3001"/>
                    <a:pt x="2176" y="3011"/>
                    <a:pt x="2207" y="3011"/>
                  </a:cubicBezTo>
                  <a:cubicBezTo>
                    <a:pt x="2263" y="3011"/>
                    <a:pt x="2305" y="2980"/>
                    <a:pt x="2337" y="2908"/>
                  </a:cubicBezTo>
                  <a:cubicBezTo>
                    <a:pt x="2612" y="2296"/>
                    <a:pt x="1612" y="1271"/>
                    <a:pt x="1612" y="1271"/>
                  </a:cubicBezTo>
                  <a:lnTo>
                    <a:pt x="1612" y="1271"/>
                  </a:lnTo>
                  <a:cubicBezTo>
                    <a:pt x="1612" y="1271"/>
                    <a:pt x="2487" y="1532"/>
                    <a:pt x="3038" y="1532"/>
                  </a:cubicBezTo>
                  <a:cubicBezTo>
                    <a:pt x="3330" y="1532"/>
                    <a:pt x="3531" y="1459"/>
                    <a:pt x="3462" y="1234"/>
                  </a:cubicBezTo>
                  <a:cubicBezTo>
                    <a:pt x="3278" y="683"/>
                    <a:pt x="1741" y="645"/>
                    <a:pt x="1327" y="645"/>
                  </a:cubicBezTo>
                  <a:cubicBezTo>
                    <a:pt x="1270" y="645"/>
                    <a:pt x="1235" y="646"/>
                    <a:pt x="1227" y="646"/>
                  </a:cubicBezTo>
                  <a:lnTo>
                    <a:pt x="1227" y="646"/>
                  </a:lnTo>
                  <a:cubicBezTo>
                    <a:pt x="1288" y="645"/>
                    <a:pt x="2973" y="601"/>
                    <a:pt x="2250" y="159"/>
                  </a:cubicBezTo>
                  <a:cubicBezTo>
                    <a:pt x="2063" y="43"/>
                    <a:pt x="1824" y="0"/>
                    <a:pt x="15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45"/>
            <p:cNvSpPr/>
            <p:nvPr/>
          </p:nvSpPr>
          <p:spPr>
            <a:xfrm>
              <a:off x="5787682" y="3116540"/>
              <a:ext cx="900617" cy="578808"/>
            </a:xfrm>
            <a:custGeom>
              <a:avLst/>
              <a:gdLst/>
              <a:ahLst/>
              <a:cxnLst/>
              <a:rect l="l" t="t" r="r" b="b"/>
              <a:pathLst>
                <a:path w="10422" h="6698" extrusionOk="0">
                  <a:moveTo>
                    <a:pt x="150" y="1"/>
                  </a:moveTo>
                  <a:lnTo>
                    <a:pt x="1" y="251"/>
                  </a:lnTo>
                  <a:lnTo>
                    <a:pt x="10259" y="6698"/>
                  </a:lnTo>
                  <a:lnTo>
                    <a:pt x="10421" y="6448"/>
                  </a:lnTo>
                  <a:lnTo>
                    <a:pt x="150" y="1"/>
                  </a:ln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45"/>
            <p:cNvSpPr/>
            <p:nvPr/>
          </p:nvSpPr>
          <p:spPr>
            <a:xfrm>
              <a:off x="5788805" y="3131662"/>
              <a:ext cx="890852" cy="563685"/>
            </a:xfrm>
            <a:custGeom>
              <a:avLst/>
              <a:gdLst/>
              <a:ahLst/>
              <a:cxnLst/>
              <a:rect l="l" t="t" r="r" b="b"/>
              <a:pathLst>
                <a:path w="10309" h="6523" extrusionOk="0">
                  <a:moveTo>
                    <a:pt x="62" y="1"/>
                  </a:moveTo>
                  <a:lnTo>
                    <a:pt x="0" y="88"/>
                  </a:lnTo>
                  <a:lnTo>
                    <a:pt x="10246" y="6523"/>
                  </a:lnTo>
                  <a:lnTo>
                    <a:pt x="10308" y="6423"/>
                  </a:lnTo>
                  <a:lnTo>
                    <a:pt x="62" y="1"/>
                  </a:ln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45"/>
            <p:cNvSpPr/>
            <p:nvPr/>
          </p:nvSpPr>
          <p:spPr>
            <a:xfrm>
              <a:off x="5647343" y="2994177"/>
              <a:ext cx="242135" cy="243258"/>
            </a:xfrm>
            <a:custGeom>
              <a:avLst/>
              <a:gdLst/>
              <a:ahLst/>
              <a:cxnLst/>
              <a:rect l="l" t="t" r="r" b="b"/>
              <a:pathLst>
                <a:path w="2802" h="2815" extrusionOk="0">
                  <a:moveTo>
                    <a:pt x="1744" y="0"/>
                  </a:moveTo>
                  <a:cubicBezTo>
                    <a:pt x="1605" y="0"/>
                    <a:pt x="1463" y="35"/>
                    <a:pt x="1325" y="105"/>
                  </a:cubicBezTo>
                  <a:cubicBezTo>
                    <a:pt x="1037" y="230"/>
                    <a:pt x="775" y="342"/>
                    <a:pt x="475" y="442"/>
                  </a:cubicBezTo>
                  <a:cubicBezTo>
                    <a:pt x="375" y="480"/>
                    <a:pt x="275" y="480"/>
                    <a:pt x="163" y="492"/>
                  </a:cubicBezTo>
                  <a:cubicBezTo>
                    <a:pt x="63" y="505"/>
                    <a:pt x="0" y="555"/>
                    <a:pt x="25" y="680"/>
                  </a:cubicBezTo>
                  <a:cubicBezTo>
                    <a:pt x="75" y="867"/>
                    <a:pt x="125" y="1042"/>
                    <a:pt x="138" y="1229"/>
                  </a:cubicBezTo>
                  <a:cubicBezTo>
                    <a:pt x="163" y="1604"/>
                    <a:pt x="63" y="2279"/>
                    <a:pt x="525" y="2654"/>
                  </a:cubicBezTo>
                  <a:cubicBezTo>
                    <a:pt x="661" y="2763"/>
                    <a:pt x="822" y="2815"/>
                    <a:pt x="981" y="2815"/>
                  </a:cubicBezTo>
                  <a:cubicBezTo>
                    <a:pt x="1186" y="2815"/>
                    <a:pt x="1389" y="2728"/>
                    <a:pt x="1537" y="2566"/>
                  </a:cubicBezTo>
                  <a:cubicBezTo>
                    <a:pt x="2074" y="2004"/>
                    <a:pt x="1600" y="1529"/>
                    <a:pt x="1600" y="1529"/>
                  </a:cubicBezTo>
                  <a:lnTo>
                    <a:pt x="1600" y="1529"/>
                  </a:lnTo>
                  <a:cubicBezTo>
                    <a:pt x="1663" y="1546"/>
                    <a:pt x="1724" y="1554"/>
                    <a:pt x="1784" y="1554"/>
                  </a:cubicBezTo>
                  <a:cubicBezTo>
                    <a:pt x="2426" y="1554"/>
                    <a:pt x="2802" y="627"/>
                    <a:pt x="2287" y="192"/>
                  </a:cubicBezTo>
                  <a:cubicBezTo>
                    <a:pt x="2115" y="63"/>
                    <a:pt x="1931" y="0"/>
                    <a:pt x="17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45"/>
            <p:cNvSpPr/>
            <p:nvPr/>
          </p:nvSpPr>
          <p:spPr>
            <a:xfrm>
              <a:off x="5690464" y="3033927"/>
              <a:ext cx="157794" cy="185619"/>
            </a:xfrm>
            <a:custGeom>
              <a:avLst/>
              <a:gdLst/>
              <a:ahLst/>
              <a:cxnLst/>
              <a:rect l="l" t="t" r="r" b="b"/>
              <a:pathLst>
                <a:path w="1826" h="2148" extrusionOk="0">
                  <a:moveTo>
                    <a:pt x="1418" y="1"/>
                  </a:moveTo>
                  <a:cubicBezTo>
                    <a:pt x="1041" y="1"/>
                    <a:pt x="553" y="315"/>
                    <a:pt x="276" y="769"/>
                  </a:cubicBezTo>
                  <a:cubicBezTo>
                    <a:pt x="101" y="1032"/>
                    <a:pt x="1" y="1357"/>
                    <a:pt x="26" y="1694"/>
                  </a:cubicBezTo>
                  <a:cubicBezTo>
                    <a:pt x="38" y="1819"/>
                    <a:pt x="76" y="1944"/>
                    <a:pt x="151" y="2044"/>
                  </a:cubicBezTo>
                  <a:cubicBezTo>
                    <a:pt x="215" y="2124"/>
                    <a:pt x="290" y="2148"/>
                    <a:pt x="371" y="2148"/>
                  </a:cubicBezTo>
                  <a:cubicBezTo>
                    <a:pt x="416" y="2148"/>
                    <a:pt x="464" y="2140"/>
                    <a:pt x="513" y="2131"/>
                  </a:cubicBezTo>
                  <a:cubicBezTo>
                    <a:pt x="663" y="2094"/>
                    <a:pt x="788" y="2019"/>
                    <a:pt x="888" y="1906"/>
                  </a:cubicBezTo>
                  <a:cubicBezTo>
                    <a:pt x="1350" y="1394"/>
                    <a:pt x="963" y="970"/>
                    <a:pt x="963" y="969"/>
                  </a:cubicBezTo>
                  <a:lnTo>
                    <a:pt x="963" y="969"/>
                  </a:lnTo>
                  <a:cubicBezTo>
                    <a:pt x="980" y="986"/>
                    <a:pt x="1013" y="991"/>
                    <a:pt x="1052" y="991"/>
                  </a:cubicBezTo>
                  <a:cubicBezTo>
                    <a:pt x="1131" y="991"/>
                    <a:pt x="1234" y="969"/>
                    <a:pt x="1275" y="969"/>
                  </a:cubicBezTo>
                  <a:cubicBezTo>
                    <a:pt x="1375" y="944"/>
                    <a:pt x="1463" y="894"/>
                    <a:pt x="1538" y="819"/>
                  </a:cubicBezTo>
                  <a:cubicBezTo>
                    <a:pt x="1638" y="732"/>
                    <a:pt x="1713" y="632"/>
                    <a:pt x="1763" y="507"/>
                  </a:cubicBezTo>
                  <a:cubicBezTo>
                    <a:pt x="1825" y="344"/>
                    <a:pt x="1825" y="157"/>
                    <a:pt x="1688" y="70"/>
                  </a:cubicBezTo>
                  <a:cubicBezTo>
                    <a:pt x="1609" y="23"/>
                    <a:pt x="1518" y="1"/>
                    <a:pt x="1418" y="1"/>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45"/>
            <p:cNvSpPr/>
            <p:nvPr/>
          </p:nvSpPr>
          <p:spPr>
            <a:xfrm>
              <a:off x="5665663" y="3160870"/>
              <a:ext cx="16332" cy="38887"/>
            </a:xfrm>
            <a:custGeom>
              <a:avLst/>
              <a:gdLst/>
              <a:ahLst/>
              <a:cxnLst/>
              <a:rect l="l" t="t" r="r" b="b"/>
              <a:pathLst>
                <a:path w="189" h="450" extrusionOk="0">
                  <a:moveTo>
                    <a:pt x="1" y="0"/>
                  </a:moveTo>
                  <a:lnTo>
                    <a:pt x="1" y="0"/>
                  </a:lnTo>
                  <a:cubicBezTo>
                    <a:pt x="38" y="162"/>
                    <a:pt x="76" y="312"/>
                    <a:pt x="188" y="450"/>
                  </a:cubicBezTo>
                  <a:cubicBezTo>
                    <a:pt x="176" y="387"/>
                    <a:pt x="176" y="350"/>
                    <a:pt x="163" y="287"/>
                  </a:cubicBezTo>
                  <a:cubicBezTo>
                    <a:pt x="138" y="225"/>
                    <a:pt x="126" y="137"/>
                    <a:pt x="113" y="75"/>
                  </a:cubicBezTo>
                  <a:cubicBezTo>
                    <a:pt x="76" y="50"/>
                    <a:pt x="51" y="13"/>
                    <a:pt x="1" y="0"/>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45"/>
            <p:cNvSpPr/>
            <p:nvPr/>
          </p:nvSpPr>
          <p:spPr>
            <a:xfrm>
              <a:off x="5664626" y="3123021"/>
              <a:ext cx="9765" cy="33615"/>
            </a:xfrm>
            <a:custGeom>
              <a:avLst/>
              <a:gdLst/>
              <a:ahLst/>
              <a:cxnLst/>
              <a:rect l="l" t="t" r="r" b="b"/>
              <a:pathLst>
                <a:path w="113" h="389" extrusionOk="0">
                  <a:moveTo>
                    <a:pt x="0" y="1"/>
                  </a:moveTo>
                  <a:cubicBezTo>
                    <a:pt x="0" y="101"/>
                    <a:pt x="0" y="201"/>
                    <a:pt x="13" y="301"/>
                  </a:cubicBezTo>
                  <a:lnTo>
                    <a:pt x="113" y="388"/>
                  </a:lnTo>
                  <a:cubicBezTo>
                    <a:pt x="88" y="288"/>
                    <a:pt x="88" y="176"/>
                    <a:pt x="88" y="76"/>
                  </a:cubicBezTo>
                  <a:cubicBezTo>
                    <a:pt x="63" y="63"/>
                    <a:pt x="25" y="38"/>
                    <a:pt x="0" y="1"/>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45"/>
            <p:cNvSpPr/>
            <p:nvPr/>
          </p:nvSpPr>
          <p:spPr>
            <a:xfrm>
              <a:off x="5649503" y="3044211"/>
              <a:ext cx="22727" cy="77860"/>
            </a:xfrm>
            <a:custGeom>
              <a:avLst/>
              <a:gdLst/>
              <a:ahLst/>
              <a:cxnLst/>
              <a:rect l="l" t="t" r="r" b="b"/>
              <a:pathLst>
                <a:path w="263" h="901" extrusionOk="0">
                  <a:moveTo>
                    <a:pt x="0" y="1"/>
                  </a:moveTo>
                  <a:lnTo>
                    <a:pt x="0" y="26"/>
                  </a:lnTo>
                  <a:cubicBezTo>
                    <a:pt x="113" y="200"/>
                    <a:pt x="163" y="438"/>
                    <a:pt x="175" y="650"/>
                  </a:cubicBezTo>
                  <a:lnTo>
                    <a:pt x="175" y="825"/>
                  </a:lnTo>
                  <a:cubicBezTo>
                    <a:pt x="200" y="850"/>
                    <a:pt x="238" y="863"/>
                    <a:pt x="263" y="900"/>
                  </a:cubicBezTo>
                  <a:lnTo>
                    <a:pt x="263" y="738"/>
                  </a:lnTo>
                  <a:cubicBezTo>
                    <a:pt x="250" y="475"/>
                    <a:pt x="188" y="176"/>
                    <a:pt x="0" y="1"/>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45"/>
            <p:cNvSpPr/>
            <p:nvPr/>
          </p:nvSpPr>
          <p:spPr>
            <a:xfrm>
              <a:off x="5660305" y="3036693"/>
              <a:ext cx="60490" cy="14258"/>
            </a:xfrm>
            <a:custGeom>
              <a:avLst/>
              <a:gdLst/>
              <a:ahLst/>
              <a:cxnLst/>
              <a:rect l="l" t="t" r="r" b="b"/>
              <a:pathLst>
                <a:path w="700" h="165" extrusionOk="0">
                  <a:moveTo>
                    <a:pt x="550" y="0"/>
                  </a:moveTo>
                  <a:cubicBezTo>
                    <a:pt x="375" y="63"/>
                    <a:pt x="188" y="100"/>
                    <a:pt x="0" y="100"/>
                  </a:cubicBezTo>
                  <a:cubicBezTo>
                    <a:pt x="63" y="125"/>
                    <a:pt x="138" y="163"/>
                    <a:pt x="225" y="163"/>
                  </a:cubicBezTo>
                  <a:cubicBezTo>
                    <a:pt x="249" y="164"/>
                    <a:pt x="272" y="165"/>
                    <a:pt x="295" y="165"/>
                  </a:cubicBezTo>
                  <a:cubicBezTo>
                    <a:pt x="445" y="165"/>
                    <a:pt x="558" y="129"/>
                    <a:pt x="700" y="75"/>
                  </a:cubicBezTo>
                  <a:cubicBezTo>
                    <a:pt x="637" y="50"/>
                    <a:pt x="587" y="38"/>
                    <a:pt x="550" y="0"/>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45"/>
            <p:cNvSpPr/>
            <p:nvPr/>
          </p:nvSpPr>
          <p:spPr>
            <a:xfrm>
              <a:off x="5717512" y="3026928"/>
              <a:ext cx="23851" cy="13049"/>
            </a:xfrm>
            <a:custGeom>
              <a:avLst/>
              <a:gdLst/>
              <a:ahLst/>
              <a:cxnLst/>
              <a:rect l="l" t="t" r="r" b="b"/>
              <a:pathLst>
                <a:path w="276" h="151" extrusionOk="0">
                  <a:moveTo>
                    <a:pt x="125" y="1"/>
                  </a:moveTo>
                  <a:cubicBezTo>
                    <a:pt x="88" y="26"/>
                    <a:pt x="38" y="51"/>
                    <a:pt x="0" y="63"/>
                  </a:cubicBezTo>
                  <a:cubicBezTo>
                    <a:pt x="38" y="101"/>
                    <a:pt x="88" y="113"/>
                    <a:pt x="138" y="151"/>
                  </a:cubicBezTo>
                  <a:cubicBezTo>
                    <a:pt x="188" y="113"/>
                    <a:pt x="225" y="101"/>
                    <a:pt x="275" y="63"/>
                  </a:cubicBezTo>
                  <a:cubicBezTo>
                    <a:pt x="225" y="51"/>
                    <a:pt x="188" y="26"/>
                    <a:pt x="125" y="1"/>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45"/>
            <p:cNvSpPr/>
            <p:nvPr/>
          </p:nvSpPr>
          <p:spPr>
            <a:xfrm>
              <a:off x="5736956" y="3000485"/>
              <a:ext cx="105858" cy="29813"/>
            </a:xfrm>
            <a:custGeom>
              <a:avLst/>
              <a:gdLst/>
              <a:ahLst/>
              <a:cxnLst/>
              <a:rect l="l" t="t" r="r" b="b"/>
              <a:pathLst>
                <a:path w="1225" h="345" extrusionOk="0">
                  <a:moveTo>
                    <a:pt x="696" y="0"/>
                  </a:moveTo>
                  <a:cubicBezTo>
                    <a:pt x="559" y="0"/>
                    <a:pt x="420" y="41"/>
                    <a:pt x="288" y="119"/>
                  </a:cubicBezTo>
                  <a:cubicBezTo>
                    <a:pt x="188" y="169"/>
                    <a:pt x="100" y="232"/>
                    <a:pt x="0" y="282"/>
                  </a:cubicBezTo>
                  <a:cubicBezTo>
                    <a:pt x="50" y="294"/>
                    <a:pt x="100" y="307"/>
                    <a:pt x="150" y="344"/>
                  </a:cubicBezTo>
                  <a:lnTo>
                    <a:pt x="375" y="207"/>
                  </a:lnTo>
                  <a:cubicBezTo>
                    <a:pt x="520" y="128"/>
                    <a:pt x="661" y="88"/>
                    <a:pt x="799" y="88"/>
                  </a:cubicBezTo>
                  <a:cubicBezTo>
                    <a:pt x="946" y="88"/>
                    <a:pt x="1089" y="135"/>
                    <a:pt x="1225" y="232"/>
                  </a:cubicBezTo>
                  <a:lnTo>
                    <a:pt x="1125" y="144"/>
                  </a:lnTo>
                  <a:cubicBezTo>
                    <a:pt x="989" y="47"/>
                    <a:pt x="843" y="0"/>
                    <a:pt x="696" y="0"/>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45"/>
            <p:cNvSpPr/>
            <p:nvPr/>
          </p:nvSpPr>
          <p:spPr>
            <a:xfrm>
              <a:off x="5668947" y="2998843"/>
              <a:ext cx="215173" cy="238592"/>
            </a:xfrm>
            <a:custGeom>
              <a:avLst/>
              <a:gdLst/>
              <a:ahLst/>
              <a:cxnLst/>
              <a:rect l="l" t="t" r="r" b="b"/>
              <a:pathLst>
                <a:path w="2490" h="2761" extrusionOk="0">
                  <a:moveTo>
                    <a:pt x="1687" y="1"/>
                  </a:moveTo>
                  <a:cubicBezTo>
                    <a:pt x="1774" y="38"/>
                    <a:pt x="1887" y="76"/>
                    <a:pt x="1974" y="163"/>
                  </a:cubicBezTo>
                  <a:cubicBezTo>
                    <a:pt x="2490" y="576"/>
                    <a:pt x="2134" y="1461"/>
                    <a:pt x="1503" y="1461"/>
                  </a:cubicBezTo>
                  <a:cubicBezTo>
                    <a:pt x="1445" y="1461"/>
                    <a:pt x="1386" y="1453"/>
                    <a:pt x="1325" y="1438"/>
                  </a:cubicBezTo>
                  <a:lnTo>
                    <a:pt x="1325" y="1438"/>
                  </a:lnTo>
                  <a:cubicBezTo>
                    <a:pt x="1325" y="1438"/>
                    <a:pt x="1774" y="1913"/>
                    <a:pt x="1262" y="2450"/>
                  </a:cubicBezTo>
                  <a:cubicBezTo>
                    <a:pt x="1116" y="2609"/>
                    <a:pt x="921" y="2688"/>
                    <a:pt x="737" y="2688"/>
                  </a:cubicBezTo>
                  <a:cubicBezTo>
                    <a:pt x="590" y="2688"/>
                    <a:pt x="450" y="2637"/>
                    <a:pt x="350" y="2537"/>
                  </a:cubicBezTo>
                  <a:cubicBezTo>
                    <a:pt x="75" y="2300"/>
                    <a:pt x="13" y="1937"/>
                    <a:pt x="0" y="1625"/>
                  </a:cubicBezTo>
                  <a:lnTo>
                    <a:pt x="0" y="1688"/>
                  </a:lnTo>
                  <a:lnTo>
                    <a:pt x="0" y="1750"/>
                  </a:lnTo>
                  <a:lnTo>
                    <a:pt x="0" y="1763"/>
                  </a:lnTo>
                  <a:lnTo>
                    <a:pt x="0" y="1825"/>
                  </a:lnTo>
                  <a:lnTo>
                    <a:pt x="0" y="1888"/>
                  </a:lnTo>
                  <a:lnTo>
                    <a:pt x="0" y="1913"/>
                  </a:lnTo>
                  <a:lnTo>
                    <a:pt x="0" y="1950"/>
                  </a:lnTo>
                  <a:lnTo>
                    <a:pt x="0" y="1975"/>
                  </a:lnTo>
                  <a:cubicBezTo>
                    <a:pt x="13" y="1987"/>
                    <a:pt x="13" y="2012"/>
                    <a:pt x="13" y="2037"/>
                  </a:cubicBezTo>
                  <a:cubicBezTo>
                    <a:pt x="13" y="2050"/>
                    <a:pt x="25" y="2062"/>
                    <a:pt x="25" y="2075"/>
                  </a:cubicBezTo>
                  <a:lnTo>
                    <a:pt x="25" y="2100"/>
                  </a:lnTo>
                  <a:cubicBezTo>
                    <a:pt x="25" y="2112"/>
                    <a:pt x="38" y="2125"/>
                    <a:pt x="38" y="2137"/>
                  </a:cubicBezTo>
                  <a:lnTo>
                    <a:pt x="38" y="2162"/>
                  </a:lnTo>
                  <a:cubicBezTo>
                    <a:pt x="38" y="2187"/>
                    <a:pt x="63" y="2200"/>
                    <a:pt x="63" y="2225"/>
                  </a:cubicBezTo>
                  <a:lnTo>
                    <a:pt x="63" y="2237"/>
                  </a:lnTo>
                  <a:cubicBezTo>
                    <a:pt x="63" y="2250"/>
                    <a:pt x="75" y="2262"/>
                    <a:pt x="75" y="2287"/>
                  </a:cubicBezTo>
                  <a:lnTo>
                    <a:pt x="75" y="2300"/>
                  </a:lnTo>
                  <a:cubicBezTo>
                    <a:pt x="125" y="2412"/>
                    <a:pt x="200" y="2512"/>
                    <a:pt x="312" y="2600"/>
                  </a:cubicBezTo>
                  <a:cubicBezTo>
                    <a:pt x="449" y="2709"/>
                    <a:pt x="609" y="2761"/>
                    <a:pt x="768" y="2761"/>
                  </a:cubicBezTo>
                  <a:cubicBezTo>
                    <a:pt x="973" y="2761"/>
                    <a:pt x="1177" y="2674"/>
                    <a:pt x="1325" y="2512"/>
                  </a:cubicBezTo>
                  <a:cubicBezTo>
                    <a:pt x="1637" y="2175"/>
                    <a:pt x="1587" y="1863"/>
                    <a:pt x="1512" y="1675"/>
                  </a:cubicBezTo>
                  <a:cubicBezTo>
                    <a:pt x="1449" y="1575"/>
                    <a:pt x="1400" y="1513"/>
                    <a:pt x="1400" y="1513"/>
                  </a:cubicBezTo>
                  <a:lnTo>
                    <a:pt x="1412" y="1513"/>
                  </a:lnTo>
                  <a:lnTo>
                    <a:pt x="1375" y="1475"/>
                  </a:lnTo>
                  <a:lnTo>
                    <a:pt x="1375" y="1475"/>
                  </a:lnTo>
                  <a:cubicBezTo>
                    <a:pt x="1438" y="1491"/>
                    <a:pt x="1499" y="1499"/>
                    <a:pt x="1558" y="1499"/>
                  </a:cubicBezTo>
                  <a:cubicBezTo>
                    <a:pt x="2094" y="1499"/>
                    <a:pt x="2441" y="875"/>
                    <a:pt x="2249" y="413"/>
                  </a:cubicBezTo>
                  <a:cubicBezTo>
                    <a:pt x="2212" y="326"/>
                    <a:pt x="2149" y="251"/>
                    <a:pt x="2074" y="188"/>
                  </a:cubicBezTo>
                  <a:cubicBezTo>
                    <a:pt x="2062" y="188"/>
                    <a:pt x="2037" y="176"/>
                    <a:pt x="2024" y="163"/>
                  </a:cubicBezTo>
                  <a:lnTo>
                    <a:pt x="2012" y="138"/>
                  </a:lnTo>
                  <a:cubicBezTo>
                    <a:pt x="1999" y="138"/>
                    <a:pt x="1999" y="126"/>
                    <a:pt x="1974" y="126"/>
                  </a:cubicBezTo>
                  <a:cubicBezTo>
                    <a:pt x="1962" y="126"/>
                    <a:pt x="1962" y="113"/>
                    <a:pt x="1949" y="113"/>
                  </a:cubicBezTo>
                  <a:cubicBezTo>
                    <a:pt x="1937" y="113"/>
                    <a:pt x="1937" y="101"/>
                    <a:pt x="1912" y="101"/>
                  </a:cubicBezTo>
                  <a:cubicBezTo>
                    <a:pt x="1899" y="101"/>
                    <a:pt x="1899" y="76"/>
                    <a:pt x="1887" y="76"/>
                  </a:cubicBezTo>
                  <a:cubicBezTo>
                    <a:pt x="1887" y="63"/>
                    <a:pt x="1874" y="63"/>
                    <a:pt x="1874" y="63"/>
                  </a:cubicBezTo>
                  <a:cubicBezTo>
                    <a:pt x="1812" y="38"/>
                    <a:pt x="1749" y="13"/>
                    <a:pt x="1687" y="1"/>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45"/>
            <p:cNvSpPr/>
            <p:nvPr/>
          </p:nvSpPr>
          <p:spPr>
            <a:xfrm>
              <a:off x="5649503" y="3048531"/>
              <a:ext cx="10888" cy="51935"/>
            </a:xfrm>
            <a:custGeom>
              <a:avLst/>
              <a:gdLst/>
              <a:ahLst/>
              <a:cxnLst/>
              <a:rect l="l" t="t" r="r" b="b"/>
              <a:pathLst>
                <a:path w="126" h="601" extrusionOk="0">
                  <a:moveTo>
                    <a:pt x="0" y="1"/>
                  </a:moveTo>
                  <a:lnTo>
                    <a:pt x="0" y="51"/>
                  </a:lnTo>
                  <a:lnTo>
                    <a:pt x="0" y="88"/>
                  </a:lnTo>
                  <a:cubicBezTo>
                    <a:pt x="75" y="250"/>
                    <a:pt x="100" y="438"/>
                    <a:pt x="125" y="600"/>
                  </a:cubicBezTo>
                  <a:lnTo>
                    <a:pt x="125" y="538"/>
                  </a:lnTo>
                  <a:cubicBezTo>
                    <a:pt x="113" y="363"/>
                    <a:pt x="75" y="175"/>
                    <a:pt x="0" y="1"/>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45"/>
            <p:cNvSpPr/>
            <p:nvPr/>
          </p:nvSpPr>
          <p:spPr>
            <a:xfrm>
              <a:off x="5744474" y="3187918"/>
              <a:ext cx="30332" cy="24369"/>
            </a:xfrm>
            <a:custGeom>
              <a:avLst/>
              <a:gdLst/>
              <a:ahLst/>
              <a:cxnLst/>
              <a:rect l="l" t="t" r="r" b="b"/>
              <a:pathLst>
                <a:path w="351" h="282" extrusionOk="0">
                  <a:moveTo>
                    <a:pt x="280" y="0"/>
                  </a:moveTo>
                  <a:cubicBezTo>
                    <a:pt x="236" y="0"/>
                    <a:pt x="178" y="22"/>
                    <a:pt x="126" y="74"/>
                  </a:cubicBezTo>
                  <a:cubicBezTo>
                    <a:pt x="38" y="137"/>
                    <a:pt x="1" y="237"/>
                    <a:pt x="26" y="262"/>
                  </a:cubicBezTo>
                  <a:cubicBezTo>
                    <a:pt x="39" y="275"/>
                    <a:pt x="58" y="282"/>
                    <a:pt x="80" y="282"/>
                  </a:cubicBezTo>
                  <a:cubicBezTo>
                    <a:pt x="122" y="282"/>
                    <a:pt x="177" y="257"/>
                    <a:pt x="226" y="199"/>
                  </a:cubicBezTo>
                  <a:cubicBezTo>
                    <a:pt x="326" y="124"/>
                    <a:pt x="351" y="49"/>
                    <a:pt x="326" y="12"/>
                  </a:cubicBezTo>
                  <a:cubicBezTo>
                    <a:pt x="314" y="4"/>
                    <a:pt x="298" y="0"/>
                    <a:pt x="280" y="0"/>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45"/>
            <p:cNvSpPr/>
            <p:nvPr/>
          </p:nvSpPr>
          <p:spPr>
            <a:xfrm>
              <a:off x="5719672" y="3209435"/>
              <a:ext cx="21690" cy="9765"/>
            </a:xfrm>
            <a:custGeom>
              <a:avLst/>
              <a:gdLst/>
              <a:ahLst/>
              <a:cxnLst/>
              <a:rect l="l" t="t" r="r" b="b"/>
              <a:pathLst>
                <a:path w="251" h="113" extrusionOk="0">
                  <a:moveTo>
                    <a:pt x="125" y="0"/>
                  </a:moveTo>
                  <a:cubicBezTo>
                    <a:pt x="63" y="0"/>
                    <a:pt x="0" y="38"/>
                    <a:pt x="0" y="63"/>
                  </a:cubicBezTo>
                  <a:cubicBezTo>
                    <a:pt x="0" y="88"/>
                    <a:pt x="63" y="113"/>
                    <a:pt x="125" y="113"/>
                  </a:cubicBezTo>
                  <a:cubicBezTo>
                    <a:pt x="200" y="113"/>
                    <a:pt x="250" y="75"/>
                    <a:pt x="250" y="50"/>
                  </a:cubicBezTo>
                  <a:cubicBezTo>
                    <a:pt x="250" y="13"/>
                    <a:pt x="188" y="0"/>
                    <a:pt x="125" y="0"/>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45"/>
            <p:cNvSpPr/>
            <p:nvPr/>
          </p:nvSpPr>
          <p:spPr>
            <a:xfrm>
              <a:off x="5648380" y="2994177"/>
              <a:ext cx="199878" cy="226148"/>
            </a:xfrm>
            <a:custGeom>
              <a:avLst/>
              <a:gdLst/>
              <a:ahLst/>
              <a:cxnLst/>
              <a:rect l="l" t="t" r="r" b="b"/>
              <a:pathLst>
                <a:path w="2313" h="2617" extrusionOk="0">
                  <a:moveTo>
                    <a:pt x="2282" y="216"/>
                  </a:moveTo>
                  <a:cubicBezTo>
                    <a:pt x="2293" y="225"/>
                    <a:pt x="2305" y="230"/>
                    <a:pt x="2312" y="230"/>
                  </a:cubicBezTo>
                  <a:cubicBezTo>
                    <a:pt x="2302" y="225"/>
                    <a:pt x="2292" y="221"/>
                    <a:pt x="2282" y="216"/>
                  </a:cubicBezTo>
                  <a:close/>
                  <a:moveTo>
                    <a:pt x="1737" y="0"/>
                  </a:moveTo>
                  <a:cubicBezTo>
                    <a:pt x="1599" y="0"/>
                    <a:pt x="1459" y="35"/>
                    <a:pt x="1325" y="105"/>
                  </a:cubicBezTo>
                  <a:cubicBezTo>
                    <a:pt x="1038" y="230"/>
                    <a:pt x="775" y="342"/>
                    <a:pt x="476" y="442"/>
                  </a:cubicBezTo>
                  <a:cubicBezTo>
                    <a:pt x="376" y="480"/>
                    <a:pt x="276" y="480"/>
                    <a:pt x="163" y="492"/>
                  </a:cubicBezTo>
                  <a:cubicBezTo>
                    <a:pt x="63" y="505"/>
                    <a:pt x="1" y="555"/>
                    <a:pt x="26" y="680"/>
                  </a:cubicBezTo>
                  <a:cubicBezTo>
                    <a:pt x="76" y="867"/>
                    <a:pt x="126" y="1042"/>
                    <a:pt x="138" y="1229"/>
                  </a:cubicBezTo>
                  <a:cubicBezTo>
                    <a:pt x="151" y="1592"/>
                    <a:pt x="63" y="2241"/>
                    <a:pt x="488" y="2616"/>
                  </a:cubicBezTo>
                  <a:cubicBezTo>
                    <a:pt x="276" y="2216"/>
                    <a:pt x="326" y="1617"/>
                    <a:pt x="625" y="1092"/>
                  </a:cubicBezTo>
                  <a:cubicBezTo>
                    <a:pt x="942" y="509"/>
                    <a:pt x="1477" y="153"/>
                    <a:pt x="1952" y="153"/>
                  </a:cubicBezTo>
                  <a:cubicBezTo>
                    <a:pt x="2067" y="153"/>
                    <a:pt x="2178" y="173"/>
                    <a:pt x="2282" y="216"/>
                  </a:cubicBezTo>
                  <a:lnTo>
                    <a:pt x="2282" y="216"/>
                  </a:lnTo>
                  <a:cubicBezTo>
                    <a:pt x="2274" y="210"/>
                    <a:pt x="2267" y="202"/>
                    <a:pt x="2262" y="192"/>
                  </a:cubicBezTo>
                  <a:cubicBezTo>
                    <a:pt x="2105" y="63"/>
                    <a:pt x="1923" y="0"/>
                    <a:pt x="17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45"/>
            <p:cNvSpPr/>
            <p:nvPr/>
          </p:nvSpPr>
          <p:spPr>
            <a:xfrm>
              <a:off x="6034917" y="2602720"/>
              <a:ext cx="495676" cy="892062"/>
            </a:xfrm>
            <a:custGeom>
              <a:avLst/>
              <a:gdLst/>
              <a:ahLst/>
              <a:cxnLst/>
              <a:rect l="l" t="t" r="r" b="b"/>
              <a:pathLst>
                <a:path w="5736" h="10323" extrusionOk="0">
                  <a:moveTo>
                    <a:pt x="1754" y="0"/>
                  </a:moveTo>
                  <a:cubicBezTo>
                    <a:pt x="1546" y="0"/>
                    <a:pt x="1356" y="39"/>
                    <a:pt x="1125" y="124"/>
                  </a:cubicBezTo>
                  <a:cubicBezTo>
                    <a:pt x="1100" y="149"/>
                    <a:pt x="1050" y="162"/>
                    <a:pt x="1025" y="187"/>
                  </a:cubicBezTo>
                  <a:cubicBezTo>
                    <a:pt x="1" y="699"/>
                    <a:pt x="338" y="1973"/>
                    <a:pt x="1025" y="2623"/>
                  </a:cubicBezTo>
                  <a:cubicBezTo>
                    <a:pt x="1300" y="2886"/>
                    <a:pt x="1663" y="3010"/>
                    <a:pt x="1975" y="3223"/>
                  </a:cubicBezTo>
                  <a:cubicBezTo>
                    <a:pt x="2337" y="3460"/>
                    <a:pt x="2925" y="3935"/>
                    <a:pt x="3100" y="4335"/>
                  </a:cubicBezTo>
                  <a:cubicBezTo>
                    <a:pt x="3224" y="4635"/>
                    <a:pt x="2875" y="5085"/>
                    <a:pt x="2750" y="5372"/>
                  </a:cubicBezTo>
                  <a:cubicBezTo>
                    <a:pt x="2400" y="6197"/>
                    <a:pt x="2062" y="7159"/>
                    <a:pt x="2212" y="8071"/>
                  </a:cubicBezTo>
                  <a:cubicBezTo>
                    <a:pt x="2212" y="8071"/>
                    <a:pt x="2001" y="8026"/>
                    <a:pt x="1761" y="8026"/>
                  </a:cubicBezTo>
                  <a:cubicBezTo>
                    <a:pt x="1640" y="8026"/>
                    <a:pt x="1513" y="8038"/>
                    <a:pt x="1400" y="8071"/>
                  </a:cubicBezTo>
                  <a:cubicBezTo>
                    <a:pt x="1050" y="8146"/>
                    <a:pt x="626" y="8583"/>
                    <a:pt x="975" y="8945"/>
                  </a:cubicBezTo>
                  <a:cubicBezTo>
                    <a:pt x="501" y="9245"/>
                    <a:pt x="863" y="9770"/>
                    <a:pt x="1188" y="10008"/>
                  </a:cubicBezTo>
                  <a:cubicBezTo>
                    <a:pt x="1475" y="10204"/>
                    <a:pt x="1816" y="10322"/>
                    <a:pt x="2154" y="10322"/>
                  </a:cubicBezTo>
                  <a:cubicBezTo>
                    <a:pt x="2376" y="10322"/>
                    <a:pt x="2597" y="10271"/>
                    <a:pt x="2800" y="10157"/>
                  </a:cubicBezTo>
                  <a:cubicBezTo>
                    <a:pt x="3249" y="9908"/>
                    <a:pt x="3287" y="9320"/>
                    <a:pt x="3274" y="8871"/>
                  </a:cubicBezTo>
                  <a:cubicBezTo>
                    <a:pt x="3274" y="8871"/>
                    <a:pt x="5611" y="6696"/>
                    <a:pt x="5711" y="4447"/>
                  </a:cubicBezTo>
                  <a:cubicBezTo>
                    <a:pt x="5736" y="3823"/>
                    <a:pt x="5536" y="3160"/>
                    <a:pt x="5274" y="2598"/>
                  </a:cubicBezTo>
                  <a:cubicBezTo>
                    <a:pt x="4811" y="1586"/>
                    <a:pt x="4037" y="711"/>
                    <a:pt x="2987" y="274"/>
                  </a:cubicBezTo>
                  <a:cubicBezTo>
                    <a:pt x="2687" y="149"/>
                    <a:pt x="2375" y="74"/>
                    <a:pt x="2062" y="24"/>
                  </a:cubicBezTo>
                  <a:cubicBezTo>
                    <a:pt x="1952" y="8"/>
                    <a:pt x="1851" y="0"/>
                    <a:pt x="1754"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45"/>
            <p:cNvSpPr/>
            <p:nvPr/>
          </p:nvSpPr>
          <p:spPr>
            <a:xfrm>
              <a:off x="6304879" y="2944316"/>
              <a:ext cx="77860" cy="60058"/>
            </a:xfrm>
            <a:custGeom>
              <a:avLst/>
              <a:gdLst/>
              <a:ahLst/>
              <a:cxnLst/>
              <a:rect l="l" t="t" r="r" b="b"/>
              <a:pathLst>
                <a:path w="901" h="695" extrusionOk="0">
                  <a:moveTo>
                    <a:pt x="794" y="0"/>
                  </a:moveTo>
                  <a:cubicBezTo>
                    <a:pt x="739" y="0"/>
                    <a:pt x="642" y="11"/>
                    <a:pt x="550" y="45"/>
                  </a:cubicBezTo>
                  <a:cubicBezTo>
                    <a:pt x="413" y="82"/>
                    <a:pt x="300" y="182"/>
                    <a:pt x="300" y="182"/>
                  </a:cubicBezTo>
                  <a:cubicBezTo>
                    <a:pt x="300" y="182"/>
                    <a:pt x="213" y="269"/>
                    <a:pt x="125" y="394"/>
                  </a:cubicBezTo>
                  <a:cubicBezTo>
                    <a:pt x="75" y="507"/>
                    <a:pt x="26" y="644"/>
                    <a:pt x="38" y="644"/>
                  </a:cubicBezTo>
                  <a:cubicBezTo>
                    <a:pt x="34" y="652"/>
                    <a:pt x="32" y="659"/>
                    <a:pt x="29" y="666"/>
                  </a:cubicBezTo>
                  <a:lnTo>
                    <a:pt x="29" y="666"/>
                  </a:lnTo>
                  <a:cubicBezTo>
                    <a:pt x="63" y="633"/>
                    <a:pt x="123" y="576"/>
                    <a:pt x="188" y="519"/>
                  </a:cubicBezTo>
                  <a:cubicBezTo>
                    <a:pt x="300" y="457"/>
                    <a:pt x="413" y="419"/>
                    <a:pt x="413" y="419"/>
                  </a:cubicBezTo>
                  <a:cubicBezTo>
                    <a:pt x="413" y="419"/>
                    <a:pt x="525" y="369"/>
                    <a:pt x="650" y="319"/>
                  </a:cubicBezTo>
                  <a:cubicBezTo>
                    <a:pt x="775" y="294"/>
                    <a:pt x="900" y="257"/>
                    <a:pt x="900" y="244"/>
                  </a:cubicBezTo>
                  <a:cubicBezTo>
                    <a:pt x="900" y="239"/>
                    <a:pt x="874" y="236"/>
                    <a:pt x="835" y="236"/>
                  </a:cubicBezTo>
                  <a:cubicBezTo>
                    <a:pt x="780" y="236"/>
                    <a:pt x="698" y="242"/>
                    <a:pt x="625" y="257"/>
                  </a:cubicBezTo>
                  <a:cubicBezTo>
                    <a:pt x="500" y="294"/>
                    <a:pt x="375" y="332"/>
                    <a:pt x="375" y="332"/>
                  </a:cubicBezTo>
                  <a:cubicBezTo>
                    <a:pt x="375" y="332"/>
                    <a:pt x="275" y="394"/>
                    <a:pt x="163" y="494"/>
                  </a:cubicBezTo>
                  <a:cubicBezTo>
                    <a:pt x="142" y="501"/>
                    <a:pt x="124" y="517"/>
                    <a:pt x="111" y="533"/>
                  </a:cubicBezTo>
                  <a:lnTo>
                    <a:pt x="111" y="533"/>
                  </a:lnTo>
                  <a:lnTo>
                    <a:pt x="175" y="432"/>
                  </a:lnTo>
                  <a:cubicBezTo>
                    <a:pt x="275" y="319"/>
                    <a:pt x="363" y="244"/>
                    <a:pt x="363" y="244"/>
                  </a:cubicBezTo>
                  <a:cubicBezTo>
                    <a:pt x="363" y="244"/>
                    <a:pt x="475" y="169"/>
                    <a:pt x="588" y="107"/>
                  </a:cubicBezTo>
                  <a:cubicBezTo>
                    <a:pt x="713" y="45"/>
                    <a:pt x="838" y="20"/>
                    <a:pt x="838" y="7"/>
                  </a:cubicBezTo>
                  <a:cubicBezTo>
                    <a:pt x="838" y="3"/>
                    <a:pt x="821" y="0"/>
                    <a:pt x="794" y="0"/>
                  </a:cubicBezTo>
                  <a:close/>
                  <a:moveTo>
                    <a:pt x="29" y="666"/>
                  </a:moveTo>
                  <a:lnTo>
                    <a:pt x="29" y="666"/>
                  </a:lnTo>
                  <a:cubicBezTo>
                    <a:pt x="11" y="684"/>
                    <a:pt x="1" y="694"/>
                    <a:pt x="1" y="694"/>
                  </a:cubicBezTo>
                  <a:cubicBezTo>
                    <a:pt x="18" y="694"/>
                    <a:pt x="23" y="682"/>
                    <a:pt x="29" y="666"/>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45"/>
            <p:cNvSpPr/>
            <p:nvPr/>
          </p:nvSpPr>
          <p:spPr>
            <a:xfrm>
              <a:off x="6065162" y="2599609"/>
              <a:ext cx="463271" cy="890766"/>
            </a:xfrm>
            <a:custGeom>
              <a:avLst/>
              <a:gdLst/>
              <a:ahLst/>
              <a:cxnLst/>
              <a:rect l="l" t="t" r="r" b="b"/>
              <a:pathLst>
                <a:path w="5361" h="10308" extrusionOk="0">
                  <a:moveTo>
                    <a:pt x="1377" y="1"/>
                  </a:moveTo>
                  <a:cubicBezTo>
                    <a:pt x="1313" y="1"/>
                    <a:pt x="1250" y="4"/>
                    <a:pt x="1188" y="10"/>
                  </a:cubicBezTo>
                  <a:lnTo>
                    <a:pt x="1175" y="10"/>
                  </a:lnTo>
                  <a:cubicBezTo>
                    <a:pt x="1113" y="23"/>
                    <a:pt x="1063" y="23"/>
                    <a:pt x="1000" y="48"/>
                  </a:cubicBezTo>
                  <a:lnTo>
                    <a:pt x="975" y="48"/>
                  </a:lnTo>
                  <a:cubicBezTo>
                    <a:pt x="913" y="60"/>
                    <a:pt x="850" y="73"/>
                    <a:pt x="788" y="110"/>
                  </a:cubicBezTo>
                  <a:cubicBezTo>
                    <a:pt x="738" y="123"/>
                    <a:pt x="700" y="135"/>
                    <a:pt x="663" y="173"/>
                  </a:cubicBezTo>
                  <a:cubicBezTo>
                    <a:pt x="426" y="298"/>
                    <a:pt x="251" y="485"/>
                    <a:pt x="126" y="697"/>
                  </a:cubicBezTo>
                  <a:cubicBezTo>
                    <a:pt x="38" y="885"/>
                    <a:pt x="1" y="1085"/>
                    <a:pt x="13" y="1310"/>
                  </a:cubicBezTo>
                  <a:cubicBezTo>
                    <a:pt x="167" y="1002"/>
                    <a:pt x="444" y="559"/>
                    <a:pt x="1125" y="559"/>
                  </a:cubicBezTo>
                  <a:cubicBezTo>
                    <a:pt x="1438" y="559"/>
                    <a:pt x="1837" y="653"/>
                    <a:pt x="2350" y="897"/>
                  </a:cubicBezTo>
                  <a:cubicBezTo>
                    <a:pt x="4861" y="2109"/>
                    <a:pt x="3124" y="3521"/>
                    <a:pt x="2575" y="4059"/>
                  </a:cubicBezTo>
                  <a:cubicBezTo>
                    <a:pt x="2637" y="4134"/>
                    <a:pt x="2700" y="4233"/>
                    <a:pt x="2737" y="4308"/>
                  </a:cubicBezTo>
                  <a:cubicBezTo>
                    <a:pt x="2750" y="4333"/>
                    <a:pt x="2762" y="4383"/>
                    <a:pt x="2762" y="4433"/>
                  </a:cubicBezTo>
                  <a:cubicBezTo>
                    <a:pt x="2812" y="4458"/>
                    <a:pt x="2812" y="4483"/>
                    <a:pt x="2812" y="4483"/>
                  </a:cubicBezTo>
                  <a:cubicBezTo>
                    <a:pt x="2812" y="4483"/>
                    <a:pt x="2787" y="4521"/>
                    <a:pt x="2737" y="4621"/>
                  </a:cubicBezTo>
                  <a:cubicBezTo>
                    <a:pt x="2737" y="4633"/>
                    <a:pt x="2725" y="4671"/>
                    <a:pt x="2725" y="4683"/>
                  </a:cubicBezTo>
                  <a:cubicBezTo>
                    <a:pt x="2938" y="4516"/>
                    <a:pt x="3209" y="4356"/>
                    <a:pt x="3472" y="4356"/>
                  </a:cubicBezTo>
                  <a:cubicBezTo>
                    <a:pt x="3701" y="4356"/>
                    <a:pt x="3925" y="4478"/>
                    <a:pt x="4099" y="4821"/>
                  </a:cubicBezTo>
                  <a:cubicBezTo>
                    <a:pt x="4679" y="5982"/>
                    <a:pt x="2855" y="8083"/>
                    <a:pt x="2427" y="8083"/>
                  </a:cubicBezTo>
                  <a:cubicBezTo>
                    <a:pt x="2422" y="8083"/>
                    <a:pt x="2417" y="8082"/>
                    <a:pt x="2412" y="8082"/>
                  </a:cubicBezTo>
                  <a:cubicBezTo>
                    <a:pt x="2225" y="8069"/>
                    <a:pt x="2000" y="7882"/>
                    <a:pt x="1812" y="7695"/>
                  </a:cubicBezTo>
                  <a:lnTo>
                    <a:pt x="1812" y="7695"/>
                  </a:lnTo>
                  <a:cubicBezTo>
                    <a:pt x="1812" y="7757"/>
                    <a:pt x="1812" y="7807"/>
                    <a:pt x="1825" y="7869"/>
                  </a:cubicBezTo>
                  <a:lnTo>
                    <a:pt x="1825" y="7882"/>
                  </a:lnTo>
                  <a:cubicBezTo>
                    <a:pt x="1825" y="7944"/>
                    <a:pt x="1850" y="7994"/>
                    <a:pt x="1850" y="8057"/>
                  </a:cubicBezTo>
                  <a:lnTo>
                    <a:pt x="1850" y="8069"/>
                  </a:lnTo>
                  <a:lnTo>
                    <a:pt x="1800" y="8069"/>
                  </a:lnTo>
                  <a:cubicBezTo>
                    <a:pt x="1745" y="8069"/>
                    <a:pt x="1692" y="8071"/>
                    <a:pt x="1638" y="8071"/>
                  </a:cubicBezTo>
                  <a:cubicBezTo>
                    <a:pt x="1557" y="8071"/>
                    <a:pt x="1473" y="8067"/>
                    <a:pt x="1375" y="8044"/>
                  </a:cubicBezTo>
                  <a:lnTo>
                    <a:pt x="1375" y="8044"/>
                  </a:lnTo>
                  <a:cubicBezTo>
                    <a:pt x="1637" y="8107"/>
                    <a:pt x="1762" y="8307"/>
                    <a:pt x="1912" y="8507"/>
                  </a:cubicBezTo>
                  <a:cubicBezTo>
                    <a:pt x="2100" y="8807"/>
                    <a:pt x="2300" y="9131"/>
                    <a:pt x="2325" y="9481"/>
                  </a:cubicBezTo>
                  <a:cubicBezTo>
                    <a:pt x="2350" y="9569"/>
                    <a:pt x="2350" y="9694"/>
                    <a:pt x="2312" y="9819"/>
                  </a:cubicBezTo>
                  <a:cubicBezTo>
                    <a:pt x="2300" y="9869"/>
                    <a:pt x="2287" y="9931"/>
                    <a:pt x="2250" y="9956"/>
                  </a:cubicBezTo>
                  <a:cubicBezTo>
                    <a:pt x="2137" y="10106"/>
                    <a:pt x="1925" y="10231"/>
                    <a:pt x="1725" y="10306"/>
                  </a:cubicBezTo>
                  <a:cubicBezTo>
                    <a:pt x="1750" y="10307"/>
                    <a:pt x="1774" y="10308"/>
                    <a:pt x="1798" y="10308"/>
                  </a:cubicBezTo>
                  <a:cubicBezTo>
                    <a:pt x="2020" y="10308"/>
                    <a:pt x="2223" y="10256"/>
                    <a:pt x="2437" y="10143"/>
                  </a:cubicBezTo>
                  <a:cubicBezTo>
                    <a:pt x="2675" y="10019"/>
                    <a:pt x="2800" y="9806"/>
                    <a:pt x="2862" y="9556"/>
                  </a:cubicBezTo>
                  <a:cubicBezTo>
                    <a:pt x="2862" y="9519"/>
                    <a:pt x="2874" y="9494"/>
                    <a:pt x="2874" y="9456"/>
                  </a:cubicBezTo>
                  <a:lnTo>
                    <a:pt x="2874" y="9431"/>
                  </a:lnTo>
                  <a:cubicBezTo>
                    <a:pt x="2874" y="9381"/>
                    <a:pt x="2887" y="9356"/>
                    <a:pt x="2887" y="9306"/>
                  </a:cubicBezTo>
                  <a:lnTo>
                    <a:pt x="2887" y="9256"/>
                  </a:lnTo>
                  <a:lnTo>
                    <a:pt x="2887" y="9131"/>
                  </a:lnTo>
                  <a:lnTo>
                    <a:pt x="2887" y="9081"/>
                  </a:lnTo>
                  <a:lnTo>
                    <a:pt x="2887" y="8882"/>
                  </a:lnTo>
                  <a:cubicBezTo>
                    <a:pt x="2887" y="8882"/>
                    <a:pt x="5236" y="6707"/>
                    <a:pt x="5323" y="4458"/>
                  </a:cubicBezTo>
                  <a:lnTo>
                    <a:pt x="5323" y="4296"/>
                  </a:lnTo>
                  <a:cubicBezTo>
                    <a:pt x="5361" y="3909"/>
                    <a:pt x="5248" y="3371"/>
                    <a:pt x="5011" y="2797"/>
                  </a:cubicBezTo>
                  <a:cubicBezTo>
                    <a:pt x="4999" y="2784"/>
                    <a:pt x="4999" y="2747"/>
                    <a:pt x="4986" y="2734"/>
                  </a:cubicBezTo>
                  <a:cubicBezTo>
                    <a:pt x="4974" y="2684"/>
                    <a:pt x="4949" y="2659"/>
                    <a:pt x="4924" y="2609"/>
                  </a:cubicBezTo>
                  <a:cubicBezTo>
                    <a:pt x="4924" y="2597"/>
                    <a:pt x="4911" y="2597"/>
                    <a:pt x="4911" y="2572"/>
                  </a:cubicBezTo>
                  <a:cubicBezTo>
                    <a:pt x="4886" y="2559"/>
                    <a:pt x="4886" y="2534"/>
                    <a:pt x="4874" y="2509"/>
                  </a:cubicBezTo>
                  <a:lnTo>
                    <a:pt x="4824" y="2422"/>
                  </a:lnTo>
                  <a:cubicBezTo>
                    <a:pt x="4824" y="2409"/>
                    <a:pt x="4811" y="2384"/>
                    <a:pt x="4811" y="2384"/>
                  </a:cubicBezTo>
                  <a:cubicBezTo>
                    <a:pt x="4799" y="2359"/>
                    <a:pt x="4786" y="2347"/>
                    <a:pt x="4786" y="2309"/>
                  </a:cubicBezTo>
                  <a:cubicBezTo>
                    <a:pt x="4761" y="2284"/>
                    <a:pt x="4749" y="2259"/>
                    <a:pt x="4736" y="2234"/>
                  </a:cubicBezTo>
                  <a:cubicBezTo>
                    <a:pt x="4724" y="2222"/>
                    <a:pt x="4724" y="2184"/>
                    <a:pt x="4699" y="2172"/>
                  </a:cubicBezTo>
                  <a:cubicBezTo>
                    <a:pt x="4686" y="2159"/>
                    <a:pt x="4674" y="2122"/>
                    <a:pt x="4674" y="2109"/>
                  </a:cubicBezTo>
                  <a:cubicBezTo>
                    <a:pt x="4661" y="2097"/>
                    <a:pt x="4661" y="2072"/>
                    <a:pt x="4636" y="2059"/>
                  </a:cubicBezTo>
                  <a:cubicBezTo>
                    <a:pt x="4611" y="2009"/>
                    <a:pt x="4574" y="1972"/>
                    <a:pt x="4549" y="1909"/>
                  </a:cubicBezTo>
                  <a:lnTo>
                    <a:pt x="4536" y="1884"/>
                  </a:lnTo>
                  <a:cubicBezTo>
                    <a:pt x="4224" y="1435"/>
                    <a:pt x="3849" y="1035"/>
                    <a:pt x="3387" y="697"/>
                  </a:cubicBezTo>
                  <a:lnTo>
                    <a:pt x="3374" y="697"/>
                  </a:lnTo>
                  <a:cubicBezTo>
                    <a:pt x="3324" y="672"/>
                    <a:pt x="3287" y="635"/>
                    <a:pt x="3249" y="610"/>
                  </a:cubicBezTo>
                  <a:lnTo>
                    <a:pt x="3237" y="597"/>
                  </a:lnTo>
                  <a:cubicBezTo>
                    <a:pt x="3224" y="572"/>
                    <a:pt x="3199" y="572"/>
                    <a:pt x="3187" y="560"/>
                  </a:cubicBezTo>
                  <a:cubicBezTo>
                    <a:pt x="3137" y="535"/>
                    <a:pt x="3112" y="510"/>
                    <a:pt x="3062" y="485"/>
                  </a:cubicBezTo>
                  <a:lnTo>
                    <a:pt x="3049" y="485"/>
                  </a:lnTo>
                  <a:cubicBezTo>
                    <a:pt x="2999" y="448"/>
                    <a:pt x="2937" y="423"/>
                    <a:pt x="2874" y="410"/>
                  </a:cubicBezTo>
                  <a:cubicBezTo>
                    <a:pt x="2874" y="410"/>
                    <a:pt x="2862" y="410"/>
                    <a:pt x="2862" y="385"/>
                  </a:cubicBezTo>
                  <a:cubicBezTo>
                    <a:pt x="2849" y="385"/>
                    <a:pt x="2825" y="373"/>
                    <a:pt x="2812" y="373"/>
                  </a:cubicBezTo>
                  <a:cubicBezTo>
                    <a:pt x="2750" y="348"/>
                    <a:pt x="2687" y="323"/>
                    <a:pt x="2625" y="298"/>
                  </a:cubicBezTo>
                  <a:cubicBezTo>
                    <a:pt x="2612" y="273"/>
                    <a:pt x="2575" y="273"/>
                    <a:pt x="2562" y="260"/>
                  </a:cubicBezTo>
                  <a:cubicBezTo>
                    <a:pt x="2550" y="260"/>
                    <a:pt x="2550" y="260"/>
                    <a:pt x="2537" y="248"/>
                  </a:cubicBezTo>
                  <a:lnTo>
                    <a:pt x="2387" y="198"/>
                  </a:lnTo>
                  <a:cubicBezTo>
                    <a:pt x="2362" y="185"/>
                    <a:pt x="2350" y="185"/>
                    <a:pt x="2312" y="185"/>
                  </a:cubicBezTo>
                  <a:cubicBezTo>
                    <a:pt x="2300" y="185"/>
                    <a:pt x="2300" y="185"/>
                    <a:pt x="2287" y="173"/>
                  </a:cubicBezTo>
                  <a:lnTo>
                    <a:pt x="2137" y="123"/>
                  </a:lnTo>
                  <a:cubicBezTo>
                    <a:pt x="2112" y="110"/>
                    <a:pt x="2062" y="110"/>
                    <a:pt x="2037" y="85"/>
                  </a:cubicBezTo>
                  <a:cubicBezTo>
                    <a:pt x="1987" y="73"/>
                    <a:pt x="1925" y="73"/>
                    <a:pt x="1875" y="60"/>
                  </a:cubicBezTo>
                  <a:cubicBezTo>
                    <a:pt x="1850" y="60"/>
                    <a:pt x="1812" y="48"/>
                    <a:pt x="1787" y="48"/>
                  </a:cubicBezTo>
                  <a:cubicBezTo>
                    <a:pt x="1725" y="23"/>
                    <a:pt x="1662" y="23"/>
                    <a:pt x="1575" y="10"/>
                  </a:cubicBezTo>
                  <a:cubicBezTo>
                    <a:pt x="1506" y="4"/>
                    <a:pt x="1441" y="1"/>
                    <a:pt x="1377"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45"/>
            <p:cNvSpPr/>
            <p:nvPr/>
          </p:nvSpPr>
          <p:spPr>
            <a:xfrm>
              <a:off x="6149417" y="3417780"/>
              <a:ext cx="2247" cy="86"/>
            </a:xfrm>
            <a:custGeom>
              <a:avLst/>
              <a:gdLst/>
              <a:ahLst/>
              <a:cxnLst/>
              <a:rect l="l" t="t" r="r" b="b"/>
              <a:pathLst>
                <a:path w="26" h="1" extrusionOk="0">
                  <a:moveTo>
                    <a:pt x="25" y="1"/>
                  </a:moveTo>
                  <a:lnTo>
                    <a:pt x="0" y="1"/>
                  </a:ln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45"/>
            <p:cNvSpPr/>
            <p:nvPr/>
          </p:nvSpPr>
          <p:spPr>
            <a:xfrm>
              <a:off x="6131011" y="2630545"/>
              <a:ext cx="98340" cy="64293"/>
            </a:xfrm>
            <a:custGeom>
              <a:avLst/>
              <a:gdLst/>
              <a:ahLst/>
              <a:cxnLst/>
              <a:rect l="l" t="t" r="r" b="b"/>
              <a:pathLst>
                <a:path w="1138" h="744" extrusionOk="0">
                  <a:moveTo>
                    <a:pt x="705" y="1"/>
                  </a:moveTo>
                  <a:cubicBezTo>
                    <a:pt x="669" y="1"/>
                    <a:pt x="634" y="5"/>
                    <a:pt x="601" y="15"/>
                  </a:cubicBezTo>
                  <a:cubicBezTo>
                    <a:pt x="413" y="40"/>
                    <a:pt x="238" y="152"/>
                    <a:pt x="138" y="264"/>
                  </a:cubicBezTo>
                  <a:cubicBezTo>
                    <a:pt x="101" y="314"/>
                    <a:pt x="63" y="377"/>
                    <a:pt x="38" y="402"/>
                  </a:cubicBezTo>
                  <a:cubicBezTo>
                    <a:pt x="26" y="439"/>
                    <a:pt x="1" y="464"/>
                    <a:pt x="26" y="464"/>
                  </a:cubicBezTo>
                  <a:cubicBezTo>
                    <a:pt x="26" y="464"/>
                    <a:pt x="63" y="389"/>
                    <a:pt x="176" y="289"/>
                  </a:cubicBezTo>
                  <a:cubicBezTo>
                    <a:pt x="263" y="202"/>
                    <a:pt x="438" y="102"/>
                    <a:pt x="613" y="77"/>
                  </a:cubicBezTo>
                  <a:cubicBezTo>
                    <a:pt x="637" y="74"/>
                    <a:pt x="660" y="72"/>
                    <a:pt x="683" y="72"/>
                  </a:cubicBezTo>
                  <a:cubicBezTo>
                    <a:pt x="747" y="72"/>
                    <a:pt x="808" y="84"/>
                    <a:pt x="863" y="102"/>
                  </a:cubicBezTo>
                  <a:cubicBezTo>
                    <a:pt x="938" y="140"/>
                    <a:pt x="988" y="202"/>
                    <a:pt x="1013" y="252"/>
                  </a:cubicBezTo>
                  <a:cubicBezTo>
                    <a:pt x="1100" y="352"/>
                    <a:pt x="1050" y="439"/>
                    <a:pt x="1050" y="439"/>
                  </a:cubicBezTo>
                  <a:cubicBezTo>
                    <a:pt x="1050" y="439"/>
                    <a:pt x="1038" y="514"/>
                    <a:pt x="925" y="589"/>
                  </a:cubicBezTo>
                  <a:cubicBezTo>
                    <a:pt x="866" y="640"/>
                    <a:pt x="748" y="686"/>
                    <a:pt x="636" y="686"/>
                  </a:cubicBezTo>
                  <a:cubicBezTo>
                    <a:pt x="583" y="686"/>
                    <a:pt x="532" y="676"/>
                    <a:pt x="488" y="652"/>
                  </a:cubicBezTo>
                  <a:cubicBezTo>
                    <a:pt x="451" y="639"/>
                    <a:pt x="426" y="602"/>
                    <a:pt x="401" y="577"/>
                  </a:cubicBezTo>
                  <a:cubicBezTo>
                    <a:pt x="376" y="564"/>
                    <a:pt x="376" y="539"/>
                    <a:pt x="363" y="514"/>
                  </a:cubicBezTo>
                  <a:lnTo>
                    <a:pt x="363" y="502"/>
                  </a:lnTo>
                  <a:lnTo>
                    <a:pt x="363" y="477"/>
                  </a:lnTo>
                  <a:cubicBezTo>
                    <a:pt x="376" y="477"/>
                    <a:pt x="401" y="464"/>
                    <a:pt x="413" y="464"/>
                  </a:cubicBezTo>
                  <a:cubicBezTo>
                    <a:pt x="426" y="452"/>
                    <a:pt x="438" y="452"/>
                    <a:pt x="476" y="452"/>
                  </a:cubicBezTo>
                  <a:cubicBezTo>
                    <a:pt x="501" y="452"/>
                    <a:pt x="551" y="439"/>
                    <a:pt x="588" y="439"/>
                  </a:cubicBezTo>
                  <a:lnTo>
                    <a:pt x="676" y="439"/>
                  </a:lnTo>
                  <a:cubicBezTo>
                    <a:pt x="713" y="439"/>
                    <a:pt x="726" y="452"/>
                    <a:pt x="738" y="452"/>
                  </a:cubicBezTo>
                  <a:cubicBezTo>
                    <a:pt x="751" y="446"/>
                    <a:pt x="763" y="446"/>
                    <a:pt x="772" y="446"/>
                  </a:cubicBezTo>
                  <a:cubicBezTo>
                    <a:pt x="782" y="446"/>
                    <a:pt x="788" y="446"/>
                    <a:pt x="788" y="439"/>
                  </a:cubicBezTo>
                  <a:cubicBezTo>
                    <a:pt x="788" y="439"/>
                    <a:pt x="776" y="427"/>
                    <a:pt x="726" y="402"/>
                  </a:cubicBezTo>
                  <a:cubicBezTo>
                    <a:pt x="713" y="402"/>
                    <a:pt x="676" y="389"/>
                    <a:pt x="663" y="377"/>
                  </a:cubicBezTo>
                  <a:cubicBezTo>
                    <a:pt x="626" y="377"/>
                    <a:pt x="601" y="377"/>
                    <a:pt x="563" y="364"/>
                  </a:cubicBezTo>
                  <a:cubicBezTo>
                    <a:pt x="538" y="364"/>
                    <a:pt x="488" y="364"/>
                    <a:pt x="451" y="377"/>
                  </a:cubicBezTo>
                  <a:cubicBezTo>
                    <a:pt x="438" y="377"/>
                    <a:pt x="413" y="389"/>
                    <a:pt x="388" y="389"/>
                  </a:cubicBezTo>
                  <a:cubicBezTo>
                    <a:pt x="363" y="402"/>
                    <a:pt x="351" y="402"/>
                    <a:pt x="313" y="427"/>
                  </a:cubicBezTo>
                  <a:cubicBezTo>
                    <a:pt x="313" y="427"/>
                    <a:pt x="301" y="427"/>
                    <a:pt x="301" y="439"/>
                  </a:cubicBezTo>
                  <a:lnTo>
                    <a:pt x="301" y="464"/>
                  </a:lnTo>
                  <a:lnTo>
                    <a:pt x="313" y="514"/>
                  </a:lnTo>
                  <a:cubicBezTo>
                    <a:pt x="313" y="552"/>
                    <a:pt x="326" y="564"/>
                    <a:pt x="351" y="577"/>
                  </a:cubicBezTo>
                  <a:cubicBezTo>
                    <a:pt x="363" y="627"/>
                    <a:pt x="413" y="652"/>
                    <a:pt x="451" y="689"/>
                  </a:cubicBezTo>
                  <a:cubicBezTo>
                    <a:pt x="527" y="727"/>
                    <a:pt x="611" y="744"/>
                    <a:pt x="679" y="744"/>
                  </a:cubicBezTo>
                  <a:cubicBezTo>
                    <a:pt x="701" y="744"/>
                    <a:pt x="720" y="742"/>
                    <a:pt x="738" y="739"/>
                  </a:cubicBezTo>
                  <a:cubicBezTo>
                    <a:pt x="826" y="714"/>
                    <a:pt x="913" y="689"/>
                    <a:pt x="975" y="639"/>
                  </a:cubicBezTo>
                  <a:cubicBezTo>
                    <a:pt x="1100" y="552"/>
                    <a:pt x="1125" y="439"/>
                    <a:pt x="1125" y="439"/>
                  </a:cubicBezTo>
                  <a:cubicBezTo>
                    <a:pt x="1125" y="439"/>
                    <a:pt x="1125" y="402"/>
                    <a:pt x="1138" y="364"/>
                  </a:cubicBezTo>
                  <a:cubicBezTo>
                    <a:pt x="1138" y="327"/>
                    <a:pt x="1138" y="314"/>
                    <a:pt x="1125" y="277"/>
                  </a:cubicBezTo>
                  <a:lnTo>
                    <a:pt x="1075" y="190"/>
                  </a:lnTo>
                  <a:cubicBezTo>
                    <a:pt x="1038" y="127"/>
                    <a:pt x="975" y="65"/>
                    <a:pt x="875" y="27"/>
                  </a:cubicBezTo>
                  <a:cubicBezTo>
                    <a:pt x="821" y="12"/>
                    <a:pt x="763" y="1"/>
                    <a:pt x="705"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45"/>
            <p:cNvSpPr/>
            <p:nvPr/>
          </p:nvSpPr>
          <p:spPr>
            <a:xfrm>
              <a:off x="6480994" y="2913552"/>
              <a:ext cx="42084" cy="97303"/>
            </a:xfrm>
            <a:custGeom>
              <a:avLst/>
              <a:gdLst/>
              <a:ahLst/>
              <a:cxnLst/>
              <a:rect l="l" t="t" r="r" b="b"/>
              <a:pathLst>
                <a:path w="487" h="1126" extrusionOk="0">
                  <a:moveTo>
                    <a:pt x="274" y="1"/>
                  </a:moveTo>
                  <a:cubicBezTo>
                    <a:pt x="274" y="1"/>
                    <a:pt x="312" y="63"/>
                    <a:pt x="362" y="176"/>
                  </a:cubicBezTo>
                  <a:cubicBezTo>
                    <a:pt x="387" y="276"/>
                    <a:pt x="424" y="426"/>
                    <a:pt x="424" y="563"/>
                  </a:cubicBezTo>
                  <a:cubicBezTo>
                    <a:pt x="424" y="700"/>
                    <a:pt x="374" y="850"/>
                    <a:pt x="324" y="925"/>
                  </a:cubicBezTo>
                  <a:cubicBezTo>
                    <a:pt x="299" y="975"/>
                    <a:pt x="262" y="988"/>
                    <a:pt x="249" y="1000"/>
                  </a:cubicBezTo>
                  <a:cubicBezTo>
                    <a:pt x="249" y="1000"/>
                    <a:pt x="237" y="1000"/>
                    <a:pt x="237" y="1025"/>
                  </a:cubicBezTo>
                  <a:cubicBezTo>
                    <a:pt x="237" y="1000"/>
                    <a:pt x="224" y="1000"/>
                    <a:pt x="199" y="988"/>
                  </a:cubicBezTo>
                  <a:cubicBezTo>
                    <a:pt x="187" y="975"/>
                    <a:pt x="187" y="938"/>
                    <a:pt x="174" y="925"/>
                  </a:cubicBezTo>
                  <a:cubicBezTo>
                    <a:pt x="137" y="838"/>
                    <a:pt x="112" y="688"/>
                    <a:pt x="124" y="550"/>
                  </a:cubicBezTo>
                  <a:cubicBezTo>
                    <a:pt x="124" y="525"/>
                    <a:pt x="137" y="488"/>
                    <a:pt x="137" y="463"/>
                  </a:cubicBezTo>
                  <a:lnTo>
                    <a:pt x="149" y="426"/>
                  </a:lnTo>
                  <a:lnTo>
                    <a:pt x="149" y="413"/>
                  </a:lnTo>
                  <a:cubicBezTo>
                    <a:pt x="174" y="426"/>
                    <a:pt x="174" y="426"/>
                    <a:pt x="187" y="463"/>
                  </a:cubicBezTo>
                  <a:cubicBezTo>
                    <a:pt x="199" y="488"/>
                    <a:pt x="224" y="501"/>
                    <a:pt x="224" y="538"/>
                  </a:cubicBezTo>
                  <a:cubicBezTo>
                    <a:pt x="224" y="563"/>
                    <a:pt x="237" y="588"/>
                    <a:pt x="237" y="600"/>
                  </a:cubicBezTo>
                  <a:lnTo>
                    <a:pt x="237" y="663"/>
                  </a:lnTo>
                  <a:cubicBezTo>
                    <a:pt x="237" y="688"/>
                    <a:pt x="237" y="713"/>
                    <a:pt x="249" y="713"/>
                  </a:cubicBezTo>
                  <a:cubicBezTo>
                    <a:pt x="249" y="713"/>
                    <a:pt x="262" y="688"/>
                    <a:pt x="262" y="663"/>
                  </a:cubicBezTo>
                  <a:cubicBezTo>
                    <a:pt x="262" y="650"/>
                    <a:pt x="274" y="625"/>
                    <a:pt x="274" y="600"/>
                  </a:cubicBezTo>
                  <a:lnTo>
                    <a:pt x="274" y="525"/>
                  </a:lnTo>
                  <a:cubicBezTo>
                    <a:pt x="274" y="488"/>
                    <a:pt x="262" y="463"/>
                    <a:pt x="249" y="426"/>
                  </a:cubicBezTo>
                  <a:cubicBezTo>
                    <a:pt x="249" y="413"/>
                    <a:pt x="237" y="401"/>
                    <a:pt x="212" y="376"/>
                  </a:cubicBezTo>
                  <a:cubicBezTo>
                    <a:pt x="199" y="363"/>
                    <a:pt x="187" y="338"/>
                    <a:pt x="174" y="313"/>
                  </a:cubicBezTo>
                  <a:lnTo>
                    <a:pt x="149" y="301"/>
                  </a:lnTo>
                  <a:cubicBezTo>
                    <a:pt x="149" y="301"/>
                    <a:pt x="149" y="313"/>
                    <a:pt x="137" y="313"/>
                  </a:cubicBezTo>
                  <a:lnTo>
                    <a:pt x="124" y="351"/>
                  </a:lnTo>
                  <a:lnTo>
                    <a:pt x="99" y="426"/>
                  </a:lnTo>
                  <a:cubicBezTo>
                    <a:pt x="74" y="463"/>
                    <a:pt x="62" y="501"/>
                    <a:pt x="62" y="538"/>
                  </a:cubicBezTo>
                  <a:cubicBezTo>
                    <a:pt x="0" y="820"/>
                    <a:pt x="143" y="1126"/>
                    <a:pt x="220" y="1126"/>
                  </a:cubicBezTo>
                  <a:cubicBezTo>
                    <a:pt x="221" y="1126"/>
                    <a:pt x="223" y="1125"/>
                    <a:pt x="224" y="1125"/>
                  </a:cubicBezTo>
                  <a:cubicBezTo>
                    <a:pt x="224" y="1125"/>
                    <a:pt x="249" y="1113"/>
                    <a:pt x="299" y="1088"/>
                  </a:cubicBezTo>
                  <a:cubicBezTo>
                    <a:pt x="324" y="1063"/>
                    <a:pt x="362" y="1025"/>
                    <a:pt x="387" y="975"/>
                  </a:cubicBezTo>
                  <a:cubicBezTo>
                    <a:pt x="449" y="863"/>
                    <a:pt x="486" y="713"/>
                    <a:pt x="486" y="563"/>
                  </a:cubicBezTo>
                  <a:cubicBezTo>
                    <a:pt x="486" y="413"/>
                    <a:pt x="436" y="276"/>
                    <a:pt x="387" y="163"/>
                  </a:cubicBezTo>
                  <a:cubicBezTo>
                    <a:pt x="349" y="51"/>
                    <a:pt x="299" y="1"/>
                    <a:pt x="274"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45"/>
            <p:cNvSpPr/>
            <p:nvPr/>
          </p:nvSpPr>
          <p:spPr>
            <a:xfrm>
              <a:off x="6115888" y="2810978"/>
              <a:ext cx="180435" cy="155633"/>
            </a:xfrm>
            <a:custGeom>
              <a:avLst/>
              <a:gdLst/>
              <a:ahLst/>
              <a:cxnLst/>
              <a:rect l="l" t="t" r="r" b="b"/>
              <a:pathLst>
                <a:path w="2088" h="1801" extrusionOk="0">
                  <a:moveTo>
                    <a:pt x="3" y="0"/>
                  </a:moveTo>
                  <a:cubicBezTo>
                    <a:pt x="2" y="0"/>
                    <a:pt x="2" y="0"/>
                    <a:pt x="1" y="1"/>
                  </a:cubicBezTo>
                  <a:cubicBezTo>
                    <a:pt x="1" y="1"/>
                    <a:pt x="76" y="76"/>
                    <a:pt x="151" y="176"/>
                  </a:cubicBezTo>
                  <a:cubicBezTo>
                    <a:pt x="226" y="276"/>
                    <a:pt x="363" y="376"/>
                    <a:pt x="488" y="500"/>
                  </a:cubicBezTo>
                  <a:cubicBezTo>
                    <a:pt x="763" y="725"/>
                    <a:pt x="1038" y="925"/>
                    <a:pt x="1038" y="925"/>
                  </a:cubicBezTo>
                  <a:cubicBezTo>
                    <a:pt x="1038" y="925"/>
                    <a:pt x="1325" y="1113"/>
                    <a:pt x="1588" y="1338"/>
                  </a:cubicBezTo>
                  <a:cubicBezTo>
                    <a:pt x="1844" y="1545"/>
                    <a:pt x="2065" y="1800"/>
                    <a:pt x="2086" y="1800"/>
                  </a:cubicBezTo>
                  <a:cubicBezTo>
                    <a:pt x="2087" y="1800"/>
                    <a:pt x="2087" y="1800"/>
                    <a:pt x="2088" y="1800"/>
                  </a:cubicBezTo>
                  <a:cubicBezTo>
                    <a:pt x="2088" y="1800"/>
                    <a:pt x="2038" y="1725"/>
                    <a:pt x="1938" y="1625"/>
                  </a:cubicBezTo>
                  <a:cubicBezTo>
                    <a:pt x="1863" y="1513"/>
                    <a:pt x="1738" y="1413"/>
                    <a:pt x="1613" y="1288"/>
                  </a:cubicBezTo>
                  <a:cubicBezTo>
                    <a:pt x="1363" y="1050"/>
                    <a:pt x="1088" y="850"/>
                    <a:pt x="1088" y="850"/>
                  </a:cubicBezTo>
                  <a:cubicBezTo>
                    <a:pt x="1088" y="850"/>
                    <a:pt x="801" y="663"/>
                    <a:pt x="526" y="451"/>
                  </a:cubicBezTo>
                  <a:cubicBezTo>
                    <a:pt x="245" y="255"/>
                    <a:pt x="36" y="0"/>
                    <a:pt x="3"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45"/>
            <p:cNvSpPr/>
            <p:nvPr/>
          </p:nvSpPr>
          <p:spPr>
            <a:xfrm>
              <a:off x="6150454" y="2866543"/>
              <a:ext cx="67058" cy="30072"/>
            </a:xfrm>
            <a:custGeom>
              <a:avLst/>
              <a:gdLst/>
              <a:ahLst/>
              <a:cxnLst/>
              <a:rect l="l" t="t" r="r" b="b"/>
              <a:pathLst>
                <a:path w="776" h="348" extrusionOk="0">
                  <a:moveTo>
                    <a:pt x="12" y="1"/>
                  </a:moveTo>
                  <a:cubicBezTo>
                    <a:pt x="5" y="1"/>
                    <a:pt x="1" y="3"/>
                    <a:pt x="1" y="7"/>
                  </a:cubicBezTo>
                  <a:cubicBezTo>
                    <a:pt x="1" y="7"/>
                    <a:pt x="76" y="70"/>
                    <a:pt x="176" y="132"/>
                  </a:cubicBezTo>
                  <a:lnTo>
                    <a:pt x="363" y="220"/>
                  </a:lnTo>
                  <a:cubicBezTo>
                    <a:pt x="363" y="220"/>
                    <a:pt x="463" y="257"/>
                    <a:pt x="563" y="282"/>
                  </a:cubicBezTo>
                  <a:cubicBezTo>
                    <a:pt x="635" y="324"/>
                    <a:pt x="725" y="348"/>
                    <a:pt x="754" y="348"/>
                  </a:cubicBezTo>
                  <a:cubicBezTo>
                    <a:pt x="760" y="348"/>
                    <a:pt x="763" y="347"/>
                    <a:pt x="763" y="345"/>
                  </a:cubicBezTo>
                  <a:cubicBezTo>
                    <a:pt x="775" y="332"/>
                    <a:pt x="688" y="282"/>
                    <a:pt x="576" y="207"/>
                  </a:cubicBezTo>
                  <a:cubicBezTo>
                    <a:pt x="488" y="170"/>
                    <a:pt x="388" y="120"/>
                    <a:pt x="388" y="120"/>
                  </a:cubicBezTo>
                  <a:lnTo>
                    <a:pt x="201" y="70"/>
                  </a:lnTo>
                  <a:cubicBezTo>
                    <a:pt x="130" y="39"/>
                    <a:pt x="42" y="1"/>
                    <a:pt x="12"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45"/>
            <p:cNvSpPr/>
            <p:nvPr/>
          </p:nvSpPr>
          <p:spPr>
            <a:xfrm>
              <a:off x="6119172" y="3341303"/>
              <a:ext cx="48652" cy="37158"/>
            </a:xfrm>
            <a:custGeom>
              <a:avLst/>
              <a:gdLst/>
              <a:ahLst/>
              <a:cxnLst/>
              <a:rect l="l" t="t" r="r" b="b"/>
              <a:pathLst>
                <a:path w="563" h="430" extrusionOk="0">
                  <a:moveTo>
                    <a:pt x="542" y="1"/>
                  </a:moveTo>
                  <a:cubicBezTo>
                    <a:pt x="511" y="1"/>
                    <a:pt x="450" y="18"/>
                    <a:pt x="388" y="36"/>
                  </a:cubicBezTo>
                  <a:cubicBezTo>
                    <a:pt x="313" y="74"/>
                    <a:pt x="238" y="136"/>
                    <a:pt x="238" y="136"/>
                  </a:cubicBezTo>
                  <a:cubicBezTo>
                    <a:pt x="238" y="136"/>
                    <a:pt x="175" y="199"/>
                    <a:pt x="113" y="274"/>
                  </a:cubicBezTo>
                  <a:cubicBezTo>
                    <a:pt x="63" y="348"/>
                    <a:pt x="0" y="411"/>
                    <a:pt x="13" y="423"/>
                  </a:cubicBezTo>
                  <a:cubicBezTo>
                    <a:pt x="17" y="427"/>
                    <a:pt x="21" y="429"/>
                    <a:pt x="26" y="429"/>
                  </a:cubicBezTo>
                  <a:cubicBezTo>
                    <a:pt x="54" y="429"/>
                    <a:pt x="99" y="376"/>
                    <a:pt x="163" y="324"/>
                  </a:cubicBezTo>
                  <a:cubicBezTo>
                    <a:pt x="238" y="261"/>
                    <a:pt x="300" y="211"/>
                    <a:pt x="300" y="211"/>
                  </a:cubicBezTo>
                  <a:cubicBezTo>
                    <a:pt x="300" y="211"/>
                    <a:pt x="363" y="149"/>
                    <a:pt x="425" y="99"/>
                  </a:cubicBezTo>
                  <a:cubicBezTo>
                    <a:pt x="488" y="49"/>
                    <a:pt x="563" y="24"/>
                    <a:pt x="563" y="11"/>
                  </a:cubicBezTo>
                  <a:cubicBezTo>
                    <a:pt x="563" y="4"/>
                    <a:pt x="555" y="1"/>
                    <a:pt x="542"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45"/>
            <p:cNvSpPr/>
            <p:nvPr/>
          </p:nvSpPr>
          <p:spPr>
            <a:xfrm>
              <a:off x="6098691" y="3416743"/>
              <a:ext cx="88575" cy="18579"/>
            </a:xfrm>
            <a:custGeom>
              <a:avLst/>
              <a:gdLst/>
              <a:ahLst/>
              <a:cxnLst/>
              <a:rect l="l" t="t" r="r" b="b"/>
              <a:pathLst>
                <a:path w="1025" h="215" extrusionOk="0">
                  <a:moveTo>
                    <a:pt x="25" y="0"/>
                  </a:moveTo>
                  <a:cubicBezTo>
                    <a:pt x="0" y="0"/>
                    <a:pt x="25" y="38"/>
                    <a:pt x="50" y="88"/>
                  </a:cubicBezTo>
                  <a:cubicBezTo>
                    <a:pt x="87" y="113"/>
                    <a:pt x="162" y="163"/>
                    <a:pt x="225" y="175"/>
                  </a:cubicBezTo>
                  <a:cubicBezTo>
                    <a:pt x="317" y="209"/>
                    <a:pt x="408" y="214"/>
                    <a:pt x="459" y="214"/>
                  </a:cubicBezTo>
                  <a:cubicBezTo>
                    <a:pt x="485" y="214"/>
                    <a:pt x="500" y="213"/>
                    <a:pt x="500" y="213"/>
                  </a:cubicBezTo>
                  <a:cubicBezTo>
                    <a:pt x="500" y="213"/>
                    <a:pt x="650" y="200"/>
                    <a:pt x="775" y="150"/>
                  </a:cubicBezTo>
                  <a:cubicBezTo>
                    <a:pt x="912" y="113"/>
                    <a:pt x="1025" y="50"/>
                    <a:pt x="1025" y="38"/>
                  </a:cubicBezTo>
                  <a:cubicBezTo>
                    <a:pt x="1000" y="38"/>
                    <a:pt x="875" y="88"/>
                    <a:pt x="750" y="88"/>
                  </a:cubicBezTo>
                  <a:cubicBezTo>
                    <a:pt x="612" y="113"/>
                    <a:pt x="487" y="113"/>
                    <a:pt x="487" y="113"/>
                  </a:cubicBezTo>
                  <a:cubicBezTo>
                    <a:pt x="487" y="113"/>
                    <a:pt x="432" y="124"/>
                    <a:pt x="358" y="124"/>
                  </a:cubicBezTo>
                  <a:cubicBezTo>
                    <a:pt x="321" y="124"/>
                    <a:pt x="279" y="121"/>
                    <a:pt x="237" y="113"/>
                  </a:cubicBezTo>
                  <a:cubicBezTo>
                    <a:pt x="175" y="100"/>
                    <a:pt x="112" y="88"/>
                    <a:pt x="87" y="50"/>
                  </a:cubicBezTo>
                  <a:cubicBezTo>
                    <a:pt x="50" y="38"/>
                    <a:pt x="38" y="0"/>
                    <a:pt x="25"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45"/>
            <p:cNvSpPr/>
            <p:nvPr/>
          </p:nvSpPr>
          <p:spPr>
            <a:xfrm>
              <a:off x="6108370" y="3436100"/>
              <a:ext cx="105858" cy="42257"/>
            </a:xfrm>
            <a:custGeom>
              <a:avLst/>
              <a:gdLst/>
              <a:ahLst/>
              <a:cxnLst/>
              <a:rect l="l" t="t" r="r" b="b"/>
              <a:pathLst>
                <a:path w="1225" h="489" extrusionOk="0">
                  <a:moveTo>
                    <a:pt x="15" y="0"/>
                  </a:moveTo>
                  <a:cubicBezTo>
                    <a:pt x="14" y="0"/>
                    <a:pt x="13" y="1"/>
                    <a:pt x="13" y="1"/>
                  </a:cubicBezTo>
                  <a:cubicBezTo>
                    <a:pt x="0" y="1"/>
                    <a:pt x="75" y="176"/>
                    <a:pt x="213" y="276"/>
                  </a:cubicBezTo>
                  <a:cubicBezTo>
                    <a:pt x="275" y="326"/>
                    <a:pt x="363" y="389"/>
                    <a:pt x="425" y="401"/>
                  </a:cubicBezTo>
                  <a:cubicBezTo>
                    <a:pt x="488" y="439"/>
                    <a:pt x="525" y="451"/>
                    <a:pt x="525" y="451"/>
                  </a:cubicBezTo>
                  <a:cubicBezTo>
                    <a:pt x="525" y="451"/>
                    <a:pt x="575" y="451"/>
                    <a:pt x="638" y="463"/>
                  </a:cubicBezTo>
                  <a:cubicBezTo>
                    <a:pt x="700" y="488"/>
                    <a:pt x="788" y="488"/>
                    <a:pt x="875" y="488"/>
                  </a:cubicBezTo>
                  <a:cubicBezTo>
                    <a:pt x="1050" y="488"/>
                    <a:pt x="1225" y="439"/>
                    <a:pt x="1225" y="426"/>
                  </a:cubicBezTo>
                  <a:cubicBezTo>
                    <a:pt x="1225" y="422"/>
                    <a:pt x="1206" y="420"/>
                    <a:pt x="1173" y="420"/>
                  </a:cubicBezTo>
                  <a:cubicBezTo>
                    <a:pt x="1107" y="420"/>
                    <a:pt x="988" y="426"/>
                    <a:pt x="863" y="426"/>
                  </a:cubicBezTo>
                  <a:cubicBezTo>
                    <a:pt x="775" y="426"/>
                    <a:pt x="700" y="401"/>
                    <a:pt x="638" y="389"/>
                  </a:cubicBezTo>
                  <a:lnTo>
                    <a:pt x="550" y="364"/>
                  </a:lnTo>
                  <a:cubicBezTo>
                    <a:pt x="550" y="364"/>
                    <a:pt x="513" y="339"/>
                    <a:pt x="450" y="326"/>
                  </a:cubicBezTo>
                  <a:cubicBezTo>
                    <a:pt x="388" y="314"/>
                    <a:pt x="325" y="264"/>
                    <a:pt x="250" y="239"/>
                  </a:cubicBezTo>
                  <a:cubicBezTo>
                    <a:pt x="130" y="143"/>
                    <a:pt x="33" y="0"/>
                    <a:pt x="15"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45"/>
            <p:cNvSpPr/>
            <p:nvPr/>
          </p:nvSpPr>
          <p:spPr>
            <a:xfrm>
              <a:off x="6166700" y="3474900"/>
              <a:ext cx="102661" cy="25060"/>
            </a:xfrm>
            <a:custGeom>
              <a:avLst/>
              <a:gdLst/>
              <a:ahLst/>
              <a:cxnLst/>
              <a:rect l="l" t="t" r="r" b="b"/>
              <a:pathLst>
                <a:path w="1188" h="290" extrusionOk="0">
                  <a:moveTo>
                    <a:pt x="1169" y="1"/>
                  </a:moveTo>
                  <a:cubicBezTo>
                    <a:pt x="1135" y="1"/>
                    <a:pt x="1015" y="92"/>
                    <a:pt x="850" y="127"/>
                  </a:cubicBezTo>
                  <a:cubicBezTo>
                    <a:pt x="712" y="177"/>
                    <a:pt x="562" y="189"/>
                    <a:pt x="562" y="189"/>
                  </a:cubicBezTo>
                  <a:cubicBezTo>
                    <a:pt x="562" y="189"/>
                    <a:pt x="525" y="214"/>
                    <a:pt x="462" y="214"/>
                  </a:cubicBezTo>
                  <a:cubicBezTo>
                    <a:pt x="429" y="214"/>
                    <a:pt x="385" y="220"/>
                    <a:pt x="337" y="220"/>
                  </a:cubicBezTo>
                  <a:cubicBezTo>
                    <a:pt x="313" y="220"/>
                    <a:pt x="288" y="219"/>
                    <a:pt x="263" y="214"/>
                  </a:cubicBezTo>
                  <a:cubicBezTo>
                    <a:pt x="188" y="189"/>
                    <a:pt x="125" y="164"/>
                    <a:pt x="75" y="127"/>
                  </a:cubicBezTo>
                  <a:cubicBezTo>
                    <a:pt x="25" y="102"/>
                    <a:pt x="0" y="65"/>
                    <a:pt x="0" y="64"/>
                  </a:cubicBezTo>
                  <a:lnTo>
                    <a:pt x="0" y="64"/>
                  </a:lnTo>
                  <a:cubicBezTo>
                    <a:pt x="0" y="65"/>
                    <a:pt x="13" y="102"/>
                    <a:pt x="63" y="152"/>
                  </a:cubicBezTo>
                  <a:cubicBezTo>
                    <a:pt x="100" y="189"/>
                    <a:pt x="188" y="239"/>
                    <a:pt x="263" y="252"/>
                  </a:cubicBezTo>
                  <a:cubicBezTo>
                    <a:pt x="338" y="289"/>
                    <a:pt x="413" y="289"/>
                    <a:pt x="475" y="289"/>
                  </a:cubicBezTo>
                  <a:lnTo>
                    <a:pt x="587" y="289"/>
                  </a:lnTo>
                  <a:cubicBezTo>
                    <a:pt x="587" y="289"/>
                    <a:pt x="762" y="252"/>
                    <a:pt x="900" y="189"/>
                  </a:cubicBezTo>
                  <a:cubicBezTo>
                    <a:pt x="1062" y="127"/>
                    <a:pt x="1187" y="27"/>
                    <a:pt x="1175" y="2"/>
                  </a:cubicBezTo>
                  <a:cubicBezTo>
                    <a:pt x="1173" y="1"/>
                    <a:pt x="1171" y="1"/>
                    <a:pt x="1169"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45"/>
            <p:cNvSpPr/>
            <p:nvPr/>
          </p:nvSpPr>
          <p:spPr>
            <a:xfrm>
              <a:off x="6033880" y="1202117"/>
              <a:ext cx="867866" cy="580104"/>
            </a:xfrm>
            <a:custGeom>
              <a:avLst/>
              <a:gdLst/>
              <a:ahLst/>
              <a:cxnLst/>
              <a:rect l="l" t="t" r="r" b="b"/>
              <a:pathLst>
                <a:path w="10043" h="6713" extrusionOk="0">
                  <a:moveTo>
                    <a:pt x="3178" y="1"/>
                  </a:moveTo>
                  <a:cubicBezTo>
                    <a:pt x="3021" y="1"/>
                    <a:pt x="2850" y="17"/>
                    <a:pt x="2662" y="51"/>
                  </a:cubicBezTo>
                  <a:cubicBezTo>
                    <a:pt x="0" y="526"/>
                    <a:pt x="2112" y="4500"/>
                    <a:pt x="2112" y="4500"/>
                  </a:cubicBezTo>
                  <a:cubicBezTo>
                    <a:pt x="2174" y="5974"/>
                    <a:pt x="3686" y="6661"/>
                    <a:pt x="5311" y="6711"/>
                  </a:cubicBezTo>
                  <a:cubicBezTo>
                    <a:pt x="5341" y="6712"/>
                    <a:pt x="5373" y="6712"/>
                    <a:pt x="5405" y="6712"/>
                  </a:cubicBezTo>
                  <a:cubicBezTo>
                    <a:pt x="7086" y="6712"/>
                    <a:pt x="10042" y="5740"/>
                    <a:pt x="9184" y="3962"/>
                  </a:cubicBezTo>
                  <a:cubicBezTo>
                    <a:pt x="8827" y="3201"/>
                    <a:pt x="8251" y="2980"/>
                    <a:pt x="7704" y="2980"/>
                  </a:cubicBezTo>
                  <a:cubicBezTo>
                    <a:pt x="6949" y="2980"/>
                    <a:pt x="6248" y="3400"/>
                    <a:pt x="6248" y="3400"/>
                  </a:cubicBezTo>
                  <a:cubicBezTo>
                    <a:pt x="6248" y="3400"/>
                    <a:pt x="7460" y="2001"/>
                    <a:pt x="6673" y="1276"/>
                  </a:cubicBezTo>
                  <a:cubicBezTo>
                    <a:pt x="6562" y="1171"/>
                    <a:pt x="6442" y="1126"/>
                    <a:pt x="6316" y="1126"/>
                  </a:cubicBezTo>
                  <a:cubicBezTo>
                    <a:pt x="5566" y="1126"/>
                    <a:pt x="4648" y="2750"/>
                    <a:pt x="4648" y="2750"/>
                  </a:cubicBezTo>
                  <a:cubicBezTo>
                    <a:pt x="4648" y="2750"/>
                    <a:pt x="5220" y="1"/>
                    <a:pt x="3178" y="1"/>
                  </a:cubicBezTo>
                  <a:close/>
                </a:path>
              </a:pathLst>
            </a:custGeom>
            <a:solidFill>
              <a:srgbClr val="F77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45"/>
            <p:cNvSpPr/>
            <p:nvPr/>
          </p:nvSpPr>
          <p:spPr>
            <a:xfrm>
              <a:off x="6087889" y="1248608"/>
              <a:ext cx="749391" cy="533526"/>
            </a:xfrm>
            <a:custGeom>
              <a:avLst/>
              <a:gdLst/>
              <a:ahLst/>
              <a:cxnLst/>
              <a:rect l="l" t="t" r="r" b="b"/>
              <a:pathLst>
                <a:path w="8672" h="6174" extrusionOk="0">
                  <a:moveTo>
                    <a:pt x="1112" y="1"/>
                  </a:moveTo>
                  <a:lnTo>
                    <a:pt x="1112" y="1"/>
                  </a:lnTo>
                  <a:cubicBezTo>
                    <a:pt x="0" y="1188"/>
                    <a:pt x="1499" y="3987"/>
                    <a:pt x="1499" y="3987"/>
                  </a:cubicBezTo>
                  <a:cubicBezTo>
                    <a:pt x="1562" y="5448"/>
                    <a:pt x="3086" y="6123"/>
                    <a:pt x="4736" y="6173"/>
                  </a:cubicBezTo>
                  <a:cubicBezTo>
                    <a:pt x="4761" y="6174"/>
                    <a:pt x="4787" y="6174"/>
                    <a:pt x="4814" y="6174"/>
                  </a:cubicBezTo>
                  <a:cubicBezTo>
                    <a:pt x="6133" y="6174"/>
                    <a:pt x="8255" y="5563"/>
                    <a:pt x="8671" y="4436"/>
                  </a:cubicBezTo>
                  <a:lnTo>
                    <a:pt x="8671" y="4436"/>
                  </a:lnTo>
                  <a:cubicBezTo>
                    <a:pt x="8254" y="4515"/>
                    <a:pt x="7783" y="4573"/>
                    <a:pt x="7328" y="4573"/>
                  </a:cubicBezTo>
                  <a:cubicBezTo>
                    <a:pt x="6692" y="4573"/>
                    <a:pt x="6089" y="4459"/>
                    <a:pt x="5710" y="4124"/>
                  </a:cubicBezTo>
                  <a:cubicBezTo>
                    <a:pt x="5148" y="3624"/>
                    <a:pt x="5748" y="3012"/>
                    <a:pt x="6522" y="2512"/>
                  </a:cubicBezTo>
                  <a:lnTo>
                    <a:pt x="6522" y="2512"/>
                  </a:lnTo>
                  <a:cubicBezTo>
                    <a:pt x="6023" y="2637"/>
                    <a:pt x="5648" y="2862"/>
                    <a:pt x="5648" y="2862"/>
                  </a:cubicBezTo>
                  <a:cubicBezTo>
                    <a:pt x="5648" y="2862"/>
                    <a:pt x="6023" y="2425"/>
                    <a:pt x="6210" y="1925"/>
                  </a:cubicBezTo>
                  <a:lnTo>
                    <a:pt x="6210" y="1925"/>
                  </a:lnTo>
                  <a:cubicBezTo>
                    <a:pt x="5548" y="2482"/>
                    <a:pt x="4854" y="2996"/>
                    <a:pt x="4449" y="2996"/>
                  </a:cubicBezTo>
                  <a:cubicBezTo>
                    <a:pt x="4418" y="2996"/>
                    <a:pt x="4388" y="2993"/>
                    <a:pt x="4361" y="2987"/>
                  </a:cubicBezTo>
                  <a:cubicBezTo>
                    <a:pt x="4023" y="2887"/>
                    <a:pt x="4186" y="2237"/>
                    <a:pt x="4523" y="1500"/>
                  </a:cubicBezTo>
                  <a:lnTo>
                    <a:pt x="4523" y="1500"/>
                  </a:lnTo>
                  <a:cubicBezTo>
                    <a:pt x="4236" y="1875"/>
                    <a:pt x="4036" y="2237"/>
                    <a:pt x="4036" y="2237"/>
                  </a:cubicBezTo>
                  <a:cubicBezTo>
                    <a:pt x="4036" y="2237"/>
                    <a:pt x="4223" y="1325"/>
                    <a:pt x="3998" y="551"/>
                  </a:cubicBezTo>
                  <a:cubicBezTo>
                    <a:pt x="3740" y="1719"/>
                    <a:pt x="3270" y="3078"/>
                    <a:pt x="2515" y="3078"/>
                  </a:cubicBezTo>
                  <a:cubicBezTo>
                    <a:pt x="2430" y="3078"/>
                    <a:pt x="2341" y="3061"/>
                    <a:pt x="2249" y="3024"/>
                  </a:cubicBezTo>
                  <a:cubicBezTo>
                    <a:pt x="1162" y="2587"/>
                    <a:pt x="1062" y="938"/>
                    <a:pt x="1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45"/>
            <p:cNvSpPr/>
            <p:nvPr/>
          </p:nvSpPr>
          <p:spPr>
            <a:xfrm>
              <a:off x="6534831" y="1458076"/>
              <a:ext cx="206359" cy="179311"/>
            </a:xfrm>
            <a:custGeom>
              <a:avLst/>
              <a:gdLst/>
              <a:ahLst/>
              <a:cxnLst/>
              <a:rect l="l" t="t" r="r" b="b"/>
              <a:pathLst>
                <a:path w="2388" h="2075" extrusionOk="0">
                  <a:moveTo>
                    <a:pt x="1363" y="1"/>
                  </a:moveTo>
                  <a:cubicBezTo>
                    <a:pt x="1300" y="13"/>
                    <a:pt x="1213" y="13"/>
                    <a:pt x="1138" y="26"/>
                  </a:cubicBezTo>
                  <a:cubicBezTo>
                    <a:pt x="988" y="63"/>
                    <a:pt x="813" y="126"/>
                    <a:pt x="626" y="213"/>
                  </a:cubicBezTo>
                  <a:cubicBezTo>
                    <a:pt x="576" y="251"/>
                    <a:pt x="526" y="263"/>
                    <a:pt x="488" y="288"/>
                  </a:cubicBezTo>
                  <a:cubicBezTo>
                    <a:pt x="438" y="326"/>
                    <a:pt x="388" y="351"/>
                    <a:pt x="363" y="388"/>
                  </a:cubicBezTo>
                  <a:cubicBezTo>
                    <a:pt x="276" y="463"/>
                    <a:pt x="213" y="563"/>
                    <a:pt x="151" y="650"/>
                  </a:cubicBezTo>
                  <a:cubicBezTo>
                    <a:pt x="51" y="850"/>
                    <a:pt x="1" y="1075"/>
                    <a:pt x="1" y="1275"/>
                  </a:cubicBezTo>
                  <a:cubicBezTo>
                    <a:pt x="1" y="1500"/>
                    <a:pt x="88" y="1700"/>
                    <a:pt x="238" y="1825"/>
                  </a:cubicBezTo>
                  <a:cubicBezTo>
                    <a:pt x="388" y="1937"/>
                    <a:pt x="513" y="1975"/>
                    <a:pt x="613" y="2012"/>
                  </a:cubicBezTo>
                  <a:cubicBezTo>
                    <a:pt x="701" y="2037"/>
                    <a:pt x="751" y="2037"/>
                    <a:pt x="751" y="2037"/>
                  </a:cubicBezTo>
                  <a:cubicBezTo>
                    <a:pt x="751" y="2037"/>
                    <a:pt x="801" y="2062"/>
                    <a:pt x="901" y="2062"/>
                  </a:cubicBezTo>
                  <a:cubicBezTo>
                    <a:pt x="1000" y="2075"/>
                    <a:pt x="1138" y="2075"/>
                    <a:pt x="1300" y="2075"/>
                  </a:cubicBezTo>
                  <a:cubicBezTo>
                    <a:pt x="1463" y="2062"/>
                    <a:pt x="1650" y="2037"/>
                    <a:pt x="1863" y="1962"/>
                  </a:cubicBezTo>
                  <a:cubicBezTo>
                    <a:pt x="1900" y="1937"/>
                    <a:pt x="1950" y="1912"/>
                    <a:pt x="2013" y="1887"/>
                  </a:cubicBezTo>
                  <a:cubicBezTo>
                    <a:pt x="2063" y="1850"/>
                    <a:pt x="2088" y="1812"/>
                    <a:pt x="2138" y="1775"/>
                  </a:cubicBezTo>
                  <a:cubicBezTo>
                    <a:pt x="2212" y="1688"/>
                    <a:pt x="2275" y="1588"/>
                    <a:pt x="2312" y="1475"/>
                  </a:cubicBezTo>
                  <a:cubicBezTo>
                    <a:pt x="2387" y="1438"/>
                    <a:pt x="2375" y="1313"/>
                    <a:pt x="2312" y="1200"/>
                  </a:cubicBezTo>
                  <a:cubicBezTo>
                    <a:pt x="2250" y="1088"/>
                    <a:pt x="2163" y="1013"/>
                    <a:pt x="2063" y="963"/>
                  </a:cubicBezTo>
                  <a:cubicBezTo>
                    <a:pt x="1976" y="930"/>
                    <a:pt x="1889" y="917"/>
                    <a:pt x="1805" y="917"/>
                  </a:cubicBezTo>
                  <a:cubicBezTo>
                    <a:pt x="1696" y="917"/>
                    <a:pt x="1592" y="940"/>
                    <a:pt x="1500" y="975"/>
                  </a:cubicBezTo>
                  <a:cubicBezTo>
                    <a:pt x="1200" y="1125"/>
                    <a:pt x="1050" y="1250"/>
                    <a:pt x="1050" y="1263"/>
                  </a:cubicBezTo>
                  <a:cubicBezTo>
                    <a:pt x="1051" y="1263"/>
                    <a:pt x="1052" y="1264"/>
                    <a:pt x="1054" y="1264"/>
                  </a:cubicBezTo>
                  <a:cubicBezTo>
                    <a:pt x="1081" y="1264"/>
                    <a:pt x="1253" y="1158"/>
                    <a:pt x="1538" y="1063"/>
                  </a:cubicBezTo>
                  <a:cubicBezTo>
                    <a:pt x="1606" y="1038"/>
                    <a:pt x="1688" y="1022"/>
                    <a:pt x="1770" y="1022"/>
                  </a:cubicBezTo>
                  <a:cubicBezTo>
                    <a:pt x="1853" y="1022"/>
                    <a:pt x="1938" y="1038"/>
                    <a:pt x="2013" y="1075"/>
                  </a:cubicBezTo>
                  <a:cubicBezTo>
                    <a:pt x="2100" y="1100"/>
                    <a:pt x="2163" y="1188"/>
                    <a:pt x="2187" y="1250"/>
                  </a:cubicBezTo>
                  <a:cubicBezTo>
                    <a:pt x="2225" y="1325"/>
                    <a:pt x="2225" y="1413"/>
                    <a:pt x="2200" y="1500"/>
                  </a:cubicBezTo>
                  <a:cubicBezTo>
                    <a:pt x="2138" y="1663"/>
                    <a:pt x="1988" y="1825"/>
                    <a:pt x="1825" y="1875"/>
                  </a:cubicBezTo>
                  <a:cubicBezTo>
                    <a:pt x="1650" y="1937"/>
                    <a:pt x="1488" y="1950"/>
                    <a:pt x="1325" y="1950"/>
                  </a:cubicBezTo>
                  <a:cubicBezTo>
                    <a:pt x="1175" y="1950"/>
                    <a:pt x="1050" y="1937"/>
                    <a:pt x="963" y="1912"/>
                  </a:cubicBezTo>
                  <a:cubicBezTo>
                    <a:pt x="876" y="1900"/>
                    <a:pt x="826" y="1887"/>
                    <a:pt x="826" y="1887"/>
                  </a:cubicBezTo>
                  <a:cubicBezTo>
                    <a:pt x="826" y="1887"/>
                    <a:pt x="776" y="1875"/>
                    <a:pt x="701" y="1850"/>
                  </a:cubicBezTo>
                  <a:cubicBezTo>
                    <a:pt x="626" y="1837"/>
                    <a:pt x="501" y="1787"/>
                    <a:pt x="388" y="1713"/>
                  </a:cubicBezTo>
                  <a:cubicBezTo>
                    <a:pt x="301" y="1638"/>
                    <a:pt x="213" y="1500"/>
                    <a:pt x="201" y="1313"/>
                  </a:cubicBezTo>
                  <a:cubicBezTo>
                    <a:pt x="188" y="1138"/>
                    <a:pt x="238" y="938"/>
                    <a:pt x="313" y="763"/>
                  </a:cubicBezTo>
                  <a:cubicBezTo>
                    <a:pt x="363" y="663"/>
                    <a:pt x="401" y="588"/>
                    <a:pt x="463" y="526"/>
                  </a:cubicBezTo>
                  <a:cubicBezTo>
                    <a:pt x="501" y="501"/>
                    <a:pt x="526" y="463"/>
                    <a:pt x="576" y="438"/>
                  </a:cubicBezTo>
                  <a:cubicBezTo>
                    <a:pt x="613" y="401"/>
                    <a:pt x="651" y="376"/>
                    <a:pt x="701" y="351"/>
                  </a:cubicBezTo>
                  <a:cubicBezTo>
                    <a:pt x="863" y="263"/>
                    <a:pt x="1025" y="188"/>
                    <a:pt x="1175" y="138"/>
                  </a:cubicBezTo>
                  <a:cubicBezTo>
                    <a:pt x="1250" y="101"/>
                    <a:pt x="1313" y="101"/>
                    <a:pt x="1375" y="76"/>
                  </a:cubicBezTo>
                  <a:cubicBezTo>
                    <a:pt x="1438" y="63"/>
                    <a:pt x="1488" y="63"/>
                    <a:pt x="1525" y="38"/>
                  </a:cubicBezTo>
                  <a:cubicBezTo>
                    <a:pt x="1625" y="38"/>
                    <a:pt x="1675" y="26"/>
                    <a:pt x="1675" y="26"/>
                  </a:cubicBezTo>
                  <a:cubicBezTo>
                    <a:pt x="1675" y="26"/>
                    <a:pt x="1625" y="13"/>
                    <a:pt x="1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45"/>
            <p:cNvSpPr/>
            <p:nvPr/>
          </p:nvSpPr>
          <p:spPr>
            <a:xfrm>
              <a:off x="6269276" y="1201080"/>
              <a:ext cx="172830" cy="275837"/>
            </a:xfrm>
            <a:custGeom>
              <a:avLst/>
              <a:gdLst/>
              <a:ahLst/>
              <a:cxnLst/>
              <a:rect l="l" t="t" r="r" b="b"/>
              <a:pathLst>
                <a:path w="2000" h="3192" extrusionOk="0">
                  <a:moveTo>
                    <a:pt x="653" y="0"/>
                  </a:moveTo>
                  <a:cubicBezTo>
                    <a:pt x="550" y="0"/>
                    <a:pt x="465" y="14"/>
                    <a:pt x="400" y="38"/>
                  </a:cubicBezTo>
                  <a:cubicBezTo>
                    <a:pt x="313" y="63"/>
                    <a:pt x="250" y="101"/>
                    <a:pt x="250" y="101"/>
                  </a:cubicBezTo>
                  <a:cubicBezTo>
                    <a:pt x="250" y="101"/>
                    <a:pt x="313" y="101"/>
                    <a:pt x="400" y="63"/>
                  </a:cubicBezTo>
                  <a:cubicBezTo>
                    <a:pt x="433" y="59"/>
                    <a:pt x="472" y="57"/>
                    <a:pt x="515" y="57"/>
                  </a:cubicBezTo>
                  <a:cubicBezTo>
                    <a:pt x="601" y="57"/>
                    <a:pt x="704" y="68"/>
                    <a:pt x="812" y="101"/>
                  </a:cubicBezTo>
                  <a:cubicBezTo>
                    <a:pt x="1137" y="176"/>
                    <a:pt x="1512" y="501"/>
                    <a:pt x="1699" y="926"/>
                  </a:cubicBezTo>
                  <a:cubicBezTo>
                    <a:pt x="1749" y="1038"/>
                    <a:pt x="1774" y="1126"/>
                    <a:pt x="1787" y="1238"/>
                  </a:cubicBezTo>
                  <a:cubicBezTo>
                    <a:pt x="1812" y="1350"/>
                    <a:pt x="1812" y="1450"/>
                    <a:pt x="1812" y="1563"/>
                  </a:cubicBezTo>
                  <a:cubicBezTo>
                    <a:pt x="1812" y="1788"/>
                    <a:pt x="1774" y="1975"/>
                    <a:pt x="1749" y="2138"/>
                  </a:cubicBezTo>
                  <a:cubicBezTo>
                    <a:pt x="1712" y="2313"/>
                    <a:pt x="1662" y="2437"/>
                    <a:pt x="1625" y="2537"/>
                  </a:cubicBezTo>
                  <a:cubicBezTo>
                    <a:pt x="1600" y="2575"/>
                    <a:pt x="1587" y="2612"/>
                    <a:pt x="1575" y="2625"/>
                  </a:cubicBezTo>
                  <a:cubicBezTo>
                    <a:pt x="1562" y="2637"/>
                    <a:pt x="1562" y="2662"/>
                    <a:pt x="1562" y="2662"/>
                  </a:cubicBezTo>
                  <a:cubicBezTo>
                    <a:pt x="1562" y="2662"/>
                    <a:pt x="1562" y="2675"/>
                    <a:pt x="1550" y="2687"/>
                  </a:cubicBezTo>
                  <a:cubicBezTo>
                    <a:pt x="1525" y="2700"/>
                    <a:pt x="1512" y="2737"/>
                    <a:pt x="1475" y="2762"/>
                  </a:cubicBezTo>
                  <a:cubicBezTo>
                    <a:pt x="1437" y="2825"/>
                    <a:pt x="1325" y="2925"/>
                    <a:pt x="1187" y="2975"/>
                  </a:cubicBezTo>
                  <a:cubicBezTo>
                    <a:pt x="1103" y="2996"/>
                    <a:pt x="1004" y="3013"/>
                    <a:pt x="899" y="3013"/>
                  </a:cubicBezTo>
                  <a:cubicBezTo>
                    <a:pt x="817" y="3013"/>
                    <a:pt x="732" y="3002"/>
                    <a:pt x="650" y="2975"/>
                  </a:cubicBezTo>
                  <a:cubicBezTo>
                    <a:pt x="463" y="2912"/>
                    <a:pt x="288" y="2762"/>
                    <a:pt x="213" y="2550"/>
                  </a:cubicBezTo>
                  <a:cubicBezTo>
                    <a:pt x="163" y="2450"/>
                    <a:pt x="150" y="2350"/>
                    <a:pt x="150" y="2238"/>
                  </a:cubicBezTo>
                  <a:cubicBezTo>
                    <a:pt x="163" y="2125"/>
                    <a:pt x="188" y="2038"/>
                    <a:pt x="250" y="1938"/>
                  </a:cubicBezTo>
                  <a:cubicBezTo>
                    <a:pt x="350" y="1763"/>
                    <a:pt x="525" y="1663"/>
                    <a:pt x="687" y="1600"/>
                  </a:cubicBezTo>
                  <a:cubicBezTo>
                    <a:pt x="876" y="1528"/>
                    <a:pt x="1035" y="1518"/>
                    <a:pt x="1135" y="1518"/>
                  </a:cubicBezTo>
                  <a:cubicBezTo>
                    <a:pt x="1170" y="1518"/>
                    <a:pt x="1198" y="1520"/>
                    <a:pt x="1218" y="1520"/>
                  </a:cubicBezTo>
                  <a:cubicBezTo>
                    <a:pt x="1239" y="1520"/>
                    <a:pt x="1250" y="1518"/>
                    <a:pt x="1250" y="1513"/>
                  </a:cubicBezTo>
                  <a:cubicBezTo>
                    <a:pt x="1250" y="1513"/>
                    <a:pt x="1187" y="1488"/>
                    <a:pt x="1087" y="1475"/>
                  </a:cubicBezTo>
                  <a:cubicBezTo>
                    <a:pt x="1044" y="1466"/>
                    <a:pt x="994" y="1460"/>
                    <a:pt x="940" y="1460"/>
                  </a:cubicBezTo>
                  <a:cubicBezTo>
                    <a:pt x="855" y="1460"/>
                    <a:pt x="757" y="1475"/>
                    <a:pt x="650" y="1513"/>
                  </a:cubicBezTo>
                  <a:cubicBezTo>
                    <a:pt x="475" y="1575"/>
                    <a:pt x="275" y="1675"/>
                    <a:pt x="138" y="1875"/>
                  </a:cubicBezTo>
                  <a:cubicBezTo>
                    <a:pt x="63" y="1975"/>
                    <a:pt x="25" y="2100"/>
                    <a:pt x="13" y="2225"/>
                  </a:cubicBezTo>
                  <a:cubicBezTo>
                    <a:pt x="0" y="2350"/>
                    <a:pt x="25" y="2487"/>
                    <a:pt x="75" y="2600"/>
                  </a:cubicBezTo>
                  <a:cubicBezTo>
                    <a:pt x="88" y="2662"/>
                    <a:pt x="138" y="2700"/>
                    <a:pt x="150" y="2762"/>
                  </a:cubicBezTo>
                  <a:cubicBezTo>
                    <a:pt x="188" y="2812"/>
                    <a:pt x="225" y="2875"/>
                    <a:pt x="275" y="2925"/>
                  </a:cubicBezTo>
                  <a:cubicBezTo>
                    <a:pt x="375" y="3012"/>
                    <a:pt x="475" y="3075"/>
                    <a:pt x="587" y="3125"/>
                  </a:cubicBezTo>
                  <a:cubicBezTo>
                    <a:pt x="702" y="3173"/>
                    <a:pt x="816" y="3192"/>
                    <a:pt x="924" y="3192"/>
                  </a:cubicBezTo>
                  <a:cubicBezTo>
                    <a:pt x="1042" y="3192"/>
                    <a:pt x="1152" y="3170"/>
                    <a:pt x="1250" y="3137"/>
                  </a:cubicBezTo>
                  <a:cubicBezTo>
                    <a:pt x="1437" y="3075"/>
                    <a:pt x="1575" y="2975"/>
                    <a:pt x="1650" y="2875"/>
                  </a:cubicBezTo>
                  <a:cubicBezTo>
                    <a:pt x="1687" y="2825"/>
                    <a:pt x="1712" y="2787"/>
                    <a:pt x="1724" y="2762"/>
                  </a:cubicBezTo>
                  <a:cubicBezTo>
                    <a:pt x="1749" y="2737"/>
                    <a:pt x="1749" y="2725"/>
                    <a:pt x="1749" y="2725"/>
                  </a:cubicBezTo>
                  <a:cubicBezTo>
                    <a:pt x="1749" y="2725"/>
                    <a:pt x="1749" y="2700"/>
                    <a:pt x="1762" y="2675"/>
                  </a:cubicBezTo>
                  <a:cubicBezTo>
                    <a:pt x="1774" y="2637"/>
                    <a:pt x="1787" y="2612"/>
                    <a:pt x="1812" y="2562"/>
                  </a:cubicBezTo>
                  <a:cubicBezTo>
                    <a:pt x="1837" y="2450"/>
                    <a:pt x="1899" y="2313"/>
                    <a:pt x="1937" y="2125"/>
                  </a:cubicBezTo>
                  <a:cubicBezTo>
                    <a:pt x="1962" y="1950"/>
                    <a:pt x="1999" y="1738"/>
                    <a:pt x="1974" y="1500"/>
                  </a:cubicBezTo>
                  <a:cubicBezTo>
                    <a:pt x="1999" y="1438"/>
                    <a:pt x="1974" y="1325"/>
                    <a:pt x="1962" y="1200"/>
                  </a:cubicBezTo>
                  <a:cubicBezTo>
                    <a:pt x="1937" y="1076"/>
                    <a:pt x="1899" y="976"/>
                    <a:pt x="1837" y="863"/>
                  </a:cubicBezTo>
                  <a:cubicBezTo>
                    <a:pt x="1625" y="426"/>
                    <a:pt x="1200" y="101"/>
                    <a:pt x="837" y="13"/>
                  </a:cubicBezTo>
                  <a:cubicBezTo>
                    <a:pt x="771" y="5"/>
                    <a:pt x="709" y="0"/>
                    <a:pt x="6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45"/>
            <p:cNvSpPr/>
            <p:nvPr/>
          </p:nvSpPr>
          <p:spPr>
            <a:xfrm>
              <a:off x="6444181" y="1298296"/>
              <a:ext cx="136104" cy="177583"/>
            </a:xfrm>
            <a:custGeom>
              <a:avLst/>
              <a:gdLst/>
              <a:ahLst/>
              <a:cxnLst/>
              <a:rect l="l" t="t" r="r" b="b"/>
              <a:pathLst>
                <a:path w="1575" h="2055" extrusionOk="0">
                  <a:moveTo>
                    <a:pt x="1350" y="1"/>
                  </a:moveTo>
                  <a:cubicBezTo>
                    <a:pt x="1300" y="13"/>
                    <a:pt x="1237" y="13"/>
                    <a:pt x="1187" y="50"/>
                  </a:cubicBezTo>
                  <a:cubicBezTo>
                    <a:pt x="950" y="125"/>
                    <a:pt x="700" y="325"/>
                    <a:pt x="488" y="563"/>
                  </a:cubicBezTo>
                  <a:cubicBezTo>
                    <a:pt x="263" y="800"/>
                    <a:pt x="100" y="1075"/>
                    <a:pt x="38" y="1325"/>
                  </a:cubicBezTo>
                  <a:cubicBezTo>
                    <a:pt x="0" y="1450"/>
                    <a:pt x="0" y="1575"/>
                    <a:pt x="13" y="1662"/>
                  </a:cubicBezTo>
                  <a:cubicBezTo>
                    <a:pt x="38" y="1737"/>
                    <a:pt x="50" y="1787"/>
                    <a:pt x="50" y="1787"/>
                  </a:cubicBezTo>
                  <a:cubicBezTo>
                    <a:pt x="50" y="1787"/>
                    <a:pt x="63" y="1825"/>
                    <a:pt x="125" y="1887"/>
                  </a:cubicBezTo>
                  <a:cubicBezTo>
                    <a:pt x="175" y="1950"/>
                    <a:pt x="300" y="2037"/>
                    <a:pt x="438" y="2050"/>
                  </a:cubicBezTo>
                  <a:cubicBezTo>
                    <a:pt x="469" y="2052"/>
                    <a:pt x="501" y="2054"/>
                    <a:pt x="534" y="2054"/>
                  </a:cubicBezTo>
                  <a:cubicBezTo>
                    <a:pt x="647" y="2054"/>
                    <a:pt x="768" y="2036"/>
                    <a:pt x="875" y="1987"/>
                  </a:cubicBezTo>
                  <a:cubicBezTo>
                    <a:pt x="1012" y="1925"/>
                    <a:pt x="1175" y="1812"/>
                    <a:pt x="1250" y="1662"/>
                  </a:cubicBezTo>
                  <a:cubicBezTo>
                    <a:pt x="1375" y="1562"/>
                    <a:pt x="1462" y="1425"/>
                    <a:pt x="1475" y="1250"/>
                  </a:cubicBezTo>
                  <a:cubicBezTo>
                    <a:pt x="1475" y="1200"/>
                    <a:pt x="1462" y="1138"/>
                    <a:pt x="1425" y="1113"/>
                  </a:cubicBezTo>
                  <a:cubicBezTo>
                    <a:pt x="1400" y="1075"/>
                    <a:pt x="1362" y="1050"/>
                    <a:pt x="1312" y="1038"/>
                  </a:cubicBezTo>
                  <a:cubicBezTo>
                    <a:pt x="1281" y="1022"/>
                    <a:pt x="1249" y="1015"/>
                    <a:pt x="1219" y="1015"/>
                  </a:cubicBezTo>
                  <a:cubicBezTo>
                    <a:pt x="1177" y="1015"/>
                    <a:pt x="1136" y="1028"/>
                    <a:pt x="1100" y="1050"/>
                  </a:cubicBezTo>
                  <a:cubicBezTo>
                    <a:pt x="975" y="1100"/>
                    <a:pt x="887" y="1163"/>
                    <a:pt x="850" y="1200"/>
                  </a:cubicBezTo>
                  <a:lnTo>
                    <a:pt x="775" y="1287"/>
                  </a:lnTo>
                  <a:cubicBezTo>
                    <a:pt x="775" y="1287"/>
                    <a:pt x="813" y="1262"/>
                    <a:pt x="862" y="1237"/>
                  </a:cubicBezTo>
                  <a:cubicBezTo>
                    <a:pt x="925" y="1200"/>
                    <a:pt x="1000" y="1163"/>
                    <a:pt x="1112" y="1125"/>
                  </a:cubicBezTo>
                  <a:cubicBezTo>
                    <a:pt x="1137" y="1119"/>
                    <a:pt x="1165" y="1116"/>
                    <a:pt x="1192" y="1116"/>
                  </a:cubicBezTo>
                  <a:cubicBezTo>
                    <a:pt x="1219" y="1116"/>
                    <a:pt x="1244" y="1119"/>
                    <a:pt x="1262" y="1125"/>
                  </a:cubicBezTo>
                  <a:lnTo>
                    <a:pt x="1312" y="1175"/>
                  </a:lnTo>
                  <a:cubicBezTo>
                    <a:pt x="1325" y="1188"/>
                    <a:pt x="1325" y="1200"/>
                    <a:pt x="1325" y="1237"/>
                  </a:cubicBezTo>
                  <a:cubicBezTo>
                    <a:pt x="1312" y="1350"/>
                    <a:pt x="1237" y="1487"/>
                    <a:pt x="1137" y="1612"/>
                  </a:cubicBezTo>
                  <a:cubicBezTo>
                    <a:pt x="1012" y="1812"/>
                    <a:pt x="763" y="1896"/>
                    <a:pt x="582" y="1896"/>
                  </a:cubicBezTo>
                  <a:cubicBezTo>
                    <a:pt x="548" y="1896"/>
                    <a:pt x="516" y="1893"/>
                    <a:pt x="488" y="1887"/>
                  </a:cubicBezTo>
                  <a:cubicBezTo>
                    <a:pt x="300" y="1850"/>
                    <a:pt x="288" y="1725"/>
                    <a:pt x="263" y="1725"/>
                  </a:cubicBezTo>
                  <a:cubicBezTo>
                    <a:pt x="263" y="1725"/>
                    <a:pt x="250" y="1687"/>
                    <a:pt x="238" y="1637"/>
                  </a:cubicBezTo>
                  <a:cubicBezTo>
                    <a:pt x="225" y="1575"/>
                    <a:pt x="200" y="1512"/>
                    <a:pt x="238" y="1412"/>
                  </a:cubicBezTo>
                  <a:cubicBezTo>
                    <a:pt x="288" y="1200"/>
                    <a:pt x="425" y="925"/>
                    <a:pt x="613" y="688"/>
                  </a:cubicBezTo>
                  <a:cubicBezTo>
                    <a:pt x="800" y="450"/>
                    <a:pt x="1037" y="250"/>
                    <a:pt x="1225" y="138"/>
                  </a:cubicBezTo>
                  <a:cubicBezTo>
                    <a:pt x="1262" y="113"/>
                    <a:pt x="1312" y="100"/>
                    <a:pt x="1362" y="75"/>
                  </a:cubicBezTo>
                  <a:cubicBezTo>
                    <a:pt x="1412" y="63"/>
                    <a:pt x="1437" y="63"/>
                    <a:pt x="1475" y="50"/>
                  </a:cubicBezTo>
                  <a:cubicBezTo>
                    <a:pt x="1537" y="50"/>
                    <a:pt x="1575" y="50"/>
                    <a:pt x="1575" y="38"/>
                  </a:cubicBezTo>
                  <a:cubicBezTo>
                    <a:pt x="1575" y="38"/>
                    <a:pt x="1550" y="13"/>
                    <a:pt x="14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45"/>
            <p:cNvSpPr/>
            <p:nvPr/>
          </p:nvSpPr>
          <p:spPr>
            <a:xfrm>
              <a:off x="6287596" y="1237201"/>
              <a:ext cx="85378" cy="47787"/>
            </a:xfrm>
            <a:custGeom>
              <a:avLst/>
              <a:gdLst/>
              <a:ahLst/>
              <a:cxnLst/>
              <a:rect l="l" t="t" r="r" b="b"/>
              <a:pathLst>
                <a:path w="988" h="553" extrusionOk="0">
                  <a:moveTo>
                    <a:pt x="412" y="1"/>
                  </a:moveTo>
                  <a:cubicBezTo>
                    <a:pt x="198" y="1"/>
                    <a:pt x="35" y="101"/>
                    <a:pt x="13" y="220"/>
                  </a:cubicBezTo>
                  <a:cubicBezTo>
                    <a:pt x="1" y="383"/>
                    <a:pt x="201" y="520"/>
                    <a:pt x="475" y="545"/>
                  </a:cubicBezTo>
                  <a:cubicBezTo>
                    <a:pt x="510" y="550"/>
                    <a:pt x="544" y="552"/>
                    <a:pt x="577" y="552"/>
                  </a:cubicBezTo>
                  <a:cubicBezTo>
                    <a:pt x="794" y="552"/>
                    <a:pt x="964" y="452"/>
                    <a:pt x="975" y="333"/>
                  </a:cubicBezTo>
                  <a:cubicBezTo>
                    <a:pt x="988" y="195"/>
                    <a:pt x="788" y="58"/>
                    <a:pt x="513" y="8"/>
                  </a:cubicBezTo>
                  <a:cubicBezTo>
                    <a:pt x="478" y="3"/>
                    <a:pt x="444" y="1"/>
                    <a:pt x="412" y="1"/>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45"/>
            <p:cNvSpPr/>
            <p:nvPr/>
          </p:nvSpPr>
          <p:spPr>
            <a:xfrm>
              <a:off x="6214142" y="1247830"/>
              <a:ext cx="55219" cy="35171"/>
            </a:xfrm>
            <a:custGeom>
              <a:avLst/>
              <a:gdLst/>
              <a:ahLst/>
              <a:cxnLst/>
              <a:rect l="l" t="t" r="r" b="b"/>
              <a:pathLst>
                <a:path w="639" h="407" extrusionOk="0">
                  <a:moveTo>
                    <a:pt x="455" y="0"/>
                  </a:moveTo>
                  <a:cubicBezTo>
                    <a:pt x="403" y="0"/>
                    <a:pt x="342" y="11"/>
                    <a:pt x="276" y="35"/>
                  </a:cubicBezTo>
                  <a:cubicBezTo>
                    <a:pt x="101" y="97"/>
                    <a:pt x="1" y="222"/>
                    <a:pt x="13" y="322"/>
                  </a:cubicBezTo>
                  <a:cubicBezTo>
                    <a:pt x="29" y="377"/>
                    <a:pt x="93" y="407"/>
                    <a:pt x="178" y="407"/>
                  </a:cubicBezTo>
                  <a:cubicBezTo>
                    <a:pt x="230" y="407"/>
                    <a:pt x="289" y="396"/>
                    <a:pt x="351" y="372"/>
                  </a:cubicBezTo>
                  <a:cubicBezTo>
                    <a:pt x="526" y="310"/>
                    <a:pt x="638" y="185"/>
                    <a:pt x="626" y="85"/>
                  </a:cubicBezTo>
                  <a:cubicBezTo>
                    <a:pt x="602" y="30"/>
                    <a:pt x="540" y="0"/>
                    <a:pt x="455" y="0"/>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45"/>
            <p:cNvSpPr/>
            <p:nvPr/>
          </p:nvSpPr>
          <p:spPr>
            <a:xfrm>
              <a:off x="6260634" y="1510961"/>
              <a:ext cx="91859" cy="129709"/>
            </a:xfrm>
            <a:custGeom>
              <a:avLst/>
              <a:gdLst/>
              <a:ahLst/>
              <a:cxnLst/>
              <a:rect l="l" t="t" r="r" b="b"/>
              <a:pathLst>
                <a:path w="1063" h="1501" extrusionOk="0">
                  <a:moveTo>
                    <a:pt x="525" y="1"/>
                  </a:moveTo>
                  <a:lnTo>
                    <a:pt x="0" y="1288"/>
                  </a:lnTo>
                  <a:lnTo>
                    <a:pt x="538" y="1500"/>
                  </a:lnTo>
                  <a:lnTo>
                    <a:pt x="1062" y="213"/>
                  </a:lnTo>
                  <a:lnTo>
                    <a:pt x="525" y="1"/>
                  </a:ln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45"/>
            <p:cNvSpPr/>
            <p:nvPr/>
          </p:nvSpPr>
          <p:spPr>
            <a:xfrm>
              <a:off x="6260634" y="1510961"/>
              <a:ext cx="91859" cy="129709"/>
            </a:xfrm>
            <a:custGeom>
              <a:avLst/>
              <a:gdLst/>
              <a:ahLst/>
              <a:cxnLst/>
              <a:rect l="l" t="t" r="r" b="b"/>
              <a:pathLst>
                <a:path w="1063" h="1501" extrusionOk="0">
                  <a:moveTo>
                    <a:pt x="525" y="1"/>
                  </a:moveTo>
                  <a:lnTo>
                    <a:pt x="0" y="1288"/>
                  </a:lnTo>
                  <a:lnTo>
                    <a:pt x="538" y="1500"/>
                  </a:lnTo>
                  <a:lnTo>
                    <a:pt x="1062" y="213"/>
                  </a:lnTo>
                  <a:lnTo>
                    <a:pt x="525" y="1"/>
                  </a:ln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45"/>
            <p:cNvSpPr/>
            <p:nvPr/>
          </p:nvSpPr>
          <p:spPr>
            <a:xfrm>
              <a:off x="5763917" y="1132640"/>
              <a:ext cx="891976" cy="452901"/>
            </a:xfrm>
            <a:custGeom>
              <a:avLst/>
              <a:gdLst/>
              <a:ahLst/>
              <a:cxnLst/>
              <a:rect l="l" t="t" r="r" b="b"/>
              <a:pathLst>
                <a:path w="10322" h="5241" extrusionOk="0">
                  <a:moveTo>
                    <a:pt x="1060" y="420"/>
                  </a:moveTo>
                  <a:cubicBezTo>
                    <a:pt x="1668" y="420"/>
                    <a:pt x="3258" y="829"/>
                    <a:pt x="5486" y="1918"/>
                  </a:cubicBezTo>
                  <a:cubicBezTo>
                    <a:pt x="8222" y="3267"/>
                    <a:pt x="9559" y="4479"/>
                    <a:pt x="9497" y="4766"/>
                  </a:cubicBezTo>
                  <a:cubicBezTo>
                    <a:pt x="9466" y="4806"/>
                    <a:pt x="9380" y="4827"/>
                    <a:pt x="9242" y="4827"/>
                  </a:cubicBezTo>
                  <a:cubicBezTo>
                    <a:pt x="8637" y="4827"/>
                    <a:pt x="7039" y="4418"/>
                    <a:pt x="4811" y="3329"/>
                  </a:cubicBezTo>
                  <a:cubicBezTo>
                    <a:pt x="2087" y="1980"/>
                    <a:pt x="750" y="743"/>
                    <a:pt x="800" y="481"/>
                  </a:cubicBezTo>
                  <a:cubicBezTo>
                    <a:pt x="833" y="441"/>
                    <a:pt x="921" y="420"/>
                    <a:pt x="1060" y="420"/>
                  </a:cubicBezTo>
                  <a:close/>
                  <a:moveTo>
                    <a:pt x="1132" y="1"/>
                  </a:moveTo>
                  <a:cubicBezTo>
                    <a:pt x="781" y="1"/>
                    <a:pt x="527" y="87"/>
                    <a:pt x="425" y="293"/>
                  </a:cubicBezTo>
                  <a:cubicBezTo>
                    <a:pt x="1" y="1155"/>
                    <a:pt x="2862" y="2855"/>
                    <a:pt x="4624" y="3717"/>
                  </a:cubicBezTo>
                  <a:cubicBezTo>
                    <a:pt x="5956" y="4374"/>
                    <a:pt x="8072" y="5241"/>
                    <a:pt x="9198" y="5241"/>
                  </a:cubicBezTo>
                  <a:cubicBezTo>
                    <a:pt x="9550" y="5241"/>
                    <a:pt x="9805" y="5156"/>
                    <a:pt x="9909" y="4954"/>
                  </a:cubicBezTo>
                  <a:cubicBezTo>
                    <a:pt x="10321" y="4092"/>
                    <a:pt x="7473" y="2392"/>
                    <a:pt x="5711" y="1530"/>
                  </a:cubicBezTo>
                  <a:cubicBezTo>
                    <a:pt x="4361" y="874"/>
                    <a:pt x="2251" y="1"/>
                    <a:pt x="1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45"/>
            <p:cNvSpPr/>
            <p:nvPr/>
          </p:nvSpPr>
          <p:spPr>
            <a:xfrm>
              <a:off x="5996116" y="1178439"/>
              <a:ext cx="113376" cy="37850"/>
            </a:xfrm>
            <a:custGeom>
              <a:avLst/>
              <a:gdLst/>
              <a:ahLst/>
              <a:cxnLst/>
              <a:rect l="l" t="t" r="r" b="b"/>
              <a:pathLst>
                <a:path w="1312" h="438" extrusionOk="0">
                  <a:moveTo>
                    <a:pt x="687" y="1"/>
                  </a:moveTo>
                  <a:cubicBezTo>
                    <a:pt x="612" y="26"/>
                    <a:pt x="512" y="63"/>
                    <a:pt x="437" y="76"/>
                  </a:cubicBezTo>
                  <a:cubicBezTo>
                    <a:pt x="287" y="126"/>
                    <a:pt x="137" y="176"/>
                    <a:pt x="0" y="238"/>
                  </a:cubicBezTo>
                  <a:cubicBezTo>
                    <a:pt x="187" y="300"/>
                    <a:pt x="400" y="363"/>
                    <a:pt x="600" y="438"/>
                  </a:cubicBezTo>
                  <a:cubicBezTo>
                    <a:pt x="612" y="438"/>
                    <a:pt x="625" y="438"/>
                    <a:pt x="650" y="425"/>
                  </a:cubicBezTo>
                  <a:cubicBezTo>
                    <a:pt x="862" y="363"/>
                    <a:pt x="1100" y="325"/>
                    <a:pt x="1312" y="238"/>
                  </a:cubicBezTo>
                  <a:cubicBezTo>
                    <a:pt x="1112" y="151"/>
                    <a:pt x="887" y="63"/>
                    <a:pt x="6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45"/>
            <p:cNvSpPr/>
            <p:nvPr/>
          </p:nvSpPr>
          <p:spPr>
            <a:xfrm>
              <a:off x="6341605" y="1336059"/>
              <a:ext cx="75613" cy="31455"/>
            </a:xfrm>
            <a:custGeom>
              <a:avLst/>
              <a:gdLst/>
              <a:ahLst/>
              <a:cxnLst/>
              <a:rect l="l" t="t" r="r" b="b"/>
              <a:pathLst>
                <a:path w="875" h="364" extrusionOk="0">
                  <a:moveTo>
                    <a:pt x="538" y="1"/>
                  </a:moveTo>
                  <a:cubicBezTo>
                    <a:pt x="363" y="63"/>
                    <a:pt x="175" y="126"/>
                    <a:pt x="0" y="201"/>
                  </a:cubicBezTo>
                  <a:cubicBezTo>
                    <a:pt x="100" y="251"/>
                    <a:pt x="188" y="313"/>
                    <a:pt x="288" y="363"/>
                  </a:cubicBezTo>
                  <a:cubicBezTo>
                    <a:pt x="488" y="313"/>
                    <a:pt x="675" y="263"/>
                    <a:pt x="875" y="201"/>
                  </a:cubicBezTo>
                  <a:cubicBezTo>
                    <a:pt x="775" y="126"/>
                    <a:pt x="663" y="63"/>
                    <a:pt x="5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45"/>
            <p:cNvSpPr/>
            <p:nvPr/>
          </p:nvSpPr>
          <p:spPr>
            <a:xfrm>
              <a:off x="6082445" y="1207561"/>
              <a:ext cx="193397" cy="84341"/>
            </a:xfrm>
            <a:custGeom>
              <a:avLst/>
              <a:gdLst/>
              <a:ahLst/>
              <a:cxnLst/>
              <a:rect l="l" t="t" r="r" b="b"/>
              <a:pathLst>
                <a:path w="2238" h="976" extrusionOk="0">
                  <a:moveTo>
                    <a:pt x="563" y="1"/>
                  </a:moveTo>
                  <a:cubicBezTo>
                    <a:pt x="350" y="88"/>
                    <a:pt x="163" y="163"/>
                    <a:pt x="1" y="238"/>
                  </a:cubicBezTo>
                  <a:cubicBezTo>
                    <a:pt x="488" y="438"/>
                    <a:pt x="1050" y="676"/>
                    <a:pt x="1637" y="976"/>
                  </a:cubicBezTo>
                  <a:cubicBezTo>
                    <a:pt x="1837" y="926"/>
                    <a:pt x="2037" y="851"/>
                    <a:pt x="2237" y="776"/>
                  </a:cubicBezTo>
                  <a:cubicBezTo>
                    <a:pt x="2162" y="726"/>
                    <a:pt x="2075" y="688"/>
                    <a:pt x="2000" y="663"/>
                  </a:cubicBezTo>
                  <a:cubicBezTo>
                    <a:pt x="1575" y="463"/>
                    <a:pt x="1075" y="226"/>
                    <a:pt x="5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45"/>
            <p:cNvSpPr/>
            <p:nvPr/>
          </p:nvSpPr>
          <p:spPr>
            <a:xfrm>
              <a:off x="6452822" y="1400870"/>
              <a:ext cx="122104" cy="80020"/>
            </a:xfrm>
            <a:custGeom>
              <a:avLst/>
              <a:gdLst/>
              <a:ahLst/>
              <a:cxnLst/>
              <a:rect l="l" t="t" r="r" b="b"/>
              <a:pathLst>
                <a:path w="1413" h="926" extrusionOk="0">
                  <a:moveTo>
                    <a:pt x="475" y="1"/>
                  </a:moveTo>
                  <a:cubicBezTo>
                    <a:pt x="313" y="75"/>
                    <a:pt x="138" y="138"/>
                    <a:pt x="0" y="225"/>
                  </a:cubicBezTo>
                  <a:cubicBezTo>
                    <a:pt x="388" y="488"/>
                    <a:pt x="700" y="725"/>
                    <a:pt x="950" y="925"/>
                  </a:cubicBezTo>
                  <a:cubicBezTo>
                    <a:pt x="987" y="913"/>
                    <a:pt x="1025" y="888"/>
                    <a:pt x="1062" y="875"/>
                  </a:cubicBezTo>
                  <a:cubicBezTo>
                    <a:pt x="1187" y="825"/>
                    <a:pt x="1300" y="800"/>
                    <a:pt x="1412" y="750"/>
                  </a:cubicBezTo>
                  <a:cubicBezTo>
                    <a:pt x="1175" y="500"/>
                    <a:pt x="837" y="250"/>
                    <a:pt x="4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45"/>
            <p:cNvSpPr/>
            <p:nvPr/>
          </p:nvSpPr>
          <p:spPr>
            <a:xfrm>
              <a:off x="5797360" y="1175242"/>
              <a:ext cx="806684" cy="411249"/>
            </a:xfrm>
            <a:custGeom>
              <a:avLst/>
              <a:gdLst/>
              <a:ahLst/>
              <a:cxnLst/>
              <a:rect l="l" t="t" r="r" b="b"/>
              <a:pathLst>
                <a:path w="9335" h="4759" extrusionOk="0">
                  <a:moveTo>
                    <a:pt x="413" y="0"/>
                  </a:moveTo>
                  <a:cubicBezTo>
                    <a:pt x="238" y="25"/>
                    <a:pt x="113" y="63"/>
                    <a:pt x="1" y="113"/>
                  </a:cubicBezTo>
                  <a:cubicBezTo>
                    <a:pt x="238" y="1037"/>
                    <a:pt x="2675" y="2462"/>
                    <a:pt x="4237" y="3224"/>
                  </a:cubicBezTo>
                  <a:cubicBezTo>
                    <a:pt x="5582" y="3891"/>
                    <a:pt x="7684" y="4759"/>
                    <a:pt x="8801" y="4759"/>
                  </a:cubicBezTo>
                  <a:cubicBezTo>
                    <a:pt x="9022" y="4759"/>
                    <a:pt x="9204" y="4725"/>
                    <a:pt x="9335" y="4648"/>
                  </a:cubicBezTo>
                  <a:cubicBezTo>
                    <a:pt x="9235" y="4523"/>
                    <a:pt x="9160" y="4398"/>
                    <a:pt x="9110" y="4248"/>
                  </a:cubicBezTo>
                  <a:cubicBezTo>
                    <a:pt x="9074" y="4292"/>
                    <a:pt x="8979" y="4315"/>
                    <a:pt x="8830" y="4315"/>
                  </a:cubicBezTo>
                  <a:cubicBezTo>
                    <a:pt x="8205" y="4315"/>
                    <a:pt x="6625" y="3902"/>
                    <a:pt x="4424" y="2811"/>
                  </a:cubicBezTo>
                  <a:cubicBezTo>
                    <a:pt x="1775" y="1499"/>
                    <a:pt x="451" y="312"/>
                    <a:pt x="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45"/>
            <p:cNvSpPr/>
            <p:nvPr/>
          </p:nvSpPr>
          <p:spPr>
            <a:xfrm>
              <a:off x="5382738" y="1575945"/>
              <a:ext cx="1194601" cy="1045276"/>
            </a:xfrm>
            <a:custGeom>
              <a:avLst/>
              <a:gdLst/>
              <a:ahLst/>
              <a:cxnLst/>
              <a:rect l="l" t="t" r="r" b="b"/>
              <a:pathLst>
                <a:path w="13824" h="12096" extrusionOk="0">
                  <a:moveTo>
                    <a:pt x="6075" y="1"/>
                  </a:moveTo>
                  <a:cubicBezTo>
                    <a:pt x="4294" y="1"/>
                    <a:pt x="2707" y="843"/>
                    <a:pt x="1600" y="2285"/>
                  </a:cubicBezTo>
                  <a:cubicBezTo>
                    <a:pt x="776" y="3372"/>
                    <a:pt x="51" y="4834"/>
                    <a:pt x="401" y="6234"/>
                  </a:cubicBezTo>
                  <a:cubicBezTo>
                    <a:pt x="438" y="6393"/>
                    <a:pt x="921" y="7734"/>
                    <a:pt x="1032" y="7734"/>
                  </a:cubicBezTo>
                  <a:cubicBezTo>
                    <a:pt x="1034" y="7734"/>
                    <a:pt x="1036" y="7734"/>
                    <a:pt x="1037" y="7733"/>
                  </a:cubicBezTo>
                  <a:lnTo>
                    <a:pt x="1037" y="7733"/>
                  </a:lnTo>
                  <a:cubicBezTo>
                    <a:pt x="575" y="7946"/>
                    <a:pt x="226" y="8445"/>
                    <a:pt x="163" y="8945"/>
                  </a:cubicBezTo>
                  <a:cubicBezTo>
                    <a:pt x="1" y="10332"/>
                    <a:pt x="1775" y="11531"/>
                    <a:pt x="2937" y="11831"/>
                  </a:cubicBezTo>
                  <a:cubicBezTo>
                    <a:pt x="3598" y="12009"/>
                    <a:pt x="4294" y="12096"/>
                    <a:pt x="4993" y="12096"/>
                  </a:cubicBezTo>
                  <a:cubicBezTo>
                    <a:pt x="5918" y="12096"/>
                    <a:pt x="6849" y="11943"/>
                    <a:pt x="7710" y="11644"/>
                  </a:cubicBezTo>
                  <a:cubicBezTo>
                    <a:pt x="10097" y="10794"/>
                    <a:pt x="10597" y="9520"/>
                    <a:pt x="10597" y="9520"/>
                  </a:cubicBezTo>
                  <a:cubicBezTo>
                    <a:pt x="10597" y="9520"/>
                    <a:pt x="10772" y="10047"/>
                    <a:pt x="11508" y="10047"/>
                  </a:cubicBezTo>
                  <a:cubicBezTo>
                    <a:pt x="11692" y="10047"/>
                    <a:pt x="11911" y="10014"/>
                    <a:pt x="12171" y="9932"/>
                  </a:cubicBezTo>
                  <a:cubicBezTo>
                    <a:pt x="13327" y="9580"/>
                    <a:pt x="13824" y="7140"/>
                    <a:pt x="12265" y="7140"/>
                  </a:cubicBezTo>
                  <a:cubicBezTo>
                    <a:pt x="12055" y="7140"/>
                    <a:pt x="11808" y="7184"/>
                    <a:pt x="11521" y="7283"/>
                  </a:cubicBezTo>
                  <a:cubicBezTo>
                    <a:pt x="11521" y="7283"/>
                    <a:pt x="12821" y="6109"/>
                    <a:pt x="12771" y="5209"/>
                  </a:cubicBezTo>
                  <a:cubicBezTo>
                    <a:pt x="12733" y="4297"/>
                    <a:pt x="11396" y="548"/>
                    <a:pt x="6711" y="36"/>
                  </a:cubicBezTo>
                  <a:cubicBezTo>
                    <a:pt x="6496" y="13"/>
                    <a:pt x="6285" y="1"/>
                    <a:pt x="6075"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45"/>
            <p:cNvSpPr/>
            <p:nvPr/>
          </p:nvSpPr>
          <p:spPr>
            <a:xfrm>
              <a:off x="6384813" y="2053039"/>
              <a:ext cx="97217" cy="128586"/>
            </a:xfrm>
            <a:custGeom>
              <a:avLst/>
              <a:gdLst/>
              <a:ahLst/>
              <a:cxnLst/>
              <a:rect l="l" t="t" r="r" b="b"/>
              <a:pathLst>
                <a:path w="1125" h="1488" extrusionOk="0">
                  <a:moveTo>
                    <a:pt x="1125" y="0"/>
                  </a:moveTo>
                  <a:cubicBezTo>
                    <a:pt x="812" y="750"/>
                    <a:pt x="0" y="1487"/>
                    <a:pt x="0" y="1487"/>
                  </a:cubicBezTo>
                  <a:cubicBezTo>
                    <a:pt x="100" y="1450"/>
                    <a:pt x="175" y="1437"/>
                    <a:pt x="250" y="1400"/>
                  </a:cubicBezTo>
                  <a:cubicBezTo>
                    <a:pt x="562" y="1062"/>
                    <a:pt x="1000" y="513"/>
                    <a:pt x="1125"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45"/>
            <p:cNvSpPr/>
            <p:nvPr/>
          </p:nvSpPr>
          <p:spPr>
            <a:xfrm>
              <a:off x="5380578" y="2313232"/>
              <a:ext cx="1139209" cy="308502"/>
            </a:xfrm>
            <a:custGeom>
              <a:avLst/>
              <a:gdLst/>
              <a:ahLst/>
              <a:cxnLst/>
              <a:rect l="l" t="t" r="r" b="b"/>
              <a:pathLst>
                <a:path w="13183" h="3570" extrusionOk="0">
                  <a:moveTo>
                    <a:pt x="301" y="1"/>
                  </a:moveTo>
                  <a:cubicBezTo>
                    <a:pt x="238" y="138"/>
                    <a:pt x="213" y="263"/>
                    <a:pt x="176" y="413"/>
                  </a:cubicBezTo>
                  <a:cubicBezTo>
                    <a:pt x="1" y="1800"/>
                    <a:pt x="1788" y="2999"/>
                    <a:pt x="2937" y="3299"/>
                  </a:cubicBezTo>
                  <a:cubicBezTo>
                    <a:pt x="3600" y="3481"/>
                    <a:pt x="4296" y="3569"/>
                    <a:pt x="4993" y="3569"/>
                  </a:cubicBezTo>
                  <a:cubicBezTo>
                    <a:pt x="5924" y="3569"/>
                    <a:pt x="6858" y="3412"/>
                    <a:pt x="7723" y="3112"/>
                  </a:cubicBezTo>
                  <a:cubicBezTo>
                    <a:pt x="10109" y="2262"/>
                    <a:pt x="10609" y="988"/>
                    <a:pt x="10609" y="988"/>
                  </a:cubicBezTo>
                  <a:cubicBezTo>
                    <a:pt x="10609" y="988"/>
                    <a:pt x="10779" y="1522"/>
                    <a:pt x="11529" y="1522"/>
                  </a:cubicBezTo>
                  <a:cubicBezTo>
                    <a:pt x="11711" y="1522"/>
                    <a:pt x="11927" y="1491"/>
                    <a:pt x="12183" y="1413"/>
                  </a:cubicBezTo>
                  <a:cubicBezTo>
                    <a:pt x="12671" y="1250"/>
                    <a:pt x="13046" y="738"/>
                    <a:pt x="13183" y="176"/>
                  </a:cubicBezTo>
                  <a:lnTo>
                    <a:pt x="13183" y="176"/>
                  </a:lnTo>
                  <a:cubicBezTo>
                    <a:pt x="13021" y="625"/>
                    <a:pt x="12683" y="1000"/>
                    <a:pt x="12283" y="1138"/>
                  </a:cubicBezTo>
                  <a:cubicBezTo>
                    <a:pt x="12021" y="1220"/>
                    <a:pt x="11801" y="1253"/>
                    <a:pt x="11616" y="1253"/>
                  </a:cubicBezTo>
                  <a:cubicBezTo>
                    <a:pt x="10877" y="1253"/>
                    <a:pt x="10709" y="725"/>
                    <a:pt x="10709" y="725"/>
                  </a:cubicBezTo>
                  <a:cubicBezTo>
                    <a:pt x="10709" y="725"/>
                    <a:pt x="10209" y="2000"/>
                    <a:pt x="7810" y="2849"/>
                  </a:cubicBezTo>
                  <a:cubicBezTo>
                    <a:pt x="6949" y="3148"/>
                    <a:pt x="6022" y="3301"/>
                    <a:pt x="5098" y="3301"/>
                  </a:cubicBezTo>
                  <a:cubicBezTo>
                    <a:pt x="4400" y="3301"/>
                    <a:pt x="3704" y="3214"/>
                    <a:pt x="3037" y="3037"/>
                  </a:cubicBezTo>
                  <a:cubicBezTo>
                    <a:pt x="1875" y="2724"/>
                    <a:pt x="101" y="1512"/>
                    <a:pt x="276" y="138"/>
                  </a:cubicBezTo>
                  <a:cubicBezTo>
                    <a:pt x="276" y="101"/>
                    <a:pt x="288" y="51"/>
                    <a:pt x="301"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45"/>
            <p:cNvSpPr/>
            <p:nvPr/>
          </p:nvSpPr>
          <p:spPr>
            <a:xfrm>
              <a:off x="5401145" y="1931021"/>
              <a:ext cx="78897" cy="300292"/>
            </a:xfrm>
            <a:custGeom>
              <a:avLst/>
              <a:gdLst/>
              <a:ahLst/>
              <a:cxnLst/>
              <a:rect l="l" t="t" r="r" b="b"/>
              <a:pathLst>
                <a:path w="913" h="3475" extrusionOk="0">
                  <a:moveTo>
                    <a:pt x="913" y="3349"/>
                  </a:moveTo>
                  <a:cubicBezTo>
                    <a:pt x="912" y="3349"/>
                    <a:pt x="912" y="3349"/>
                    <a:pt x="911" y="3349"/>
                  </a:cubicBezTo>
                  <a:lnTo>
                    <a:pt x="911" y="3349"/>
                  </a:lnTo>
                  <a:cubicBezTo>
                    <a:pt x="912" y="3349"/>
                    <a:pt x="912" y="3349"/>
                    <a:pt x="913" y="3349"/>
                  </a:cubicBezTo>
                  <a:close/>
                  <a:moveTo>
                    <a:pt x="363" y="0"/>
                  </a:moveTo>
                  <a:cubicBezTo>
                    <a:pt x="113" y="688"/>
                    <a:pt x="0" y="1425"/>
                    <a:pt x="188" y="2150"/>
                  </a:cubicBezTo>
                  <a:cubicBezTo>
                    <a:pt x="225" y="2250"/>
                    <a:pt x="513" y="3112"/>
                    <a:pt x="700" y="3474"/>
                  </a:cubicBezTo>
                  <a:cubicBezTo>
                    <a:pt x="762" y="3424"/>
                    <a:pt x="849" y="3375"/>
                    <a:pt x="911" y="3349"/>
                  </a:cubicBezTo>
                  <a:lnTo>
                    <a:pt x="911" y="3349"/>
                  </a:lnTo>
                  <a:cubicBezTo>
                    <a:pt x="910" y="3350"/>
                    <a:pt x="908" y="3350"/>
                    <a:pt x="906" y="3350"/>
                  </a:cubicBezTo>
                  <a:cubicBezTo>
                    <a:pt x="783" y="3350"/>
                    <a:pt x="300" y="1997"/>
                    <a:pt x="263" y="1862"/>
                  </a:cubicBezTo>
                  <a:cubicBezTo>
                    <a:pt x="113" y="1237"/>
                    <a:pt x="175" y="613"/>
                    <a:pt x="363"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45"/>
            <p:cNvSpPr/>
            <p:nvPr/>
          </p:nvSpPr>
          <p:spPr>
            <a:xfrm>
              <a:off x="5887059" y="2266395"/>
              <a:ext cx="303489" cy="191323"/>
            </a:xfrm>
            <a:custGeom>
              <a:avLst/>
              <a:gdLst/>
              <a:ahLst/>
              <a:cxnLst/>
              <a:rect l="l" t="t" r="r" b="b"/>
              <a:pathLst>
                <a:path w="3512" h="2214" extrusionOk="0">
                  <a:moveTo>
                    <a:pt x="1991" y="1"/>
                  </a:moveTo>
                  <a:cubicBezTo>
                    <a:pt x="1864" y="1"/>
                    <a:pt x="1733" y="10"/>
                    <a:pt x="1599" y="30"/>
                  </a:cubicBezTo>
                  <a:cubicBezTo>
                    <a:pt x="675" y="180"/>
                    <a:pt x="0" y="780"/>
                    <a:pt x="100" y="1367"/>
                  </a:cubicBezTo>
                  <a:cubicBezTo>
                    <a:pt x="174" y="1876"/>
                    <a:pt x="769" y="2213"/>
                    <a:pt x="1511" y="2213"/>
                  </a:cubicBezTo>
                  <a:cubicBezTo>
                    <a:pt x="1645" y="2213"/>
                    <a:pt x="1783" y="2202"/>
                    <a:pt x="1924" y="2179"/>
                  </a:cubicBezTo>
                  <a:cubicBezTo>
                    <a:pt x="2849" y="2029"/>
                    <a:pt x="3511" y="1430"/>
                    <a:pt x="3424" y="842"/>
                  </a:cubicBezTo>
                  <a:cubicBezTo>
                    <a:pt x="3338" y="330"/>
                    <a:pt x="2734" y="1"/>
                    <a:pt x="1991"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45"/>
            <p:cNvSpPr/>
            <p:nvPr/>
          </p:nvSpPr>
          <p:spPr>
            <a:xfrm>
              <a:off x="5391380" y="2247384"/>
              <a:ext cx="212840" cy="191582"/>
            </a:xfrm>
            <a:custGeom>
              <a:avLst/>
              <a:gdLst/>
              <a:ahLst/>
              <a:cxnLst/>
              <a:rect l="l" t="t" r="r" b="b"/>
              <a:pathLst>
                <a:path w="2463" h="2217" extrusionOk="0">
                  <a:moveTo>
                    <a:pt x="863" y="0"/>
                  </a:moveTo>
                  <a:cubicBezTo>
                    <a:pt x="438" y="213"/>
                    <a:pt x="113" y="688"/>
                    <a:pt x="51" y="1175"/>
                  </a:cubicBezTo>
                  <a:cubicBezTo>
                    <a:pt x="1" y="1487"/>
                    <a:pt x="63" y="1775"/>
                    <a:pt x="188" y="2062"/>
                  </a:cubicBezTo>
                  <a:cubicBezTo>
                    <a:pt x="238" y="2075"/>
                    <a:pt x="288" y="2087"/>
                    <a:pt x="351" y="2112"/>
                  </a:cubicBezTo>
                  <a:cubicBezTo>
                    <a:pt x="590" y="2183"/>
                    <a:pt x="827" y="2216"/>
                    <a:pt x="1049" y="2216"/>
                  </a:cubicBezTo>
                  <a:cubicBezTo>
                    <a:pt x="1652" y="2216"/>
                    <a:pt x="2144" y="1970"/>
                    <a:pt x="2262" y="1550"/>
                  </a:cubicBezTo>
                  <a:cubicBezTo>
                    <a:pt x="2462" y="963"/>
                    <a:pt x="1863" y="300"/>
                    <a:pt x="976" y="25"/>
                  </a:cubicBezTo>
                  <a:cubicBezTo>
                    <a:pt x="938" y="13"/>
                    <a:pt x="913" y="13"/>
                    <a:pt x="863"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45"/>
            <p:cNvSpPr/>
            <p:nvPr/>
          </p:nvSpPr>
          <p:spPr>
            <a:xfrm>
              <a:off x="6354568" y="2261383"/>
              <a:ext cx="90736" cy="136190"/>
            </a:xfrm>
            <a:custGeom>
              <a:avLst/>
              <a:gdLst/>
              <a:ahLst/>
              <a:cxnLst/>
              <a:rect l="l" t="t" r="r" b="b"/>
              <a:pathLst>
                <a:path w="1050" h="1576" extrusionOk="0">
                  <a:moveTo>
                    <a:pt x="438" y="701"/>
                  </a:moveTo>
                  <a:cubicBezTo>
                    <a:pt x="538" y="713"/>
                    <a:pt x="650" y="726"/>
                    <a:pt x="762" y="763"/>
                  </a:cubicBezTo>
                  <a:cubicBezTo>
                    <a:pt x="875" y="788"/>
                    <a:pt x="987" y="851"/>
                    <a:pt x="1037" y="988"/>
                  </a:cubicBezTo>
                  <a:cubicBezTo>
                    <a:pt x="1050" y="1025"/>
                    <a:pt x="1050" y="1050"/>
                    <a:pt x="1050" y="1088"/>
                  </a:cubicBezTo>
                  <a:lnTo>
                    <a:pt x="1050" y="1175"/>
                  </a:lnTo>
                  <a:cubicBezTo>
                    <a:pt x="1037" y="1225"/>
                    <a:pt x="1037" y="1275"/>
                    <a:pt x="1012" y="1325"/>
                  </a:cubicBezTo>
                  <a:cubicBezTo>
                    <a:pt x="987" y="1338"/>
                    <a:pt x="975" y="1363"/>
                    <a:pt x="975" y="1388"/>
                  </a:cubicBezTo>
                  <a:lnTo>
                    <a:pt x="925" y="1425"/>
                  </a:lnTo>
                  <a:cubicBezTo>
                    <a:pt x="900" y="1463"/>
                    <a:pt x="850" y="1475"/>
                    <a:pt x="825" y="1513"/>
                  </a:cubicBezTo>
                  <a:cubicBezTo>
                    <a:pt x="663" y="1575"/>
                    <a:pt x="538" y="1550"/>
                    <a:pt x="463" y="1538"/>
                  </a:cubicBezTo>
                  <a:cubicBezTo>
                    <a:pt x="413" y="1538"/>
                    <a:pt x="388" y="1525"/>
                    <a:pt x="363" y="1525"/>
                  </a:cubicBezTo>
                  <a:cubicBezTo>
                    <a:pt x="350" y="1525"/>
                    <a:pt x="338" y="1500"/>
                    <a:pt x="338" y="1500"/>
                  </a:cubicBezTo>
                  <a:lnTo>
                    <a:pt x="363" y="1500"/>
                  </a:lnTo>
                  <a:lnTo>
                    <a:pt x="463" y="1500"/>
                  </a:lnTo>
                  <a:cubicBezTo>
                    <a:pt x="538" y="1488"/>
                    <a:pt x="650" y="1475"/>
                    <a:pt x="762" y="1413"/>
                  </a:cubicBezTo>
                  <a:cubicBezTo>
                    <a:pt x="775" y="1400"/>
                    <a:pt x="800" y="1375"/>
                    <a:pt x="825" y="1350"/>
                  </a:cubicBezTo>
                  <a:cubicBezTo>
                    <a:pt x="837" y="1338"/>
                    <a:pt x="837" y="1325"/>
                    <a:pt x="850" y="1325"/>
                  </a:cubicBezTo>
                  <a:cubicBezTo>
                    <a:pt x="850" y="1300"/>
                    <a:pt x="875" y="1288"/>
                    <a:pt x="875" y="1275"/>
                  </a:cubicBezTo>
                  <a:cubicBezTo>
                    <a:pt x="887" y="1213"/>
                    <a:pt x="900" y="1113"/>
                    <a:pt x="875" y="1088"/>
                  </a:cubicBezTo>
                  <a:cubicBezTo>
                    <a:pt x="837" y="1038"/>
                    <a:pt x="775" y="1013"/>
                    <a:pt x="700" y="988"/>
                  </a:cubicBezTo>
                  <a:cubicBezTo>
                    <a:pt x="600" y="975"/>
                    <a:pt x="513" y="963"/>
                    <a:pt x="400" y="938"/>
                  </a:cubicBezTo>
                  <a:cubicBezTo>
                    <a:pt x="350" y="938"/>
                    <a:pt x="313" y="925"/>
                    <a:pt x="250" y="925"/>
                  </a:cubicBezTo>
                  <a:cubicBezTo>
                    <a:pt x="150" y="913"/>
                    <a:pt x="75" y="900"/>
                    <a:pt x="0" y="863"/>
                  </a:cubicBezTo>
                  <a:cubicBezTo>
                    <a:pt x="25" y="788"/>
                    <a:pt x="63" y="688"/>
                    <a:pt x="88" y="626"/>
                  </a:cubicBezTo>
                  <a:cubicBezTo>
                    <a:pt x="100" y="613"/>
                    <a:pt x="100" y="601"/>
                    <a:pt x="100" y="588"/>
                  </a:cubicBezTo>
                  <a:lnTo>
                    <a:pt x="113" y="551"/>
                  </a:lnTo>
                  <a:cubicBezTo>
                    <a:pt x="138" y="538"/>
                    <a:pt x="150" y="526"/>
                    <a:pt x="150" y="488"/>
                  </a:cubicBezTo>
                  <a:cubicBezTo>
                    <a:pt x="200" y="413"/>
                    <a:pt x="263" y="351"/>
                    <a:pt x="325" y="288"/>
                  </a:cubicBezTo>
                  <a:cubicBezTo>
                    <a:pt x="450" y="176"/>
                    <a:pt x="575" y="88"/>
                    <a:pt x="675" y="51"/>
                  </a:cubicBezTo>
                  <a:cubicBezTo>
                    <a:pt x="800" y="1"/>
                    <a:pt x="912" y="38"/>
                    <a:pt x="962" y="76"/>
                  </a:cubicBezTo>
                  <a:cubicBezTo>
                    <a:pt x="1025" y="101"/>
                    <a:pt x="1037" y="126"/>
                    <a:pt x="1037" y="126"/>
                  </a:cubicBezTo>
                  <a:lnTo>
                    <a:pt x="950" y="88"/>
                  </a:lnTo>
                  <a:cubicBezTo>
                    <a:pt x="887" y="63"/>
                    <a:pt x="800" y="63"/>
                    <a:pt x="712" y="126"/>
                  </a:cubicBezTo>
                  <a:cubicBezTo>
                    <a:pt x="613" y="188"/>
                    <a:pt x="525" y="276"/>
                    <a:pt x="425" y="401"/>
                  </a:cubicBezTo>
                  <a:cubicBezTo>
                    <a:pt x="388" y="463"/>
                    <a:pt x="338" y="526"/>
                    <a:pt x="300" y="588"/>
                  </a:cubicBezTo>
                  <a:cubicBezTo>
                    <a:pt x="288" y="601"/>
                    <a:pt x="288" y="613"/>
                    <a:pt x="275" y="626"/>
                  </a:cubicBezTo>
                  <a:lnTo>
                    <a:pt x="263" y="663"/>
                  </a:lnTo>
                  <a:lnTo>
                    <a:pt x="263" y="676"/>
                  </a:lnTo>
                  <a:lnTo>
                    <a:pt x="263" y="676"/>
                  </a:lnTo>
                  <a:lnTo>
                    <a:pt x="263" y="676"/>
                  </a:lnTo>
                  <a:cubicBezTo>
                    <a:pt x="338" y="701"/>
                    <a:pt x="388" y="701"/>
                    <a:pt x="438" y="70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45"/>
            <p:cNvSpPr/>
            <p:nvPr/>
          </p:nvSpPr>
          <p:spPr>
            <a:xfrm>
              <a:off x="5723993" y="2541107"/>
              <a:ext cx="38973" cy="19443"/>
            </a:xfrm>
            <a:custGeom>
              <a:avLst/>
              <a:gdLst/>
              <a:ahLst/>
              <a:cxnLst/>
              <a:rect l="l" t="t" r="r" b="b"/>
              <a:pathLst>
                <a:path w="451" h="225" extrusionOk="0">
                  <a:moveTo>
                    <a:pt x="0" y="87"/>
                  </a:moveTo>
                  <a:cubicBezTo>
                    <a:pt x="0" y="137"/>
                    <a:pt x="88" y="187"/>
                    <a:pt x="213" y="212"/>
                  </a:cubicBezTo>
                  <a:cubicBezTo>
                    <a:pt x="338" y="225"/>
                    <a:pt x="450" y="187"/>
                    <a:pt x="450" y="125"/>
                  </a:cubicBezTo>
                  <a:cubicBezTo>
                    <a:pt x="450" y="62"/>
                    <a:pt x="363" y="25"/>
                    <a:pt x="238" y="0"/>
                  </a:cubicBezTo>
                  <a:cubicBezTo>
                    <a:pt x="113" y="0"/>
                    <a:pt x="0" y="37"/>
                    <a:pt x="0" y="8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45"/>
            <p:cNvSpPr/>
            <p:nvPr/>
          </p:nvSpPr>
          <p:spPr>
            <a:xfrm>
              <a:off x="5668947" y="2312627"/>
              <a:ext cx="141461" cy="68959"/>
            </a:xfrm>
            <a:custGeom>
              <a:avLst/>
              <a:gdLst/>
              <a:ahLst/>
              <a:cxnLst/>
              <a:rect l="l" t="t" r="r" b="b"/>
              <a:pathLst>
                <a:path w="1637" h="798" extrusionOk="0">
                  <a:moveTo>
                    <a:pt x="4" y="1"/>
                  </a:moveTo>
                  <a:cubicBezTo>
                    <a:pt x="1" y="1"/>
                    <a:pt x="0" y="3"/>
                    <a:pt x="0" y="8"/>
                  </a:cubicBezTo>
                  <a:cubicBezTo>
                    <a:pt x="0" y="481"/>
                    <a:pt x="516" y="798"/>
                    <a:pt x="900" y="798"/>
                  </a:cubicBezTo>
                  <a:cubicBezTo>
                    <a:pt x="921" y="798"/>
                    <a:pt x="942" y="797"/>
                    <a:pt x="962" y="795"/>
                  </a:cubicBezTo>
                  <a:cubicBezTo>
                    <a:pt x="1375" y="745"/>
                    <a:pt x="1637" y="645"/>
                    <a:pt x="1537" y="332"/>
                  </a:cubicBezTo>
                  <a:cubicBezTo>
                    <a:pt x="1506" y="223"/>
                    <a:pt x="1425" y="187"/>
                    <a:pt x="1317" y="187"/>
                  </a:cubicBezTo>
                  <a:cubicBezTo>
                    <a:pt x="1115" y="187"/>
                    <a:pt x="819" y="312"/>
                    <a:pt x="575" y="320"/>
                  </a:cubicBezTo>
                  <a:cubicBezTo>
                    <a:pt x="569" y="320"/>
                    <a:pt x="563" y="320"/>
                    <a:pt x="558" y="320"/>
                  </a:cubicBezTo>
                  <a:cubicBezTo>
                    <a:pt x="233" y="320"/>
                    <a:pt x="32" y="1"/>
                    <a:pt x="4"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45"/>
            <p:cNvSpPr/>
            <p:nvPr/>
          </p:nvSpPr>
          <p:spPr>
            <a:xfrm>
              <a:off x="5661342" y="2260346"/>
              <a:ext cx="74576" cy="105858"/>
            </a:xfrm>
            <a:custGeom>
              <a:avLst/>
              <a:gdLst/>
              <a:ahLst/>
              <a:cxnLst/>
              <a:rect l="l" t="t" r="r" b="b"/>
              <a:pathLst>
                <a:path w="863" h="1225" extrusionOk="0">
                  <a:moveTo>
                    <a:pt x="775" y="0"/>
                  </a:moveTo>
                  <a:lnTo>
                    <a:pt x="775" y="0"/>
                  </a:lnTo>
                  <a:cubicBezTo>
                    <a:pt x="750" y="100"/>
                    <a:pt x="738" y="213"/>
                    <a:pt x="625" y="275"/>
                  </a:cubicBezTo>
                  <a:cubicBezTo>
                    <a:pt x="550" y="313"/>
                    <a:pt x="438" y="338"/>
                    <a:pt x="363" y="375"/>
                  </a:cubicBezTo>
                  <a:cubicBezTo>
                    <a:pt x="301" y="413"/>
                    <a:pt x="238" y="438"/>
                    <a:pt x="176" y="488"/>
                  </a:cubicBezTo>
                  <a:cubicBezTo>
                    <a:pt x="138" y="525"/>
                    <a:pt x="113" y="538"/>
                    <a:pt x="63" y="563"/>
                  </a:cubicBezTo>
                  <a:cubicBezTo>
                    <a:pt x="51" y="588"/>
                    <a:pt x="13" y="613"/>
                    <a:pt x="13" y="650"/>
                  </a:cubicBezTo>
                  <a:cubicBezTo>
                    <a:pt x="1" y="675"/>
                    <a:pt x="1" y="688"/>
                    <a:pt x="13" y="725"/>
                  </a:cubicBezTo>
                  <a:cubicBezTo>
                    <a:pt x="38" y="838"/>
                    <a:pt x="101" y="912"/>
                    <a:pt x="138" y="962"/>
                  </a:cubicBezTo>
                  <a:cubicBezTo>
                    <a:pt x="201" y="1025"/>
                    <a:pt x="251" y="1062"/>
                    <a:pt x="301" y="1100"/>
                  </a:cubicBezTo>
                  <a:cubicBezTo>
                    <a:pt x="388" y="1175"/>
                    <a:pt x="475" y="1225"/>
                    <a:pt x="475" y="1225"/>
                  </a:cubicBezTo>
                  <a:cubicBezTo>
                    <a:pt x="488" y="1225"/>
                    <a:pt x="425" y="1150"/>
                    <a:pt x="350" y="1050"/>
                  </a:cubicBezTo>
                  <a:cubicBezTo>
                    <a:pt x="301" y="1000"/>
                    <a:pt x="251" y="950"/>
                    <a:pt x="213" y="887"/>
                  </a:cubicBezTo>
                  <a:cubicBezTo>
                    <a:pt x="163" y="838"/>
                    <a:pt x="126" y="763"/>
                    <a:pt x="113" y="713"/>
                  </a:cubicBezTo>
                  <a:lnTo>
                    <a:pt x="113" y="663"/>
                  </a:lnTo>
                  <a:cubicBezTo>
                    <a:pt x="113" y="638"/>
                    <a:pt x="113" y="638"/>
                    <a:pt x="126" y="638"/>
                  </a:cubicBezTo>
                  <a:cubicBezTo>
                    <a:pt x="151" y="625"/>
                    <a:pt x="188" y="613"/>
                    <a:pt x="226" y="600"/>
                  </a:cubicBezTo>
                  <a:cubicBezTo>
                    <a:pt x="288" y="563"/>
                    <a:pt x="350" y="538"/>
                    <a:pt x="413" y="513"/>
                  </a:cubicBezTo>
                  <a:cubicBezTo>
                    <a:pt x="525" y="475"/>
                    <a:pt x="663" y="475"/>
                    <a:pt x="750" y="375"/>
                  </a:cubicBezTo>
                  <a:cubicBezTo>
                    <a:pt x="863" y="250"/>
                    <a:pt x="838" y="113"/>
                    <a:pt x="775"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45"/>
            <p:cNvSpPr/>
            <p:nvPr/>
          </p:nvSpPr>
          <p:spPr>
            <a:xfrm>
              <a:off x="5733672" y="2341317"/>
              <a:ext cx="54096" cy="15468"/>
            </a:xfrm>
            <a:custGeom>
              <a:avLst/>
              <a:gdLst/>
              <a:ahLst/>
              <a:cxnLst/>
              <a:rect l="l" t="t" r="r" b="b"/>
              <a:pathLst>
                <a:path w="626" h="179" extrusionOk="0">
                  <a:moveTo>
                    <a:pt x="313" y="0"/>
                  </a:moveTo>
                  <a:cubicBezTo>
                    <a:pt x="313" y="0"/>
                    <a:pt x="213" y="25"/>
                    <a:pt x="138" y="50"/>
                  </a:cubicBezTo>
                  <a:cubicBezTo>
                    <a:pt x="63" y="100"/>
                    <a:pt x="1" y="163"/>
                    <a:pt x="13" y="175"/>
                  </a:cubicBezTo>
                  <a:cubicBezTo>
                    <a:pt x="16" y="178"/>
                    <a:pt x="20" y="179"/>
                    <a:pt x="26" y="179"/>
                  </a:cubicBezTo>
                  <a:cubicBezTo>
                    <a:pt x="51" y="179"/>
                    <a:pt x="103" y="163"/>
                    <a:pt x="163" y="163"/>
                  </a:cubicBezTo>
                  <a:lnTo>
                    <a:pt x="313" y="163"/>
                  </a:lnTo>
                  <a:cubicBezTo>
                    <a:pt x="313" y="163"/>
                    <a:pt x="376" y="150"/>
                    <a:pt x="451" y="150"/>
                  </a:cubicBezTo>
                  <a:cubicBezTo>
                    <a:pt x="492" y="150"/>
                    <a:pt x="539" y="156"/>
                    <a:pt x="570" y="156"/>
                  </a:cubicBezTo>
                  <a:cubicBezTo>
                    <a:pt x="585" y="156"/>
                    <a:pt x="596" y="155"/>
                    <a:pt x="601" y="150"/>
                  </a:cubicBezTo>
                  <a:cubicBezTo>
                    <a:pt x="626" y="125"/>
                    <a:pt x="563" y="63"/>
                    <a:pt x="476" y="50"/>
                  </a:cubicBezTo>
                  <a:cubicBezTo>
                    <a:pt x="401" y="0"/>
                    <a:pt x="313" y="0"/>
                    <a:pt x="313"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45"/>
            <p:cNvSpPr/>
            <p:nvPr/>
          </p:nvSpPr>
          <p:spPr>
            <a:xfrm>
              <a:off x="5788805" y="2321269"/>
              <a:ext cx="27048" cy="52540"/>
            </a:xfrm>
            <a:custGeom>
              <a:avLst/>
              <a:gdLst/>
              <a:ahLst/>
              <a:cxnLst/>
              <a:rect l="l" t="t" r="r" b="b"/>
              <a:pathLst>
                <a:path w="313" h="608" extrusionOk="0">
                  <a:moveTo>
                    <a:pt x="26" y="1"/>
                  </a:moveTo>
                  <a:cubicBezTo>
                    <a:pt x="19" y="1"/>
                    <a:pt x="15" y="3"/>
                    <a:pt x="13" y="8"/>
                  </a:cubicBezTo>
                  <a:cubicBezTo>
                    <a:pt x="0" y="20"/>
                    <a:pt x="62" y="95"/>
                    <a:pt x="112" y="170"/>
                  </a:cubicBezTo>
                  <a:cubicBezTo>
                    <a:pt x="137" y="207"/>
                    <a:pt x="150" y="232"/>
                    <a:pt x="150" y="270"/>
                  </a:cubicBezTo>
                  <a:lnTo>
                    <a:pt x="150" y="320"/>
                  </a:lnTo>
                  <a:lnTo>
                    <a:pt x="150" y="345"/>
                  </a:lnTo>
                  <a:cubicBezTo>
                    <a:pt x="175" y="357"/>
                    <a:pt x="150" y="382"/>
                    <a:pt x="150" y="395"/>
                  </a:cubicBezTo>
                  <a:cubicBezTo>
                    <a:pt x="150" y="407"/>
                    <a:pt x="150" y="420"/>
                    <a:pt x="137" y="445"/>
                  </a:cubicBezTo>
                  <a:cubicBezTo>
                    <a:pt x="125" y="482"/>
                    <a:pt x="87" y="520"/>
                    <a:pt x="75" y="545"/>
                  </a:cubicBezTo>
                  <a:cubicBezTo>
                    <a:pt x="62" y="582"/>
                    <a:pt x="62" y="595"/>
                    <a:pt x="62" y="607"/>
                  </a:cubicBezTo>
                  <a:cubicBezTo>
                    <a:pt x="62" y="607"/>
                    <a:pt x="87" y="607"/>
                    <a:pt x="87" y="595"/>
                  </a:cubicBezTo>
                  <a:cubicBezTo>
                    <a:pt x="125" y="582"/>
                    <a:pt x="175" y="545"/>
                    <a:pt x="200" y="495"/>
                  </a:cubicBezTo>
                  <a:cubicBezTo>
                    <a:pt x="250" y="457"/>
                    <a:pt x="262" y="407"/>
                    <a:pt x="275" y="357"/>
                  </a:cubicBezTo>
                  <a:cubicBezTo>
                    <a:pt x="300" y="320"/>
                    <a:pt x="300" y="282"/>
                    <a:pt x="300" y="282"/>
                  </a:cubicBezTo>
                  <a:cubicBezTo>
                    <a:pt x="312" y="282"/>
                    <a:pt x="262" y="158"/>
                    <a:pt x="187" y="95"/>
                  </a:cubicBezTo>
                  <a:cubicBezTo>
                    <a:pt x="126" y="44"/>
                    <a:pt x="56" y="1"/>
                    <a:pt x="26"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45"/>
            <p:cNvSpPr/>
            <p:nvPr/>
          </p:nvSpPr>
          <p:spPr>
            <a:xfrm>
              <a:off x="5706710" y="2310035"/>
              <a:ext cx="29208" cy="15209"/>
            </a:xfrm>
            <a:custGeom>
              <a:avLst/>
              <a:gdLst/>
              <a:ahLst/>
              <a:cxnLst/>
              <a:rect l="l" t="t" r="r" b="b"/>
              <a:pathLst>
                <a:path w="338" h="176" extrusionOk="0">
                  <a:moveTo>
                    <a:pt x="163" y="0"/>
                  </a:moveTo>
                  <a:cubicBezTo>
                    <a:pt x="75" y="0"/>
                    <a:pt x="0" y="38"/>
                    <a:pt x="0" y="88"/>
                  </a:cubicBezTo>
                  <a:cubicBezTo>
                    <a:pt x="0" y="138"/>
                    <a:pt x="75" y="175"/>
                    <a:pt x="163" y="175"/>
                  </a:cubicBezTo>
                  <a:cubicBezTo>
                    <a:pt x="263" y="175"/>
                    <a:pt x="338" y="150"/>
                    <a:pt x="338" y="100"/>
                  </a:cubicBezTo>
                  <a:cubicBezTo>
                    <a:pt x="338" y="50"/>
                    <a:pt x="263" y="13"/>
                    <a:pt x="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45"/>
            <p:cNvSpPr/>
            <p:nvPr/>
          </p:nvSpPr>
          <p:spPr>
            <a:xfrm>
              <a:off x="5443229" y="2042410"/>
              <a:ext cx="260282" cy="144572"/>
            </a:xfrm>
            <a:custGeom>
              <a:avLst/>
              <a:gdLst/>
              <a:ahLst/>
              <a:cxnLst/>
              <a:rect l="l" t="t" r="r" b="b"/>
              <a:pathLst>
                <a:path w="3012" h="1673" extrusionOk="0">
                  <a:moveTo>
                    <a:pt x="1697" y="0"/>
                  </a:moveTo>
                  <a:cubicBezTo>
                    <a:pt x="429" y="0"/>
                    <a:pt x="1" y="1648"/>
                    <a:pt x="1" y="1648"/>
                  </a:cubicBezTo>
                  <a:lnTo>
                    <a:pt x="2712" y="1673"/>
                  </a:lnTo>
                  <a:cubicBezTo>
                    <a:pt x="2712" y="1673"/>
                    <a:pt x="3012" y="198"/>
                    <a:pt x="1962" y="23"/>
                  </a:cubicBezTo>
                  <a:cubicBezTo>
                    <a:pt x="1870" y="8"/>
                    <a:pt x="1782" y="0"/>
                    <a:pt x="1697"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45"/>
            <p:cNvSpPr/>
            <p:nvPr/>
          </p:nvSpPr>
          <p:spPr>
            <a:xfrm>
              <a:off x="5437871" y="2073951"/>
              <a:ext cx="244122" cy="228654"/>
            </a:xfrm>
            <a:custGeom>
              <a:avLst/>
              <a:gdLst/>
              <a:ahLst/>
              <a:cxnLst/>
              <a:rect l="l" t="t" r="r" b="b"/>
              <a:pathLst>
                <a:path w="2825" h="2646" extrusionOk="0">
                  <a:moveTo>
                    <a:pt x="1586" y="1"/>
                  </a:moveTo>
                  <a:cubicBezTo>
                    <a:pt x="1519" y="1"/>
                    <a:pt x="1449" y="7"/>
                    <a:pt x="1375" y="21"/>
                  </a:cubicBezTo>
                  <a:cubicBezTo>
                    <a:pt x="488" y="183"/>
                    <a:pt x="0" y="1033"/>
                    <a:pt x="200" y="1745"/>
                  </a:cubicBezTo>
                  <a:cubicBezTo>
                    <a:pt x="363" y="2316"/>
                    <a:pt x="909" y="2646"/>
                    <a:pt x="1485" y="2646"/>
                  </a:cubicBezTo>
                  <a:cubicBezTo>
                    <a:pt x="1615" y="2646"/>
                    <a:pt x="1746" y="2629"/>
                    <a:pt x="1874" y="2595"/>
                  </a:cubicBezTo>
                  <a:cubicBezTo>
                    <a:pt x="2562" y="2407"/>
                    <a:pt x="2824" y="1758"/>
                    <a:pt x="2624" y="1058"/>
                  </a:cubicBezTo>
                  <a:cubicBezTo>
                    <a:pt x="2446" y="445"/>
                    <a:pt x="2138" y="1"/>
                    <a:pt x="15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45"/>
            <p:cNvSpPr/>
            <p:nvPr/>
          </p:nvSpPr>
          <p:spPr>
            <a:xfrm>
              <a:off x="5443229" y="2112405"/>
              <a:ext cx="211717" cy="188558"/>
            </a:xfrm>
            <a:custGeom>
              <a:avLst/>
              <a:gdLst/>
              <a:ahLst/>
              <a:cxnLst/>
              <a:rect l="l" t="t" r="r" b="b"/>
              <a:pathLst>
                <a:path w="2450" h="2182" extrusionOk="0">
                  <a:moveTo>
                    <a:pt x="475" y="1"/>
                  </a:moveTo>
                  <a:lnTo>
                    <a:pt x="351" y="126"/>
                  </a:lnTo>
                  <a:cubicBezTo>
                    <a:pt x="101" y="463"/>
                    <a:pt x="1" y="888"/>
                    <a:pt x="126" y="1275"/>
                  </a:cubicBezTo>
                  <a:cubicBezTo>
                    <a:pt x="291" y="1844"/>
                    <a:pt x="851" y="2182"/>
                    <a:pt x="1429" y="2182"/>
                  </a:cubicBezTo>
                  <a:cubicBezTo>
                    <a:pt x="1549" y="2182"/>
                    <a:pt x="1669" y="2167"/>
                    <a:pt x="1787" y="2137"/>
                  </a:cubicBezTo>
                  <a:cubicBezTo>
                    <a:pt x="1837" y="2125"/>
                    <a:pt x="1875" y="2125"/>
                    <a:pt x="1900" y="2112"/>
                  </a:cubicBezTo>
                  <a:cubicBezTo>
                    <a:pt x="1937" y="2112"/>
                    <a:pt x="1950" y="2112"/>
                    <a:pt x="1962" y="2087"/>
                  </a:cubicBezTo>
                  <a:cubicBezTo>
                    <a:pt x="2000" y="2075"/>
                    <a:pt x="2012" y="2075"/>
                    <a:pt x="2025" y="2062"/>
                  </a:cubicBezTo>
                  <a:cubicBezTo>
                    <a:pt x="2050" y="2062"/>
                    <a:pt x="2062" y="2050"/>
                    <a:pt x="2075" y="2050"/>
                  </a:cubicBezTo>
                  <a:cubicBezTo>
                    <a:pt x="2087" y="2025"/>
                    <a:pt x="2112" y="2025"/>
                    <a:pt x="2125" y="2012"/>
                  </a:cubicBezTo>
                  <a:cubicBezTo>
                    <a:pt x="2137" y="2000"/>
                    <a:pt x="2150" y="2000"/>
                    <a:pt x="2162" y="1987"/>
                  </a:cubicBezTo>
                  <a:cubicBezTo>
                    <a:pt x="2187" y="1962"/>
                    <a:pt x="2200" y="1962"/>
                    <a:pt x="2212" y="1950"/>
                  </a:cubicBezTo>
                  <a:cubicBezTo>
                    <a:pt x="2225" y="1937"/>
                    <a:pt x="2250" y="1925"/>
                    <a:pt x="2262" y="1925"/>
                  </a:cubicBezTo>
                  <a:lnTo>
                    <a:pt x="2287" y="1887"/>
                  </a:lnTo>
                  <a:lnTo>
                    <a:pt x="2337" y="1837"/>
                  </a:lnTo>
                  <a:cubicBezTo>
                    <a:pt x="2387" y="1800"/>
                    <a:pt x="2412" y="1750"/>
                    <a:pt x="2450" y="1700"/>
                  </a:cubicBezTo>
                  <a:lnTo>
                    <a:pt x="2450" y="1687"/>
                  </a:lnTo>
                  <a:cubicBezTo>
                    <a:pt x="2325" y="1800"/>
                    <a:pt x="2187" y="1875"/>
                    <a:pt x="2000" y="1925"/>
                  </a:cubicBezTo>
                  <a:cubicBezTo>
                    <a:pt x="1837" y="1968"/>
                    <a:pt x="1665" y="1990"/>
                    <a:pt x="1494" y="1990"/>
                  </a:cubicBezTo>
                  <a:cubicBezTo>
                    <a:pt x="918" y="1990"/>
                    <a:pt x="355" y="1740"/>
                    <a:pt x="201" y="1200"/>
                  </a:cubicBezTo>
                  <a:cubicBezTo>
                    <a:pt x="88" y="825"/>
                    <a:pt x="213" y="375"/>
                    <a:pt x="4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45"/>
            <p:cNvSpPr/>
            <p:nvPr/>
          </p:nvSpPr>
          <p:spPr>
            <a:xfrm>
              <a:off x="5443229" y="2123207"/>
              <a:ext cx="164189" cy="183632"/>
            </a:xfrm>
            <a:custGeom>
              <a:avLst/>
              <a:gdLst/>
              <a:ahLst/>
              <a:cxnLst/>
              <a:rect l="l" t="t" r="r" b="b"/>
              <a:pathLst>
                <a:path w="1900" h="2125" extrusionOk="0">
                  <a:moveTo>
                    <a:pt x="451" y="1"/>
                  </a:moveTo>
                  <a:lnTo>
                    <a:pt x="451" y="1"/>
                  </a:lnTo>
                  <a:cubicBezTo>
                    <a:pt x="450" y="1"/>
                    <a:pt x="376" y="76"/>
                    <a:pt x="276" y="213"/>
                  </a:cubicBezTo>
                  <a:cubicBezTo>
                    <a:pt x="188" y="350"/>
                    <a:pt x="88" y="563"/>
                    <a:pt x="38" y="788"/>
                  </a:cubicBezTo>
                  <a:cubicBezTo>
                    <a:pt x="1" y="1025"/>
                    <a:pt x="63" y="1263"/>
                    <a:pt x="151" y="1412"/>
                  </a:cubicBezTo>
                  <a:cubicBezTo>
                    <a:pt x="188" y="1500"/>
                    <a:pt x="238" y="1537"/>
                    <a:pt x="263" y="1587"/>
                  </a:cubicBezTo>
                  <a:cubicBezTo>
                    <a:pt x="301" y="1625"/>
                    <a:pt x="313" y="1650"/>
                    <a:pt x="313" y="1650"/>
                  </a:cubicBezTo>
                  <a:cubicBezTo>
                    <a:pt x="313" y="1650"/>
                    <a:pt x="388" y="1725"/>
                    <a:pt x="525" y="1825"/>
                  </a:cubicBezTo>
                  <a:cubicBezTo>
                    <a:pt x="663" y="1912"/>
                    <a:pt x="863" y="2012"/>
                    <a:pt x="1063" y="2062"/>
                  </a:cubicBezTo>
                  <a:cubicBezTo>
                    <a:pt x="1263" y="2100"/>
                    <a:pt x="1488" y="2125"/>
                    <a:pt x="1638" y="2125"/>
                  </a:cubicBezTo>
                  <a:cubicBezTo>
                    <a:pt x="1800" y="2075"/>
                    <a:pt x="1900" y="2050"/>
                    <a:pt x="1900" y="2050"/>
                  </a:cubicBezTo>
                  <a:cubicBezTo>
                    <a:pt x="1900" y="2041"/>
                    <a:pt x="1889" y="2039"/>
                    <a:pt x="1868" y="2039"/>
                  </a:cubicBezTo>
                  <a:cubicBezTo>
                    <a:pt x="1828" y="2039"/>
                    <a:pt x="1750" y="2050"/>
                    <a:pt x="1650" y="2050"/>
                  </a:cubicBezTo>
                  <a:cubicBezTo>
                    <a:pt x="1500" y="2050"/>
                    <a:pt x="1300" y="2012"/>
                    <a:pt x="1113" y="1950"/>
                  </a:cubicBezTo>
                  <a:cubicBezTo>
                    <a:pt x="913" y="1887"/>
                    <a:pt x="738" y="1800"/>
                    <a:pt x="625" y="1700"/>
                  </a:cubicBezTo>
                  <a:cubicBezTo>
                    <a:pt x="500" y="1600"/>
                    <a:pt x="438" y="1525"/>
                    <a:pt x="438" y="1525"/>
                  </a:cubicBezTo>
                  <a:lnTo>
                    <a:pt x="388" y="1475"/>
                  </a:lnTo>
                  <a:cubicBezTo>
                    <a:pt x="351" y="1450"/>
                    <a:pt x="326" y="1400"/>
                    <a:pt x="276" y="1337"/>
                  </a:cubicBezTo>
                  <a:cubicBezTo>
                    <a:pt x="201" y="1213"/>
                    <a:pt x="138" y="1013"/>
                    <a:pt x="151" y="813"/>
                  </a:cubicBezTo>
                  <a:cubicBezTo>
                    <a:pt x="176" y="600"/>
                    <a:pt x="263" y="400"/>
                    <a:pt x="326" y="250"/>
                  </a:cubicBezTo>
                  <a:cubicBezTo>
                    <a:pt x="401" y="113"/>
                    <a:pt x="451" y="13"/>
                    <a:pt x="451"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45"/>
            <p:cNvSpPr/>
            <p:nvPr/>
          </p:nvSpPr>
          <p:spPr>
            <a:xfrm>
              <a:off x="5458352" y="2085962"/>
              <a:ext cx="191236" cy="178447"/>
            </a:xfrm>
            <a:custGeom>
              <a:avLst/>
              <a:gdLst/>
              <a:ahLst/>
              <a:cxnLst/>
              <a:rect l="l" t="t" r="r" b="b"/>
              <a:pathLst>
                <a:path w="2213" h="2065" extrusionOk="0">
                  <a:moveTo>
                    <a:pt x="1106" y="0"/>
                  </a:moveTo>
                  <a:cubicBezTo>
                    <a:pt x="592" y="0"/>
                    <a:pt x="145" y="371"/>
                    <a:pt x="76" y="894"/>
                  </a:cubicBezTo>
                  <a:cubicBezTo>
                    <a:pt x="1" y="1456"/>
                    <a:pt x="400" y="1968"/>
                    <a:pt x="975" y="2056"/>
                  </a:cubicBezTo>
                  <a:cubicBezTo>
                    <a:pt x="1020" y="2062"/>
                    <a:pt x="1064" y="2065"/>
                    <a:pt x="1108" y="2065"/>
                  </a:cubicBezTo>
                  <a:cubicBezTo>
                    <a:pt x="1620" y="2065"/>
                    <a:pt x="2080" y="1675"/>
                    <a:pt x="2137" y="1169"/>
                  </a:cubicBezTo>
                  <a:cubicBezTo>
                    <a:pt x="2212" y="594"/>
                    <a:pt x="1800" y="82"/>
                    <a:pt x="1225" y="7"/>
                  </a:cubicBezTo>
                  <a:cubicBezTo>
                    <a:pt x="1185" y="2"/>
                    <a:pt x="1146" y="0"/>
                    <a:pt x="1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45"/>
            <p:cNvSpPr/>
            <p:nvPr/>
          </p:nvSpPr>
          <p:spPr>
            <a:xfrm>
              <a:off x="5502597" y="2122861"/>
              <a:ext cx="100501" cy="99032"/>
            </a:xfrm>
            <a:custGeom>
              <a:avLst/>
              <a:gdLst/>
              <a:ahLst/>
              <a:cxnLst/>
              <a:rect l="l" t="t" r="r" b="b"/>
              <a:pathLst>
                <a:path w="1163" h="1146" extrusionOk="0">
                  <a:moveTo>
                    <a:pt x="588" y="0"/>
                  </a:moveTo>
                  <a:cubicBezTo>
                    <a:pt x="323" y="0"/>
                    <a:pt x="74" y="215"/>
                    <a:pt x="51" y="504"/>
                  </a:cubicBezTo>
                  <a:cubicBezTo>
                    <a:pt x="1" y="817"/>
                    <a:pt x="213" y="1092"/>
                    <a:pt x="513" y="1142"/>
                  </a:cubicBezTo>
                  <a:cubicBezTo>
                    <a:pt x="535" y="1144"/>
                    <a:pt x="557" y="1146"/>
                    <a:pt x="579" y="1146"/>
                  </a:cubicBezTo>
                  <a:cubicBezTo>
                    <a:pt x="852" y="1146"/>
                    <a:pt x="1091" y="931"/>
                    <a:pt x="1125" y="642"/>
                  </a:cubicBezTo>
                  <a:cubicBezTo>
                    <a:pt x="1163" y="329"/>
                    <a:pt x="951" y="55"/>
                    <a:pt x="651" y="5"/>
                  </a:cubicBezTo>
                  <a:cubicBezTo>
                    <a:pt x="630" y="2"/>
                    <a:pt x="609" y="0"/>
                    <a:pt x="588"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45"/>
            <p:cNvSpPr/>
            <p:nvPr/>
          </p:nvSpPr>
          <p:spPr>
            <a:xfrm>
              <a:off x="5587889" y="2187845"/>
              <a:ext cx="67058" cy="39146"/>
            </a:xfrm>
            <a:custGeom>
              <a:avLst/>
              <a:gdLst/>
              <a:ahLst/>
              <a:cxnLst/>
              <a:rect l="l" t="t" r="r" b="b"/>
              <a:pathLst>
                <a:path w="776" h="453" extrusionOk="0">
                  <a:moveTo>
                    <a:pt x="237" y="0"/>
                  </a:moveTo>
                  <a:cubicBezTo>
                    <a:pt x="204" y="0"/>
                    <a:pt x="166" y="18"/>
                    <a:pt x="126" y="65"/>
                  </a:cubicBezTo>
                  <a:cubicBezTo>
                    <a:pt x="1" y="190"/>
                    <a:pt x="388" y="452"/>
                    <a:pt x="388" y="452"/>
                  </a:cubicBezTo>
                  <a:cubicBezTo>
                    <a:pt x="388" y="452"/>
                    <a:pt x="776" y="252"/>
                    <a:pt x="638" y="65"/>
                  </a:cubicBezTo>
                  <a:cubicBezTo>
                    <a:pt x="605" y="22"/>
                    <a:pt x="572" y="6"/>
                    <a:pt x="541" y="6"/>
                  </a:cubicBezTo>
                  <a:cubicBezTo>
                    <a:pt x="456" y="6"/>
                    <a:pt x="388" y="127"/>
                    <a:pt x="388" y="127"/>
                  </a:cubicBezTo>
                  <a:cubicBezTo>
                    <a:pt x="388" y="127"/>
                    <a:pt x="328" y="0"/>
                    <a:pt x="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45"/>
            <p:cNvSpPr/>
            <p:nvPr/>
          </p:nvSpPr>
          <p:spPr>
            <a:xfrm>
              <a:off x="5409786" y="2054075"/>
              <a:ext cx="291564" cy="169633"/>
            </a:xfrm>
            <a:custGeom>
              <a:avLst/>
              <a:gdLst/>
              <a:ahLst/>
              <a:cxnLst/>
              <a:rect l="l" t="t" r="r" b="b"/>
              <a:pathLst>
                <a:path w="3374" h="1963" extrusionOk="0">
                  <a:moveTo>
                    <a:pt x="912" y="1"/>
                  </a:moveTo>
                  <a:lnTo>
                    <a:pt x="912" y="1"/>
                  </a:lnTo>
                  <a:cubicBezTo>
                    <a:pt x="912" y="1"/>
                    <a:pt x="887" y="13"/>
                    <a:pt x="850" y="51"/>
                  </a:cubicBezTo>
                  <a:cubicBezTo>
                    <a:pt x="825" y="88"/>
                    <a:pt x="813" y="151"/>
                    <a:pt x="813" y="213"/>
                  </a:cubicBezTo>
                  <a:cubicBezTo>
                    <a:pt x="813" y="301"/>
                    <a:pt x="838" y="338"/>
                    <a:pt x="850" y="388"/>
                  </a:cubicBezTo>
                  <a:cubicBezTo>
                    <a:pt x="887" y="426"/>
                    <a:pt x="900" y="451"/>
                    <a:pt x="900" y="451"/>
                  </a:cubicBezTo>
                  <a:lnTo>
                    <a:pt x="912" y="463"/>
                  </a:lnTo>
                  <a:cubicBezTo>
                    <a:pt x="937" y="463"/>
                    <a:pt x="950" y="488"/>
                    <a:pt x="962" y="501"/>
                  </a:cubicBezTo>
                  <a:cubicBezTo>
                    <a:pt x="975" y="513"/>
                    <a:pt x="1012" y="513"/>
                    <a:pt x="1037" y="526"/>
                  </a:cubicBezTo>
                  <a:cubicBezTo>
                    <a:pt x="950" y="588"/>
                    <a:pt x="875" y="676"/>
                    <a:pt x="813" y="751"/>
                  </a:cubicBezTo>
                  <a:lnTo>
                    <a:pt x="775" y="751"/>
                  </a:lnTo>
                  <a:cubicBezTo>
                    <a:pt x="725" y="751"/>
                    <a:pt x="663" y="738"/>
                    <a:pt x="638" y="713"/>
                  </a:cubicBezTo>
                  <a:cubicBezTo>
                    <a:pt x="600" y="701"/>
                    <a:pt x="588" y="688"/>
                    <a:pt x="588" y="688"/>
                  </a:cubicBezTo>
                  <a:cubicBezTo>
                    <a:pt x="588" y="688"/>
                    <a:pt x="575" y="676"/>
                    <a:pt x="538" y="651"/>
                  </a:cubicBezTo>
                  <a:cubicBezTo>
                    <a:pt x="513" y="638"/>
                    <a:pt x="475" y="613"/>
                    <a:pt x="463" y="563"/>
                  </a:cubicBezTo>
                  <a:cubicBezTo>
                    <a:pt x="413" y="463"/>
                    <a:pt x="413" y="338"/>
                    <a:pt x="400" y="338"/>
                  </a:cubicBezTo>
                  <a:cubicBezTo>
                    <a:pt x="388" y="338"/>
                    <a:pt x="338" y="451"/>
                    <a:pt x="375" y="588"/>
                  </a:cubicBezTo>
                  <a:cubicBezTo>
                    <a:pt x="388" y="676"/>
                    <a:pt x="438" y="738"/>
                    <a:pt x="463" y="763"/>
                  </a:cubicBezTo>
                  <a:cubicBezTo>
                    <a:pt x="475" y="801"/>
                    <a:pt x="500" y="801"/>
                    <a:pt x="513" y="813"/>
                  </a:cubicBezTo>
                  <a:lnTo>
                    <a:pt x="525" y="826"/>
                  </a:lnTo>
                  <a:cubicBezTo>
                    <a:pt x="525" y="826"/>
                    <a:pt x="563" y="826"/>
                    <a:pt x="600" y="851"/>
                  </a:cubicBezTo>
                  <a:lnTo>
                    <a:pt x="725" y="851"/>
                  </a:lnTo>
                  <a:cubicBezTo>
                    <a:pt x="663" y="925"/>
                    <a:pt x="625" y="1000"/>
                    <a:pt x="575" y="1075"/>
                  </a:cubicBezTo>
                  <a:cubicBezTo>
                    <a:pt x="538" y="1088"/>
                    <a:pt x="513" y="1113"/>
                    <a:pt x="475" y="1113"/>
                  </a:cubicBezTo>
                  <a:cubicBezTo>
                    <a:pt x="425" y="1125"/>
                    <a:pt x="400" y="1125"/>
                    <a:pt x="363" y="1125"/>
                  </a:cubicBezTo>
                  <a:cubicBezTo>
                    <a:pt x="338" y="1113"/>
                    <a:pt x="325" y="1113"/>
                    <a:pt x="325" y="1113"/>
                  </a:cubicBezTo>
                  <a:lnTo>
                    <a:pt x="275" y="1113"/>
                  </a:lnTo>
                  <a:cubicBezTo>
                    <a:pt x="263" y="1113"/>
                    <a:pt x="213" y="1100"/>
                    <a:pt x="188" y="1075"/>
                  </a:cubicBezTo>
                  <a:cubicBezTo>
                    <a:pt x="110" y="1053"/>
                    <a:pt x="72" y="971"/>
                    <a:pt x="38" y="971"/>
                  </a:cubicBezTo>
                  <a:cubicBezTo>
                    <a:pt x="34" y="971"/>
                    <a:pt x="29" y="973"/>
                    <a:pt x="25" y="975"/>
                  </a:cubicBezTo>
                  <a:cubicBezTo>
                    <a:pt x="0" y="975"/>
                    <a:pt x="0" y="1100"/>
                    <a:pt x="88" y="1213"/>
                  </a:cubicBezTo>
                  <a:cubicBezTo>
                    <a:pt x="138" y="1263"/>
                    <a:pt x="188" y="1313"/>
                    <a:pt x="225" y="1325"/>
                  </a:cubicBezTo>
                  <a:cubicBezTo>
                    <a:pt x="263" y="1325"/>
                    <a:pt x="275" y="1338"/>
                    <a:pt x="288" y="1338"/>
                  </a:cubicBezTo>
                  <a:lnTo>
                    <a:pt x="313" y="1338"/>
                  </a:lnTo>
                  <a:cubicBezTo>
                    <a:pt x="313" y="1338"/>
                    <a:pt x="338" y="1338"/>
                    <a:pt x="388" y="1325"/>
                  </a:cubicBezTo>
                  <a:cubicBezTo>
                    <a:pt x="400" y="1313"/>
                    <a:pt x="438" y="1313"/>
                    <a:pt x="463" y="1300"/>
                  </a:cubicBezTo>
                  <a:lnTo>
                    <a:pt x="463" y="1300"/>
                  </a:lnTo>
                  <a:cubicBezTo>
                    <a:pt x="450" y="1363"/>
                    <a:pt x="438" y="1388"/>
                    <a:pt x="438" y="1388"/>
                  </a:cubicBezTo>
                  <a:cubicBezTo>
                    <a:pt x="846" y="931"/>
                    <a:pt x="1352" y="550"/>
                    <a:pt x="1910" y="550"/>
                  </a:cubicBezTo>
                  <a:cubicBezTo>
                    <a:pt x="2069" y="550"/>
                    <a:pt x="2233" y="581"/>
                    <a:pt x="2399" y="651"/>
                  </a:cubicBezTo>
                  <a:cubicBezTo>
                    <a:pt x="3149" y="988"/>
                    <a:pt x="3024" y="1963"/>
                    <a:pt x="3024" y="1963"/>
                  </a:cubicBezTo>
                  <a:cubicBezTo>
                    <a:pt x="3374" y="1025"/>
                    <a:pt x="2974" y="488"/>
                    <a:pt x="2499" y="326"/>
                  </a:cubicBezTo>
                  <a:cubicBezTo>
                    <a:pt x="2277" y="256"/>
                    <a:pt x="2077" y="226"/>
                    <a:pt x="1897" y="226"/>
                  </a:cubicBezTo>
                  <a:cubicBezTo>
                    <a:pt x="1592" y="226"/>
                    <a:pt x="1346" y="312"/>
                    <a:pt x="1150" y="438"/>
                  </a:cubicBezTo>
                  <a:lnTo>
                    <a:pt x="1125" y="438"/>
                  </a:lnTo>
                  <a:cubicBezTo>
                    <a:pt x="1087" y="426"/>
                    <a:pt x="1062" y="401"/>
                    <a:pt x="1025" y="376"/>
                  </a:cubicBezTo>
                  <a:cubicBezTo>
                    <a:pt x="1012" y="338"/>
                    <a:pt x="1000" y="326"/>
                    <a:pt x="1000" y="326"/>
                  </a:cubicBezTo>
                  <a:cubicBezTo>
                    <a:pt x="1000" y="326"/>
                    <a:pt x="975" y="326"/>
                    <a:pt x="962" y="301"/>
                  </a:cubicBezTo>
                  <a:cubicBezTo>
                    <a:pt x="937" y="263"/>
                    <a:pt x="912" y="238"/>
                    <a:pt x="900" y="188"/>
                  </a:cubicBezTo>
                  <a:cubicBezTo>
                    <a:pt x="887" y="138"/>
                    <a:pt x="887" y="88"/>
                    <a:pt x="900" y="63"/>
                  </a:cubicBezTo>
                  <a:cubicBezTo>
                    <a:pt x="912" y="26"/>
                    <a:pt x="912" y="13"/>
                    <a:pt x="9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45"/>
            <p:cNvSpPr/>
            <p:nvPr/>
          </p:nvSpPr>
          <p:spPr>
            <a:xfrm>
              <a:off x="5870813" y="2146712"/>
              <a:ext cx="295971" cy="124610"/>
            </a:xfrm>
            <a:custGeom>
              <a:avLst/>
              <a:gdLst/>
              <a:ahLst/>
              <a:cxnLst/>
              <a:rect l="l" t="t" r="r" b="b"/>
              <a:pathLst>
                <a:path w="3425" h="1442" extrusionOk="0">
                  <a:moveTo>
                    <a:pt x="1477" y="0"/>
                  </a:moveTo>
                  <a:cubicBezTo>
                    <a:pt x="1413" y="0"/>
                    <a:pt x="1319" y="3"/>
                    <a:pt x="1200" y="16"/>
                  </a:cubicBezTo>
                  <a:cubicBezTo>
                    <a:pt x="988" y="66"/>
                    <a:pt x="688" y="178"/>
                    <a:pt x="475" y="391"/>
                  </a:cubicBezTo>
                  <a:cubicBezTo>
                    <a:pt x="251" y="603"/>
                    <a:pt x="113" y="878"/>
                    <a:pt x="63" y="1078"/>
                  </a:cubicBezTo>
                  <a:cubicBezTo>
                    <a:pt x="13" y="1290"/>
                    <a:pt x="1" y="1440"/>
                    <a:pt x="38" y="1440"/>
                  </a:cubicBezTo>
                  <a:cubicBezTo>
                    <a:pt x="39" y="1441"/>
                    <a:pt x="40" y="1441"/>
                    <a:pt x="41" y="1441"/>
                  </a:cubicBezTo>
                  <a:cubicBezTo>
                    <a:pt x="67" y="1441"/>
                    <a:pt x="117" y="1308"/>
                    <a:pt x="201" y="1140"/>
                  </a:cubicBezTo>
                  <a:cubicBezTo>
                    <a:pt x="300" y="978"/>
                    <a:pt x="450" y="753"/>
                    <a:pt x="663" y="616"/>
                  </a:cubicBezTo>
                  <a:cubicBezTo>
                    <a:pt x="863" y="478"/>
                    <a:pt x="1100" y="416"/>
                    <a:pt x="1263" y="391"/>
                  </a:cubicBezTo>
                  <a:cubicBezTo>
                    <a:pt x="1329" y="391"/>
                    <a:pt x="1385" y="385"/>
                    <a:pt x="1429" y="385"/>
                  </a:cubicBezTo>
                  <a:cubicBezTo>
                    <a:pt x="1451" y="385"/>
                    <a:pt x="1471" y="387"/>
                    <a:pt x="1488" y="391"/>
                  </a:cubicBezTo>
                  <a:cubicBezTo>
                    <a:pt x="1537" y="416"/>
                    <a:pt x="1562" y="416"/>
                    <a:pt x="1562" y="416"/>
                  </a:cubicBezTo>
                  <a:lnTo>
                    <a:pt x="1637" y="416"/>
                  </a:lnTo>
                  <a:cubicBezTo>
                    <a:pt x="1700" y="428"/>
                    <a:pt x="1762" y="428"/>
                    <a:pt x="1862" y="453"/>
                  </a:cubicBezTo>
                  <a:cubicBezTo>
                    <a:pt x="2037" y="503"/>
                    <a:pt x="2250" y="616"/>
                    <a:pt x="2450" y="766"/>
                  </a:cubicBezTo>
                  <a:cubicBezTo>
                    <a:pt x="2500" y="816"/>
                    <a:pt x="2550" y="853"/>
                    <a:pt x="2600" y="891"/>
                  </a:cubicBezTo>
                  <a:lnTo>
                    <a:pt x="2687" y="991"/>
                  </a:lnTo>
                  <a:lnTo>
                    <a:pt x="2737" y="1040"/>
                  </a:lnTo>
                  <a:lnTo>
                    <a:pt x="2762" y="1065"/>
                  </a:lnTo>
                  <a:lnTo>
                    <a:pt x="2787" y="1090"/>
                  </a:lnTo>
                  <a:cubicBezTo>
                    <a:pt x="2787" y="1095"/>
                    <a:pt x="2788" y="1096"/>
                    <a:pt x="2790" y="1096"/>
                  </a:cubicBezTo>
                  <a:cubicBezTo>
                    <a:pt x="2794" y="1096"/>
                    <a:pt x="2799" y="1090"/>
                    <a:pt x="2799" y="1090"/>
                  </a:cubicBezTo>
                  <a:cubicBezTo>
                    <a:pt x="2837" y="1053"/>
                    <a:pt x="2874" y="1040"/>
                    <a:pt x="2924" y="1003"/>
                  </a:cubicBezTo>
                  <a:cubicBezTo>
                    <a:pt x="2962" y="991"/>
                    <a:pt x="3012" y="966"/>
                    <a:pt x="3037" y="941"/>
                  </a:cubicBezTo>
                  <a:cubicBezTo>
                    <a:pt x="3099" y="903"/>
                    <a:pt x="3124" y="866"/>
                    <a:pt x="3174" y="841"/>
                  </a:cubicBezTo>
                  <a:cubicBezTo>
                    <a:pt x="3324" y="716"/>
                    <a:pt x="3424" y="616"/>
                    <a:pt x="3412" y="591"/>
                  </a:cubicBezTo>
                  <a:cubicBezTo>
                    <a:pt x="3407" y="586"/>
                    <a:pt x="3399" y="584"/>
                    <a:pt x="3388" y="584"/>
                  </a:cubicBezTo>
                  <a:cubicBezTo>
                    <a:pt x="3336" y="584"/>
                    <a:pt x="3215" y="627"/>
                    <a:pt x="3062" y="678"/>
                  </a:cubicBezTo>
                  <a:cubicBezTo>
                    <a:pt x="3012" y="703"/>
                    <a:pt x="2974" y="728"/>
                    <a:pt x="2924" y="753"/>
                  </a:cubicBezTo>
                  <a:cubicBezTo>
                    <a:pt x="2912" y="766"/>
                    <a:pt x="2887" y="766"/>
                    <a:pt x="2874" y="766"/>
                  </a:cubicBezTo>
                  <a:lnTo>
                    <a:pt x="2824" y="791"/>
                  </a:lnTo>
                  <a:cubicBezTo>
                    <a:pt x="2812" y="791"/>
                    <a:pt x="2799" y="766"/>
                    <a:pt x="2799" y="753"/>
                  </a:cubicBezTo>
                  <a:cubicBezTo>
                    <a:pt x="2799" y="741"/>
                    <a:pt x="2799" y="741"/>
                    <a:pt x="2762" y="703"/>
                  </a:cubicBezTo>
                  <a:cubicBezTo>
                    <a:pt x="2737" y="666"/>
                    <a:pt x="2675" y="603"/>
                    <a:pt x="2625" y="553"/>
                  </a:cubicBezTo>
                  <a:cubicBezTo>
                    <a:pt x="2425" y="328"/>
                    <a:pt x="2175" y="178"/>
                    <a:pt x="1950" y="103"/>
                  </a:cubicBezTo>
                  <a:cubicBezTo>
                    <a:pt x="1850" y="53"/>
                    <a:pt x="1750" y="41"/>
                    <a:pt x="1687" y="16"/>
                  </a:cubicBezTo>
                  <a:cubicBezTo>
                    <a:pt x="1612" y="3"/>
                    <a:pt x="1575" y="3"/>
                    <a:pt x="1575" y="3"/>
                  </a:cubicBezTo>
                  <a:cubicBezTo>
                    <a:pt x="1575" y="3"/>
                    <a:pt x="1541" y="0"/>
                    <a:pt x="1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45"/>
            <p:cNvSpPr/>
            <p:nvPr/>
          </p:nvSpPr>
          <p:spPr>
            <a:xfrm>
              <a:off x="5874097" y="2101517"/>
              <a:ext cx="75613" cy="114673"/>
            </a:xfrm>
            <a:custGeom>
              <a:avLst/>
              <a:gdLst/>
              <a:ahLst/>
              <a:cxnLst/>
              <a:rect l="l" t="t" r="r" b="b"/>
              <a:pathLst>
                <a:path w="875" h="1327" extrusionOk="0">
                  <a:moveTo>
                    <a:pt x="873" y="1"/>
                  </a:moveTo>
                  <a:cubicBezTo>
                    <a:pt x="854" y="1"/>
                    <a:pt x="678" y="97"/>
                    <a:pt x="525" y="227"/>
                  </a:cubicBezTo>
                  <a:cubicBezTo>
                    <a:pt x="450" y="302"/>
                    <a:pt x="362" y="376"/>
                    <a:pt x="325" y="439"/>
                  </a:cubicBezTo>
                  <a:cubicBezTo>
                    <a:pt x="275" y="501"/>
                    <a:pt x="250" y="539"/>
                    <a:pt x="250" y="539"/>
                  </a:cubicBezTo>
                  <a:cubicBezTo>
                    <a:pt x="250" y="539"/>
                    <a:pt x="213" y="589"/>
                    <a:pt x="188" y="651"/>
                  </a:cubicBezTo>
                  <a:cubicBezTo>
                    <a:pt x="138" y="726"/>
                    <a:pt x="88" y="826"/>
                    <a:pt x="63" y="914"/>
                  </a:cubicBezTo>
                  <a:cubicBezTo>
                    <a:pt x="0" y="1126"/>
                    <a:pt x="0" y="1326"/>
                    <a:pt x="13" y="1326"/>
                  </a:cubicBezTo>
                  <a:cubicBezTo>
                    <a:pt x="25" y="1326"/>
                    <a:pt x="38" y="1126"/>
                    <a:pt x="125" y="939"/>
                  </a:cubicBezTo>
                  <a:cubicBezTo>
                    <a:pt x="163" y="851"/>
                    <a:pt x="200" y="764"/>
                    <a:pt x="250" y="701"/>
                  </a:cubicBezTo>
                  <a:cubicBezTo>
                    <a:pt x="275" y="639"/>
                    <a:pt x="312" y="589"/>
                    <a:pt x="312" y="589"/>
                  </a:cubicBezTo>
                  <a:cubicBezTo>
                    <a:pt x="312" y="589"/>
                    <a:pt x="337" y="539"/>
                    <a:pt x="387" y="489"/>
                  </a:cubicBezTo>
                  <a:cubicBezTo>
                    <a:pt x="412" y="426"/>
                    <a:pt x="500" y="339"/>
                    <a:pt x="562" y="264"/>
                  </a:cubicBezTo>
                  <a:cubicBezTo>
                    <a:pt x="700" y="127"/>
                    <a:pt x="875" y="14"/>
                    <a:pt x="875" y="2"/>
                  </a:cubicBezTo>
                  <a:cubicBezTo>
                    <a:pt x="875" y="1"/>
                    <a:pt x="874" y="1"/>
                    <a:pt x="873"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45"/>
            <p:cNvSpPr/>
            <p:nvPr/>
          </p:nvSpPr>
          <p:spPr>
            <a:xfrm>
              <a:off x="5875134" y="2103764"/>
              <a:ext cx="42171" cy="67058"/>
            </a:xfrm>
            <a:custGeom>
              <a:avLst/>
              <a:gdLst/>
              <a:ahLst/>
              <a:cxnLst/>
              <a:rect l="l" t="t" r="r" b="b"/>
              <a:pathLst>
                <a:path w="488" h="776" extrusionOk="0">
                  <a:moveTo>
                    <a:pt x="488" y="1"/>
                  </a:moveTo>
                  <a:lnTo>
                    <a:pt x="488" y="1"/>
                  </a:lnTo>
                  <a:cubicBezTo>
                    <a:pt x="488" y="1"/>
                    <a:pt x="375" y="51"/>
                    <a:pt x="275" y="151"/>
                  </a:cubicBezTo>
                  <a:cubicBezTo>
                    <a:pt x="188" y="226"/>
                    <a:pt x="126" y="313"/>
                    <a:pt x="126" y="313"/>
                  </a:cubicBezTo>
                  <a:cubicBezTo>
                    <a:pt x="126" y="313"/>
                    <a:pt x="63" y="425"/>
                    <a:pt x="26" y="538"/>
                  </a:cubicBezTo>
                  <a:cubicBezTo>
                    <a:pt x="1" y="663"/>
                    <a:pt x="13" y="775"/>
                    <a:pt x="26" y="775"/>
                  </a:cubicBezTo>
                  <a:cubicBezTo>
                    <a:pt x="51" y="750"/>
                    <a:pt x="51" y="650"/>
                    <a:pt x="88" y="550"/>
                  </a:cubicBezTo>
                  <a:cubicBezTo>
                    <a:pt x="138" y="463"/>
                    <a:pt x="201" y="363"/>
                    <a:pt x="201" y="363"/>
                  </a:cubicBezTo>
                  <a:cubicBezTo>
                    <a:pt x="201" y="363"/>
                    <a:pt x="250" y="276"/>
                    <a:pt x="325" y="176"/>
                  </a:cubicBezTo>
                  <a:cubicBezTo>
                    <a:pt x="400" y="88"/>
                    <a:pt x="488" y="26"/>
                    <a:pt x="488"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45"/>
            <p:cNvSpPr/>
            <p:nvPr/>
          </p:nvSpPr>
          <p:spPr>
            <a:xfrm>
              <a:off x="6074927" y="2152329"/>
              <a:ext cx="66972" cy="45454"/>
            </a:xfrm>
            <a:custGeom>
              <a:avLst/>
              <a:gdLst/>
              <a:ahLst/>
              <a:cxnLst/>
              <a:rect l="l" t="t" r="r" b="b"/>
              <a:pathLst>
                <a:path w="775" h="526" extrusionOk="0">
                  <a:moveTo>
                    <a:pt x="762" y="1"/>
                  </a:moveTo>
                  <a:cubicBezTo>
                    <a:pt x="762" y="1"/>
                    <a:pt x="737" y="126"/>
                    <a:pt x="650" y="226"/>
                  </a:cubicBezTo>
                  <a:cubicBezTo>
                    <a:pt x="587" y="313"/>
                    <a:pt x="487" y="376"/>
                    <a:pt x="487" y="376"/>
                  </a:cubicBezTo>
                  <a:lnTo>
                    <a:pt x="425" y="413"/>
                  </a:lnTo>
                  <a:cubicBezTo>
                    <a:pt x="375" y="426"/>
                    <a:pt x="325" y="438"/>
                    <a:pt x="263" y="463"/>
                  </a:cubicBezTo>
                  <a:cubicBezTo>
                    <a:pt x="248" y="465"/>
                    <a:pt x="234" y="465"/>
                    <a:pt x="220" y="465"/>
                  </a:cubicBezTo>
                  <a:cubicBezTo>
                    <a:pt x="125" y="465"/>
                    <a:pt x="38" y="436"/>
                    <a:pt x="17" y="436"/>
                  </a:cubicBezTo>
                  <a:cubicBezTo>
                    <a:pt x="14" y="436"/>
                    <a:pt x="13" y="437"/>
                    <a:pt x="13" y="438"/>
                  </a:cubicBezTo>
                  <a:cubicBezTo>
                    <a:pt x="0" y="438"/>
                    <a:pt x="125" y="526"/>
                    <a:pt x="263" y="526"/>
                  </a:cubicBezTo>
                  <a:cubicBezTo>
                    <a:pt x="325" y="526"/>
                    <a:pt x="400" y="501"/>
                    <a:pt x="450" y="488"/>
                  </a:cubicBezTo>
                  <a:cubicBezTo>
                    <a:pt x="500" y="476"/>
                    <a:pt x="525" y="463"/>
                    <a:pt x="525" y="463"/>
                  </a:cubicBezTo>
                  <a:cubicBezTo>
                    <a:pt x="525" y="463"/>
                    <a:pt x="637" y="376"/>
                    <a:pt x="700" y="251"/>
                  </a:cubicBezTo>
                  <a:cubicBezTo>
                    <a:pt x="762" y="126"/>
                    <a:pt x="775"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45"/>
            <p:cNvSpPr/>
            <p:nvPr/>
          </p:nvSpPr>
          <p:spPr>
            <a:xfrm>
              <a:off x="6059804" y="2129688"/>
              <a:ext cx="33529" cy="53404"/>
            </a:xfrm>
            <a:custGeom>
              <a:avLst/>
              <a:gdLst/>
              <a:ahLst/>
              <a:cxnLst/>
              <a:rect l="l" t="t" r="r" b="b"/>
              <a:pathLst>
                <a:path w="388" h="618" extrusionOk="0">
                  <a:moveTo>
                    <a:pt x="288" y="0"/>
                  </a:moveTo>
                  <a:cubicBezTo>
                    <a:pt x="288" y="1"/>
                    <a:pt x="300" y="13"/>
                    <a:pt x="300" y="50"/>
                  </a:cubicBezTo>
                  <a:cubicBezTo>
                    <a:pt x="313" y="75"/>
                    <a:pt x="313" y="125"/>
                    <a:pt x="313" y="175"/>
                  </a:cubicBezTo>
                  <a:cubicBezTo>
                    <a:pt x="313" y="263"/>
                    <a:pt x="263" y="363"/>
                    <a:pt x="263" y="363"/>
                  </a:cubicBezTo>
                  <a:cubicBezTo>
                    <a:pt x="263" y="363"/>
                    <a:pt x="263" y="388"/>
                    <a:pt x="250" y="425"/>
                  </a:cubicBezTo>
                  <a:cubicBezTo>
                    <a:pt x="238" y="450"/>
                    <a:pt x="200" y="500"/>
                    <a:pt x="175" y="525"/>
                  </a:cubicBezTo>
                  <a:cubicBezTo>
                    <a:pt x="138" y="563"/>
                    <a:pt x="100" y="575"/>
                    <a:pt x="63" y="575"/>
                  </a:cubicBezTo>
                  <a:lnTo>
                    <a:pt x="0" y="575"/>
                  </a:lnTo>
                  <a:cubicBezTo>
                    <a:pt x="0" y="575"/>
                    <a:pt x="13" y="588"/>
                    <a:pt x="63" y="613"/>
                  </a:cubicBezTo>
                  <a:cubicBezTo>
                    <a:pt x="72" y="616"/>
                    <a:pt x="84" y="617"/>
                    <a:pt x="97" y="617"/>
                  </a:cubicBezTo>
                  <a:cubicBezTo>
                    <a:pt x="136" y="617"/>
                    <a:pt x="188" y="603"/>
                    <a:pt x="225" y="575"/>
                  </a:cubicBezTo>
                  <a:cubicBezTo>
                    <a:pt x="263" y="550"/>
                    <a:pt x="300" y="500"/>
                    <a:pt x="325" y="463"/>
                  </a:cubicBezTo>
                  <a:lnTo>
                    <a:pt x="363" y="400"/>
                  </a:lnTo>
                  <a:cubicBezTo>
                    <a:pt x="363" y="400"/>
                    <a:pt x="388" y="300"/>
                    <a:pt x="375" y="188"/>
                  </a:cubicBezTo>
                  <a:cubicBezTo>
                    <a:pt x="375" y="138"/>
                    <a:pt x="363" y="75"/>
                    <a:pt x="325" y="50"/>
                  </a:cubicBezTo>
                  <a:cubicBezTo>
                    <a:pt x="313" y="13"/>
                    <a:pt x="288" y="1"/>
                    <a:pt x="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45"/>
            <p:cNvSpPr/>
            <p:nvPr/>
          </p:nvSpPr>
          <p:spPr>
            <a:xfrm>
              <a:off x="5709908" y="2484937"/>
              <a:ext cx="51935" cy="19357"/>
            </a:xfrm>
            <a:custGeom>
              <a:avLst/>
              <a:gdLst/>
              <a:ahLst/>
              <a:cxnLst/>
              <a:rect l="l" t="t" r="r" b="b"/>
              <a:pathLst>
                <a:path w="601" h="224" extrusionOk="0">
                  <a:moveTo>
                    <a:pt x="26" y="0"/>
                  </a:moveTo>
                  <a:cubicBezTo>
                    <a:pt x="1" y="0"/>
                    <a:pt x="38" y="75"/>
                    <a:pt x="113" y="138"/>
                  </a:cubicBezTo>
                  <a:cubicBezTo>
                    <a:pt x="176" y="188"/>
                    <a:pt x="276" y="213"/>
                    <a:pt x="276" y="213"/>
                  </a:cubicBezTo>
                  <a:cubicBezTo>
                    <a:pt x="276" y="213"/>
                    <a:pt x="309" y="224"/>
                    <a:pt x="357" y="224"/>
                  </a:cubicBezTo>
                  <a:cubicBezTo>
                    <a:pt x="381" y="224"/>
                    <a:pt x="409" y="221"/>
                    <a:pt x="438" y="213"/>
                  </a:cubicBezTo>
                  <a:cubicBezTo>
                    <a:pt x="526" y="188"/>
                    <a:pt x="601" y="138"/>
                    <a:pt x="588" y="125"/>
                  </a:cubicBezTo>
                  <a:cubicBezTo>
                    <a:pt x="584" y="123"/>
                    <a:pt x="578" y="122"/>
                    <a:pt x="571" y="122"/>
                  </a:cubicBezTo>
                  <a:cubicBezTo>
                    <a:pt x="537" y="122"/>
                    <a:pt x="479" y="144"/>
                    <a:pt x="438" y="175"/>
                  </a:cubicBezTo>
                  <a:cubicBezTo>
                    <a:pt x="413" y="163"/>
                    <a:pt x="394" y="163"/>
                    <a:pt x="377" y="163"/>
                  </a:cubicBezTo>
                  <a:cubicBezTo>
                    <a:pt x="360" y="163"/>
                    <a:pt x="345" y="163"/>
                    <a:pt x="326" y="150"/>
                  </a:cubicBezTo>
                  <a:cubicBezTo>
                    <a:pt x="301" y="138"/>
                    <a:pt x="288" y="138"/>
                    <a:pt x="288" y="138"/>
                  </a:cubicBezTo>
                  <a:cubicBezTo>
                    <a:pt x="288" y="138"/>
                    <a:pt x="213" y="125"/>
                    <a:pt x="151" y="88"/>
                  </a:cubicBezTo>
                  <a:cubicBezTo>
                    <a:pt x="88" y="50"/>
                    <a:pt x="38" y="0"/>
                    <a:pt x="26"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45"/>
            <p:cNvSpPr/>
            <p:nvPr/>
          </p:nvSpPr>
          <p:spPr>
            <a:xfrm>
              <a:off x="5498017" y="1950119"/>
              <a:ext cx="59799" cy="35517"/>
            </a:xfrm>
            <a:custGeom>
              <a:avLst/>
              <a:gdLst/>
              <a:ahLst/>
              <a:cxnLst/>
              <a:rect l="l" t="t" r="r" b="b"/>
              <a:pathLst>
                <a:path w="692" h="411" extrusionOk="0">
                  <a:moveTo>
                    <a:pt x="368" y="0"/>
                  </a:moveTo>
                  <a:cubicBezTo>
                    <a:pt x="247" y="0"/>
                    <a:pt x="140" y="72"/>
                    <a:pt x="66" y="192"/>
                  </a:cubicBezTo>
                  <a:cubicBezTo>
                    <a:pt x="0" y="291"/>
                    <a:pt x="2" y="410"/>
                    <a:pt x="125" y="410"/>
                  </a:cubicBezTo>
                  <a:cubicBezTo>
                    <a:pt x="141" y="410"/>
                    <a:pt x="159" y="408"/>
                    <a:pt x="179" y="404"/>
                  </a:cubicBezTo>
                  <a:cubicBezTo>
                    <a:pt x="254" y="392"/>
                    <a:pt x="329" y="342"/>
                    <a:pt x="416" y="317"/>
                  </a:cubicBezTo>
                  <a:cubicBezTo>
                    <a:pt x="454" y="292"/>
                    <a:pt x="566" y="292"/>
                    <a:pt x="616" y="267"/>
                  </a:cubicBezTo>
                  <a:cubicBezTo>
                    <a:pt x="641" y="254"/>
                    <a:pt x="679" y="242"/>
                    <a:pt x="679" y="204"/>
                  </a:cubicBezTo>
                  <a:cubicBezTo>
                    <a:pt x="691" y="142"/>
                    <a:pt x="604" y="67"/>
                    <a:pt x="504" y="29"/>
                  </a:cubicBezTo>
                  <a:cubicBezTo>
                    <a:pt x="457" y="10"/>
                    <a:pt x="412" y="0"/>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45"/>
            <p:cNvSpPr/>
            <p:nvPr/>
          </p:nvSpPr>
          <p:spPr>
            <a:xfrm>
              <a:off x="5937181" y="2018991"/>
              <a:ext cx="76477" cy="39924"/>
            </a:xfrm>
            <a:custGeom>
              <a:avLst/>
              <a:gdLst/>
              <a:ahLst/>
              <a:cxnLst/>
              <a:rect l="l" t="t" r="r" b="b"/>
              <a:pathLst>
                <a:path w="885" h="462" extrusionOk="0">
                  <a:moveTo>
                    <a:pt x="574" y="0"/>
                  </a:moveTo>
                  <a:cubicBezTo>
                    <a:pt x="367" y="0"/>
                    <a:pt x="112" y="93"/>
                    <a:pt x="57" y="257"/>
                  </a:cubicBezTo>
                  <a:cubicBezTo>
                    <a:pt x="1" y="416"/>
                    <a:pt x="52" y="461"/>
                    <a:pt x="138" y="461"/>
                  </a:cubicBezTo>
                  <a:cubicBezTo>
                    <a:pt x="241" y="461"/>
                    <a:pt x="395" y="396"/>
                    <a:pt x="470" y="382"/>
                  </a:cubicBezTo>
                  <a:cubicBezTo>
                    <a:pt x="582" y="344"/>
                    <a:pt x="794" y="357"/>
                    <a:pt x="844" y="207"/>
                  </a:cubicBezTo>
                  <a:cubicBezTo>
                    <a:pt x="884" y="65"/>
                    <a:pt x="746" y="0"/>
                    <a:pt x="5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45"/>
            <p:cNvSpPr/>
            <p:nvPr/>
          </p:nvSpPr>
          <p:spPr>
            <a:xfrm>
              <a:off x="6099728" y="2335959"/>
              <a:ext cx="63774" cy="40010"/>
            </a:xfrm>
            <a:custGeom>
              <a:avLst/>
              <a:gdLst/>
              <a:ahLst/>
              <a:cxnLst/>
              <a:rect l="l" t="t" r="r" b="b"/>
              <a:pathLst>
                <a:path w="738" h="463" extrusionOk="0">
                  <a:moveTo>
                    <a:pt x="476" y="0"/>
                  </a:moveTo>
                  <a:cubicBezTo>
                    <a:pt x="376" y="0"/>
                    <a:pt x="350" y="162"/>
                    <a:pt x="350" y="162"/>
                  </a:cubicBezTo>
                  <a:cubicBezTo>
                    <a:pt x="350" y="162"/>
                    <a:pt x="286" y="103"/>
                    <a:pt x="217" y="103"/>
                  </a:cubicBezTo>
                  <a:cubicBezTo>
                    <a:pt x="171" y="103"/>
                    <a:pt x="123" y="128"/>
                    <a:pt x="88" y="212"/>
                  </a:cubicBezTo>
                  <a:cubicBezTo>
                    <a:pt x="1" y="362"/>
                    <a:pt x="463" y="462"/>
                    <a:pt x="463" y="462"/>
                  </a:cubicBezTo>
                  <a:cubicBezTo>
                    <a:pt x="463" y="462"/>
                    <a:pt x="738" y="125"/>
                    <a:pt x="550" y="25"/>
                  </a:cubicBezTo>
                  <a:cubicBezTo>
                    <a:pt x="522" y="8"/>
                    <a:pt x="498" y="0"/>
                    <a:pt x="4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45"/>
            <p:cNvSpPr/>
            <p:nvPr/>
          </p:nvSpPr>
          <p:spPr>
            <a:xfrm>
              <a:off x="6448502" y="2205301"/>
              <a:ext cx="40010" cy="21690"/>
            </a:xfrm>
            <a:custGeom>
              <a:avLst/>
              <a:gdLst/>
              <a:ahLst/>
              <a:cxnLst/>
              <a:rect l="l" t="t" r="r" b="b"/>
              <a:pathLst>
                <a:path w="463" h="251" extrusionOk="0">
                  <a:moveTo>
                    <a:pt x="13" y="63"/>
                  </a:moveTo>
                  <a:cubicBezTo>
                    <a:pt x="0" y="125"/>
                    <a:pt x="75" y="188"/>
                    <a:pt x="200" y="225"/>
                  </a:cubicBezTo>
                  <a:cubicBezTo>
                    <a:pt x="325" y="250"/>
                    <a:pt x="438" y="238"/>
                    <a:pt x="450" y="188"/>
                  </a:cubicBezTo>
                  <a:cubicBezTo>
                    <a:pt x="463" y="138"/>
                    <a:pt x="388" y="63"/>
                    <a:pt x="263" y="38"/>
                  </a:cubicBezTo>
                  <a:cubicBezTo>
                    <a:pt x="138" y="0"/>
                    <a:pt x="38" y="13"/>
                    <a:pt x="13"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45"/>
            <p:cNvSpPr/>
            <p:nvPr/>
          </p:nvSpPr>
          <p:spPr>
            <a:xfrm>
              <a:off x="5698069" y="2360673"/>
              <a:ext cx="208433" cy="100241"/>
            </a:xfrm>
            <a:custGeom>
              <a:avLst/>
              <a:gdLst/>
              <a:ahLst/>
              <a:cxnLst/>
              <a:rect l="l" t="t" r="r" b="b"/>
              <a:pathLst>
                <a:path w="2412" h="1160" extrusionOk="0">
                  <a:moveTo>
                    <a:pt x="1860" y="1"/>
                  </a:moveTo>
                  <a:cubicBezTo>
                    <a:pt x="1840" y="1"/>
                    <a:pt x="1737" y="121"/>
                    <a:pt x="1725" y="276"/>
                  </a:cubicBezTo>
                  <a:cubicBezTo>
                    <a:pt x="1700" y="364"/>
                    <a:pt x="1725" y="451"/>
                    <a:pt x="1750" y="514"/>
                  </a:cubicBezTo>
                  <a:cubicBezTo>
                    <a:pt x="1750" y="526"/>
                    <a:pt x="1762" y="564"/>
                    <a:pt x="1762" y="576"/>
                  </a:cubicBezTo>
                  <a:lnTo>
                    <a:pt x="1725" y="626"/>
                  </a:lnTo>
                  <a:cubicBezTo>
                    <a:pt x="1662" y="689"/>
                    <a:pt x="1550" y="751"/>
                    <a:pt x="1437" y="814"/>
                  </a:cubicBezTo>
                  <a:cubicBezTo>
                    <a:pt x="1325" y="876"/>
                    <a:pt x="1200" y="901"/>
                    <a:pt x="1125" y="926"/>
                  </a:cubicBezTo>
                  <a:cubicBezTo>
                    <a:pt x="1038" y="938"/>
                    <a:pt x="975" y="951"/>
                    <a:pt x="975" y="951"/>
                  </a:cubicBezTo>
                  <a:cubicBezTo>
                    <a:pt x="975" y="951"/>
                    <a:pt x="913" y="963"/>
                    <a:pt x="813" y="976"/>
                  </a:cubicBezTo>
                  <a:cubicBezTo>
                    <a:pt x="725" y="1001"/>
                    <a:pt x="600" y="1013"/>
                    <a:pt x="488" y="1013"/>
                  </a:cubicBezTo>
                  <a:cubicBezTo>
                    <a:pt x="363" y="1013"/>
                    <a:pt x="238" y="976"/>
                    <a:pt x="163" y="951"/>
                  </a:cubicBezTo>
                  <a:cubicBezTo>
                    <a:pt x="74" y="929"/>
                    <a:pt x="24" y="887"/>
                    <a:pt x="6" y="887"/>
                  </a:cubicBezTo>
                  <a:cubicBezTo>
                    <a:pt x="4" y="887"/>
                    <a:pt x="2" y="887"/>
                    <a:pt x="0" y="889"/>
                  </a:cubicBezTo>
                  <a:cubicBezTo>
                    <a:pt x="0" y="889"/>
                    <a:pt x="0" y="901"/>
                    <a:pt x="38" y="938"/>
                  </a:cubicBezTo>
                  <a:cubicBezTo>
                    <a:pt x="50" y="951"/>
                    <a:pt x="75" y="1001"/>
                    <a:pt x="125" y="1013"/>
                  </a:cubicBezTo>
                  <a:cubicBezTo>
                    <a:pt x="200" y="1076"/>
                    <a:pt x="350" y="1126"/>
                    <a:pt x="475" y="1138"/>
                  </a:cubicBezTo>
                  <a:cubicBezTo>
                    <a:pt x="534" y="1154"/>
                    <a:pt x="591" y="1159"/>
                    <a:pt x="645" y="1159"/>
                  </a:cubicBezTo>
                  <a:cubicBezTo>
                    <a:pt x="718" y="1159"/>
                    <a:pt x="786" y="1151"/>
                    <a:pt x="850" y="1151"/>
                  </a:cubicBezTo>
                  <a:cubicBezTo>
                    <a:pt x="938" y="1138"/>
                    <a:pt x="1013" y="1138"/>
                    <a:pt x="1013" y="1138"/>
                  </a:cubicBezTo>
                  <a:cubicBezTo>
                    <a:pt x="1013" y="1138"/>
                    <a:pt x="1075" y="1126"/>
                    <a:pt x="1175" y="1088"/>
                  </a:cubicBezTo>
                  <a:cubicBezTo>
                    <a:pt x="1262" y="1063"/>
                    <a:pt x="1387" y="1013"/>
                    <a:pt x="1500" y="938"/>
                  </a:cubicBezTo>
                  <a:cubicBezTo>
                    <a:pt x="1612" y="864"/>
                    <a:pt x="1725" y="776"/>
                    <a:pt x="1787" y="689"/>
                  </a:cubicBezTo>
                  <a:cubicBezTo>
                    <a:pt x="1800" y="664"/>
                    <a:pt x="1800" y="651"/>
                    <a:pt x="1812" y="639"/>
                  </a:cubicBezTo>
                  <a:lnTo>
                    <a:pt x="1825" y="651"/>
                  </a:lnTo>
                  <a:cubicBezTo>
                    <a:pt x="1850" y="676"/>
                    <a:pt x="1862" y="689"/>
                    <a:pt x="1887" y="701"/>
                  </a:cubicBezTo>
                  <a:cubicBezTo>
                    <a:pt x="1937" y="751"/>
                    <a:pt x="2012" y="776"/>
                    <a:pt x="2100" y="814"/>
                  </a:cubicBezTo>
                  <a:cubicBezTo>
                    <a:pt x="2148" y="830"/>
                    <a:pt x="2197" y="835"/>
                    <a:pt x="2242" y="835"/>
                  </a:cubicBezTo>
                  <a:cubicBezTo>
                    <a:pt x="2337" y="835"/>
                    <a:pt x="2412" y="810"/>
                    <a:pt x="2412" y="801"/>
                  </a:cubicBezTo>
                  <a:cubicBezTo>
                    <a:pt x="2387" y="751"/>
                    <a:pt x="2237" y="739"/>
                    <a:pt x="2125" y="676"/>
                  </a:cubicBezTo>
                  <a:cubicBezTo>
                    <a:pt x="2062" y="639"/>
                    <a:pt x="2012" y="589"/>
                    <a:pt x="1987" y="564"/>
                  </a:cubicBezTo>
                  <a:cubicBezTo>
                    <a:pt x="1950" y="526"/>
                    <a:pt x="1937" y="501"/>
                    <a:pt x="1937" y="501"/>
                  </a:cubicBezTo>
                  <a:lnTo>
                    <a:pt x="1925" y="489"/>
                  </a:lnTo>
                  <a:cubicBezTo>
                    <a:pt x="1925" y="464"/>
                    <a:pt x="1912" y="451"/>
                    <a:pt x="1887" y="439"/>
                  </a:cubicBezTo>
                  <a:cubicBezTo>
                    <a:pt x="1862" y="401"/>
                    <a:pt x="1850" y="339"/>
                    <a:pt x="1850" y="276"/>
                  </a:cubicBezTo>
                  <a:cubicBezTo>
                    <a:pt x="1825" y="151"/>
                    <a:pt x="1887" y="14"/>
                    <a:pt x="1862" y="1"/>
                  </a:cubicBezTo>
                  <a:cubicBezTo>
                    <a:pt x="1862" y="1"/>
                    <a:pt x="1861" y="1"/>
                    <a:pt x="1860"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45"/>
            <p:cNvSpPr/>
            <p:nvPr/>
          </p:nvSpPr>
          <p:spPr>
            <a:xfrm>
              <a:off x="5471314" y="1576204"/>
              <a:ext cx="1018314" cy="706443"/>
            </a:xfrm>
            <a:custGeom>
              <a:avLst/>
              <a:gdLst/>
              <a:ahLst/>
              <a:cxnLst/>
              <a:rect l="l" t="t" r="r" b="b"/>
              <a:pathLst>
                <a:path w="11784" h="8175" extrusionOk="0">
                  <a:moveTo>
                    <a:pt x="10512" y="7252"/>
                  </a:moveTo>
                  <a:cubicBezTo>
                    <a:pt x="10502" y="7268"/>
                    <a:pt x="10493" y="7271"/>
                    <a:pt x="10484" y="7280"/>
                  </a:cubicBezTo>
                  <a:lnTo>
                    <a:pt x="10512" y="7252"/>
                  </a:lnTo>
                  <a:close/>
                  <a:moveTo>
                    <a:pt x="5075" y="1"/>
                  </a:moveTo>
                  <a:cubicBezTo>
                    <a:pt x="3293" y="1"/>
                    <a:pt x="1687" y="834"/>
                    <a:pt x="575" y="2282"/>
                  </a:cubicBezTo>
                  <a:cubicBezTo>
                    <a:pt x="375" y="2545"/>
                    <a:pt x="175" y="2844"/>
                    <a:pt x="1" y="3144"/>
                  </a:cubicBezTo>
                  <a:cubicBezTo>
                    <a:pt x="850" y="3144"/>
                    <a:pt x="1637" y="2807"/>
                    <a:pt x="1637" y="2807"/>
                  </a:cubicBezTo>
                  <a:lnTo>
                    <a:pt x="1637" y="2807"/>
                  </a:lnTo>
                  <a:cubicBezTo>
                    <a:pt x="1190" y="4057"/>
                    <a:pt x="1903" y="4375"/>
                    <a:pt x="2745" y="4375"/>
                  </a:cubicBezTo>
                  <a:cubicBezTo>
                    <a:pt x="3620" y="4375"/>
                    <a:pt x="4636" y="4032"/>
                    <a:pt x="4636" y="4031"/>
                  </a:cubicBezTo>
                  <a:lnTo>
                    <a:pt x="4636" y="4031"/>
                  </a:lnTo>
                  <a:cubicBezTo>
                    <a:pt x="4516" y="4832"/>
                    <a:pt x="5209" y="5049"/>
                    <a:pt x="5997" y="5049"/>
                  </a:cubicBezTo>
                  <a:cubicBezTo>
                    <a:pt x="6931" y="5049"/>
                    <a:pt x="7997" y="4744"/>
                    <a:pt x="7997" y="4744"/>
                  </a:cubicBezTo>
                  <a:lnTo>
                    <a:pt x="7997" y="4744"/>
                  </a:lnTo>
                  <a:cubicBezTo>
                    <a:pt x="7782" y="6935"/>
                    <a:pt x="9127" y="8174"/>
                    <a:pt x="10010" y="8174"/>
                  </a:cubicBezTo>
                  <a:cubicBezTo>
                    <a:pt x="10048" y="8174"/>
                    <a:pt x="10085" y="8172"/>
                    <a:pt x="10121" y="8167"/>
                  </a:cubicBezTo>
                  <a:cubicBezTo>
                    <a:pt x="10660" y="8106"/>
                    <a:pt x="10563" y="7420"/>
                    <a:pt x="10523" y="7240"/>
                  </a:cubicBezTo>
                  <a:lnTo>
                    <a:pt x="10523" y="7240"/>
                  </a:lnTo>
                  <a:lnTo>
                    <a:pt x="10534" y="7230"/>
                  </a:lnTo>
                  <a:cubicBezTo>
                    <a:pt x="10746" y="7018"/>
                    <a:pt x="11783" y="6018"/>
                    <a:pt x="11746" y="5206"/>
                  </a:cubicBezTo>
                  <a:cubicBezTo>
                    <a:pt x="11721" y="4294"/>
                    <a:pt x="10371" y="545"/>
                    <a:pt x="5686" y="33"/>
                  </a:cubicBezTo>
                  <a:cubicBezTo>
                    <a:pt x="5480" y="12"/>
                    <a:pt x="5277" y="1"/>
                    <a:pt x="5075"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45"/>
            <p:cNvSpPr/>
            <p:nvPr/>
          </p:nvSpPr>
          <p:spPr>
            <a:xfrm>
              <a:off x="6383690" y="2192511"/>
              <a:ext cx="103784" cy="19962"/>
            </a:xfrm>
            <a:custGeom>
              <a:avLst/>
              <a:gdLst/>
              <a:ahLst/>
              <a:cxnLst/>
              <a:rect l="l" t="t" r="r" b="b"/>
              <a:pathLst>
                <a:path w="1201" h="231" extrusionOk="0">
                  <a:moveTo>
                    <a:pt x="662" y="1"/>
                  </a:moveTo>
                  <a:cubicBezTo>
                    <a:pt x="474" y="1"/>
                    <a:pt x="255" y="36"/>
                    <a:pt x="1" y="111"/>
                  </a:cubicBezTo>
                  <a:cubicBezTo>
                    <a:pt x="192" y="194"/>
                    <a:pt x="400" y="231"/>
                    <a:pt x="609" y="231"/>
                  </a:cubicBezTo>
                  <a:cubicBezTo>
                    <a:pt x="809" y="231"/>
                    <a:pt x="1011" y="197"/>
                    <a:pt x="1200" y="136"/>
                  </a:cubicBezTo>
                  <a:cubicBezTo>
                    <a:pt x="1059" y="48"/>
                    <a:pt x="881" y="1"/>
                    <a:pt x="662"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45"/>
            <p:cNvSpPr/>
            <p:nvPr/>
          </p:nvSpPr>
          <p:spPr>
            <a:xfrm>
              <a:off x="5273077" y="1398191"/>
              <a:ext cx="1360086" cy="856373"/>
            </a:xfrm>
            <a:custGeom>
              <a:avLst/>
              <a:gdLst/>
              <a:ahLst/>
              <a:cxnLst/>
              <a:rect l="l" t="t" r="r" b="b"/>
              <a:pathLst>
                <a:path w="15739" h="9910" extrusionOk="0">
                  <a:moveTo>
                    <a:pt x="4557" y="0"/>
                  </a:moveTo>
                  <a:cubicBezTo>
                    <a:pt x="3336" y="0"/>
                    <a:pt x="3169" y="1106"/>
                    <a:pt x="3169" y="1106"/>
                  </a:cubicBezTo>
                  <a:cubicBezTo>
                    <a:pt x="3038" y="1072"/>
                    <a:pt x="2904" y="1056"/>
                    <a:pt x="2770" y="1056"/>
                  </a:cubicBezTo>
                  <a:cubicBezTo>
                    <a:pt x="1417" y="1056"/>
                    <a:pt x="1" y="2681"/>
                    <a:pt x="808" y="4067"/>
                  </a:cubicBezTo>
                  <a:cubicBezTo>
                    <a:pt x="1195" y="4718"/>
                    <a:pt x="1863" y="4904"/>
                    <a:pt x="2498" y="4904"/>
                  </a:cubicBezTo>
                  <a:cubicBezTo>
                    <a:pt x="3337" y="4904"/>
                    <a:pt x="4119" y="4580"/>
                    <a:pt x="4119" y="4580"/>
                  </a:cubicBezTo>
                  <a:lnTo>
                    <a:pt x="4119" y="4580"/>
                  </a:lnTo>
                  <a:cubicBezTo>
                    <a:pt x="3676" y="5818"/>
                    <a:pt x="4371" y="6139"/>
                    <a:pt x="5203" y="6139"/>
                  </a:cubicBezTo>
                  <a:cubicBezTo>
                    <a:pt x="6082" y="6139"/>
                    <a:pt x="7113" y="5781"/>
                    <a:pt x="7118" y="5767"/>
                  </a:cubicBezTo>
                  <a:lnTo>
                    <a:pt x="7118" y="5767"/>
                  </a:lnTo>
                  <a:cubicBezTo>
                    <a:pt x="6998" y="6567"/>
                    <a:pt x="7691" y="6784"/>
                    <a:pt x="8478" y="6784"/>
                  </a:cubicBezTo>
                  <a:cubicBezTo>
                    <a:pt x="9412" y="6784"/>
                    <a:pt x="10478" y="6479"/>
                    <a:pt x="10479" y="6479"/>
                  </a:cubicBezTo>
                  <a:lnTo>
                    <a:pt x="10479" y="6479"/>
                  </a:lnTo>
                  <a:cubicBezTo>
                    <a:pt x="10275" y="8671"/>
                    <a:pt x="11610" y="9909"/>
                    <a:pt x="12491" y="9909"/>
                  </a:cubicBezTo>
                  <a:cubicBezTo>
                    <a:pt x="12529" y="9909"/>
                    <a:pt x="12566" y="9907"/>
                    <a:pt x="12603" y="9902"/>
                  </a:cubicBezTo>
                  <a:cubicBezTo>
                    <a:pt x="13215" y="9827"/>
                    <a:pt x="13003" y="8953"/>
                    <a:pt x="13003" y="8953"/>
                  </a:cubicBezTo>
                  <a:lnTo>
                    <a:pt x="13003" y="8953"/>
                  </a:lnTo>
                  <a:cubicBezTo>
                    <a:pt x="13201" y="9041"/>
                    <a:pt x="13420" y="9082"/>
                    <a:pt x="13643" y="9082"/>
                  </a:cubicBezTo>
                  <a:cubicBezTo>
                    <a:pt x="14434" y="9082"/>
                    <a:pt x="15284" y="8565"/>
                    <a:pt x="15489" y="7766"/>
                  </a:cubicBezTo>
                  <a:cubicBezTo>
                    <a:pt x="15739" y="6729"/>
                    <a:pt x="14664" y="5155"/>
                    <a:pt x="14664" y="5154"/>
                  </a:cubicBezTo>
                  <a:lnTo>
                    <a:pt x="14664" y="5154"/>
                  </a:lnTo>
                  <a:cubicBezTo>
                    <a:pt x="14664" y="5154"/>
                    <a:pt x="14820" y="5208"/>
                    <a:pt x="15007" y="5208"/>
                  </a:cubicBezTo>
                  <a:cubicBezTo>
                    <a:pt x="15298" y="5208"/>
                    <a:pt x="15667" y="5079"/>
                    <a:pt x="15651" y="4417"/>
                  </a:cubicBezTo>
                  <a:cubicBezTo>
                    <a:pt x="15626" y="3695"/>
                    <a:pt x="14208" y="3577"/>
                    <a:pt x="13280" y="3577"/>
                  </a:cubicBezTo>
                  <a:cubicBezTo>
                    <a:pt x="12827" y="3577"/>
                    <a:pt x="12490" y="3605"/>
                    <a:pt x="12490" y="3605"/>
                  </a:cubicBezTo>
                  <a:cubicBezTo>
                    <a:pt x="12490" y="3605"/>
                    <a:pt x="10903" y="381"/>
                    <a:pt x="9421" y="381"/>
                  </a:cubicBezTo>
                  <a:cubicBezTo>
                    <a:pt x="9415" y="381"/>
                    <a:pt x="9410" y="381"/>
                    <a:pt x="9404" y="381"/>
                  </a:cubicBezTo>
                  <a:cubicBezTo>
                    <a:pt x="7917" y="394"/>
                    <a:pt x="8405" y="1581"/>
                    <a:pt x="8405" y="1581"/>
                  </a:cubicBezTo>
                  <a:cubicBezTo>
                    <a:pt x="8405" y="1581"/>
                    <a:pt x="6518" y="281"/>
                    <a:pt x="4931" y="32"/>
                  </a:cubicBezTo>
                  <a:cubicBezTo>
                    <a:pt x="4796" y="10"/>
                    <a:pt x="4672" y="0"/>
                    <a:pt x="4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45"/>
            <p:cNvSpPr/>
            <p:nvPr/>
          </p:nvSpPr>
          <p:spPr>
            <a:xfrm>
              <a:off x="5303927" y="1573612"/>
              <a:ext cx="1331396" cy="684061"/>
            </a:xfrm>
            <a:custGeom>
              <a:avLst/>
              <a:gdLst/>
              <a:ahLst/>
              <a:cxnLst/>
              <a:rect l="l" t="t" r="r" b="b"/>
              <a:pathLst>
                <a:path w="15407" h="7916" extrusionOk="0">
                  <a:moveTo>
                    <a:pt x="601" y="1"/>
                  </a:moveTo>
                  <a:cubicBezTo>
                    <a:pt x="163" y="575"/>
                    <a:pt x="1" y="1325"/>
                    <a:pt x="413" y="2037"/>
                  </a:cubicBezTo>
                  <a:cubicBezTo>
                    <a:pt x="795" y="2688"/>
                    <a:pt x="1462" y="2874"/>
                    <a:pt x="2098" y="2874"/>
                  </a:cubicBezTo>
                  <a:cubicBezTo>
                    <a:pt x="2938" y="2874"/>
                    <a:pt x="3724" y="2550"/>
                    <a:pt x="3724" y="2550"/>
                  </a:cubicBezTo>
                  <a:lnTo>
                    <a:pt x="3724" y="2550"/>
                  </a:lnTo>
                  <a:cubicBezTo>
                    <a:pt x="3267" y="3794"/>
                    <a:pt x="3970" y="4112"/>
                    <a:pt x="4810" y="4112"/>
                  </a:cubicBezTo>
                  <a:cubicBezTo>
                    <a:pt x="5691" y="4112"/>
                    <a:pt x="6723" y="3762"/>
                    <a:pt x="6723" y="3762"/>
                  </a:cubicBezTo>
                  <a:lnTo>
                    <a:pt x="6723" y="3762"/>
                  </a:lnTo>
                  <a:cubicBezTo>
                    <a:pt x="6596" y="4567"/>
                    <a:pt x="7297" y="4784"/>
                    <a:pt x="8089" y="4784"/>
                  </a:cubicBezTo>
                  <a:cubicBezTo>
                    <a:pt x="9017" y="4784"/>
                    <a:pt x="10071" y="4486"/>
                    <a:pt x="10072" y="4486"/>
                  </a:cubicBezTo>
                  <a:lnTo>
                    <a:pt x="10072" y="4486"/>
                  </a:lnTo>
                  <a:cubicBezTo>
                    <a:pt x="9867" y="6676"/>
                    <a:pt x="11215" y="7915"/>
                    <a:pt x="12096" y="7915"/>
                  </a:cubicBezTo>
                  <a:cubicBezTo>
                    <a:pt x="12130" y="7915"/>
                    <a:pt x="12163" y="7914"/>
                    <a:pt x="12196" y="7910"/>
                  </a:cubicBezTo>
                  <a:cubicBezTo>
                    <a:pt x="12808" y="7822"/>
                    <a:pt x="12608" y="6948"/>
                    <a:pt x="12608" y="6948"/>
                  </a:cubicBezTo>
                  <a:lnTo>
                    <a:pt x="12608" y="6948"/>
                  </a:lnTo>
                  <a:cubicBezTo>
                    <a:pt x="12814" y="7036"/>
                    <a:pt x="13040" y="7077"/>
                    <a:pt x="13269" y="7077"/>
                  </a:cubicBezTo>
                  <a:cubicBezTo>
                    <a:pt x="14081" y="7077"/>
                    <a:pt x="14937" y="6557"/>
                    <a:pt x="15132" y="5748"/>
                  </a:cubicBezTo>
                  <a:cubicBezTo>
                    <a:pt x="15407" y="4724"/>
                    <a:pt x="14307" y="3137"/>
                    <a:pt x="14307" y="3137"/>
                  </a:cubicBezTo>
                  <a:lnTo>
                    <a:pt x="14307" y="3137"/>
                  </a:lnTo>
                  <a:cubicBezTo>
                    <a:pt x="14307" y="3137"/>
                    <a:pt x="14460" y="3188"/>
                    <a:pt x="14645" y="3188"/>
                  </a:cubicBezTo>
                  <a:cubicBezTo>
                    <a:pt x="14937" y="3188"/>
                    <a:pt x="15310" y="3062"/>
                    <a:pt x="15294" y="2412"/>
                  </a:cubicBezTo>
                  <a:cubicBezTo>
                    <a:pt x="15282" y="2037"/>
                    <a:pt x="14907" y="1825"/>
                    <a:pt x="14395" y="1700"/>
                  </a:cubicBezTo>
                  <a:lnTo>
                    <a:pt x="14395" y="1700"/>
                  </a:lnTo>
                  <a:cubicBezTo>
                    <a:pt x="14857" y="2075"/>
                    <a:pt x="14782" y="2412"/>
                    <a:pt x="14782" y="2412"/>
                  </a:cubicBezTo>
                  <a:cubicBezTo>
                    <a:pt x="14721" y="2605"/>
                    <a:pt x="14579" y="2676"/>
                    <a:pt x="14403" y="2676"/>
                  </a:cubicBezTo>
                  <a:cubicBezTo>
                    <a:pt x="13930" y="2676"/>
                    <a:pt x="13209" y="2165"/>
                    <a:pt x="13145" y="2137"/>
                  </a:cubicBezTo>
                  <a:cubicBezTo>
                    <a:pt x="13145" y="2137"/>
                    <a:pt x="13145" y="2137"/>
                    <a:pt x="13145" y="2137"/>
                  </a:cubicBezTo>
                  <a:lnTo>
                    <a:pt x="13145" y="2137"/>
                  </a:lnTo>
                  <a:cubicBezTo>
                    <a:pt x="13083" y="2137"/>
                    <a:pt x="14729" y="5426"/>
                    <a:pt x="13845" y="6111"/>
                  </a:cubicBezTo>
                  <a:cubicBezTo>
                    <a:pt x="13669" y="6252"/>
                    <a:pt x="13501" y="6308"/>
                    <a:pt x="13346" y="6308"/>
                  </a:cubicBezTo>
                  <a:cubicBezTo>
                    <a:pt x="12731" y="6308"/>
                    <a:pt x="12308" y="5424"/>
                    <a:pt x="12308" y="5423"/>
                  </a:cubicBezTo>
                  <a:lnTo>
                    <a:pt x="12308" y="5423"/>
                  </a:lnTo>
                  <a:cubicBezTo>
                    <a:pt x="12308" y="5424"/>
                    <a:pt x="12319" y="6566"/>
                    <a:pt x="11744" y="6566"/>
                  </a:cubicBezTo>
                  <a:cubicBezTo>
                    <a:pt x="11692" y="6566"/>
                    <a:pt x="11634" y="6556"/>
                    <a:pt x="11571" y="6535"/>
                  </a:cubicBezTo>
                  <a:cubicBezTo>
                    <a:pt x="10821" y="6286"/>
                    <a:pt x="11571" y="3612"/>
                    <a:pt x="11571" y="3612"/>
                  </a:cubicBezTo>
                  <a:lnTo>
                    <a:pt x="11571" y="3612"/>
                  </a:lnTo>
                  <a:cubicBezTo>
                    <a:pt x="11571" y="3612"/>
                    <a:pt x="9891" y="4118"/>
                    <a:pt x="8683" y="4118"/>
                  </a:cubicBezTo>
                  <a:cubicBezTo>
                    <a:pt x="8421" y="4118"/>
                    <a:pt x="8181" y="4094"/>
                    <a:pt x="7985" y="4037"/>
                  </a:cubicBezTo>
                  <a:cubicBezTo>
                    <a:pt x="6873" y="3687"/>
                    <a:pt x="7885" y="2600"/>
                    <a:pt x="7885" y="2600"/>
                  </a:cubicBezTo>
                  <a:lnTo>
                    <a:pt x="7885" y="2600"/>
                  </a:lnTo>
                  <a:cubicBezTo>
                    <a:pt x="7885" y="2600"/>
                    <a:pt x="6605" y="3176"/>
                    <a:pt x="5540" y="3176"/>
                  </a:cubicBezTo>
                  <a:cubicBezTo>
                    <a:pt x="5229" y="3176"/>
                    <a:pt x="4936" y="3127"/>
                    <a:pt x="4699" y="2999"/>
                  </a:cubicBezTo>
                  <a:cubicBezTo>
                    <a:pt x="3662" y="2450"/>
                    <a:pt x="6123" y="1425"/>
                    <a:pt x="6123" y="1425"/>
                  </a:cubicBezTo>
                  <a:lnTo>
                    <a:pt x="6123" y="1425"/>
                  </a:lnTo>
                  <a:cubicBezTo>
                    <a:pt x="6123" y="1425"/>
                    <a:pt x="5054" y="1728"/>
                    <a:pt x="3812" y="1728"/>
                  </a:cubicBezTo>
                  <a:cubicBezTo>
                    <a:pt x="3036" y="1728"/>
                    <a:pt x="2192" y="1610"/>
                    <a:pt x="1500" y="1225"/>
                  </a:cubicBezTo>
                  <a:cubicBezTo>
                    <a:pt x="851" y="850"/>
                    <a:pt x="613" y="413"/>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45"/>
            <p:cNvSpPr/>
            <p:nvPr/>
          </p:nvSpPr>
          <p:spPr>
            <a:xfrm>
              <a:off x="6164540" y="1901727"/>
              <a:ext cx="246196" cy="345919"/>
            </a:xfrm>
            <a:custGeom>
              <a:avLst/>
              <a:gdLst/>
              <a:ahLst/>
              <a:cxnLst/>
              <a:rect l="l" t="t" r="r" b="b"/>
              <a:pathLst>
                <a:path w="2849" h="4003" extrusionOk="0">
                  <a:moveTo>
                    <a:pt x="299" y="0"/>
                  </a:moveTo>
                  <a:cubicBezTo>
                    <a:pt x="295" y="0"/>
                    <a:pt x="270" y="50"/>
                    <a:pt x="225" y="140"/>
                  </a:cubicBezTo>
                  <a:cubicBezTo>
                    <a:pt x="175" y="227"/>
                    <a:pt x="125" y="389"/>
                    <a:pt x="88" y="564"/>
                  </a:cubicBezTo>
                  <a:cubicBezTo>
                    <a:pt x="38" y="752"/>
                    <a:pt x="0" y="952"/>
                    <a:pt x="0" y="1189"/>
                  </a:cubicBezTo>
                  <a:cubicBezTo>
                    <a:pt x="0" y="1427"/>
                    <a:pt x="25" y="1676"/>
                    <a:pt x="63" y="1901"/>
                  </a:cubicBezTo>
                  <a:cubicBezTo>
                    <a:pt x="163" y="2389"/>
                    <a:pt x="375" y="2851"/>
                    <a:pt x="650" y="3138"/>
                  </a:cubicBezTo>
                  <a:cubicBezTo>
                    <a:pt x="787" y="3276"/>
                    <a:pt x="900" y="3376"/>
                    <a:pt x="975" y="3451"/>
                  </a:cubicBezTo>
                  <a:cubicBezTo>
                    <a:pt x="1050" y="3526"/>
                    <a:pt x="1100" y="3563"/>
                    <a:pt x="1100" y="3563"/>
                  </a:cubicBezTo>
                  <a:lnTo>
                    <a:pt x="1237" y="3651"/>
                  </a:lnTo>
                  <a:cubicBezTo>
                    <a:pt x="1287" y="3688"/>
                    <a:pt x="1350" y="3713"/>
                    <a:pt x="1412" y="3763"/>
                  </a:cubicBezTo>
                  <a:cubicBezTo>
                    <a:pt x="1487" y="3788"/>
                    <a:pt x="1550" y="3838"/>
                    <a:pt x="1650" y="3875"/>
                  </a:cubicBezTo>
                  <a:cubicBezTo>
                    <a:pt x="1821" y="3944"/>
                    <a:pt x="2013" y="4002"/>
                    <a:pt x="2235" y="4002"/>
                  </a:cubicBezTo>
                  <a:cubicBezTo>
                    <a:pt x="2256" y="4002"/>
                    <a:pt x="2278" y="4002"/>
                    <a:pt x="2299" y="4000"/>
                  </a:cubicBezTo>
                  <a:cubicBezTo>
                    <a:pt x="2437" y="3988"/>
                    <a:pt x="2562" y="3888"/>
                    <a:pt x="2649" y="3776"/>
                  </a:cubicBezTo>
                  <a:cubicBezTo>
                    <a:pt x="2724" y="3676"/>
                    <a:pt x="2774" y="3551"/>
                    <a:pt x="2799" y="3426"/>
                  </a:cubicBezTo>
                  <a:cubicBezTo>
                    <a:pt x="2849" y="3176"/>
                    <a:pt x="2837" y="2926"/>
                    <a:pt x="2749" y="2688"/>
                  </a:cubicBezTo>
                  <a:cubicBezTo>
                    <a:pt x="2712" y="2576"/>
                    <a:pt x="2662" y="2464"/>
                    <a:pt x="2587" y="2389"/>
                  </a:cubicBezTo>
                  <a:cubicBezTo>
                    <a:pt x="2499" y="2314"/>
                    <a:pt x="2412" y="2264"/>
                    <a:pt x="2299" y="2251"/>
                  </a:cubicBezTo>
                  <a:cubicBezTo>
                    <a:pt x="2212" y="2251"/>
                    <a:pt x="2112" y="2276"/>
                    <a:pt x="2049" y="2326"/>
                  </a:cubicBezTo>
                  <a:cubicBezTo>
                    <a:pt x="1987" y="2364"/>
                    <a:pt x="1937" y="2401"/>
                    <a:pt x="1912" y="2451"/>
                  </a:cubicBezTo>
                  <a:cubicBezTo>
                    <a:pt x="1849" y="2526"/>
                    <a:pt x="1824" y="2589"/>
                    <a:pt x="1824" y="2589"/>
                  </a:cubicBezTo>
                  <a:cubicBezTo>
                    <a:pt x="1824" y="2593"/>
                    <a:pt x="1826" y="2595"/>
                    <a:pt x="1828" y="2595"/>
                  </a:cubicBezTo>
                  <a:cubicBezTo>
                    <a:pt x="1838" y="2595"/>
                    <a:pt x="1870" y="2546"/>
                    <a:pt x="1912" y="2464"/>
                  </a:cubicBezTo>
                  <a:cubicBezTo>
                    <a:pt x="1977" y="2409"/>
                    <a:pt x="2081" y="2307"/>
                    <a:pt x="2214" y="2307"/>
                  </a:cubicBezTo>
                  <a:cubicBezTo>
                    <a:pt x="2234" y="2307"/>
                    <a:pt x="2254" y="2309"/>
                    <a:pt x="2274" y="2314"/>
                  </a:cubicBezTo>
                  <a:cubicBezTo>
                    <a:pt x="2349" y="2326"/>
                    <a:pt x="2424" y="2376"/>
                    <a:pt x="2487" y="2451"/>
                  </a:cubicBezTo>
                  <a:cubicBezTo>
                    <a:pt x="2537" y="2514"/>
                    <a:pt x="2587" y="2626"/>
                    <a:pt x="2612" y="2713"/>
                  </a:cubicBezTo>
                  <a:cubicBezTo>
                    <a:pt x="2674" y="2938"/>
                    <a:pt x="2674" y="3176"/>
                    <a:pt x="2624" y="3388"/>
                  </a:cubicBezTo>
                  <a:cubicBezTo>
                    <a:pt x="2562" y="3588"/>
                    <a:pt x="2437" y="3813"/>
                    <a:pt x="2249" y="3813"/>
                  </a:cubicBezTo>
                  <a:cubicBezTo>
                    <a:pt x="2049" y="3813"/>
                    <a:pt x="1862" y="3763"/>
                    <a:pt x="1712" y="3688"/>
                  </a:cubicBezTo>
                  <a:cubicBezTo>
                    <a:pt x="1625" y="3651"/>
                    <a:pt x="1562" y="3613"/>
                    <a:pt x="1500" y="3576"/>
                  </a:cubicBezTo>
                  <a:cubicBezTo>
                    <a:pt x="1437" y="3526"/>
                    <a:pt x="1400" y="3501"/>
                    <a:pt x="1350" y="3463"/>
                  </a:cubicBezTo>
                  <a:cubicBezTo>
                    <a:pt x="1275" y="3401"/>
                    <a:pt x="1225" y="3376"/>
                    <a:pt x="1225" y="3376"/>
                  </a:cubicBezTo>
                  <a:cubicBezTo>
                    <a:pt x="1225" y="3376"/>
                    <a:pt x="1175" y="3338"/>
                    <a:pt x="1100" y="3276"/>
                  </a:cubicBezTo>
                  <a:cubicBezTo>
                    <a:pt x="1025" y="3213"/>
                    <a:pt x="900" y="3126"/>
                    <a:pt x="787" y="3001"/>
                  </a:cubicBezTo>
                  <a:cubicBezTo>
                    <a:pt x="550" y="2763"/>
                    <a:pt x="338" y="2326"/>
                    <a:pt x="225" y="1876"/>
                  </a:cubicBezTo>
                  <a:cubicBezTo>
                    <a:pt x="163" y="1639"/>
                    <a:pt x="125" y="1402"/>
                    <a:pt x="125" y="1189"/>
                  </a:cubicBezTo>
                  <a:cubicBezTo>
                    <a:pt x="113" y="952"/>
                    <a:pt x="150" y="752"/>
                    <a:pt x="163" y="577"/>
                  </a:cubicBezTo>
                  <a:cubicBezTo>
                    <a:pt x="225" y="240"/>
                    <a:pt x="313" y="2"/>
                    <a:pt x="300" y="2"/>
                  </a:cubicBezTo>
                  <a:cubicBezTo>
                    <a:pt x="300" y="1"/>
                    <a:pt x="300" y="0"/>
                    <a:pt x="2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45"/>
            <p:cNvSpPr/>
            <p:nvPr/>
          </p:nvSpPr>
          <p:spPr>
            <a:xfrm>
              <a:off x="6393455" y="1918751"/>
              <a:ext cx="227876" cy="267541"/>
            </a:xfrm>
            <a:custGeom>
              <a:avLst/>
              <a:gdLst/>
              <a:ahLst/>
              <a:cxnLst/>
              <a:rect l="l" t="t" r="r" b="b"/>
              <a:pathLst>
                <a:path w="2637" h="3096" extrusionOk="0">
                  <a:moveTo>
                    <a:pt x="1573" y="1"/>
                  </a:moveTo>
                  <a:cubicBezTo>
                    <a:pt x="1487" y="1"/>
                    <a:pt x="1391" y="17"/>
                    <a:pt x="1325" y="55"/>
                  </a:cubicBezTo>
                  <a:cubicBezTo>
                    <a:pt x="1137" y="142"/>
                    <a:pt x="1050" y="330"/>
                    <a:pt x="1000" y="492"/>
                  </a:cubicBezTo>
                  <a:cubicBezTo>
                    <a:pt x="962" y="642"/>
                    <a:pt x="962" y="767"/>
                    <a:pt x="962" y="867"/>
                  </a:cubicBezTo>
                  <a:cubicBezTo>
                    <a:pt x="987" y="955"/>
                    <a:pt x="1000" y="1005"/>
                    <a:pt x="1000" y="1005"/>
                  </a:cubicBezTo>
                  <a:cubicBezTo>
                    <a:pt x="1000" y="1005"/>
                    <a:pt x="1001" y="1005"/>
                    <a:pt x="1002" y="1005"/>
                  </a:cubicBezTo>
                  <a:cubicBezTo>
                    <a:pt x="1023" y="1005"/>
                    <a:pt x="1001" y="798"/>
                    <a:pt x="1062" y="555"/>
                  </a:cubicBezTo>
                  <a:cubicBezTo>
                    <a:pt x="1100" y="405"/>
                    <a:pt x="1200" y="255"/>
                    <a:pt x="1350" y="192"/>
                  </a:cubicBezTo>
                  <a:cubicBezTo>
                    <a:pt x="1415" y="164"/>
                    <a:pt x="1474" y="150"/>
                    <a:pt x="1536" y="150"/>
                  </a:cubicBezTo>
                  <a:cubicBezTo>
                    <a:pt x="1556" y="150"/>
                    <a:pt x="1578" y="152"/>
                    <a:pt x="1599" y="155"/>
                  </a:cubicBezTo>
                  <a:cubicBezTo>
                    <a:pt x="1699" y="180"/>
                    <a:pt x="1787" y="205"/>
                    <a:pt x="1874" y="255"/>
                  </a:cubicBezTo>
                  <a:cubicBezTo>
                    <a:pt x="2037" y="330"/>
                    <a:pt x="2162" y="492"/>
                    <a:pt x="2249" y="642"/>
                  </a:cubicBezTo>
                  <a:cubicBezTo>
                    <a:pt x="2337" y="805"/>
                    <a:pt x="2387" y="967"/>
                    <a:pt x="2399" y="1117"/>
                  </a:cubicBezTo>
                  <a:cubicBezTo>
                    <a:pt x="2412" y="1254"/>
                    <a:pt x="2412" y="1379"/>
                    <a:pt x="2412" y="1454"/>
                  </a:cubicBezTo>
                  <a:cubicBezTo>
                    <a:pt x="2399" y="1529"/>
                    <a:pt x="2399" y="1579"/>
                    <a:pt x="2399" y="1579"/>
                  </a:cubicBezTo>
                  <a:cubicBezTo>
                    <a:pt x="2399" y="1579"/>
                    <a:pt x="2399" y="1629"/>
                    <a:pt x="2387" y="1704"/>
                  </a:cubicBezTo>
                  <a:cubicBezTo>
                    <a:pt x="2374" y="1779"/>
                    <a:pt x="2362" y="1904"/>
                    <a:pt x="2299" y="2029"/>
                  </a:cubicBezTo>
                  <a:cubicBezTo>
                    <a:pt x="2237" y="2167"/>
                    <a:pt x="2149" y="2304"/>
                    <a:pt x="2012" y="2429"/>
                  </a:cubicBezTo>
                  <a:cubicBezTo>
                    <a:pt x="1887" y="2554"/>
                    <a:pt x="1712" y="2654"/>
                    <a:pt x="1549" y="2754"/>
                  </a:cubicBezTo>
                  <a:cubicBezTo>
                    <a:pt x="1200" y="2929"/>
                    <a:pt x="800" y="3004"/>
                    <a:pt x="500" y="3004"/>
                  </a:cubicBezTo>
                  <a:cubicBezTo>
                    <a:pt x="223" y="3004"/>
                    <a:pt x="31" y="2940"/>
                    <a:pt x="4" y="2940"/>
                  </a:cubicBezTo>
                  <a:cubicBezTo>
                    <a:pt x="1" y="2940"/>
                    <a:pt x="0" y="2940"/>
                    <a:pt x="0" y="2941"/>
                  </a:cubicBezTo>
                  <a:cubicBezTo>
                    <a:pt x="0" y="2941"/>
                    <a:pt x="188" y="3054"/>
                    <a:pt x="500" y="3079"/>
                  </a:cubicBezTo>
                  <a:cubicBezTo>
                    <a:pt x="569" y="3090"/>
                    <a:pt x="644" y="3095"/>
                    <a:pt x="723" y="3095"/>
                  </a:cubicBezTo>
                  <a:cubicBezTo>
                    <a:pt x="999" y="3095"/>
                    <a:pt x="1323" y="3027"/>
                    <a:pt x="1624" y="2891"/>
                  </a:cubicBezTo>
                  <a:cubicBezTo>
                    <a:pt x="1824" y="2816"/>
                    <a:pt x="1999" y="2704"/>
                    <a:pt x="2149" y="2566"/>
                  </a:cubicBezTo>
                  <a:cubicBezTo>
                    <a:pt x="2312" y="2429"/>
                    <a:pt x="2424" y="2267"/>
                    <a:pt x="2499" y="2129"/>
                  </a:cubicBezTo>
                  <a:cubicBezTo>
                    <a:pt x="2574" y="1979"/>
                    <a:pt x="2612" y="1854"/>
                    <a:pt x="2624" y="1754"/>
                  </a:cubicBezTo>
                  <a:cubicBezTo>
                    <a:pt x="2636" y="1667"/>
                    <a:pt x="2636" y="1617"/>
                    <a:pt x="2636" y="1617"/>
                  </a:cubicBezTo>
                  <a:lnTo>
                    <a:pt x="2636" y="1454"/>
                  </a:lnTo>
                  <a:cubicBezTo>
                    <a:pt x="2636" y="1367"/>
                    <a:pt x="2636" y="1230"/>
                    <a:pt x="2612" y="1067"/>
                  </a:cubicBezTo>
                  <a:cubicBezTo>
                    <a:pt x="2574" y="917"/>
                    <a:pt x="2524" y="730"/>
                    <a:pt x="2412" y="555"/>
                  </a:cubicBezTo>
                  <a:cubicBezTo>
                    <a:pt x="2324" y="367"/>
                    <a:pt x="2162" y="192"/>
                    <a:pt x="1962" y="105"/>
                  </a:cubicBezTo>
                  <a:cubicBezTo>
                    <a:pt x="1874" y="55"/>
                    <a:pt x="1762" y="18"/>
                    <a:pt x="1649" y="5"/>
                  </a:cubicBezTo>
                  <a:cubicBezTo>
                    <a:pt x="1626" y="2"/>
                    <a:pt x="1600" y="1"/>
                    <a:pt x="15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45"/>
            <p:cNvSpPr/>
            <p:nvPr/>
          </p:nvSpPr>
          <p:spPr>
            <a:xfrm>
              <a:off x="5883776" y="1837089"/>
              <a:ext cx="279725" cy="157016"/>
            </a:xfrm>
            <a:custGeom>
              <a:avLst/>
              <a:gdLst/>
              <a:ahLst/>
              <a:cxnLst/>
              <a:rect l="l" t="t" r="r" b="b"/>
              <a:pathLst>
                <a:path w="3237" h="1817" extrusionOk="0">
                  <a:moveTo>
                    <a:pt x="625" y="0"/>
                  </a:moveTo>
                  <a:cubicBezTo>
                    <a:pt x="600" y="0"/>
                    <a:pt x="563" y="0"/>
                    <a:pt x="538" y="13"/>
                  </a:cubicBezTo>
                  <a:cubicBezTo>
                    <a:pt x="413" y="25"/>
                    <a:pt x="288" y="125"/>
                    <a:pt x="188" y="250"/>
                  </a:cubicBezTo>
                  <a:cubicBezTo>
                    <a:pt x="101" y="375"/>
                    <a:pt x="38" y="525"/>
                    <a:pt x="26" y="700"/>
                  </a:cubicBezTo>
                  <a:cubicBezTo>
                    <a:pt x="1" y="863"/>
                    <a:pt x="38" y="1025"/>
                    <a:pt x="101" y="1187"/>
                  </a:cubicBezTo>
                  <a:cubicBezTo>
                    <a:pt x="163" y="1325"/>
                    <a:pt x="275" y="1450"/>
                    <a:pt x="363" y="1525"/>
                  </a:cubicBezTo>
                  <a:cubicBezTo>
                    <a:pt x="475" y="1612"/>
                    <a:pt x="563" y="1650"/>
                    <a:pt x="625" y="1687"/>
                  </a:cubicBezTo>
                  <a:cubicBezTo>
                    <a:pt x="700" y="1712"/>
                    <a:pt x="738" y="1737"/>
                    <a:pt x="738" y="1737"/>
                  </a:cubicBezTo>
                  <a:cubicBezTo>
                    <a:pt x="738" y="1737"/>
                    <a:pt x="775" y="1750"/>
                    <a:pt x="850" y="1762"/>
                  </a:cubicBezTo>
                  <a:cubicBezTo>
                    <a:pt x="925" y="1775"/>
                    <a:pt x="1025" y="1800"/>
                    <a:pt x="1150" y="1812"/>
                  </a:cubicBezTo>
                  <a:cubicBezTo>
                    <a:pt x="1206" y="1815"/>
                    <a:pt x="1267" y="1817"/>
                    <a:pt x="1332" y="1817"/>
                  </a:cubicBezTo>
                  <a:cubicBezTo>
                    <a:pt x="1540" y="1817"/>
                    <a:pt x="1786" y="1800"/>
                    <a:pt x="2025" y="1762"/>
                  </a:cubicBezTo>
                  <a:cubicBezTo>
                    <a:pt x="2649" y="1650"/>
                    <a:pt x="3237" y="1450"/>
                    <a:pt x="3237" y="1425"/>
                  </a:cubicBezTo>
                  <a:cubicBezTo>
                    <a:pt x="3235" y="1421"/>
                    <a:pt x="3228" y="1419"/>
                    <a:pt x="3215" y="1419"/>
                  </a:cubicBezTo>
                  <a:cubicBezTo>
                    <a:pt x="3101" y="1419"/>
                    <a:pt x="2548" y="1560"/>
                    <a:pt x="1975" y="1650"/>
                  </a:cubicBezTo>
                  <a:cubicBezTo>
                    <a:pt x="1819" y="1668"/>
                    <a:pt x="1662" y="1678"/>
                    <a:pt x="1519" y="1678"/>
                  </a:cubicBezTo>
                  <a:cubicBezTo>
                    <a:pt x="1375" y="1678"/>
                    <a:pt x="1244" y="1668"/>
                    <a:pt x="1138" y="1650"/>
                  </a:cubicBezTo>
                  <a:cubicBezTo>
                    <a:pt x="1025" y="1637"/>
                    <a:pt x="925" y="1625"/>
                    <a:pt x="863" y="1612"/>
                  </a:cubicBezTo>
                  <a:cubicBezTo>
                    <a:pt x="800" y="1587"/>
                    <a:pt x="775" y="1575"/>
                    <a:pt x="775" y="1575"/>
                  </a:cubicBezTo>
                  <a:cubicBezTo>
                    <a:pt x="775" y="1575"/>
                    <a:pt x="738" y="1562"/>
                    <a:pt x="675" y="1550"/>
                  </a:cubicBezTo>
                  <a:cubicBezTo>
                    <a:pt x="638" y="1512"/>
                    <a:pt x="538" y="1487"/>
                    <a:pt x="463" y="1425"/>
                  </a:cubicBezTo>
                  <a:cubicBezTo>
                    <a:pt x="363" y="1362"/>
                    <a:pt x="288" y="1262"/>
                    <a:pt x="225" y="1150"/>
                  </a:cubicBezTo>
                  <a:cubicBezTo>
                    <a:pt x="163" y="1025"/>
                    <a:pt x="150" y="888"/>
                    <a:pt x="150" y="750"/>
                  </a:cubicBezTo>
                  <a:cubicBezTo>
                    <a:pt x="163" y="588"/>
                    <a:pt x="188" y="450"/>
                    <a:pt x="275" y="338"/>
                  </a:cubicBezTo>
                  <a:cubicBezTo>
                    <a:pt x="350" y="213"/>
                    <a:pt x="438" y="138"/>
                    <a:pt x="550" y="113"/>
                  </a:cubicBezTo>
                  <a:cubicBezTo>
                    <a:pt x="588" y="113"/>
                    <a:pt x="600" y="88"/>
                    <a:pt x="625" y="88"/>
                  </a:cubicBezTo>
                  <a:cubicBezTo>
                    <a:pt x="650" y="75"/>
                    <a:pt x="675" y="75"/>
                    <a:pt x="688" y="75"/>
                  </a:cubicBezTo>
                  <a:lnTo>
                    <a:pt x="925" y="75"/>
                  </a:lnTo>
                  <a:lnTo>
                    <a:pt x="838" y="25"/>
                  </a:lnTo>
                  <a:cubicBezTo>
                    <a:pt x="800" y="13"/>
                    <a:pt x="750" y="13"/>
                    <a:pt x="7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45"/>
            <p:cNvSpPr/>
            <p:nvPr/>
          </p:nvSpPr>
          <p:spPr>
            <a:xfrm>
              <a:off x="5613813" y="1703233"/>
              <a:ext cx="266850" cy="218111"/>
            </a:xfrm>
            <a:custGeom>
              <a:avLst/>
              <a:gdLst/>
              <a:ahLst/>
              <a:cxnLst/>
              <a:rect l="l" t="t" r="r" b="b"/>
              <a:pathLst>
                <a:path w="3088" h="2524" extrusionOk="0">
                  <a:moveTo>
                    <a:pt x="1339" y="0"/>
                  </a:moveTo>
                  <a:cubicBezTo>
                    <a:pt x="1206" y="0"/>
                    <a:pt x="1070" y="19"/>
                    <a:pt x="938" y="63"/>
                  </a:cubicBezTo>
                  <a:cubicBezTo>
                    <a:pt x="713" y="150"/>
                    <a:pt x="538" y="300"/>
                    <a:pt x="376" y="450"/>
                  </a:cubicBezTo>
                  <a:cubicBezTo>
                    <a:pt x="301" y="525"/>
                    <a:pt x="238" y="612"/>
                    <a:pt x="188" y="700"/>
                  </a:cubicBezTo>
                  <a:cubicBezTo>
                    <a:pt x="176" y="750"/>
                    <a:pt x="151" y="775"/>
                    <a:pt x="126" y="825"/>
                  </a:cubicBezTo>
                  <a:cubicBezTo>
                    <a:pt x="113" y="875"/>
                    <a:pt x="101" y="900"/>
                    <a:pt x="88" y="950"/>
                  </a:cubicBezTo>
                  <a:cubicBezTo>
                    <a:pt x="38" y="1025"/>
                    <a:pt x="38" y="1125"/>
                    <a:pt x="26" y="1187"/>
                  </a:cubicBezTo>
                  <a:cubicBezTo>
                    <a:pt x="1" y="1262"/>
                    <a:pt x="1" y="1325"/>
                    <a:pt x="1" y="1374"/>
                  </a:cubicBezTo>
                  <a:lnTo>
                    <a:pt x="1" y="1499"/>
                  </a:lnTo>
                  <a:lnTo>
                    <a:pt x="1" y="1549"/>
                  </a:lnTo>
                  <a:cubicBezTo>
                    <a:pt x="1" y="1549"/>
                    <a:pt x="26" y="1587"/>
                    <a:pt x="38" y="1699"/>
                  </a:cubicBezTo>
                  <a:cubicBezTo>
                    <a:pt x="51" y="1799"/>
                    <a:pt x="101" y="1949"/>
                    <a:pt x="213" y="2087"/>
                  </a:cubicBezTo>
                  <a:cubicBezTo>
                    <a:pt x="313" y="2237"/>
                    <a:pt x="501" y="2374"/>
                    <a:pt x="713" y="2437"/>
                  </a:cubicBezTo>
                  <a:cubicBezTo>
                    <a:pt x="913" y="2499"/>
                    <a:pt x="1150" y="2524"/>
                    <a:pt x="1363" y="2524"/>
                  </a:cubicBezTo>
                  <a:cubicBezTo>
                    <a:pt x="1825" y="2524"/>
                    <a:pt x="2262" y="2437"/>
                    <a:pt x="2575" y="2362"/>
                  </a:cubicBezTo>
                  <a:cubicBezTo>
                    <a:pt x="2887" y="2262"/>
                    <a:pt x="3087" y="2199"/>
                    <a:pt x="3087" y="2187"/>
                  </a:cubicBezTo>
                  <a:cubicBezTo>
                    <a:pt x="3087" y="2185"/>
                    <a:pt x="3083" y="2184"/>
                    <a:pt x="3076" y="2184"/>
                  </a:cubicBezTo>
                  <a:cubicBezTo>
                    <a:pt x="3026" y="2184"/>
                    <a:pt x="2821" y="2218"/>
                    <a:pt x="2550" y="2262"/>
                  </a:cubicBezTo>
                  <a:cubicBezTo>
                    <a:pt x="2265" y="2307"/>
                    <a:pt x="1876" y="2363"/>
                    <a:pt x="1497" y="2363"/>
                  </a:cubicBezTo>
                  <a:cubicBezTo>
                    <a:pt x="1460" y="2363"/>
                    <a:pt x="1424" y="2363"/>
                    <a:pt x="1388" y="2362"/>
                  </a:cubicBezTo>
                  <a:cubicBezTo>
                    <a:pt x="1175" y="2362"/>
                    <a:pt x="963" y="2324"/>
                    <a:pt x="788" y="2249"/>
                  </a:cubicBezTo>
                  <a:cubicBezTo>
                    <a:pt x="613" y="2187"/>
                    <a:pt x="476" y="2074"/>
                    <a:pt x="401" y="1949"/>
                  </a:cubicBezTo>
                  <a:cubicBezTo>
                    <a:pt x="326" y="1849"/>
                    <a:pt x="288" y="1712"/>
                    <a:pt x="276" y="1637"/>
                  </a:cubicBezTo>
                  <a:cubicBezTo>
                    <a:pt x="263" y="1549"/>
                    <a:pt x="263" y="1499"/>
                    <a:pt x="263" y="1499"/>
                  </a:cubicBezTo>
                  <a:lnTo>
                    <a:pt x="263" y="1362"/>
                  </a:lnTo>
                  <a:cubicBezTo>
                    <a:pt x="263" y="1312"/>
                    <a:pt x="263" y="1262"/>
                    <a:pt x="276" y="1200"/>
                  </a:cubicBezTo>
                  <a:cubicBezTo>
                    <a:pt x="288" y="1137"/>
                    <a:pt x="288" y="1062"/>
                    <a:pt x="326" y="1000"/>
                  </a:cubicBezTo>
                  <a:cubicBezTo>
                    <a:pt x="326" y="975"/>
                    <a:pt x="338" y="925"/>
                    <a:pt x="351" y="887"/>
                  </a:cubicBezTo>
                  <a:cubicBezTo>
                    <a:pt x="363" y="862"/>
                    <a:pt x="401" y="812"/>
                    <a:pt x="413" y="787"/>
                  </a:cubicBezTo>
                  <a:cubicBezTo>
                    <a:pt x="451" y="687"/>
                    <a:pt x="513" y="625"/>
                    <a:pt x="576" y="550"/>
                  </a:cubicBezTo>
                  <a:cubicBezTo>
                    <a:pt x="601" y="500"/>
                    <a:pt x="651" y="475"/>
                    <a:pt x="676" y="437"/>
                  </a:cubicBezTo>
                  <a:cubicBezTo>
                    <a:pt x="713" y="412"/>
                    <a:pt x="738" y="375"/>
                    <a:pt x="788" y="350"/>
                  </a:cubicBezTo>
                  <a:cubicBezTo>
                    <a:pt x="838" y="312"/>
                    <a:pt x="863" y="287"/>
                    <a:pt x="913" y="250"/>
                  </a:cubicBezTo>
                  <a:cubicBezTo>
                    <a:pt x="950" y="225"/>
                    <a:pt x="988" y="200"/>
                    <a:pt x="1038" y="187"/>
                  </a:cubicBezTo>
                  <a:cubicBezTo>
                    <a:pt x="1169" y="135"/>
                    <a:pt x="1311" y="113"/>
                    <a:pt x="1454" y="113"/>
                  </a:cubicBezTo>
                  <a:cubicBezTo>
                    <a:pt x="1515" y="113"/>
                    <a:pt x="1577" y="117"/>
                    <a:pt x="1638" y="125"/>
                  </a:cubicBezTo>
                  <a:cubicBezTo>
                    <a:pt x="1725" y="138"/>
                    <a:pt x="1825" y="175"/>
                    <a:pt x="1888" y="225"/>
                  </a:cubicBezTo>
                  <a:cubicBezTo>
                    <a:pt x="1950" y="262"/>
                    <a:pt x="1975" y="350"/>
                    <a:pt x="1963" y="412"/>
                  </a:cubicBezTo>
                  <a:cubicBezTo>
                    <a:pt x="1925" y="550"/>
                    <a:pt x="1825" y="662"/>
                    <a:pt x="1763" y="725"/>
                  </a:cubicBezTo>
                  <a:lnTo>
                    <a:pt x="1650" y="825"/>
                  </a:lnTo>
                  <a:cubicBezTo>
                    <a:pt x="1653" y="830"/>
                    <a:pt x="1657" y="833"/>
                    <a:pt x="1663" y="833"/>
                  </a:cubicBezTo>
                  <a:cubicBezTo>
                    <a:pt x="1684" y="833"/>
                    <a:pt x="1721" y="801"/>
                    <a:pt x="1750" y="762"/>
                  </a:cubicBezTo>
                  <a:cubicBezTo>
                    <a:pt x="1838" y="700"/>
                    <a:pt x="1938" y="612"/>
                    <a:pt x="2000" y="437"/>
                  </a:cubicBezTo>
                  <a:cubicBezTo>
                    <a:pt x="2025" y="387"/>
                    <a:pt x="2025" y="325"/>
                    <a:pt x="2000" y="275"/>
                  </a:cubicBezTo>
                  <a:cubicBezTo>
                    <a:pt x="1988" y="237"/>
                    <a:pt x="1963" y="187"/>
                    <a:pt x="1913" y="150"/>
                  </a:cubicBezTo>
                  <a:cubicBezTo>
                    <a:pt x="1813" y="88"/>
                    <a:pt x="1725" y="50"/>
                    <a:pt x="1613" y="25"/>
                  </a:cubicBezTo>
                  <a:cubicBezTo>
                    <a:pt x="1525" y="10"/>
                    <a:pt x="1432" y="0"/>
                    <a:pt x="13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45"/>
            <p:cNvSpPr/>
            <p:nvPr/>
          </p:nvSpPr>
          <p:spPr>
            <a:xfrm>
              <a:off x="5310408" y="1476223"/>
              <a:ext cx="309971" cy="342203"/>
            </a:xfrm>
            <a:custGeom>
              <a:avLst/>
              <a:gdLst/>
              <a:ahLst/>
              <a:cxnLst/>
              <a:rect l="l" t="t" r="r" b="b"/>
              <a:pathLst>
                <a:path w="3587" h="3960" extrusionOk="0">
                  <a:moveTo>
                    <a:pt x="2217" y="1"/>
                  </a:moveTo>
                  <a:cubicBezTo>
                    <a:pt x="1991" y="1"/>
                    <a:pt x="1771" y="53"/>
                    <a:pt x="1588" y="141"/>
                  </a:cubicBezTo>
                  <a:cubicBezTo>
                    <a:pt x="1288" y="266"/>
                    <a:pt x="1038" y="478"/>
                    <a:pt x="850" y="640"/>
                  </a:cubicBezTo>
                  <a:cubicBezTo>
                    <a:pt x="776" y="740"/>
                    <a:pt x="676" y="828"/>
                    <a:pt x="613" y="915"/>
                  </a:cubicBezTo>
                  <a:cubicBezTo>
                    <a:pt x="588" y="940"/>
                    <a:pt x="551" y="990"/>
                    <a:pt x="526" y="1015"/>
                  </a:cubicBezTo>
                  <a:cubicBezTo>
                    <a:pt x="488" y="1065"/>
                    <a:pt x="463" y="1103"/>
                    <a:pt x="438" y="1128"/>
                  </a:cubicBezTo>
                  <a:cubicBezTo>
                    <a:pt x="401" y="1190"/>
                    <a:pt x="363" y="1253"/>
                    <a:pt x="351" y="1290"/>
                  </a:cubicBezTo>
                  <a:cubicBezTo>
                    <a:pt x="338" y="1328"/>
                    <a:pt x="313" y="1353"/>
                    <a:pt x="313" y="1353"/>
                  </a:cubicBezTo>
                  <a:lnTo>
                    <a:pt x="288" y="1415"/>
                  </a:lnTo>
                  <a:cubicBezTo>
                    <a:pt x="251" y="1440"/>
                    <a:pt x="238" y="1490"/>
                    <a:pt x="213" y="1565"/>
                  </a:cubicBezTo>
                  <a:cubicBezTo>
                    <a:pt x="188" y="1602"/>
                    <a:pt x="176" y="1627"/>
                    <a:pt x="163" y="1677"/>
                  </a:cubicBezTo>
                  <a:lnTo>
                    <a:pt x="113" y="1815"/>
                  </a:lnTo>
                  <a:cubicBezTo>
                    <a:pt x="88" y="1902"/>
                    <a:pt x="51" y="2027"/>
                    <a:pt x="38" y="2152"/>
                  </a:cubicBezTo>
                  <a:cubicBezTo>
                    <a:pt x="1" y="2427"/>
                    <a:pt x="26" y="2752"/>
                    <a:pt x="176" y="3052"/>
                  </a:cubicBezTo>
                  <a:cubicBezTo>
                    <a:pt x="226" y="3127"/>
                    <a:pt x="276" y="3202"/>
                    <a:pt x="313" y="3264"/>
                  </a:cubicBezTo>
                  <a:lnTo>
                    <a:pt x="401" y="3364"/>
                  </a:lnTo>
                  <a:lnTo>
                    <a:pt x="438" y="3402"/>
                  </a:lnTo>
                  <a:lnTo>
                    <a:pt x="488" y="3452"/>
                  </a:lnTo>
                  <a:lnTo>
                    <a:pt x="588" y="3552"/>
                  </a:lnTo>
                  <a:cubicBezTo>
                    <a:pt x="613" y="3577"/>
                    <a:pt x="663" y="3602"/>
                    <a:pt x="688" y="3627"/>
                  </a:cubicBezTo>
                  <a:cubicBezTo>
                    <a:pt x="776" y="3677"/>
                    <a:pt x="850" y="3727"/>
                    <a:pt x="925" y="3752"/>
                  </a:cubicBezTo>
                  <a:cubicBezTo>
                    <a:pt x="1250" y="3889"/>
                    <a:pt x="1600" y="3939"/>
                    <a:pt x="1913" y="3952"/>
                  </a:cubicBezTo>
                  <a:cubicBezTo>
                    <a:pt x="1985" y="3957"/>
                    <a:pt x="2057" y="3960"/>
                    <a:pt x="2128" y="3960"/>
                  </a:cubicBezTo>
                  <a:cubicBezTo>
                    <a:pt x="2362" y="3960"/>
                    <a:pt x="2583" y="3933"/>
                    <a:pt x="2775" y="3914"/>
                  </a:cubicBezTo>
                  <a:cubicBezTo>
                    <a:pt x="3025" y="3877"/>
                    <a:pt x="3224" y="3827"/>
                    <a:pt x="3362" y="3789"/>
                  </a:cubicBezTo>
                  <a:cubicBezTo>
                    <a:pt x="3499" y="3739"/>
                    <a:pt x="3587" y="3702"/>
                    <a:pt x="3587" y="3702"/>
                  </a:cubicBezTo>
                  <a:cubicBezTo>
                    <a:pt x="3587" y="3701"/>
                    <a:pt x="3586" y="3701"/>
                    <a:pt x="3583" y="3701"/>
                  </a:cubicBezTo>
                  <a:cubicBezTo>
                    <a:pt x="3547" y="3701"/>
                    <a:pt x="3220" y="3791"/>
                    <a:pt x="2750" y="3827"/>
                  </a:cubicBezTo>
                  <a:cubicBezTo>
                    <a:pt x="2588" y="3851"/>
                    <a:pt x="2417" y="3865"/>
                    <a:pt x="2231" y="3865"/>
                  </a:cubicBezTo>
                  <a:cubicBezTo>
                    <a:pt x="2129" y="3865"/>
                    <a:pt x="2023" y="3860"/>
                    <a:pt x="1913" y="3852"/>
                  </a:cubicBezTo>
                  <a:cubicBezTo>
                    <a:pt x="1613" y="3827"/>
                    <a:pt x="1288" y="3764"/>
                    <a:pt x="988" y="3627"/>
                  </a:cubicBezTo>
                  <a:cubicBezTo>
                    <a:pt x="688" y="3489"/>
                    <a:pt x="463" y="3252"/>
                    <a:pt x="338" y="2989"/>
                  </a:cubicBezTo>
                  <a:cubicBezTo>
                    <a:pt x="213" y="2727"/>
                    <a:pt x="213" y="2440"/>
                    <a:pt x="238" y="2202"/>
                  </a:cubicBezTo>
                  <a:cubicBezTo>
                    <a:pt x="276" y="2102"/>
                    <a:pt x="288" y="1990"/>
                    <a:pt x="313" y="1890"/>
                  </a:cubicBezTo>
                  <a:cubicBezTo>
                    <a:pt x="326" y="1852"/>
                    <a:pt x="351" y="1815"/>
                    <a:pt x="363" y="1765"/>
                  </a:cubicBezTo>
                  <a:cubicBezTo>
                    <a:pt x="376" y="1727"/>
                    <a:pt x="388" y="1690"/>
                    <a:pt x="413" y="1665"/>
                  </a:cubicBezTo>
                  <a:cubicBezTo>
                    <a:pt x="438" y="1602"/>
                    <a:pt x="476" y="1553"/>
                    <a:pt x="488" y="1515"/>
                  </a:cubicBezTo>
                  <a:cubicBezTo>
                    <a:pt x="501" y="1490"/>
                    <a:pt x="526" y="1478"/>
                    <a:pt x="526" y="1478"/>
                  </a:cubicBezTo>
                  <a:cubicBezTo>
                    <a:pt x="526" y="1478"/>
                    <a:pt x="538" y="1453"/>
                    <a:pt x="551" y="1428"/>
                  </a:cubicBezTo>
                  <a:cubicBezTo>
                    <a:pt x="563" y="1390"/>
                    <a:pt x="588" y="1353"/>
                    <a:pt x="626" y="1290"/>
                  </a:cubicBezTo>
                  <a:cubicBezTo>
                    <a:pt x="651" y="1253"/>
                    <a:pt x="663" y="1228"/>
                    <a:pt x="688" y="1190"/>
                  </a:cubicBezTo>
                  <a:cubicBezTo>
                    <a:pt x="713" y="1165"/>
                    <a:pt x="738" y="1128"/>
                    <a:pt x="776" y="1078"/>
                  </a:cubicBezTo>
                  <a:cubicBezTo>
                    <a:pt x="838" y="1003"/>
                    <a:pt x="913" y="928"/>
                    <a:pt x="988" y="828"/>
                  </a:cubicBezTo>
                  <a:cubicBezTo>
                    <a:pt x="1163" y="665"/>
                    <a:pt x="1375" y="478"/>
                    <a:pt x="1663" y="353"/>
                  </a:cubicBezTo>
                  <a:cubicBezTo>
                    <a:pt x="1848" y="265"/>
                    <a:pt x="2066" y="214"/>
                    <a:pt x="2287" y="214"/>
                  </a:cubicBezTo>
                  <a:cubicBezTo>
                    <a:pt x="2379" y="214"/>
                    <a:pt x="2471" y="222"/>
                    <a:pt x="2562" y="241"/>
                  </a:cubicBezTo>
                  <a:cubicBezTo>
                    <a:pt x="2875" y="303"/>
                    <a:pt x="3175" y="490"/>
                    <a:pt x="3262" y="765"/>
                  </a:cubicBezTo>
                  <a:cubicBezTo>
                    <a:pt x="3312" y="903"/>
                    <a:pt x="3299" y="1053"/>
                    <a:pt x="3224" y="1165"/>
                  </a:cubicBezTo>
                  <a:cubicBezTo>
                    <a:pt x="3137" y="1265"/>
                    <a:pt x="3037" y="1365"/>
                    <a:pt x="2937" y="1428"/>
                  </a:cubicBezTo>
                  <a:cubicBezTo>
                    <a:pt x="2725" y="1553"/>
                    <a:pt x="2537" y="1627"/>
                    <a:pt x="2400" y="1690"/>
                  </a:cubicBezTo>
                  <a:cubicBezTo>
                    <a:pt x="2250" y="1752"/>
                    <a:pt x="2175" y="1765"/>
                    <a:pt x="2175" y="1790"/>
                  </a:cubicBezTo>
                  <a:cubicBezTo>
                    <a:pt x="2175" y="1790"/>
                    <a:pt x="2250" y="1765"/>
                    <a:pt x="2412" y="1690"/>
                  </a:cubicBezTo>
                  <a:cubicBezTo>
                    <a:pt x="2550" y="1640"/>
                    <a:pt x="2750" y="1577"/>
                    <a:pt x="2975" y="1453"/>
                  </a:cubicBezTo>
                  <a:cubicBezTo>
                    <a:pt x="3087" y="1378"/>
                    <a:pt x="3212" y="1303"/>
                    <a:pt x="3299" y="1178"/>
                  </a:cubicBezTo>
                  <a:cubicBezTo>
                    <a:pt x="3399" y="1053"/>
                    <a:pt x="3437" y="865"/>
                    <a:pt x="3374" y="690"/>
                  </a:cubicBezTo>
                  <a:cubicBezTo>
                    <a:pt x="3362" y="640"/>
                    <a:pt x="3349" y="603"/>
                    <a:pt x="3337" y="565"/>
                  </a:cubicBezTo>
                  <a:cubicBezTo>
                    <a:pt x="3312" y="540"/>
                    <a:pt x="3287" y="490"/>
                    <a:pt x="3274" y="453"/>
                  </a:cubicBezTo>
                  <a:lnTo>
                    <a:pt x="3087" y="266"/>
                  </a:lnTo>
                  <a:cubicBezTo>
                    <a:pt x="3000" y="228"/>
                    <a:pt x="2925" y="166"/>
                    <a:pt x="2850" y="128"/>
                  </a:cubicBezTo>
                  <a:lnTo>
                    <a:pt x="2725" y="78"/>
                  </a:lnTo>
                  <a:cubicBezTo>
                    <a:pt x="2687" y="66"/>
                    <a:pt x="2650" y="66"/>
                    <a:pt x="2600" y="53"/>
                  </a:cubicBezTo>
                  <a:cubicBezTo>
                    <a:pt x="2474" y="17"/>
                    <a:pt x="2344" y="1"/>
                    <a:pt x="2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45"/>
            <p:cNvSpPr/>
            <p:nvPr/>
          </p:nvSpPr>
          <p:spPr>
            <a:xfrm>
              <a:off x="5984191" y="1425671"/>
              <a:ext cx="328291" cy="256048"/>
            </a:xfrm>
            <a:custGeom>
              <a:avLst/>
              <a:gdLst/>
              <a:ahLst/>
              <a:cxnLst/>
              <a:rect l="l" t="t" r="r" b="b"/>
              <a:pathLst>
                <a:path w="3799" h="2963" extrusionOk="0">
                  <a:moveTo>
                    <a:pt x="1025" y="1"/>
                  </a:moveTo>
                  <a:cubicBezTo>
                    <a:pt x="863" y="13"/>
                    <a:pt x="650" y="38"/>
                    <a:pt x="438" y="151"/>
                  </a:cubicBezTo>
                  <a:cubicBezTo>
                    <a:pt x="325" y="213"/>
                    <a:pt x="238" y="288"/>
                    <a:pt x="163" y="388"/>
                  </a:cubicBezTo>
                  <a:cubicBezTo>
                    <a:pt x="101" y="476"/>
                    <a:pt x="38" y="601"/>
                    <a:pt x="13" y="726"/>
                  </a:cubicBezTo>
                  <a:cubicBezTo>
                    <a:pt x="1" y="851"/>
                    <a:pt x="13" y="1000"/>
                    <a:pt x="63" y="1100"/>
                  </a:cubicBezTo>
                  <a:cubicBezTo>
                    <a:pt x="101" y="1225"/>
                    <a:pt x="176" y="1325"/>
                    <a:pt x="250" y="1400"/>
                  </a:cubicBezTo>
                  <a:cubicBezTo>
                    <a:pt x="300" y="1425"/>
                    <a:pt x="325" y="1475"/>
                    <a:pt x="375" y="1513"/>
                  </a:cubicBezTo>
                  <a:cubicBezTo>
                    <a:pt x="425" y="1538"/>
                    <a:pt x="475" y="1575"/>
                    <a:pt x="513" y="1588"/>
                  </a:cubicBezTo>
                  <a:cubicBezTo>
                    <a:pt x="613" y="1613"/>
                    <a:pt x="700" y="1638"/>
                    <a:pt x="800" y="1638"/>
                  </a:cubicBezTo>
                  <a:cubicBezTo>
                    <a:pt x="875" y="1613"/>
                    <a:pt x="963" y="1600"/>
                    <a:pt x="1025" y="1550"/>
                  </a:cubicBezTo>
                  <a:cubicBezTo>
                    <a:pt x="1088" y="1513"/>
                    <a:pt x="1113" y="1425"/>
                    <a:pt x="1113" y="1388"/>
                  </a:cubicBezTo>
                  <a:cubicBezTo>
                    <a:pt x="1113" y="1338"/>
                    <a:pt x="1088" y="1300"/>
                    <a:pt x="1075" y="1275"/>
                  </a:cubicBezTo>
                  <a:cubicBezTo>
                    <a:pt x="1075" y="1263"/>
                    <a:pt x="1063" y="1238"/>
                    <a:pt x="1063" y="1238"/>
                  </a:cubicBezTo>
                  <a:lnTo>
                    <a:pt x="1063" y="1288"/>
                  </a:lnTo>
                  <a:lnTo>
                    <a:pt x="1063" y="1400"/>
                  </a:lnTo>
                  <a:cubicBezTo>
                    <a:pt x="1050" y="1450"/>
                    <a:pt x="1025" y="1488"/>
                    <a:pt x="988" y="1525"/>
                  </a:cubicBezTo>
                  <a:cubicBezTo>
                    <a:pt x="938" y="1550"/>
                    <a:pt x="863" y="1550"/>
                    <a:pt x="775" y="1550"/>
                  </a:cubicBezTo>
                  <a:cubicBezTo>
                    <a:pt x="625" y="1538"/>
                    <a:pt x="438" y="1475"/>
                    <a:pt x="313" y="1325"/>
                  </a:cubicBezTo>
                  <a:cubicBezTo>
                    <a:pt x="250" y="1238"/>
                    <a:pt x="188" y="1150"/>
                    <a:pt x="151" y="1050"/>
                  </a:cubicBezTo>
                  <a:cubicBezTo>
                    <a:pt x="126" y="963"/>
                    <a:pt x="126" y="851"/>
                    <a:pt x="138" y="763"/>
                  </a:cubicBezTo>
                  <a:cubicBezTo>
                    <a:pt x="176" y="551"/>
                    <a:pt x="325" y="401"/>
                    <a:pt x="500" y="326"/>
                  </a:cubicBezTo>
                  <a:cubicBezTo>
                    <a:pt x="675" y="238"/>
                    <a:pt x="875" y="213"/>
                    <a:pt x="1025" y="213"/>
                  </a:cubicBezTo>
                  <a:cubicBezTo>
                    <a:pt x="1188" y="213"/>
                    <a:pt x="1313" y="238"/>
                    <a:pt x="1400" y="263"/>
                  </a:cubicBezTo>
                  <a:lnTo>
                    <a:pt x="1550" y="313"/>
                  </a:lnTo>
                  <a:lnTo>
                    <a:pt x="1687" y="351"/>
                  </a:lnTo>
                  <a:cubicBezTo>
                    <a:pt x="1787" y="388"/>
                    <a:pt x="1887" y="451"/>
                    <a:pt x="2037" y="538"/>
                  </a:cubicBezTo>
                  <a:cubicBezTo>
                    <a:pt x="2300" y="726"/>
                    <a:pt x="2624" y="1038"/>
                    <a:pt x="2887" y="1400"/>
                  </a:cubicBezTo>
                  <a:cubicBezTo>
                    <a:pt x="3174" y="1763"/>
                    <a:pt x="3387" y="2162"/>
                    <a:pt x="3549" y="2462"/>
                  </a:cubicBezTo>
                  <a:cubicBezTo>
                    <a:pt x="3612" y="2625"/>
                    <a:pt x="3674" y="2737"/>
                    <a:pt x="3712" y="2837"/>
                  </a:cubicBezTo>
                  <a:cubicBezTo>
                    <a:pt x="3749" y="2887"/>
                    <a:pt x="3762" y="2912"/>
                    <a:pt x="3786" y="2937"/>
                  </a:cubicBezTo>
                  <a:cubicBezTo>
                    <a:pt x="3799" y="2950"/>
                    <a:pt x="3799" y="2962"/>
                    <a:pt x="3799" y="2962"/>
                  </a:cubicBezTo>
                  <a:lnTo>
                    <a:pt x="3799" y="2912"/>
                  </a:lnTo>
                  <a:cubicBezTo>
                    <a:pt x="3799" y="2887"/>
                    <a:pt x="3774" y="2850"/>
                    <a:pt x="3762" y="2812"/>
                  </a:cubicBezTo>
                  <a:cubicBezTo>
                    <a:pt x="3737" y="2712"/>
                    <a:pt x="3687" y="2575"/>
                    <a:pt x="3624" y="2412"/>
                  </a:cubicBezTo>
                  <a:cubicBezTo>
                    <a:pt x="3499" y="2100"/>
                    <a:pt x="3299" y="1675"/>
                    <a:pt x="3024" y="1313"/>
                  </a:cubicBezTo>
                  <a:cubicBezTo>
                    <a:pt x="2762" y="913"/>
                    <a:pt x="2450" y="576"/>
                    <a:pt x="2150" y="376"/>
                  </a:cubicBezTo>
                  <a:cubicBezTo>
                    <a:pt x="2012" y="263"/>
                    <a:pt x="1875" y="201"/>
                    <a:pt x="1775" y="151"/>
                  </a:cubicBezTo>
                  <a:cubicBezTo>
                    <a:pt x="1687" y="101"/>
                    <a:pt x="1625" y="88"/>
                    <a:pt x="1625" y="88"/>
                  </a:cubicBezTo>
                  <a:cubicBezTo>
                    <a:pt x="1625" y="88"/>
                    <a:pt x="1575" y="76"/>
                    <a:pt x="1462" y="38"/>
                  </a:cubicBezTo>
                  <a:cubicBezTo>
                    <a:pt x="1363" y="13"/>
                    <a:pt x="1213" y="1"/>
                    <a:pt x="10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45"/>
            <p:cNvSpPr/>
            <p:nvPr/>
          </p:nvSpPr>
          <p:spPr>
            <a:xfrm>
              <a:off x="6354568" y="1691308"/>
              <a:ext cx="299169" cy="157102"/>
            </a:xfrm>
            <a:custGeom>
              <a:avLst/>
              <a:gdLst/>
              <a:ahLst/>
              <a:cxnLst/>
              <a:rect l="l" t="t" r="r" b="b"/>
              <a:pathLst>
                <a:path w="3462" h="1818" extrusionOk="0">
                  <a:moveTo>
                    <a:pt x="1375" y="1"/>
                  </a:moveTo>
                  <a:cubicBezTo>
                    <a:pt x="1012" y="13"/>
                    <a:pt x="650" y="63"/>
                    <a:pt x="400" y="138"/>
                  </a:cubicBezTo>
                  <a:cubicBezTo>
                    <a:pt x="150" y="213"/>
                    <a:pt x="0" y="325"/>
                    <a:pt x="13" y="338"/>
                  </a:cubicBezTo>
                  <a:cubicBezTo>
                    <a:pt x="14" y="341"/>
                    <a:pt x="17" y="342"/>
                    <a:pt x="22" y="342"/>
                  </a:cubicBezTo>
                  <a:cubicBezTo>
                    <a:pt x="61" y="342"/>
                    <a:pt x="215" y="258"/>
                    <a:pt x="438" y="213"/>
                  </a:cubicBezTo>
                  <a:cubicBezTo>
                    <a:pt x="654" y="181"/>
                    <a:pt x="945" y="148"/>
                    <a:pt x="1247" y="148"/>
                  </a:cubicBezTo>
                  <a:cubicBezTo>
                    <a:pt x="1293" y="148"/>
                    <a:pt x="1340" y="149"/>
                    <a:pt x="1387" y="151"/>
                  </a:cubicBezTo>
                  <a:cubicBezTo>
                    <a:pt x="1725" y="176"/>
                    <a:pt x="2074" y="238"/>
                    <a:pt x="2324" y="300"/>
                  </a:cubicBezTo>
                  <a:cubicBezTo>
                    <a:pt x="2449" y="325"/>
                    <a:pt x="2537" y="363"/>
                    <a:pt x="2599" y="388"/>
                  </a:cubicBezTo>
                  <a:lnTo>
                    <a:pt x="2699" y="438"/>
                  </a:lnTo>
                  <a:cubicBezTo>
                    <a:pt x="2699" y="438"/>
                    <a:pt x="2724" y="463"/>
                    <a:pt x="2787" y="500"/>
                  </a:cubicBezTo>
                  <a:cubicBezTo>
                    <a:pt x="2849" y="550"/>
                    <a:pt x="2937" y="613"/>
                    <a:pt x="3024" y="688"/>
                  </a:cubicBezTo>
                  <a:cubicBezTo>
                    <a:pt x="3099" y="763"/>
                    <a:pt x="3199" y="875"/>
                    <a:pt x="3249" y="1013"/>
                  </a:cubicBezTo>
                  <a:cubicBezTo>
                    <a:pt x="3261" y="1088"/>
                    <a:pt x="3274" y="1150"/>
                    <a:pt x="3261" y="1238"/>
                  </a:cubicBezTo>
                  <a:cubicBezTo>
                    <a:pt x="3261" y="1263"/>
                    <a:pt x="3236" y="1313"/>
                    <a:pt x="3224" y="1338"/>
                  </a:cubicBezTo>
                  <a:cubicBezTo>
                    <a:pt x="3211" y="1375"/>
                    <a:pt x="3211" y="1400"/>
                    <a:pt x="3174" y="1438"/>
                  </a:cubicBezTo>
                  <a:cubicBezTo>
                    <a:pt x="3086" y="1550"/>
                    <a:pt x="2937" y="1625"/>
                    <a:pt x="2774" y="1675"/>
                  </a:cubicBezTo>
                  <a:cubicBezTo>
                    <a:pt x="2624" y="1712"/>
                    <a:pt x="2462" y="1737"/>
                    <a:pt x="2337" y="1737"/>
                  </a:cubicBezTo>
                  <a:cubicBezTo>
                    <a:pt x="2212" y="1737"/>
                    <a:pt x="2099" y="1700"/>
                    <a:pt x="2037" y="1675"/>
                  </a:cubicBezTo>
                  <a:cubicBezTo>
                    <a:pt x="1983" y="1653"/>
                    <a:pt x="1957" y="1622"/>
                    <a:pt x="1935" y="1622"/>
                  </a:cubicBezTo>
                  <a:cubicBezTo>
                    <a:pt x="1931" y="1622"/>
                    <a:pt x="1928" y="1623"/>
                    <a:pt x="1924" y="1625"/>
                  </a:cubicBezTo>
                  <a:cubicBezTo>
                    <a:pt x="1912" y="1625"/>
                    <a:pt x="1949" y="1675"/>
                    <a:pt x="2049" y="1700"/>
                  </a:cubicBezTo>
                  <a:cubicBezTo>
                    <a:pt x="2124" y="1750"/>
                    <a:pt x="2224" y="1787"/>
                    <a:pt x="2362" y="1812"/>
                  </a:cubicBezTo>
                  <a:cubicBezTo>
                    <a:pt x="2399" y="1815"/>
                    <a:pt x="2437" y="1817"/>
                    <a:pt x="2475" y="1817"/>
                  </a:cubicBezTo>
                  <a:cubicBezTo>
                    <a:pt x="2588" y="1817"/>
                    <a:pt x="2705" y="1803"/>
                    <a:pt x="2837" y="1775"/>
                  </a:cubicBezTo>
                  <a:cubicBezTo>
                    <a:pt x="3012" y="1750"/>
                    <a:pt x="3199" y="1687"/>
                    <a:pt x="3336" y="1525"/>
                  </a:cubicBezTo>
                  <a:cubicBezTo>
                    <a:pt x="3374" y="1487"/>
                    <a:pt x="3399" y="1438"/>
                    <a:pt x="3411" y="1388"/>
                  </a:cubicBezTo>
                  <a:cubicBezTo>
                    <a:pt x="3411" y="1338"/>
                    <a:pt x="3449" y="1300"/>
                    <a:pt x="3449" y="1250"/>
                  </a:cubicBezTo>
                  <a:cubicBezTo>
                    <a:pt x="3461" y="1138"/>
                    <a:pt x="3449" y="1050"/>
                    <a:pt x="3436" y="950"/>
                  </a:cubicBezTo>
                  <a:cubicBezTo>
                    <a:pt x="3386" y="775"/>
                    <a:pt x="3274" y="638"/>
                    <a:pt x="3186" y="525"/>
                  </a:cubicBezTo>
                  <a:cubicBezTo>
                    <a:pt x="3086" y="425"/>
                    <a:pt x="2974" y="363"/>
                    <a:pt x="2912" y="313"/>
                  </a:cubicBezTo>
                  <a:cubicBezTo>
                    <a:pt x="2849" y="263"/>
                    <a:pt x="2812" y="251"/>
                    <a:pt x="2812" y="251"/>
                  </a:cubicBezTo>
                  <a:cubicBezTo>
                    <a:pt x="2812" y="238"/>
                    <a:pt x="2762" y="213"/>
                    <a:pt x="2687" y="188"/>
                  </a:cubicBezTo>
                  <a:cubicBezTo>
                    <a:pt x="2599" y="151"/>
                    <a:pt x="2499" y="126"/>
                    <a:pt x="2349" y="88"/>
                  </a:cubicBezTo>
                  <a:cubicBezTo>
                    <a:pt x="2087" y="26"/>
                    <a:pt x="1725" y="1"/>
                    <a:pt x="13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45"/>
            <p:cNvSpPr/>
            <p:nvPr/>
          </p:nvSpPr>
          <p:spPr>
            <a:xfrm>
              <a:off x="5677588" y="1431460"/>
              <a:ext cx="106982" cy="46837"/>
            </a:xfrm>
            <a:custGeom>
              <a:avLst/>
              <a:gdLst/>
              <a:ahLst/>
              <a:cxnLst/>
              <a:rect l="l" t="t" r="r" b="b"/>
              <a:pathLst>
                <a:path w="1238" h="542" extrusionOk="0">
                  <a:moveTo>
                    <a:pt x="509" y="1"/>
                  </a:moveTo>
                  <a:cubicBezTo>
                    <a:pt x="239" y="1"/>
                    <a:pt x="36" y="91"/>
                    <a:pt x="25" y="209"/>
                  </a:cubicBezTo>
                  <a:cubicBezTo>
                    <a:pt x="0" y="371"/>
                    <a:pt x="275" y="509"/>
                    <a:pt x="600" y="534"/>
                  </a:cubicBezTo>
                  <a:cubicBezTo>
                    <a:pt x="647" y="539"/>
                    <a:pt x="693" y="542"/>
                    <a:pt x="737" y="542"/>
                  </a:cubicBezTo>
                  <a:cubicBezTo>
                    <a:pt x="1002" y="542"/>
                    <a:pt x="1214" y="451"/>
                    <a:pt x="1225" y="334"/>
                  </a:cubicBezTo>
                  <a:cubicBezTo>
                    <a:pt x="1237" y="196"/>
                    <a:pt x="975" y="59"/>
                    <a:pt x="650" y="9"/>
                  </a:cubicBezTo>
                  <a:cubicBezTo>
                    <a:pt x="601" y="3"/>
                    <a:pt x="554" y="1"/>
                    <a:pt x="509" y="1"/>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45"/>
            <p:cNvSpPr/>
            <p:nvPr/>
          </p:nvSpPr>
          <p:spPr>
            <a:xfrm>
              <a:off x="5580371" y="1441312"/>
              <a:ext cx="72416" cy="34307"/>
            </a:xfrm>
            <a:custGeom>
              <a:avLst/>
              <a:gdLst/>
              <a:ahLst/>
              <a:cxnLst/>
              <a:rect l="l" t="t" r="r" b="b"/>
              <a:pathLst>
                <a:path w="838" h="397" extrusionOk="0">
                  <a:moveTo>
                    <a:pt x="580" y="1"/>
                  </a:moveTo>
                  <a:cubicBezTo>
                    <a:pt x="516" y="1"/>
                    <a:pt x="442" y="10"/>
                    <a:pt x="363" y="32"/>
                  </a:cubicBezTo>
                  <a:cubicBezTo>
                    <a:pt x="150" y="95"/>
                    <a:pt x="1" y="220"/>
                    <a:pt x="38" y="320"/>
                  </a:cubicBezTo>
                  <a:cubicBezTo>
                    <a:pt x="53" y="371"/>
                    <a:pt x="131" y="396"/>
                    <a:pt x="233" y="396"/>
                  </a:cubicBezTo>
                  <a:cubicBezTo>
                    <a:pt x="307" y="396"/>
                    <a:pt x="392" y="383"/>
                    <a:pt x="475" y="357"/>
                  </a:cubicBezTo>
                  <a:cubicBezTo>
                    <a:pt x="688" y="295"/>
                    <a:pt x="838" y="170"/>
                    <a:pt x="800" y="82"/>
                  </a:cubicBezTo>
                  <a:cubicBezTo>
                    <a:pt x="784" y="34"/>
                    <a:pt x="699" y="1"/>
                    <a:pt x="580" y="1"/>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45"/>
            <p:cNvSpPr/>
            <p:nvPr/>
          </p:nvSpPr>
          <p:spPr>
            <a:xfrm>
              <a:off x="5969068" y="1920133"/>
              <a:ext cx="81057" cy="36208"/>
            </a:xfrm>
            <a:custGeom>
              <a:avLst/>
              <a:gdLst/>
              <a:ahLst/>
              <a:cxnLst/>
              <a:rect l="l" t="t" r="r" b="b"/>
              <a:pathLst>
                <a:path w="938" h="419" extrusionOk="0">
                  <a:moveTo>
                    <a:pt x="520" y="0"/>
                  </a:moveTo>
                  <a:cubicBezTo>
                    <a:pt x="501" y="0"/>
                    <a:pt x="482" y="1"/>
                    <a:pt x="463" y="2"/>
                  </a:cubicBezTo>
                  <a:cubicBezTo>
                    <a:pt x="213" y="27"/>
                    <a:pt x="1" y="126"/>
                    <a:pt x="1" y="239"/>
                  </a:cubicBezTo>
                  <a:cubicBezTo>
                    <a:pt x="1" y="348"/>
                    <a:pt x="171" y="419"/>
                    <a:pt x="389" y="419"/>
                  </a:cubicBezTo>
                  <a:cubicBezTo>
                    <a:pt x="421" y="419"/>
                    <a:pt x="454" y="417"/>
                    <a:pt x="488" y="414"/>
                  </a:cubicBezTo>
                  <a:cubicBezTo>
                    <a:pt x="738" y="401"/>
                    <a:pt x="938" y="289"/>
                    <a:pt x="938" y="176"/>
                  </a:cubicBezTo>
                  <a:cubicBezTo>
                    <a:pt x="938" y="72"/>
                    <a:pt x="755" y="0"/>
                    <a:pt x="520" y="0"/>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45"/>
            <p:cNvSpPr/>
            <p:nvPr/>
          </p:nvSpPr>
          <p:spPr>
            <a:xfrm>
              <a:off x="6070606" y="1905616"/>
              <a:ext cx="54009" cy="32578"/>
            </a:xfrm>
            <a:custGeom>
              <a:avLst/>
              <a:gdLst/>
              <a:ahLst/>
              <a:cxnLst/>
              <a:rect l="l" t="t" r="r" b="b"/>
              <a:pathLst>
                <a:path w="625" h="377" extrusionOk="0">
                  <a:moveTo>
                    <a:pt x="482" y="0"/>
                  </a:moveTo>
                  <a:cubicBezTo>
                    <a:pt x="419" y="0"/>
                    <a:pt x="338" y="22"/>
                    <a:pt x="250" y="70"/>
                  </a:cubicBezTo>
                  <a:cubicBezTo>
                    <a:pt x="100" y="145"/>
                    <a:pt x="0" y="269"/>
                    <a:pt x="38" y="332"/>
                  </a:cubicBezTo>
                  <a:cubicBezTo>
                    <a:pt x="49" y="361"/>
                    <a:pt x="87" y="376"/>
                    <a:pt x="140" y="376"/>
                  </a:cubicBezTo>
                  <a:cubicBezTo>
                    <a:pt x="203" y="376"/>
                    <a:pt x="287" y="354"/>
                    <a:pt x="375" y="307"/>
                  </a:cubicBezTo>
                  <a:cubicBezTo>
                    <a:pt x="525" y="232"/>
                    <a:pt x="625" y="107"/>
                    <a:pt x="600" y="45"/>
                  </a:cubicBezTo>
                  <a:cubicBezTo>
                    <a:pt x="577" y="16"/>
                    <a:pt x="536" y="0"/>
                    <a:pt x="482" y="0"/>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79" name="Google Shape;6579;p45"/>
          <p:cNvSpPr/>
          <p:nvPr/>
        </p:nvSpPr>
        <p:spPr>
          <a:xfrm>
            <a:off x="3857625" y="3057525"/>
            <a:ext cx="484800" cy="4848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45"/>
          <p:cNvSpPr/>
          <p:nvPr/>
        </p:nvSpPr>
        <p:spPr>
          <a:xfrm>
            <a:off x="4841000" y="2467150"/>
            <a:ext cx="484800" cy="4848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81" name="Google Shape;6581;p45"/>
          <p:cNvCxnSpPr>
            <a:stCxn id="6579" idx="2"/>
            <a:endCxn id="6428" idx="3"/>
          </p:cNvCxnSpPr>
          <p:nvPr/>
        </p:nvCxnSpPr>
        <p:spPr>
          <a:xfrm rot="10800000">
            <a:off x="2834925" y="2430525"/>
            <a:ext cx="1022700" cy="869400"/>
          </a:xfrm>
          <a:prstGeom prst="curvedConnector3">
            <a:avLst>
              <a:gd name="adj1" fmla="val 50005"/>
            </a:avLst>
          </a:prstGeom>
          <a:noFill/>
          <a:ln w="9525" cap="flat" cmpd="sng">
            <a:solidFill>
              <a:schemeClr val="dk1"/>
            </a:solidFill>
            <a:prstDash val="dot"/>
            <a:round/>
            <a:headEnd type="none" w="med" len="med"/>
            <a:tailEnd type="none" w="med" len="med"/>
          </a:ln>
        </p:spPr>
      </p:cxnSp>
      <p:cxnSp>
        <p:nvCxnSpPr>
          <p:cNvPr id="6582" name="Google Shape;6582;p45"/>
          <p:cNvCxnSpPr>
            <a:stCxn id="6579" idx="4"/>
            <a:endCxn id="6426" idx="3"/>
          </p:cNvCxnSpPr>
          <p:nvPr/>
        </p:nvCxnSpPr>
        <p:spPr>
          <a:xfrm rot="5400000">
            <a:off x="3796425" y="3409425"/>
            <a:ext cx="170700" cy="436500"/>
          </a:xfrm>
          <a:prstGeom prst="curvedConnector2">
            <a:avLst/>
          </a:prstGeom>
          <a:noFill/>
          <a:ln w="9525" cap="flat" cmpd="sng">
            <a:solidFill>
              <a:schemeClr val="dk1"/>
            </a:solidFill>
            <a:prstDash val="dot"/>
            <a:round/>
            <a:headEnd type="none" w="med" len="med"/>
            <a:tailEnd type="none" w="med" len="med"/>
          </a:ln>
        </p:spPr>
      </p:cxnSp>
      <p:cxnSp>
        <p:nvCxnSpPr>
          <p:cNvPr id="6583" name="Google Shape;6583;p45"/>
          <p:cNvCxnSpPr>
            <a:stCxn id="6580" idx="7"/>
            <a:endCxn id="6423" idx="1"/>
          </p:cNvCxnSpPr>
          <p:nvPr/>
        </p:nvCxnSpPr>
        <p:spPr>
          <a:xfrm rot="-5400000">
            <a:off x="4808553" y="1890597"/>
            <a:ext cx="1093800" cy="201300"/>
          </a:xfrm>
          <a:prstGeom prst="curvedConnector2">
            <a:avLst/>
          </a:prstGeom>
          <a:noFill/>
          <a:ln w="9525" cap="flat" cmpd="sng">
            <a:solidFill>
              <a:schemeClr val="dk1"/>
            </a:solidFill>
            <a:prstDash val="dot"/>
            <a:round/>
            <a:headEnd type="none" w="med" len="med"/>
            <a:tailEnd type="none" w="med" len="med"/>
          </a:ln>
        </p:spPr>
      </p:cxnSp>
      <p:cxnSp>
        <p:nvCxnSpPr>
          <p:cNvPr id="6584" name="Google Shape;6584;p45"/>
          <p:cNvCxnSpPr>
            <a:stCxn id="6580" idx="5"/>
            <a:endCxn id="6425" idx="1"/>
          </p:cNvCxnSpPr>
          <p:nvPr/>
        </p:nvCxnSpPr>
        <p:spPr>
          <a:xfrm rot="-5400000">
            <a:off x="5696403" y="2268053"/>
            <a:ext cx="171300" cy="1054500"/>
          </a:xfrm>
          <a:prstGeom prst="curvedConnector4">
            <a:avLst>
              <a:gd name="adj1" fmla="val -64155"/>
              <a:gd name="adj2" fmla="val 53360"/>
            </a:avLst>
          </a:prstGeom>
          <a:noFill/>
          <a:ln w="9525" cap="flat" cmpd="sng">
            <a:solidFill>
              <a:schemeClr val="dk1"/>
            </a:solidFill>
            <a:prstDash val="dot"/>
            <a:round/>
            <a:headEnd type="none" w="med" len="med"/>
            <a:tailEnd type="none" w="med" len="med"/>
          </a:ln>
        </p:spPr>
      </p:cxn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588"/>
        <p:cNvGrpSpPr/>
        <p:nvPr/>
      </p:nvGrpSpPr>
      <p:grpSpPr>
        <a:xfrm>
          <a:off x="0" y="0"/>
          <a:ext cx="0" cy="0"/>
          <a:chOff x="0" y="0"/>
          <a:chExt cx="0" cy="0"/>
        </a:xfrm>
      </p:grpSpPr>
      <p:sp>
        <p:nvSpPr>
          <p:cNvPr id="6589" name="Google Shape;6589;p46"/>
          <p:cNvSpPr txBox="1">
            <a:spLocks noGrp="1"/>
          </p:cNvSpPr>
          <p:nvPr>
            <p:ph type="title"/>
          </p:nvPr>
        </p:nvSpPr>
        <p:spPr>
          <a:xfrm>
            <a:off x="720000" y="445025"/>
            <a:ext cx="7704000" cy="572700"/>
          </a:xfrm>
          <a:prstGeom prst="rect">
            <a:avLst/>
          </a:prstGeom>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Valentine’s Day gifts</a:t>
            </a:r>
            <a:endParaRPr/>
          </a:p>
        </p:txBody>
      </p:sp>
      <p:sp>
        <p:nvSpPr>
          <p:cNvPr id="6590" name="Google Shape;6590;p46"/>
          <p:cNvSpPr txBox="1"/>
          <p:nvPr/>
        </p:nvSpPr>
        <p:spPr>
          <a:xfrm>
            <a:off x="1405450" y="2379450"/>
            <a:ext cx="2499900" cy="572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200" b="1">
                <a:solidFill>
                  <a:schemeClr val="accent3"/>
                </a:solidFill>
                <a:latin typeface="Quicksand"/>
                <a:ea typeface="Quicksand"/>
                <a:cs typeface="Quicksand"/>
                <a:sym typeface="Quicksand"/>
              </a:rPr>
              <a:t>MONEY SPENT</a:t>
            </a:r>
            <a:endParaRPr sz="2200" b="1">
              <a:solidFill>
                <a:schemeClr val="accent3"/>
              </a:solidFill>
              <a:latin typeface="Quicksand"/>
              <a:ea typeface="Quicksand"/>
              <a:cs typeface="Quicksand"/>
              <a:sym typeface="Quicksand"/>
            </a:endParaRPr>
          </a:p>
        </p:txBody>
      </p:sp>
      <p:sp>
        <p:nvSpPr>
          <p:cNvPr id="6591" name="Google Shape;6591;p46"/>
          <p:cNvSpPr txBox="1"/>
          <p:nvPr/>
        </p:nvSpPr>
        <p:spPr>
          <a:xfrm>
            <a:off x="1405450" y="2934775"/>
            <a:ext cx="2499900" cy="484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dk1"/>
                </a:solidFill>
                <a:latin typeface="Quicksand Medium"/>
                <a:ea typeface="Quicksand Medium"/>
                <a:cs typeface="Quicksand Medium"/>
                <a:sym typeface="Quicksand Medium"/>
              </a:rPr>
              <a:t>Neptune is the farthest planet from the Sun</a:t>
            </a:r>
            <a:endParaRPr>
              <a:solidFill>
                <a:schemeClr val="dk1"/>
              </a:solidFill>
              <a:latin typeface="Quicksand Medium"/>
              <a:ea typeface="Quicksand Medium"/>
              <a:cs typeface="Quicksand Medium"/>
              <a:sym typeface="Quicksand Medium"/>
            </a:endParaRPr>
          </a:p>
        </p:txBody>
      </p:sp>
      <p:sp>
        <p:nvSpPr>
          <p:cNvPr id="6592" name="Google Shape;6592;p46"/>
          <p:cNvSpPr txBox="1">
            <a:spLocks noGrp="1"/>
          </p:cNvSpPr>
          <p:nvPr>
            <p:ph type="subTitle" idx="4294967295"/>
          </p:nvPr>
        </p:nvSpPr>
        <p:spPr>
          <a:xfrm>
            <a:off x="715100" y="4222225"/>
            <a:ext cx="7704000" cy="3621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200"/>
              <a:t>Follow the link in the graph to modify its data and then paste the new one here. </a:t>
            </a:r>
            <a:r>
              <a:rPr lang="en" sz="1200" b="1">
                <a:uFill>
                  <a:noFill/>
                </a:uFill>
                <a:hlinkClick r:id="rId3"/>
              </a:rPr>
              <a:t>For more info, click here</a:t>
            </a:r>
            <a:endParaRPr sz="1200" b="1"/>
          </a:p>
        </p:txBody>
      </p:sp>
      <p:sp>
        <p:nvSpPr>
          <p:cNvPr id="6593" name="Google Shape;6593;p46"/>
          <p:cNvSpPr/>
          <p:nvPr/>
        </p:nvSpPr>
        <p:spPr>
          <a:xfrm>
            <a:off x="3421501" y="2024182"/>
            <a:ext cx="416259" cy="279250"/>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594" name="Google Shape;6594;p46" title="Gráfico">
            <a:hlinkClick r:id="rId4"/>
          </p:cNvPr>
          <p:cNvPicPr preferRelativeResize="0"/>
          <p:nvPr/>
        </p:nvPicPr>
        <p:blipFill>
          <a:blip r:embed="rId5">
            <a:alphaModFix/>
          </a:blip>
          <a:stretch>
            <a:fillRect/>
          </a:stretch>
        </p:blipFill>
        <p:spPr>
          <a:xfrm>
            <a:off x="4046463" y="1263513"/>
            <a:ext cx="3902376" cy="2616476"/>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598"/>
        <p:cNvGrpSpPr/>
        <p:nvPr/>
      </p:nvGrpSpPr>
      <p:grpSpPr>
        <a:xfrm>
          <a:off x="0" y="0"/>
          <a:ext cx="0" cy="0"/>
          <a:chOff x="0" y="0"/>
          <a:chExt cx="0" cy="0"/>
        </a:xfrm>
      </p:grpSpPr>
      <p:sp>
        <p:nvSpPr>
          <p:cNvPr id="6599" name="Google Shape;6599;p47"/>
          <p:cNvSpPr txBox="1">
            <a:spLocks noGrp="1"/>
          </p:cNvSpPr>
          <p:nvPr>
            <p:ph type="title"/>
          </p:nvPr>
        </p:nvSpPr>
        <p:spPr>
          <a:xfrm>
            <a:off x="1906275" y="1375463"/>
            <a:ext cx="5331600" cy="169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i="1"/>
              <a:t>190 million </a:t>
            </a:r>
            <a:r>
              <a:rPr lang="en" sz="4800" b="1">
                <a:solidFill>
                  <a:schemeClr val="accent3"/>
                </a:solidFill>
                <a:latin typeface="Quicksand"/>
                <a:ea typeface="Quicksand"/>
                <a:cs typeface="Quicksand"/>
                <a:sym typeface="Quicksand"/>
              </a:rPr>
              <a:t>VALENTINE’S DAY</a:t>
            </a:r>
            <a:endParaRPr sz="4800" b="1">
              <a:solidFill>
                <a:schemeClr val="accent3"/>
              </a:solidFill>
              <a:latin typeface="Quicksand"/>
              <a:ea typeface="Quicksand"/>
              <a:cs typeface="Quicksand"/>
              <a:sym typeface="Quicksand"/>
            </a:endParaRPr>
          </a:p>
        </p:txBody>
      </p:sp>
      <p:sp>
        <p:nvSpPr>
          <p:cNvPr id="6600" name="Google Shape;6600;p47"/>
          <p:cNvSpPr txBox="1">
            <a:spLocks noGrp="1"/>
          </p:cNvSpPr>
          <p:nvPr>
            <p:ph type="subTitle" idx="1"/>
          </p:nvPr>
        </p:nvSpPr>
        <p:spPr>
          <a:xfrm>
            <a:off x="1906275" y="3339338"/>
            <a:ext cx="5331600" cy="42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gifts sent each year in the US</a:t>
            </a:r>
            <a:endParaRPr/>
          </a:p>
        </p:txBody>
      </p:sp>
      <p:grpSp>
        <p:nvGrpSpPr>
          <p:cNvPr id="6601" name="Google Shape;6601;p47"/>
          <p:cNvGrpSpPr/>
          <p:nvPr/>
        </p:nvGrpSpPr>
        <p:grpSpPr>
          <a:xfrm>
            <a:off x="3755725" y="3196963"/>
            <a:ext cx="1632600" cy="52997"/>
            <a:chOff x="3159100" y="391626"/>
            <a:chExt cx="1632600" cy="52997"/>
          </a:xfrm>
        </p:grpSpPr>
        <p:cxnSp>
          <p:nvCxnSpPr>
            <p:cNvPr id="6602" name="Google Shape;6602;p47"/>
            <p:cNvCxnSpPr/>
            <p:nvPr/>
          </p:nvCxnSpPr>
          <p:spPr>
            <a:xfrm>
              <a:off x="3159100" y="418124"/>
              <a:ext cx="1632600" cy="0"/>
            </a:xfrm>
            <a:prstGeom prst="straightConnector1">
              <a:avLst/>
            </a:prstGeom>
            <a:noFill/>
            <a:ln w="9525" cap="flat" cmpd="sng">
              <a:solidFill>
                <a:schemeClr val="dk2"/>
              </a:solidFill>
              <a:prstDash val="solid"/>
              <a:round/>
              <a:headEnd type="none" w="med" len="med"/>
              <a:tailEnd type="none" w="med" len="med"/>
            </a:ln>
          </p:spPr>
        </p:cxnSp>
        <p:sp>
          <p:nvSpPr>
            <p:cNvPr id="6603" name="Google Shape;6603;p47"/>
            <p:cNvSpPr/>
            <p:nvPr/>
          </p:nvSpPr>
          <p:spPr>
            <a:xfrm>
              <a:off x="3627267"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47"/>
            <p:cNvSpPr/>
            <p:nvPr/>
          </p:nvSpPr>
          <p:spPr>
            <a:xfrm>
              <a:off x="3318642"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47"/>
            <p:cNvSpPr/>
            <p:nvPr/>
          </p:nvSpPr>
          <p:spPr>
            <a:xfrm>
              <a:off x="4244517"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47"/>
            <p:cNvSpPr/>
            <p:nvPr/>
          </p:nvSpPr>
          <p:spPr>
            <a:xfrm>
              <a:off x="3935892"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rgbClr val="FF83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47"/>
            <p:cNvSpPr/>
            <p:nvPr/>
          </p:nvSpPr>
          <p:spPr>
            <a:xfrm>
              <a:off x="4553142"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8" name="Google Shape;6608;p47"/>
          <p:cNvGrpSpPr/>
          <p:nvPr/>
        </p:nvGrpSpPr>
        <p:grpSpPr>
          <a:xfrm>
            <a:off x="4258486" y="582156"/>
            <a:ext cx="267710" cy="207597"/>
            <a:chOff x="1482678" y="2529376"/>
            <a:chExt cx="457938" cy="355109"/>
          </a:xfrm>
        </p:grpSpPr>
        <p:sp>
          <p:nvSpPr>
            <p:cNvPr id="6609" name="Google Shape;6609;p47"/>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47"/>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47"/>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47"/>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3" name="Google Shape;6613;p47"/>
          <p:cNvGrpSpPr/>
          <p:nvPr/>
        </p:nvGrpSpPr>
        <p:grpSpPr>
          <a:xfrm>
            <a:off x="1590646" y="4077696"/>
            <a:ext cx="340706" cy="267907"/>
            <a:chOff x="1156771" y="2857371"/>
            <a:chExt cx="340706" cy="267907"/>
          </a:xfrm>
        </p:grpSpPr>
        <p:sp>
          <p:nvSpPr>
            <p:cNvPr id="6614" name="Google Shape;6614;p47"/>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47"/>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47"/>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47"/>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8" name="Google Shape;6618;p47"/>
          <p:cNvGrpSpPr/>
          <p:nvPr/>
        </p:nvGrpSpPr>
        <p:grpSpPr>
          <a:xfrm>
            <a:off x="2544320" y="4116787"/>
            <a:ext cx="2437711" cy="892156"/>
            <a:chOff x="5775647" y="595818"/>
            <a:chExt cx="1357905" cy="496995"/>
          </a:xfrm>
        </p:grpSpPr>
        <p:grpSp>
          <p:nvGrpSpPr>
            <p:cNvPr id="6619" name="Google Shape;6619;p47"/>
            <p:cNvGrpSpPr/>
            <p:nvPr/>
          </p:nvGrpSpPr>
          <p:grpSpPr>
            <a:xfrm>
              <a:off x="5775647" y="595818"/>
              <a:ext cx="1357905" cy="496995"/>
              <a:chOff x="5775647" y="595818"/>
              <a:chExt cx="1357905" cy="496995"/>
            </a:xfrm>
          </p:grpSpPr>
          <p:sp>
            <p:nvSpPr>
              <p:cNvPr id="6620" name="Google Shape;6620;p47"/>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47"/>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47"/>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47"/>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47"/>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47"/>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47"/>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7" name="Google Shape;6627;p47"/>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631"/>
        <p:cNvGrpSpPr/>
        <p:nvPr/>
      </p:nvGrpSpPr>
      <p:grpSpPr>
        <a:xfrm>
          <a:off x="0" y="0"/>
          <a:ext cx="0" cy="0"/>
          <a:chOff x="0" y="0"/>
          <a:chExt cx="0" cy="0"/>
        </a:xfrm>
      </p:grpSpPr>
      <p:sp>
        <p:nvSpPr>
          <p:cNvPr id="6632" name="Google Shape;6632;p48"/>
          <p:cNvSpPr txBox="1">
            <a:spLocks noGrp="1"/>
          </p:cNvSpPr>
          <p:nvPr>
            <p:ph type="title" idx="3"/>
          </p:nvPr>
        </p:nvSpPr>
        <p:spPr>
          <a:xfrm>
            <a:off x="1949288" y="1708250"/>
            <a:ext cx="22569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60%</a:t>
            </a:r>
            <a:endParaRPr/>
          </a:p>
        </p:txBody>
      </p:sp>
      <p:sp>
        <p:nvSpPr>
          <p:cNvPr id="6633" name="Google Shape;6633;p48"/>
          <p:cNvSpPr txBox="1">
            <a:spLocks noGrp="1"/>
          </p:cNvSpPr>
          <p:nvPr>
            <p:ph type="title" idx="4"/>
          </p:nvPr>
        </p:nvSpPr>
        <p:spPr>
          <a:xfrm>
            <a:off x="4937813" y="1708238"/>
            <a:ext cx="22569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80%</a:t>
            </a:r>
            <a:endParaRPr/>
          </a:p>
        </p:txBody>
      </p:sp>
      <p:sp>
        <p:nvSpPr>
          <p:cNvPr id="6634" name="Google Shape;6634;p48"/>
          <p:cNvSpPr txBox="1">
            <a:spLocks noGrp="1"/>
          </p:cNvSpPr>
          <p:nvPr>
            <p:ph type="title" idx="5"/>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Valentine’s Day in the US</a:t>
            </a:r>
            <a:endParaRPr/>
          </a:p>
        </p:txBody>
      </p:sp>
      <p:sp>
        <p:nvSpPr>
          <p:cNvPr id="6635" name="Google Shape;6635;p48"/>
          <p:cNvSpPr txBox="1">
            <a:spLocks noGrp="1"/>
          </p:cNvSpPr>
          <p:nvPr>
            <p:ph type="subTitle" idx="1"/>
          </p:nvPr>
        </p:nvSpPr>
        <p:spPr>
          <a:xfrm>
            <a:off x="1949288" y="3190375"/>
            <a:ext cx="22569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will celebrate Valentine's Day this year</a:t>
            </a:r>
            <a:endParaRPr/>
          </a:p>
        </p:txBody>
      </p:sp>
      <p:sp>
        <p:nvSpPr>
          <p:cNvPr id="6636" name="Google Shape;6636;p48"/>
          <p:cNvSpPr txBox="1">
            <a:spLocks noGrp="1"/>
          </p:cNvSpPr>
          <p:nvPr>
            <p:ph type="subTitle" idx="6"/>
          </p:nvPr>
        </p:nvSpPr>
        <p:spPr>
          <a:xfrm>
            <a:off x="4937813" y="3190369"/>
            <a:ext cx="22569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planned to buy gifts for their partner</a:t>
            </a:r>
            <a:endParaRPr/>
          </a:p>
        </p:txBody>
      </p:sp>
      <p:sp>
        <p:nvSpPr>
          <p:cNvPr id="6637" name="Google Shape;6637;p48"/>
          <p:cNvSpPr txBox="1">
            <a:spLocks noGrp="1"/>
          </p:cNvSpPr>
          <p:nvPr>
            <p:ph type="title"/>
          </p:nvPr>
        </p:nvSpPr>
        <p:spPr>
          <a:xfrm>
            <a:off x="1949288" y="2650250"/>
            <a:ext cx="22569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COUPLES</a:t>
            </a:r>
            <a:endParaRPr/>
          </a:p>
        </p:txBody>
      </p:sp>
      <p:sp>
        <p:nvSpPr>
          <p:cNvPr id="6638" name="Google Shape;6638;p48"/>
          <p:cNvSpPr txBox="1">
            <a:spLocks noGrp="1"/>
          </p:cNvSpPr>
          <p:nvPr>
            <p:ph type="title" idx="2"/>
          </p:nvPr>
        </p:nvSpPr>
        <p:spPr>
          <a:xfrm>
            <a:off x="4937813" y="2650250"/>
            <a:ext cx="22569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LOVERS</a:t>
            </a:r>
            <a:endParaRPr/>
          </a:p>
        </p:txBody>
      </p:sp>
      <p:grpSp>
        <p:nvGrpSpPr>
          <p:cNvPr id="6639" name="Google Shape;6639;p48"/>
          <p:cNvGrpSpPr/>
          <p:nvPr/>
        </p:nvGrpSpPr>
        <p:grpSpPr>
          <a:xfrm>
            <a:off x="2261438" y="2442676"/>
            <a:ext cx="1632600" cy="52997"/>
            <a:chOff x="3159100" y="391626"/>
            <a:chExt cx="1632600" cy="52997"/>
          </a:xfrm>
        </p:grpSpPr>
        <p:cxnSp>
          <p:nvCxnSpPr>
            <p:cNvPr id="6640" name="Google Shape;6640;p48"/>
            <p:cNvCxnSpPr/>
            <p:nvPr/>
          </p:nvCxnSpPr>
          <p:spPr>
            <a:xfrm>
              <a:off x="3159100" y="418124"/>
              <a:ext cx="1632600" cy="0"/>
            </a:xfrm>
            <a:prstGeom prst="straightConnector1">
              <a:avLst/>
            </a:prstGeom>
            <a:noFill/>
            <a:ln w="9525" cap="flat" cmpd="sng">
              <a:solidFill>
                <a:schemeClr val="dk2"/>
              </a:solidFill>
              <a:prstDash val="solid"/>
              <a:round/>
              <a:headEnd type="none" w="med" len="med"/>
              <a:tailEnd type="none" w="med" len="med"/>
            </a:ln>
          </p:spPr>
        </p:cxnSp>
        <p:sp>
          <p:nvSpPr>
            <p:cNvPr id="6641" name="Google Shape;6641;p48"/>
            <p:cNvSpPr/>
            <p:nvPr/>
          </p:nvSpPr>
          <p:spPr>
            <a:xfrm>
              <a:off x="3627267"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48"/>
            <p:cNvSpPr/>
            <p:nvPr/>
          </p:nvSpPr>
          <p:spPr>
            <a:xfrm>
              <a:off x="3318642"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48"/>
            <p:cNvSpPr/>
            <p:nvPr/>
          </p:nvSpPr>
          <p:spPr>
            <a:xfrm>
              <a:off x="4244517"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48"/>
            <p:cNvSpPr/>
            <p:nvPr/>
          </p:nvSpPr>
          <p:spPr>
            <a:xfrm>
              <a:off x="3935892"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rgbClr val="FF83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48"/>
            <p:cNvSpPr/>
            <p:nvPr/>
          </p:nvSpPr>
          <p:spPr>
            <a:xfrm>
              <a:off x="4553142"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6" name="Google Shape;6646;p48"/>
          <p:cNvGrpSpPr/>
          <p:nvPr/>
        </p:nvGrpSpPr>
        <p:grpSpPr>
          <a:xfrm>
            <a:off x="5249963" y="2442676"/>
            <a:ext cx="1632600" cy="52997"/>
            <a:chOff x="3159100" y="391626"/>
            <a:chExt cx="1632600" cy="52997"/>
          </a:xfrm>
        </p:grpSpPr>
        <p:cxnSp>
          <p:nvCxnSpPr>
            <p:cNvPr id="6647" name="Google Shape;6647;p48"/>
            <p:cNvCxnSpPr/>
            <p:nvPr/>
          </p:nvCxnSpPr>
          <p:spPr>
            <a:xfrm>
              <a:off x="3159100" y="418124"/>
              <a:ext cx="1632600" cy="0"/>
            </a:xfrm>
            <a:prstGeom prst="straightConnector1">
              <a:avLst/>
            </a:prstGeom>
            <a:noFill/>
            <a:ln w="9525" cap="flat" cmpd="sng">
              <a:solidFill>
                <a:schemeClr val="dk2"/>
              </a:solidFill>
              <a:prstDash val="solid"/>
              <a:round/>
              <a:headEnd type="none" w="med" len="med"/>
              <a:tailEnd type="none" w="med" len="med"/>
            </a:ln>
          </p:spPr>
        </p:cxnSp>
        <p:sp>
          <p:nvSpPr>
            <p:cNvPr id="6648" name="Google Shape;6648;p48"/>
            <p:cNvSpPr/>
            <p:nvPr/>
          </p:nvSpPr>
          <p:spPr>
            <a:xfrm>
              <a:off x="3627267"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48"/>
            <p:cNvSpPr/>
            <p:nvPr/>
          </p:nvSpPr>
          <p:spPr>
            <a:xfrm>
              <a:off x="3318642"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48"/>
            <p:cNvSpPr/>
            <p:nvPr/>
          </p:nvSpPr>
          <p:spPr>
            <a:xfrm>
              <a:off x="4244517"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48"/>
            <p:cNvSpPr/>
            <p:nvPr/>
          </p:nvSpPr>
          <p:spPr>
            <a:xfrm>
              <a:off x="3935892"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rgbClr val="FF83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48"/>
            <p:cNvSpPr/>
            <p:nvPr/>
          </p:nvSpPr>
          <p:spPr>
            <a:xfrm>
              <a:off x="4553142"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656"/>
        <p:cNvGrpSpPr/>
        <p:nvPr/>
      </p:nvGrpSpPr>
      <p:grpSpPr>
        <a:xfrm>
          <a:off x="0" y="0"/>
          <a:ext cx="0" cy="0"/>
          <a:chOff x="0" y="0"/>
          <a:chExt cx="0" cy="0"/>
        </a:xfrm>
      </p:grpSpPr>
      <p:sp>
        <p:nvSpPr>
          <p:cNvPr id="6657" name="Google Shape;6657;p49"/>
          <p:cNvSpPr txBox="1">
            <a:spLocks noGrp="1"/>
          </p:cNvSpPr>
          <p:nvPr>
            <p:ph type="title"/>
          </p:nvPr>
        </p:nvSpPr>
        <p:spPr>
          <a:xfrm>
            <a:off x="7151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Celebrate it</a:t>
            </a:r>
            <a:endParaRPr/>
          </a:p>
        </p:txBody>
      </p:sp>
      <p:sp>
        <p:nvSpPr>
          <p:cNvPr id="6658" name="Google Shape;6658;p49"/>
          <p:cNvSpPr txBox="1">
            <a:spLocks noGrp="1"/>
          </p:cNvSpPr>
          <p:nvPr>
            <p:ph type="subTitle" idx="1"/>
          </p:nvPr>
        </p:nvSpPr>
        <p:spPr>
          <a:xfrm>
            <a:off x="5179163" y="2362200"/>
            <a:ext cx="2758200" cy="987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grpSp>
        <p:nvGrpSpPr>
          <p:cNvPr id="6659" name="Google Shape;6659;p49"/>
          <p:cNvGrpSpPr/>
          <p:nvPr/>
        </p:nvGrpSpPr>
        <p:grpSpPr>
          <a:xfrm>
            <a:off x="1206636" y="1677256"/>
            <a:ext cx="3683573" cy="2211279"/>
            <a:chOff x="4854325" y="1936705"/>
            <a:chExt cx="3569700" cy="2142920"/>
          </a:xfrm>
        </p:grpSpPr>
        <p:sp>
          <p:nvSpPr>
            <p:cNvPr id="6660" name="Google Shape;6660;p49"/>
            <p:cNvSpPr/>
            <p:nvPr/>
          </p:nvSpPr>
          <p:spPr>
            <a:xfrm>
              <a:off x="5044081" y="1936705"/>
              <a:ext cx="3190200" cy="1990200"/>
            </a:xfrm>
            <a:prstGeom prst="round2SameRect">
              <a:avLst>
                <a:gd name="adj1" fmla="val 10910"/>
                <a:gd name="adj2" fmla="val 0"/>
              </a:avLst>
            </a:prstGeom>
            <a:noFill/>
            <a:ln w="9525" cap="flat" cmpd="sng">
              <a:solidFill>
                <a:schemeClr val="dk1"/>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49"/>
            <p:cNvSpPr/>
            <p:nvPr/>
          </p:nvSpPr>
          <p:spPr>
            <a:xfrm rot="10800000">
              <a:off x="4854325" y="3926925"/>
              <a:ext cx="3569700" cy="152700"/>
            </a:xfrm>
            <a:prstGeom prst="round2SameRect">
              <a:avLst>
                <a:gd name="adj1" fmla="val 50000"/>
                <a:gd name="adj2" fmla="val 0"/>
              </a:avLst>
            </a:prstGeom>
            <a:noFill/>
            <a:ln w="9525" cap="flat" cmpd="sng">
              <a:solidFill>
                <a:schemeClr val="dk1"/>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662" name="Google Shape;6662;p49"/>
          <p:cNvPicPr preferRelativeResize="0"/>
          <p:nvPr/>
        </p:nvPicPr>
        <p:blipFill>
          <a:blip r:embed="rId3">
            <a:alphaModFix/>
          </a:blip>
          <a:stretch>
            <a:fillRect/>
          </a:stretch>
        </p:blipFill>
        <p:spPr>
          <a:xfrm>
            <a:off x="1524849" y="1855512"/>
            <a:ext cx="3047150" cy="1695501"/>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597"/>
        <p:cNvGrpSpPr/>
        <p:nvPr/>
      </p:nvGrpSpPr>
      <p:grpSpPr>
        <a:xfrm>
          <a:off x="0" y="0"/>
          <a:ext cx="0" cy="0"/>
          <a:chOff x="0" y="0"/>
          <a:chExt cx="0" cy="0"/>
        </a:xfrm>
      </p:grpSpPr>
      <p:sp>
        <p:nvSpPr>
          <p:cNvPr id="1598" name="Google Shape;1598;p32"/>
          <p:cNvSpPr/>
          <p:nvPr/>
        </p:nvSpPr>
        <p:spPr>
          <a:xfrm>
            <a:off x="4575434" y="3072434"/>
            <a:ext cx="1073790" cy="720380"/>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2"/>
          <p:cNvSpPr/>
          <p:nvPr/>
        </p:nvSpPr>
        <p:spPr>
          <a:xfrm>
            <a:off x="708284" y="3130259"/>
            <a:ext cx="1073790" cy="720380"/>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2"/>
          <p:cNvSpPr/>
          <p:nvPr/>
        </p:nvSpPr>
        <p:spPr>
          <a:xfrm>
            <a:off x="708284" y="1662734"/>
            <a:ext cx="1073790" cy="720380"/>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2"/>
          <p:cNvSpPr/>
          <p:nvPr/>
        </p:nvSpPr>
        <p:spPr>
          <a:xfrm>
            <a:off x="4575434" y="1662734"/>
            <a:ext cx="1073790" cy="720380"/>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2"/>
          <p:cNvSpPr txBox="1">
            <a:spLocks noGrp="1"/>
          </p:cNvSpPr>
          <p:nvPr>
            <p:ph type="title" idx="2"/>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Table of contents</a:t>
            </a:r>
            <a:endParaRPr/>
          </a:p>
        </p:txBody>
      </p:sp>
      <p:sp>
        <p:nvSpPr>
          <p:cNvPr id="1603" name="Google Shape;1603;p32"/>
          <p:cNvSpPr txBox="1">
            <a:spLocks noGrp="1"/>
          </p:cNvSpPr>
          <p:nvPr>
            <p:ph type="title"/>
          </p:nvPr>
        </p:nvSpPr>
        <p:spPr>
          <a:xfrm>
            <a:off x="1737750" y="1593575"/>
            <a:ext cx="2436900" cy="410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ST. VALENTINE’S</a:t>
            </a:r>
            <a:endParaRPr/>
          </a:p>
        </p:txBody>
      </p:sp>
      <p:sp>
        <p:nvSpPr>
          <p:cNvPr id="1604" name="Google Shape;1604;p32"/>
          <p:cNvSpPr txBox="1">
            <a:spLocks noGrp="1"/>
          </p:cNvSpPr>
          <p:nvPr>
            <p:ph type="subTitle" idx="1"/>
          </p:nvPr>
        </p:nvSpPr>
        <p:spPr>
          <a:xfrm>
            <a:off x="1737750" y="1986525"/>
            <a:ext cx="24369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1605" name="Google Shape;1605;p32"/>
          <p:cNvSpPr txBox="1">
            <a:spLocks noGrp="1"/>
          </p:cNvSpPr>
          <p:nvPr>
            <p:ph type="title" idx="4"/>
          </p:nvPr>
        </p:nvSpPr>
        <p:spPr>
          <a:xfrm>
            <a:off x="5649226" y="1563463"/>
            <a:ext cx="2441400" cy="411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TRADITIONS</a:t>
            </a:r>
            <a:endParaRPr/>
          </a:p>
        </p:txBody>
      </p:sp>
      <p:sp>
        <p:nvSpPr>
          <p:cNvPr id="1606" name="Google Shape;1606;p32"/>
          <p:cNvSpPr txBox="1">
            <a:spLocks noGrp="1"/>
          </p:cNvSpPr>
          <p:nvPr>
            <p:ph type="subTitle" idx="5"/>
          </p:nvPr>
        </p:nvSpPr>
        <p:spPr>
          <a:xfrm>
            <a:off x="5649226" y="1997588"/>
            <a:ext cx="2441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1607" name="Google Shape;1607;p32"/>
          <p:cNvSpPr txBox="1">
            <a:spLocks noGrp="1"/>
          </p:cNvSpPr>
          <p:nvPr>
            <p:ph type="title" idx="6"/>
          </p:nvPr>
        </p:nvSpPr>
        <p:spPr>
          <a:xfrm>
            <a:off x="4728322" y="1808650"/>
            <a:ext cx="7494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1608" name="Google Shape;1608;p32"/>
          <p:cNvSpPr txBox="1">
            <a:spLocks noGrp="1"/>
          </p:cNvSpPr>
          <p:nvPr>
            <p:ph type="title" idx="3"/>
          </p:nvPr>
        </p:nvSpPr>
        <p:spPr>
          <a:xfrm>
            <a:off x="861179" y="1799125"/>
            <a:ext cx="7494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1609" name="Google Shape;1609;p32"/>
          <p:cNvSpPr txBox="1">
            <a:spLocks noGrp="1"/>
          </p:cNvSpPr>
          <p:nvPr>
            <p:ph type="title" idx="13"/>
          </p:nvPr>
        </p:nvSpPr>
        <p:spPr>
          <a:xfrm>
            <a:off x="5649226" y="2973162"/>
            <a:ext cx="2441400" cy="411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CELEBRATION</a:t>
            </a:r>
            <a:endParaRPr/>
          </a:p>
        </p:txBody>
      </p:sp>
      <p:sp>
        <p:nvSpPr>
          <p:cNvPr id="1610" name="Google Shape;1610;p32"/>
          <p:cNvSpPr txBox="1">
            <a:spLocks noGrp="1"/>
          </p:cNvSpPr>
          <p:nvPr>
            <p:ph type="title" idx="7"/>
          </p:nvPr>
        </p:nvSpPr>
        <p:spPr>
          <a:xfrm>
            <a:off x="1735500" y="2973162"/>
            <a:ext cx="2441400" cy="411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ROMANTIC LOVE</a:t>
            </a:r>
            <a:endParaRPr/>
          </a:p>
        </p:txBody>
      </p:sp>
      <p:sp>
        <p:nvSpPr>
          <p:cNvPr id="1611" name="Google Shape;1611;p32"/>
          <p:cNvSpPr txBox="1">
            <a:spLocks noGrp="1"/>
          </p:cNvSpPr>
          <p:nvPr>
            <p:ph type="subTitle" idx="8"/>
          </p:nvPr>
        </p:nvSpPr>
        <p:spPr>
          <a:xfrm>
            <a:off x="1735500" y="3407288"/>
            <a:ext cx="2441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1612" name="Google Shape;1612;p32"/>
          <p:cNvSpPr txBox="1">
            <a:spLocks noGrp="1"/>
          </p:cNvSpPr>
          <p:nvPr>
            <p:ph type="title" idx="9"/>
          </p:nvPr>
        </p:nvSpPr>
        <p:spPr>
          <a:xfrm>
            <a:off x="861179" y="3227874"/>
            <a:ext cx="7494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1613" name="Google Shape;1613;p32"/>
          <p:cNvSpPr txBox="1">
            <a:spLocks noGrp="1"/>
          </p:cNvSpPr>
          <p:nvPr>
            <p:ph type="subTitle" idx="14"/>
          </p:nvPr>
        </p:nvSpPr>
        <p:spPr>
          <a:xfrm>
            <a:off x="5649226" y="3407288"/>
            <a:ext cx="24414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1614" name="Google Shape;1614;p32"/>
          <p:cNvSpPr txBox="1">
            <a:spLocks noGrp="1"/>
          </p:cNvSpPr>
          <p:nvPr>
            <p:ph type="title" idx="15"/>
          </p:nvPr>
        </p:nvSpPr>
        <p:spPr>
          <a:xfrm>
            <a:off x="4728322" y="3227874"/>
            <a:ext cx="7494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Shape 6666"/>
        <p:cNvGrpSpPr/>
        <p:nvPr/>
      </p:nvGrpSpPr>
      <p:grpSpPr>
        <a:xfrm>
          <a:off x="0" y="0"/>
          <a:ext cx="0" cy="0"/>
          <a:chOff x="0" y="0"/>
          <a:chExt cx="0" cy="0"/>
        </a:xfrm>
      </p:grpSpPr>
      <p:sp>
        <p:nvSpPr>
          <p:cNvPr id="6667" name="Google Shape;6667;p50"/>
          <p:cNvSpPr txBox="1">
            <a:spLocks noGrp="1"/>
          </p:cNvSpPr>
          <p:nvPr>
            <p:ph type="ctrTitle"/>
          </p:nvPr>
        </p:nvSpPr>
        <p:spPr>
          <a:xfrm>
            <a:off x="2201897" y="651875"/>
            <a:ext cx="4764900" cy="99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Thanks!</a:t>
            </a:r>
            <a:endParaRPr/>
          </a:p>
        </p:txBody>
      </p:sp>
      <p:sp>
        <p:nvSpPr>
          <p:cNvPr id="6668" name="Google Shape;6668;p50"/>
          <p:cNvSpPr txBox="1">
            <a:spLocks noGrp="1"/>
          </p:cNvSpPr>
          <p:nvPr>
            <p:ph type="subTitle" idx="1"/>
          </p:nvPr>
        </p:nvSpPr>
        <p:spPr>
          <a:xfrm>
            <a:off x="2196475" y="1610400"/>
            <a:ext cx="4775700" cy="128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lt1"/>
              </a:buClr>
              <a:buSzPts val="1100"/>
              <a:buFont typeface="Arial"/>
              <a:buNone/>
            </a:pPr>
            <a:r>
              <a:rPr lang="en" sz="2200" b="1" dirty="0">
                <a:solidFill>
                  <a:schemeClr val="accent3"/>
                </a:solidFill>
                <a:latin typeface="Quicksand"/>
                <a:ea typeface="Quicksand"/>
                <a:cs typeface="Quicksand"/>
                <a:sym typeface="Quicksand"/>
              </a:rPr>
              <a:t>DO YOU HAVE ANY QUESTIONS?</a:t>
            </a:r>
            <a:endParaRPr sz="2200" b="1" dirty="0">
              <a:solidFill>
                <a:schemeClr val="accent3"/>
              </a:solidFill>
              <a:latin typeface="Quicksand"/>
              <a:ea typeface="Quicksand"/>
              <a:cs typeface="Quicksand"/>
              <a:sym typeface="Quicksand"/>
            </a:endParaRPr>
          </a:p>
          <a:p>
            <a:pPr marL="0" lvl="0" indent="0" algn="ctr" rtl="0">
              <a:spcBef>
                <a:spcPts val="0"/>
              </a:spcBef>
              <a:spcAft>
                <a:spcPts val="0"/>
              </a:spcAft>
              <a:buClr>
                <a:schemeClr val="lt1"/>
              </a:buClr>
              <a:buSzPts val="1100"/>
              <a:buFont typeface="Arial"/>
              <a:buNone/>
            </a:pPr>
            <a:endParaRPr dirty="0">
              <a:solidFill>
                <a:schemeClr val="lt1"/>
              </a:solidFill>
            </a:endParaRPr>
          </a:p>
          <a:p>
            <a:pPr marL="0" lvl="0" indent="0" algn="ctr" rtl="0">
              <a:spcBef>
                <a:spcPts val="0"/>
              </a:spcBef>
              <a:spcAft>
                <a:spcPts val="0"/>
              </a:spcAft>
              <a:buClr>
                <a:schemeClr val="lt1"/>
              </a:buClr>
              <a:buSzPts val="1100"/>
              <a:buFont typeface="Arial"/>
              <a:buNone/>
            </a:pPr>
            <a:r>
              <a:rPr lang="en-US" dirty="0">
                <a:solidFill>
                  <a:schemeClr val="lt1"/>
                </a:solidFill>
              </a:rPr>
              <a:t>great_ppt@outlook.com</a:t>
            </a:r>
          </a:p>
          <a:p>
            <a:pPr marL="0" lvl="0" indent="0" algn="ctr" rtl="0">
              <a:spcBef>
                <a:spcPts val="0"/>
              </a:spcBef>
              <a:spcAft>
                <a:spcPts val="0"/>
              </a:spcAft>
              <a:buClr>
                <a:schemeClr val="lt1"/>
              </a:buClr>
              <a:buSzPts val="1100"/>
              <a:buFont typeface="Arial"/>
              <a:buNone/>
            </a:pPr>
            <a:r>
              <a:rPr lang="en-US" dirty="0">
                <a:solidFill>
                  <a:schemeClr val="lt1"/>
                </a:solidFill>
              </a:rPr>
              <a:t>+1(540) 328-0772</a:t>
            </a:r>
          </a:p>
          <a:p>
            <a:pPr marL="0" lvl="0" indent="0" algn="ctr" rtl="0">
              <a:spcBef>
                <a:spcPts val="0"/>
              </a:spcBef>
              <a:spcAft>
                <a:spcPts val="0"/>
              </a:spcAft>
              <a:buClr>
                <a:schemeClr val="lt1"/>
              </a:buClr>
              <a:buSzPts val="1100"/>
              <a:buFont typeface="Arial"/>
              <a:buNone/>
            </a:pPr>
            <a:r>
              <a:rPr lang="en-US" dirty="0">
                <a:solidFill>
                  <a:schemeClr val="lt1"/>
                </a:solidFill>
              </a:rPr>
              <a:t>www.greatppt.com</a:t>
            </a:r>
          </a:p>
        </p:txBody>
      </p:sp>
      <p:sp>
        <p:nvSpPr>
          <p:cNvPr id="6669" name="Google Shape;6669;p50"/>
          <p:cNvSpPr txBox="1">
            <a:spLocks noGrp="1"/>
          </p:cNvSpPr>
          <p:nvPr>
            <p:ph type="subTitle" idx="2"/>
          </p:nvPr>
        </p:nvSpPr>
        <p:spPr>
          <a:xfrm>
            <a:off x="2371800" y="3629450"/>
            <a:ext cx="4293900" cy="35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Please keep this slide for attribution</a:t>
            </a:r>
            <a:endParaRPr dirty="0"/>
          </a:p>
        </p:txBody>
      </p:sp>
      <p:grpSp>
        <p:nvGrpSpPr>
          <p:cNvPr id="6670" name="Google Shape;6670;p50"/>
          <p:cNvGrpSpPr/>
          <p:nvPr/>
        </p:nvGrpSpPr>
        <p:grpSpPr>
          <a:xfrm>
            <a:off x="3758569" y="3161946"/>
            <a:ext cx="259276" cy="259263"/>
            <a:chOff x="266768" y="1721375"/>
            <a:chExt cx="397907" cy="397887"/>
          </a:xfrm>
        </p:grpSpPr>
        <p:sp>
          <p:nvSpPr>
            <p:cNvPr id="6671" name="Google Shape;6671;p50"/>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0"/>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3" name="Google Shape;6673;p50"/>
          <p:cNvGrpSpPr/>
          <p:nvPr/>
        </p:nvGrpSpPr>
        <p:grpSpPr>
          <a:xfrm>
            <a:off x="5126166" y="3161946"/>
            <a:ext cx="259263" cy="259263"/>
            <a:chOff x="1379798" y="1723250"/>
            <a:chExt cx="397887" cy="397887"/>
          </a:xfrm>
        </p:grpSpPr>
        <p:sp>
          <p:nvSpPr>
            <p:cNvPr id="6674" name="Google Shape;6674;p50"/>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0"/>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0"/>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0"/>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8" name="Google Shape;6678;p50"/>
          <p:cNvGrpSpPr/>
          <p:nvPr/>
        </p:nvGrpSpPr>
        <p:grpSpPr>
          <a:xfrm>
            <a:off x="4214171" y="3161946"/>
            <a:ext cx="259249" cy="259263"/>
            <a:chOff x="864491" y="1723250"/>
            <a:chExt cx="397866" cy="397887"/>
          </a:xfrm>
        </p:grpSpPr>
        <p:sp>
          <p:nvSpPr>
            <p:cNvPr id="6679" name="Google Shape;6679;p50"/>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0"/>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0"/>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82" name="Google Shape;6682;p50"/>
          <p:cNvSpPr/>
          <p:nvPr/>
        </p:nvSpPr>
        <p:spPr>
          <a:xfrm>
            <a:off x="4669784" y="3185576"/>
            <a:ext cx="260107" cy="212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686"/>
        <p:cNvGrpSpPr/>
        <p:nvPr/>
      </p:nvGrpSpPr>
      <p:grpSpPr>
        <a:xfrm>
          <a:off x="0" y="0"/>
          <a:ext cx="0" cy="0"/>
          <a:chOff x="0" y="0"/>
          <a:chExt cx="0" cy="0"/>
        </a:xfrm>
      </p:grpSpPr>
      <p:sp>
        <p:nvSpPr>
          <p:cNvPr id="6687" name="Google Shape;6687;p5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Icon pack: Valentine’s Day</a:t>
            </a:r>
            <a:endParaRPr/>
          </a:p>
        </p:txBody>
      </p:sp>
      <p:sp>
        <p:nvSpPr>
          <p:cNvPr id="6688" name="Google Shape;6688;p51"/>
          <p:cNvSpPr/>
          <p:nvPr/>
        </p:nvSpPr>
        <p:spPr>
          <a:xfrm>
            <a:off x="1501914" y="1208491"/>
            <a:ext cx="297837" cy="379538"/>
          </a:xfrm>
          <a:custGeom>
            <a:avLst/>
            <a:gdLst/>
            <a:ahLst/>
            <a:cxnLst/>
            <a:rect l="l" t="t" r="r" b="b"/>
            <a:pathLst>
              <a:path w="13656" h="17402" extrusionOk="0">
                <a:moveTo>
                  <a:pt x="3698" y="1"/>
                </a:moveTo>
                <a:cubicBezTo>
                  <a:pt x="1626" y="1"/>
                  <a:pt x="1" y="1740"/>
                  <a:pt x="1" y="3958"/>
                </a:cubicBezTo>
                <a:cubicBezTo>
                  <a:pt x="1" y="6421"/>
                  <a:pt x="1999" y="8030"/>
                  <a:pt x="5000" y="10553"/>
                </a:cubicBezTo>
                <a:cubicBezTo>
                  <a:pt x="5342" y="10844"/>
                  <a:pt x="5734" y="11026"/>
                  <a:pt x="6144" y="11129"/>
                </a:cubicBezTo>
                <a:cubicBezTo>
                  <a:pt x="6068" y="11404"/>
                  <a:pt x="6022" y="11697"/>
                  <a:pt x="6022" y="12007"/>
                </a:cubicBezTo>
                <a:cubicBezTo>
                  <a:pt x="6022" y="13092"/>
                  <a:pt x="6438" y="13584"/>
                  <a:pt x="6769" y="13984"/>
                </a:cubicBezTo>
                <a:cubicBezTo>
                  <a:pt x="7049" y="14315"/>
                  <a:pt x="7253" y="14554"/>
                  <a:pt x="7253" y="15226"/>
                </a:cubicBezTo>
                <a:cubicBezTo>
                  <a:pt x="7253" y="15718"/>
                  <a:pt x="7090" y="16164"/>
                  <a:pt x="6818" y="16419"/>
                </a:cubicBezTo>
                <a:cubicBezTo>
                  <a:pt x="6590" y="16634"/>
                  <a:pt x="6576" y="16993"/>
                  <a:pt x="6791" y="17221"/>
                </a:cubicBezTo>
                <a:cubicBezTo>
                  <a:pt x="6904" y="17340"/>
                  <a:pt x="7055" y="17401"/>
                  <a:pt x="7206" y="17401"/>
                </a:cubicBezTo>
                <a:cubicBezTo>
                  <a:pt x="7344" y="17401"/>
                  <a:pt x="7483" y="17351"/>
                  <a:pt x="7593" y="17248"/>
                </a:cubicBezTo>
                <a:cubicBezTo>
                  <a:pt x="8099" y="16775"/>
                  <a:pt x="8387" y="16039"/>
                  <a:pt x="8387" y="15226"/>
                </a:cubicBezTo>
                <a:cubicBezTo>
                  <a:pt x="8387" y="14141"/>
                  <a:pt x="7974" y="13649"/>
                  <a:pt x="7639" y="13252"/>
                </a:cubicBezTo>
                <a:cubicBezTo>
                  <a:pt x="7362" y="12918"/>
                  <a:pt x="7158" y="12681"/>
                  <a:pt x="7158" y="12007"/>
                </a:cubicBezTo>
                <a:cubicBezTo>
                  <a:pt x="7158" y="11695"/>
                  <a:pt x="7229" y="11409"/>
                  <a:pt x="7348" y="11173"/>
                </a:cubicBezTo>
                <a:cubicBezTo>
                  <a:pt x="7816" y="11083"/>
                  <a:pt x="8270" y="10879"/>
                  <a:pt x="8656" y="10553"/>
                </a:cubicBezTo>
                <a:cubicBezTo>
                  <a:pt x="11671" y="8022"/>
                  <a:pt x="13655" y="6416"/>
                  <a:pt x="13655" y="3958"/>
                </a:cubicBezTo>
                <a:cubicBezTo>
                  <a:pt x="13652" y="1740"/>
                  <a:pt x="12027" y="1"/>
                  <a:pt x="9958" y="1"/>
                </a:cubicBezTo>
                <a:cubicBezTo>
                  <a:pt x="8330" y="1"/>
                  <a:pt x="7362" y="1031"/>
                  <a:pt x="6829" y="1906"/>
                </a:cubicBezTo>
                <a:cubicBezTo>
                  <a:pt x="6299" y="1031"/>
                  <a:pt x="5326" y="1"/>
                  <a:pt x="3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89" name="Google Shape;6689;p51"/>
          <p:cNvGrpSpPr/>
          <p:nvPr/>
        </p:nvGrpSpPr>
        <p:grpSpPr>
          <a:xfrm>
            <a:off x="2089870" y="1208676"/>
            <a:ext cx="379341" cy="379167"/>
            <a:chOff x="2387626" y="1418740"/>
            <a:chExt cx="379341" cy="379167"/>
          </a:xfrm>
        </p:grpSpPr>
        <p:sp>
          <p:nvSpPr>
            <p:cNvPr id="6690" name="Google Shape;6690;p51"/>
            <p:cNvSpPr/>
            <p:nvPr/>
          </p:nvSpPr>
          <p:spPr>
            <a:xfrm>
              <a:off x="2589608" y="1624714"/>
              <a:ext cx="78342" cy="24798"/>
            </a:xfrm>
            <a:custGeom>
              <a:avLst/>
              <a:gdLst/>
              <a:ahLst/>
              <a:cxnLst/>
              <a:rect l="l" t="t" r="r" b="b"/>
              <a:pathLst>
                <a:path w="3592" h="1137" extrusionOk="0">
                  <a:moveTo>
                    <a:pt x="569" y="0"/>
                  </a:moveTo>
                  <a:cubicBezTo>
                    <a:pt x="256" y="0"/>
                    <a:pt x="1" y="256"/>
                    <a:pt x="1" y="569"/>
                  </a:cubicBezTo>
                  <a:lnTo>
                    <a:pt x="1" y="1137"/>
                  </a:lnTo>
                  <a:lnTo>
                    <a:pt x="3592" y="1137"/>
                  </a:lnTo>
                  <a:lnTo>
                    <a:pt x="3592" y="569"/>
                  </a:lnTo>
                  <a:cubicBezTo>
                    <a:pt x="3592" y="253"/>
                    <a:pt x="3339" y="0"/>
                    <a:pt x="30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1"/>
            <p:cNvSpPr/>
            <p:nvPr/>
          </p:nvSpPr>
          <p:spPr>
            <a:xfrm>
              <a:off x="2486512" y="1624714"/>
              <a:ext cx="78407" cy="24798"/>
            </a:xfrm>
            <a:custGeom>
              <a:avLst/>
              <a:gdLst/>
              <a:ahLst/>
              <a:cxnLst/>
              <a:rect l="l" t="t" r="r" b="b"/>
              <a:pathLst>
                <a:path w="3595" h="1137" extrusionOk="0">
                  <a:moveTo>
                    <a:pt x="569" y="0"/>
                  </a:moveTo>
                  <a:cubicBezTo>
                    <a:pt x="256" y="0"/>
                    <a:pt x="1" y="256"/>
                    <a:pt x="1" y="569"/>
                  </a:cubicBezTo>
                  <a:lnTo>
                    <a:pt x="1" y="1137"/>
                  </a:lnTo>
                  <a:lnTo>
                    <a:pt x="3594" y="1137"/>
                  </a:lnTo>
                  <a:lnTo>
                    <a:pt x="3594" y="569"/>
                  </a:lnTo>
                  <a:cubicBezTo>
                    <a:pt x="3594" y="253"/>
                    <a:pt x="3339" y="0"/>
                    <a:pt x="30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1"/>
            <p:cNvSpPr/>
            <p:nvPr/>
          </p:nvSpPr>
          <p:spPr>
            <a:xfrm>
              <a:off x="2511354" y="1418740"/>
              <a:ext cx="131929" cy="115288"/>
            </a:xfrm>
            <a:custGeom>
              <a:avLst/>
              <a:gdLst/>
              <a:ahLst/>
              <a:cxnLst/>
              <a:rect l="l" t="t" r="r" b="b"/>
              <a:pathLst>
                <a:path w="6049" h="5286" extrusionOk="0">
                  <a:moveTo>
                    <a:pt x="1795" y="1"/>
                  </a:moveTo>
                  <a:cubicBezTo>
                    <a:pt x="789" y="1"/>
                    <a:pt x="1" y="830"/>
                    <a:pt x="1" y="1887"/>
                  </a:cubicBezTo>
                  <a:cubicBezTo>
                    <a:pt x="1" y="3179"/>
                    <a:pt x="1153" y="3866"/>
                    <a:pt x="2654" y="5149"/>
                  </a:cubicBezTo>
                  <a:cubicBezTo>
                    <a:pt x="2760" y="5242"/>
                    <a:pt x="2893" y="5285"/>
                    <a:pt x="3026" y="5285"/>
                  </a:cubicBezTo>
                  <a:cubicBezTo>
                    <a:pt x="3157" y="5285"/>
                    <a:pt x="3287" y="5242"/>
                    <a:pt x="3396" y="5149"/>
                  </a:cubicBezTo>
                  <a:cubicBezTo>
                    <a:pt x="4896" y="3861"/>
                    <a:pt x="6049" y="3179"/>
                    <a:pt x="6049" y="1887"/>
                  </a:cubicBezTo>
                  <a:cubicBezTo>
                    <a:pt x="6043" y="830"/>
                    <a:pt x="5255" y="1"/>
                    <a:pt x="4249" y="1"/>
                  </a:cubicBezTo>
                  <a:cubicBezTo>
                    <a:pt x="3714" y="1"/>
                    <a:pt x="3312" y="229"/>
                    <a:pt x="3021" y="526"/>
                  </a:cubicBezTo>
                  <a:cubicBezTo>
                    <a:pt x="2733" y="229"/>
                    <a:pt x="2328" y="1"/>
                    <a:pt x="1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51"/>
            <p:cNvSpPr/>
            <p:nvPr/>
          </p:nvSpPr>
          <p:spPr>
            <a:xfrm>
              <a:off x="2412293" y="1558673"/>
              <a:ext cx="329942" cy="90839"/>
            </a:xfrm>
            <a:custGeom>
              <a:avLst/>
              <a:gdLst/>
              <a:ahLst/>
              <a:cxnLst/>
              <a:rect l="l" t="t" r="r" b="b"/>
              <a:pathLst>
                <a:path w="15128" h="4165" extrusionOk="0">
                  <a:moveTo>
                    <a:pt x="2838" y="0"/>
                  </a:moveTo>
                  <a:cubicBezTo>
                    <a:pt x="1275" y="0"/>
                    <a:pt x="0" y="1272"/>
                    <a:pt x="0" y="2838"/>
                  </a:cubicBezTo>
                  <a:lnTo>
                    <a:pt x="0" y="4165"/>
                  </a:lnTo>
                  <a:lnTo>
                    <a:pt x="2270" y="4165"/>
                  </a:lnTo>
                  <a:lnTo>
                    <a:pt x="2270" y="3597"/>
                  </a:lnTo>
                  <a:cubicBezTo>
                    <a:pt x="2270" y="2659"/>
                    <a:pt x="3034" y="1892"/>
                    <a:pt x="3972" y="1892"/>
                  </a:cubicBezTo>
                  <a:lnTo>
                    <a:pt x="6429" y="1892"/>
                  </a:lnTo>
                  <a:cubicBezTo>
                    <a:pt x="6867" y="1892"/>
                    <a:pt x="7261" y="2063"/>
                    <a:pt x="7563" y="2335"/>
                  </a:cubicBezTo>
                  <a:cubicBezTo>
                    <a:pt x="7867" y="2063"/>
                    <a:pt x="8261" y="1892"/>
                    <a:pt x="8699" y="1892"/>
                  </a:cubicBezTo>
                  <a:lnTo>
                    <a:pt x="11156" y="1892"/>
                  </a:lnTo>
                  <a:cubicBezTo>
                    <a:pt x="12094" y="1892"/>
                    <a:pt x="12858" y="2659"/>
                    <a:pt x="12858" y="3597"/>
                  </a:cubicBezTo>
                  <a:lnTo>
                    <a:pt x="12858" y="4165"/>
                  </a:lnTo>
                  <a:lnTo>
                    <a:pt x="15128" y="4165"/>
                  </a:lnTo>
                  <a:lnTo>
                    <a:pt x="15128" y="2838"/>
                  </a:lnTo>
                  <a:cubicBezTo>
                    <a:pt x="15128" y="1275"/>
                    <a:pt x="13853" y="0"/>
                    <a:pt x="1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1"/>
            <p:cNvSpPr/>
            <p:nvPr/>
          </p:nvSpPr>
          <p:spPr>
            <a:xfrm>
              <a:off x="2387626" y="1674157"/>
              <a:ext cx="379341" cy="74198"/>
            </a:xfrm>
            <a:custGeom>
              <a:avLst/>
              <a:gdLst/>
              <a:ahLst/>
              <a:cxnLst/>
              <a:rect l="l" t="t" r="r" b="b"/>
              <a:pathLst>
                <a:path w="17393" h="3402" extrusionOk="0">
                  <a:moveTo>
                    <a:pt x="944" y="0"/>
                  </a:moveTo>
                  <a:cubicBezTo>
                    <a:pt x="419" y="0"/>
                    <a:pt x="1" y="425"/>
                    <a:pt x="1" y="944"/>
                  </a:cubicBezTo>
                  <a:lnTo>
                    <a:pt x="1" y="2458"/>
                  </a:lnTo>
                  <a:cubicBezTo>
                    <a:pt x="1" y="2980"/>
                    <a:pt x="425" y="3401"/>
                    <a:pt x="944" y="3401"/>
                  </a:cubicBezTo>
                  <a:lnTo>
                    <a:pt x="16449" y="3401"/>
                  </a:lnTo>
                  <a:cubicBezTo>
                    <a:pt x="16971" y="3401"/>
                    <a:pt x="17392" y="2977"/>
                    <a:pt x="17392" y="2458"/>
                  </a:cubicBezTo>
                  <a:lnTo>
                    <a:pt x="17392" y="944"/>
                  </a:lnTo>
                  <a:cubicBezTo>
                    <a:pt x="17392" y="425"/>
                    <a:pt x="16968" y="0"/>
                    <a:pt x="16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1"/>
            <p:cNvSpPr/>
            <p:nvPr/>
          </p:nvSpPr>
          <p:spPr>
            <a:xfrm>
              <a:off x="2412293" y="1773174"/>
              <a:ext cx="49531" cy="24733"/>
            </a:xfrm>
            <a:custGeom>
              <a:avLst/>
              <a:gdLst/>
              <a:ahLst/>
              <a:cxnLst/>
              <a:rect l="l" t="t" r="r" b="b"/>
              <a:pathLst>
                <a:path w="2271" h="1134" extrusionOk="0">
                  <a:moveTo>
                    <a:pt x="0" y="0"/>
                  </a:moveTo>
                  <a:cubicBezTo>
                    <a:pt x="0" y="625"/>
                    <a:pt x="506" y="1134"/>
                    <a:pt x="1134" y="1134"/>
                  </a:cubicBezTo>
                  <a:cubicBezTo>
                    <a:pt x="1765" y="1134"/>
                    <a:pt x="2270" y="628"/>
                    <a:pt x="2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1"/>
            <p:cNvSpPr/>
            <p:nvPr/>
          </p:nvSpPr>
          <p:spPr>
            <a:xfrm>
              <a:off x="2692704" y="1773174"/>
              <a:ext cx="49531" cy="24733"/>
            </a:xfrm>
            <a:custGeom>
              <a:avLst/>
              <a:gdLst/>
              <a:ahLst/>
              <a:cxnLst/>
              <a:rect l="l" t="t" r="r" b="b"/>
              <a:pathLst>
                <a:path w="2271" h="1134" extrusionOk="0">
                  <a:moveTo>
                    <a:pt x="1" y="0"/>
                  </a:moveTo>
                  <a:cubicBezTo>
                    <a:pt x="1" y="625"/>
                    <a:pt x="507" y="1134"/>
                    <a:pt x="1135" y="1134"/>
                  </a:cubicBezTo>
                  <a:cubicBezTo>
                    <a:pt x="1760" y="1134"/>
                    <a:pt x="2271" y="625"/>
                    <a:pt x="2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7" name="Google Shape;6697;p51"/>
          <p:cNvGrpSpPr/>
          <p:nvPr/>
        </p:nvGrpSpPr>
        <p:grpSpPr>
          <a:xfrm>
            <a:off x="2682895" y="1208676"/>
            <a:ext cx="379647" cy="379167"/>
            <a:chOff x="2889299" y="1410627"/>
            <a:chExt cx="379647" cy="379167"/>
          </a:xfrm>
        </p:grpSpPr>
        <p:sp>
          <p:nvSpPr>
            <p:cNvPr id="6698" name="Google Shape;6698;p51"/>
            <p:cNvSpPr/>
            <p:nvPr/>
          </p:nvSpPr>
          <p:spPr>
            <a:xfrm>
              <a:off x="3169798" y="1616469"/>
              <a:ext cx="99017" cy="148526"/>
            </a:xfrm>
            <a:custGeom>
              <a:avLst/>
              <a:gdLst/>
              <a:ahLst/>
              <a:cxnLst/>
              <a:rect l="l" t="t" r="r" b="b"/>
              <a:pathLst>
                <a:path w="4540" h="6810" extrusionOk="0">
                  <a:moveTo>
                    <a:pt x="2270" y="1"/>
                  </a:moveTo>
                  <a:cubicBezTo>
                    <a:pt x="1020" y="1"/>
                    <a:pt x="0" y="1020"/>
                    <a:pt x="0" y="2270"/>
                  </a:cubicBezTo>
                  <a:cubicBezTo>
                    <a:pt x="0" y="4771"/>
                    <a:pt x="2036" y="6810"/>
                    <a:pt x="4540" y="6810"/>
                  </a:cubicBezTo>
                  <a:lnTo>
                    <a:pt x="4540" y="5108"/>
                  </a:lnTo>
                  <a:cubicBezTo>
                    <a:pt x="2977" y="5108"/>
                    <a:pt x="1702" y="3839"/>
                    <a:pt x="1702" y="2270"/>
                  </a:cubicBezTo>
                  <a:cubicBezTo>
                    <a:pt x="1705" y="1958"/>
                    <a:pt x="1958" y="1705"/>
                    <a:pt x="2270" y="1705"/>
                  </a:cubicBezTo>
                  <a:cubicBezTo>
                    <a:pt x="2583" y="1705"/>
                    <a:pt x="2838" y="1958"/>
                    <a:pt x="2838" y="2270"/>
                  </a:cubicBezTo>
                  <a:cubicBezTo>
                    <a:pt x="2838" y="3208"/>
                    <a:pt x="3602" y="3975"/>
                    <a:pt x="4540" y="3975"/>
                  </a:cubicBezTo>
                  <a:lnTo>
                    <a:pt x="4540" y="2270"/>
                  </a:lnTo>
                  <a:cubicBezTo>
                    <a:pt x="4540" y="1020"/>
                    <a:pt x="3521" y="1"/>
                    <a:pt x="2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1"/>
            <p:cNvSpPr/>
            <p:nvPr/>
          </p:nvSpPr>
          <p:spPr>
            <a:xfrm>
              <a:off x="3017368" y="1410627"/>
              <a:ext cx="123510" cy="107043"/>
            </a:xfrm>
            <a:custGeom>
              <a:avLst/>
              <a:gdLst/>
              <a:ahLst/>
              <a:cxnLst/>
              <a:rect l="l" t="t" r="r" b="b"/>
              <a:pathLst>
                <a:path w="5663" h="4908" extrusionOk="0">
                  <a:moveTo>
                    <a:pt x="1604" y="1"/>
                  </a:moveTo>
                  <a:cubicBezTo>
                    <a:pt x="705" y="1"/>
                    <a:pt x="1" y="745"/>
                    <a:pt x="1" y="1697"/>
                  </a:cubicBezTo>
                  <a:cubicBezTo>
                    <a:pt x="1" y="2882"/>
                    <a:pt x="1104" y="3548"/>
                    <a:pt x="2586" y="4815"/>
                  </a:cubicBezTo>
                  <a:cubicBezTo>
                    <a:pt x="2654" y="4872"/>
                    <a:pt x="2743" y="4907"/>
                    <a:pt x="2830" y="4907"/>
                  </a:cubicBezTo>
                  <a:cubicBezTo>
                    <a:pt x="2920" y="4907"/>
                    <a:pt x="3007" y="4872"/>
                    <a:pt x="3075" y="4815"/>
                  </a:cubicBezTo>
                  <a:cubicBezTo>
                    <a:pt x="4551" y="3551"/>
                    <a:pt x="5663" y="2885"/>
                    <a:pt x="5663" y="1697"/>
                  </a:cubicBezTo>
                  <a:cubicBezTo>
                    <a:pt x="5663" y="745"/>
                    <a:pt x="4959" y="1"/>
                    <a:pt x="4059" y="1"/>
                  </a:cubicBezTo>
                  <a:cubicBezTo>
                    <a:pt x="3638" y="1"/>
                    <a:pt x="3271" y="156"/>
                    <a:pt x="2966" y="465"/>
                  </a:cubicBezTo>
                  <a:lnTo>
                    <a:pt x="2830" y="604"/>
                  </a:lnTo>
                  <a:lnTo>
                    <a:pt x="2694" y="465"/>
                  </a:lnTo>
                  <a:cubicBezTo>
                    <a:pt x="2393" y="156"/>
                    <a:pt x="2026" y="1"/>
                    <a:pt x="16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1"/>
            <p:cNvSpPr/>
            <p:nvPr/>
          </p:nvSpPr>
          <p:spPr>
            <a:xfrm>
              <a:off x="2889299" y="1616469"/>
              <a:ext cx="99039" cy="148526"/>
            </a:xfrm>
            <a:custGeom>
              <a:avLst/>
              <a:gdLst/>
              <a:ahLst/>
              <a:cxnLst/>
              <a:rect l="l" t="t" r="r" b="b"/>
              <a:pathLst>
                <a:path w="4541" h="6810" extrusionOk="0">
                  <a:moveTo>
                    <a:pt x="2271" y="1"/>
                  </a:moveTo>
                  <a:cubicBezTo>
                    <a:pt x="1020" y="1"/>
                    <a:pt x="1" y="1020"/>
                    <a:pt x="1" y="2270"/>
                  </a:cubicBezTo>
                  <a:lnTo>
                    <a:pt x="1" y="3975"/>
                  </a:lnTo>
                  <a:cubicBezTo>
                    <a:pt x="939" y="3975"/>
                    <a:pt x="1703" y="3208"/>
                    <a:pt x="1703" y="2270"/>
                  </a:cubicBezTo>
                  <a:cubicBezTo>
                    <a:pt x="1703" y="1958"/>
                    <a:pt x="1958" y="1702"/>
                    <a:pt x="2271" y="1702"/>
                  </a:cubicBezTo>
                  <a:cubicBezTo>
                    <a:pt x="2583" y="1702"/>
                    <a:pt x="2839" y="1958"/>
                    <a:pt x="2839" y="2270"/>
                  </a:cubicBezTo>
                  <a:cubicBezTo>
                    <a:pt x="2839" y="3833"/>
                    <a:pt x="1567" y="5108"/>
                    <a:pt x="1" y="5108"/>
                  </a:cubicBezTo>
                  <a:lnTo>
                    <a:pt x="1" y="6810"/>
                  </a:lnTo>
                  <a:cubicBezTo>
                    <a:pt x="2505" y="6810"/>
                    <a:pt x="4541" y="4777"/>
                    <a:pt x="4541" y="2270"/>
                  </a:cubicBezTo>
                  <a:cubicBezTo>
                    <a:pt x="4541" y="1020"/>
                    <a:pt x="3524" y="1"/>
                    <a:pt x="2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1"/>
            <p:cNvSpPr/>
            <p:nvPr/>
          </p:nvSpPr>
          <p:spPr>
            <a:xfrm>
              <a:off x="2889365" y="1492741"/>
              <a:ext cx="379581" cy="297052"/>
            </a:xfrm>
            <a:custGeom>
              <a:avLst/>
              <a:gdLst/>
              <a:ahLst/>
              <a:cxnLst/>
              <a:rect l="l" t="t" r="r" b="b"/>
              <a:pathLst>
                <a:path w="17404" h="13620" extrusionOk="0">
                  <a:moveTo>
                    <a:pt x="5106" y="2838"/>
                  </a:moveTo>
                  <a:cubicBezTo>
                    <a:pt x="5418" y="2838"/>
                    <a:pt x="5674" y="3091"/>
                    <a:pt x="5674" y="3404"/>
                  </a:cubicBezTo>
                  <a:cubicBezTo>
                    <a:pt x="5674" y="3716"/>
                    <a:pt x="5418" y="3972"/>
                    <a:pt x="5106" y="3972"/>
                  </a:cubicBezTo>
                  <a:cubicBezTo>
                    <a:pt x="4793" y="3972"/>
                    <a:pt x="4538" y="3716"/>
                    <a:pt x="4538" y="3404"/>
                  </a:cubicBezTo>
                  <a:cubicBezTo>
                    <a:pt x="4538" y="3091"/>
                    <a:pt x="4793" y="2838"/>
                    <a:pt x="5106" y="2838"/>
                  </a:cubicBezTo>
                  <a:close/>
                  <a:moveTo>
                    <a:pt x="12293" y="2838"/>
                  </a:moveTo>
                  <a:cubicBezTo>
                    <a:pt x="12603" y="2838"/>
                    <a:pt x="12858" y="3091"/>
                    <a:pt x="12858" y="3404"/>
                  </a:cubicBezTo>
                  <a:cubicBezTo>
                    <a:pt x="12858" y="3716"/>
                    <a:pt x="12603" y="3972"/>
                    <a:pt x="12293" y="3972"/>
                  </a:cubicBezTo>
                  <a:cubicBezTo>
                    <a:pt x="11980" y="3972"/>
                    <a:pt x="11725" y="3716"/>
                    <a:pt x="11725" y="3404"/>
                  </a:cubicBezTo>
                  <a:cubicBezTo>
                    <a:pt x="11725" y="3091"/>
                    <a:pt x="11980" y="2838"/>
                    <a:pt x="12293" y="2838"/>
                  </a:cubicBezTo>
                  <a:close/>
                  <a:moveTo>
                    <a:pt x="3975" y="0"/>
                  </a:moveTo>
                  <a:cubicBezTo>
                    <a:pt x="1787" y="0"/>
                    <a:pt x="1" y="1781"/>
                    <a:pt x="1" y="3972"/>
                  </a:cubicBezTo>
                  <a:lnTo>
                    <a:pt x="1" y="5413"/>
                  </a:lnTo>
                  <a:cubicBezTo>
                    <a:pt x="604" y="4872"/>
                    <a:pt x="1398" y="4540"/>
                    <a:pt x="2270" y="4540"/>
                  </a:cubicBezTo>
                  <a:cubicBezTo>
                    <a:pt x="4146" y="4540"/>
                    <a:pt x="5677" y="6065"/>
                    <a:pt x="5677" y="7943"/>
                  </a:cubicBezTo>
                  <a:cubicBezTo>
                    <a:pt x="5677" y="9534"/>
                    <a:pt x="4997" y="10961"/>
                    <a:pt x="3975" y="11975"/>
                  </a:cubicBezTo>
                  <a:lnTo>
                    <a:pt x="3975" y="13051"/>
                  </a:lnTo>
                  <a:cubicBezTo>
                    <a:pt x="3975" y="13364"/>
                    <a:pt x="4228" y="13619"/>
                    <a:pt x="4540" y="13619"/>
                  </a:cubicBezTo>
                  <a:cubicBezTo>
                    <a:pt x="4853" y="13619"/>
                    <a:pt x="5108" y="13364"/>
                    <a:pt x="5108" y="13051"/>
                  </a:cubicBezTo>
                  <a:lnTo>
                    <a:pt x="5108" y="11945"/>
                  </a:lnTo>
                  <a:cubicBezTo>
                    <a:pt x="6788" y="11107"/>
                    <a:pt x="7946" y="9379"/>
                    <a:pt x="7946" y="7378"/>
                  </a:cubicBezTo>
                  <a:lnTo>
                    <a:pt x="7946" y="4540"/>
                  </a:lnTo>
                  <a:lnTo>
                    <a:pt x="9458" y="4540"/>
                  </a:lnTo>
                  <a:lnTo>
                    <a:pt x="9458" y="7378"/>
                  </a:lnTo>
                  <a:cubicBezTo>
                    <a:pt x="9458" y="9373"/>
                    <a:pt x="10616" y="11105"/>
                    <a:pt x="12296" y="11945"/>
                  </a:cubicBezTo>
                  <a:lnTo>
                    <a:pt x="12296" y="13051"/>
                  </a:lnTo>
                  <a:cubicBezTo>
                    <a:pt x="12296" y="13364"/>
                    <a:pt x="12551" y="13619"/>
                    <a:pt x="12864" y="13619"/>
                  </a:cubicBezTo>
                  <a:cubicBezTo>
                    <a:pt x="13176" y="13619"/>
                    <a:pt x="13429" y="13364"/>
                    <a:pt x="13429" y="13051"/>
                  </a:cubicBezTo>
                  <a:lnTo>
                    <a:pt x="13429" y="11975"/>
                  </a:lnTo>
                  <a:cubicBezTo>
                    <a:pt x="12407" y="10963"/>
                    <a:pt x="11728" y="9536"/>
                    <a:pt x="11728" y="7943"/>
                  </a:cubicBezTo>
                  <a:cubicBezTo>
                    <a:pt x="11728" y="6068"/>
                    <a:pt x="13252" y="4540"/>
                    <a:pt x="15134" y="4540"/>
                  </a:cubicBezTo>
                  <a:cubicBezTo>
                    <a:pt x="16006" y="4540"/>
                    <a:pt x="16797" y="4872"/>
                    <a:pt x="17403" y="5413"/>
                  </a:cubicBezTo>
                  <a:lnTo>
                    <a:pt x="17403" y="3972"/>
                  </a:lnTo>
                  <a:cubicBezTo>
                    <a:pt x="17398" y="1784"/>
                    <a:pt x="15615" y="0"/>
                    <a:pt x="13426" y="0"/>
                  </a:cubicBezTo>
                  <a:cubicBezTo>
                    <a:pt x="11428" y="0"/>
                    <a:pt x="9778" y="1482"/>
                    <a:pt x="9501" y="3404"/>
                  </a:cubicBezTo>
                  <a:lnTo>
                    <a:pt x="7897" y="3404"/>
                  </a:lnTo>
                  <a:cubicBezTo>
                    <a:pt x="7623" y="1485"/>
                    <a:pt x="5967" y="0"/>
                    <a:pt x="39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2" name="Google Shape;6702;p51"/>
          <p:cNvGrpSpPr/>
          <p:nvPr/>
        </p:nvGrpSpPr>
        <p:grpSpPr>
          <a:xfrm>
            <a:off x="3315674" y="1236571"/>
            <a:ext cx="379472" cy="323377"/>
            <a:chOff x="3393830" y="1446199"/>
            <a:chExt cx="379472" cy="323377"/>
          </a:xfrm>
        </p:grpSpPr>
        <p:sp>
          <p:nvSpPr>
            <p:cNvPr id="6703" name="Google Shape;6703;p51"/>
            <p:cNvSpPr/>
            <p:nvPr/>
          </p:nvSpPr>
          <p:spPr>
            <a:xfrm>
              <a:off x="3393830" y="1446199"/>
              <a:ext cx="226868" cy="323377"/>
            </a:xfrm>
            <a:custGeom>
              <a:avLst/>
              <a:gdLst/>
              <a:ahLst/>
              <a:cxnLst/>
              <a:rect l="l" t="t" r="r" b="b"/>
              <a:pathLst>
                <a:path w="10402" h="14827" extrusionOk="0">
                  <a:moveTo>
                    <a:pt x="4540" y="1"/>
                  </a:moveTo>
                  <a:cubicBezTo>
                    <a:pt x="1955" y="1"/>
                    <a:pt x="1" y="2077"/>
                    <a:pt x="1" y="4831"/>
                  </a:cubicBezTo>
                  <a:cubicBezTo>
                    <a:pt x="1" y="8264"/>
                    <a:pt x="3494" y="10860"/>
                    <a:pt x="8131" y="14826"/>
                  </a:cubicBezTo>
                  <a:lnTo>
                    <a:pt x="8131" y="11540"/>
                  </a:lnTo>
                  <a:cubicBezTo>
                    <a:pt x="8131" y="10602"/>
                    <a:pt x="8898" y="9838"/>
                    <a:pt x="9836" y="9838"/>
                  </a:cubicBezTo>
                  <a:cubicBezTo>
                    <a:pt x="10148" y="9838"/>
                    <a:pt x="10401" y="9583"/>
                    <a:pt x="10401" y="9270"/>
                  </a:cubicBezTo>
                  <a:cubicBezTo>
                    <a:pt x="10401" y="8955"/>
                    <a:pt x="10148" y="8702"/>
                    <a:pt x="9836" y="8702"/>
                  </a:cubicBezTo>
                  <a:lnTo>
                    <a:pt x="7566" y="8702"/>
                  </a:lnTo>
                  <a:cubicBezTo>
                    <a:pt x="6628" y="8702"/>
                    <a:pt x="5862" y="7938"/>
                    <a:pt x="5862" y="7000"/>
                  </a:cubicBezTo>
                  <a:cubicBezTo>
                    <a:pt x="5862" y="6062"/>
                    <a:pt x="6628" y="5299"/>
                    <a:pt x="7566" y="5299"/>
                  </a:cubicBezTo>
                  <a:cubicBezTo>
                    <a:pt x="7879" y="5299"/>
                    <a:pt x="8131" y="5043"/>
                    <a:pt x="8131" y="4730"/>
                  </a:cubicBezTo>
                  <a:lnTo>
                    <a:pt x="8131" y="1833"/>
                  </a:lnTo>
                  <a:cubicBezTo>
                    <a:pt x="7387" y="903"/>
                    <a:pt x="6229" y="1"/>
                    <a:pt x="4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1"/>
            <p:cNvSpPr/>
            <p:nvPr/>
          </p:nvSpPr>
          <p:spPr>
            <a:xfrm>
              <a:off x="3546435" y="1446264"/>
              <a:ext cx="226868" cy="323311"/>
            </a:xfrm>
            <a:custGeom>
              <a:avLst/>
              <a:gdLst/>
              <a:ahLst/>
              <a:cxnLst/>
              <a:rect l="l" t="t" r="r" b="b"/>
              <a:pathLst>
                <a:path w="10402" h="14824" extrusionOk="0">
                  <a:moveTo>
                    <a:pt x="5862" y="0"/>
                  </a:moveTo>
                  <a:cubicBezTo>
                    <a:pt x="4173" y="0"/>
                    <a:pt x="3015" y="905"/>
                    <a:pt x="2271" y="1832"/>
                  </a:cubicBezTo>
                  <a:lnTo>
                    <a:pt x="2271" y="4727"/>
                  </a:lnTo>
                  <a:cubicBezTo>
                    <a:pt x="2271" y="5665"/>
                    <a:pt x="1507" y="6429"/>
                    <a:pt x="569" y="6429"/>
                  </a:cubicBezTo>
                  <a:cubicBezTo>
                    <a:pt x="256" y="6429"/>
                    <a:pt x="1" y="6685"/>
                    <a:pt x="1" y="6997"/>
                  </a:cubicBezTo>
                  <a:cubicBezTo>
                    <a:pt x="1" y="7310"/>
                    <a:pt x="256" y="7565"/>
                    <a:pt x="569" y="7565"/>
                  </a:cubicBezTo>
                  <a:lnTo>
                    <a:pt x="2839" y="7565"/>
                  </a:lnTo>
                  <a:cubicBezTo>
                    <a:pt x="3777" y="7565"/>
                    <a:pt x="4540" y="8329"/>
                    <a:pt x="4540" y="9267"/>
                  </a:cubicBezTo>
                  <a:cubicBezTo>
                    <a:pt x="4540" y="10205"/>
                    <a:pt x="3777" y="10969"/>
                    <a:pt x="2839" y="10969"/>
                  </a:cubicBezTo>
                  <a:cubicBezTo>
                    <a:pt x="2526" y="10969"/>
                    <a:pt x="2271" y="11224"/>
                    <a:pt x="2271" y="11537"/>
                  </a:cubicBezTo>
                  <a:lnTo>
                    <a:pt x="2271" y="14823"/>
                  </a:lnTo>
                  <a:cubicBezTo>
                    <a:pt x="6908" y="10857"/>
                    <a:pt x="10401" y="8264"/>
                    <a:pt x="10401" y="4828"/>
                  </a:cubicBezTo>
                  <a:cubicBezTo>
                    <a:pt x="10401" y="2077"/>
                    <a:pt x="8452" y="0"/>
                    <a:pt x="5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05" name="Google Shape;6705;p51"/>
          <p:cNvSpPr/>
          <p:nvPr/>
        </p:nvSpPr>
        <p:spPr>
          <a:xfrm>
            <a:off x="3923270" y="1208644"/>
            <a:ext cx="379450" cy="379232"/>
          </a:xfrm>
          <a:custGeom>
            <a:avLst/>
            <a:gdLst/>
            <a:ahLst/>
            <a:cxnLst/>
            <a:rect l="l" t="t" r="r" b="b"/>
            <a:pathLst>
              <a:path w="17398" h="17388" extrusionOk="0">
                <a:moveTo>
                  <a:pt x="9925" y="1134"/>
                </a:moveTo>
                <a:cubicBezTo>
                  <a:pt x="10360" y="1134"/>
                  <a:pt x="10583" y="1512"/>
                  <a:pt x="10583" y="1887"/>
                </a:cubicBezTo>
                <a:cubicBezTo>
                  <a:pt x="10583" y="2493"/>
                  <a:pt x="9887" y="2983"/>
                  <a:pt x="8699" y="3975"/>
                </a:cubicBezTo>
                <a:cubicBezTo>
                  <a:pt x="7503" y="2980"/>
                  <a:pt x="6813" y="2491"/>
                  <a:pt x="6813" y="1887"/>
                </a:cubicBezTo>
                <a:cubicBezTo>
                  <a:pt x="6813" y="1512"/>
                  <a:pt x="7038" y="1134"/>
                  <a:pt x="7471" y="1134"/>
                </a:cubicBezTo>
                <a:cubicBezTo>
                  <a:pt x="7954" y="1134"/>
                  <a:pt x="8145" y="1743"/>
                  <a:pt x="8156" y="1776"/>
                </a:cubicBezTo>
                <a:cubicBezTo>
                  <a:pt x="8226" y="2020"/>
                  <a:pt x="8446" y="2189"/>
                  <a:pt x="8699" y="2189"/>
                </a:cubicBezTo>
                <a:cubicBezTo>
                  <a:pt x="8952" y="2189"/>
                  <a:pt x="9178" y="2018"/>
                  <a:pt x="9246" y="1773"/>
                </a:cubicBezTo>
                <a:cubicBezTo>
                  <a:pt x="9248" y="1768"/>
                  <a:pt x="9439" y="1134"/>
                  <a:pt x="9925" y="1134"/>
                </a:cubicBezTo>
                <a:close/>
                <a:moveTo>
                  <a:pt x="14370" y="7174"/>
                </a:moveTo>
                <a:cubicBezTo>
                  <a:pt x="14682" y="7174"/>
                  <a:pt x="14938" y="7427"/>
                  <a:pt x="14938" y="7740"/>
                </a:cubicBezTo>
                <a:lnTo>
                  <a:pt x="14940" y="8876"/>
                </a:lnTo>
                <a:cubicBezTo>
                  <a:pt x="14940" y="9189"/>
                  <a:pt x="14685" y="9444"/>
                  <a:pt x="14372" y="9444"/>
                </a:cubicBezTo>
                <a:cubicBezTo>
                  <a:pt x="14060" y="9444"/>
                  <a:pt x="13804" y="9189"/>
                  <a:pt x="13804" y="8876"/>
                </a:cubicBezTo>
                <a:cubicBezTo>
                  <a:pt x="13804" y="8563"/>
                  <a:pt x="13551" y="8308"/>
                  <a:pt x="13239" y="8308"/>
                </a:cubicBezTo>
                <a:cubicBezTo>
                  <a:pt x="12926" y="8308"/>
                  <a:pt x="12671" y="8563"/>
                  <a:pt x="12671" y="8876"/>
                </a:cubicBezTo>
                <a:cubicBezTo>
                  <a:pt x="12671" y="9189"/>
                  <a:pt x="12415" y="9444"/>
                  <a:pt x="12103" y="9444"/>
                </a:cubicBezTo>
                <a:cubicBezTo>
                  <a:pt x="11790" y="9444"/>
                  <a:pt x="11534" y="9189"/>
                  <a:pt x="11534" y="8876"/>
                </a:cubicBezTo>
                <a:cubicBezTo>
                  <a:pt x="11534" y="8563"/>
                  <a:pt x="11282" y="8308"/>
                  <a:pt x="10969" y="8308"/>
                </a:cubicBezTo>
                <a:cubicBezTo>
                  <a:pt x="10656" y="8308"/>
                  <a:pt x="10401" y="8563"/>
                  <a:pt x="10401" y="8876"/>
                </a:cubicBezTo>
                <a:cubicBezTo>
                  <a:pt x="10401" y="9189"/>
                  <a:pt x="10145" y="9444"/>
                  <a:pt x="9833" y="9444"/>
                </a:cubicBezTo>
                <a:cubicBezTo>
                  <a:pt x="9520" y="9444"/>
                  <a:pt x="9265" y="9189"/>
                  <a:pt x="9265" y="8876"/>
                </a:cubicBezTo>
                <a:cubicBezTo>
                  <a:pt x="9265" y="8563"/>
                  <a:pt x="9012" y="8308"/>
                  <a:pt x="8699" y="8308"/>
                </a:cubicBezTo>
                <a:cubicBezTo>
                  <a:pt x="8387" y="8308"/>
                  <a:pt x="8131" y="8563"/>
                  <a:pt x="8131" y="8876"/>
                </a:cubicBezTo>
                <a:cubicBezTo>
                  <a:pt x="8131" y="9189"/>
                  <a:pt x="7876" y="9444"/>
                  <a:pt x="7563" y="9444"/>
                </a:cubicBezTo>
                <a:cubicBezTo>
                  <a:pt x="7250" y="9444"/>
                  <a:pt x="6995" y="9189"/>
                  <a:pt x="6995" y="8876"/>
                </a:cubicBezTo>
                <a:cubicBezTo>
                  <a:pt x="6995" y="8563"/>
                  <a:pt x="6742" y="8308"/>
                  <a:pt x="6429" y="8308"/>
                </a:cubicBezTo>
                <a:cubicBezTo>
                  <a:pt x="6117" y="8308"/>
                  <a:pt x="5861" y="8563"/>
                  <a:pt x="5861" y="8876"/>
                </a:cubicBezTo>
                <a:cubicBezTo>
                  <a:pt x="5861" y="9189"/>
                  <a:pt x="5606" y="9444"/>
                  <a:pt x="5293" y="9444"/>
                </a:cubicBezTo>
                <a:cubicBezTo>
                  <a:pt x="4981" y="9444"/>
                  <a:pt x="4725" y="9189"/>
                  <a:pt x="4725" y="8876"/>
                </a:cubicBezTo>
                <a:cubicBezTo>
                  <a:pt x="4725" y="8563"/>
                  <a:pt x="4472" y="8308"/>
                  <a:pt x="4160" y="8308"/>
                </a:cubicBezTo>
                <a:cubicBezTo>
                  <a:pt x="3847" y="8308"/>
                  <a:pt x="3591" y="8563"/>
                  <a:pt x="3591" y="8876"/>
                </a:cubicBezTo>
                <a:cubicBezTo>
                  <a:pt x="3591" y="9189"/>
                  <a:pt x="3336" y="9444"/>
                  <a:pt x="3023" y="9444"/>
                </a:cubicBezTo>
                <a:cubicBezTo>
                  <a:pt x="2711" y="9444"/>
                  <a:pt x="2455" y="9189"/>
                  <a:pt x="2455" y="8876"/>
                </a:cubicBezTo>
                <a:lnTo>
                  <a:pt x="2455" y="7740"/>
                </a:lnTo>
                <a:cubicBezTo>
                  <a:pt x="2455" y="7427"/>
                  <a:pt x="2711" y="7174"/>
                  <a:pt x="3023" y="7174"/>
                </a:cubicBezTo>
                <a:close/>
                <a:moveTo>
                  <a:pt x="14940" y="12847"/>
                </a:moveTo>
                <a:lnTo>
                  <a:pt x="14940" y="13984"/>
                </a:lnTo>
                <a:lnTo>
                  <a:pt x="2461" y="13984"/>
                </a:lnTo>
                <a:lnTo>
                  <a:pt x="2461" y="12847"/>
                </a:lnTo>
                <a:close/>
                <a:moveTo>
                  <a:pt x="7471" y="1"/>
                </a:moveTo>
                <a:cubicBezTo>
                  <a:pt x="6465" y="1"/>
                  <a:pt x="5676" y="830"/>
                  <a:pt x="5676" y="1885"/>
                </a:cubicBezTo>
                <a:cubicBezTo>
                  <a:pt x="5676" y="2803"/>
                  <a:pt x="6266" y="3418"/>
                  <a:pt x="7128" y="4146"/>
                </a:cubicBezTo>
                <a:lnTo>
                  <a:pt x="6432" y="4146"/>
                </a:lnTo>
                <a:cubicBezTo>
                  <a:pt x="5494" y="4146"/>
                  <a:pt x="4728" y="4910"/>
                  <a:pt x="4728" y="5848"/>
                </a:cubicBezTo>
                <a:lnTo>
                  <a:pt x="4728" y="6038"/>
                </a:lnTo>
                <a:lnTo>
                  <a:pt x="3026" y="6038"/>
                </a:lnTo>
                <a:cubicBezTo>
                  <a:pt x="2088" y="6038"/>
                  <a:pt x="1324" y="6802"/>
                  <a:pt x="1324" y="7740"/>
                </a:cubicBezTo>
                <a:lnTo>
                  <a:pt x="1324" y="13984"/>
                </a:lnTo>
                <a:lnTo>
                  <a:pt x="566" y="13984"/>
                </a:lnTo>
                <a:cubicBezTo>
                  <a:pt x="253" y="13984"/>
                  <a:pt x="1" y="14237"/>
                  <a:pt x="1" y="14549"/>
                </a:cubicBezTo>
                <a:cubicBezTo>
                  <a:pt x="1" y="16112"/>
                  <a:pt x="1270" y="17387"/>
                  <a:pt x="2836" y="17387"/>
                </a:cubicBezTo>
                <a:lnTo>
                  <a:pt x="14560" y="17387"/>
                </a:lnTo>
                <a:cubicBezTo>
                  <a:pt x="16123" y="17387"/>
                  <a:pt x="17398" y="16118"/>
                  <a:pt x="17398" y="14549"/>
                </a:cubicBezTo>
                <a:cubicBezTo>
                  <a:pt x="17398" y="14234"/>
                  <a:pt x="17142" y="13984"/>
                  <a:pt x="16830" y="13984"/>
                </a:cubicBezTo>
                <a:lnTo>
                  <a:pt x="16071" y="13984"/>
                </a:lnTo>
                <a:lnTo>
                  <a:pt x="16071" y="7740"/>
                </a:lnTo>
                <a:cubicBezTo>
                  <a:pt x="16071" y="6802"/>
                  <a:pt x="15307" y="6038"/>
                  <a:pt x="14370" y="6038"/>
                </a:cubicBezTo>
                <a:lnTo>
                  <a:pt x="12668" y="6038"/>
                </a:lnTo>
                <a:lnTo>
                  <a:pt x="12668" y="5848"/>
                </a:lnTo>
                <a:cubicBezTo>
                  <a:pt x="12668" y="4910"/>
                  <a:pt x="11901" y="4146"/>
                  <a:pt x="10964" y="4146"/>
                </a:cubicBezTo>
                <a:lnTo>
                  <a:pt x="10268" y="4146"/>
                </a:lnTo>
                <a:cubicBezTo>
                  <a:pt x="11132" y="3418"/>
                  <a:pt x="11719" y="2803"/>
                  <a:pt x="11719" y="1885"/>
                </a:cubicBezTo>
                <a:cubicBezTo>
                  <a:pt x="11719" y="830"/>
                  <a:pt x="10931" y="1"/>
                  <a:pt x="9925" y="1"/>
                </a:cubicBezTo>
                <a:cubicBezTo>
                  <a:pt x="9392" y="1"/>
                  <a:pt x="8987" y="226"/>
                  <a:pt x="8699" y="523"/>
                </a:cubicBezTo>
                <a:cubicBezTo>
                  <a:pt x="8408" y="226"/>
                  <a:pt x="8006" y="1"/>
                  <a:pt x="7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51"/>
          <p:cNvSpPr/>
          <p:nvPr/>
        </p:nvSpPr>
        <p:spPr>
          <a:xfrm>
            <a:off x="4580833" y="1208535"/>
            <a:ext cx="288808" cy="379450"/>
          </a:xfrm>
          <a:custGeom>
            <a:avLst/>
            <a:gdLst/>
            <a:ahLst/>
            <a:cxnLst/>
            <a:rect l="l" t="t" r="r" b="b"/>
            <a:pathLst>
              <a:path w="13242" h="17398" extrusionOk="0">
                <a:moveTo>
                  <a:pt x="3591" y="1702"/>
                </a:moveTo>
                <a:lnTo>
                  <a:pt x="4573" y="3406"/>
                </a:lnTo>
                <a:cubicBezTo>
                  <a:pt x="4673" y="3575"/>
                  <a:pt x="4722" y="3773"/>
                  <a:pt x="4722" y="3972"/>
                </a:cubicBezTo>
                <a:cubicBezTo>
                  <a:pt x="4722" y="4597"/>
                  <a:pt x="4214" y="5108"/>
                  <a:pt x="3589" y="5108"/>
                </a:cubicBezTo>
                <a:cubicBezTo>
                  <a:pt x="2969" y="5108"/>
                  <a:pt x="2461" y="4597"/>
                  <a:pt x="2461" y="3972"/>
                </a:cubicBezTo>
                <a:cubicBezTo>
                  <a:pt x="2461" y="3773"/>
                  <a:pt x="2512" y="3578"/>
                  <a:pt x="2610" y="3406"/>
                </a:cubicBezTo>
                <a:lnTo>
                  <a:pt x="3591" y="1702"/>
                </a:lnTo>
                <a:close/>
                <a:moveTo>
                  <a:pt x="10023" y="1702"/>
                </a:moveTo>
                <a:lnTo>
                  <a:pt x="11004" y="3406"/>
                </a:lnTo>
                <a:cubicBezTo>
                  <a:pt x="11105" y="3575"/>
                  <a:pt x="11154" y="3773"/>
                  <a:pt x="11154" y="3972"/>
                </a:cubicBezTo>
                <a:cubicBezTo>
                  <a:pt x="11154" y="4597"/>
                  <a:pt x="10646" y="5108"/>
                  <a:pt x="10020" y="5108"/>
                </a:cubicBezTo>
                <a:cubicBezTo>
                  <a:pt x="9398" y="5108"/>
                  <a:pt x="8892" y="4597"/>
                  <a:pt x="8892" y="3972"/>
                </a:cubicBezTo>
                <a:cubicBezTo>
                  <a:pt x="8892" y="3773"/>
                  <a:pt x="8944" y="3578"/>
                  <a:pt x="9042" y="3406"/>
                </a:cubicBezTo>
                <a:lnTo>
                  <a:pt x="10023" y="1702"/>
                </a:lnTo>
                <a:close/>
                <a:moveTo>
                  <a:pt x="4817" y="10055"/>
                </a:moveTo>
                <a:cubicBezTo>
                  <a:pt x="5307" y="10055"/>
                  <a:pt x="5712" y="10235"/>
                  <a:pt x="6052" y="10604"/>
                </a:cubicBezTo>
                <a:lnTo>
                  <a:pt x="6052" y="15603"/>
                </a:lnTo>
                <a:cubicBezTo>
                  <a:pt x="4160" y="14038"/>
                  <a:pt x="3018" y="13279"/>
                  <a:pt x="3018" y="11988"/>
                </a:cubicBezTo>
                <a:cubicBezTo>
                  <a:pt x="3018" y="10903"/>
                  <a:pt x="3809" y="10055"/>
                  <a:pt x="4817" y="10055"/>
                </a:cubicBezTo>
                <a:close/>
                <a:moveTo>
                  <a:pt x="8425" y="10055"/>
                </a:moveTo>
                <a:cubicBezTo>
                  <a:pt x="9433" y="10055"/>
                  <a:pt x="10224" y="10903"/>
                  <a:pt x="10224" y="11988"/>
                </a:cubicBezTo>
                <a:cubicBezTo>
                  <a:pt x="10224" y="13279"/>
                  <a:pt x="9080" y="14043"/>
                  <a:pt x="7191" y="15606"/>
                </a:cubicBezTo>
                <a:lnTo>
                  <a:pt x="7191" y="10604"/>
                </a:lnTo>
                <a:cubicBezTo>
                  <a:pt x="7530" y="10235"/>
                  <a:pt x="7935" y="10055"/>
                  <a:pt x="8425" y="10055"/>
                </a:cubicBezTo>
                <a:close/>
                <a:moveTo>
                  <a:pt x="3594" y="0"/>
                </a:moveTo>
                <a:cubicBezTo>
                  <a:pt x="3390" y="0"/>
                  <a:pt x="3203" y="109"/>
                  <a:pt x="3102" y="283"/>
                </a:cubicBezTo>
                <a:lnTo>
                  <a:pt x="1626" y="2838"/>
                </a:lnTo>
                <a:cubicBezTo>
                  <a:pt x="1430" y="3181"/>
                  <a:pt x="1324" y="3572"/>
                  <a:pt x="1324" y="3972"/>
                </a:cubicBezTo>
                <a:cubicBezTo>
                  <a:pt x="1324" y="5029"/>
                  <a:pt x="2047" y="5913"/>
                  <a:pt x="3026" y="6168"/>
                </a:cubicBezTo>
                <a:lnTo>
                  <a:pt x="3026" y="7188"/>
                </a:lnTo>
                <a:lnTo>
                  <a:pt x="1702" y="7188"/>
                </a:lnTo>
                <a:cubicBezTo>
                  <a:pt x="764" y="7188"/>
                  <a:pt x="1" y="7951"/>
                  <a:pt x="1" y="8889"/>
                </a:cubicBezTo>
                <a:lnTo>
                  <a:pt x="1" y="15696"/>
                </a:lnTo>
                <a:cubicBezTo>
                  <a:pt x="1" y="16634"/>
                  <a:pt x="764" y="17397"/>
                  <a:pt x="1702" y="17397"/>
                </a:cubicBezTo>
                <a:lnTo>
                  <a:pt x="5483" y="17397"/>
                </a:lnTo>
                <a:cubicBezTo>
                  <a:pt x="5921" y="17397"/>
                  <a:pt x="6315" y="17229"/>
                  <a:pt x="6620" y="16957"/>
                </a:cubicBezTo>
                <a:cubicBezTo>
                  <a:pt x="6921" y="17229"/>
                  <a:pt x="7316" y="17397"/>
                  <a:pt x="7753" y="17397"/>
                </a:cubicBezTo>
                <a:lnTo>
                  <a:pt x="11537" y="17397"/>
                </a:lnTo>
                <a:cubicBezTo>
                  <a:pt x="12475" y="17397"/>
                  <a:pt x="13239" y="16634"/>
                  <a:pt x="13239" y="15696"/>
                </a:cubicBezTo>
                <a:lnTo>
                  <a:pt x="13239" y="8889"/>
                </a:lnTo>
                <a:cubicBezTo>
                  <a:pt x="13242" y="7951"/>
                  <a:pt x="12478" y="7188"/>
                  <a:pt x="11540" y="7188"/>
                </a:cubicBezTo>
                <a:lnTo>
                  <a:pt x="10594" y="7188"/>
                </a:lnTo>
                <a:lnTo>
                  <a:pt x="10594" y="6168"/>
                </a:lnTo>
                <a:cubicBezTo>
                  <a:pt x="11572" y="5915"/>
                  <a:pt x="12298" y="5029"/>
                  <a:pt x="12298" y="3972"/>
                </a:cubicBezTo>
                <a:cubicBezTo>
                  <a:pt x="12298" y="3575"/>
                  <a:pt x="12192" y="3181"/>
                  <a:pt x="11994" y="2838"/>
                </a:cubicBezTo>
                <a:lnTo>
                  <a:pt x="10521" y="283"/>
                </a:lnTo>
                <a:cubicBezTo>
                  <a:pt x="10417" y="106"/>
                  <a:pt x="10232" y="0"/>
                  <a:pt x="10028" y="0"/>
                </a:cubicBezTo>
                <a:cubicBezTo>
                  <a:pt x="9825" y="0"/>
                  <a:pt x="9637" y="109"/>
                  <a:pt x="9534" y="283"/>
                </a:cubicBezTo>
                <a:lnTo>
                  <a:pt x="8060" y="2838"/>
                </a:lnTo>
                <a:cubicBezTo>
                  <a:pt x="7862" y="3181"/>
                  <a:pt x="7759" y="3572"/>
                  <a:pt x="7759" y="3972"/>
                </a:cubicBezTo>
                <a:cubicBezTo>
                  <a:pt x="7759" y="5029"/>
                  <a:pt x="8482" y="5913"/>
                  <a:pt x="9460" y="6168"/>
                </a:cubicBezTo>
                <a:lnTo>
                  <a:pt x="9460" y="7188"/>
                </a:lnTo>
                <a:lnTo>
                  <a:pt x="7759" y="7188"/>
                </a:lnTo>
                <a:cubicBezTo>
                  <a:pt x="7318" y="7188"/>
                  <a:pt x="6924" y="7356"/>
                  <a:pt x="6622" y="7628"/>
                </a:cubicBezTo>
                <a:cubicBezTo>
                  <a:pt x="6321" y="7356"/>
                  <a:pt x="5927" y="7188"/>
                  <a:pt x="5489" y="7188"/>
                </a:cubicBezTo>
                <a:lnTo>
                  <a:pt x="4162" y="7188"/>
                </a:lnTo>
                <a:lnTo>
                  <a:pt x="4162" y="6168"/>
                </a:lnTo>
                <a:cubicBezTo>
                  <a:pt x="5141" y="5915"/>
                  <a:pt x="5864" y="5029"/>
                  <a:pt x="5864" y="3972"/>
                </a:cubicBezTo>
                <a:cubicBezTo>
                  <a:pt x="5864" y="3575"/>
                  <a:pt x="5761" y="3181"/>
                  <a:pt x="5562" y="2838"/>
                </a:cubicBezTo>
                <a:lnTo>
                  <a:pt x="4086" y="283"/>
                </a:lnTo>
                <a:cubicBezTo>
                  <a:pt x="3986" y="106"/>
                  <a:pt x="3798" y="0"/>
                  <a:pt x="35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1"/>
          <p:cNvSpPr/>
          <p:nvPr/>
        </p:nvSpPr>
        <p:spPr>
          <a:xfrm>
            <a:off x="5237594" y="1208524"/>
            <a:ext cx="297816" cy="379472"/>
          </a:xfrm>
          <a:custGeom>
            <a:avLst/>
            <a:gdLst/>
            <a:ahLst/>
            <a:cxnLst/>
            <a:rect l="l" t="t" r="r" b="b"/>
            <a:pathLst>
              <a:path w="13655" h="17399" extrusionOk="0">
                <a:moveTo>
                  <a:pt x="6826" y="1703"/>
                </a:moveTo>
                <a:lnTo>
                  <a:pt x="7810" y="3407"/>
                </a:lnTo>
                <a:cubicBezTo>
                  <a:pt x="7908" y="3575"/>
                  <a:pt x="7960" y="3774"/>
                  <a:pt x="7960" y="3975"/>
                </a:cubicBezTo>
                <a:cubicBezTo>
                  <a:pt x="7960" y="4600"/>
                  <a:pt x="7449" y="5109"/>
                  <a:pt x="6823" y="5109"/>
                </a:cubicBezTo>
                <a:cubicBezTo>
                  <a:pt x="6204" y="5106"/>
                  <a:pt x="5695" y="4600"/>
                  <a:pt x="5695" y="3975"/>
                </a:cubicBezTo>
                <a:cubicBezTo>
                  <a:pt x="5695" y="3774"/>
                  <a:pt x="5747" y="3578"/>
                  <a:pt x="5845" y="3407"/>
                </a:cubicBezTo>
                <a:lnTo>
                  <a:pt x="6826" y="1703"/>
                </a:lnTo>
                <a:close/>
                <a:moveTo>
                  <a:pt x="6829" y="1"/>
                </a:moveTo>
                <a:cubicBezTo>
                  <a:pt x="6625" y="1"/>
                  <a:pt x="6437" y="110"/>
                  <a:pt x="6334" y="284"/>
                </a:cubicBezTo>
                <a:lnTo>
                  <a:pt x="4861" y="2839"/>
                </a:lnTo>
                <a:cubicBezTo>
                  <a:pt x="4662" y="3181"/>
                  <a:pt x="4559" y="3573"/>
                  <a:pt x="4559" y="3972"/>
                </a:cubicBezTo>
                <a:cubicBezTo>
                  <a:pt x="4559" y="5030"/>
                  <a:pt x="5282" y="5913"/>
                  <a:pt x="6261" y="6169"/>
                </a:cubicBezTo>
                <a:lnTo>
                  <a:pt x="6261" y="7582"/>
                </a:lnTo>
                <a:cubicBezTo>
                  <a:pt x="5690" y="6960"/>
                  <a:pt x="4863" y="6435"/>
                  <a:pt x="3697" y="6435"/>
                </a:cubicBezTo>
                <a:cubicBezTo>
                  <a:pt x="1626" y="6435"/>
                  <a:pt x="0" y="8172"/>
                  <a:pt x="0" y="10393"/>
                </a:cubicBezTo>
                <a:cubicBezTo>
                  <a:pt x="0" y="12598"/>
                  <a:pt x="1610" y="14144"/>
                  <a:pt x="4102" y="16265"/>
                </a:cubicBezTo>
                <a:lnTo>
                  <a:pt x="2099" y="16265"/>
                </a:lnTo>
                <a:cubicBezTo>
                  <a:pt x="1786" y="16265"/>
                  <a:pt x="1531" y="16517"/>
                  <a:pt x="1531" y="16830"/>
                </a:cubicBezTo>
                <a:cubicBezTo>
                  <a:pt x="1531" y="17145"/>
                  <a:pt x="1786" y="17398"/>
                  <a:pt x="2099" y="17398"/>
                </a:cubicBezTo>
                <a:lnTo>
                  <a:pt x="11553" y="17398"/>
                </a:lnTo>
                <a:cubicBezTo>
                  <a:pt x="11866" y="17398"/>
                  <a:pt x="12121" y="17145"/>
                  <a:pt x="12121" y="16830"/>
                </a:cubicBezTo>
                <a:cubicBezTo>
                  <a:pt x="12124" y="16520"/>
                  <a:pt x="11871" y="16265"/>
                  <a:pt x="11556" y="16265"/>
                </a:cubicBezTo>
                <a:lnTo>
                  <a:pt x="9553" y="16265"/>
                </a:lnTo>
                <a:cubicBezTo>
                  <a:pt x="12045" y="14144"/>
                  <a:pt x="13655" y="12598"/>
                  <a:pt x="13655" y="10393"/>
                </a:cubicBezTo>
                <a:cubicBezTo>
                  <a:pt x="13655" y="8172"/>
                  <a:pt x="12029" y="6432"/>
                  <a:pt x="9958" y="6432"/>
                </a:cubicBezTo>
                <a:cubicBezTo>
                  <a:pt x="8794" y="6432"/>
                  <a:pt x="7968" y="6960"/>
                  <a:pt x="7394" y="7582"/>
                </a:cubicBezTo>
                <a:lnTo>
                  <a:pt x="7394" y="6169"/>
                </a:lnTo>
                <a:cubicBezTo>
                  <a:pt x="8373" y="5916"/>
                  <a:pt x="9099" y="5030"/>
                  <a:pt x="9099" y="3972"/>
                </a:cubicBezTo>
                <a:cubicBezTo>
                  <a:pt x="9099" y="3575"/>
                  <a:pt x="8993" y="3181"/>
                  <a:pt x="8794" y="2839"/>
                </a:cubicBezTo>
                <a:lnTo>
                  <a:pt x="7321" y="284"/>
                </a:lnTo>
                <a:cubicBezTo>
                  <a:pt x="7218" y="107"/>
                  <a:pt x="7033" y="1"/>
                  <a:pt x="68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8" name="Google Shape;6708;p51"/>
          <p:cNvGrpSpPr/>
          <p:nvPr/>
        </p:nvGrpSpPr>
        <p:grpSpPr>
          <a:xfrm>
            <a:off x="5854150" y="1208524"/>
            <a:ext cx="379450" cy="379472"/>
            <a:chOff x="5319522" y="1399656"/>
            <a:chExt cx="379450" cy="379472"/>
          </a:xfrm>
        </p:grpSpPr>
        <p:sp>
          <p:nvSpPr>
            <p:cNvPr id="6709" name="Google Shape;6709;p51"/>
            <p:cNvSpPr/>
            <p:nvPr/>
          </p:nvSpPr>
          <p:spPr>
            <a:xfrm>
              <a:off x="5319522" y="1399656"/>
              <a:ext cx="296987" cy="305231"/>
            </a:xfrm>
            <a:custGeom>
              <a:avLst/>
              <a:gdLst/>
              <a:ahLst/>
              <a:cxnLst/>
              <a:rect l="l" t="t" r="r" b="b"/>
              <a:pathLst>
                <a:path w="13617" h="13995" extrusionOk="0">
                  <a:moveTo>
                    <a:pt x="8612" y="2871"/>
                  </a:moveTo>
                  <a:cubicBezTo>
                    <a:pt x="9621" y="2871"/>
                    <a:pt x="10412" y="3722"/>
                    <a:pt x="10412" y="4804"/>
                  </a:cubicBezTo>
                  <a:cubicBezTo>
                    <a:pt x="10412" y="6169"/>
                    <a:pt x="9112" y="6962"/>
                    <a:pt x="7144" y="8610"/>
                  </a:cubicBezTo>
                  <a:cubicBezTo>
                    <a:pt x="7048" y="8691"/>
                    <a:pt x="6928" y="8732"/>
                    <a:pt x="6807" y="8732"/>
                  </a:cubicBezTo>
                  <a:cubicBezTo>
                    <a:pt x="6686" y="8732"/>
                    <a:pt x="6565" y="8691"/>
                    <a:pt x="6468" y="8610"/>
                  </a:cubicBezTo>
                  <a:cubicBezTo>
                    <a:pt x="4500" y="6962"/>
                    <a:pt x="3203" y="6166"/>
                    <a:pt x="3203" y="4804"/>
                  </a:cubicBezTo>
                  <a:cubicBezTo>
                    <a:pt x="3203" y="3722"/>
                    <a:pt x="3994" y="2871"/>
                    <a:pt x="5002" y="2871"/>
                  </a:cubicBezTo>
                  <a:cubicBezTo>
                    <a:pt x="5551" y="2871"/>
                    <a:pt x="5995" y="3100"/>
                    <a:pt x="6359" y="3562"/>
                  </a:cubicBezTo>
                  <a:lnTo>
                    <a:pt x="6807" y="4133"/>
                  </a:lnTo>
                  <a:lnTo>
                    <a:pt x="7256" y="3562"/>
                  </a:lnTo>
                  <a:cubicBezTo>
                    <a:pt x="7620" y="3097"/>
                    <a:pt x="8061" y="2871"/>
                    <a:pt x="8612" y="2871"/>
                  </a:cubicBezTo>
                  <a:close/>
                  <a:moveTo>
                    <a:pt x="2839" y="1"/>
                  </a:moveTo>
                  <a:cubicBezTo>
                    <a:pt x="1276" y="1"/>
                    <a:pt x="1" y="1270"/>
                    <a:pt x="1" y="2839"/>
                  </a:cubicBezTo>
                  <a:lnTo>
                    <a:pt x="1" y="8890"/>
                  </a:lnTo>
                  <a:cubicBezTo>
                    <a:pt x="1" y="10453"/>
                    <a:pt x="1273" y="11727"/>
                    <a:pt x="2839" y="11727"/>
                  </a:cubicBezTo>
                  <a:lnTo>
                    <a:pt x="3407" y="11727"/>
                  </a:lnTo>
                  <a:lnTo>
                    <a:pt x="3407" y="13429"/>
                  </a:lnTo>
                  <a:cubicBezTo>
                    <a:pt x="3407" y="13771"/>
                    <a:pt x="3687" y="13995"/>
                    <a:pt x="3978" y="13995"/>
                  </a:cubicBezTo>
                  <a:cubicBezTo>
                    <a:pt x="4118" y="13995"/>
                    <a:pt x="4260" y="13943"/>
                    <a:pt x="4374" y="13829"/>
                  </a:cubicBezTo>
                  <a:lnTo>
                    <a:pt x="6478" y="11727"/>
                  </a:lnTo>
                  <a:lnTo>
                    <a:pt x="10779" y="11727"/>
                  </a:lnTo>
                  <a:cubicBezTo>
                    <a:pt x="12342" y="11727"/>
                    <a:pt x="13617" y="10455"/>
                    <a:pt x="13617" y="8890"/>
                  </a:cubicBezTo>
                  <a:lnTo>
                    <a:pt x="13617" y="2839"/>
                  </a:lnTo>
                  <a:cubicBezTo>
                    <a:pt x="13614" y="1276"/>
                    <a:pt x="12342" y="1"/>
                    <a:pt x="107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1"/>
            <p:cNvSpPr/>
            <p:nvPr/>
          </p:nvSpPr>
          <p:spPr>
            <a:xfrm>
              <a:off x="5457318" y="1523624"/>
              <a:ext cx="241655" cy="255504"/>
            </a:xfrm>
            <a:custGeom>
              <a:avLst/>
              <a:gdLst/>
              <a:ahLst/>
              <a:cxnLst/>
              <a:rect l="l" t="t" r="r" b="b"/>
              <a:pathLst>
                <a:path w="11080" h="11715" extrusionOk="0">
                  <a:moveTo>
                    <a:pt x="8430" y="1"/>
                  </a:moveTo>
                  <a:lnTo>
                    <a:pt x="8430" y="3206"/>
                  </a:lnTo>
                  <a:cubicBezTo>
                    <a:pt x="8430" y="5394"/>
                    <a:pt x="6649" y="7177"/>
                    <a:pt x="4458" y="7177"/>
                  </a:cubicBezTo>
                  <a:lnTo>
                    <a:pt x="625" y="7177"/>
                  </a:lnTo>
                  <a:lnTo>
                    <a:pt x="0" y="7802"/>
                  </a:lnTo>
                  <a:cubicBezTo>
                    <a:pt x="451" y="8770"/>
                    <a:pt x="1430" y="9444"/>
                    <a:pt x="2569" y="9444"/>
                  </a:cubicBezTo>
                  <a:lnTo>
                    <a:pt x="4605" y="9444"/>
                  </a:lnTo>
                  <a:lnTo>
                    <a:pt x="6709" y="11548"/>
                  </a:lnTo>
                  <a:cubicBezTo>
                    <a:pt x="6824" y="11663"/>
                    <a:pt x="6965" y="11715"/>
                    <a:pt x="7105" y="11715"/>
                  </a:cubicBezTo>
                  <a:cubicBezTo>
                    <a:pt x="7396" y="11715"/>
                    <a:pt x="7677" y="11488"/>
                    <a:pt x="7677" y="11146"/>
                  </a:cubicBezTo>
                  <a:lnTo>
                    <a:pt x="7677" y="9444"/>
                  </a:lnTo>
                  <a:lnTo>
                    <a:pt x="8245" y="9444"/>
                  </a:lnTo>
                  <a:cubicBezTo>
                    <a:pt x="9808" y="9444"/>
                    <a:pt x="11080" y="8172"/>
                    <a:pt x="11080" y="6606"/>
                  </a:cubicBezTo>
                  <a:lnTo>
                    <a:pt x="11080" y="2828"/>
                  </a:lnTo>
                  <a:cubicBezTo>
                    <a:pt x="11077" y="1327"/>
                    <a:pt x="9908" y="96"/>
                    <a:pt x="8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1" name="Google Shape;6711;p51"/>
          <p:cNvGrpSpPr/>
          <p:nvPr/>
        </p:nvGrpSpPr>
        <p:grpSpPr>
          <a:xfrm>
            <a:off x="6478879" y="1208513"/>
            <a:ext cx="401871" cy="379494"/>
            <a:chOff x="5832406" y="1396254"/>
            <a:chExt cx="401871" cy="379494"/>
          </a:xfrm>
        </p:grpSpPr>
        <p:sp>
          <p:nvSpPr>
            <p:cNvPr id="6712" name="Google Shape;6712;p51"/>
            <p:cNvSpPr/>
            <p:nvPr/>
          </p:nvSpPr>
          <p:spPr>
            <a:xfrm>
              <a:off x="6045250" y="1605630"/>
              <a:ext cx="189027" cy="170118"/>
            </a:xfrm>
            <a:custGeom>
              <a:avLst/>
              <a:gdLst/>
              <a:ahLst/>
              <a:cxnLst/>
              <a:rect l="l" t="t" r="r" b="b"/>
              <a:pathLst>
                <a:path w="8667" h="7800" extrusionOk="0">
                  <a:moveTo>
                    <a:pt x="4760" y="1"/>
                  </a:moveTo>
                  <a:cubicBezTo>
                    <a:pt x="3963" y="1"/>
                    <a:pt x="3598" y="431"/>
                    <a:pt x="3295" y="886"/>
                  </a:cubicBezTo>
                  <a:cubicBezTo>
                    <a:pt x="3162" y="1087"/>
                    <a:pt x="3081" y="1204"/>
                    <a:pt x="2953" y="1264"/>
                  </a:cubicBezTo>
                  <a:cubicBezTo>
                    <a:pt x="2885" y="1295"/>
                    <a:pt x="2815" y="1306"/>
                    <a:pt x="2730" y="1306"/>
                  </a:cubicBezTo>
                  <a:cubicBezTo>
                    <a:pt x="2650" y="1306"/>
                    <a:pt x="2558" y="1296"/>
                    <a:pt x="2442" y="1283"/>
                  </a:cubicBezTo>
                  <a:cubicBezTo>
                    <a:pt x="2311" y="1268"/>
                    <a:pt x="2179" y="1257"/>
                    <a:pt x="2047" y="1257"/>
                  </a:cubicBezTo>
                  <a:cubicBezTo>
                    <a:pt x="1493" y="1257"/>
                    <a:pt x="937" y="1456"/>
                    <a:pt x="449" y="2411"/>
                  </a:cubicBezTo>
                  <a:cubicBezTo>
                    <a:pt x="1" y="3297"/>
                    <a:pt x="39" y="4396"/>
                    <a:pt x="555" y="5507"/>
                  </a:cubicBezTo>
                  <a:cubicBezTo>
                    <a:pt x="1227" y="6950"/>
                    <a:pt x="2656" y="7799"/>
                    <a:pt x="4151" y="7799"/>
                  </a:cubicBezTo>
                  <a:cubicBezTo>
                    <a:pt x="4712" y="7799"/>
                    <a:pt x="5283" y="7680"/>
                    <a:pt x="5826" y="7427"/>
                  </a:cubicBezTo>
                  <a:cubicBezTo>
                    <a:pt x="7810" y="6500"/>
                    <a:pt x="8667" y="4140"/>
                    <a:pt x="7742" y="2156"/>
                  </a:cubicBezTo>
                  <a:cubicBezTo>
                    <a:pt x="7226" y="1047"/>
                    <a:pt x="6408" y="313"/>
                    <a:pt x="5440" y="87"/>
                  </a:cubicBezTo>
                  <a:cubicBezTo>
                    <a:pt x="5183" y="28"/>
                    <a:pt x="4958" y="1"/>
                    <a:pt x="4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1"/>
            <p:cNvSpPr/>
            <p:nvPr/>
          </p:nvSpPr>
          <p:spPr>
            <a:xfrm>
              <a:off x="5832406" y="1605608"/>
              <a:ext cx="189093" cy="170140"/>
            </a:xfrm>
            <a:custGeom>
              <a:avLst/>
              <a:gdLst/>
              <a:ahLst/>
              <a:cxnLst/>
              <a:rect l="l" t="t" r="r" b="b"/>
              <a:pathLst>
                <a:path w="8670" h="7801" extrusionOk="0">
                  <a:moveTo>
                    <a:pt x="3917" y="1"/>
                  </a:moveTo>
                  <a:cubicBezTo>
                    <a:pt x="3718" y="1"/>
                    <a:pt x="3492" y="28"/>
                    <a:pt x="3233" y="88"/>
                  </a:cubicBezTo>
                  <a:cubicBezTo>
                    <a:pt x="2265" y="314"/>
                    <a:pt x="1447" y="1050"/>
                    <a:pt x="931" y="2157"/>
                  </a:cubicBezTo>
                  <a:cubicBezTo>
                    <a:pt x="1" y="4144"/>
                    <a:pt x="863" y="6503"/>
                    <a:pt x="2850" y="7428"/>
                  </a:cubicBezTo>
                  <a:cubicBezTo>
                    <a:pt x="3393" y="7681"/>
                    <a:pt x="3964" y="7801"/>
                    <a:pt x="4525" y="7801"/>
                  </a:cubicBezTo>
                  <a:cubicBezTo>
                    <a:pt x="6019" y="7801"/>
                    <a:pt x="7449" y="6952"/>
                    <a:pt x="8121" y="5508"/>
                  </a:cubicBezTo>
                  <a:cubicBezTo>
                    <a:pt x="8634" y="4399"/>
                    <a:pt x="8670" y="3298"/>
                    <a:pt x="8221" y="2412"/>
                  </a:cubicBezTo>
                  <a:cubicBezTo>
                    <a:pt x="7736" y="1457"/>
                    <a:pt x="7180" y="1258"/>
                    <a:pt x="6626" y="1258"/>
                  </a:cubicBezTo>
                  <a:cubicBezTo>
                    <a:pt x="6494" y="1258"/>
                    <a:pt x="6362" y="1269"/>
                    <a:pt x="6231" y="1284"/>
                  </a:cubicBezTo>
                  <a:cubicBezTo>
                    <a:pt x="6114" y="1297"/>
                    <a:pt x="6021" y="1307"/>
                    <a:pt x="5941" y="1307"/>
                  </a:cubicBezTo>
                  <a:cubicBezTo>
                    <a:pt x="5856" y="1307"/>
                    <a:pt x="5786" y="1296"/>
                    <a:pt x="5720" y="1265"/>
                  </a:cubicBezTo>
                  <a:cubicBezTo>
                    <a:pt x="5592" y="1203"/>
                    <a:pt x="5511" y="1086"/>
                    <a:pt x="5378" y="887"/>
                  </a:cubicBezTo>
                  <a:cubicBezTo>
                    <a:pt x="5076" y="431"/>
                    <a:pt x="4711" y="1"/>
                    <a:pt x="3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1"/>
            <p:cNvSpPr/>
            <p:nvPr/>
          </p:nvSpPr>
          <p:spPr>
            <a:xfrm>
              <a:off x="5968348" y="1396254"/>
              <a:ext cx="131165" cy="215505"/>
            </a:xfrm>
            <a:custGeom>
              <a:avLst/>
              <a:gdLst/>
              <a:ahLst/>
              <a:cxnLst/>
              <a:rect l="l" t="t" r="r" b="b"/>
              <a:pathLst>
                <a:path w="6014" h="9881" extrusionOk="0">
                  <a:moveTo>
                    <a:pt x="3000" y="0"/>
                  </a:moveTo>
                  <a:cubicBezTo>
                    <a:pt x="2707" y="0"/>
                    <a:pt x="2415" y="189"/>
                    <a:pt x="2415" y="567"/>
                  </a:cubicBezTo>
                  <a:lnTo>
                    <a:pt x="2415" y="2853"/>
                  </a:lnTo>
                  <a:cubicBezTo>
                    <a:pt x="2415" y="5362"/>
                    <a:pt x="1550" y="7795"/>
                    <a:pt x="1" y="9736"/>
                  </a:cubicBezTo>
                  <a:cubicBezTo>
                    <a:pt x="4" y="9739"/>
                    <a:pt x="4" y="9741"/>
                    <a:pt x="9" y="9744"/>
                  </a:cubicBezTo>
                  <a:cubicBezTo>
                    <a:pt x="118" y="9736"/>
                    <a:pt x="248" y="9728"/>
                    <a:pt x="390" y="9728"/>
                  </a:cubicBezTo>
                  <a:cubicBezTo>
                    <a:pt x="719" y="9728"/>
                    <a:pt x="1029" y="9780"/>
                    <a:pt x="1314" y="9880"/>
                  </a:cubicBezTo>
                  <a:cubicBezTo>
                    <a:pt x="2053" y="8831"/>
                    <a:pt x="2624" y="7673"/>
                    <a:pt x="3002" y="6447"/>
                  </a:cubicBezTo>
                  <a:cubicBezTo>
                    <a:pt x="3380" y="7665"/>
                    <a:pt x="3945" y="8820"/>
                    <a:pt x="4682" y="9866"/>
                  </a:cubicBezTo>
                  <a:cubicBezTo>
                    <a:pt x="4959" y="9777"/>
                    <a:pt x="5258" y="9728"/>
                    <a:pt x="5574" y="9728"/>
                  </a:cubicBezTo>
                  <a:cubicBezTo>
                    <a:pt x="5739" y="9728"/>
                    <a:pt x="5892" y="9741"/>
                    <a:pt x="6014" y="9752"/>
                  </a:cubicBezTo>
                  <a:cubicBezTo>
                    <a:pt x="4459" y="7806"/>
                    <a:pt x="3589" y="5368"/>
                    <a:pt x="3589" y="2853"/>
                  </a:cubicBezTo>
                  <a:lnTo>
                    <a:pt x="3589" y="567"/>
                  </a:lnTo>
                  <a:cubicBezTo>
                    <a:pt x="3589" y="190"/>
                    <a:pt x="3295" y="0"/>
                    <a:pt x="30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5" name="Google Shape;6715;p51"/>
          <p:cNvGrpSpPr/>
          <p:nvPr/>
        </p:nvGrpSpPr>
        <p:grpSpPr>
          <a:xfrm>
            <a:off x="7187308" y="1208535"/>
            <a:ext cx="247478" cy="379450"/>
            <a:chOff x="6303088" y="1396341"/>
            <a:chExt cx="247478" cy="379450"/>
          </a:xfrm>
        </p:grpSpPr>
        <p:sp>
          <p:nvSpPr>
            <p:cNvPr id="6716" name="Google Shape;6716;p51"/>
            <p:cNvSpPr/>
            <p:nvPr/>
          </p:nvSpPr>
          <p:spPr>
            <a:xfrm>
              <a:off x="6402105" y="1495228"/>
              <a:ext cx="49531" cy="49531"/>
            </a:xfrm>
            <a:custGeom>
              <a:avLst/>
              <a:gdLst/>
              <a:ahLst/>
              <a:cxnLst/>
              <a:rect l="l" t="t" r="r" b="b"/>
              <a:pathLst>
                <a:path w="2271" h="2271" extrusionOk="0">
                  <a:moveTo>
                    <a:pt x="0" y="1"/>
                  </a:moveTo>
                  <a:lnTo>
                    <a:pt x="0" y="2270"/>
                  </a:lnTo>
                  <a:lnTo>
                    <a:pt x="2270" y="2270"/>
                  </a:lnTo>
                  <a:lnTo>
                    <a:pt x="22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1"/>
            <p:cNvSpPr/>
            <p:nvPr/>
          </p:nvSpPr>
          <p:spPr>
            <a:xfrm>
              <a:off x="6303088" y="1396341"/>
              <a:ext cx="247478" cy="379450"/>
            </a:xfrm>
            <a:custGeom>
              <a:avLst/>
              <a:gdLst/>
              <a:ahLst/>
              <a:cxnLst/>
              <a:rect l="l" t="t" r="r" b="b"/>
              <a:pathLst>
                <a:path w="11347" h="17398" extrusionOk="0">
                  <a:moveTo>
                    <a:pt x="7375" y="1131"/>
                  </a:moveTo>
                  <a:cubicBezTo>
                    <a:pt x="7688" y="1131"/>
                    <a:pt x="7944" y="1387"/>
                    <a:pt x="7944" y="1699"/>
                  </a:cubicBezTo>
                  <a:lnTo>
                    <a:pt x="7944" y="3401"/>
                  </a:lnTo>
                  <a:lnTo>
                    <a:pt x="9645" y="3401"/>
                  </a:lnTo>
                  <a:cubicBezTo>
                    <a:pt x="9958" y="3401"/>
                    <a:pt x="10213" y="3657"/>
                    <a:pt x="10213" y="3969"/>
                  </a:cubicBezTo>
                  <a:cubicBezTo>
                    <a:pt x="10213" y="4282"/>
                    <a:pt x="9958" y="4535"/>
                    <a:pt x="9645" y="4535"/>
                  </a:cubicBezTo>
                  <a:lnTo>
                    <a:pt x="7944" y="4535"/>
                  </a:lnTo>
                  <a:lnTo>
                    <a:pt x="7944" y="6804"/>
                  </a:lnTo>
                  <a:lnTo>
                    <a:pt x="9645" y="6804"/>
                  </a:lnTo>
                  <a:cubicBezTo>
                    <a:pt x="9958" y="6804"/>
                    <a:pt x="10213" y="7060"/>
                    <a:pt x="10213" y="7373"/>
                  </a:cubicBezTo>
                  <a:cubicBezTo>
                    <a:pt x="10213" y="7685"/>
                    <a:pt x="9958" y="7941"/>
                    <a:pt x="9645" y="7941"/>
                  </a:cubicBezTo>
                  <a:lnTo>
                    <a:pt x="7944" y="7941"/>
                  </a:lnTo>
                  <a:lnTo>
                    <a:pt x="7944" y="9642"/>
                  </a:lnTo>
                  <a:cubicBezTo>
                    <a:pt x="7944" y="9955"/>
                    <a:pt x="7688" y="10210"/>
                    <a:pt x="7375" y="10210"/>
                  </a:cubicBezTo>
                  <a:cubicBezTo>
                    <a:pt x="7063" y="10210"/>
                    <a:pt x="6807" y="9955"/>
                    <a:pt x="6807" y="9642"/>
                  </a:cubicBezTo>
                  <a:lnTo>
                    <a:pt x="6807" y="7941"/>
                  </a:lnTo>
                  <a:lnTo>
                    <a:pt x="4538" y="7941"/>
                  </a:lnTo>
                  <a:lnTo>
                    <a:pt x="4538" y="9642"/>
                  </a:lnTo>
                  <a:cubicBezTo>
                    <a:pt x="4538" y="9955"/>
                    <a:pt x="4282" y="10210"/>
                    <a:pt x="3969" y="10210"/>
                  </a:cubicBezTo>
                  <a:cubicBezTo>
                    <a:pt x="3657" y="10210"/>
                    <a:pt x="3404" y="9955"/>
                    <a:pt x="3404" y="9642"/>
                  </a:cubicBezTo>
                  <a:lnTo>
                    <a:pt x="3404" y="7941"/>
                  </a:lnTo>
                  <a:lnTo>
                    <a:pt x="1700" y="7941"/>
                  </a:lnTo>
                  <a:cubicBezTo>
                    <a:pt x="1387" y="7941"/>
                    <a:pt x="1134" y="7685"/>
                    <a:pt x="1134" y="7373"/>
                  </a:cubicBezTo>
                  <a:cubicBezTo>
                    <a:pt x="1134" y="7060"/>
                    <a:pt x="1387" y="6804"/>
                    <a:pt x="1700" y="6804"/>
                  </a:cubicBezTo>
                  <a:lnTo>
                    <a:pt x="3404" y="6804"/>
                  </a:lnTo>
                  <a:lnTo>
                    <a:pt x="3404" y="4535"/>
                  </a:lnTo>
                  <a:lnTo>
                    <a:pt x="1700" y="4535"/>
                  </a:lnTo>
                  <a:cubicBezTo>
                    <a:pt x="1387" y="4535"/>
                    <a:pt x="1134" y="4282"/>
                    <a:pt x="1134" y="3969"/>
                  </a:cubicBezTo>
                  <a:cubicBezTo>
                    <a:pt x="1134" y="3657"/>
                    <a:pt x="1387" y="3401"/>
                    <a:pt x="1700" y="3401"/>
                  </a:cubicBezTo>
                  <a:lnTo>
                    <a:pt x="3404" y="3401"/>
                  </a:lnTo>
                  <a:lnTo>
                    <a:pt x="3404" y="1699"/>
                  </a:lnTo>
                  <a:cubicBezTo>
                    <a:pt x="3404" y="1387"/>
                    <a:pt x="3657" y="1131"/>
                    <a:pt x="3969" y="1131"/>
                  </a:cubicBezTo>
                  <a:cubicBezTo>
                    <a:pt x="4282" y="1131"/>
                    <a:pt x="4538" y="1387"/>
                    <a:pt x="4538" y="1699"/>
                  </a:cubicBezTo>
                  <a:lnTo>
                    <a:pt x="4538" y="3401"/>
                  </a:lnTo>
                  <a:lnTo>
                    <a:pt x="6807" y="3401"/>
                  </a:lnTo>
                  <a:lnTo>
                    <a:pt x="6807" y="1699"/>
                  </a:lnTo>
                  <a:cubicBezTo>
                    <a:pt x="6807" y="1387"/>
                    <a:pt x="7063" y="1131"/>
                    <a:pt x="7375" y="1131"/>
                  </a:cubicBezTo>
                  <a:close/>
                  <a:moveTo>
                    <a:pt x="6005" y="11344"/>
                  </a:moveTo>
                  <a:lnTo>
                    <a:pt x="4372" y="12980"/>
                  </a:lnTo>
                  <a:cubicBezTo>
                    <a:pt x="4264" y="13086"/>
                    <a:pt x="4117" y="13139"/>
                    <a:pt x="3970" y="13139"/>
                  </a:cubicBezTo>
                  <a:cubicBezTo>
                    <a:pt x="3823" y="13139"/>
                    <a:pt x="3676" y="13086"/>
                    <a:pt x="3570" y="12980"/>
                  </a:cubicBezTo>
                  <a:lnTo>
                    <a:pt x="1939" y="11344"/>
                  </a:lnTo>
                  <a:close/>
                  <a:moveTo>
                    <a:pt x="10216" y="11344"/>
                  </a:moveTo>
                  <a:lnTo>
                    <a:pt x="10216" y="15693"/>
                  </a:lnTo>
                  <a:lnTo>
                    <a:pt x="10213" y="15693"/>
                  </a:lnTo>
                  <a:cubicBezTo>
                    <a:pt x="10213" y="16006"/>
                    <a:pt x="9958" y="16261"/>
                    <a:pt x="9645" y="16261"/>
                  </a:cubicBezTo>
                  <a:lnTo>
                    <a:pt x="1705" y="16261"/>
                  </a:lnTo>
                  <a:cubicBezTo>
                    <a:pt x="1392" y="16261"/>
                    <a:pt x="1137" y="16006"/>
                    <a:pt x="1137" y="15693"/>
                  </a:cubicBezTo>
                  <a:lnTo>
                    <a:pt x="1137" y="12146"/>
                  </a:lnTo>
                  <a:lnTo>
                    <a:pt x="2771" y="13782"/>
                  </a:lnTo>
                  <a:cubicBezTo>
                    <a:pt x="3094" y="14103"/>
                    <a:pt x="3518" y="14280"/>
                    <a:pt x="3975" y="14280"/>
                  </a:cubicBezTo>
                  <a:cubicBezTo>
                    <a:pt x="4429" y="14280"/>
                    <a:pt x="4858" y="14103"/>
                    <a:pt x="5176" y="13782"/>
                  </a:cubicBezTo>
                  <a:lnTo>
                    <a:pt x="7612" y="11344"/>
                  </a:lnTo>
                  <a:close/>
                  <a:moveTo>
                    <a:pt x="1705" y="0"/>
                  </a:moveTo>
                  <a:cubicBezTo>
                    <a:pt x="767" y="0"/>
                    <a:pt x="1" y="764"/>
                    <a:pt x="1" y="1702"/>
                  </a:cubicBezTo>
                  <a:lnTo>
                    <a:pt x="1" y="15693"/>
                  </a:lnTo>
                  <a:cubicBezTo>
                    <a:pt x="1" y="16631"/>
                    <a:pt x="767" y="17398"/>
                    <a:pt x="1705" y="17398"/>
                  </a:cubicBezTo>
                  <a:lnTo>
                    <a:pt x="9645" y="17398"/>
                  </a:lnTo>
                  <a:cubicBezTo>
                    <a:pt x="10583" y="17398"/>
                    <a:pt x="11347" y="16631"/>
                    <a:pt x="11347" y="15693"/>
                  </a:cubicBezTo>
                  <a:lnTo>
                    <a:pt x="11347" y="1702"/>
                  </a:lnTo>
                  <a:cubicBezTo>
                    <a:pt x="11347" y="762"/>
                    <a:pt x="10586" y="0"/>
                    <a:pt x="9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8" name="Google Shape;6718;p51"/>
          <p:cNvGrpSpPr/>
          <p:nvPr/>
        </p:nvGrpSpPr>
        <p:grpSpPr>
          <a:xfrm>
            <a:off x="1471947" y="1881085"/>
            <a:ext cx="357771" cy="379450"/>
            <a:chOff x="1823030" y="2054785"/>
            <a:chExt cx="357771" cy="379450"/>
          </a:xfrm>
        </p:grpSpPr>
        <p:sp>
          <p:nvSpPr>
            <p:cNvPr id="6719" name="Google Shape;6719;p51"/>
            <p:cNvSpPr/>
            <p:nvPr/>
          </p:nvSpPr>
          <p:spPr>
            <a:xfrm>
              <a:off x="1823030" y="2054785"/>
              <a:ext cx="357771" cy="236508"/>
            </a:xfrm>
            <a:custGeom>
              <a:avLst/>
              <a:gdLst/>
              <a:ahLst/>
              <a:cxnLst/>
              <a:rect l="l" t="t" r="r" b="b"/>
              <a:pathLst>
                <a:path w="16404" h="10844" extrusionOk="0">
                  <a:moveTo>
                    <a:pt x="8202" y="0"/>
                  </a:moveTo>
                  <a:cubicBezTo>
                    <a:pt x="7889" y="0"/>
                    <a:pt x="7637" y="256"/>
                    <a:pt x="7637" y="568"/>
                  </a:cubicBezTo>
                  <a:lnTo>
                    <a:pt x="7637" y="1134"/>
                  </a:lnTo>
                  <a:lnTo>
                    <a:pt x="7069" y="1134"/>
                  </a:lnTo>
                  <a:cubicBezTo>
                    <a:pt x="6745" y="1134"/>
                    <a:pt x="6487" y="1403"/>
                    <a:pt x="6500" y="1729"/>
                  </a:cubicBezTo>
                  <a:cubicBezTo>
                    <a:pt x="6514" y="2036"/>
                    <a:pt x="6780" y="2270"/>
                    <a:pt x="7082" y="2270"/>
                  </a:cubicBezTo>
                  <a:lnTo>
                    <a:pt x="7631" y="2270"/>
                  </a:lnTo>
                  <a:lnTo>
                    <a:pt x="7631" y="3708"/>
                  </a:lnTo>
                  <a:lnTo>
                    <a:pt x="273" y="9840"/>
                  </a:lnTo>
                  <a:cubicBezTo>
                    <a:pt x="31" y="10041"/>
                    <a:pt x="1" y="10398"/>
                    <a:pt x="202" y="10640"/>
                  </a:cubicBezTo>
                  <a:cubicBezTo>
                    <a:pt x="313" y="10773"/>
                    <a:pt x="474" y="10842"/>
                    <a:pt x="636" y="10842"/>
                  </a:cubicBezTo>
                  <a:cubicBezTo>
                    <a:pt x="764" y="10842"/>
                    <a:pt x="893" y="10799"/>
                    <a:pt x="999" y="10710"/>
                  </a:cubicBezTo>
                  <a:lnTo>
                    <a:pt x="8199" y="4708"/>
                  </a:lnTo>
                  <a:lnTo>
                    <a:pt x="15400" y="10710"/>
                  </a:lnTo>
                  <a:cubicBezTo>
                    <a:pt x="15506" y="10797"/>
                    <a:pt x="15634" y="10843"/>
                    <a:pt x="15764" y="10843"/>
                  </a:cubicBezTo>
                  <a:cubicBezTo>
                    <a:pt x="15928" y="10843"/>
                    <a:pt x="16085" y="10775"/>
                    <a:pt x="16199" y="10640"/>
                  </a:cubicBezTo>
                  <a:cubicBezTo>
                    <a:pt x="16403" y="10398"/>
                    <a:pt x="16373" y="10036"/>
                    <a:pt x="16131" y="9838"/>
                  </a:cubicBezTo>
                  <a:lnTo>
                    <a:pt x="8770" y="3702"/>
                  </a:lnTo>
                  <a:lnTo>
                    <a:pt x="8770" y="2267"/>
                  </a:lnTo>
                  <a:lnTo>
                    <a:pt x="9338" y="2267"/>
                  </a:lnTo>
                  <a:cubicBezTo>
                    <a:pt x="9662" y="2267"/>
                    <a:pt x="9920" y="1998"/>
                    <a:pt x="9906" y="1672"/>
                  </a:cubicBezTo>
                  <a:cubicBezTo>
                    <a:pt x="9893" y="1365"/>
                    <a:pt x="9627" y="1131"/>
                    <a:pt x="9322" y="1131"/>
                  </a:cubicBezTo>
                  <a:lnTo>
                    <a:pt x="8770" y="1131"/>
                  </a:lnTo>
                  <a:lnTo>
                    <a:pt x="8770" y="568"/>
                  </a:lnTo>
                  <a:cubicBezTo>
                    <a:pt x="8770" y="256"/>
                    <a:pt x="8517" y="0"/>
                    <a:pt x="8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1"/>
            <p:cNvSpPr/>
            <p:nvPr/>
          </p:nvSpPr>
          <p:spPr>
            <a:xfrm>
              <a:off x="1861743" y="2189658"/>
              <a:ext cx="280455" cy="244577"/>
            </a:xfrm>
            <a:custGeom>
              <a:avLst/>
              <a:gdLst/>
              <a:ahLst/>
              <a:cxnLst/>
              <a:rect l="l" t="t" r="r" b="b"/>
              <a:pathLst>
                <a:path w="12859" h="11214" extrusionOk="0">
                  <a:moveTo>
                    <a:pt x="8229" y="3871"/>
                  </a:moveTo>
                  <a:cubicBezTo>
                    <a:pt x="8735" y="3871"/>
                    <a:pt x="9197" y="4075"/>
                    <a:pt x="9531" y="4445"/>
                  </a:cubicBezTo>
                  <a:cubicBezTo>
                    <a:pt x="9855" y="4803"/>
                    <a:pt x="10032" y="5287"/>
                    <a:pt x="10032" y="5804"/>
                  </a:cubicBezTo>
                  <a:cubicBezTo>
                    <a:pt x="10034" y="6902"/>
                    <a:pt x="9222" y="7611"/>
                    <a:pt x="7667" y="8873"/>
                  </a:cubicBezTo>
                  <a:cubicBezTo>
                    <a:pt x="7305" y="9164"/>
                    <a:pt x="6935" y="9490"/>
                    <a:pt x="6511" y="9857"/>
                  </a:cubicBezTo>
                  <a:cubicBezTo>
                    <a:pt x="6484" y="9881"/>
                    <a:pt x="6446" y="9895"/>
                    <a:pt x="6411" y="9895"/>
                  </a:cubicBezTo>
                  <a:cubicBezTo>
                    <a:pt x="6375" y="9895"/>
                    <a:pt x="6340" y="9881"/>
                    <a:pt x="6313" y="9857"/>
                  </a:cubicBezTo>
                  <a:cubicBezTo>
                    <a:pt x="5892" y="9493"/>
                    <a:pt x="5555" y="9164"/>
                    <a:pt x="5196" y="8873"/>
                  </a:cubicBezTo>
                  <a:cubicBezTo>
                    <a:pt x="3638" y="7611"/>
                    <a:pt x="2828" y="6902"/>
                    <a:pt x="2828" y="5804"/>
                  </a:cubicBezTo>
                  <a:cubicBezTo>
                    <a:pt x="2828" y="5285"/>
                    <a:pt x="3005" y="4801"/>
                    <a:pt x="3325" y="4445"/>
                  </a:cubicBezTo>
                  <a:cubicBezTo>
                    <a:pt x="3660" y="4075"/>
                    <a:pt x="4122" y="3871"/>
                    <a:pt x="4628" y="3871"/>
                  </a:cubicBezTo>
                  <a:cubicBezTo>
                    <a:pt x="5166" y="3871"/>
                    <a:pt x="5620" y="4105"/>
                    <a:pt x="5984" y="4564"/>
                  </a:cubicBezTo>
                  <a:lnTo>
                    <a:pt x="6430" y="5130"/>
                  </a:lnTo>
                  <a:lnTo>
                    <a:pt x="6873" y="4564"/>
                  </a:lnTo>
                  <a:cubicBezTo>
                    <a:pt x="7237" y="4102"/>
                    <a:pt x="7694" y="3871"/>
                    <a:pt x="8229" y="3871"/>
                  </a:cubicBezTo>
                  <a:close/>
                  <a:moveTo>
                    <a:pt x="6427" y="0"/>
                  </a:moveTo>
                  <a:lnTo>
                    <a:pt x="1" y="5358"/>
                  </a:lnTo>
                  <a:lnTo>
                    <a:pt x="1" y="10645"/>
                  </a:lnTo>
                  <a:cubicBezTo>
                    <a:pt x="1" y="10958"/>
                    <a:pt x="254" y="11213"/>
                    <a:pt x="566" y="11213"/>
                  </a:cubicBezTo>
                  <a:lnTo>
                    <a:pt x="12291" y="11213"/>
                  </a:lnTo>
                  <a:cubicBezTo>
                    <a:pt x="12603" y="11213"/>
                    <a:pt x="12859" y="10958"/>
                    <a:pt x="12859" y="10645"/>
                  </a:cubicBezTo>
                  <a:lnTo>
                    <a:pt x="12859" y="5358"/>
                  </a:lnTo>
                  <a:lnTo>
                    <a:pt x="642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1" name="Google Shape;6721;p51"/>
          <p:cNvGrpSpPr/>
          <p:nvPr/>
        </p:nvGrpSpPr>
        <p:grpSpPr>
          <a:xfrm>
            <a:off x="2098082" y="1881074"/>
            <a:ext cx="362918" cy="379472"/>
            <a:chOff x="2264421" y="2055003"/>
            <a:chExt cx="362918" cy="379472"/>
          </a:xfrm>
        </p:grpSpPr>
        <p:sp>
          <p:nvSpPr>
            <p:cNvPr id="6722" name="Google Shape;6722;p51"/>
            <p:cNvSpPr/>
            <p:nvPr/>
          </p:nvSpPr>
          <p:spPr>
            <a:xfrm>
              <a:off x="2445422" y="2278294"/>
              <a:ext cx="181917" cy="156181"/>
            </a:xfrm>
            <a:custGeom>
              <a:avLst/>
              <a:gdLst/>
              <a:ahLst/>
              <a:cxnLst/>
              <a:rect l="l" t="t" r="r" b="b"/>
              <a:pathLst>
                <a:path w="8341" h="7161" extrusionOk="0">
                  <a:moveTo>
                    <a:pt x="2369" y="0"/>
                  </a:moveTo>
                  <a:cubicBezTo>
                    <a:pt x="1039" y="0"/>
                    <a:pt x="1" y="1098"/>
                    <a:pt x="1" y="2501"/>
                  </a:cubicBezTo>
                  <a:cubicBezTo>
                    <a:pt x="1" y="4260"/>
                    <a:pt x="1648" y="5176"/>
                    <a:pt x="3801" y="7024"/>
                  </a:cubicBezTo>
                  <a:cubicBezTo>
                    <a:pt x="3907" y="7114"/>
                    <a:pt x="4040" y="7160"/>
                    <a:pt x="4173" y="7160"/>
                  </a:cubicBezTo>
                  <a:cubicBezTo>
                    <a:pt x="4304" y="7160"/>
                    <a:pt x="4434" y="7114"/>
                    <a:pt x="4543" y="7024"/>
                  </a:cubicBezTo>
                  <a:cubicBezTo>
                    <a:pt x="6693" y="5178"/>
                    <a:pt x="8341" y="4260"/>
                    <a:pt x="8341" y="2501"/>
                  </a:cubicBezTo>
                  <a:cubicBezTo>
                    <a:pt x="8338" y="1098"/>
                    <a:pt x="7300" y="0"/>
                    <a:pt x="5970" y="0"/>
                  </a:cubicBezTo>
                  <a:cubicBezTo>
                    <a:pt x="5106" y="0"/>
                    <a:pt x="4532" y="446"/>
                    <a:pt x="4168" y="908"/>
                  </a:cubicBezTo>
                  <a:cubicBezTo>
                    <a:pt x="3807" y="440"/>
                    <a:pt x="3230" y="0"/>
                    <a:pt x="2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1"/>
            <p:cNvSpPr/>
            <p:nvPr/>
          </p:nvSpPr>
          <p:spPr>
            <a:xfrm>
              <a:off x="2264421" y="2167717"/>
              <a:ext cx="173150" cy="266562"/>
            </a:xfrm>
            <a:custGeom>
              <a:avLst/>
              <a:gdLst/>
              <a:ahLst/>
              <a:cxnLst/>
              <a:rect l="l" t="t" r="r" b="b"/>
              <a:pathLst>
                <a:path w="7939" h="12222" extrusionOk="0">
                  <a:moveTo>
                    <a:pt x="5353" y="0"/>
                  </a:moveTo>
                  <a:cubicBezTo>
                    <a:pt x="5000" y="218"/>
                    <a:pt x="4733" y="555"/>
                    <a:pt x="4611" y="955"/>
                  </a:cubicBezTo>
                  <a:cubicBezTo>
                    <a:pt x="5867" y="1248"/>
                    <a:pt x="6805" y="2371"/>
                    <a:pt x="6805" y="3714"/>
                  </a:cubicBezTo>
                  <a:cubicBezTo>
                    <a:pt x="6805" y="5277"/>
                    <a:pt x="5533" y="6549"/>
                    <a:pt x="3970" y="6549"/>
                  </a:cubicBezTo>
                  <a:cubicBezTo>
                    <a:pt x="2407" y="6549"/>
                    <a:pt x="1137" y="5277"/>
                    <a:pt x="1137" y="3714"/>
                  </a:cubicBezTo>
                  <a:cubicBezTo>
                    <a:pt x="1137" y="3382"/>
                    <a:pt x="1197" y="3061"/>
                    <a:pt x="1303" y="2762"/>
                  </a:cubicBezTo>
                  <a:cubicBezTo>
                    <a:pt x="1143" y="2126"/>
                    <a:pt x="1102" y="1501"/>
                    <a:pt x="1167" y="908"/>
                  </a:cubicBezTo>
                  <a:lnTo>
                    <a:pt x="1167" y="908"/>
                  </a:lnTo>
                  <a:cubicBezTo>
                    <a:pt x="447" y="1629"/>
                    <a:pt x="1" y="2621"/>
                    <a:pt x="1" y="3714"/>
                  </a:cubicBezTo>
                  <a:cubicBezTo>
                    <a:pt x="1" y="5709"/>
                    <a:pt x="1482" y="7359"/>
                    <a:pt x="3401" y="7639"/>
                  </a:cubicBezTo>
                  <a:lnTo>
                    <a:pt x="3401" y="8819"/>
                  </a:lnTo>
                  <a:lnTo>
                    <a:pt x="1700" y="8819"/>
                  </a:lnTo>
                  <a:cubicBezTo>
                    <a:pt x="1387" y="8819"/>
                    <a:pt x="1132" y="9071"/>
                    <a:pt x="1132" y="9384"/>
                  </a:cubicBezTo>
                  <a:cubicBezTo>
                    <a:pt x="1132" y="9697"/>
                    <a:pt x="1387" y="9952"/>
                    <a:pt x="1700" y="9952"/>
                  </a:cubicBezTo>
                  <a:lnTo>
                    <a:pt x="3401" y="9952"/>
                  </a:lnTo>
                  <a:lnTo>
                    <a:pt x="3401" y="11654"/>
                  </a:lnTo>
                  <a:cubicBezTo>
                    <a:pt x="3401" y="11966"/>
                    <a:pt x="3657" y="12222"/>
                    <a:pt x="3970" y="12222"/>
                  </a:cubicBezTo>
                  <a:cubicBezTo>
                    <a:pt x="4282" y="12222"/>
                    <a:pt x="4538" y="11966"/>
                    <a:pt x="4538" y="11654"/>
                  </a:cubicBezTo>
                  <a:lnTo>
                    <a:pt x="4538" y="9952"/>
                  </a:lnTo>
                  <a:lnTo>
                    <a:pt x="6239" y="9952"/>
                  </a:lnTo>
                  <a:cubicBezTo>
                    <a:pt x="6552" y="9952"/>
                    <a:pt x="6808" y="9697"/>
                    <a:pt x="6808" y="9384"/>
                  </a:cubicBezTo>
                  <a:cubicBezTo>
                    <a:pt x="6808" y="9071"/>
                    <a:pt x="6552" y="8819"/>
                    <a:pt x="6239" y="8819"/>
                  </a:cubicBezTo>
                  <a:lnTo>
                    <a:pt x="4538" y="8819"/>
                  </a:lnTo>
                  <a:lnTo>
                    <a:pt x="4538" y="7639"/>
                  </a:lnTo>
                  <a:cubicBezTo>
                    <a:pt x="6457" y="7364"/>
                    <a:pt x="7938" y="5709"/>
                    <a:pt x="7938" y="3714"/>
                  </a:cubicBezTo>
                  <a:cubicBezTo>
                    <a:pt x="7938" y="2012"/>
                    <a:pt x="6862" y="560"/>
                    <a:pt x="5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1"/>
            <p:cNvSpPr/>
            <p:nvPr/>
          </p:nvSpPr>
          <p:spPr>
            <a:xfrm>
              <a:off x="2313930" y="2055003"/>
              <a:ext cx="230641" cy="225385"/>
            </a:xfrm>
            <a:custGeom>
              <a:avLst/>
              <a:gdLst/>
              <a:ahLst/>
              <a:cxnLst/>
              <a:rect l="l" t="t" r="r" b="b"/>
              <a:pathLst>
                <a:path w="10575" h="10334" extrusionOk="0">
                  <a:moveTo>
                    <a:pt x="7737" y="1"/>
                  </a:moveTo>
                  <a:cubicBezTo>
                    <a:pt x="7424" y="1"/>
                    <a:pt x="7172" y="254"/>
                    <a:pt x="7172" y="566"/>
                  </a:cubicBezTo>
                  <a:cubicBezTo>
                    <a:pt x="7172" y="879"/>
                    <a:pt x="7424" y="1134"/>
                    <a:pt x="7737" y="1134"/>
                  </a:cubicBezTo>
                  <a:lnTo>
                    <a:pt x="8639" y="1134"/>
                  </a:lnTo>
                  <a:lnTo>
                    <a:pt x="6334" y="3440"/>
                  </a:lnTo>
                  <a:cubicBezTo>
                    <a:pt x="5671" y="2945"/>
                    <a:pt x="4856" y="2651"/>
                    <a:pt x="3969" y="2651"/>
                  </a:cubicBezTo>
                  <a:cubicBezTo>
                    <a:pt x="1781" y="2651"/>
                    <a:pt x="1" y="4432"/>
                    <a:pt x="1" y="6620"/>
                  </a:cubicBezTo>
                  <a:cubicBezTo>
                    <a:pt x="1" y="8322"/>
                    <a:pt x="1077" y="9773"/>
                    <a:pt x="2586" y="10333"/>
                  </a:cubicBezTo>
                  <a:cubicBezTo>
                    <a:pt x="2939" y="10116"/>
                    <a:pt x="3208" y="9779"/>
                    <a:pt x="3331" y="9379"/>
                  </a:cubicBezTo>
                  <a:cubicBezTo>
                    <a:pt x="2075" y="9086"/>
                    <a:pt x="1137" y="7960"/>
                    <a:pt x="1137" y="6620"/>
                  </a:cubicBezTo>
                  <a:cubicBezTo>
                    <a:pt x="1137" y="5057"/>
                    <a:pt x="2406" y="3785"/>
                    <a:pt x="3969" y="3785"/>
                  </a:cubicBezTo>
                  <a:cubicBezTo>
                    <a:pt x="4739" y="3785"/>
                    <a:pt x="5435" y="4095"/>
                    <a:pt x="5943" y="4589"/>
                  </a:cubicBezTo>
                  <a:cubicBezTo>
                    <a:pt x="5951" y="4598"/>
                    <a:pt x="5954" y="4611"/>
                    <a:pt x="5962" y="4617"/>
                  </a:cubicBezTo>
                  <a:cubicBezTo>
                    <a:pt x="5970" y="4627"/>
                    <a:pt x="5981" y="4627"/>
                    <a:pt x="5992" y="4638"/>
                  </a:cubicBezTo>
                  <a:cubicBezTo>
                    <a:pt x="6495" y="5149"/>
                    <a:pt x="6805" y="5851"/>
                    <a:pt x="6805" y="6623"/>
                  </a:cubicBezTo>
                  <a:cubicBezTo>
                    <a:pt x="6805" y="6954"/>
                    <a:pt x="6742" y="7275"/>
                    <a:pt x="6636" y="7571"/>
                  </a:cubicBezTo>
                  <a:cubicBezTo>
                    <a:pt x="6796" y="8210"/>
                    <a:pt x="6837" y="8830"/>
                    <a:pt x="6772" y="9428"/>
                  </a:cubicBezTo>
                  <a:cubicBezTo>
                    <a:pt x="7492" y="8708"/>
                    <a:pt x="7938" y="7715"/>
                    <a:pt x="7938" y="6623"/>
                  </a:cubicBezTo>
                  <a:cubicBezTo>
                    <a:pt x="7938" y="5728"/>
                    <a:pt x="7639" y="4907"/>
                    <a:pt x="7139" y="4244"/>
                  </a:cubicBezTo>
                  <a:lnTo>
                    <a:pt x="9441" y="1945"/>
                  </a:lnTo>
                  <a:lnTo>
                    <a:pt x="9441" y="2844"/>
                  </a:lnTo>
                  <a:cubicBezTo>
                    <a:pt x="9441" y="3157"/>
                    <a:pt x="9694" y="3412"/>
                    <a:pt x="10007" y="3412"/>
                  </a:cubicBezTo>
                  <a:cubicBezTo>
                    <a:pt x="10319" y="3412"/>
                    <a:pt x="10575" y="3157"/>
                    <a:pt x="10575" y="2844"/>
                  </a:cubicBezTo>
                  <a:lnTo>
                    <a:pt x="10575" y="574"/>
                  </a:lnTo>
                  <a:cubicBezTo>
                    <a:pt x="10575" y="493"/>
                    <a:pt x="10561" y="425"/>
                    <a:pt x="10534" y="360"/>
                  </a:cubicBezTo>
                  <a:cubicBezTo>
                    <a:pt x="10534" y="357"/>
                    <a:pt x="10534" y="354"/>
                    <a:pt x="10531" y="354"/>
                  </a:cubicBezTo>
                  <a:cubicBezTo>
                    <a:pt x="10474" y="213"/>
                    <a:pt x="10360" y="101"/>
                    <a:pt x="10222" y="44"/>
                  </a:cubicBezTo>
                  <a:cubicBezTo>
                    <a:pt x="10219" y="44"/>
                    <a:pt x="10216" y="44"/>
                    <a:pt x="10216" y="42"/>
                  </a:cubicBezTo>
                  <a:cubicBezTo>
                    <a:pt x="10151" y="17"/>
                    <a:pt x="10083" y="1"/>
                    <a:pt x="100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5" name="Google Shape;6725;p51"/>
          <p:cNvGrpSpPr/>
          <p:nvPr/>
        </p:nvGrpSpPr>
        <p:grpSpPr>
          <a:xfrm>
            <a:off x="2695000" y="1881085"/>
            <a:ext cx="355438" cy="379450"/>
            <a:chOff x="2740272" y="2020696"/>
            <a:chExt cx="355438" cy="379450"/>
          </a:xfrm>
        </p:grpSpPr>
        <p:sp>
          <p:nvSpPr>
            <p:cNvPr id="6726" name="Google Shape;6726;p51"/>
            <p:cNvSpPr/>
            <p:nvPr/>
          </p:nvSpPr>
          <p:spPr>
            <a:xfrm>
              <a:off x="2779857" y="2276156"/>
              <a:ext cx="84208" cy="123924"/>
            </a:xfrm>
            <a:custGeom>
              <a:avLst/>
              <a:gdLst/>
              <a:ahLst/>
              <a:cxnLst/>
              <a:rect l="l" t="t" r="r" b="b"/>
              <a:pathLst>
                <a:path w="3861" h="5682" extrusionOk="0">
                  <a:moveTo>
                    <a:pt x="1" y="0"/>
                  </a:moveTo>
                  <a:lnTo>
                    <a:pt x="863" y="4311"/>
                  </a:lnTo>
                  <a:cubicBezTo>
                    <a:pt x="1023" y="5105"/>
                    <a:pt x="1727" y="5681"/>
                    <a:pt x="2534" y="5681"/>
                  </a:cubicBezTo>
                  <a:lnTo>
                    <a:pt x="3861" y="5681"/>
                  </a:lnTo>
                  <a:lnTo>
                    <a:pt x="34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1"/>
            <p:cNvSpPr/>
            <p:nvPr/>
          </p:nvSpPr>
          <p:spPr>
            <a:xfrm>
              <a:off x="2972199" y="2276156"/>
              <a:ext cx="84208" cy="123924"/>
            </a:xfrm>
            <a:custGeom>
              <a:avLst/>
              <a:gdLst/>
              <a:ahLst/>
              <a:cxnLst/>
              <a:rect l="l" t="t" r="r" b="b"/>
              <a:pathLst>
                <a:path w="3861" h="5682" extrusionOk="0">
                  <a:moveTo>
                    <a:pt x="424" y="0"/>
                  </a:moveTo>
                  <a:lnTo>
                    <a:pt x="0" y="5681"/>
                  </a:lnTo>
                  <a:lnTo>
                    <a:pt x="1324" y="5681"/>
                  </a:lnTo>
                  <a:cubicBezTo>
                    <a:pt x="2134" y="5681"/>
                    <a:pt x="2835" y="5102"/>
                    <a:pt x="2996" y="4311"/>
                  </a:cubicBezTo>
                  <a:lnTo>
                    <a:pt x="38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1"/>
            <p:cNvSpPr/>
            <p:nvPr/>
          </p:nvSpPr>
          <p:spPr>
            <a:xfrm>
              <a:off x="2879594" y="2276156"/>
              <a:ext cx="77033" cy="123990"/>
            </a:xfrm>
            <a:custGeom>
              <a:avLst/>
              <a:gdLst/>
              <a:ahLst/>
              <a:cxnLst/>
              <a:rect l="l" t="t" r="r" b="b"/>
              <a:pathLst>
                <a:path w="3532" h="5685" extrusionOk="0">
                  <a:moveTo>
                    <a:pt x="0" y="0"/>
                  </a:moveTo>
                  <a:lnTo>
                    <a:pt x="427" y="5684"/>
                  </a:lnTo>
                  <a:lnTo>
                    <a:pt x="3104" y="5684"/>
                  </a:lnTo>
                  <a:lnTo>
                    <a:pt x="35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1"/>
            <p:cNvSpPr/>
            <p:nvPr/>
          </p:nvSpPr>
          <p:spPr>
            <a:xfrm>
              <a:off x="2740272" y="2020696"/>
              <a:ext cx="355438" cy="230684"/>
            </a:xfrm>
            <a:custGeom>
              <a:avLst/>
              <a:gdLst/>
              <a:ahLst/>
              <a:cxnLst/>
              <a:rect l="l" t="t" r="r" b="b"/>
              <a:pathLst>
                <a:path w="16297" h="10577" extrusionOk="0">
                  <a:moveTo>
                    <a:pt x="9963" y="1134"/>
                  </a:moveTo>
                  <a:cubicBezTo>
                    <a:pt x="10765" y="1134"/>
                    <a:pt x="11202" y="1838"/>
                    <a:pt x="11202" y="2506"/>
                  </a:cubicBezTo>
                  <a:cubicBezTo>
                    <a:pt x="11197" y="3061"/>
                    <a:pt x="10911" y="3523"/>
                    <a:pt x="10107" y="4243"/>
                  </a:cubicBezTo>
                  <a:cubicBezTo>
                    <a:pt x="9511" y="3925"/>
                    <a:pt x="8848" y="3757"/>
                    <a:pt x="8155" y="3757"/>
                  </a:cubicBezTo>
                  <a:cubicBezTo>
                    <a:pt x="7462" y="3757"/>
                    <a:pt x="6799" y="3925"/>
                    <a:pt x="6206" y="4243"/>
                  </a:cubicBezTo>
                  <a:cubicBezTo>
                    <a:pt x="5399" y="3523"/>
                    <a:pt x="5116" y="3061"/>
                    <a:pt x="5116" y="2506"/>
                  </a:cubicBezTo>
                  <a:cubicBezTo>
                    <a:pt x="5116" y="1840"/>
                    <a:pt x="5551" y="1134"/>
                    <a:pt x="6356" y="1134"/>
                  </a:cubicBezTo>
                  <a:cubicBezTo>
                    <a:pt x="7272" y="1134"/>
                    <a:pt x="7598" y="2226"/>
                    <a:pt x="7611" y="2267"/>
                  </a:cubicBezTo>
                  <a:cubicBezTo>
                    <a:pt x="7679" y="2512"/>
                    <a:pt x="7905" y="2683"/>
                    <a:pt x="8158" y="2683"/>
                  </a:cubicBezTo>
                  <a:cubicBezTo>
                    <a:pt x="8413" y="2683"/>
                    <a:pt x="8633" y="2514"/>
                    <a:pt x="8707" y="2267"/>
                  </a:cubicBezTo>
                  <a:cubicBezTo>
                    <a:pt x="8710" y="2256"/>
                    <a:pt x="9036" y="1134"/>
                    <a:pt x="9963" y="1134"/>
                  </a:cubicBezTo>
                  <a:close/>
                  <a:moveTo>
                    <a:pt x="6345" y="0"/>
                  </a:moveTo>
                  <a:cubicBezTo>
                    <a:pt x="4893" y="0"/>
                    <a:pt x="3814" y="1299"/>
                    <a:pt x="3988" y="2811"/>
                  </a:cubicBezTo>
                  <a:lnTo>
                    <a:pt x="3988" y="2813"/>
                  </a:lnTo>
                  <a:cubicBezTo>
                    <a:pt x="2887" y="4037"/>
                    <a:pt x="1832" y="5834"/>
                    <a:pt x="1723" y="7233"/>
                  </a:cubicBezTo>
                  <a:cubicBezTo>
                    <a:pt x="734" y="7478"/>
                    <a:pt x="0" y="8375"/>
                    <a:pt x="0" y="9438"/>
                  </a:cubicBezTo>
                  <a:lnTo>
                    <a:pt x="0" y="9452"/>
                  </a:lnTo>
                  <a:cubicBezTo>
                    <a:pt x="6" y="10085"/>
                    <a:pt x="557" y="10577"/>
                    <a:pt x="1191" y="10577"/>
                  </a:cubicBezTo>
                  <a:lnTo>
                    <a:pt x="15106" y="10577"/>
                  </a:lnTo>
                  <a:cubicBezTo>
                    <a:pt x="15736" y="10577"/>
                    <a:pt x="16291" y="10085"/>
                    <a:pt x="16294" y="9452"/>
                  </a:cubicBezTo>
                  <a:lnTo>
                    <a:pt x="16294" y="9438"/>
                  </a:lnTo>
                  <a:cubicBezTo>
                    <a:pt x="16296" y="8375"/>
                    <a:pt x="15562" y="7481"/>
                    <a:pt x="14576" y="7236"/>
                  </a:cubicBezTo>
                  <a:cubicBezTo>
                    <a:pt x="14453" y="5681"/>
                    <a:pt x="13478" y="3947"/>
                    <a:pt x="12311" y="2800"/>
                  </a:cubicBezTo>
                  <a:cubicBezTo>
                    <a:pt x="12518" y="1506"/>
                    <a:pt x="11534" y="0"/>
                    <a:pt x="9955" y="0"/>
                  </a:cubicBezTo>
                  <a:cubicBezTo>
                    <a:pt x="9090" y="0"/>
                    <a:pt x="8514" y="449"/>
                    <a:pt x="8150" y="913"/>
                  </a:cubicBezTo>
                  <a:cubicBezTo>
                    <a:pt x="7785" y="449"/>
                    <a:pt x="7209" y="0"/>
                    <a:pt x="63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0" name="Google Shape;6730;p51"/>
          <p:cNvSpPr/>
          <p:nvPr/>
        </p:nvSpPr>
        <p:spPr>
          <a:xfrm>
            <a:off x="3314802" y="1881019"/>
            <a:ext cx="381217" cy="379581"/>
          </a:xfrm>
          <a:custGeom>
            <a:avLst/>
            <a:gdLst/>
            <a:ahLst/>
            <a:cxnLst/>
            <a:rect l="l" t="t" r="r" b="b"/>
            <a:pathLst>
              <a:path w="17479" h="17404" extrusionOk="0">
                <a:moveTo>
                  <a:pt x="6894" y="2605"/>
                </a:moveTo>
                <a:cubicBezTo>
                  <a:pt x="7845" y="2605"/>
                  <a:pt x="8859" y="3056"/>
                  <a:pt x="9607" y="3812"/>
                </a:cubicBezTo>
                <a:cubicBezTo>
                  <a:pt x="10224" y="4437"/>
                  <a:pt x="10599" y="5215"/>
                  <a:pt x="10661" y="5978"/>
                </a:cubicBezTo>
                <a:lnTo>
                  <a:pt x="8087" y="8555"/>
                </a:lnTo>
                <a:lnTo>
                  <a:pt x="2574" y="3045"/>
                </a:lnTo>
                <a:cubicBezTo>
                  <a:pt x="3140" y="2999"/>
                  <a:pt x="3770" y="2920"/>
                  <a:pt x="4393" y="2842"/>
                </a:cubicBezTo>
                <a:cubicBezTo>
                  <a:pt x="5312" y="2727"/>
                  <a:pt x="6260" y="2605"/>
                  <a:pt x="6894" y="2605"/>
                </a:cubicBezTo>
                <a:close/>
                <a:moveTo>
                  <a:pt x="11433" y="6816"/>
                </a:moveTo>
                <a:cubicBezTo>
                  <a:pt x="12336" y="6846"/>
                  <a:pt x="13214" y="7237"/>
                  <a:pt x="13872" y="7884"/>
                </a:cubicBezTo>
                <a:cubicBezTo>
                  <a:pt x="14519" y="8528"/>
                  <a:pt x="14877" y="9352"/>
                  <a:pt x="14877" y="10214"/>
                </a:cubicBezTo>
                <a:cubicBezTo>
                  <a:pt x="14877" y="10847"/>
                  <a:pt x="14747" y="11885"/>
                  <a:pt x="14622" y="12886"/>
                </a:cubicBezTo>
                <a:cubicBezTo>
                  <a:pt x="14532" y="13601"/>
                  <a:pt x="14448" y="14286"/>
                  <a:pt x="14396" y="14876"/>
                </a:cubicBezTo>
                <a:lnTo>
                  <a:pt x="8889" y="9360"/>
                </a:lnTo>
                <a:lnTo>
                  <a:pt x="11433" y="6816"/>
                </a:lnTo>
                <a:close/>
                <a:moveTo>
                  <a:pt x="14608" y="1"/>
                </a:moveTo>
                <a:cubicBezTo>
                  <a:pt x="14296" y="1"/>
                  <a:pt x="14040" y="256"/>
                  <a:pt x="14040" y="569"/>
                </a:cubicBezTo>
                <a:cubicBezTo>
                  <a:pt x="14040" y="882"/>
                  <a:pt x="14296" y="1137"/>
                  <a:pt x="14608" y="1137"/>
                </a:cubicBezTo>
                <a:lnTo>
                  <a:pt x="15508" y="1137"/>
                </a:lnTo>
                <a:lnTo>
                  <a:pt x="11632" y="5013"/>
                </a:lnTo>
                <a:cubicBezTo>
                  <a:pt x="11414" y="4293"/>
                  <a:pt x="10998" y="3605"/>
                  <a:pt x="10414" y="3016"/>
                </a:cubicBezTo>
                <a:cubicBezTo>
                  <a:pt x="9446" y="2037"/>
                  <a:pt x="8161" y="1472"/>
                  <a:pt x="6894" y="1472"/>
                </a:cubicBezTo>
                <a:cubicBezTo>
                  <a:pt x="6187" y="1472"/>
                  <a:pt x="5203" y="1599"/>
                  <a:pt x="4252" y="1719"/>
                </a:cubicBezTo>
                <a:cubicBezTo>
                  <a:pt x="3333" y="1833"/>
                  <a:pt x="2381" y="1955"/>
                  <a:pt x="1745" y="1955"/>
                </a:cubicBezTo>
                <a:cubicBezTo>
                  <a:pt x="1251" y="1955"/>
                  <a:pt x="984" y="1346"/>
                  <a:pt x="1346" y="988"/>
                </a:cubicBezTo>
                <a:cubicBezTo>
                  <a:pt x="1566" y="767"/>
                  <a:pt x="1566" y="406"/>
                  <a:pt x="1346" y="186"/>
                </a:cubicBezTo>
                <a:cubicBezTo>
                  <a:pt x="1236" y="76"/>
                  <a:pt x="1090" y="21"/>
                  <a:pt x="945" y="21"/>
                </a:cubicBezTo>
                <a:cubicBezTo>
                  <a:pt x="799" y="21"/>
                  <a:pt x="654" y="76"/>
                  <a:pt x="544" y="186"/>
                </a:cubicBezTo>
                <a:cubicBezTo>
                  <a:pt x="220" y="509"/>
                  <a:pt x="44" y="933"/>
                  <a:pt x="44" y="1387"/>
                </a:cubicBezTo>
                <a:cubicBezTo>
                  <a:pt x="44" y="1849"/>
                  <a:pt x="296" y="2374"/>
                  <a:pt x="508" y="2589"/>
                </a:cubicBezTo>
                <a:lnTo>
                  <a:pt x="7282" y="9360"/>
                </a:lnTo>
                <a:lnTo>
                  <a:pt x="4918" y="11725"/>
                </a:lnTo>
                <a:lnTo>
                  <a:pt x="2882" y="11725"/>
                </a:lnTo>
                <a:cubicBezTo>
                  <a:pt x="2732" y="11725"/>
                  <a:pt x="2585" y="11785"/>
                  <a:pt x="2479" y="11891"/>
                </a:cubicBezTo>
                <a:lnTo>
                  <a:pt x="209" y="14161"/>
                </a:lnTo>
                <a:cubicBezTo>
                  <a:pt x="46" y="14324"/>
                  <a:pt x="0" y="14568"/>
                  <a:pt x="87" y="14780"/>
                </a:cubicBezTo>
                <a:cubicBezTo>
                  <a:pt x="177" y="14990"/>
                  <a:pt x="383" y="15128"/>
                  <a:pt x="612" y="15128"/>
                </a:cubicBezTo>
                <a:lnTo>
                  <a:pt x="2313" y="15128"/>
                </a:lnTo>
                <a:lnTo>
                  <a:pt x="2313" y="16833"/>
                </a:lnTo>
                <a:cubicBezTo>
                  <a:pt x="2313" y="17064"/>
                  <a:pt x="2452" y="17268"/>
                  <a:pt x="2664" y="17355"/>
                </a:cubicBezTo>
                <a:cubicBezTo>
                  <a:pt x="2734" y="17385"/>
                  <a:pt x="2808" y="17399"/>
                  <a:pt x="2881" y="17399"/>
                </a:cubicBezTo>
                <a:cubicBezTo>
                  <a:pt x="3027" y="17399"/>
                  <a:pt x="3172" y="17341"/>
                  <a:pt x="3281" y="17232"/>
                </a:cubicBezTo>
                <a:lnTo>
                  <a:pt x="5551" y="14963"/>
                </a:lnTo>
                <a:cubicBezTo>
                  <a:pt x="5657" y="14857"/>
                  <a:pt x="5719" y="14712"/>
                  <a:pt x="5719" y="14563"/>
                </a:cubicBezTo>
                <a:lnTo>
                  <a:pt x="5719" y="12530"/>
                </a:lnTo>
                <a:lnTo>
                  <a:pt x="8084" y="10165"/>
                </a:lnTo>
                <a:lnTo>
                  <a:pt x="14818" y="16901"/>
                </a:lnTo>
                <a:cubicBezTo>
                  <a:pt x="15068" y="17148"/>
                  <a:pt x="15579" y="17404"/>
                  <a:pt x="16055" y="17404"/>
                </a:cubicBezTo>
                <a:cubicBezTo>
                  <a:pt x="16511" y="17404"/>
                  <a:pt x="16938" y="17227"/>
                  <a:pt x="17259" y="16903"/>
                </a:cubicBezTo>
                <a:cubicBezTo>
                  <a:pt x="17479" y="16683"/>
                  <a:pt x="17479" y="16322"/>
                  <a:pt x="17259" y="16101"/>
                </a:cubicBezTo>
                <a:cubicBezTo>
                  <a:pt x="17149" y="15991"/>
                  <a:pt x="17003" y="15936"/>
                  <a:pt x="16858" y="15936"/>
                </a:cubicBezTo>
                <a:cubicBezTo>
                  <a:pt x="16712" y="15936"/>
                  <a:pt x="16567" y="15991"/>
                  <a:pt x="16457" y="16101"/>
                </a:cubicBezTo>
                <a:cubicBezTo>
                  <a:pt x="16346" y="16212"/>
                  <a:pt x="16204" y="16263"/>
                  <a:pt x="16064" y="16263"/>
                </a:cubicBezTo>
                <a:cubicBezTo>
                  <a:pt x="15774" y="16263"/>
                  <a:pt x="15489" y="16047"/>
                  <a:pt x="15489" y="15699"/>
                </a:cubicBezTo>
                <a:cubicBezTo>
                  <a:pt x="15489" y="15066"/>
                  <a:pt x="15617" y="14027"/>
                  <a:pt x="15742" y="13027"/>
                </a:cubicBezTo>
                <a:cubicBezTo>
                  <a:pt x="15878" y="11942"/>
                  <a:pt x="16008" y="10920"/>
                  <a:pt x="16008" y="10214"/>
                </a:cubicBezTo>
                <a:cubicBezTo>
                  <a:pt x="16008" y="9050"/>
                  <a:pt x="15533" y="7936"/>
                  <a:pt x="14665" y="7079"/>
                </a:cubicBezTo>
                <a:cubicBezTo>
                  <a:pt x="14040" y="6462"/>
                  <a:pt x="13260" y="6030"/>
                  <a:pt x="12426" y="5824"/>
                </a:cubicBezTo>
                <a:lnTo>
                  <a:pt x="16307" y="1942"/>
                </a:lnTo>
                <a:lnTo>
                  <a:pt x="16307" y="2842"/>
                </a:lnTo>
                <a:cubicBezTo>
                  <a:pt x="16310" y="3151"/>
                  <a:pt x="16566" y="3407"/>
                  <a:pt x="16878" y="3407"/>
                </a:cubicBezTo>
                <a:cubicBezTo>
                  <a:pt x="17191" y="3407"/>
                  <a:pt x="17446" y="3151"/>
                  <a:pt x="17446" y="2839"/>
                </a:cubicBezTo>
                <a:lnTo>
                  <a:pt x="17446" y="569"/>
                </a:lnTo>
                <a:cubicBezTo>
                  <a:pt x="17446" y="267"/>
                  <a:pt x="17202" y="1"/>
                  <a:pt x="16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1"/>
          <p:cNvSpPr/>
          <p:nvPr/>
        </p:nvSpPr>
        <p:spPr>
          <a:xfrm>
            <a:off x="3922823" y="1881030"/>
            <a:ext cx="380345" cy="379559"/>
          </a:xfrm>
          <a:custGeom>
            <a:avLst/>
            <a:gdLst/>
            <a:ahLst/>
            <a:cxnLst/>
            <a:rect l="l" t="t" r="r" b="b"/>
            <a:pathLst>
              <a:path w="17439" h="17403" extrusionOk="0">
                <a:moveTo>
                  <a:pt x="14557" y="0"/>
                </a:moveTo>
                <a:cubicBezTo>
                  <a:pt x="14410" y="0"/>
                  <a:pt x="14264" y="57"/>
                  <a:pt x="14157" y="166"/>
                </a:cubicBezTo>
                <a:lnTo>
                  <a:pt x="11887" y="2436"/>
                </a:lnTo>
                <a:cubicBezTo>
                  <a:pt x="11781" y="2542"/>
                  <a:pt x="11719" y="2686"/>
                  <a:pt x="11719" y="2835"/>
                </a:cubicBezTo>
                <a:lnTo>
                  <a:pt x="11719" y="4871"/>
                </a:lnTo>
                <a:lnTo>
                  <a:pt x="10137" y="6456"/>
                </a:lnTo>
                <a:cubicBezTo>
                  <a:pt x="9808" y="6328"/>
                  <a:pt x="9454" y="6258"/>
                  <a:pt x="9079" y="6258"/>
                </a:cubicBezTo>
                <a:cubicBezTo>
                  <a:pt x="7840" y="6258"/>
                  <a:pt x="7068" y="6978"/>
                  <a:pt x="6616" y="7655"/>
                </a:cubicBezTo>
                <a:cubicBezTo>
                  <a:pt x="6162" y="6981"/>
                  <a:pt x="5390" y="6258"/>
                  <a:pt x="4154" y="6258"/>
                </a:cubicBezTo>
                <a:cubicBezTo>
                  <a:pt x="2455" y="6258"/>
                  <a:pt x="1123" y="7679"/>
                  <a:pt x="1123" y="9490"/>
                </a:cubicBezTo>
                <a:cubicBezTo>
                  <a:pt x="1123" y="10933"/>
                  <a:pt x="1960" y="12015"/>
                  <a:pt x="3333" y="13265"/>
                </a:cubicBezTo>
                <a:lnTo>
                  <a:pt x="1136" y="15462"/>
                </a:lnTo>
                <a:lnTo>
                  <a:pt x="1136" y="14562"/>
                </a:lnTo>
                <a:cubicBezTo>
                  <a:pt x="1136" y="14249"/>
                  <a:pt x="881" y="13994"/>
                  <a:pt x="568" y="13994"/>
                </a:cubicBezTo>
                <a:cubicBezTo>
                  <a:pt x="256" y="13994"/>
                  <a:pt x="0" y="14249"/>
                  <a:pt x="0" y="14562"/>
                </a:cubicBezTo>
                <a:lnTo>
                  <a:pt x="0" y="16832"/>
                </a:lnTo>
                <a:cubicBezTo>
                  <a:pt x="0" y="16908"/>
                  <a:pt x="14" y="16976"/>
                  <a:pt x="41" y="17038"/>
                </a:cubicBezTo>
                <a:cubicBezTo>
                  <a:pt x="41" y="17044"/>
                  <a:pt x="41" y="17047"/>
                  <a:pt x="44" y="17049"/>
                </a:cubicBezTo>
                <a:cubicBezTo>
                  <a:pt x="103" y="17188"/>
                  <a:pt x="215" y="17302"/>
                  <a:pt x="353" y="17359"/>
                </a:cubicBezTo>
                <a:cubicBezTo>
                  <a:pt x="356" y="17359"/>
                  <a:pt x="362" y="17359"/>
                  <a:pt x="362" y="17362"/>
                </a:cubicBezTo>
                <a:cubicBezTo>
                  <a:pt x="424" y="17386"/>
                  <a:pt x="492" y="17403"/>
                  <a:pt x="568" y="17403"/>
                </a:cubicBezTo>
                <a:lnTo>
                  <a:pt x="2838" y="17403"/>
                </a:lnTo>
                <a:cubicBezTo>
                  <a:pt x="3151" y="17403"/>
                  <a:pt x="3406" y="17147"/>
                  <a:pt x="3406" y="16835"/>
                </a:cubicBezTo>
                <a:cubicBezTo>
                  <a:pt x="3406" y="16522"/>
                  <a:pt x="3151" y="16269"/>
                  <a:pt x="2838" y="16269"/>
                </a:cubicBezTo>
                <a:lnTo>
                  <a:pt x="1938" y="16269"/>
                </a:lnTo>
                <a:lnTo>
                  <a:pt x="4186" y="14018"/>
                </a:lnTo>
                <a:cubicBezTo>
                  <a:pt x="4825" y="14565"/>
                  <a:pt x="5513" y="15130"/>
                  <a:pt x="6249" y="15766"/>
                </a:cubicBezTo>
                <a:cubicBezTo>
                  <a:pt x="6353" y="15856"/>
                  <a:pt x="6486" y="15905"/>
                  <a:pt x="6619" y="15905"/>
                </a:cubicBezTo>
                <a:cubicBezTo>
                  <a:pt x="6752" y="15905"/>
                  <a:pt x="6886" y="15856"/>
                  <a:pt x="6989" y="15766"/>
                </a:cubicBezTo>
                <a:cubicBezTo>
                  <a:pt x="10006" y="13162"/>
                  <a:pt x="12118" y="11787"/>
                  <a:pt x="12118" y="9492"/>
                </a:cubicBezTo>
                <a:cubicBezTo>
                  <a:pt x="12118" y="8525"/>
                  <a:pt x="11732" y="7671"/>
                  <a:pt x="11121" y="7084"/>
                </a:cubicBezTo>
                <a:lnTo>
                  <a:pt x="12529" y="5676"/>
                </a:lnTo>
                <a:lnTo>
                  <a:pt x="14565" y="5676"/>
                </a:lnTo>
                <a:cubicBezTo>
                  <a:pt x="14714" y="5676"/>
                  <a:pt x="14858" y="5616"/>
                  <a:pt x="14964" y="5510"/>
                </a:cubicBezTo>
                <a:lnTo>
                  <a:pt x="17234" y="3240"/>
                </a:lnTo>
                <a:cubicBezTo>
                  <a:pt x="17392" y="3074"/>
                  <a:pt x="17438" y="2830"/>
                  <a:pt x="17351" y="2620"/>
                </a:cubicBezTo>
                <a:cubicBezTo>
                  <a:pt x="17261" y="2408"/>
                  <a:pt x="17055" y="2270"/>
                  <a:pt x="16826" y="2270"/>
                </a:cubicBezTo>
                <a:lnTo>
                  <a:pt x="15125" y="2270"/>
                </a:lnTo>
                <a:lnTo>
                  <a:pt x="15125" y="568"/>
                </a:lnTo>
                <a:cubicBezTo>
                  <a:pt x="15125" y="337"/>
                  <a:pt x="14986" y="133"/>
                  <a:pt x="14774" y="44"/>
                </a:cubicBezTo>
                <a:cubicBezTo>
                  <a:pt x="14704" y="15"/>
                  <a:pt x="14630" y="0"/>
                  <a:pt x="14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2" name="Google Shape;6732;p51"/>
          <p:cNvGrpSpPr/>
          <p:nvPr/>
        </p:nvGrpSpPr>
        <p:grpSpPr>
          <a:xfrm>
            <a:off x="4535512" y="1880997"/>
            <a:ext cx="379450" cy="379625"/>
            <a:chOff x="4419445" y="2030881"/>
            <a:chExt cx="379450" cy="379625"/>
          </a:xfrm>
        </p:grpSpPr>
        <p:sp>
          <p:nvSpPr>
            <p:cNvPr id="6733" name="Google Shape;6733;p51"/>
            <p:cNvSpPr/>
            <p:nvPr/>
          </p:nvSpPr>
          <p:spPr>
            <a:xfrm>
              <a:off x="4419445" y="2030881"/>
              <a:ext cx="99017" cy="379625"/>
            </a:xfrm>
            <a:custGeom>
              <a:avLst/>
              <a:gdLst/>
              <a:ahLst/>
              <a:cxnLst/>
              <a:rect l="l" t="t" r="r" b="b"/>
              <a:pathLst>
                <a:path w="4540" h="17406" extrusionOk="0">
                  <a:moveTo>
                    <a:pt x="2838" y="1"/>
                  </a:moveTo>
                  <a:cubicBezTo>
                    <a:pt x="1900" y="1"/>
                    <a:pt x="1134" y="764"/>
                    <a:pt x="1134" y="1702"/>
                  </a:cubicBezTo>
                  <a:lnTo>
                    <a:pt x="1134" y="3029"/>
                  </a:lnTo>
                  <a:lnTo>
                    <a:pt x="568" y="3029"/>
                  </a:lnTo>
                  <a:cubicBezTo>
                    <a:pt x="256" y="3029"/>
                    <a:pt x="0" y="3284"/>
                    <a:pt x="0" y="3597"/>
                  </a:cubicBezTo>
                  <a:cubicBezTo>
                    <a:pt x="0" y="3909"/>
                    <a:pt x="256" y="4162"/>
                    <a:pt x="568" y="4162"/>
                  </a:cubicBezTo>
                  <a:lnTo>
                    <a:pt x="1134" y="4162"/>
                  </a:lnTo>
                  <a:lnTo>
                    <a:pt x="1134" y="6432"/>
                  </a:lnTo>
                  <a:lnTo>
                    <a:pt x="568" y="6432"/>
                  </a:lnTo>
                  <a:cubicBezTo>
                    <a:pt x="256" y="6432"/>
                    <a:pt x="0" y="6688"/>
                    <a:pt x="0" y="7000"/>
                  </a:cubicBezTo>
                  <a:cubicBezTo>
                    <a:pt x="0" y="7313"/>
                    <a:pt x="256" y="7568"/>
                    <a:pt x="568" y="7568"/>
                  </a:cubicBezTo>
                  <a:lnTo>
                    <a:pt x="1134" y="7568"/>
                  </a:lnTo>
                  <a:lnTo>
                    <a:pt x="1134" y="9838"/>
                  </a:lnTo>
                  <a:lnTo>
                    <a:pt x="568" y="9838"/>
                  </a:lnTo>
                  <a:cubicBezTo>
                    <a:pt x="256" y="9838"/>
                    <a:pt x="0" y="10094"/>
                    <a:pt x="0" y="10406"/>
                  </a:cubicBezTo>
                  <a:cubicBezTo>
                    <a:pt x="0" y="10719"/>
                    <a:pt x="256" y="10974"/>
                    <a:pt x="568" y="10974"/>
                  </a:cubicBezTo>
                  <a:lnTo>
                    <a:pt x="1134" y="10974"/>
                  </a:lnTo>
                  <a:lnTo>
                    <a:pt x="1134" y="13244"/>
                  </a:lnTo>
                  <a:lnTo>
                    <a:pt x="568" y="13244"/>
                  </a:lnTo>
                  <a:cubicBezTo>
                    <a:pt x="256" y="13244"/>
                    <a:pt x="0" y="13497"/>
                    <a:pt x="0" y="13810"/>
                  </a:cubicBezTo>
                  <a:cubicBezTo>
                    <a:pt x="0" y="14122"/>
                    <a:pt x="256" y="14378"/>
                    <a:pt x="568" y="14378"/>
                  </a:cubicBezTo>
                  <a:lnTo>
                    <a:pt x="1134" y="14378"/>
                  </a:lnTo>
                  <a:lnTo>
                    <a:pt x="1134" y="15704"/>
                  </a:lnTo>
                  <a:cubicBezTo>
                    <a:pt x="1134" y="16642"/>
                    <a:pt x="1900" y="17406"/>
                    <a:pt x="2838" y="17406"/>
                  </a:cubicBezTo>
                  <a:lnTo>
                    <a:pt x="4540" y="17406"/>
                  </a:lnTo>
                  <a:lnTo>
                    <a:pt x="4540" y="9"/>
                  </a:lnTo>
                  <a:lnTo>
                    <a:pt x="2838" y="9"/>
                  </a:lnTo>
                  <a:lnTo>
                    <a:pt x="28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1"/>
            <p:cNvSpPr/>
            <p:nvPr/>
          </p:nvSpPr>
          <p:spPr>
            <a:xfrm>
              <a:off x="4543108" y="2030881"/>
              <a:ext cx="255788" cy="379450"/>
            </a:xfrm>
            <a:custGeom>
              <a:avLst/>
              <a:gdLst/>
              <a:ahLst/>
              <a:cxnLst/>
              <a:rect l="l" t="t" r="r" b="b"/>
              <a:pathLst>
                <a:path w="11728" h="17398" extrusionOk="0">
                  <a:moveTo>
                    <a:pt x="8889" y="3026"/>
                  </a:moveTo>
                  <a:cubicBezTo>
                    <a:pt x="9202" y="3026"/>
                    <a:pt x="9458" y="3279"/>
                    <a:pt x="9458" y="3594"/>
                  </a:cubicBezTo>
                  <a:cubicBezTo>
                    <a:pt x="9458" y="3907"/>
                    <a:pt x="9202" y="4160"/>
                    <a:pt x="8889" y="4160"/>
                  </a:cubicBezTo>
                  <a:lnTo>
                    <a:pt x="1702" y="4160"/>
                  </a:lnTo>
                  <a:cubicBezTo>
                    <a:pt x="1390" y="4160"/>
                    <a:pt x="1137" y="3907"/>
                    <a:pt x="1137" y="3594"/>
                  </a:cubicBezTo>
                  <a:cubicBezTo>
                    <a:pt x="1137" y="3279"/>
                    <a:pt x="1390" y="3026"/>
                    <a:pt x="1702" y="3026"/>
                  </a:cubicBezTo>
                  <a:close/>
                  <a:moveTo>
                    <a:pt x="7104" y="7408"/>
                  </a:moveTo>
                  <a:cubicBezTo>
                    <a:pt x="8112" y="7408"/>
                    <a:pt x="8903" y="8259"/>
                    <a:pt x="8903" y="9343"/>
                  </a:cubicBezTo>
                  <a:cubicBezTo>
                    <a:pt x="8900" y="10705"/>
                    <a:pt x="7601" y="11499"/>
                    <a:pt x="5636" y="13149"/>
                  </a:cubicBezTo>
                  <a:cubicBezTo>
                    <a:pt x="5538" y="13231"/>
                    <a:pt x="5417" y="13271"/>
                    <a:pt x="5297" y="13271"/>
                  </a:cubicBezTo>
                  <a:cubicBezTo>
                    <a:pt x="5177" y="13271"/>
                    <a:pt x="5057" y="13231"/>
                    <a:pt x="4959" y="13149"/>
                  </a:cubicBezTo>
                  <a:cubicBezTo>
                    <a:pt x="2991" y="11499"/>
                    <a:pt x="1694" y="10705"/>
                    <a:pt x="1694" y="9343"/>
                  </a:cubicBezTo>
                  <a:cubicBezTo>
                    <a:pt x="1694" y="8259"/>
                    <a:pt x="2485" y="7408"/>
                    <a:pt x="3494" y="7408"/>
                  </a:cubicBezTo>
                  <a:cubicBezTo>
                    <a:pt x="4040" y="7408"/>
                    <a:pt x="4486" y="7636"/>
                    <a:pt x="4850" y="8098"/>
                  </a:cubicBezTo>
                  <a:lnTo>
                    <a:pt x="5299" y="8669"/>
                  </a:lnTo>
                  <a:lnTo>
                    <a:pt x="5747" y="8098"/>
                  </a:lnTo>
                  <a:cubicBezTo>
                    <a:pt x="6111" y="7634"/>
                    <a:pt x="6554" y="7408"/>
                    <a:pt x="7104" y="7408"/>
                  </a:cubicBezTo>
                  <a:close/>
                  <a:moveTo>
                    <a:pt x="1" y="1"/>
                  </a:moveTo>
                  <a:lnTo>
                    <a:pt x="1" y="17398"/>
                  </a:lnTo>
                  <a:lnTo>
                    <a:pt x="10026" y="17398"/>
                  </a:lnTo>
                  <a:cubicBezTo>
                    <a:pt x="10964" y="17398"/>
                    <a:pt x="11727" y="16634"/>
                    <a:pt x="11727" y="15696"/>
                  </a:cubicBezTo>
                  <a:lnTo>
                    <a:pt x="11727" y="1705"/>
                  </a:lnTo>
                  <a:cubicBezTo>
                    <a:pt x="11727" y="762"/>
                    <a:pt x="10961" y="1"/>
                    <a:pt x="100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5" name="Google Shape;6735;p51"/>
          <p:cNvGrpSpPr/>
          <p:nvPr/>
        </p:nvGrpSpPr>
        <p:grpSpPr>
          <a:xfrm>
            <a:off x="5196765" y="1914225"/>
            <a:ext cx="379472" cy="313170"/>
            <a:chOff x="4929886" y="2028809"/>
            <a:chExt cx="379472" cy="313170"/>
          </a:xfrm>
        </p:grpSpPr>
        <p:sp>
          <p:nvSpPr>
            <p:cNvPr id="6736" name="Google Shape;6736;p51"/>
            <p:cNvSpPr/>
            <p:nvPr/>
          </p:nvSpPr>
          <p:spPr>
            <a:xfrm>
              <a:off x="4929886" y="2292448"/>
              <a:ext cx="379472" cy="49531"/>
            </a:xfrm>
            <a:custGeom>
              <a:avLst/>
              <a:gdLst/>
              <a:ahLst/>
              <a:cxnLst/>
              <a:rect l="l" t="t" r="r" b="b"/>
              <a:pathLst>
                <a:path w="17399" h="2271" extrusionOk="0">
                  <a:moveTo>
                    <a:pt x="1134" y="1"/>
                  </a:moveTo>
                  <a:cubicBezTo>
                    <a:pt x="509" y="1"/>
                    <a:pt x="1" y="506"/>
                    <a:pt x="1" y="1134"/>
                  </a:cubicBezTo>
                  <a:cubicBezTo>
                    <a:pt x="1" y="1762"/>
                    <a:pt x="506" y="2271"/>
                    <a:pt x="1134" y="2271"/>
                  </a:cubicBezTo>
                  <a:lnTo>
                    <a:pt x="16262" y="2271"/>
                  </a:lnTo>
                  <a:cubicBezTo>
                    <a:pt x="16887" y="2271"/>
                    <a:pt x="17398" y="1762"/>
                    <a:pt x="17398" y="1134"/>
                  </a:cubicBezTo>
                  <a:cubicBezTo>
                    <a:pt x="17398" y="506"/>
                    <a:pt x="16887" y="1"/>
                    <a:pt x="16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1"/>
            <p:cNvSpPr/>
            <p:nvPr/>
          </p:nvSpPr>
          <p:spPr>
            <a:xfrm>
              <a:off x="4959308" y="2028809"/>
              <a:ext cx="320629" cy="238950"/>
            </a:xfrm>
            <a:custGeom>
              <a:avLst/>
              <a:gdLst/>
              <a:ahLst/>
              <a:cxnLst/>
              <a:rect l="l" t="t" r="r" b="b"/>
              <a:pathLst>
                <a:path w="14701" h="10956" extrusionOk="0">
                  <a:moveTo>
                    <a:pt x="8576" y="1134"/>
                  </a:moveTo>
                  <a:cubicBezTo>
                    <a:pt x="9011" y="1134"/>
                    <a:pt x="9237" y="1509"/>
                    <a:pt x="9237" y="1884"/>
                  </a:cubicBezTo>
                  <a:cubicBezTo>
                    <a:pt x="9237" y="2493"/>
                    <a:pt x="8538" y="2982"/>
                    <a:pt x="7351" y="3975"/>
                  </a:cubicBezTo>
                  <a:cubicBezTo>
                    <a:pt x="6154" y="2977"/>
                    <a:pt x="5464" y="2490"/>
                    <a:pt x="5464" y="1884"/>
                  </a:cubicBezTo>
                  <a:cubicBezTo>
                    <a:pt x="5464" y="1509"/>
                    <a:pt x="5692" y="1134"/>
                    <a:pt x="6122" y="1134"/>
                  </a:cubicBezTo>
                  <a:cubicBezTo>
                    <a:pt x="6606" y="1134"/>
                    <a:pt x="6796" y="1740"/>
                    <a:pt x="6807" y="1775"/>
                  </a:cubicBezTo>
                  <a:cubicBezTo>
                    <a:pt x="6878" y="2020"/>
                    <a:pt x="7098" y="2186"/>
                    <a:pt x="7351" y="2186"/>
                  </a:cubicBezTo>
                  <a:cubicBezTo>
                    <a:pt x="7606" y="2186"/>
                    <a:pt x="7829" y="2017"/>
                    <a:pt x="7897" y="1773"/>
                  </a:cubicBezTo>
                  <a:cubicBezTo>
                    <a:pt x="7900" y="1765"/>
                    <a:pt x="8090" y="1134"/>
                    <a:pt x="8576" y="1134"/>
                  </a:cubicBezTo>
                  <a:close/>
                  <a:moveTo>
                    <a:pt x="7348" y="6418"/>
                  </a:moveTo>
                  <a:cubicBezTo>
                    <a:pt x="8655" y="6418"/>
                    <a:pt x="9963" y="6916"/>
                    <a:pt x="10958" y="7911"/>
                  </a:cubicBezTo>
                  <a:cubicBezTo>
                    <a:pt x="11183" y="8134"/>
                    <a:pt x="11183" y="8492"/>
                    <a:pt x="10958" y="8713"/>
                  </a:cubicBezTo>
                  <a:cubicBezTo>
                    <a:pt x="10848" y="8824"/>
                    <a:pt x="10702" y="8880"/>
                    <a:pt x="10557" y="8880"/>
                  </a:cubicBezTo>
                  <a:cubicBezTo>
                    <a:pt x="10411" y="8880"/>
                    <a:pt x="10266" y="8824"/>
                    <a:pt x="10156" y="8713"/>
                  </a:cubicBezTo>
                  <a:cubicBezTo>
                    <a:pt x="9381" y="7938"/>
                    <a:pt x="8364" y="7551"/>
                    <a:pt x="7348" y="7551"/>
                  </a:cubicBezTo>
                  <a:cubicBezTo>
                    <a:pt x="6331" y="7551"/>
                    <a:pt x="5314" y="7938"/>
                    <a:pt x="4540" y="8713"/>
                  </a:cubicBezTo>
                  <a:cubicBezTo>
                    <a:pt x="4430" y="8824"/>
                    <a:pt x="4284" y="8880"/>
                    <a:pt x="4139" y="8880"/>
                  </a:cubicBezTo>
                  <a:cubicBezTo>
                    <a:pt x="3993" y="8880"/>
                    <a:pt x="3848" y="8824"/>
                    <a:pt x="3738" y="8713"/>
                  </a:cubicBezTo>
                  <a:cubicBezTo>
                    <a:pt x="3518" y="8492"/>
                    <a:pt x="3518" y="8134"/>
                    <a:pt x="3738" y="7911"/>
                  </a:cubicBezTo>
                  <a:cubicBezTo>
                    <a:pt x="4733" y="6916"/>
                    <a:pt x="6040" y="6418"/>
                    <a:pt x="7348" y="6418"/>
                  </a:cubicBezTo>
                  <a:close/>
                  <a:moveTo>
                    <a:pt x="6122" y="0"/>
                  </a:moveTo>
                  <a:cubicBezTo>
                    <a:pt x="5116" y="0"/>
                    <a:pt x="4328" y="830"/>
                    <a:pt x="4328" y="1887"/>
                  </a:cubicBezTo>
                  <a:cubicBezTo>
                    <a:pt x="4328" y="2863"/>
                    <a:pt x="4991" y="3499"/>
                    <a:pt x="5942" y="4287"/>
                  </a:cubicBezTo>
                  <a:cubicBezTo>
                    <a:pt x="2729" y="4912"/>
                    <a:pt x="256" y="7625"/>
                    <a:pt x="0" y="10955"/>
                  </a:cubicBezTo>
                  <a:lnTo>
                    <a:pt x="14701" y="10955"/>
                  </a:lnTo>
                  <a:cubicBezTo>
                    <a:pt x="14445" y="7625"/>
                    <a:pt x="11972" y="4907"/>
                    <a:pt x="8756" y="4287"/>
                  </a:cubicBezTo>
                  <a:cubicBezTo>
                    <a:pt x="9707" y="3499"/>
                    <a:pt x="10371" y="2863"/>
                    <a:pt x="10371" y="1887"/>
                  </a:cubicBezTo>
                  <a:cubicBezTo>
                    <a:pt x="10371" y="830"/>
                    <a:pt x="9582" y="0"/>
                    <a:pt x="8576" y="0"/>
                  </a:cubicBezTo>
                  <a:cubicBezTo>
                    <a:pt x="8044" y="0"/>
                    <a:pt x="7639" y="229"/>
                    <a:pt x="7351" y="525"/>
                  </a:cubicBezTo>
                  <a:cubicBezTo>
                    <a:pt x="7062" y="229"/>
                    <a:pt x="6657" y="0"/>
                    <a:pt x="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8" name="Google Shape;6738;p51"/>
          <p:cNvGrpSpPr/>
          <p:nvPr/>
        </p:nvGrpSpPr>
        <p:grpSpPr>
          <a:xfrm>
            <a:off x="5854150" y="1881052"/>
            <a:ext cx="379450" cy="379516"/>
            <a:chOff x="5461702" y="1979061"/>
            <a:chExt cx="379450" cy="379516"/>
          </a:xfrm>
        </p:grpSpPr>
        <p:sp>
          <p:nvSpPr>
            <p:cNvPr id="6739" name="Google Shape;6739;p51"/>
            <p:cNvSpPr/>
            <p:nvPr/>
          </p:nvSpPr>
          <p:spPr>
            <a:xfrm>
              <a:off x="5462879" y="2309046"/>
              <a:ext cx="376899" cy="49531"/>
            </a:xfrm>
            <a:custGeom>
              <a:avLst/>
              <a:gdLst/>
              <a:ahLst/>
              <a:cxnLst/>
              <a:rect l="l" t="t" r="r" b="b"/>
              <a:pathLst>
                <a:path w="17281" h="2271" extrusionOk="0">
                  <a:moveTo>
                    <a:pt x="1" y="1"/>
                  </a:moveTo>
                  <a:cubicBezTo>
                    <a:pt x="264" y="1295"/>
                    <a:pt x="1411" y="2271"/>
                    <a:pt x="2779" y="2271"/>
                  </a:cubicBezTo>
                  <a:lnTo>
                    <a:pt x="14503" y="2271"/>
                  </a:lnTo>
                  <a:cubicBezTo>
                    <a:pt x="15873" y="2271"/>
                    <a:pt x="17017" y="1295"/>
                    <a:pt x="17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1"/>
            <p:cNvSpPr/>
            <p:nvPr/>
          </p:nvSpPr>
          <p:spPr>
            <a:xfrm>
              <a:off x="5461702" y="1979061"/>
              <a:ext cx="379450" cy="305231"/>
            </a:xfrm>
            <a:custGeom>
              <a:avLst/>
              <a:gdLst/>
              <a:ahLst/>
              <a:cxnLst/>
              <a:rect l="l" t="t" r="r" b="b"/>
              <a:pathLst>
                <a:path w="17398" h="13995" extrusionOk="0">
                  <a:moveTo>
                    <a:pt x="8696" y="7185"/>
                  </a:moveTo>
                  <a:cubicBezTo>
                    <a:pt x="10153" y="7185"/>
                    <a:pt x="11341" y="8373"/>
                    <a:pt x="11341" y="9833"/>
                  </a:cubicBezTo>
                  <a:cubicBezTo>
                    <a:pt x="11341" y="10551"/>
                    <a:pt x="11053" y="11230"/>
                    <a:pt x="10545" y="11725"/>
                  </a:cubicBezTo>
                  <a:lnTo>
                    <a:pt x="6848" y="11725"/>
                  </a:lnTo>
                  <a:cubicBezTo>
                    <a:pt x="6337" y="11230"/>
                    <a:pt x="6048" y="10551"/>
                    <a:pt x="6048" y="9833"/>
                  </a:cubicBezTo>
                  <a:cubicBezTo>
                    <a:pt x="6048" y="8370"/>
                    <a:pt x="7236" y="7185"/>
                    <a:pt x="8696" y="7185"/>
                  </a:cubicBezTo>
                  <a:close/>
                  <a:moveTo>
                    <a:pt x="8696" y="1314"/>
                  </a:moveTo>
                  <a:cubicBezTo>
                    <a:pt x="9090" y="1651"/>
                    <a:pt x="9476" y="1977"/>
                    <a:pt x="9851" y="2295"/>
                  </a:cubicBezTo>
                  <a:cubicBezTo>
                    <a:pt x="13711" y="5562"/>
                    <a:pt x="16259" y="7718"/>
                    <a:pt x="16259" y="10298"/>
                  </a:cubicBezTo>
                  <a:cubicBezTo>
                    <a:pt x="16259" y="10790"/>
                    <a:pt x="16172" y="11276"/>
                    <a:pt x="16008" y="11725"/>
                  </a:cubicBezTo>
                  <a:lnTo>
                    <a:pt x="11966" y="11725"/>
                  </a:lnTo>
                  <a:cubicBezTo>
                    <a:pt x="12298" y="11157"/>
                    <a:pt x="12477" y="10510"/>
                    <a:pt x="12477" y="9833"/>
                  </a:cubicBezTo>
                  <a:cubicBezTo>
                    <a:pt x="12477" y="8297"/>
                    <a:pt x="11556" y="6976"/>
                    <a:pt x="10237" y="6383"/>
                  </a:cubicBezTo>
                  <a:cubicBezTo>
                    <a:pt x="10455" y="6073"/>
                    <a:pt x="10588" y="5701"/>
                    <a:pt x="10588" y="5296"/>
                  </a:cubicBezTo>
                  <a:cubicBezTo>
                    <a:pt x="10588" y="4252"/>
                    <a:pt x="9737" y="3404"/>
                    <a:pt x="8696" y="3404"/>
                  </a:cubicBezTo>
                  <a:cubicBezTo>
                    <a:pt x="7652" y="3404"/>
                    <a:pt x="6801" y="4252"/>
                    <a:pt x="6801" y="5296"/>
                  </a:cubicBezTo>
                  <a:cubicBezTo>
                    <a:pt x="6801" y="5701"/>
                    <a:pt x="6935" y="6079"/>
                    <a:pt x="7152" y="6383"/>
                  </a:cubicBezTo>
                  <a:cubicBezTo>
                    <a:pt x="5834" y="6976"/>
                    <a:pt x="4912" y="8297"/>
                    <a:pt x="4912" y="9833"/>
                  </a:cubicBezTo>
                  <a:cubicBezTo>
                    <a:pt x="4912" y="10504"/>
                    <a:pt x="5094" y="11154"/>
                    <a:pt x="5423" y="11725"/>
                  </a:cubicBezTo>
                  <a:lnTo>
                    <a:pt x="1384" y="11725"/>
                  </a:lnTo>
                  <a:cubicBezTo>
                    <a:pt x="1221" y="11276"/>
                    <a:pt x="1131" y="10790"/>
                    <a:pt x="1131" y="10298"/>
                  </a:cubicBezTo>
                  <a:cubicBezTo>
                    <a:pt x="1131" y="7718"/>
                    <a:pt x="3681" y="5562"/>
                    <a:pt x="7541" y="2295"/>
                  </a:cubicBezTo>
                  <a:cubicBezTo>
                    <a:pt x="7913" y="1980"/>
                    <a:pt x="8302" y="1651"/>
                    <a:pt x="8696" y="1314"/>
                  </a:cubicBezTo>
                  <a:close/>
                  <a:moveTo>
                    <a:pt x="8695" y="1"/>
                  </a:moveTo>
                  <a:cubicBezTo>
                    <a:pt x="8564" y="1"/>
                    <a:pt x="8434" y="47"/>
                    <a:pt x="8329" y="139"/>
                  </a:cubicBezTo>
                  <a:cubicBezTo>
                    <a:pt x="7805" y="588"/>
                    <a:pt x="7296" y="1017"/>
                    <a:pt x="6810" y="1431"/>
                  </a:cubicBezTo>
                  <a:cubicBezTo>
                    <a:pt x="2857" y="4777"/>
                    <a:pt x="0" y="7193"/>
                    <a:pt x="0" y="10298"/>
                  </a:cubicBezTo>
                  <a:cubicBezTo>
                    <a:pt x="0" y="10825"/>
                    <a:pt x="84" y="11344"/>
                    <a:pt x="231" y="11836"/>
                  </a:cubicBezTo>
                  <a:cubicBezTo>
                    <a:pt x="93" y="11940"/>
                    <a:pt x="0" y="12105"/>
                    <a:pt x="0" y="12293"/>
                  </a:cubicBezTo>
                  <a:lnTo>
                    <a:pt x="0" y="13995"/>
                  </a:lnTo>
                  <a:lnTo>
                    <a:pt x="17397" y="13995"/>
                  </a:lnTo>
                  <a:lnTo>
                    <a:pt x="17397" y="12293"/>
                  </a:lnTo>
                  <a:cubicBezTo>
                    <a:pt x="17395" y="12105"/>
                    <a:pt x="17302" y="11940"/>
                    <a:pt x="17164" y="11836"/>
                  </a:cubicBezTo>
                  <a:cubicBezTo>
                    <a:pt x="17310" y="11344"/>
                    <a:pt x="17395" y="10825"/>
                    <a:pt x="17395" y="10298"/>
                  </a:cubicBezTo>
                  <a:cubicBezTo>
                    <a:pt x="17395" y="7193"/>
                    <a:pt x="14535" y="4777"/>
                    <a:pt x="10585" y="1431"/>
                  </a:cubicBezTo>
                  <a:cubicBezTo>
                    <a:pt x="10096" y="1015"/>
                    <a:pt x="9588" y="588"/>
                    <a:pt x="9066" y="139"/>
                  </a:cubicBezTo>
                  <a:cubicBezTo>
                    <a:pt x="8958" y="47"/>
                    <a:pt x="8827" y="1"/>
                    <a:pt x="8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1" name="Google Shape;6741;p51"/>
          <p:cNvSpPr/>
          <p:nvPr/>
        </p:nvSpPr>
        <p:spPr>
          <a:xfrm>
            <a:off x="6535345" y="1881117"/>
            <a:ext cx="288939" cy="379385"/>
          </a:xfrm>
          <a:custGeom>
            <a:avLst/>
            <a:gdLst/>
            <a:ahLst/>
            <a:cxnLst/>
            <a:rect l="l" t="t" r="r" b="b"/>
            <a:pathLst>
              <a:path w="13248" h="17395" extrusionOk="0">
                <a:moveTo>
                  <a:pt x="7848" y="1136"/>
                </a:moveTo>
                <a:cubicBezTo>
                  <a:pt x="8283" y="1136"/>
                  <a:pt x="8506" y="1514"/>
                  <a:pt x="8506" y="1887"/>
                </a:cubicBezTo>
                <a:cubicBezTo>
                  <a:pt x="8506" y="2403"/>
                  <a:pt x="8022" y="2824"/>
                  <a:pt x="7017" y="3651"/>
                </a:cubicBezTo>
                <a:cubicBezTo>
                  <a:pt x="6889" y="3757"/>
                  <a:pt x="6758" y="3865"/>
                  <a:pt x="6617" y="3977"/>
                </a:cubicBezTo>
                <a:cubicBezTo>
                  <a:pt x="6481" y="3860"/>
                  <a:pt x="6351" y="3751"/>
                  <a:pt x="6220" y="3651"/>
                </a:cubicBezTo>
                <a:cubicBezTo>
                  <a:pt x="5214" y="2822"/>
                  <a:pt x="4728" y="2400"/>
                  <a:pt x="4728" y="1887"/>
                </a:cubicBezTo>
                <a:cubicBezTo>
                  <a:pt x="4728" y="1514"/>
                  <a:pt x="4956" y="1136"/>
                  <a:pt x="5388" y="1136"/>
                </a:cubicBezTo>
                <a:cubicBezTo>
                  <a:pt x="5870" y="1136"/>
                  <a:pt x="6060" y="1745"/>
                  <a:pt x="6071" y="1778"/>
                </a:cubicBezTo>
                <a:cubicBezTo>
                  <a:pt x="6141" y="2022"/>
                  <a:pt x="6364" y="2188"/>
                  <a:pt x="6617" y="2188"/>
                </a:cubicBezTo>
                <a:cubicBezTo>
                  <a:pt x="6873" y="2188"/>
                  <a:pt x="7098" y="2020"/>
                  <a:pt x="7166" y="1775"/>
                </a:cubicBezTo>
                <a:cubicBezTo>
                  <a:pt x="7169" y="1767"/>
                  <a:pt x="7359" y="1136"/>
                  <a:pt x="7848" y="1136"/>
                </a:cubicBezTo>
                <a:close/>
                <a:moveTo>
                  <a:pt x="6617" y="6421"/>
                </a:moveTo>
                <a:cubicBezTo>
                  <a:pt x="9017" y="6421"/>
                  <a:pt x="10972" y="8372"/>
                  <a:pt x="10972" y="10773"/>
                </a:cubicBezTo>
                <a:cubicBezTo>
                  <a:pt x="10972" y="13176"/>
                  <a:pt x="9017" y="15125"/>
                  <a:pt x="6617" y="15125"/>
                </a:cubicBezTo>
                <a:cubicBezTo>
                  <a:pt x="4220" y="15125"/>
                  <a:pt x="2265" y="13170"/>
                  <a:pt x="2265" y="10773"/>
                </a:cubicBezTo>
                <a:cubicBezTo>
                  <a:pt x="2265" y="8372"/>
                  <a:pt x="4220" y="6421"/>
                  <a:pt x="6617" y="6421"/>
                </a:cubicBezTo>
                <a:close/>
                <a:moveTo>
                  <a:pt x="5394" y="0"/>
                </a:moveTo>
                <a:cubicBezTo>
                  <a:pt x="4388" y="0"/>
                  <a:pt x="3600" y="829"/>
                  <a:pt x="3600" y="1887"/>
                </a:cubicBezTo>
                <a:cubicBezTo>
                  <a:pt x="3600" y="2868"/>
                  <a:pt x="4268" y="3504"/>
                  <a:pt x="5231" y="4300"/>
                </a:cubicBezTo>
                <a:cubicBezTo>
                  <a:pt x="2249" y="4942"/>
                  <a:pt x="1" y="7598"/>
                  <a:pt x="1" y="10773"/>
                </a:cubicBezTo>
                <a:cubicBezTo>
                  <a:pt x="1" y="14426"/>
                  <a:pt x="2975" y="17394"/>
                  <a:pt x="6625" y="17394"/>
                </a:cubicBezTo>
                <a:cubicBezTo>
                  <a:pt x="10276" y="17394"/>
                  <a:pt x="13247" y="14421"/>
                  <a:pt x="13247" y="10773"/>
                </a:cubicBezTo>
                <a:cubicBezTo>
                  <a:pt x="13242" y="7598"/>
                  <a:pt x="10994" y="4942"/>
                  <a:pt x="8012" y="4300"/>
                </a:cubicBezTo>
                <a:cubicBezTo>
                  <a:pt x="8968" y="3504"/>
                  <a:pt x="9643" y="2868"/>
                  <a:pt x="9643" y="1887"/>
                </a:cubicBezTo>
                <a:cubicBezTo>
                  <a:pt x="9643" y="829"/>
                  <a:pt x="8854" y="0"/>
                  <a:pt x="7848" y="0"/>
                </a:cubicBezTo>
                <a:cubicBezTo>
                  <a:pt x="7316" y="0"/>
                  <a:pt x="6911" y="228"/>
                  <a:pt x="6620" y="525"/>
                </a:cubicBezTo>
                <a:cubicBezTo>
                  <a:pt x="6332" y="228"/>
                  <a:pt x="5929" y="0"/>
                  <a:pt x="5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2" name="Google Shape;6742;p51"/>
          <p:cNvGrpSpPr/>
          <p:nvPr/>
        </p:nvGrpSpPr>
        <p:grpSpPr>
          <a:xfrm>
            <a:off x="7121322" y="1881052"/>
            <a:ext cx="379450" cy="379516"/>
            <a:chOff x="6521558" y="1971122"/>
            <a:chExt cx="379450" cy="379516"/>
          </a:xfrm>
        </p:grpSpPr>
        <p:sp>
          <p:nvSpPr>
            <p:cNvPr id="6743" name="Google Shape;6743;p51"/>
            <p:cNvSpPr/>
            <p:nvPr/>
          </p:nvSpPr>
          <p:spPr>
            <a:xfrm>
              <a:off x="6521558" y="2045341"/>
              <a:ext cx="379450" cy="74263"/>
            </a:xfrm>
            <a:custGeom>
              <a:avLst/>
              <a:gdLst/>
              <a:ahLst/>
              <a:cxnLst/>
              <a:rect l="l" t="t" r="r" b="b"/>
              <a:pathLst>
                <a:path w="17398" h="3405" extrusionOk="0">
                  <a:moveTo>
                    <a:pt x="1705" y="1"/>
                  </a:moveTo>
                  <a:cubicBezTo>
                    <a:pt x="765" y="1"/>
                    <a:pt x="1" y="765"/>
                    <a:pt x="1" y="1702"/>
                  </a:cubicBezTo>
                  <a:cubicBezTo>
                    <a:pt x="1" y="2640"/>
                    <a:pt x="765" y="3404"/>
                    <a:pt x="1705" y="3404"/>
                  </a:cubicBezTo>
                  <a:lnTo>
                    <a:pt x="15696" y="3404"/>
                  </a:lnTo>
                  <a:cubicBezTo>
                    <a:pt x="16634" y="3404"/>
                    <a:pt x="17398" y="2640"/>
                    <a:pt x="17398" y="1702"/>
                  </a:cubicBezTo>
                  <a:cubicBezTo>
                    <a:pt x="17398" y="765"/>
                    <a:pt x="16634" y="1"/>
                    <a:pt x="156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1"/>
            <p:cNvSpPr/>
            <p:nvPr/>
          </p:nvSpPr>
          <p:spPr>
            <a:xfrm>
              <a:off x="6546335" y="2144359"/>
              <a:ext cx="329963" cy="206279"/>
            </a:xfrm>
            <a:custGeom>
              <a:avLst/>
              <a:gdLst/>
              <a:ahLst/>
              <a:cxnLst/>
              <a:rect l="l" t="t" r="r" b="b"/>
              <a:pathLst>
                <a:path w="15129" h="9458" extrusionOk="0">
                  <a:moveTo>
                    <a:pt x="9368" y="1732"/>
                  </a:moveTo>
                  <a:cubicBezTo>
                    <a:pt x="10377" y="1732"/>
                    <a:pt x="11168" y="2583"/>
                    <a:pt x="11168" y="3667"/>
                  </a:cubicBezTo>
                  <a:cubicBezTo>
                    <a:pt x="11171" y="5029"/>
                    <a:pt x="9868" y="5826"/>
                    <a:pt x="7900" y="7473"/>
                  </a:cubicBezTo>
                  <a:cubicBezTo>
                    <a:pt x="7804" y="7555"/>
                    <a:pt x="7684" y="7595"/>
                    <a:pt x="7564" y="7595"/>
                  </a:cubicBezTo>
                  <a:cubicBezTo>
                    <a:pt x="7444" y="7595"/>
                    <a:pt x="7323" y="7555"/>
                    <a:pt x="7223" y="7473"/>
                  </a:cubicBezTo>
                  <a:cubicBezTo>
                    <a:pt x="5258" y="5826"/>
                    <a:pt x="3959" y="5029"/>
                    <a:pt x="3959" y="3667"/>
                  </a:cubicBezTo>
                  <a:cubicBezTo>
                    <a:pt x="3959" y="2583"/>
                    <a:pt x="4750" y="1732"/>
                    <a:pt x="5761" y="1732"/>
                  </a:cubicBezTo>
                  <a:cubicBezTo>
                    <a:pt x="6307" y="1732"/>
                    <a:pt x="6753" y="1960"/>
                    <a:pt x="7115" y="2422"/>
                  </a:cubicBezTo>
                  <a:lnTo>
                    <a:pt x="7563" y="2993"/>
                  </a:lnTo>
                  <a:lnTo>
                    <a:pt x="8012" y="2422"/>
                  </a:lnTo>
                  <a:cubicBezTo>
                    <a:pt x="8376" y="1958"/>
                    <a:pt x="8822" y="1732"/>
                    <a:pt x="9368" y="1732"/>
                  </a:cubicBezTo>
                  <a:close/>
                  <a:moveTo>
                    <a:pt x="1" y="0"/>
                  </a:moveTo>
                  <a:lnTo>
                    <a:pt x="1" y="7756"/>
                  </a:lnTo>
                  <a:cubicBezTo>
                    <a:pt x="1" y="8694"/>
                    <a:pt x="765" y="9457"/>
                    <a:pt x="1703" y="9457"/>
                  </a:cubicBezTo>
                  <a:lnTo>
                    <a:pt x="13427" y="9457"/>
                  </a:lnTo>
                  <a:cubicBezTo>
                    <a:pt x="14365" y="9457"/>
                    <a:pt x="15128" y="8694"/>
                    <a:pt x="15128" y="7756"/>
                  </a:cubicBezTo>
                  <a:lnTo>
                    <a:pt x="151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1"/>
            <p:cNvSpPr/>
            <p:nvPr/>
          </p:nvSpPr>
          <p:spPr>
            <a:xfrm>
              <a:off x="6601187" y="1971122"/>
              <a:ext cx="220216" cy="49531"/>
            </a:xfrm>
            <a:custGeom>
              <a:avLst/>
              <a:gdLst/>
              <a:ahLst/>
              <a:cxnLst/>
              <a:rect l="l" t="t" r="r" b="b"/>
              <a:pathLst>
                <a:path w="10097" h="2271" extrusionOk="0">
                  <a:moveTo>
                    <a:pt x="2778" y="1"/>
                  </a:moveTo>
                  <a:cubicBezTo>
                    <a:pt x="1411" y="1"/>
                    <a:pt x="264" y="974"/>
                    <a:pt x="0" y="2270"/>
                  </a:cubicBezTo>
                  <a:lnTo>
                    <a:pt x="1183" y="2270"/>
                  </a:lnTo>
                  <a:cubicBezTo>
                    <a:pt x="1417" y="1610"/>
                    <a:pt x="2042" y="1134"/>
                    <a:pt x="2778" y="1134"/>
                  </a:cubicBezTo>
                  <a:cubicBezTo>
                    <a:pt x="3518" y="1134"/>
                    <a:pt x="4143" y="1610"/>
                    <a:pt x="4377" y="2270"/>
                  </a:cubicBezTo>
                  <a:lnTo>
                    <a:pt x="5720" y="2270"/>
                  </a:lnTo>
                  <a:cubicBezTo>
                    <a:pt x="5953" y="1610"/>
                    <a:pt x="6579" y="1134"/>
                    <a:pt x="7315" y="1134"/>
                  </a:cubicBezTo>
                  <a:cubicBezTo>
                    <a:pt x="8052" y="1134"/>
                    <a:pt x="8677" y="1610"/>
                    <a:pt x="8914" y="2270"/>
                  </a:cubicBezTo>
                  <a:lnTo>
                    <a:pt x="10096" y="2270"/>
                  </a:lnTo>
                  <a:cubicBezTo>
                    <a:pt x="9833" y="974"/>
                    <a:pt x="8688" y="1"/>
                    <a:pt x="7318" y="1"/>
                  </a:cubicBezTo>
                  <a:cubicBezTo>
                    <a:pt x="6391" y="1"/>
                    <a:pt x="5570" y="452"/>
                    <a:pt x="5048" y="1142"/>
                  </a:cubicBezTo>
                  <a:cubicBezTo>
                    <a:pt x="4532" y="452"/>
                    <a:pt x="3708" y="1"/>
                    <a:pt x="2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6" name="Google Shape;6746;p51"/>
          <p:cNvGrpSpPr/>
          <p:nvPr/>
        </p:nvGrpSpPr>
        <p:grpSpPr>
          <a:xfrm>
            <a:off x="1461107" y="2635281"/>
            <a:ext cx="379450" cy="216115"/>
            <a:chOff x="1897686" y="2682041"/>
            <a:chExt cx="379450" cy="216115"/>
          </a:xfrm>
        </p:grpSpPr>
        <p:sp>
          <p:nvSpPr>
            <p:cNvPr id="6747" name="Google Shape;6747;p51"/>
            <p:cNvSpPr/>
            <p:nvPr/>
          </p:nvSpPr>
          <p:spPr>
            <a:xfrm>
              <a:off x="2213451" y="2682041"/>
              <a:ext cx="63685" cy="213956"/>
            </a:xfrm>
            <a:custGeom>
              <a:avLst/>
              <a:gdLst/>
              <a:ahLst/>
              <a:cxnLst/>
              <a:rect l="l" t="t" r="r" b="b"/>
              <a:pathLst>
                <a:path w="2920" h="9810" extrusionOk="0">
                  <a:moveTo>
                    <a:pt x="569" y="0"/>
                  </a:moveTo>
                  <a:cubicBezTo>
                    <a:pt x="438" y="0"/>
                    <a:pt x="308" y="50"/>
                    <a:pt x="207" y="149"/>
                  </a:cubicBezTo>
                  <a:cubicBezTo>
                    <a:pt x="3" y="350"/>
                    <a:pt x="0" y="677"/>
                    <a:pt x="201" y="881"/>
                  </a:cubicBezTo>
                  <a:cubicBezTo>
                    <a:pt x="1289" y="1984"/>
                    <a:pt x="1887" y="3479"/>
                    <a:pt x="1887" y="5088"/>
                  </a:cubicBezTo>
                  <a:cubicBezTo>
                    <a:pt x="1887" y="6483"/>
                    <a:pt x="1435" y="7752"/>
                    <a:pt x="506" y="8981"/>
                  </a:cubicBezTo>
                  <a:cubicBezTo>
                    <a:pt x="332" y="9207"/>
                    <a:pt x="378" y="9530"/>
                    <a:pt x="604" y="9704"/>
                  </a:cubicBezTo>
                  <a:cubicBezTo>
                    <a:pt x="697" y="9775"/>
                    <a:pt x="806" y="9809"/>
                    <a:pt x="915" y="9809"/>
                  </a:cubicBezTo>
                  <a:cubicBezTo>
                    <a:pt x="1073" y="9809"/>
                    <a:pt x="1228" y="9738"/>
                    <a:pt x="1329" y="9606"/>
                  </a:cubicBezTo>
                  <a:cubicBezTo>
                    <a:pt x="2398" y="8193"/>
                    <a:pt x="2920" y="6717"/>
                    <a:pt x="2920" y="5088"/>
                  </a:cubicBezTo>
                  <a:cubicBezTo>
                    <a:pt x="2920" y="3207"/>
                    <a:pt x="2216" y="1457"/>
                    <a:pt x="938" y="155"/>
                  </a:cubicBezTo>
                  <a:cubicBezTo>
                    <a:pt x="836" y="52"/>
                    <a:pt x="703" y="0"/>
                    <a:pt x="5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1"/>
            <p:cNvSpPr/>
            <p:nvPr/>
          </p:nvSpPr>
          <p:spPr>
            <a:xfrm>
              <a:off x="1897686" y="2682128"/>
              <a:ext cx="63685" cy="213912"/>
            </a:xfrm>
            <a:custGeom>
              <a:avLst/>
              <a:gdLst/>
              <a:ahLst/>
              <a:cxnLst/>
              <a:rect l="l" t="t" r="r" b="b"/>
              <a:pathLst>
                <a:path w="2920" h="9808" extrusionOk="0">
                  <a:moveTo>
                    <a:pt x="2351" y="0"/>
                  </a:moveTo>
                  <a:cubicBezTo>
                    <a:pt x="2217" y="0"/>
                    <a:pt x="2083" y="53"/>
                    <a:pt x="1982" y="156"/>
                  </a:cubicBezTo>
                  <a:cubicBezTo>
                    <a:pt x="702" y="1453"/>
                    <a:pt x="0" y="3206"/>
                    <a:pt x="0" y="5090"/>
                  </a:cubicBezTo>
                  <a:cubicBezTo>
                    <a:pt x="0" y="6713"/>
                    <a:pt x="519" y="8192"/>
                    <a:pt x="1591" y="9605"/>
                  </a:cubicBezTo>
                  <a:cubicBezTo>
                    <a:pt x="1690" y="9737"/>
                    <a:pt x="1845" y="9808"/>
                    <a:pt x="2002" y="9808"/>
                  </a:cubicBezTo>
                  <a:cubicBezTo>
                    <a:pt x="2111" y="9808"/>
                    <a:pt x="2220" y="9774"/>
                    <a:pt x="2314" y="9703"/>
                  </a:cubicBezTo>
                  <a:cubicBezTo>
                    <a:pt x="2542" y="9529"/>
                    <a:pt x="2585" y="9208"/>
                    <a:pt x="2411" y="8980"/>
                  </a:cubicBezTo>
                  <a:cubicBezTo>
                    <a:pt x="1484" y="7754"/>
                    <a:pt x="1033" y="6482"/>
                    <a:pt x="1033" y="5090"/>
                  </a:cubicBezTo>
                  <a:cubicBezTo>
                    <a:pt x="1033" y="3478"/>
                    <a:pt x="1631" y="1986"/>
                    <a:pt x="2719" y="879"/>
                  </a:cubicBezTo>
                  <a:cubicBezTo>
                    <a:pt x="2920" y="675"/>
                    <a:pt x="2914" y="346"/>
                    <a:pt x="2710" y="148"/>
                  </a:cubicBezTo>
                  <a:cubicBezTo>
                    <a:pt x="2610" y="49"/>
                    <a:pt x="2480" y="0"/>
                    <a:pt x="23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1"/>
            <p:cNvSpPr/>
            <p:nvPr/>
          </p:nvSpPr>
          <p:spPr>
            <a:xfrm>
              <a:off x="1947304" y="2717285"/>
              <a:ext cx="49356" cy="151863"/>
            </a:xfrm>
            <a:custGeom>
              <a:avLst/>
              <a:gdLst/>
              <a:ahLst/>
              <a:cxnLst/>
              <a:rect l="l" t="t" r="r" b="b"/>
              <a:pathLst>
                <a:path w="2263" h="6963" extrusionOk="0">
                  <a:moveTo>
                    <a:pt x="1689" y="0"/>
                  </a:moveTo>
                  <a:cubicBezTo>
                    <a:pt x="1554" y="0"/>
                    <a:pt x="1420" y="52"/>
                    <a:pt x="1319" y="156"/>
                  </a:cubicBezTo>
                  <a:cubicBezTo>
                    <a:pt x="471" y="1031"/>
                    <a:pt x="1" y="2208"/>
                    <a:pt x="1" y="3472"/>
                  </a:cubicBezTo>
                  <a:cubicBezTo>
                    <a:pt x="1" y="4641"/>
                    <a:pt x="406" y="5721"/>
                    <a:pt x="1237" y="6767"/>
                  </a:cubicBezTo>
                  <a:cubicBezTo>
                    <a:pt x="1339" y="6895"/>
                    <a:pt x="1489" y="6962"/>
                    <a:pt x="1642" y="6962"/>
                  </a:cubicBezTo>
                  <a:cubicBezTo>
                    <a:pt x="1755" y="6962"/>
                    <a:pt x="1870" y="6925"/>
                    <a:pt x="1966" y="6849"/>
                  </a:cubicBezTo>
                  <a:cubicBezTo>
                    <a:pt x="2189" y="6672"/>
                    <a:pt x="2227" y="6346"/>
                    <a:pt x="2050" y="6120"/>
                  </a:cubicBezTo>
                  <a:cubicBezTo>
                    <a:pt x="1357" y="5253"/>
                    <a:pt x="1033" y="4410"/>
                    <a:pt x="1033" y="3472"/>
                  </a:cubicBezTo>
                  <a:cubicBezTo>
                    <a:pt x="1033" y="2480"/>
                    <a:pt x="1398" y="1559"/>
                    <a:pt x="2061" y="876"/>
                  </a:cubicBezTo>
                  <a:cubicBezTo>
                    <a:pt x="2262" y="673"/>
                    <a:pt x="2254" y="344"/>
                    <a:pt x="2050" y="148"/>
                  </a:cubicBezTo>
                  <a:cubicBezTo>
                    <a:pt x="1950" y="49"/>
                    <a:pt x="1819" y="0"/>
                    <a:pt x="16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1"/>
            <p:cNvSpPr/>
            <p:nvPr/>
          </p:nvSpPr>
          <p:spPr>
            <a:xfrm>
              <a:off x="2178162" y="2717373"/>
              <a:ext cx="49421" cy="151841"/>
            </a:xfrm>
            <a:custGeom>
              <a:avLst/>
              <a:gdLst/>
              <a:ahLst/>
              <a:cxnLst/>
              <a:rect l="l" t="t" r="r" b="b"/>
              <a:pathLst>
                <a:path w="2266" h="6962" extrusionOk="0">
                  <a:moveTo>
                    <a:pt x="570" y="0"/>
                  </a:moveTo>
                  <a:cubicBezTo>
                    <a:pt x="441" y="0"/>
                    <a:pt x="312" y="48"/>
                    <a:pt x="213" y="147"/>
                  </a:cubicBezTo>
                  <a:cubicBezTo>
                    <a:pt x="9" y="348"/>
                    <a:pt x="1" y="674"/>
                    <a:pt x="202" y="875"/>
                  </a:cubicBezTo>
                  <a:cubicBezTo>
                    <a:pt x="865" y="1555"/>
                    <a:pt x="1227" y="2476"/>
                    <a:pt x="1227" y="3474"/>
                  </a:cubicBezTo>
                  <a:cubicBezTo>
                    <a:pt x="1227" y="4409"/>
                    <a:pt x="906" y="5254"/>
                    <a:pt x="215" y="6124"/>
                  </a:cubicBezTo>
                  <a:cubicBezTo>
                    <a:pt x="39" y="6347"/>
                    <a:pt x="77" y="6671"/>
                    <a:pt x="300" y="6850"/>
                  </a:cubicBezTo>
                  <a:cubicBezTo>
                    <a:pt x="396" y="6925"/>
                    <a:pt x="509" y="6961"/>
                    <a:pt x="621" y="6961"/>
                  </a:cubicBezTo>
                  <a:cubicBezTo>
                    <a:pt x="773" y="6961"/>
                    <a:pt x="923" y="6895"/>
                    <a:pt x="1028" y="6769"/>
                  </a:cubicBezTo>
                  <a:cubicBezTo>
                    <a:pt x="1860" y="5722"/>
                    <a:pt x="2265" y="4646"/>
                    <a:pt x="2265" y="3477"/>
                  </a:cubicBezTo>
                  <a:cubicBezTo>
                    <a:pt x="2260" y="2204"/>
                    <a:pt x="1792" y="1030"/>
                    <a:pt x="941" y="158"/>
                  </a:cubicBezTo>
                  <a:cubicBezTo>
                    <a:pt x="840" y="53"/>
                    <a:pt x="705"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1"/>
            <p:cNvSpPr/>
            <p:nvPr/>
          </p:nvSpPr>
          <p:spPr>
            <a:xfrm>
              <a:off x="1996878" y="2740666"/>
              <a:ext cx="181023" cy="157490"/>
            </a:xfrm>
            <a:custGeom>
              <a:avLst/>
              <a:gdLst/>
              <a:ahLst/>
              <a:cxnLst/>
              <a:rect l="l" t="t" r="r" b="b"/>
              <a:pathLst>
                <a:path w="8300" h="7221" extrusionOk="0">
                  <a:moveTo>
                    <a:pt x="2292" y="0"/>
                  </a:moveTo>
                  <a:cubicBezTo>
                    <a:pt x="1006" y="0"/>
                    <a:pt x="0" y="1052"/>
                    <a:pt x="0" y="2400"/>
                  </a:cubicBezTo>
                  <a:cubicBezTo>
                    <a:pt x="0" y="4078"/>
                    <a:pt x="1645" y="5255"/>
                    <a:pt x="3814" y="7098"/>
                  </a:cubicBezTo>
                  <a:cubicBezTo>
                    <a:pt x="3909" y="7179"/>
                    <a:pt x="4029" y="7220"/>
                    <a:pt x="4145" y="7220"/>
                  </a:cubicBezTo>
                  <a:cubicBezTo>
                    <a:pt x="4265" y="7220"/>
                    <a:pt x="4385" y="7179"/>
                    <a:pt x="4480" y="7098"/>
                  </a:cubicBezTo>
                  <a:cubicBezTo>
                    <a:pt x="6652" y="5255"/>
                    <a:pt x="8291" y="4075"/>
                    <a:pt x="8291" y="2400"/>
                  </a:cubicBezTo>
                  <a:cubicBezTo>
                    <a:pt x="8299" y="1055"/>
                    <a:pt x="7293" y="0"/>
                    <a:pt x="6010" y="0"/>
                  </a:cubicBezTo>
                  <a:cubicBezTo>
                    <a:pt x="5116" y="0"/>
                    <a:pt x="4521" y="492"/>
                    <a:pt x="4151" y="971"/>
                  </a:cubicBezTo>
                  <a:cubicBezTo>
                    <a:pt x="3784" y="492"/>
                    <a:pt x="3186" y="0"/>
                    <a:pt x="22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2" name="Google Shape;6752;p51"/>
          <p:cNvGrpSpPr/>
          <p:nvPr/>
        </p:nvGrpSpPr>
        <p:grpSpPr>
          <a:xfrm>
            <a:off x="2089816" y="2580298"/>
            <a:ext cx="379450" cy="326081"/>
            <a:chOff x="2536610" y="2641125"/>
            <a:chExt cx="379450" cy="326081"/>
          </a:xfrm>
        </p:grpSpPr>
        <p:sp>
          <p:nvSpPr>
            <p:cNvPr id="6753" name="Google Shape;6753;p51"/>
            <p:cNvSpPr/>
            <p:nvPr/>
          </p:nvSpPr>
          <p:spPr>
            <a:xfrm>
              <a:off x="2536610" y="2756958"/>
              <a:ext cx="379450" cy="210248"/>
            </a:xfrm>
            <a:custGeom>
              <a:avLst/>
              <a:gdLst/>
              <a:ahLst/>
              <a:cxnLst/>
              <a:rect l="l" t="t" r="r" b="b"/>
              <a:pathLst>
                <a:path w="17398" h="9640" extrusionOk="0">
                  <a:moveTo>
                    <a:pt x="3216" y="3010"/>
                  </a:moveTo>
                  <a:cubicBezTo>
                    <a:pt x="3214" y="3086"/>
                    <a:pt x="3206" y="3157"/>
                    <a:pt x="3206" y="3230"/>
                  </a:cubicBezTo>
                  <a:cubicBezTo>
                    <a:pt x="3206" y="3551"/>
                    <a:pt x="3249" y="3853"/>
                    <a:pt x="3331" y="4146"/>
                  </a:cubicBezTo>
                  <a:lnTo>
                    <a:pt x="2841" y="4146"/>
                  </a:lnTo>
                  <a:cubicBezTo>
                    <a:pt x="2099" y="4146"/>
                    <a:pt x="1469" y="3670"/>
                    <a:pt x="1235" y="3010"/>
                  </a:cubicBezTo>
                  <a:close/>
                  <a:moveTo>
                    <a:pt x="16169" y="3010"/>
                  </a:moveTo>
                  <a:cubicBezTo>
                    <a:pt x="15935" y="3670"/>
                    <a:pt x="15302" y="4146"/>
                    <a:pt x="14563" y="4146"/>
                  </a:cubicBezTo>
                  <a:lnTo>
                    <a:pt x="14073" y="4146"/>
                  </a:lnTo>
                  <a:cubicBezTo>
                    <a:pt x="14150" y="3853"/>
                    <a:pt x="14198" y="3554"/>
                    <a:pt x="14198" y="3230"/>
                  </a:cubicBezTo>
                  <a:cubicBezTo>
                    <a:pt x="14198" y="3157"/>
                    <a:pt x="14190" y="3081"/>
                    <a:pt x="14188" y="3010"/>
                  </a:cubicBezTo>
                  <a:close/>
                  <a:moveTo>
                    <a:pt x="3855" y="5280"/>
                  </a:moveTo>
                  <a:cubicBezTo>
                    <a:pt x="4105" y="5660"/>
                    <a:pt x="4423" y="6033"/>
                    <a:pt x="4796" y="6416"/>
                  </a:cubicBezTo>
                  <a:lnTo>
                    <a:pt x="3975" y="6416"/>
                  </a:lnTo>
                  <a:cubicBezTo>
                    <a:pt x="3233" y="6416"/>
                    <a:pt x="2605" y="5940"/>
                    <a:pt x="2371" y="5280"/>
                  </a:cubicBezTo>
                  <a:close/>
                  <a:moveTo>
                    <a:pt x="15033" y="5280"/>
                  </a:moveTo>
                  <a:cubicBezTo>
                    <a:pt x="14799" y="5940"/>
                    <a:pt x="14169" y="6416"/>
                    <a:pt x="13426" y="6416"/>
                  </a:cubicBezTo>
                  <a:lnTo>
                    <a:pt x="12608" y="6416"/>
                  </a:lnTo>
                  <a:cubicBezTo>
                    <a:pt x="12981" y="6035"/>
                    <a:pt x="13299" y="5660"/>
                    <a:pt x="13549" y="5280"/>
                  </a:cubicBezTo>
                  <a:close/>
                  <a:moveTo>
                    <a:pt x="6236" y="1"/>
                  </a:moveTo>
                  <a:cubicBezTo>
                    <a:pt x="4994" y="1"/>
                    <a:pt x="3950" y="756"/>
                    <a:pt x="3477" y="1876"/>
                  </a:cubicBezTo>
                  <a:lnTo>
                    <a:pt x="569" y="1876"/>
                  </a:lnTo>
                  <a:cubicBezTo>
                    <a:pt x="256" y="1876"/>
                    <a:pt x="1" y="2129"/>
                    <a:pt x="1" y="2442"/>
                  </a:cubicBezTo>
                  <a:cubicBezTo>
                    <a:pt x="1" y="3371"/>
                    <a:pt x="446" y="4192"/>
                    <a:pt x="1137" y="4709"/>
                  </a:cubicBezTo>
                  <a:cubicBezTo>
                    <a:pt x="1137" y="6272"/>
                    <a:pt x="2406" y="7547"/>
                    <a:pt x="3975" y="7547"/>
                  </a:cubicBezTo>
                  <a:lnTo>
                    <a:pt x="6027" y="7547"/>
                  </a:lnTo>
                  <a:cubicBezTo>
                    <a:pt x="6753" y="8175"/>
                    <a:pt x="7498" y="8784"/>
                    <a:pt x="8330" y="9499"/>
                  </a:cubicBezTo>
                  <a:cubicBezTo>
                    <a:pt x="8436" y="9591"/>
                    <a:pt x="8569" y="9640"/>
                    <a:pt x="8699" y="9640"/>
                  </a:cubicBezTo>
                  <a:cubicBezTo>
                    <a:pt x="8832" y="9640"/>
                    <a:pt x="8966" y="9591"/>
                    <a:pt x="9072" y="9499"/>
                  </a:cubicBezTo>
                  <a:cubicBezTo>
                    <a:pt x="9903" y="8778"/>
                    <a:pt x="10651" y="8172"/>
                    <a:pt x="11374" y="7547"/>
                  </a:cubicBezTo>
                  <a:lnTo>
                    <a:pt x="13426" y="7547"/>
                  </a:lnTo>
                  <a:cubicBezTo>
                    <a:pt x="14989" y="7547"/>
                    <a:pt x="16264" y="6275"/>
                    <a:pt x="16264" y="4709"/>
                  </a:cubicBezTo>
                  <a:cubicBezTo>
                    <a:pt x="16955" y="4192"/>
                    <a:pt x="17398" y="3366"/>
                    <a:pt x="17398" y="2442"/>
                  </a:cubicBezTo>
                  <a:cubicBezTo>
                    <a:pt x="17398" y="2129"/>
                    <a:pt x="17145" y="1876"/>
                    <a:pt x="16832" y="1876"/>
                  </a:cubicBezTo>
                  <a:lnTo>
                    <a:pt x="13924" y="1876"/>
                  </a:lnTo>
                  <a:cubicBezTo>
                    <a:pt x="13451" y="759"/>
                    <a:pt x="12407" y="1"/>
                    <a:pt x="11165" y="1"/>
                  </a:cubicBezTo>
                  <a:cubicBezTo>
                    <a:pt x="9923" y="1"/>
                    <a:pt x="9153" y="721"/>
                    <a:pt x="8699" y="1395"/>
                  </a:cubicBezTo>
                  <a:cubicBezTo>
                    <a:pt x="8248" y="724"/>
                    <a:pt x="7473" y="1"/>
                    <a:pt x="6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1"/>
            <p:cNvSpPr/>
            <p:nvPr/>
          </p:nvSpPr>
          <p:spPr>
            <a:xfrm>
              <a:off x="2639706" y="2641125"/>
              <a:ext cx="173324" cy="99017"/>
            </a:xfrm>
            <a:custGeom>
              <a:avLst/>
              <a:gdLst/>
              <a:ahLst/>
              <a:cxnLst/>
              <a:rect l="l" t="t" r="r" b="b"/>
              <a:pathLst>
                <a:path w="7947" h="4540" extrusionOk="0">
                  <a:moveTo>
                    <a:pt x="3972" y="1134"/>
                  </a:moveTo>
                  <a:cubicBezTo>
                    <a:pt x="5707" y="1134"/>
                    <a:pt x="6810" y="1808"/>
                    <a:pt x="6810" y="2270"/>
                  </a:cubicBezTo>
                  <a:cubicBezTo>
                    <a:pt x="6810" y="2732"/>
                    <a:pt x="5707" y="3403"/>
                    <a:pt x="3972" y="3403"/>
                  </a:cubicBezTo>
                  <a:cubicBezTo>
                    <a:pt x="2241" y="3403"/>
                    <a:pt x="1137" y="2732"/>
                    <a:pt x="1137" y="2270"/>
                  </a:cubicBezTo>
                  <a:cubicBezTo>
                    <a:pt x="1137" y="1808"/>
                    <a:pt x="2241" y="1134"/>
                    <a:pt x="3972" y="1134"/>
                  </a:cubicBezTo>
                  <a:close/>
                  <a:moveTo>
                    <a:pt x="3972" y="0"/>
                  </a:moveTo>
                  <a:cubicBezTo>
                    <a:pt x="1711" y="0"/>
                    <a:pt x="1" y="976"/>
                    <a:pt x="1" y="2270"/>
                  </a:cubicBezTo>
                  <a:cubicBezTo>
                    <a:pt x="1" y="3564"/>
                    <a:pt x="1708" y="4540"/>
                    <a:pt x="3972" y="4540"/>
                  </a:cubicBezTo>
                  <a:cubicBezTo>
                    <a:pt x="6239" y="4540"/>
                    <a:pt x="7946" y="3564"/>
                    <a:pt x="7946" y="2270"/>
                  </a:cubicBezTo>
                  <a:cubicBezTo>
                    <a:pt x="7946" y="976"/>
                    <a:pt x="6237" y="0"/>
                    <a:pt x="39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55" name="Google Shape;6755;p51"/>
          <p:cNvSpPr/>
          <p:nvPr/>
        </p:nvSpPr>
        <p:spPr>
          <a:xfrm>
            <a:off x="2682993" y="2578389"/>
            <a:ext cx="379450" cy="329898"/>
          </a:xfrm>
          <a:custGeom>
            <a:avLst/>
            <a:gdLst/>
            <a:ahLst/>
            <a:cxnLst/>
            <a:rect l="l" t="t" r="r" b="b"/>
            <a:pathLst>
              <a:path w="17398" h="15126" extrusionOk="0">
                <a:moveTo>
                  <a:pt x="4540" y="0"/>
                </a:moveTo>
                <a:cubicBezTo>
                  <a:pt x="1955" y="0"/>
                  <a:pt x="0" y="2074"/>
                  <a:pt x="0" y="4831"/>
                </a:cubicBezTo>
                <a:cubicBezTo>
                  <a:pt x="0" y="8310"/>
                  <a:pt x="3588" y="10931"/>
                  <a:pt x="8329" y="14989"/>
                </a:cubicBezTo>
                <a:cubicBezTo>
                  <a:pt x="8432" y="15082"/>
                  <a:pt x="8566" y="15125"/>
                  <a:pt x="8699" y="15125"/>
                </a:cubicBezTo>
                <a:cubicBezTo>
                  <a:pt x="8832" y="15125"/>
                  <a:pt x="8960" y="15082"/>
                  <a:pt x="9068" y="14989"/>
                </a:cubicBezTo>
                <a:cubicBezTo>
                  <a:pt x="13812" y="10928"/>
                  <a:pt x="17397" y="8310"/>
                  <a:pt x="17397" y="4831"/>
                </a:cubicBezTo>
                <a:cubicBezTo>
                  <a:pt x="17397" y="2080"/>
                  <a:pt x="15443" y="0"/>
                  <a:pt x="12858" y="0"/>
                </a:cubicBezTo>
                <a:cubicBezTo>
                  <a:pt x="10656" y="0"/>
                  <a:pt x="9354" y="1536"/>
                  <a:pt x="8699" y="2653"/>
                </a:cubicBezTo>
                <a:cubicBezTo>
                  <a:pt x="8044" y="1533"/>
                  <a:pt x="6739" y="0"/>
                  <a:pt x="45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6" name="Google Shape;6756;p51"/>
          <p:cNvGrpSpPr/>
          <p:nvPr/>
        </p:nvGrpSpPr>
        <p:grpSpPr>
          <a:xfrm>
            <a:off x="3315587" y="2578476"/>
            <a:ext cx="379647" cy="329724"/>
            <a:chOff x="3718428" y="2665770"/>
            <a:chExt cx="379647" cy="329724"/>
          </a:xfrm>
        </p:grpSpPr>
        <p:sp>
          <p:nvSpPr>
            <p:cNvPr id="6757" name="Google Shape;6757;p51"/>
            <p:cNvSpPr/>
            <p:nvPr/>
          </p:nvSpPr>
          <p:spPr>
            <a:xfrm>
              <a:off x="3718428" y="2665770"/>
              <a:ext cx="379341" cy="329724"/>
            </a:xfrm>
            <a:custGeom>
              <a:avLst/>
              <a:gdLst/>
              <a:ahLst/>
              <a:cxnLst/>
              <a:rect l="l" t="t" r="r" b="b"/>
              <a:pathLst>
                <a:path w="17393" h="15118" extrusionOk="0">
                  <a:moveTo>
                    <a:pt x="4538" y="1"/>
                  </a:moveTo>
                  <a:cubicBezTo>
                    <a:pt x="1950" y="1"/>
                    <a:pt x="1" y="2078"/>
                    <a:pt x="1" y="4829"/>
                  </a:cubicBezTo>
                  <a:cubicBezTo>
                    <a:pt x="1" y="8308"/>
                    <a:pt x="3586" y="10923"/>
                    <a:pt x="8324" y="14982"/>
                  </a:cubicBezTo>
                  <a:cubicBezTo>
                    <a:pt x="8430" y="15074"/>
                    <a:pt x="8563" y="15118"/>
                    <a:pt x="8697" y="15118"/>
                  </a:cubicBezTo>
                  <a:cubicBezTo>
                    <a:pt x="8830" y="15118"/>
                    <a:pt x="8958" y="15074"/>
                    <a:pt x="9066" y="14982"/>
                  </a:cubicBezTo>
                  <a:cubicBezTo>
                    <a:pt x="9349" y="14742"/>
                    <a:pt x="9624" y="14506"/>
                    <a:pt x="9895" y="14275"/>
                  </a:cubicBezTo>
                  <a:cubicBezTo>
                    <a:pt x="8308" y="12886"/>
                    <a:pt x="7174" y="11611"/>
                    <a:pt x="7174" y="9836"/>
                  </a:cubicBezTo>
                  <a:cubicBezTo>
                    <a:pt x="7174" y="7721"/>
                    <a:pt x="8775" y="6066"/>
                    <a:pt x="10820" y="6066"/>
                  </a:cubicBezTo>
                  <a:cubicBezTo>
                    <a:pt x="11570" y="6066"/>
                    <a:pt x="12258" y="6283"/>
                    <a:pt x="12856" y="6702"/>
                  </a:cubicBezTo>
                  <a:cubicBezTo>
                    <a:pt x="13454" y="6283"/>
                    <a:pt x="14144" y="6066"/>
                    <a:pt x="14892" y="6066"/>
                  </a:cubicBezTo>
                  <a:cubicBezTo>
                    <a:pt x="15685" y="6066"/>
                    <a:pt x="16414" y="6321"/>
                    <a:pt x="17006" y="6751"/>
                  </a:cubicBezTo>
                  <a:cubicBezTo>
                    <a:pt x="17262" y="6106"/>
                    <a:pt x="17393" y="5473"/>
                    <a:pt x="17393" y="4826"/>
                  </a:cubicBezTo>
                  <a:cubicBezTo>
                    <a:pt x="17384" y="2078"/>
                    <a:pt x="15435" y="1"/>
                    <a:pt x="12847" y="1"/>
                  </a:cubicBezTo>
                  <a:cubicBezTo>
                    <a:pt x="10651" y="1"/>
                    <a:pt x="9349" y="1537"/>
                    <a:pt x="8694" y="2651"/>
                  </a:cubicBezTo>
                  <a:cubicBezTo>
                    <a:pt x="8036" y="1534"/>
                    <a:pt x="6737" y="1"/>
                    <a:pt x="45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1"/>
            <p:cNvSpPr/>
            <p:nvPr/>
          </p:nvSpPr>
          <p:spPr>
            <a:xfrm>
              <a:off x="3899560" y="2822824"/>
              <a:ext cx="198515" cy="172670"/>
            </a:xfrm>
            <a:custGeom>
              <a:avLst/>
              <a:gdLst/>
              <a:ahLst/>
              <a:cxnLst/>
              <a:rect l="l" t="t" r="r" b="b"/>
              <a:pathLst>
                <a:path w="9102" h="7917" extrusionOk="0">
                  <a:moveTo>
                    <a:pt x="2512" y="1"/>
                  </a:moveTo>
                  <a:cubicBezTo>
                    <a:pt x="1104" y="1"/>
                    <a:pt x="0" y="1156"/>
                    <a:pt x="0" y="2632"/>
                  </a:cubicBezTo>
                  <a:cubicBezTo>
                    <a:pt x="0" y="4467"/>
                    <a:pt x="1800" y="5764"/>
                    <a:pt x="4184" y="7781"/>
                  </a:cubicBezTo>
                  <a:cubicBezTo>
                    <a:pt x="4287" y="7870"/>
                    <a:pt x="4420" y="7917"/>
                    <a:pt x="4551" y="7917"/>
                  </a:cubicBezTo>
                  <a:cubicBezTo>
                    <a:pt x="4678" y="7917"/>
                    <a:pt x="4812" y="7873"/>
                    <a:pt x="4918" y="7781"/>
                  </a:cubicBezTo>
                  <a:cubicBezTo>
                    <a:pt x="7296" y="5764"/>
                    <a:pt x="9101" y="4467"/>
                    <a:pt x="9101" y="2632"/>
                  </a:cubicBezTo>
                  <a:cubicBezTo>
                    <a:pt x="9093" y="1156"/>
                    <a:pt x="7989" y="1"/>
                    <a:pt x="6581" y="1"/>
                  </a:cubicBezTo>
                  <a:cubicBezTo>
                    <a:pt x="5603" y="1"/>
                    <a:pt x="4947" y="542"/>
                    <a:pt x="4548" y="1064"/>
                  </a:cubicBezTo>
                  <a:cubicBezTo>
                    <a:pt x="4143" y="542"/>
                    <a:pt x="3490" y="1"/>
                    <a:pt x="2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9" name="Google Shape;6759;p51"/>
          <p:cNvGrpSpPr/>
          <p:nvPr/>
        </p:nvGrpSpPr>
        <p:grpSpPr>
          <a:xfrm>
            <a:off x="3931504" y="2553591"/>
            <a:ext cx="362984" cy="379494"/>
            <a:chOff x="4200364" y="2620449"/>
            <a:chExt cx="362984" cy="379494"/>
          </a:xfrm>
        </p:grpSpPr>
        <p:sp>
          <p:nvSpPr>
            <p:cNvPr id="6760" name="Google Shape;6760;p51"/>
            <p:cNvSpPr/>
            <p:nvPr/>
          </p:nvSpPr>
          <p:spPr>
            <a:xfrm>
              <a:off x="4200364" y="2744221"/>
              <a:ext cx="362984" cy="255722"/>
            </a:xfrm>
            <a:custGeom>
              <a:avLst/>
              <a:gdLst/>
              <a:ahLst/>
              <a:cxnLst/>
              <a:rect l="l" t="t" r="r" b="b"/>
              <a:pathLst>
                <a:path w="16643" h="11725" extrusionOk="0">
                  <a:moveTo>
                    <a:pt x="14938" y="3404"/>
                  </a:moveTo>
                  <a:cubicBezTo>
                    <a:pt x="15251" y="3404"/>
                    <a:pt x="15504" y="3659"/>
                    <a:pt x="15504" y="3972"/>
                  </a:cubicBezTo>
                  <a:cubicBezTo>
                    <a:pt x="15506" y="5548"/>
                    <a:pt x="14359" y="6864"/>
                    <a:pt x="12859" y="7130"/>
                  </a:cubicBezTo>
                  <a:lnTo>
                    <a:pt x="12859" y="3404"/>
                  </a:lnTo>
                  <a:close/>
                  <a:moveTo>
                    <a:pt x="8235" y="2868"/>
                  </a:moveTo>
                  <a:cubicBezTo>
                    <a:pt x="9243" y="2868"/>
                    <a:pt x="10034" y="3716"/>
                    <a:pt x="10034" y="4801"/>
                  </a:cubicBezTo>
                  <a:cubicBezTo>
                    <a:pt x="10032" y="6163"/>
                    <a:pt x="8732" y="6959"/>
                    <a:pt x="6767" y="8606"/>
                  </a:cubicBezTo>
                  <a:cubicBezTo>
                    <a:pt x="6669" y="8688"/>
                    <a:pt x="6549" y="8729"/>
                    <a:pt x="6428" y="8729"/>
                  </a:cubicBezTo>
                  <a:cubicBezTo>
                    <a:pt x="6308" y="8729"/>
                    <a:pt x="6188" y="8688"/>
                    <a:pt x="6090" y="8606"/>
                  </a:cubicBezTo>
                  <a:cubicBezTo>
                    <a:pt x="4122" y="6959"/>
                    <a:pt x="2825" y="6163"/>
                    <a:pt x="2825" y="4801"/>
                  </a:cubicBezTo>
                  <a:cubicBezTo>
                    <a:pt x="2825" y="3716"/>
                    <a:pt x="3616" y="2868"/>
                    <a:pt x="4625" y="2868"/>
                  </a:cubicBezTo>
                  <a:cubicBezTo>
                    <a:pt x="5171" y="2868"/>
                    <a:pt x="5617" y="3094"/>
                    <a:pt x="5981" y="3556"/>
                  </a:cubicBezTo>
                  <a:lnTo>
                    <a:pt x="6430" y="4127"/>
                  </a:lnTo>
                  <a:lnTo>
                    <a:pt x="6878" y="3556"/>
                  </a:lnTo>
                  <a:cubicBezTo>
                    <a:pt x="7240" y="3091"/>
                    <a:pt x="7686" y="2868"/>
                    <a:pt x="8235" y="2868"/>
                  </a:cubicBezTo>
                  <a:close/>
                  <a:moveTo>
                    <a:pt x="569" y="0"/>
                  </a:moveTo>
                  <a:cubicBezTo>
                    <a:pt x="256" y="0"/>
                    <a:pt x="1" y="253"/>
                    <a:pt x="1" y="566"/>
                  </a:cubicBezTo>
                  <a:lnTo>
                    <a:pt x="1" y="7753"/>
                  </a:lnTo>
                  <a:cubicBezTo>
                    <a:pt x="1" y="9941"/>
                    <a:pt x="1781" y="11724"/>
                    <a:pt x="3972" y="11724"/>
                  </a:cubicBezTo>
                  <a:lnTo>
                    <a:pt x="8890" y="11724"/>
                  </a:lnTo>
                  <a:cubicBezTo>
                    <a:pt x="10899" y="11724"/>
                    <a:pt x="12560" y="10224"/>
                    <a:pt x="12821" y="8286"/>
                  </a:cubicBezTo>
                  <a:cubicBezTo>
                    <a:pt x="14971" y="8025"/>
                    <a:pt x="16642" y="6193"/>
                    <a:pt x="16642" y="3972"/>
                  </a:cubicBezTo>
                  <a:cubicBezTo>
                    <a:pt x="16640" y="3031"/>
                    <a:pt x="15876" y="2270"/>
                    <a:pt x="14938" y="2270"/>
                  </a:cubicBezTo>
                  <a:lnTo>
                    <a:pt x="12859" y="2270"/>
                  </a:lnTo>
                  <a:lnTo>
                    <a:pt x="12859" y="566"/>
                  </a:lnTo>
                  <a:cubicBezTo>
                    <a:pt x="12859" y="253"/>
                    <a:pt x="12603" y="0"/>
                    <a:pt x="1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1"/>
            <p:cNvSpPr/>
            <p:nvPr/>
          </p:nvSpPr>
          <p:spPr>
            <a:xfrm>
              <a:off x="4256983" y="2620449"/>
              <a:ext cx="43358" cy="99083"/>
            </a:xfrm>
            <a:custGeom>
              <a:avLst/>
              <a:gdLst/>
              <a:ahLst/>
              <a:cxnLst/>
              <a:rect l="l" t="t" r="r" b="b"/>
              <a:pathLst>
                <a:path w="1988" h="4543" extrusionOk="0">
                  <a:moveTo>
                    <a:pt x="996" y="1"/>
                  </a:moveTo>
                  <a:cubicBezTo>
                    <a:pt x="877" y="1"/>
                    <a:pt x="756" y="38"/>
                    <a:pt x="653" y="116"/>
                  </a:cubicBezTo>
                  <a:cubicBezTo>
                    <a:pt x="237" y="429"/>
                    <a:pt x="1" y="905"/>
                    <a:pt x="1" y="1421"/>
                  </a:cubicBezTo>
                  <a:cubicBezTo>
                    <a:pt x="1" y="2120"/>
                    <a:pt x="365" y="2460"/>
                    <a:pt x="604" y="2688"/>
                  </a:cubicBezTo>
                  <a:cubicBezTo>
                    <a:pt x="789" y="2856"/>
                    <a:pt x="849" y="2916"/>
                    <a:pt x="849" y="3123"/>
                  </a:cubicBezTo>
                  <a:cubicBezTo>
                    <a:pt x="849" y="3278"/>
                    <a:pt x="778" y="3425"/>
                    <a:pt x="653" y="3520"/>
                  </a:cubicBezTo>
                  <a:cubicBezTo>
                    <a:pt x="401" y="3707"/>
                    <a:pt x="352" y="4063"/>
                    <a:pt x="542" y="4316"/>
                  </a:cubicBezTo>
                  <a:cubicBezTo>
                    <a:pt x="651" y="4464"/>
                    <a:pt x="822" y="4543"/>
                    <a:pt x="994" y="4543"/>
                  </a:cubicBezTo>
                  <a:cubicBezTo>
                    <a:pt x="1113" y="4543"/>
                    <a:pt x="1234" y="4505"/>
                    <a:pt x="1336" y="4428"/>
                  </a:cubicBezTo>
                  <a:cubicBezTo>
                    <a:pt x="1752" y="4115"/>
                    <a:pt x="1988" y="3639"/>
                    <a:pt x="1988" y="3123"/>
                  </a:cubicBezTo>
                  <a:cubicBezTo>
                    <a:pt x="1988" y="2419"/>
                    <a:pt x="1624" y="2079"/>
                    <a:pt x="1385" y="1856"/>
                  </a:cubicBezTo>
                  <a:cubicBezTo>
                    <a:pt x="1200" y="1685"/>
                    <a:pt x="1140" y="1628"/>
                    <a:pt x="1140" y="1421"/>
                  </a:cubicBezTo>
                  <a:cubicBezTo>
                    <a:pt x="1140" y="1263"/>
                    <a:pt x="1211" y="1117"/>
                    <a:pt x="1336" y="1022"/>
                  </a:cubicBezTo>
                  <a:cubicBezTo>
                    <a:pt x="1588" y="837"/>
                    <a:pt x="1637" y="478"/>
                    <a:pt x="1447" y="228"/>
                  </a:cubicBezTo>
                  <a:cubicBezTo>
                    <a:pt x="1338" y="79"/>
                    <a:pt x="1168" y="1"/>
                    <a:pt x="9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1"/>
            <p:cNvSpPr/>
            <p:nvPr/>
          </p:nvSpPr>
          <p:spPr>
            <a:xfrm>
              <a:off x="4314735" y="2620449"/>
              <a:ext cx="43358" cy="99083"/>
            </a:xfrm>
            <a:custGeom>
              <a:avLst/>
              <a:gdLst/>
              <a:ahLst/>
              <a:cxnLst/>
              <a:rect l="l" t="t" r="r" b="b"/>
              <a:pathLst>
                <a:path w="1988" h="4543" extrusionOk="0">
                  <a:moveTo>
                    <a:pt x="994" y="1"/>
                  </a:moveTo>
                  <a:cubicBezTo>
                    <a:pt x="875" y="1"/>
                    <a:pt x="756" y="38"/>
                    <a:pt x="653" y="116"/>
                  </a:cubicBezTo>
                  <a:cubicBezTo>
                    <a:pt x="237" y="429"/>
                    <a:pt x="1" y="905"/>
                    <a:pt x="1" y="1421"/>
                  </a:cubicBezTo>
                  <a:cubicBezTo>
                    <a:pt x="1" y="2120"/>
                    <a:pt x="362" y="2460"/>
                    <a:pt x="604" y="2688"/>
                  </a:cubicBezTo>
                  <a:cubicBezTo>
                    <a:pt x="789" y="2856"/>
                    <a:pt x="849" y="2916"/>
                    <a:pt x="849" y="3123"/>
                  </a:cubicBezTo>
                  <a:cubicBezTo>
                    <a:pt x="849" y="3278"/>
                    <a:pt x="778" y="3425"/>
                    <a:pt x="653" y="3520"/>
                  </a:cubicBezTo>
                  <a:cubicBezTo>
                    <a:pt x="400" y="3707"/>
                    <a:pt x="349" y="4063"/>
                    <a:pt x="539" y="4316"/>
                  </a:cubicBezTo>
                  <a:cubicBezTo>
                    <a:pt x="650" y="4464"/>
                    <a:pt x="820" y="4543"/>
                    <a:pt x="992" y="4543"/>
                  </a:cubicBezTo>
                  <a:cubicBezTo>
                    <a:pt x="1112" y="4543"/>
                    <a:pt x="1232" y="4505"/>
                    <a:pt x="1335" y="4428"/>
                  </a:cubicBezTo>
                  <a:cubicBezTo>
                    <a:pt x="1748" y="4115"/>
                    <a:pt x="1988" y="3639"/>
                    <a:pt x="1988" y="3123"/>
                  </a:cubicBezTo>
                  <a:cubicBezTo>
                    <a:pt x="1988" y="2419"/>
                    <a:pt x="1623" y="2079"/>
                    <a:pt x="1381" y="1856"/>
                  </a:cubicBezTo>
                  <a:cubicBezTo>
                    <a:pt x="1199" y="1685"/>
                    <a:pt x="1137" y="1628"/>
                    <a:pt x="1137" y="1421"/>
                  </a:cubicBezTo>
                  <a:cubicBezTo>
                    <a:pt x="1137" y="1263"/>
                    <a:pt x="1210" y="1117"/>
                    <a:pt x="1335" y="1022"/>
                  </a:cubicBezTo>
                  <a:cubicBezTo>
                    <a:pt x="1585" y="837"/>
                    <a:pt x="1637" y="478"/>
                    <a:pt x="1447" y="228"/>
                  </a:cubicBezTo>
                  <a:cubicBezTo>
                    <a:pt x="1334" y="79"/>
                    <a:pt x="1165"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1"/>
            <p:cNvSpPr/>
            <p:nvPr/>
          </p:nvSpPr>
          <p:spPr>
            <a:xfrm>
              <a:off x="4372423" y="2620449"/>
              <a:ext cx="43424" cy="99083"/>
            </a:xfrm>
            <a:custGeom>
              <a:avLst/>
              <a:gdLst/>
              <a:ahLst/>
              <a:cxnLst/>
              <a:rect l="l" t="t" r="r" b="b"/>
              <a:pathLst>
                <a:path w="1991" h="4543" extrusionOk="0">
                  <a:moveTo>
                    <a:pt x="997" y="1"/>
                  </a:moveTo>
                  <a:cubicBezTo>
                    <a:pt x="877" y="1"/>
                    <a:pt x="757" y="38"/>
                    <a:pt x="653" y="116"/>
                  </a:cubicBezTo>
                  <a:cubicBezTo>
                    <a:pt x="240" y="429"/>
                    <a:pt x="0" y="905"/>
                    <a:pt x="0" y="1421"/>
                  </a:cubicBezTo>
                  <a:cubicBezTo>
                    <a:pt x="0" y="2120"/>
                    <a:pt x="365" y="2460"/>
                    <a:pt x="607" y="2688"/>
                  </a:cubicBezTo>
                  <a:cubicBezTo>
                    <a:pt x="789" y="2856"/>
                    <a:pt x="851" y="2916"/>
                    <a:pt x="851" y="3123"/>
                  </a:cubicBezTo>
                  <a:cubicBezTo>
                    <a:pt x="851" y="3278"/>
                    <a:pt x="781" y="3425"/>
                    <a:pt x="653" y="3520"/>
                  </a:cubicBezTo>
                  <a:cubicBezTo>
                    <a:pt x="403" y="3707"/>
                    <a:pt x="351" y="4063"/>
                    <a:pt x="541" y="4316"/>
                  </a:cubicBezTo>
                  <a:cubicBezTo>
                    <a:pt x="652" y="4464"/>
                    <a:pt x="822" y="4543"/>
                    <a:pt x="995" y="4543"/>
                  </a:cubicBezTo>
                  <a:cubicBezTo>
                    <a:pt x="1114" y="4543"/>
                    <a:pt x="1235" y="4505"/>
                    <a:pt x="1338" y="4428"/>
                  </a:cubicBezTo>
                  <a:cubicBezTo>
                    <a:pt x="1751" y="4115"/>
                    <a:pt x="1990" y="3639"/>
                    <a:pt x="1990" y="3123"/>
                  </a:cubicBezTo>
                  <a:cubicBezTo>
                    <a:pt x="1990" y="2419"/>
                    <a:pt x="1626" y="2079"/>
                    <a:pt x="1384" y="1856"/>
                  </a:cubicBezTo>
                  <a:cubicBezTo>
                    <a:pt x="1202" y="1685"/>
                    <a:pt x="1139" y="1628"/>
                    <a:pt x="1139" y="1421"/>
                  </a:cubicBezTo>
                  <a:cubicBezTo>
                    <a:pt x="1139" y="1263"/>
                    <a:pt x="1210" y="1117"/>
                    <a:pt x="1338" y="1022"/>
                  </a:cubicBezTo>
                  <a:cubicBezTo>
                    <a:pt x="1588" y="837"/>
                    <a:pt x="1640" y="478"/>
                    <a:pt x="1449" y="228"/>
                  </a:cubicBezTo>
                  <a:cubicBezTo>
                    <a:pt x="1337" y="79"/>
                    <a:pt x="1168" y="1"/>
                    <a:pt x="9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4" name="Google Shape;6764;p51"/>
          <p:cNvGrpSpPr/>
          <p:nvPr/>
        </p:nvGrpSpPr>
        <p:grpSpPr>
          <a:xfrm>
            <a:off x="4535512" y="2553755"/>
            <a:ext cx="379450" cy="379167"/>
            <a:chOff x="4717653" y="2583547"/>
            <a:chExt cx="379450" cy="379167"/>
          </a:xfrm>
        </p:grpSpPr>
        <p:sp>
          <p:nvSpPr>
            <p:cNvPr id="6765" name="Google Shape;6765;p51"/>
            <p:cNvSpPr/>
            <p:nvPr/>
          </p:nvSpPr>
          <p:spPr>
            <a:xfrm>
              <a:off x="4800226" y="2583547"/>
              <a:ext cx="214480" cy="379167"/>
            </a:xfrm>
            <a:custGeom>
              <a:avLst/>
              <a:gdLst/>
              <a:ahLst/>
              <a:cxnLst/>
              <a:rect l="l" t="t" r="r" b="b"/>
              <a:pathLst>
                <a:path w="9834" h="17385" extrusionOk="0">
                  <a:moveTo>
                    <a:pt x="6136" y="1131"/>
                  </a:moveTo>
                  <a:cubicBezTo>
                    <a:pt x="6571" y="1131"/>
                    <a:pt x="6794" y="1509"/>
                    <a:pt x="6794" y="1882"/>
                  </a:cubicBezTo>
                  <a:cubicBezTo>
                    <a:pt x="6794" y="2396"/>
                    <a:pt x="6313" y="2817"/>
                    <a:pt x="5304" y="3646"/>
                  </a:cubicBezTo>
                  <a:cubicBezTo>
                    <a:pt x="5177" y="3752"/>
                    <a:pt x="5046" y="3861"/>
                    <a:pt x="4905" y="3972"/>
                  </a:cubicBezTo>
                  <a:cubicBezTo>
                    <a:pt x="4769" y="3855"/>
                    <a:pt x="4638" y="3747"/>
                    <a:pt x="4508" y="3646"/>
                  </a:cubicBezTo>
                  <a:cubicBezTo>
                    <a:pt x="3510" y="2820"/>
                    <a:pt x="3024" y="2398"/>
                    <a:pt x="3024" y="1882"/>
                  </a:cubicBezTo>
                  <a:cubicBezTo>
                    <a:pt x="3024" y="1509"/>
                    <a:pt x="3249" y="1131"/>
                    <a:pt x="3682" y="1131"/>
                  </a:cubicBezTo>
                  <a:cubicBezTo>
                    <a:pt x="4165" y="1131"/>
                    <a:pt x="4356" y="1740"/>
                    <a:pt x="4367" y="1773"/>
                  </a:cubicBezTo>
                  <a:cubicBezTo>
                    <a:pt x="4437" y="2018"/>
                    <a:pt x="4657" y="2183"/>
                    <a:pt x="4910" y="2183"/>
                  </a:cubicBezTo>
                  <a:cubicBezTo>
                    <a:pt x="5163" y="2183"/>
                    <a:pt x="5389" y="2015"/>
                    <a:pt x="5457" y="1770"/>
                  </a:cubicBezTo>
                  <a:cubicBezTo>
                    <a:pt x="5459" y="1762"/>
                    <a:pt x="5650" y="1131"/>
                    <a:pt x="6136" y="1131"/>
                  </a:cubicBezTo>
                  <a:close/>
                  <a:moveTo>
                    <a:pt x="6992" y="6416"/>
                  </a:moveTo>
                  <a:cubicBezTo>
                    <a:pt x="7305" y="6416"/>
                    <a:pt x="7561" y="6669"/>
                    <a:pt x="7561" y="6981"/>
                  </a:cubicBezTo>
                  <a:cubicBezTo>
                    <a:pt x="7561" y="7294"/>
                    <a:pt x="7305" y="7549"/>
                    <a:pt x="6992" y="7549"/>
                  </a:cubicBezTo>
                  <a:lnTo>
                    <a:pt x="2833" y="7549"/>
                  </a:lnTo>
                  <a:cubicBezTo>
                    <a:pt x="2521" y="7549"/>
                    <a:pt x="2265" y="7294"/>
                    <a:pt x="2265" y="6981"/>
                  </a:cubicBezTo>
                  <a:cubicBezTo>
                    <a:pt x="2265" y="6669"/>
                    <a:pt x="2521" y="6416"/>
                    <a:pt x="2833" y="6416"/>
                  </a:cubicBezTo>
                  <a:close/>
                  <a:moveTo>
                    <a:pt x="6992" y="8686"/>
                  </a:moveTo>
                  <a:cubicBezTo>
                    <a:pt x="7305" y="8686"/>
                    <a:pt x="7561" y="8938"/>
                    <a:pt x="7561" y="9251"/>
                  </a:cubicBezTo>
                  <a:cubicBezTo>
                    <a:pt x="7561" y="9564"/>
                    <a:pt x="7305" y="9819"/>
                    <a:pt x="6992" y="9819"/>
                  </a:cubicBezTo>
                  <a:lnTo>
                    <a:pt x="2833" y="9819"/>
                  </a:lnTo>
                  <a:cubicBezTo>
                    <a:pt x="2521" y="9819"/>
                    <a:pt x="2265" y="9564"/>
                    <a:pt x="2265" y="9251"/>
                  </a:cubicBezTo>
                  <a:cubicBezTo>
                    <a:pt x="2265" y="8938"/>
                    <a:pt x="2521" y="8686"/>
                    <a:pt x="2833" y="8686"/>
                  </a:cubicBezTo>
                  <a:close/>
                  <a:moveTo>
                    <a:pt x="6992" y="10950"/>
                  </a:moveTo>
                  <a:cubicBezTo>
                    <a:pt x="7305" y="10950"/>
                    <a:pt x="7561" y="11206"/>
                    <a:pt x="7561" y="11518"/>
                  </a:cubicBezTo>
                  <a:cubicBezTo>
                    <a:pt x="7561" y="11833"/>
                    <a:pt x="7305" y="12086"/>
                    <a:pt x="6992" y="12086"/>
                  </a:cubicBezTo>
                  <a:lnTo>
                    <a:pt x="2833" y="12086"/>
                  </a:lnTo>
                  <a:cubicBezTo>
                    <a:pt x="2521" y="12086"/>
                    <a:pt x="2265" y="11831"/>
                    <a:pt x="2265" y="11518"/>
                  </a:cubicBezTo>
                  <a:cubicBezTo>
                    <a:pt x="2265" y="11206"/>
                    <a:pt x="2521" y="10950"/>
                    <a:pt x="2833" y="10950"/>
                  </a:cubicBezTo>
                  <a:close/>
                  <a:moveTo>
                    <a:pt x="3690" y="1"/>
                  </a:moveTo>
                  <a:cubicBezTo>
                    <a:pt x="2684" y="1"/>
                    <a:pt x="1896" y="830"/>
                    <a:pt x="1896" y="1884"/>
                  </a:cubicBezTo>
                  <a:cubicBezTo>
                    <a:pt x="1896" y="2803"/>
                    <a:pt x="2483" y="3418"/>
                    <a:pt x="3344" y="4146"/>
                  </a:cubicBezTo>
                  <a:lnTo>
                    <a:pt x="569" y="4146"/>
                  </a:lnTo>
                  <a:cubicBezTo>
                    <a:pt x="256" y="4146"/>
                    <a:pt x="1" y="4399"/>
                    <a:pt x="1" y="4712"/>
                  </a:cubicBezTo>
                  <a:lnTo>
                    <a:pt x="1" y="17384"/>
                  </a:lnTo>
                  <a:lnTo>
                    <a:pt x="3026" y="17384"/>
                  </a:lnTo>
                  <a:lnTo>
                    <a:pt x="3026" y="14359"/>
                  </a:lnTo>
                  <a:cubicBezTo>
                    <a:pt x="3026" y="14046"/>
                    <a:pt x="3282" y="13791"/>
                    <a:pt x="3595" y="13791"/>
                  </a:cubicBezTo>
                  <a:lnTo>
                    <a:pt x="6239" y="13791"/>
                  </a:lnTo>
                  <a:cubicBezTo>
                    <a:pt x="6552" y="13791"/>
                    <a:pt x="6808" y="14046"/>
                    <a:pt x="6808" y="14359"/>
                  </a:cubicBezTo>
                  <a:lnTo>
                    <a:pt x="6808" y="17384"/>
                  </a:lnTo>
                  <a:lnTo>
                    <a:pt x="9833" y="17384"/>
                  </a:lnTo>
                  <a:lnTo>
                    <a:pt x="9833" y="4712"/>
                  </a:lnTo>
                  <a:cubicBezTo>
                    <a:pt x="9830" y="4399"/>
                    <a:pt x="9575" y="4146"/>
                    <a:pt x="9262" y="4146"/>
                  </a:cubicBezTo>
                  <a:lnTo>
                    <a:pt x="6487" y="4146"/>
                  </a:lnTo>
                  <a:cubicBezTo>
                    <a:pt x="7349" y="3418"/>
                    <a:pt x="7936" y="2803"/>
                    <a:pt x="7936" y="1884"/>
                  </a:cubicBezTo>
                  <a:cubicBezTo>
                    <a:pt x="7936" y="830"/>
                    <a:pt x="7147" y="1"/>
                    <a:pt x="6142" y="1"/>
                  </a:cubicBezTo>
                  <a:cubicBezTo>
                    <a:pt x="5609" y="1"/>
                    <a:pt x="5204" y="226"/>
                    <a:pt x="4916" y="523"/>
                  </a:cubicBezTo>
                  <a:cubicBezTo>
                    <a:pt x="4627" y="226"/>
                    <a:pt x="4222" y="1"/>
                    <a:pt x="36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1"/>
            <p:cNvSpPr/>
            <p:nvPr/>
          </p:nvSpPr>
          <p:spPr>
            <a:xfrm>
              <a:off x="4717653" y="2748190"/>
              <a:ext cx="57753" cy="214458"/>
            </a:xfrm>
            <a:custGeom>
              <a:avLst/>
              <a:gdLst/>
              <a:ahLst/>
              <a:cxnLst/>
              <a:rect l="l" t="t" r="r" b="b"/>
              <a:pathLst>
                <a:path w="2648" h="9833" extrusionOk="0">
                  <a:moveTo>
                    <a:pt x="568" y="0"/>
                  </a:moveTo>
                  <a:cubicBezTo>
                    <a:pt x="256" y="0"/>
                    <a:pt x="0" y="256"/>
                    <a:pt x="0" y="569"/>
                  </a:cubicBezTo>
                  <a:lnTo>
                    <a:pt x="0" y="9267"/>
                  </a:lnTo>
                  <a:cubicBezTo>
                    <a:pt x="0" y="9580"/>
                    <a:pt x="256" y="9833"/>
                    <a:pt x="568" y="9833"/>
                  </a:cubicBezTo>
                  <a:lnTo>
                    <a:pt x="2648" y="9833"/>
                  </a:lnTo>
                  <a:lnTo>
                    <a:pt x="2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1"/>
            <p:cNvSpPr/>
            <p:nvPr/>
          </p:nvSpPr>
          <p:spPr>
            <a:xfrm>
              <a:off x="5039329" y="2748190"/>
              <a:ext cx="57775" cy="214523"/>
            </a:xfrm>
            <a:custGeom>
              <a:avLst/>
              <a:gdLst/>
              <a:ahLst/>
              <a:cxnLst/>
              <a:rect l="l" t="t" r="r" b="b"/>
              <a:pathLst>
                <a:path w="2649" h="9836" extrusionOk="0">
                  <a:moveTo>
                    <a:pt x="1" y="0"/>
                  </a:moveTo>
                  <a:lnTo>
                    <a:pt x="1" y="9835"/>
                  </a:lnTo>
                  <a:lnTo>
                    <a:pt x="2080" y="9835"/>
                  </a:lnTo>
                  <a:cubicBezTo>
                    <a:pt x="2393" y="9835"/>
                    <a:pt x="2649" y="9580"/>
                    <a:pt x="2649" y="9267"/>
                  </a:cubicBezTo>
                  <a:lnTo>
                    <a:pt x="2649" y="569"/>
                  </a:lnTo>
                  <a:cubicBezTo>
                    <a:pt x="2649" y="253"/>
                    <a:pt x="2393" y="0"/>
                    <a:pt x="20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8" name="Google Shape;6768;p51"/>
          <p:cNvSpPr/>
          <p:nvPr/>
        </p:nvSpPr>
        <p:spPr>
          <a:xfrm>
            <a:off x="5196743" y="2553602"/>
            <a:ext cx="379516" cy="379472"/>
          </a:xfrm>
          <a:custGeom>
            <a:avLst/>
            <a:gdLst/>
            <a:ahLst/>
            <a:cxnLst/>
            <a:rect l="l" t="t" r="r" b="b"/>
            <a:pathLst>
              <a:path w="17401" h="17399" extrusionOk="0">
                <a:moveTo>
                  <a:pt x="8702" y="1137"/>
                </a:moveTo>
                <a:cubicBezTo>
                  <a:pt x="9014" y="1137"/>
                  <a:pt x="9267" y="1390"/>
                  <a:pt x="9267" y="1702"/>
                </a:cubicBezTo>
                <a:cubicBezTo>
                  <a:pt x="9267" y="2015"/>
                  <a:pt x="9014" y="2271"/>
                  <a:pt x="8702" y="2271"/>
                </a:cubicBezTo>
                <a:cubicBezTo>
                  <a:pt x="8389" y="2271"/>
                  <a:pt x="8134" y="2015"/>
                  <a:pt x="8134" y="1702"/>
                </a:cubicBezTo>
                <a:cubicBezTo>
                  <a:pt x="8134" y="1387"/>
                  <a:pt x="8389" y="1137"/>
                  <a:pt x="8702" y="1137"/>
                </a:cubicBezTo>
                <a:close/>
                <a:moveTo>
                  <a:pt x="2838" y="8699"/>
                </a:moveTo>
                <a:cubicBezTo>
                  <a:pt x="3151" y="8699"/>
                  <a:pt x="3407" y="8955"/>
                  <a:pt x="3407" y="9268"/>
                </a:cubicBezTo>
                <a:lnTo>
                  <a:pt x="3407" y="13427"/>
                </a:lnTo>
                <a:cubicBezTo>
                  <a:pt x="3407" y="13739"/>
                  <a:pt x="3151" y="13992"/>
                  <a:pt x="2838" y="13992"/>
                </a:cubicBezTo>
                <a:cubicBezTo>
                  <a:pt x="2526" y="13992"/>
                  <a:pt x="2273" y="13739"/>
                  <a:pt x="2273" y="13427"/>
                </a:cubicBezTo>
                <a:lnTo>
                  <a:pt x="2273" y="9268"/>
                </a:lnTo>
                <a:cubicBezTo>
                  <a:pt x="2273" y="8955"/>
                  <a:pt x="2526" y="8699"/>
                  <a:pt x="2838" y="8699"/>
                </a:cubicBezTo>
                <a:close/>
                <a:moveTo>
                  <a:pt x="14563" y="8699"/>
                </a:moveTo>
                <a:cubicBezTo>
                  <a:pt x="14875" y="8699"/>
                  <a:pt x="15128" y="8955"/>
                  <a:pt x="15128" y="9268"/>
                </a:cubicBezTo>
                <a:lnTo>
                  <a:pt x="15131" y="12290"/>
                </a:lnTo>
                <a:cubicBezTo>
                  <a:pt x="15131" y="13228"/>
                  <a:pt x="14364" y="13992"/>
                  <a:pt x="13426" y="13992"/>
                </a:cubicBezTo>
                <a:cubicBezTo>
                  <a:pt x="12488" y="13992"/>
                  <a:pt x="11725" y="13228"/>
                  <a:pt x="11725" y="12290"/>
                </a:cubicBezTo>
                <a:lnTo>
                  <a:pt x="11725" y="9268"/>
                </a:lnTo>
                <a:cubicBezTo>
                  <a:pt x="11725" y="8955"/>
                  <a:pt x="11980" y="8699"/>
                  <a:pt x="12293" y="8699"/>
                </a:cubicBezTo>
                <a:cubicBezTo>
                  <a:pt x="12605" y="8699"/>
                  <a:pt x="12858" y="8955"/>
                  <a:pt x="12858" y="9268"/>
                </a:cubicBezTo>
                <a:lnTo>
                  <a:pt x="12858" y="12290"/>
                </a:lnTo>
                <a:cubicBezTo>
                  <a:pt x="12858" y="12603"/>
                  <a:pt x="13114" y="12858"/>
                  <a:pt x="13426" y="12858"/>
                </a:cubicBezTo>
                <a:cubicBezTo>
                  <a:pt x="13739" y="12858"/>
                  <a:pt x="13994" y="12603"/>
                  <a:pt x="13994" y="12290"/>
                </a:cubicBezTo>
                <a:lnTo>
                  <a:pt x="13994" y="9268"/>
                </a:lnTo>
                <a:cubicBezTo>
                  <a:pt x="13994" y="8955"/>
                  <a:pt x="14250" y="8699"/>
                  <a:pt x="14563" y="8699"/>
                </a:cubicBezTo>
                <a:close/>
                <a:moveTo>
                  <a:pt x="8789" y="8713"/>
                </a:moveTo>
                <a:cubicBezTo>
                  <a:pt x="9795" y="8713"/>
                  <a:pt x="10583" y="9542"/>
                  <a:pt x="10583" y="10600"/>
                </a:cubicBezTo>
                <a:cubicBezTo>
                  <a:pt x="10586" y="11891"/>
                  <a:pt x="9436" y="12573"/>
                  <a:pt x="7935" y="13862"/>
                </a:cubicBezTo>
                <a:cubicBezTo>
                  <a:pt x="7832" y="13954"/>
                  <a:pt x="7699" y="13997"/>
                  <a:pt x="7566" y="13997"/>
                </a:cubicBezTo>
                <a:cubicBezTo>
                  <a:pt x="7432" y="13997"/>
                  <a:pt x="7305" y="13954"/>
                  <a:pt x="7196" y="13862"/>
                </a:cubicBezTo>
                <a:cubicBezTo>
                  <a:pt x="5693" y="12573"/>
                  <a:pt x="4543" y="11891"/>
                  <a:pt x="4543" y="10600"/>
                </a:cubicBezTo>
                <a:cubicBezTo>
                  <a:pt x="4543" y="9542"/>
                  <a:pt x="5331" y="8713"/>
                  <a:pt x="6337" y="8713"/>
                </a:cubicBezTo>
                <a:cubicBezTo>
                  <a:pt x="6870" y="8713"/>
                  <a:pt x="7275" y="8941"/>
                  <a:pt x="7563" y="9238"/>
                </a:cubicBezTo>
                <a:cubicBezTo>
                  <a:pt x="7851" y="8941"/>
                  <a:pt x="8256" y="8713"/>
                  <a:pt x="8789" y="8713"/>
                </a:cubicBezTo>
                <a:close/>
                <a:moveTo>
                  <a:pt x="8699" y="1"/>
                </a:moveTo>
                <a:cubicBezTo>
                  <a:pt x="7761" y="1"/>
                  <a:pt x="6997" y="765"/>
                  <a:pt x="6997" y="1702"/>
                </a:cubicBezTo>
                <a:cubicBezTo>
                  <a:pt x="6997" y="2442"/>
                  <a:pt x="7473" y="3067"/>
                  <a:pt x="8134" y="3301"/>
                </a:cubicBezTo>
                <a:lnTo>
                  <a:pt x="8134" y="4160"/>
                </a:lnTo>
                <a:lnTo>
                  <a:pt x="1705" y="4160"/>
                </a:lnTo>
                <a:cubicBezTo>
                  <a:pt x="767" y="4160"/>
                  <a:pt x="0" y="4924"/>
                  <a:pt x="0" y="5862"/>
                </a:cubicBezTo>
                <a:lnTo>
                  <a:pt x="0" y="15696"/>
                </a:lnTo>
                <a:cubicBezTo>
                  <a:pt x="0" y="16634"/>
                  <a:pt x="767" y="17398"/>
                  <a:pt x="1705" y="17398"/>
                </a:cubicBezTo>
                <a:lnTo>
                  <a:pt x="15696" y="17398"/>
                </a:lnTo>
                <a:cubicBezTo>
                  <a:pt x="16634" y="17398"/>
                  <a:pt x="17398" y="16634"/>
                  <a:pt x="17398" y="15696"/>
                </a:cubicBezTo>
                <a:lnTo>
                  <a:pt x="17398" y="5862"/>
                </a:lnTo>
                <a:cubicBezTo>
                  <a:pt x="17400" y="4924"/>
                  <a:pt x="16634" y="4160"/>
                  <a:pt x="15696" y="4160"/>
                </a:cubicBezTo>
                <a:lnTo>
                  <a:pt x="9267" y="4160"/>
                </a:lnTo>
                <a:lnTo>
                  <a:pt x="9267" y="3301"/>
                </a:lnTo>
                <a:cubicBezTo>
                  <a:pt x="9928" y="3067"/>
                  <a:pt x="10403" y="2442"/>
                  <a:pt x="10403" y="1702"/>
                </a:cubicBezTo>
                <a:cubicBezTo>
                  <a:pt x="10403" y="765"/>
                  <a:pt x="9640" y="1"/>
                  <a:pt x="8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9" name="Google Shape;6769;p51"/>
          <p:cNvGrpSpPr/>
          <p:nvPr/>
        </p:nvGrpSpPr>
        <p:grpSpPr>
          <a:xfrm>
            <a:off x="5903364" y="2553613"/>
            <a:ext cx="281022" cy="379450"/>
            <a:chOff x="5772603" y="2558487"/>
            <a:chExt cx="281022" cy="379450"/>
          </a:xfrm>
        </p:grpSpPr>
        <p:sp>
          <p:nvSpPr>
            <p:cNvPr id="6770" name="Google Shape;6770;p51"/>
            <p:cNvSpPr/>
            <p:nvPr/>
          </p:nvSpPr>
          <p:spPr>
            <a:xfrm>
              <a:off x="5772603" y="2558487"/>
              <a:ext cx="281022" cy="255700"/>
            </a:xfrm>
            <a:custGeom>
              <a:avLst/>
              <a:gdLst/>
              <a:ahLst/>
              <a:cxnLst/>
              <a:rect l="l" t="t" r="r" b="b"/>
              <a:pathLst>
                <a:path w="12885" h="11724" extrusionOk="0">
                  <a:moveTo>
                    <a:pt x="6468" y="0"/>
                  </a:moveTo>
                  <a:cubicBezTo>
                    <a:pt x="6361" y="0"/>
                    <a:pt x="6254" y="3"/>
                    <a:pt x="6146" y="8"/>
                  </a:cubicBezTo>
                  <a:cubicBezTo>
                    <a:pt x="2816" y="163"/>
                    <a:pt x="68" y="3004"/>
                    <a:pt x="22" y="6342"/>
                  </a:cubicBezTo>
                  <a:cubicBezTo>
                    <a:pt x="0" y="8217"/>
                    <a:pt x="791" y="10003"/>
                    <a:pt x="2197" y="11248"/>
                  </a:cubicBezTo>
                  <a:cubicBezTo>
                    <a:pt x="2351" y="11379"/>
                    <a:pt x="2466" y="11542"/>
                    <a:pt x="2547" y="11724"/>
                  </a:cubicBezTo>
                  <a:lnTo>
                    <a:pt x="5885" y="11724"/>
                  </a:lnTo>
                  <a:lnTo>
                    <a:pt x="5885" y="9552"/>
                  </a:lnTo>
                  <a:cubicBezTo>
                    <a:pt x="5654" y="9362"/>
                    <a:pt x="5431" y="9180"/>
                    <a:pt x="5222" y="9011"/>
                  </a:cubicBezTo>
                  <a:cubicBezTo>
                    <a:pt x="3659" y="7744"/>
                    <a:pt x="2846" y="7032"/>
                    <a:pt x="2846" y="5937"/>
                  </a:cubicBezTo>
                  <a:cubicBezTo>
                    <a:pt x="2846" y="4852"/>
                    <a:pt x="3637" y="4001"/>
                    <a:pt x="4648" y="4001"/>
                  </a:cubicBezTo>
                  <a:cubicBezTo>
                    <a:pt x="5195" y="4001"/>
                    <a:pt x="5641" y="4230"/>
                    <a:pt x="6002" y="4692"/>
                  </a:cubicBezTo>
                  <a:lnTo>
                    <a:pt x="6451" y="5262"/>
                  </a:lnTo>
                  <a:lnTo>
                    <a:pt x="6899" y="4692"/>
                  </a:lnTo>
                  <a:cubicBezTo>
                    <a:pt x="7263" y="4227"/>
                    <a:pt x="7709" y="4001"/>
                    <a:pt x="8256" y="4001"/>
                  </a:cubicBezTo>
                  <a:cubicBezTo>
                    <a:pt x="9264" y="4001"/>
                    <a:pt x="10055" y="4852"/>
                    <a:pt x="10055" y="5937"/>
                  </a:cubicBezTo>
                  <a:cubicBezTo>
                    <a:pt x="10055" y="7032"/>
                    <a:pt x="9245" y="7744"/>
                    <a:pt x="7688" y="9006"/>
                  </a:cubicBezTo>
                  <a:cubicBezTo>
                    <a:pt x="7473" y="9177"/>
                    <a:pt x="7250" y="9362"/>
                    <a:pt x="7019" y="9552"/>
                  </a:cubicBezTo>
                  <a:lnTo>
                    <a:pt x="7019" y="11724"/>
                  </a:lnTo>
                  <a:lnTo>
                    <a:pt x="10351" y="11724"/>
                  </a:lnTo>
                  <a:cubicBezTo>
                    <a:pt x="10430" y="11547"/>
                    <a:pt x="10547" y="11387"/>
                    <a:pt x="10691" y="11256"/>
                  </a:cubicBezTo>
                  <a:cubicBezTo>
                    <a:pt x="12083" y="10039"/>
                    <a:pt x="12880" y="8277"/>
                    <a:pt x="12880" y="6429"/>
                  </a:cubicBezTo>
                  <a:cubicBezTo>
                    <a:pt x="12885" y="4656"/>
                    <a:pt x="12178" y="3004"/>
                    <a:pt x="10892" y="1778"/>
                  </a:cubicBezTo>
                  <a:cubicBezTo>
                    <a:pt x="9687" y="629"/>
                    <a:pt x="8122" y="0"/>
                    <a:pt x="6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1"/>
            <p:cNvSpPr/>
            <p:nvPr/>
          </p:nvSpPr>
          <p:spPr>
            <a:xfrm>
              <a:off x="5830814" y="2838898"/>
              <a:ext cx="164949" cy="99039"/>
            </a:xfrm>
            <a:custGeom>
              <a:avLst/>
              <a:gdLst/>
              <a:ahLst/>
              <a:cxnLst/>
              <a:rect l="l" t="t" r="r" b="b"/>
              <a:pathLst>
                <a:path w="7563" h="4541" extrusionOk="0">
                  <a:moveTo>
                    <a:pt x="0" y="0"/>
                  </a:moveTo>
                  <a:lnTo>
                    <a:pt x="0" y="569"/>
                  </a:lnTo>
                  <a:cubicBezTo>
                    <a:pt x="0" y="1313"/>
                    <a:pt x="484" y="1941"/>
                    <a:pt x="1153" y="2172"/>
                  </a:cubicBezTo>
                  <a:cubicBezTo>
                    <a:pt x="1213" y="2730"/>
                    <a:pt x="1447" y="3262"/>
                    <a:pt x="1827" y="3681"/>
                  </a:cubicBezTo>
                  <a:cubicBezTo>
                    <a:pt x="2327" y="4227"/>
                    <a:pt x="3042" y="4540"/>
                    <a:pt x="3782" y="4540"/>
                  </a:cubicBezTo>
                  <a:cubicBezTo>
                    <a:pt x="4524" y="4540"/>
                    <a:pt x="5233" y="4227"/>
                    <a:pt x="5736" y="3681"/>
                  </a:cubicBezTo>
                  <a:cubicBezTo>
                    <a:pt x="6119" y="3262"/>
                    <a:pt x="6353" y="2732"/>
                    <a:pt x="6413" y="2172"/>
                  </a:cubicBezTo>
                  <a:cubicBezTo>
                    <a:pt x="7082" y="1941"/>
                    <a:pt x="7563" y="1316"/>
                    <a:pt x="7563" y="569"/>
                  </a:cubicBezTo>
                  <a:lnTo>
                    <a:pt x="75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72" name="Google Shape;6772;p51"/>
          <p:cNvSpPr/>
          <p:nvPr/>
        </p:nvSpPr>
        <p:spPr>
          <a:xfrm>
            <a:off x="6486294" y="2571203"/>
            <a:ext cx="387040" cy="344271"/>
          </a:xfrm>
          <a:custGeom>
            <a:avLst/>
            <a:gdLst/>
            <a:ahLst/>
            <a:cxnLst/>
            <a:rect l="l" t="t" r="r" b="b"/>
            <a:pathLst>
              <a:path w="17746" h="15785" extrusionOk="0">
                <a:moveTo>
                  <a:pt x="12579" y="0"/>
                </a:moveTo>
                <a:cubicBezTo>
                  <a:pt x="11937" y="0"/>
                  <a:pt x="11282" y="259"/>
                  <a:pt x="10767" y="774"/>
                </a:cubicBezTo>
                <a:cubicBezTo>
                  <a:pt x="9560" y="1981"/>
                  <a:pt x="10001" y="3715"/>
                  <a:pt x="10232" y="6412"/>
                </a:cubicBezTo>
                <a:lnTo>
                  <a:pt x="6258" y="10389"/>
                </a:lnTo>
                <a:lnTo>
                  <a:pt x="4246" y="8377"/>
                </a:lnTo>
                <a:cubicBezTo>
                  <a:pt x="4136" y="8266"/>
                  <a:pt x="3990" y="8210"/>
                  <a:pt x="3844" y="8210"/>
                </a:cubicBezTo>
                <a:cubicBezTo>
                  <a:pt x="3698" y="8210"/>
                  <a:pt x="3552" y="8266"/>
                  <a:pt x="3441" y="8377"/>
                </a:cubicBezTo>
                <a:lnTo>
                  <a:pt x="2637" y="9182"/>
                </a:lnTo>
                <a:cubicBezTo>
                  <a:pt x="2414" y="9402"/>
                  <a:pt x="2414" y="9764"/>
                  <a:pt x="2637" y="9987"/>
                </a:cubicBezTo>
                <a:lnTo>
                  <a:pt x="3412" y="10761"/>
                </a:lnTo>
                <a:cubicBezTo>
                  <a:pt x="3624" y="10976"/>
                  <a:pt x="3670" y="11329"/>
                  <a:pt x="3471" y="11561"/>
                </a:cubicBezTo>
                <a:cubicBezTo>
                  <a:pt x="3357" y="11696"/>
                  <a:pt x="3197" y="11762"/>
                  <a:pt x="3036" y="11762"/>
                </a:cubicBezTo>
                <a:cubicBezTo>
                  <a:pt x="2890" y="11762"/>
                  <a:pt x="2746" y="11707"/>
                  <a:pt x="2637" y="11593"/>
                </a:cubicBezTo>
                <a:lnTo>
                  <a:pt x="1829" y="10789"/>
                </a:lnTo>
                <a:cubicBezTo>
                  <a:pt x="1719" y="10678"/>
                  <a:pt x="1575" y="10623"/>
                  <a:pt x="1429" y="10623"/>
                </a:cubicBezTo>
                <a:cubicBezTo>
                  <a:pt x="1284" y="10623"/>
                  <a:pt x="1138" y="10678"/>
                  <a:pt x="1025" y="10789"/>
                </a:cubicBezTo>
                <a:lnTo>
                  <a:pt x="220" y="11593"/>
                </a:lnTo>
                <a:cubicBezTo>
                  <a:pt x="0" y="11816"/>
                  <a:pt x="0" y="12175"/>
                  <a:pt x="220" y="12400"/>
                </a:cubicBezTo>
                <a:lnTo>
                  <a:pt x="2232" y="14409"/>
                </a:lnTo>
                <a:lnTo>
                  <a:pt x="1857" y="14784"/>
                </a:lnTo>
                <a:cubicBezTo>
                  <a:pt x="1645" y="14999"/>
                  <a:pt x="1598" y="15353"/>
                  <a:pt x="1797" y="15584"/>
                </a:cubicBezTo>
                <a:cubicBezTo>
                  <a:pt x="1911" y="15720"/>
                  <a:pt x="2071" y="15785"/>
                  <a:pt x="2232" y="15785"/>
                </a:cubicBezTo>
                <a:cubicBezTo>
                  <a:pt x="2379" y="15785"/>
                  <a:pt x="2523" y="15730"/>
                  <a:pt x="2631" y="15616"/>
                </a:cubicBezTo>
                <a:lnTo>
                  <a:pt x="11026" y="7225"/>
                </a:lnTo>
                <a:cubicBezTo>
                  <a:pt x="12332" y="7335"/>
                  <a:pt x="13414" y="7496"/>
                  <a:pt x="14318" y="7496"/>
                </a:cubicBezTo>
                <a:cubicBezTo>
                  <a:pt x="15285" y="7496"/>
                  <a:pt x="16050" y="7313"/>
                  <a:pt x="16672" y="6689"/>
                </a:cubicBezTo>
                <a:cubicBezTo>
                  <a:pt x="17647" y="5713"/>
                  <a:pt x="17745" y="4205"/>
                  <a:pt x="16772" y="3232"/>
                </a:cubicBezTo>
                <a:cubicBezTo>
                  <a:pt x="16274" y="2733"/>
                  <a:pt x="15699" y="2580"/>
                  <a:pt x="15187" y="2580"/>
                </a:cubicBezTo>
                <a:cubicBezTo>
                  <a:pt x="15071" y="2580"/>
                  <a:pt x="14958" y="2587"/>
                  <a:pt x="14850" y="2601"/>
                </a:cubicBezTo>
                <a:cubicBezTo>
                  <a:pt x="14924" y="2011"/>
                  <a:pt x="14831" y="1291"/>
                  <a:pt x="14220" y="679"/>
                </a:cubicBezTo>
                <a:cubicBezTo>
                  <a:pt x="13766" y="225"/>
                  <a:pt x="13178" y="0"/>
                  <a:pt x="12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3" name="Google Shape;6773;p51"/>
          <p:cNvGrpSpPr/>
          <p:nvPr/>
        </p:nvGrpSpPr>
        <p:grpSpPr>
          <a:xfrm>
            <a:off x="7121322" y="2605248"/>
            <a:ext cx="379450" cy="276180"/>
            <a:chOff x="6831042" y="2592445"/>
            <a:chExt cx="379450" cy="276180"/>
          </a:xfrm>
        </p:grpSpPr>
        <p:sp>
          <p:nvSpPr>
            <p:cNvPr id="6774" name="Google Shape;6774;p51"/>
            <p:cNvSpPr/>
            <p:nvPr/>
          </p:nvSpPr>
          <p:spPr>
            <a:xfrm>
              <a:off x="6831042" y="2592445"/>
              <a:ext cx="379450" cy="129551"/>
            </a:xfrm>
            <a:custGeom>
              <a:avLst/>
              <a:gdLst/>
              <a:ahLst/>
              <a:cxnLst/>
              <a:rect l="l" t="t" r="r" b="b"/>
              <a:pathLst>
                <a:path w="17398" h="5940" extrusionOk="0">
                  <a:moveTo>
                    <a:pt x="5872" y="0"/>
                  </a:moveTo>
                  <a:cubicBezTo>
                    <a:pt x="5758" y="0"/>
                    <a:pt x="5646" y="10"/>
                    <a:pt x="5535" y="30"/>
                  </a:cubicBezTo>
                  <a:cubicBezTo>
                    <a:pt x="4534" y="212"/>
                    <a:pt x="3939" y="1137"/>
                    <a:pt x="3192" y="2308"/>
                  </a:cubicBezTo>
                  <a:cubicBezTo>
                    <a:pt x="2466" y="3450"/>
                    <a:pt x="1552" y="4858"/>
                    <a:pt x="0" y="5937"/>
                  </a:cubicBezTo>
                  <a:lnTo>
                    <a:pt x="3953" y="5937"/>
                  </a:lnTo>
                  <a:cubicBezTo>
                    <a:pt x="4999" y="5937"/>
                    <a:pt x="5350" y="5497"/>
                    <a:pt x="5758" y="4983"/>
                  </a:cubicBezTo>
                  <a:cubicBezTo>
                    <a:pt x="6125" y="4521"/>
                    <a:pt x="6576" y="3947"/>
                    <a:pt x="7497" y="3947"/>
                  </a:cubicBezTo>
                  <a:cubicBezTo>
                    <a:pt x="8014" y="3947"/>
                    <a:pt x="8408" y="4113"/>
                    <a:pt x="8683" y="4290"/>
                  </a:cubicBezTo>
                  <a:cubicBezTo>
                    <a:pt x="8957" y="4111"/>
                    <a:pt x="9351" y="3947"/>
                    <a:pt x="9868" y="3947"/>
                  </a:cubicBezTo>
                  <a:cubicBezTo>
                    <a:pt x="10789" y="3947"/>
                    <a:pt x="11251" y="4521"/>
                    <a:pt x="11624" y="4980"/>
                  </a:cubicBezTo>
                  <a:cubicBezTo>
                    <a:pt x="12040" y="5494"/>
                    <a:pt x="12399" y="5940"/>
                    <a:pt x="13445" y="5940"/>
                  </a:cubicBezTo>
                  <a:lnTo>
                    <a:pt x="17398" y="5940"/>
                  </a:lnTo>
                  <a:cubicBezTo>
                    <a:pt x="15856" y="4866"/>
                    <a:pt x="14946" y="3461"/>
                    <a:pt x="14214" y="2327"/>
                  </a:cubicBezTo>
                  <a:cubicBezTo>
                    <a:pt x="13456" y="1148"/>
                    <a:pt x="12855" y="218"/>
                    <a:pt x="11847" y="36"/>
                  </a:cubicBezTo>
                  <a:cubicBezTo>
                    <a:pt x="11738" y="16"/>
                    <a:pt x="11629" y="7"/>
                    <a:pt x="11518" y="7"/>
                  </a:cubicBezTo>
                  <a:cubicBezTo>
                    <a:pt x="10959" y="7"/>
                    <a:pt x="10365" y="254"/>
                    <a:pt x="9678" y="767"/>
                  </a:cubicBezTo>
                  <a:cubicBezTo>
                    <a:pt x="9120" y="1186"/>
                    <a:pt x="9104" y="1191"/>
                    <a:pt x="8699" y="1191"/>
                  </a:cubicBezTo>
                  <a:cubicBezTo>
                    <a:pt x="8297" y="1191"/>
                    <a:pt x="8278" y="1186"/>
                    <a:pt x="7720" y="767"/>
                  </a:cubicBezTo>
                  <a:cubicBezTo>
                    <a:pt x="7028" y="249"/>
                    <a:pt x="6434" y="0"/>
                    <a:pt x="5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1"/>
            <p:cNvSpPr/>
            <p:nvPr/>
          </p:nvSpPr>
          <p:spPr>
            <a:xfrm>
              <a:off x="6834706" y="2747841"/>
              <a:ext cx="372122" cy="120784"/>
            </a:xfrm>
            <a:custGeom>
              <a:avLst/>
              <a:gdLst/>
              <a:ahLst/>
              <a:cxnLst/>
              <a:rect l="l" t="t" r="r" b="b"/>
              <a:pathLst>
                <a:path w="17062" h="5538" extrusionOk="0">
                  <a:moveTo>
                    <a:pt x="1" y="0"/>
                  </a:moveTo>
                  <a:cubicBezTo>
                    <a:pt x="232" y="74"/>
                    <a:pt x="835" y="734"/>
                    <a:pt x="1322" y="1267"/>
                  </a:cubicBezTo>
                  <a:cubicBezTo>
                    <a:pt x="2874" y="2966"/>
                    <a:pt x="5220" y="5537"/>
                    <a:pt x="8531" y="5537"/>
                  </a:cubicBezTo>
                  <a:cubicBezTo>
                    <a:pt x="11845" y="5537"/>
                    <a:pt x="14190" y="2969"/>
                    <a:pt x="15743" y="1267"/>
                  </a:cubicBezTo>
                  <a:cubicBezTo>
                    <a:pt x="16224" y="737"/>
                    <a:pt x="16825" y="82"/>
                    <a:pt x="17061" y="0"/>
                  </a:cubicBezTo>
                  <a:lnTo>
                    <a:pt x="13280" y="0"/>
                  </a:lnTo>
                  <a:cubicBezTo>
                    <a:pt x="10877" y="0"/>
                    <a:pt x="8960" y="1783"/>
                    <a:pt x="8939" y="1805"/>
                  </a:cubicBezTo>
                  <a:cubicBezTo>
                    <a:pt x="8825" y="1911"/>
                    <a:pt x="8678" y="1968"/>
                    <a:pt x="8531" y="1968"/>
                  </a:cubicBezTo>
                  <a:cubicBezTo>
                    <a:pt x="8387" y="1968"/>
                    <a:pt x="8240" y="1914"/>
                    <a:pt x="8123" y="1805"/>
                  </a:cubicBezTo>
                  <a:cubicBezTo>
                    <a:pt x="8107" y="1786"/>
                    <a:pt x="6174" y="0"/>
                    <a:pt x="37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6" name="Google Shape;6776;p51"/>
          <p:cNvGrpSpPr/>
          <p:nvPr/>
        </p:nvGrpSpPr>
        <p:grpSpPr>
          <a:xfrm>
            <a:off x="1461107" y="3263164"/>
            <a:ext cx="379450" cy="305296"/>
            <a:chOff x="2013584" y="3300965"/>
            <a:chExt cx="379450" cy="305296"/>
          </a:xfrm>
        </p:grpSpPr>
        <p:sp>
          <p:nvSpPr>
            <p:cNvPr id="6777" name="Google Shape;6777;p51"/>
            <p:cNvSpPr/>
            <p:nvPr/>
          </p:nvSpPr>
          <p:spPr>
            <a:xfrm>
              <a:off x="2013584" y="3556731"/>
              <a:ext cx="379450" cy="49531"/>
            </a:xfrm>
            <a:custGeom>
              <a:avLst/>
              <a:gdLst/>
              <a:ahLst/>
              <a:cxnLst/>
              <a:rect l="l" t="t" r="r" b="b"/>
              <a:pathLst>
                <a:path w="17398" h="2271" extrusionOk="0">
                  <a:moveTo>
                    <a:pt x="569" y="1"/>
                  </a:moveTo>
                  <a:cubicBezTo>
                    <a:pt x="256" y="1"/>
                    <a:pt x="1" y="254"/>
                    <a:pt x="1" y="566"/>
                  </a:cubicBezTo>
                  <a:cubicBezTo>
                    <a:pt x="1" y="1507"/>
                    <a:pt x="762" y="2271"/>
                    <a:pt x="1702" y="2271"/>
                  </a:cubicBezTo>
                  <a:lnTo>
                    <a:pt x="15696" y="2271"/>
                  </a:lnTo>
                  <a:cubicBezTo>
                    <a:pt x="16637" y="2271"/>
                    <a:pt x="17398" y="1507"/>
                    <a:pt x="17398" y="566"/>
                  </a:cubicBezTo>
                  <a:cubicBezTo>
                    <a:pt x="17398" y="251"/>
                    <a:pt x="17142" y="1"/>
                    <a:pt x="16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51"/>
            <p:cNvSpPr/>
            <p:nvPr/>
          </p:nvSpPr>
          <p:spPr>
            <a:xfrm>
              <a:off x="2038317" y="3300965"/>
              <a:ext cx="329942" cy="231012"/>
            </a:xfrm>
            <a:custGeom>
              <a:avLst/>
              <a:gdLst/>
              <a:ahLst/>
              <a:cxnLst/>
              <a:rect l="l" t="t" r="r" b="b"/>
              <a:pathLst>
                <a:path w="15128" h="10592" extrusionOk="0">
                  <a:moveTo>
                    <a:pt x="9370" y="2303"/>
                  </a:moveTo>
                  <a:cubicBezTo>
                    <a:pt x="10379" y="2303"/>
                    <a:pt x="11170" y="3154"/>
                    <a:pt x="11170" y="4239"/>
                  </a:cubicBezTo>
                  <a:cubicBezTo>
                    <a:pt x="11170" y="5601"/>
                    <a:pt x="9865" y="6400"/>
                    <a:pt x="7902" y="8044"/>
                  </a:cubicBezTo>
                  <a:cubicBezTo>
                    <a:pt x="7804" y="8126"/>
                    <a:pt x="7684" y="8167"/>
                    <a:pt x="7564" y="8167"/>
                  </a:cubicBezTo>
                  <a:cubicBezTo>
                    <a:pt x="7444" y="8167"/>
                    <a:pt x="7323" y="8126"/>
                    <a:pt x="7225" y="8044"/>
                  </a:cubicBezTo>
                  <a:cubicBezTo>
                    <a:pt x="5257" y="6394"/>
                    <a:pt x="3961" y="5601"/>
                    <a:pt x="3961" y="4239"/>
                  </a:cubicBezTo>
                  <a:cubicBezTo>
                    <a:pt x="3961" y="3154"/>
                    <a:pt x="4752" y="2303"/>
                    <a:pt x="5760" y="2303"/>
                  </a:cubicBezTo>
                  <a:cubicBezTo>
                    <a:pt x="6307" y="2303"/>
                    <a:pt x="6752" y="2532"/>
                    <a:pt x="7117" y="2994"/>
                  </a:cubicBezTo>
                  <a:lnTo>
                    <a:pt x="7565" y="3565"/>
                  </a:lnTo>
                  <a:lnTo>
                    <a:pt x="8014" y="2994"/>
                  </a:lnTo>
                  <a:cubicBezTo>
                    <a:pt x="8378" y="2529"/>
                    <a:pt x="8818" y="2303"/>
                    <a:pt x="9370" y="2303"/>
                  </a:cubicBezTo>
                  <a:close/>
                  <a:moveTo>
                    <a:pt x="1705" y="1"/>
                  </a:moveTo>
                  <a:cubicBezTo>
                    <a:pt x="767" y="1"/>
                    <a:pt x="0" y="765"/>
                    <a:pt x="0" y="1703"/>
                  </a:cubicBezTo>
                  <a:lnTo>
                    <a:pt x="0" y="10592"/>
                  </a:lnTo>
                  <a:lnTo>
                    <a:pt x="15128" y="10592"/>
                  </a:lnTo>
                  <a:lnTo>
                    <a:pt x="15128" y="1703"/>
                  </a:lnTo>
                  <a:cubicBezTo>
                    <a:pt x="15128" y="765"/>
                    <a:pt x="14364" y="1"/>
                    <a:pt x="13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79" name="Google Shape;6779;p51"/>
          <p:cNvSpPr/>
          <p:nvPr/>
        </p:nvSpPr>
        <p:spPr>
          <a:xfrm>
            <a:off x="2159564" y="3226109"/>
            <a:ext cx="239954" cy="379407"/>
          </a:xfrm>
          <a:custGeom>
            <a:avLst/>
            <a:gdLst/>
            <a:ahLst/>
            <a:cxnLst/>
            <a:rect l="l" t="t" r="r" b="b"/>
            <a:pathLst>
              <a:path w="11002" h="17396" extrusionOk="0">
                <a:moveTo>
                  <a:pt x="3034" y="1140"/>
                </a:moveTo>
                <a:cubicBezTo>
                  <a:pt x="4447" y="1140"/>
                  <a:pt x="4934" y="2784"/>
                  <a:pt x="4953" y="2852"/>
                </a:cubicBezTo>
                <a:lnTo>
                  <a:pt x="4964" y="2874"/>
                </a:lnTo>
                <a:cubicBezTo>
                  <a:pt x="4635" y="2643"/>
                  <a:pt x="4219" y="2480"/>
                  <a:pt x="3697" y="2480"/>
                </a:cubicBezTo>
                <a:cubicBezTo>
                  <a:pt x="2583" y="2480"/>
                  <a:pt x="1672" y="3255"/>
                  <a:pt x="1406" y="4331"/>
                </a:cubicBezTo>
                <a:cubicBezTo>
                  <a:pt x="1229" y="3978"/>
                  <a:pt x="1134" y="3622"/>
                  <a:pt x="1134" y="3236"/>
                </a:cubicBezTo>
                <a:cubicBezTo>
                  <a:pt x="1134" y="2039"/>
                  <a:pt x="1949" y="1140"/>
                  <a:pt x="3034" y="1140"/>
                </a:cubicBezTo>
                <a:close/>
                <a:moveTo>
                  <a:pt x="7968" y="1140"/>
                </a:moveTo>
                <a:cubicBezTo>
                  <a:pt x="9052" y="1140"/>
                  <a:pt x="9868" y="2039"/>
                  <a:pt x="9868" y="3236"/>
                </a:cubicBezTo>
                <a:cubicBezTo>
                  <a:pt x="9868" y="3616"/>
                  <a:pt x="9773" y="3972"/>
                  <a:pt x="9596" y="4331"/>
                </a:cubicBezTo>
                <a:cubicBezTo>
                  <a:pt x="9330" y="3255"/>
                  <a:pt x="8419" y="2477"/>
                  <a:pt x="7304" y="2477"/>
                </a:cubicBezTo>
                <a:cubicBezTo>
                  <a:pt x="6783" y="2480"/>
                  <a:pt x="6364" y="2643"/>
                  <a:pt x="6038" y="2874"/>
                </a:cubicBezTo>
                <a:lnTo>
                  <a:pt x="6049" y="2852"/>
                </a:lnTo>
                <a:cubicBezTo>
                  <a:pt x="6051" y="2836"/>
                  <a:pt x="6541" y="1140"/>
                  <a:pt x="7968" y="1140"/>
                </a:cubicBezTo>
                <a:close/>
                <a:moveTo>
                  <a:pt x="3227" y="10964"/>
                </a:moveTo>
                <a:cubicBezTo>
                  <a:pt x="3684" y="10964"/>
                  <a:pt x="4124" y="11206"/>
                  <a:pt x="4570" y="11532"/>
                </a:cubicBezTo>
                <a:cubicBezTo>
                  <a:pt x="4124" y="11858"/>
                  <a:pt x="3684" y="12097"/>
                  <a:pt x="3227" y="12097"/>
                </a:cubicBezTo>
                <a:cubicBezTo>
                  <a:pt x="2914" y="12097"/>
                  <a:pt x="2659" y="11844"/>
                  <a:pt x="2659" y="11532"/>
                </a:cubicBezTo>
                <a:cubicBezTo>
                  <a:pt x="2659" y="11219"/>
                  <a:pt x="2914" y="10964"/>
                  <a:pt x="3227" y="10964"/>
                </a:cubicBezTo>
                <a:close/>
                <a:moveTo>
                  <a:pt x="7772" y="10964"/>
                </a:moveTo>
                <a:cubicBezTo>
                  <a:pt x="8085" y="10964"/>
                  <a:pt x="8337" y="11219"/>
                  <a:pt x="8337" y="11532"/>
                </a:cubicBezTo>
                <a:cubicBezTo>
                  <a:pt x="8337" y="11844"/>
                  <a:pt x="8085" y="12097"/>
                  <a:pt x="7772" y="12097"/>
                </a:cubicBezTo>
                <a:cubicBezTo>
                  <a:pt x="7315" y="12097"/>
                  <a:pt x="6875" y="11858"/>
                  <a:pt x="6429" y="11532"/>
                </a:cubicBezTo>
                <a:cubicBezTo>
                  <a:pt x="6878" y="11206"/>
                  <a:pt x="7315" y="10964"/>
                  <a:pt x="7772" y="10964"/>
                </a:cubicBezTo>
                <a:close/>
                <a:moveTo>
                  <a:pt x="3034" y="1"/>
                </a:moveTo>
                <a:cubicBezTo>
                  <a:pt x="1332" y="1"/>
                  <a:pt x="0" y="1422"/>
                  <a:pt x="0" y="3236"/>
                </a:cubicBezTo>
                <a:cubicBezTo>
                  <a:pt x="0" y="5641"/>
                  <a:pt x="2615" y="7359"/>
                  <a:pt x="4934" y="9346"/>
                </a:cubicBezTo>
                <a:lnTo>
                  <a:pt x="4934" y="10406"/>
                </a:lnTo>
                <a:cubicBezTo>
                  <a:pt x="4423" y="10080"/>
                  <a:pt x="3866" y="9827"/>
                  <a:pt x="3232" y="9827"/>
                </a:cubicBezTo>
                <a:cubicBezTo>
                  <a:pt x="2295" y="9827"/>
                  <a:pt x="1528" y="10594"/>
                  <a:pt x="1528" y="11532"/>
                </a:cubicBezTo>
                <a:cubicBezTo>
                  <a:pt x="1528" y="12467"/>
                  <a:pt x="2295" y="13233"/>
                  <a:pt x="3232" y="13233"/>
                </a:cubicBezTo>
                <a:cubicBezTo>
                  <a:pt x="3866" y="13233"/>
                  <a:pt x="4428" y="12983"/>
                  <a:pt x="4934" y="12654"/>
                </a:cubicBezTo>
                <a:lnTo>
                  <a:pt x="4934" y="16827"/>
                </a:lnTo>
                <a:cubicBezTo>
                  <a:pt x="4934" y="17140"/>
                  <a:pt x="5190" y="17395"/>
                  <a:pt x="5502" y="17395"/>
                </a:cubicBezTo>
                <a:cubicBezTo>
                  <a:pt x="5815" y="17395"/>
                  <a:pt x="6068" y="17140"/>
                  <a:pt x="6068" y="16827"/>
                </a:cubicBezTo>
                <a:lnTo>
                  <a:pt x="6068" y="12660"/>
                </a:lnTo>
                <a:cubicBezTo>
                  <a:pt x="6579" y="12986"/>
                  <a:pt x="7136" y="13236"/>
                  <a:pt x="7772" y="13236"/>
                </a:cubicBezTo>
                <a:cubicBezTo>
                  <a:pt x="8710" y="13236"/>
                  <a:pt x="9474" y="12472"/>
                  <a:pt x="9474" y="11535"/>
                </a:cubicBezTo>
                <a:cubicBezTo>
                  <a:pt x="9474" y="10597"/>
                  <a:pt x="8713" y="9827"/>
                  <a:pt x="7772" y="9827"/>
                </a:cubicBezTo>
                <a:cubicBezTo>
                  <a:pt x="7136" y="9827"/>
                  <a:pt x="6576" y="10078"/>
                  <a:pt x="6068" y="10406"/>
                </a:cubicBezTo>
                <a:lnTo>
                  <a:pt x="6068" y="9346"/>
                </a:lnTo>
                <a:cubicBezTo>
                  <a:pt x="8351" y="7392"/>
                  <a:pt x="11001" y="5649"/>
                  <a:pt x="11001" y="3236"/>
                </a:cubicBezTo>
                <a:cubicBezTo>
                  <a:pt x="11001" y="1422"/>
                  <a:pt x="9669" y="1"/>
                  <a:pt x="7968" y="1"/>
                </a:cubicBezTo>
                <a:cubicBezTo>
                  <a:pt x="6728" y="1"/>
                  <a:pt x="5953" y="721"/>
                  <a:pt x="5502" y="1398"/>
                </a:cubicBezTo>
                <a:cubicBezTo>
                  <a:pt x="5048" y="721"/>
                  <a:pt x="4274" y="1"/>
                  <a:pt x="3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0" name="Google Shape;6780;p51"/>
          <p:cNvGrpSpPr/>
          <p:nvPr/>
        </p:nvGrpSpPr>
        <p:grpSpPr>
          <a:xfrm>
            <a:off x="2680507" y="3226174"/>
            <a:ext cx="384423" cy="379276"/>
            <a:chOff x="2938524" y="3277737"/>
            <a:chExt cx="384423" cy="379276"/>
          </a:xfrm>
        </p:grpSpPr>
        <p:sp>
          <p:nvSpPr>
            <p:cNvPr id="6781" name="Google Shape;6781;p51"/>
            <p:cNvSpPr/>
            <p:nvPr/>
          </p:nvSpPr>
          <p:spPr>
            <a:xfrm>
              <a:off x="2943497" y="3277802"/>
              <a:ext cx="379450" cy="379210"/>
            </a:xfrm>
            <a:custGeom>
              <a:avLst/>
              <a:gdLst/>
              <a:ahLst/>
              <a:cxnLst/>
              <a:rect l="l" t="t" r="r" b="b"/>
              <a:pathLst>
                <a:path w="17398" h="17387" extrusionOk="0">
                  <a:moveTo>
                    <a:pt x="8697" y="1"/>
                  </a:moveTo>
                  <a:cubicBezTo>
                    <a:pt x="8306" y="1"/>
                    <a:pt x="7915" y="137"/>
                    <a:pt x="7598" y="408"/>
                  </a:cubicBezTo>
                  <a:lnTo>
                    <a:pt x="6870" y="1011"/>
                  </a:lnTo>
                  <a:cubicBezTo>
                    <a:pt x="7016" y="1460"/>
                    <a:pt x="7055" y="1908"/>
                    <a:pt x="7014" y="2368"/>
                  </a:cubicBezTo>
                  <a:lnTo>
                    <a:pt x="8329" y="1272"/>
                  </a:lnTo>
                  <a:cubicBezTo>
                    <a:pt x="8434" y="1182"/>
                    <a:pt x="8563" y="1137"/>
                    <a:pt x="8693" y="1137"/>
                  </a:cubicBezTo>
                  <a:cubicBezTo>
                    <a:pt x="8826" y="1137"/>
                    <a:pt x="8960" y="1184"/>
                    <a:pt x="9072" y="1280"/>
                  </a:cubicBezTo>
                  <a:lnTo>
                    <a:pt x="15669" y="6771"/>
                  </a:lnTo>
                  <a:cubicBezTo>
                    <a:pt x="15772" y="6858"/>
                    <a:pt x="15862" y="6964"/>
                    <a:pt x="15941" y="7073"/>
                  </a:cubicBezTo>
                  <a:lnTo>
                    <a:pt x="9066" y="12765"/>
                  </a:lnTo>
                  <a:cubicBezTo>
                    <a:pt x="8959" y="12856"/>
                    <a:pt x="8829" y="12902"/>
                    <a:pt x="8697" y="12902"/>
                  </a:cubicBezTo>
                  <a:cubicBezTo>
                    <a:pt x="8565" y="12902"/>
                    <a:pt x="8432" y="12855"/>
                    <a:pt x="8321" y="12763"/>
                  </a:cubicBezTo>
                  <a:lnTo>
                    <a:pt x="1455" y="7076"/>
                  </a:lnTo>
                  <a:cubicBezTo>
                    <a:pt x="1642" y="6815"/>
                    <a:pt x="1786" y="6723"/>
                    <a:pt x="2227" y="6361"/>
                  </a:cubicBezTo>
                  <a:cubicBezTo>
                    <a:pt x="1792" y="6217"/>
                    <a:pt x="1387" y="6065"/>
                    <a:pt x="1020" y="5888"/>
                  </a:cubicBezTo>
                  <a:cubicBezTo>
                    <a:pt x="541" y="6285"/>
                    <a:pt x="218" y="6823"/>
                    <a:pt x="79" y="7410"/>
                  </a:cubicBezTo>
                  <a:cubicBezTo>
                    <a:pt x="28" y="7625"/>
                    <a:pt x="0" y="7845"/>
                    <a:pt x="0" y="8065"/>
                  </a:cubicBezTo>
                  <a:lnTo>
                    <a:pt x="0" y="15685"/>
                  </a:lnTo>
                  <a:cubicBezTo>
                    <a:pt x="0" y="16623"/>
                    <a:pt x="764" y="17386"/>
                    <a:pt x="1702" y="17386"/>
                  </a:cubicBezTo>
                  <a:lnTo>
                    <a:pt x="15693" y="17386"/>
                  </a:lnTo>
                  <a:cubicBezTo>
                    <a:pt x="16631" y="17386"/>
                    <a:pt x="17398" y="16623"/>
                    <a:pt x="17398" y="15685"/>
                  </a:cubicBezTo>
                  <a:lnTo>
                    <a:pt x="17398" y="8065"/>
                  </a:lnTo>
                  <a:cubicBezTo>
                    <a:pt x="17398" y="7842"/>
                    <a:pt x="17371" y="7620"/>
                    <a:pt x="17319" y="7408"/>
                  </a:cubicBezTo>
                  <a:cubicBezTo>
                    <a:pt x="17180" y="6818"/>
                    <a:pt x="16860" y="6298"/>
                    <a:pt x="16403" y="5904"/>
                  </a:cubicBezTo>
                  <a:lnTo>
                    <a:pt x="9805" y="413"/>
                  </a:lnTo>
                  <a:cubicBezTo>
                    <a:pt x="9484" y="138"/>
                    <a:pt x="9090" y="1"/>
                    <a:pt x="8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1"/>
            <p:cNvSpPr/>
            <p:nvPr/>
          </p:nvSpPr>
          <p:spPr>
            <a:xfrm>
              <a:off x="3038763" y="3383537"/>
              <a:ext cx="201830" cy="147261"/>
            </a:xfrm>
            <a:custGeom>
              <a:avLst/>
              <a:gdLst/>
              <a:ahLst/>
              <a:cxnLst/>
              <a:rect l="l" t="t" r="r" b="b"/>
              <a:pathLst>
                <a:path w="9254" h="6752" extrusionOk="0">
                  <a:moveTo>
                    <a:pt x="3789" y="1"/>
                  </a:moveTo>
                  <a:cubicBezTo>
                    <a:pt x="3304" y="1"/>
                    <a:pt x="2818" y="98"/>
                    <a:pt x="2366" y="292"/>
                  </a:cubicBezTo>
                  <a:cubicBezTo>
                    <a:pt x="1151" y="814"/>
                    <a:pt x="297" y="1948"/>
                    <a:pt x="1" y="3166"/>
                  </a:cubicBezTo>
                  <a:lnTo>
                    <a:pt x="4331" y="6751"/>
                  </a:lnTo>
                  <a:lnTo>
                    <a:pt x="9254" y="2674"/>
                  </a:lnTo>
                  <a:lnTo>
                    <a:pt x="9254" y="2674"/>
                  </a:lnTo>
                  <a:cubicBezTo>
                    <a:pt x="8496" y="2739"/>
                    <a:pt x="7835" y="3054"/>
                    <a:pt x="7332" y="3391"/>
                  </a:cubicBezTo>
                  <a:cubicBezTo>
                    <a:pt x="7086" y="1133"/>
                    <a:pt x="5443" y="1"/>
                    <a:pt x="37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1"/>
            <p:cNvSpPr/>
            <p:nvPr/>
          </p:nvSpPr>
          <p:spPr>
            <a:xfrm>
              <a:off x="2938524" y="3277737"/>
              <a:ext cx="140587" cy="125407"/>
            </a:xfrm>
            <a:custGeom>
              <a:avLst/>
              <a:gdLst/>
              <a:ahLst/>
              <a:cxnLst/>
              <a:rect l="l" t="t" r="r" b="b"/>
              <a:pathLst>
                <a:path w="6446" h="5750" extrusionOk="0">
                  <a:moveTo>
                    <a:pt x="4246" y="0"/>
                  </a:moveTo>
                  <a:cubicBezTo>
                    <a:pt x="3997" y="0"/>
                    <a:pt x="3744" y="55"/>
                    <a:pt x="3501" y="169"/>
                  </a:cubicBezTo>
                  <a:cubicBezTo>
                    <a:pt x="3017" y="392"/>
                    <a:pt x="2746" y="770"/>
                    <a:pt x="2610" y="1161"/>
                  </a:cubicBezTo>
                  <a:cubicBezTo>
                    <a:pt x="2419" y="1089"/>
                    <a:pt x="2209" y="1043"/>
                    <a:pt x="1988" y="1043"/>
                  </a:cubicBezTo>
                  <a:cubicBezTo>
                    <a:pt x="1761" y="1043"/>
                    <a:pt x="1522" y="1091"/>
                    <a:pt x="1278" y="1205"/>
                  </a:cubicBezTo>
                  <a:cubicBezTo>
                    <a:pt x="367" y="1629"/>
                    <a:pt x="0" y="2713"/>
                    <a:pt x="449" y="3673"/>
                  </a:cubicBezTo>
                  <a:cubicBezTo>
                    <a:pt x="973" y="4793"/>
                    <a:pt x="2354" y="5176"/>
                    <a:pt x="4268" y="5714"/>
                  </a:cubicBezTo>
                  <a:cubicBezTo>
                    <a:pt x="4352" y="5737"/>
                    <a:pt x="4430" y="5749"/>
                    <a:pt x="4503" y="5749"/>
                  </a:cubicBezTo>
                  <a:cubicBezTo>
                    <a:pt x="4735" y="5749"/>
                    <a:pt x="4913" y="5629"/>
                    <a:pt x="5037" y="5353"/>
                  </a:cubicBezTo>
                  <a:cubicBezTo>
                    <a:pt x="5853" y="3542"/>
                    <a:pt x="6445" y="2238"/>
                    <a:pt x="5923" y="1118"/>
                  </a:cubicBezTo>
                  <a:cubicBezTo>
                    <a:pt x="5594" y="413"/>
                    <a:pt x="4934" y="0"/>
                    <a:pt x="4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4" name="Google Shape;6784;p51"/>
          <p:cNvGrpSpPr/>
          <p:nvPr/>
        </p:nvGrpSpPr>
        <p:grpSpPr>
          <a:xfrm>
            <a:off x="3313907" y="3226120"/>
            <a:ext cx="383005" cy="379385"/>
            <a:chOff x="3444822" y="3268315"/>
            <a:chExt cx="383005" cy="379385"/>
          </a:xfrm>
        </p:grpSpPr>
        <p:sp>
          <p:nvSpPr>
            <p:cNvPr id="6785" name="Google Shape;6785;p51"/>
            <p:cNvSpPr/>
            <p:nvPr/>
          </p:nvSpPr>
          <p:spPr>
            <a:xfrm>
              <a:off x="3444822" y="3575705"/>
              <a:ext cx="75615" cy="71995"/>
            </a:xfrm>
            <a:custGeom>
              <a:avLst/>
              <a:gdLst/>
              <a:ahLst/>
              <a:cxnLst/>
              <a:rect l="l" t="t" r="r" b="b"/>
              <a:pathLst>
                <a:path w="3467" h="3301" extrusionOk="0">
                  <a:moveTo>
                    <a:pt x="1061" y="1"/>
                  </a:moveTo>
                  <a:lnTo>
                    <a:pt x="664" y="398"/>
                  </a:lnTo>
                  <a:cubicBezTo>
                    <a:pt x="1" y="1061"/>
                    <a:pt x="1" y="2140"/>
                    <a:pt x="664" y="2803"/>
                  </a:cubicBezTo>
                  <a:cubicBezTo>
                    <a:pt x="996" y="3135"/>
                    <a:pt x="1431" y="3301"/>
                    <a:pt x="1867" y="3301"/>
                  </a:cubicBezTo>
                  <a:cubicBezTo>
                    <a:pt x="2302" y="3301"/>
                    <a:pt x="2738" y="3135"/>
                    <a:pt x="3070" y="2803"/>
                  </a:cubicBezTo>
                  <a:lnTo>
                    <a:pt x="3466" y="2406"/>
                  </a:lnTo>
                  <a:lnTo>
                    <a:pt x="10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1"/>
            <p:cNvSpPr/>
            <p:nvPr/>
          </p:nvSpPr>
          <p:spPr>
            <a:xfrm>
              <a:off x="3485432" y="3268315"/>
              <a:ext cx="342395" cy="342395"/>
            </a:xfrm>
            <a:custGeom>
              <a:avLst/>
              <a:gdLst/>
              <a:ahLst/>
              <a:cxnLst/>
              <a:rect l="l" t="t" r="r" b="b"/>
              <a:pathLst>
                <a:path w="15699" h="15699" extrusionOk="0">
                  <a:moveTo>
                    <a:pt x="9270" y="1136"/>
                  </a:moveTo>
                  <a:cubicBezTo>
                    <a:pt x="12190" y="1136"/>
                    <a:pt x="14565" y="3512"/>
                    <a:pt x="14565" y="6432"/>
                  </a:cubicBezTo>
                  <a:cubicBezTo>
                    <a:pt x="14565" y="9351"/>
                    <a:pt x="12192" y="11724"/>
                    <a:pt x="9270" y="11724"/>
                  </a:cubicBezTo>
                  <a:cubicBezTo>
                    <a:pt x="6351" y="11724"/>
                    <a:pt x="3978" y="9351"/>
                    <a:pt x="3978" y="6432"/>
                  </a:cubicBezTo>
                  <a:cubicBezTo>
                    <a:pt x="3978" y="3512"/>
                    <a:pt x="6351" y="1136"/>
                    <a:pt x="9270" y="1136"/>
                  </a:cubicBezTo>
                  <a:close/>
                  <a:moveTo>
                    <a:pt x="9270" y="0"/>
                  </a:moveTo>
                  <a:cubicBezTo>
                    <a:pt x="5725" y="0"/>
                    <a:pt x="2841" y="2884"/>
                    <a:pt x="2841" y="6429"/>
                  </a:cubicBezTo>
                  <a:cubicBezTo>
                    <a:pt x="2841" y="7584"/>
                    <a:pt x="3151" y="8666"/>
                    <a:pt x="3687" y="9604"/>
                  </a:cubicBezTo>
                  <a:lnTo>
                    <a:pt x="1" y="13293"/>
                  </a:lnTo>
                  <a:lnTo>
                    <a:pt x="2406" y="15698"/>
                  </a:lnTo>
                  <a:lnTo>
                    <a:pt x="6092" y="12010"/>
                  </a:lnTo>
                  <a:cubicBezTo>
                    <a:pt x="7030" y="12548"/>
                    <a:pt x="8115" y="12858"/>
                    <a:pt x="9270" y="12858"/>
                  </a:cubicBezTo>
                  <a:cubicBezTo>
                    <a:pt x="12815" y="12858"/>
                    <a:pt x="15699" y="9971"/>
                    <a:pt x="15699" y="6429"/>
                  </a:cubicBezTo>
                  <a:cubicBezTo>
                    <a:pt x="15699" y="2884"/>
                    <a:pt x="12818" y="0"/>
                    <a:pt x="9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1"/>
            <p:cNvSpPr/>
            <p:nvPr/>
          </p:nvSpPr>
          <p:spPr>
            <a:xfrm>
              <a:off x="3596772" y="3343189"/>
              <a:ext cx="181917" cy="156203"/>
            </a:xfrm>
            <a:custGeom>
              <a:avLst/>
              <a:gdLst/>
              <a:ahLst/>
              <a:cxnLst/>
              <a:rect l="l" t="t" r="r" b="b"/>
              <a:pathLst>
                <a:path w="8341" h="7162" extrusionOk="0">
                  <a:moveTo>
                    <a:pt x="2368" y="0"/>
                  </a:moveTo>
                  <a:cubicBezTo>
                    <a:pt x="1039" y="0"/>
                    <a:pt x="1" y="1099"/>
                    <a:pt x="1" y="2501"/>
                  </a:cubicBezTo>
                  <a:cubicBezTo>
                    <a:pt x="1" y="4263"/>
                    <a:pt x="1645" y="5176"/>
                    <a:pt x="3801" y="7025"/>
                  </a:cubicBezTo>
                  <a:cubicBezTo>
                    <a:pt x="3908" y="7115"/>
                    <a:pt x="4041" y="7161"/>
                    <a:pt x="4174" y="7161"/>
                  </a:cubicBezTo>
                  <a:cubicBezTo>
                    <a:pt x="4304" y="7161"/>
                    <a:pt x="4435" y="7116"/>
                    <a:pt x="4540" y="7025"/>
                  </a:cubicBezTo>
                  <a:cubicBezTo>
                    <a:pt x="6693" y="5179"/>
                    <a:pt x="8340" y="4263"/>
                    <a:pt x="8340" y="2501"/>
                  </a:cubicBezTo>
                  <a:cubicBezTo>
                    <a:pt x="8338" y="1099"/>
                    <a:pt x="7299" y="0"/>
                    <a:pt x="5970" y="0"/>
                  </a:cubicBezTo>
                  <a:cubicBezTo>
                    <a:pt x="5106" y="0"/>
                    <a:pt x="4532" y="446"/>
                    <a:pt x="4168" y="911"/>
                  </a:cubicBezTo>
                  <a:cubicBezTo>
                    <a:pt x="3806" y="446"/>
                    <a:pt x="3230" y="0"/>
                    <a:pt x="2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8" name="Google Shape;6788;p51"/>
          <p:cNvGrpSpPr/>
          <p:nvPr/>
        </p:nvGrpSpPr>
        <p:grpSpPr>
          <a:xfrm>
            <a:off x="3923270" y="3226065"/>
            <a:ext cx="379450" cy="379494"/>
            <a:chOff x="3918295" y="3263931"/>
            <a:chExt cx="379450" cy="379494"/>
          </a:xfrm>
        </p:grpSpPr>
        <p:sp>
          <p:nvSpPr>
            <p:cNvPr id="6789" name="Google Shape;6789;p51"/>
            <p:cNvSpPr/>
            <p:nvPr/>
          </p:nvSpPr>
          <p:spPr>
            <a:xfrm>
              <a:off x="3918295" y="3263931"/>
              <a:ext cx="379450" cy="379494"/>
            </a:xfrm>
            <a:custGeom>
              <a:avLst/>
              <a:gdLst/>
              <a:ahLst/>
              <a:cxnLst/>
              <a:rect l="l" t="t" r="r" b="b"/>
              <a:pathLst>
                <a:path w="17398" h="17400" extrusionOk="0">
                  <a:moveTo>
                    <a:pt x="568" y="0"/>
                  </a:moveTo>
                  <a:cubicBezTo>
                    <a:pt x="256" y="0"/>
                    <a:pt x="0" y="256"/>
                    <a:pt x="0" y="568"/>
                  </a:cubicBezTo>
                  <a:cubicBezTo>
                    <a:pt x="0" y="5170"/>
                    <a:pt x="3599" y="8949"/>
                    <a:pt x="8128" y="9242"/>
                  </a:cubicBezTo>
                  <a:lnTo>
                    <a:pt x="8128" y="10615"/>
                  </a:lnTo>
                  <a:cubicBezTo>
                    <a:pt x="7807" y="10395"/>
                    <a:pt x="7402" y="10240"/>
                    <a:pt x="6897" y="10240"/>
                  </a:cubicBezTo>
                  <a:cubicBezTo>
                    <a:pt x="5567" y="10240"/>
                    <a:pt x="4526" y="11338"/>
                    <a:pt x="4526" y="12741"/>
                  </a:cubicBezTo>
                  <a:cubicBezTo>
                    <a:pt x="4526" y="14502"/>
                    <a:pt x="6171" y="15416"/>
                    <a:pt x="8326" y="17264"/>
                  </a:cubicBezTo>
                  <a:cubicBezTo>
                    <a:pt x="8432" y="17356"/>
                    <a:pt x="8563" y="17400"/>
                    <a:pt x="8696" y="17400"/>
                  </a:cubicBezTo>
                  <a:cubicBezTo>
                    <a:pt x="8829" y="17400"/>
                    <a:pt x="8957" y="17356"/>
                    <a:pt x="9066" y="17264"/>
                  </a:cubicBezTo>
                  <a:cubicBezTo>
                    <a:pt x="11219" y="15418"/>
                    <a:pt x="12866" y="14502"/>
                    <a:pt x="12866" y="12741"/>
                  </a:cubicBezTo>
                  <a:cubicBezTo>
                    <a:pt x="12866" y="11338"/>
                    <a:pt x="11825" y="10240"/>
                    <a:pt x="10498" y="10240"/>
                  </a:cubicBezTo>
                  <a:cubicBezTo>
                    <a:pt x="9990" y="10240"/>
                    <a:pt x="9588" y="10395"/>
                    <a:pt x="9264" y="10615"/>
                  </a:cubicBezTo>
                  <a:lnTo>
                    <a:pt x="9264" y="9242"/>
                  </a:lnTo>
                  <a:cubicBezTo>
                    <a:pt x="13804" y="8949"/>
                    <a:pt x="17397" y="5170"/>
                    <a:pt x="17397" y="568"/>
                  </a:cubicBezTo>
                  <a:cubicBezTo>
                    <a:pt x="17397" y="256"/>
                    <a:pt x="17145" y="0"/>
                    <a:pt x="16832" y="0"/>
                  </a:cubicBezTo>
                  <a:cubicBezTo>
                    <a:pt x="16519" y="0"/>
                    <a:pt x="16264" y="256"/>
                    <a:pt x="16264" y="568"/>
                  </a:cubicBezTo>
                  <a:cubicBezTo>
                    <a:pt x="16264" y="1196"/>
                    <a:pt x="16177" y="1801"/>
                    <a:pt x="16032" y="2382"/>
                  </a:cubicBezTo>
                  <a:lnTo>
                    <a:pt x="16032" y="2382"/>
                  </a:lnTo>
                  <a:cubicBezTo>
                    <a:pt x="16104" y="2061"/>
                    <a:pt x="15891" y="1763"/>
                    <a:pt x="15595" y="1715"/>
                  </a:cubicBezTo>
                  <a:cubicBezTo>
                    <a:pt x="15564" y="1711"/>
                    <a:pt x="15534" y="1709"/>
                    <a:pt x="15504" y="1709"/>
                  </a:cubicBezTo>
                  <a:cubicBezTo>
                    <a:pt x="15231" y="1709"/>
                    <a:pt x="15002" y="1892"/>
                    <a:pt x="14924" y="2139"/>
                  </a:cubicBezTo>
                  <a:cubicBezTo>
                    <a:pt x="14888" y="2283"/>
                    <a:pt x="14921" y="2430"/>
                    <a:pt x="14986" y="2553"/>
                  </a:cubicBezTo>
                  <a:cubicBezTo>
                    <a:pt x="15051" y="2675"/>
                    <a:pt x="15163" y="2778"/>
                    <a:pt x="15310" y="2830"/>
                  </a:cubicBezTo>
                  <a:cubicBezTo>
                    <a:pt x="15367" y="2851"/>
                    <a:pt x="15426" y="2860"/>
                    <a:pt x="15485" y="2860"/>
                  </a:cubicBezTo>
                  <a:cubicBezTo>
                    <a:pt x="15720" y="2860"/>
                    <a:pt x="15945" y="2699"/>
                    <a:pt x="16016" y="2436"/>
                  </a:cubicBezTo>
                  <a:lnTo>
                    <a:pt x="16016" y="2436"/>
                  </a:lnTo>
                  <a:cubicBezTo>
                    <a:pt x="15809" y="3247"/>
                    <a:pt x="15473" y="4005"/>
                    <a:pt x="15027" y="4689"/>
                  </a:cubicBezTo>
                  <a:cubicBezTo>
                    <a:pt x="15204" y="4390"/>
                    <a:pt x="15125" y="4031"/>
                    <a:pt x="14850" y="3890"/>
                  </a:cubicBezTo>
                  <a:cubicBezTo>
                    <a:pt x="14758" y="3841"/>
                    <a:pt x="14657" y="3817"/>
                    <a:pt x="14558" y="3817"/>
                  </a:cubicBezTo>
                  <a:cubicBezTo>
                    <a:pt x="14363" y="3817"/>
                    <a:pt x="14175" y="3909"/>
                    <a:pt x="14076" y="4075"/>
                  </a:cubicBezTo>
                  <a:cubicBezTo>
                    <a:pt x="13915" y="4314"/>
                    <a:pt x="13964" y="4654"/>
                    <a:pt x="14212" y="4852"/>
                  </a:cubicBezTo>
                  <a:cubicBezTo>
                    <a:pt x="14306" y="4928"/>
                    <a:pt x="14421" y="4965"/>
                    <a:pt x="14538" y="4965"/>
                  </a:cubicBezTo>
                  <a:cubicBezTo>
                    <a:pt x="14719" y="4965"/>
                    <a:pt x="14903" y="4875"/>
                    <a:pt x="15019" y="4700"/>
                  </a:cubicBezTo>
                  <a:lnTo>
                    <a:pt x="15019" y="4700"/>
                  </a:lnTo>
                  <a:cubicBezTo>
                    <a:pt x="14568" y="5388"/>
                    <a:pt x="14005" y="5998"/>
                    <a:pt x="13356" y="6504"/>
                  </a:cubicBezTo>
                  <a:lnTo>
                    <a:pt x="13356" y="6504"/>
                  </a:lnTo>
                  <a:cubicBezTo>
                    <a:pt x="13617" y="6295"/>
                    <a:pt x="13629" y="5914"/>
                    <a:pt x="13426" y="5700"/>
                  </a:cubicBezTo>
                  <a:cubicBezTo>
                    <a:pt x="13305" y="5572"/>
                    <a:pt x="13151" y="5513"/>
                    <a:pt x="12997" y="5513"/>
                  </a:cubicBezTo>
                  <a:cubicBezTo>
                    <a:pt x="12870" y="5513"/>
                    <a:pt x="12743" y="5553"/>
                    <a:pt x="12638" y="5630"/>
                  </a:cubicBezTo>
                  <a:cubicBezTo>
                    <a:pt x="12407" y="5804"/>
                    <a:pt x="12355" y="6157"/>
                    <a:pt x="12518" y="6415"/>
                  </a:cubicBezTo>
                  <a:cubicBezTo>
                    <a:pt x="12618" y="6573"/>
                    <a:pt x="12785" y="6655"/>
                    <a:pt x="12961" y="6655"/>
                  </a:cubicBezTo>
                  <a:cubicBezTo>
                    <a:pt x="13085" y="6655"/>
                    <a:pt x="13214" y="6614"/>
                    <a:pt x="13328" y="6529"/>
                  </a:cubicBezTo>
                  <a:lnTo>
                    <a:pt x="13328" y="6529"/>
                  </a:lnTo>
                  <a:cubicBezTo>
                    <a:pt x="12678" y="7038"/>
                    <a:pt x="11947" y="7435"/>
                    <a:pt x="11156" y="7709"/>
                  </a:cubicBezTo>
                  <a:cubicBezTo>
                    <a:pt x="11482" y="7590"/>
                    <a:pt x="11640" y="7258"/>
                    <a:pt x="11507" y="6967"/>
                  </a:cubicBezTo>
                  <a:cubicBezTo>
                    <a:pt x="11403" y="6747"/>
                    <a:pt x="11180" y="6609"/>
                    <a:pt x="10956" y="6609"/>
                  </a:cubicBezTo>
                  <a:cubicBezTo>
                    <a:pt x="10898" y="6609"/>
                    <a:pt x="10840" y="6619"/>
                    <a:pt x="10784" y="6638"/>
                  </a:cubicBezTo>
                  <a:cubicBezTo>
                    <a:pt x="10515" y="6747"/>
                    <a:pt x="10338" y="7027"/>
                    <a:pt x="10411" y="7339"/>
                  </a:cubicBezTo>
                  <a:cubicBezTo>
                    <a:pt x="10465" y="7573"/>
                    <a:pt x="10692" y="7748"/>
                    <a:pt x="10946" y="7748"/>
                  </a:cubicBezTo>
                  <a:cubicBezTo>
                    <a:pt x="11002" y="7748"/>
                    <a:pt x="11059" y="7740"/>
                    <a:pt x="11116" y="7722"/>
                  </a:cubicBezTo>
                  <a:lnTo>
                    <a:pt x="11116" y="7722"/>
                  </a:lnTo>
                  <a:cubicBezTo>
                    <a:pt x="10358" y="7982"/>
                    <a:pt x="9544" y="8128"/>
                    <a:pt x="8699" y="8128"/>
                  </a:cubicBezTo>
                  <a:cubicBezTo>
                    <a:pt x="7855" y="8128"/>
                    <a:pt x="7045" y="7983"/>
                    <a:pt x="6285" y="7723"/>
                  </a:cubicBezTo>
                  <a:lnTo>
                    <a:pt x="6285" y="7723"/>
                  </a:lnTo>
                  <a:cubicBezTo>
                    <a:pt x="6340" y="7740"/>
                    <a:pt x="6395" y="7748"/>
                    <a:pt x="6448" y="7748"/>
                  </a:cubicBezTo>
                  <a:cubicBezTo>
                    <a:pt x="6702" y="7748"/>
                    <a:pt x="6930" y="7571"/>
                    <a:pt x="6986" y="7339"/>
                  </a:cubicBezTo>
                  <a:cubicBezTo>
                    <a:pt x="7062" y="7027"/>
                    <a:pt x="6886" y="6747"/>
                    <a:pt x="6617" y="6638"/>
                  </a:cubicBezTo>
                  <a:cubicBezTo>
                    <a:pt x="6560" y="6618"/>
                    <a:pt x="6501" y="6608"/>
                    <a:pt x="6442" y="6608"/>
                  </a:cubicBezTo>
                  <a:cubicBezTo>
                    <a:pt x="6218" y="6608"/>
                    <a:pt x="5995" y="6748"/>
                    <a:pt x="5893" y="6967"/>
                  </a:cubicBezTo>
                  <a:cubicBezTo>
                    <a:pt x="5760" y="7258"/>
                    <a:pt x="5918" y="7590"/>
                    <a:pt x="6244" y="7709"/>
                  </a:cubicBezTo>
                  <a:cubicBezTo>
                    <a:pt x="5450" y="7437"/>
                    <a:pt x="4722" y="7035"/>
                    <a:pt x="4072" y="6529"/>
                  </a:cubicBezTo>
                  <a:lnTo>
                    <a:pt x="4072" y="6529"/>
                  </a:lnTo>
                  <a:cubicBezTo>
                    <a:pt x="4187" y="6614"/>
                    <a:pt x="4316" y="6655"/>
                    <a:pt x="4440" y="6655"/>
                  </a:cubicBezTo>
                  <a:cubicBezTo>
                    <a:pt x="4616" y="6655"/>
                    <a:pt x="4781" y="6573"/>
                    <a:pt x="4880" y="6415"/>
                  </a:cubicBezTo>
                  <a:cubicBezTo>
                    <a:pt x="5043" y="6157"/>
                    <a:pt x="4994" y="5804"/>
                    <a:pt x="4763" y="5630"/>
                  </a:cubicBezTo>
                  <a:cubicBezTo>
                    <a:pt x="4656" y="5555"/>
                    <a:pt x="4530" y="5515"/>
                    <a:pt x="4403" y="5515"/>
                  </a:cubicBezTo>
                  <a:cubicBezTo>
                    <a:pt x="4249" y="5515"/>
                    <a:pt x="4095" y="5574"/>
                    <a:pt x="3974" y="5700"/>
                  </a:cubicBezTo>
                  <a:cubicBezTo>
                    <a:pt x="3772" y="5911"/>
                    <a:pt x="3778" y="6284"/>
                    <a:pt x="4032" y="6495"/>
                  </a:cubicBezTo>
                  <a:lnTo>
                    <a:pt x="4032" y="6495"/>
                  </a:lnTo>
                  <a:cubicBezTo>
                    <a:pt x="3391" y="5991"/>
                    <a:pt x="2832" y="5384"/>
                    <a:pt x="2379" y="4700"/>
                  </a:cubicBezTo>
                  <a:lnTo>
                    <a:pt x="2379" y="4700"/>
                  </a:lnTo>
                  <a:cubicBezTo>
                    <a:pt x="2498" y="4875"/>
                    <a:pt x="2683" y="4965"/>
                    <a:pt x="2864" y="4965"/>
                  </a:cubicBezTo>
                  <a:cubicBezTo>
                    <a:pt x="2980" y="4965"/>
                    <a:pt x="3095" y="4928"/>
                    <a:pt x="3189" y="4852"/>
                  </a:cubicBezTo>
                  <a:cubicBezTo>
                    <a:pt x="3436" y="4654"/>
                    <a:pt x="3485" y="4314"/>
                    <a:pt x="3325" y="4075"/>
                  </a:cubicBezTo>
                  <a:cubicBezTo>
                    <a:pt x="3225" y="3909"/>
                    <a:pt x="3039" y="3817"/>
                    <a:pt x="2843" y="3817"/>
                  </a:cubicBezTo>
                  <a:cubicBezTo>
                    <a:pt x="2744" y="3817"/>
                    <a:pt x="2643" y="3841"/>
                    <a:pt x="2550" y="3890"/>
                  </a:cubicBezTo>
                  <a:cubicBezTo>
                    <a:pt x="2275" y="4037"/>
                    <a:pt x="2194" y="4393"/>
                    <a:pt x="2373" y="4689"/>
                  </a:cubicBezTo>
                  <a:cubicBezTo>
                    <a:pt x="1927" y="4005"/>
                    <a:pt x="1592" y="3247"/>
                    <a:pt x="1385" y="2437"/>
                  </a:cubicBezTo>
                  <a:lnTo>
                    <a:pt x="1385" y="2437"/>
                  </a:lnTo>
                  <a:cubicBezTo>
                    <a:pt x="1455" y="2699"/>
                    <a:pt x="1678" y="2860"/>
                    <a:pt x="1915" y="2860"/>
                  </a:cubicBezTo>
                  <a:cubicBezTo>
                    <a:pt x="1973" y="2860"/>
                    <a:pt x="2033" y="2851"/>
                    <a:pt x="2091" y="2830"/>
                  </a:cubicBezTo>
                  <a:cubicBezTo>
                    <a:pt x="2240" y="2778"/>
                    <a:pt x="2351" y="2675"/>
                    <a:pt x="2414" y="2553"/>
                  </a:cubicBezTo>
                  <a:cubicBezTo>
                    <a:pt x="2482" y="2425"/>
                    <a:pt x="2515" y="2281"/>
                    <a:pt x="2474" y="2139"/>
                  </a:cubicBezTo>
                  <a:cubicBezTo>
                    <a:pt x="2400" y="1892"/>
                    <a:pt x="2170" y="1709"/>
                    <a:pt x="1896" y="1709"/>
                  </a:cubicBezTo>
                  <a:cubicBezTo>
                    <a:pt x="1867" y="1709"/>
                    <a:pt x="1836" y="1711"/>
                    <a:pt x="1805" y="1715"/>
                  </a:cubicBezTo>
                  <a:cubicBezTo>
                    <a:pt x="1507" y="1763"/>
                    <a:pt x="1292" y="2067"/>
                    <a:pt x="1368" y="2391"/>
                  </a:cubicBezTo>
                  <a:lnTo>
                    <a:pt x="1368" y="2391"/>
                  </a:lnTo>
                  <a:cubicBezTo>
                    <a:pt x="1221" y="1807"/>
                    <a:pt x="1136" y="1194"/>
                    <a:pt x="1136" y="568"/>
                  </a:cubicBezTo>
                  <a:cubicBezTo>
                    <a:pt x="1136" y="256"/>
                    <a:pt x="881"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1"/>
            <p:cNvSpPr/>
            <p:nvPr/>
          </p:nvSpPr>
          <p:spPr>
            <a:xfrm>
              <a:off x="4094847" y="3416492"/>
              <a:ext cx="26521" cy="24711"/>
            </a:xfrm>
            <a:custGeom>
              <a:avLst/>
              <a:gdLst/>
              <a:ahLst/>
              <a:cxnLst/>
              <a:rect l="l" t="t" r="r" b="b"/>
              <a:pathLst>
                <a:path w="1216" h="1133" extrusionOk="0">
                  <a:moveTo>
                    <a:pt x="641" y="1"/>
                  </a:moveTo>
                  <a:cubicBezTo>
                    <a:pt x="630" y="1"/>
                    <a:pt x="620" y="1"/>
                    <a:pt x="609" y="2"/>
                  </a:cubicBezTo>
                  <a:cubicBezTo>
                    <a:pt x="599" y="1"/>
                    <a:pt x="588" y="1"/>
                    <a:pt x="577" y="1"/>
                  </a:cubicBezTo>
                  <a:cubicBezTo>
                    <a:pt x="300" y="1"/>
                    <a:pt x="59" y="239"/>
                    <a:pt x="30" y="537"/>
                  </a:cubicBezTo>
                  <a:cubicBezTo>
                    <a:pt x="0" y="850"/>
                    <a:pt x="259" y="1119"/>
                    <a:pt x="609" y="1133"/>
                  </a:cubicBezTo>
                  <a:cubicBezTo>
                    <a:pt x="957" y="1119"/>
                    <a:pt x="1215" y="850"/>
                    <a:pt x="1185" y="537"/>
                  </a:cubicBezTo>
                  <a:cubicBezTo>
                    <a:pt x="1157" y="236"/>
                    <a:pt x="916" y="1"/>
                    <a:pt x="6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1" name="Google Shape;6791;p51"/>
          <p:cNvGrpSpPr/>
          <p:nvPr/>
        </p:nvGrpSpPr>
        <p:grpSpPr>
          <a:xfrm>
            <a:off x="4576482" y="3226054"/>
            <a:ext cx="297510" cy="379516"/>
            <a:chOff x="4359620" y="3251107"/>
            <a:chExt cx="297510" cy="379516"/>
          </a:xfrm>
        </p:grpSpPr>
        <p:sp>
          <p:nvSpPr>
            <p:cNvPr id="6792" name="Google Shape;6792;p51"/>
            <p:cNvSpPr/>
            <p:nvPr/>
          </p:nvSpPr>
          <p:spPr>
            <a:xfrm>
              <a:off x="4421801" y="3251107"/>
              <a:ext cx="173150" cy="96378"/>
            </a:xfrm>
            <a:custGeom>
              <a:avLst/>
              <a:gdLst/>
              <a:ahLst/>
              <a:cxnLst/>
              <a:rect l="l" t="t" r="r" b="b"/>
              <a:pathLst>
                <a:path w="7939" h="4419" extrusionOk="0">
                  <a:moveTo>
                    <a:pt x="3970" y="1"/>
                  </a:moveTo>
                  <a:cubicBezTo>
                    <a:pt x="1781" y="1"/>
                    <a:pt x="1" y="1781"/>
                    <a:pt x="1" y="3970"/>
                  </a:cubicBezTo>
                  <a:lnTo>
                    <a:pt x="1" y="4418"/>
                  </a:lnTo>
                  <a:cubicBezTo>
                    <a:pt x="275" y="4369"/>
                    <a:pt x="555" y="4339"/>
                    <a:pt x="844" y="4339"/>
                  </a:cubicBezTo>
                  <a:cubicBezTo>
                    <a:pt x="941" y="4339"/>
                    <a:pt x="1037" y="4345"/>
                    <a:pt x="1134" y="4353"/>
                  </a:cubicBezTo>
                  <a:lnTo>
                    <a:pt x="1134" y="3967"/>
                  </a:lnTo>
                  <a:cubicBezTo>
                    <a:pt x="1134" y="2404"/>
                    <a:pt x="2407" y="1134"/>
                    <a:pt x="3970" y="1134"/>
                  </a:cubicBezTo>
                  <a:cubicBezTo>
                    <a:pt x="5533" y="1134"/>
                    <a:pt x="6802" y="2404"/>
                    <a:pt x="6802" y="3967"/>
                  </a:cubicBezTo>
                  <a:lnTo>
                    <a:pt x="6802" y="4353"/>
                  </a:lnTo>
                  <a:cubicBezTo>
                    <a:pt x="6897" y="4345"/>
                    <a:pt x="6998" y="4339"/>
                    <a:pt x="7096" y="4339"/>
                  </a:cubicBezTo>
                  <a:cubicBezTo>
                    <a:pt x="7384" y="4339"/>
                    <a:pt x="7667" y="4369"/>
                    <a:pt x="7938" y="4418"/>
                  </a:cubicBezTo>
                  <a:lnTo>
                    <a:pt x="7938" y="3970"/>
                  </a:lnTo>
                  <a:cubicBezTo>
                    <a:pt x="7938" y="1781"/>
                    <a:pt x="6158" y="1"/>
                    <a:pt x="39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1"/>
            <p:cNvSpPr/>
            <p:nvPr/>
          </p:nvSpPr>
          <p:spPr>
            <a:xfrm>
              <a:off x="4359620" y="3370451"/>
              <a:ext cx="297510" cy="260171"/>
            </a:xfrm>
            <a:custGeom>
              <a:avLst/>
              <a:gdLst/>
              <a:ahLst/>
              <a:cxnLst/>
              <a:rect l="l" t="t" r="r" b="b"/>
              <a:pathLst>
                <a:path w="13641" h="11929" extrusionOk="0">
                  <a:moveTo>
                    <a:pt x="6821" y="5070"/>
                  </a:moveTo>
                  <a:cubicBezTo>
                    <a:pt x="7133" y="5070"/>
                    <a:pt x="7389" y="5326"/>
                    <a:pt x="7389" y="5639"/>
                  </a:cubicBezTo>
                  <a:lnTo>
                    <a:pt x="7389" y="7908"/>
                  </a:lnTo>
                  <a:cubicBezTo>
                    <a:pt x="7389" y="8221"/>
                    <a:pt x="7133" y="8477"/>
                    <a:pt x="6821" y="8477"/>
                  </a:cubicBezTo>
                  <a:cubicBezTo>
                    <a:pt x="6508" y="8477"/>
                    <a:pt x="6252" y="8221"/>
                    <a:pt x="6252" y="7908"/>
                  </a:cubicBezTo>
                  <a:lnTo>
                    <a:pt x="6252" y="5639"/>
                  </a:lnTo>
                  <a:cubicBezTo>
                    <a:pt x="6252" y="5326"/>
                    <a:pt x="6508" y="5070"/>
                    <a:pt x="6821" y="5070"/>
                  </a:cubicBezTo>
                  <a:close/>
                  <a:moveTo>
                    <a:pt x="3695" y="1"/>
                  </a:moveTo>
                  <a:cubicBezTo>
                    <a:pt x="1620" y="1"/>
                    <a:pt x="0" y="1741"/>
                    <a:pt x="0" y="3961"/>
                  </a:cubicBezTo>
                  <a:cubicBezTo>
                    <a:pt x="0" y="6802"/>
                    <a:pt x="2659" y="8504"/>
                    <a:pt x="6451" y="11790"/>
                  </a:cubicBezTo>
                  <a:cubicBezTo>
                    <a:pt x="6554" y="11880"/>
                    <a:pt x="6687" y="11929"/>
                    <a:pt x="6821" y="11929"/>
                  </a:cubicBezTo>
                  <a:cubicBezTo>
                    <a:pt x="6954" y="11929"/>
                    <a:pt x="7084" y="11880"/>
                    <a:pt x="7190" y="11790"/>
                  </a:cubicBezTo>
                  <a:cubicBezTo>
                    <a:pt x="10982" y="8506"/>
                    <a:pt x="13641" y="6802"/>
                    <a:pt x="13641" y="3961"/>
                  </a:cubicBezTo>
                  <a:cubicBezTo>
                    <a:pt x="13641" y="1738"/>
                    <a:pt x="12018" y="1"/>
                    <a:pt x="9947" y="1"/>
                  </a:cubicBezTo>
                  <a:cubicBezTo>
                    <a:pt x="8318" y="1"/>
                    <a:pt x="7351" y="1031"/>
                    <a:pt x="6821" y="1909"/>
                  </a:cubicBezTo>
                  <a:cubicBezTo>
                    <a:pt x="6291" y="1031"/>
                    <a:pt x="5317" y="1"/>
                    <a:pt x="3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4" name="Google Shape;6794;p51"/>
          <p:cNvGrpSpPr/>
          <p:nvPr/>
        </p:nvGrpSpPr>
        <p:grpSpPr>
          <a:xfrm>
            <a:off x="5237648" y="3226087"/>
            <a:ext cx="297707" cy="379450"/>
            <a:chOff x="4778176" y="3251892"/>
            <a:chExt cx="297707" cy="379450"/>
          </a:xfrm>
        </p:grpSpPr>
        <p:sp>
          <p:nvSpPr>
            <p:cNvPr id="6795" name="Google Shape;6795;p51"/>
            <p:cNvSpPr/>
            <p:nvPr/>
          </p:nvSpPr>
          <p:spPr>
            <a:xfrm>
              <a:off x="4885787" y="3251892"/>
              <a:ext cx="82485" cy="74307"/>
            </a:xfrm>
            <a:custGeom>
              <a:avLst/>
              <a:gdLst/>
              <a:ahLst/>
              <a:cxnLst/>
              <a:rect l="l" t="t" r="r" b="b"/>
              <a:pathLst>
                <a:path w="3782" h="3407" extrusionOk="0">
                  <a:moveTo>
                    <a:pt x="569" y="0"/>
                  </a:moveTo>
                  <a:cubicBezTo>
                    <a:pt x="256" y="0"/>
                    <a:pt x="0" y="256"/>
                    <a:pt x="0" y="568"/>
                  </a:cubicBezTo>
                  <a:lnTo>
                    <a:pt x="0" y="3406"/>
                  </a:lnTo>
                  <a:lnTo>
                    <a:pt x="3782" y="3406"/>
                  </a:lnTo>
                  <a:lnTo>
                    <a:pt x="3782" y="568"/>
                  </a:lnTo>
                  <a:cubicBezTo>
                    <a:pt x="3782" y="256"/>
                    <a:pt x="3529" y="0"/>
                    <a:pt x="3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1"/>
            <p:cNvSpPr/>
            <p:nvPr/>
          </p:nvSpPr>
          <p:spPr>
            <a:xfrm>
              <a:off x="4778176" y="3350888"/>
              <a:ext cx="297707" cy="280455"/>
            </a:xfrm>
            <a:custGeom>
              <a:avLst/>
              <a:gdLst/>
              <a:ahLst/>
              <a:cxnLst/>
              <a:rect l="l" t="t" r="r" b="b"/>
              <a:pathLst>
                <a:path w="13650" h="12859" extrusionOk="0">
                  <a:moveTo>
                    <a:pt x="9961" y="3029"/>
                  </a:moveTo>
                  <a:cubicBezTo>
                    <a:pt x="11420" y="3029"/>
                    <a:pt x="12521" y="4241"/>
                    <a:pt x="12521" y="5853"/>
                  </a:cubicBezTo>
                  <a:cubicBezTo>
                    <a:pt x="12516" y="5987"/>
                    <a:pt x="12502" y="6114"/>
                    <a:pt x="12491" y="6245"/>
                  </a:cubicBezTo>
                  <a:cubicBezTo>
                    <a:pt x="11668" y="6591"/>
                    <a:pt x="10798" y="6765"/>
                    <a:pt x="9929" y="6765"/>
                  </a:cubicBezTo>
                  <a:cubicBezTo>
                    <a:pt x="8955" y="6765"/>
                    <a:pt x="7983" y="6547"/>
                    <a:pt x="7076" y="6109"/>
                  </a:cubicBezTo>
                  <a:cubicBezTo>
                    <a:pt x="6008" y="5590"/>
                    <a:pt x="4861" y="5332"/>
                    <a:pt x="3713" y="5332"/>
                  </a:cubicBezTo>
                  <a:cubicBezTo>
                    <a:pt x="2845" y="5332"/>
                    <a:pt x="1977" y="5480"/>
                    <a:pt x="1142" y="5774"/>
                  </a:cubicBezTo>
                  <a:cubicBezTo>
                    <a:pt x="1180" y="4206"/>
                    <a:pt x="2265" y="3029"/>
                    <a:pt x="3700" y="3029"/>
                  </a:cubicBezTo>
                  <a:cubicBezTo>
                    <a:pt x="4415" y="3029"/>
                    <a:pt x="5032" y="3339"/>
                    <a:pt x="5541" y="3942"/>
                  </a:cubicBezTo>
                  <a:cubicBezTo>
                    <a:pt x="5856" y="4323"/>
                    <a:pt x="6329" y="4543"/>
                    <a:pt x="6832" y="4543"/>
                  </a:cubicBezTo>
                  <a:cubicBezTo>
                    <a:pt x="7335" y="4543"/>
                    <a:pt x="7802" y="4323"/>
                    <a:pt x="8123" y="3942"/>
                  </a:cubicBezTo>
                  <a:cubicBezTo>
                    <a:pt x="8626" y="3333"/>
                    <a:pt x="9243" y="3029"/>
                    <a:pt x="9961" y="3029"/>
                  </a:cubicBezTo>
                  <a:close/>
                  <a:moveTo>
                    <a:pt x="4366" y="1"/>
                  </a:moveTo>
                  <a:cubicBezTo>
                    <a:pt x="4054" y="1"/>
                    <a:pt x="3801" y="256"/>
                    <a:pt x="3801" y="569"/>
                  </a:cubicBezTo>
                  <a:lnTo>
                    <a:pt x="3801" y="1901"/>
                  </a:lnTo>
                  <a:cubicBezTo>
                    <a:pt x="3766" y="1901"/>
                    <a:pt x="3733" y="1895"/>
                    <a:pt x="3698" y="1895"/>
                  </a:cubicBezTo>
                  <a:cubicBezTo>
                    <a:pt x="1626" y="1895"/>
                    <a:pt x="1" y="3635"/>
                    <a:pt x="1" y="5853"/>
                  </a:cubicBezTo>
                  <a:cubicBezTo>
                    <a:pt x="1" y="9325"/>
                    <a:pt x="3355" y="12858"/>
                    <a:pt x="5367" y="12858"/>
                  </a:cubicBezTo>
                  <a:lnTo>
                    <a:pt x="8283" y="12858"/>
                  </a:lnTo>
                  <a:cubicBezTo>
                    <a:pt x="10300" y="12858"/>
                    <a:pt x="13649" y="9319"/>
                    <a:pt x="13649" y="5853"/>
                  </a:cubicBezTo>
                  <a:cubicBezTo>
                    <a:pt x="13647" y="3635"/>
                    <a:pt x="12027" y="1895"/>
                    <a:pt x="9952" y="1895"/>
                  </a:cubicBezTo>
                  <a:cubicBezTo>
                    <a:pt x="9920" y="1895"/>
                    <a:pt x="9885" y="1898"/>
                    <a:pt x="9852" y="1901"/>
                  </a:cubicBezTo>
                  <a:lnTo>
                    <a:pt x="9852" y="569"/>
                  </a:lnTo>
                  <a:cubicBezTo>
                    <a:pt x="9852" y="256"/>
                    <a:pt x="9596" y="1"/>
                    <a:pt x="92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7" name="Google Shape;6797;p51"/>
          <p:cNvGrpSpPr/>
          <p:nvPr/>
        </p:nvGrpSpPr>
        <p:grpSpPr>
          <a:xfrm>
            <a:off x="5854150" y="3238453"/>
            <a:ext cx="379450" cy="354718"/>
            <a:chOff x="5289773" y="3264280"/>
            <a:chExt cx="379450" cy="354718"/>
          </a:xfrm>
        </p:grpSpPr>
        <p:sp>
          <p:nvSpPr>
            <p:cNvPr id="6798" name="Google Shape;6798;p51"/>
            <p:cNvSpPr/>
            <p:nvPr/>
          </p:nvSpPr>
          <p:spPr>
            <a:xfrm>
              <a:off x="5289773" y="3462228"/>
              <a:ext cx="379450" cy="156770"/>
            </a:xfrm>
            <a:custGeom>
              <a:avLst/>
              <a:gdLst/>
              <a:ahLst/>
              <a:cxnLst/>
              <a:rect l="l" t="t" r="r" b="b"/>
              <a:pathLst>
                <a:path w="17398" h="7188" extrusionOk="0">
                  <a:moveTo>
                    <a:pt x="0" y="1"/>
                  </a:moveTo>
                  <a:lnTo>
                    <a:pt x="0" y="5484"/>
                  </a:lnTo>
                  <a:cubicBezTo>
                    <a:pt x="0" y="6421"/>
                    <a:pt x="764" y="7188"/>
                    <a:pt x="1702" y="7188"/>
                  </a:cubicBezTo>
                  <a:lnTo>
                    <a:pt x="15696" y="7188"/>
                  </a:lnTo>
                  <a:cubicBezTo>
                    <a:pt x="16633" y="7188"/>
                    <a:pt x="17397" y="6421"/>
                    <a:pt x="17397" y="5484"/>
                  </a:cubicBezTo>
                  <a:lnTo>
                    <a:pt x="17397" y="1"/>
                  </a:lnTo>
                  <a:lnTo>
                    <a:pt x="13931" y="1"/>
                  </a:lnTo>
                  <a:cubicBezTo>
                    <a:pt x="13964" y="248"/>
                    <a:pt x="13991" y="501"/>
                    <a:pt x="13991" y="759"/>
                  </a:cubicBezTo>
                  <a:cubicBezTo>
                    <a:pt x="13991" y="3676"/>
                    <a:pt x="11618" y="6052"/>
                    <a:pt x="8699" y="6052"/>
                  </a:cubicBezTo>
                  <a:cubicBezTo>
                    <a:pt x="5779" y="6052"/>
                    <a:pt x="3403" y="3676"/>
                    <a:pt x="3403" y="759"/>
                  </a:cubicBezTo>
                  <a:cubicBezTo>
                    <a:pt x="3403" y="501"/>
                    <a:pt x="3428" y="248"/>
                    <a:pt x="3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1"/>
            <p:cNvSpPr/>
            <p:nvPr/>
          </p:nvSpPr>
          <p:spPr>
            <a:xfrm>
              <a:off x="5289773" y="3338565"/>
              <a:ext cx="379450" cy="99017"/>
            </a:xfrm>
            <a:custGeom>
              <a:avLst/>
              <a:gdLst/>
              <a:ahLst/>
              <a:cxnLst/>
              <a:rect l="l" t="t" r="r" b="b"/>
              <a:pathLst>
                <a:path w="17398" h="4540" extrusionOk="0">
                  <a:moveTo>
                    <a:pt x="14559" y="2265"/>
                  </a:moveTo>
                  <a:cubicBezTo>
                    <a:pt x="14872" y="2265"/>
                    <a:pt x="15128" y="2520"/>
                    <a:pt x="15128" y="2833"/>
                  </a:cubicBezTo>
                  <a:cubicBezTo>
                    <a:pt x="15128" y="3145"/>
                    <a:pt x="14872" y="3401"/>
                    <a:pt x="14559" y="3401"/>
                  </a:cubicBezTo>
                  <a:cubicBezTo>
                    <a:pt x="14247" y="3401"/>
                    <a:pt x="13991" y="3145"/>
                    <a:pt x="13991" y="2833"/>
                  </a:cubicBezTo>
                  <a:cubicBezTo>
                    <a:pt x="13991" y="2520"/>
                    <a:pt x="14247" y="2265"/>
                    <a:pt x="14559" y="2265"/>
                  </a:cubicBezTo>
                  <a:close/>
                  <a:moveTo>
                    <a:pt x="1702" y="0"/>
                  </a:moveTo>
                  <a:cubicBezTo>
                    <a:pt x="764" y="0"/>
                    <a:pt x="0" y="764"/>
                    <a:pt x="0" y="1702"/>
                  </a:cubicBezTo>
                  <a:lnTo>
                    <a:pt x="0" y="4540"/>
                  </a:lnTo>
                  <a:lnTo>
                    <a:pt x="3757" y="4540"/>
                  </a:lnTo>
                  <a:cubicBezTo>
                    <a:pt x="4521" y="2550"/>
                    <a:pt x="6445" y="1134"/>
                    <a:pt x="8699" y="1134"/>
                  </a:cubicBezTo>
                  <a:cubicBezTo>
                    <a:pt x="10952" y="1134"/>
                    <a:pt x="12874" y="2550"/>
                    <a:pt x="13638" y="4540"/>
                  </a:cubicBezTo>
                  <a:lnTo>
                    <a:pt x="17397" y="4540"/>
                  </a:lnTo>
                  <a:lnTo>
                    <a:pt x="17397" y="1702"/>
                  </a:lnTo>
                  <a:cubicBezTo>
                    <a:pt x="17395" y="762"/>
                    <a:pt x="16633" y="0"/>
                    <a:pt x="156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1"/>
            <p:cNvSpPr/>
            <p:nvPr/>
          </p:nvSpPr>
          <p:spPr>
            <a:xfrm>
              <a:off x="5375726" y="3264280"/>
              <a:ext cx="207588" cy="49465"/>
            </a:xfrm>
            <a:custGeom>
              <a:avLst/>
              <a:gdLst/>
              <a:ahLst/>
              <a:cxnLst/>
              <a:rect l="l" t="t" r="r" b="b"/>
              <a:pathLst>
                <a:path w="9518" h="2268" extrusionOk="0">
                  <a:moveTo>
                    <a:pt x="1980" y="0"/>
                  </a:moveTo>
                  <a:cubicBezTo>
                    <a:pt x="1246" y="0"/>
                    <a:pt x="599" y="471"/>
                    <a:pt x="368" y="1164"/>
                  </a:cubicBezTo>
                  <a:lnTo>
                    <a:pt x="1" y="2267"/>
                  </a:lnTo>
                  <a:lnTo>
                    <a:pt x="9517" y="2267"/>
                  </a:lnTo>
                  <a:lnTo>
                    <a:pt x="9145" y="1164"/>
                  </a:lnTo>
                  <a:cubicBezTo>
                    <a:pt x="8914" y="465"/>
                    <a:pt x="8264" y="0"/>
                    <a:pt x="75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1"/>
            <p:cNvSpPr/>
            <p:nvPr/>
          </p:nvSpPr>
          <p:spPr>
            <a:xfrm>
              <a:off x="5388703" y="3387943"/>
              <a:ext cx="181459" cy="181437"/>
            </a:xfrm>
            <a:custGeom>
              <a:avLst/>
              <a:gdLst/>
              <a:ahLst/>
              <a:cxnLst/>
              <a:rect l="l" t="t" r="r" b="b"/>
              <a:pathLst>
                <a:path w="8320" h="8319" extrusionOk="0">
                  <a:moveTo>
                    <a:pt x="5386" y="2474"/>
                  </a:moveTo>
                  <a:cubicBezTo>
                    <a:pt x="6071" y="2474"/>
                    <a:pt x="6612" y="3053"/>
                    <a:pt x="6612" y="3793"/>
                  </a:cubicBezTo>
                  <a:cubicBezTo>
                    <a:pt x="6615" y="4777"/>
                    <a:pt x="5617" y="5378"/>
                    <a:pt x="4160" y="6628"/>
                  </a:cubicBezTo>
                  <a:cubicBezTo>
                    <a:pt x="2695" y="5369"/>
                    <a:pt x="1705" y="4777"/>
                    <a:pt x="1705" y="3793"/>
                  </a:cubicBezTo>
                  <a:cubicBezTo>
                    <a:pt x="1705" y="3056"/>
                    <a:pt x="2246" y="2474"/>
                    <a:pt x="2931" y="2474"/>
                  </a:cubicBezTo>
                  <a:cubicBezTo>
                    <a:pt x="3252" y="2474"/>
                    <a:pt x="3521" y="2591"/>
                    <a:pt x="3755" y="2828"/>
                  </a:cubicBezTo>
                  <a:lnTo>
                    <a:pt x="4160" y="3244"/>
                  </a:lnTo>
                  <a:lnTo>
                    <a:pt x="4562" y="2828"/>
                  </a:lnTo>
                  <a:cubicBezTo>
                    <a:pt x="4793" y="2591"/>
                    <a:pt x="5062" y="2474"/>
                    <a:pt x="5386" y="2474"/>
                  </a:cubicBezTo>
                  <a:close/>
                  <a:moveTo>
                    <a:pt x="4160" y="1"/>
                  </a:moveTo>
                  <a:cubicBezTo>
                    <a:pt x="1866" y="1"/>
                    <a:pt x="1" y="1868"/>
                    <a:pt x="1" y="4160"/>
                  </a:cubicBezTo>
                  <a:cubicBezTo>
                    <a:pt x="1" y="6454"/>
                    <a:pt x="1866" y="8319"/>
                    <a:pt x="4160" y="8319"/>
                  </a:cubicBezTo>
                  <a:cubicBezTo>
                    <a:pt x="6452" y="8319"/>
                    <a:pt x="8319" y="6454"/>
                    <a:pt x="8319" y="4160"/>
                  </a:cubicBezTo>
                  <a:cubicBezTo>
                    <a:pt x="8319" y="1868"/>
                    <a:pt x="6457" y="1"/>
                    <a:pt x="4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02" name="Google Shape;6802;p51"/>
          <p:cNvSpPr/>
          <p:nvPr/>
        </p:nvSpPr>
        <p:spPr>
          <a:xfrm>
            <a:off x="6539565" y="3226087"/>
            <a:ext cx="280498" cy="379450"/>
          </a:xfrm>
          <a:custGeom>
            <a:avLst/>
            <a:gdLst/>
            <a:ahLst/>
            <a:cxnLst/>
            <a:rect l="l" t="t" r="r" b="b"/>
            <a:pathLst>
              <a:path w="12861" h="17398" extrusionOk="0">
                <a:moveTo>
                  <a:pt x="8237" y="4004"/>
                </a:moveTo>
                <a:cubicBezTo>
                  <a:pt x="9245" y="4004"/>
                  <a:pt x="10036" y="4853"/>
                  <a:pt x="10036" y="5937"/>
                </a:cubicBezTo>
                <a:cubicBezTo>
                  <a:pt x="10034" y="7299"/>
                  <a:pt x="8732" y="8096"/>
                  <a:pt x="6769" y="9743"/>
                </a:cubicBezTo>
                <a:cubicBezTo>
                  <a:pt x="6672" y="9824"/>
                  <a:pt x="6553" y="9865"/>
                  <a:pt x="6433" y="9865"/>
                </a:cubicBezTo>
                <a:cubicBezTo>
                  <a:pt x="6312" y="9865"/>
                  <a:pt x="6191" y="9824"/>
                  <a:pt x="6092" y="9743"/>
                </a:cubicBezTo>
                <a:cubicBezTo>
                  <a:pt x="4124" y="8096"/>
                  <a:pt x="2827" y="7299"/>
                  <a:pt x="2827" y="5937"/>
                </a:cubicBezTo>
                <a:cubicBezTo>
                  <a:pt x="2827" y="4853"/>
                  <a:pt x="3618" y="4004"/>
                  <a:pt x="4627" y="4004"/>
                </a:cubicBezTo>
                <a:cubicBezTo>
                  <a:pt x="5176" y="4004"/>
                  <a:pt x="5619" y="4230"/>
                  <a:pt x="5983" y="4695"/>
                </a:cubicBezTo>
                <a:lnTo>
                  <a:pt x="6432" y="5266"/>
                </a:lnTo>
                <a:lnTo>
                  <a:pt x="6880" y="4695"/>
                </a:lnTo>
                <a:cubicBezTo>
                  <a:pt x="7245" y="4227"/>
                  <a:pt x="7690" y="4004"/>
                  <a:pt x="8237" y="4004"/>
                </a:cubicBezTo>
                <a:close/>
                <a:moveTo>
                  <a:pt x="6429" y="0"/>
                </a:moveTo>
                <a:cubicBezTo>
                  <a:pt x="2885" y="0"/>
                  <a:pt x="0" y="2887"/>
                  <a:pt x="0" y="6429"/>
                </a:cubicBezTo>
                <a:cubicBezTo>
                  <a:pt x="0" y="7729"/>
                  <a:pt x="384" y="8982"/>
                  <a:pt x="1115" y="10050"/>
                </a:cubicBezTo>
                <a:lnTo>
                  <a:pt x="5959" y="17150"/>
                </a:lnTo>
                <a:cubicBezTo>
                  <a:pt x="6065" y="17308"/>
                  <a:pt x="6242" y="17398"/>
                  <a:pt x="6429" y="17398"/>
                </a:cubicBezTo>
                <a:cubicBezTo>
                  <a:pt x="6617" y="17398"/>
                  <a:pt x="6793" y="17308"/>
                  <a:pt x="6897" y="17150"/>
                </a:cubicBezTo>
                <a:lnTo>
                  <a:pt x="11744" y="10050"/>
                </a:lnTo>
                <a:cubicBezTo>
                  <a:pt x="12475" y="8979"/>
                  <a:pt x="12858" y="7729"/>
                  <a:pt x="12858" y="6429"/>
                </a:cubicBezTo>
                <a:cubicBezTo>
                  <a:pt x="12861" y="2887"/>
                  <a:pt x="9977" y="0"/>
                  <a:pt x="6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1"/>
          <p:cNvSpPr/>
          <p:nvPr/>
        </p:nvSpPr>
        <p:spPr>
          <a:xfrm>
            <a:off x="7170820" y="3226087"/>
            <a:ext cx="280455" cy="379450"/>
          </a:xfrm>
          <a:custGeom>
            <a:avLst/>
            <a:gdLst/>
            <a:ahLst/>
            <a:cxnLst/>
            <a:rect l="l" t="t" r="r" b="b"/>
            <a:pathLst>
              <a:path w="12859" h="17398" extrusionOk="0">
                <a:moveTo>
                  <a:pt x="8509" y="1137"/>
                </a:moveTo>
                <a:cubicBezTo>
                  <a:pt x="8821" y="1137"/>
                  <a:pt x="9077" y="1392"/>
                  <a:pt x="9077" y="1705"/>
                </a:cubicBezTo>
                <a:cubicBezTo>
                  <a:pt x="9077" y="2018"/>
                  <a:pt x="8821" y="2270"/>
                  <a:pt x="8509" y="2270"/>
                </a:cubicBezTo>
                <a:lnTo>
                  <a:pt x="7373" y="2270"/>
                </a:lnTo>
                <a:cubicBezTo>
                  <a:pt x="7060" y="2270"/>
                  <a:pt x="6807" y="2526"/>
                  <a:pt x="6807" y="2839"/>
                </a:cubicBezTo>
                <a:cubicBezTo>
                  <a:pt x="6807" y="3151"/>
                  <a:pt x="7060" y="3407"/>
                  <a:pt x="7373" y="3407"/>
                </a:cubicBezTo>
                <a:lnTo>
                  <a:pt x="7941" y="3407"/>
                </a:lnTo>
                <a:lnTo>
                  <a:pt x="7941" y="5497"/>
                </a:lnTo>
                <a:cubicBezTo>
                  <a:pt x="7941" y="5731"/>
                  <a:pt x="8088" y="5940"/>
                  <a:pt x="8308" y="6027"/>
                </a:cubicBezTo>
                <a:cubicBezTo>
                  <a:pt x="8865" y="6236"/>
                  <a:pt x="9368" y="6544"/>
                  <a:pt x="9814" y="6913"/>
                </a:cubicBezTo>
                <a:cubicBezTo>
                  <a:pt x="9499" y="6867"/>
                  <a:pt x="9182" y="6844"/>
                  <a:pt x="8864" y="6844"/>
                </a:cubicBezTo>
                <a:cubicBezTo>
                  <a:pt x="7952" y="6844"/>
                  <a:pt x="7041" y="7037"/>
                  <a:pt x="6190" y="7430"/>
                </a:cubicBezTo>
                <a:cubicBezTo>
                  <a:pt x="5489" y="7755"/>
                  <a:pt x="4737" y="7917"/>
                  <a:pt x="3984" y="7917"/>
                </a:cubicBezTo>
                <a:cubicBezTo>
                  <a:pt x="3423" y="7917"/>
                  <a:pt x="2862" y="7827"/>
                  <a:pt x="2322" y="7647"/>
                </a:cubicBezTo>
                <a:cubicBezTo>
                  <a:pt x="2898" y="6932"/>
                  <a:pt x="3659" y="6367"/>
                  <a:pt x="4551" y="6027"/>
                </a:cubicBezTo>
                <a:cubicBezTo>
                  <a:pt x="4771" y="5940"/>
                  <a:pt x="4918" y="5731"/>
                  <a:pt x="4918" y="5497"/>
                </a:cubicBezTo>
                <a:lnTo>
                  <a:pt x="4918" y="3407"/>
                </a:lnTo>
                <a:lnTo>
                  <a:pt x="5483" y="3407"/>
                </a:lnTo>
                <a:cubicBezTo>
                  <a:pt x="5796" y="3407"/>
                  <a:pt x="6052" y="3151"/>
                  <a:pt x="6052" y="2839"/>
                </a:cubicBezTo>
                <a:cubicBezTo>
                  <a:pt x="6052" y="2526"/>
                  <a:pt x="5796" y="2270"/>
                  <a:pt x="5483" y="2270"/>
                </a:cubicBezTo>
                <a:lnTo>
                  <a:pt x="4350" y="2270"/>
                </a:lnTo>
                <a:cubicBezTo>
                  <a:pt x="4037" y="2270"/>
                  <a:pt x="3782" y="2018"/>
                  <a:pt x="3782" y="1705"/>
                </a:cubicBezTo>
                <a:cubicBezTo>
                  <a:pt x="3782" y="1392"/>
                  <a:pt x="4037" y="1137"/>
                  <a:pt x="4350" y="1137"/>
                </a:cubicBezTo>
                <a:close/>
                <a:moveTo>
                  <a:pt x="7653" y="10417"/>
                </a:moveTo>
                <a:cubicBezTo>
                  <a:pt x="8338" y="10417"/>
                  <a:pt x="8879" y="10994"/>
                  <a:pt x="8879" y="11736"/>
                </a:cubicBezTo>
                <a:cubicBezTo>
                  <a:pt x="8887" y="12695"/>
                  <a:pt x="8036" y="13293"/>
                  <a:pt x="6631" y="14495"/>
                </a:cubicBezTo>
                <a:cubicBezTo>
                  <a:pt x="6573" y="14541"/>
                  <a:pt x="6503" y="14568"/>
                  <a:pt x="6429" y="14568"/>
                </a:cubicBezTo>
                <a:cubicBezTo>
                  <a:pt x="6359" y="14568"/>
                  <a:pt x="6285" y="14541"/>
                  <a:pt x="6228" y="14495"/>
                </a:cubicBezTo>
                <a:cubicBezTo>
                  <a:pt x="4815" y="13288"/>
                  <a:pt x="3972" y="12695"/>
                  <a:pt x="3972" y="11736"/>
                </a:cubicBezTo>
                <a:cubicBezTo>
                  <a:pt x="3972" y="10996"/>
                  <a:pt x="4513" y="10417"/>
                  <a:pt x="5198" y="10417"/>
                </a:cubicBezTo>
                <a:cubicBezTo>
                  <a:pt x="5519" y="10417"/>
                  <a:pt x="5788" y="10531"/>
                  <a:pt x="6022" y="10771"/>
                </a:cubicBezTo>
                <a:lnTo>
                  <a:pt x="6427" y="11184"/>
                </a:lnTo>
                <a:lnTo>
                  <a:pt x="6829" y="10771"/>
                </a:lnTo>
                <a:cubicBezTo>
                  <a:pt x="7060" y="10531"/>
                  <a:pt x="7329" y="10417"/>
                  <a:pt x="7653" y="10417"/>
                </a:cubicBezTo>
                <a:close/>
                <a:moveTo>
                  <a:pt x="4350" y="1"/>
                </a:moveTo>
                <a:cubicBezTo>
                  <a:pt x="3412" y="1"/>
                  <a:pt x="2645" y="767"/>
                  <a:pt x="2645" y="1705"/>
                </a:cubicBezTo>
                <a:cubicBezTo>
                  <a:pt x="2645" y="2444"/>
                  <a:pt x="3121" y="3072"/>
                  <a:pt x="3782" y="3309"/>
                </a:cubicBezTo>
                <a:lnTo>
                  <a:pt x="3782" y="5119"/>
                </a:lnTo>
                <a:cubicBezTo>
                  <a:pt x="1504" y="6155"/>
                  <a:pt x="1" y="8455"/>
                  <a:pt x="1" y="10969"/>
                </a:cubicBezTo>
                <a:cubicBezTo>
                  <a:pt x="1" y="14514"/>
                  <a:pt x="2885" y="17398"/>
                  <a:pt x="6429" y="17398"/>
                </a:cubicBezTo>
                <a:cubicBezTo>
                  <a:pt x="9971" y="17398"/>
                  <a:pt x="12858" y="14514"/>
                  <a:pt x="12858" y="10969"/>
                </a:cubicBezTo>
                <a:cubicBezTo>
                  <a:pt x="12858" y="8455"/>
                  <a:pt x="11355" y="6152"/>
                  <a:pt x="9077" y="5117"/>
                </a:cubicBezTo>
                <a:lnTo>
                  <a:pt x="9077" y="3309"/>
                </a:lnTo>
                <a:cubicBezTo>
                  <a:pt x="9735" y="3072"/>
                  <a:pt x="10211" y="2442"/>
                  <a:pt x="10211" y="1705"/>
                </a:cubicBezTo>
                <a:cubicBezTo>
                  <a:pt x="10211" y="767"/>
                  <a:pt x="9447" y="1"/>
                  <a:pt x="8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4" name="Google Shape;6804;p51"/>
          <p:cNvGrpSpPr/>
          <p:nvPr/>
        </p:nvGrpSpPr>
        <p:grpSpPr>
          <a:xfrm>
            <a:off x="1455655" y="3898626"/>
            <a:ext cx="390355" cy="379341"/>
            <a:chOff x="1947783" y="3941437"/>
            <a:chExt cx="390355" cy="379341"/>
          </a:xfrm>
        </p:grpSpPr>
        <p:sp>
          <p:nvSpPr>
            <p:cNvPr id="6805" name="Google Shape;6805;p51"/>
            <p:cNvSpPr/>
            <p:nvPr/>
          </p:nvSpPr>
          <p:spPr>
            <a:xfrm>
              <a:off x="1947783" y="3990902"/>
              <a:ext cx="141176" cy="120631"/>
            </a:xfrm>
            <a:custGeom>
              <a:avLst/>
              <a:gdLst/>
              <a:ahLst/>
              <a:cxnLst/>
              <a:rect l="l" t="t" r="r" b="b"/>
              <a:pathLst>
                <a:path w="6473" h="5531" extrusionOk="0">
                  <a:moveTo>
                    <a:pt x="4250" y="1"/>
                  </a:moveTo>
                  <a:cubicBezTo>
                    <a:pt x="4002" y="1"/>
                    <a:pt x="3749" y="54"/>
                    <a:pt x="3504" y="169"/>
                  </a:cubicBezTo>
                  <a:cubicBezTo>
                    <a:pt x="3018" y="394"/>
                    <a:pt x="2748" y="769"/>
                    <a:pt x="2613" y="1161"/>
                  </a:cubicBezTo>
                  <a:cubicBezTo>
                    <a:pt x="2422" y="1088"/>
                    <a:pt x="2212" y="1043"/>
                    <a:pt x="1990" y="1043"/>
                  </a:cubicBezTo>
                  <a:cubicBezTo>
                    <a:pt x="1764" y="1043"/>
                    <a:pt x="1524" y="1090"/>
                    <a:pt x="1278" y="1204"/>
                  </a:cubicBezTo>
                  <a:cubicBezTo>
                    <a:pt x="367" y="1628"/>
                    <a:pt x="0" y="2713"/>
                    <a:pt x="449" y="3670"/>
                  </a:cubicBezTo>
                  <a:cubicBezTo>
                    <a:pt x="995" y="4844"/>
                    <a:pt x="2338" y="4980"/>
                    <a:pt x="4233" y="5510"/>
                  </a:cubicBezTo>
                  <a:cubicBezTo>
                    <a:pt x="4283" y="5524"/>
                    <a:pt x="4334" y="5531"/>
                    <a:pt x="4384" y="5531"/>
                  </a:cubicBezTo>
                  <a:cubicBezTo>
                    <a:pt x="4601" y="5531"/>
                    <a:pt x="4807" y="5407"/>
                    <a:pt x="4904" y="5197"/>
                  </a:cubicBezTo>
                  <a:cubicBezTo>
                    <a:pt x="5714" y="3403"/>
                    <a:pt x="6473" y="2292"/>
                    <a:pt x="5926" y="1120"/>
                  </a:cubicBezTo>
                  <a:cubicBezTo>
                    <a:pt x="5603" y="424"/>
                    <a:pt x="4947" y="1"/>
                    <a:pt x="4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1"/>
            <p:cNvSpPr/>
            <p:nvPr/>
          </p:nvSpPr>
          <p:spPr>
            <a:xfrm>
              <a:off x="2197137" y="3941437"/>
              <a:ext cx="141002" cy="120740"/>
            </a:xfrm>
            <a:custGeom>
              <a:avLst/>
              <a:gdLst/>
              <a:ahLst/>
              <a:cxnLst/>
              <a:rect l="l" t="t" r="r" b="b"/>
              <a:pathLst>
                <a:path w="6465" h="5536" extrusionOk="0">
                  <a:moveTo>
                    <a:pt x="2226" y="1"/>
                  </a:moveTo>
                  <a:cubicBezTo>
                    <a:pt x="1528" y="1"/>
                    <a:pt x="872" y="427"/>
                    <a:pt x="547" y="1121"/>
                  </a:cubicBezTo>
                  <a:cubicBezTo>
                    <a:pt x="1" y="2292"/>
                    <a:pt x="762" y="3410"/>
                    <a:pt x="1574" y="5201"/>
                  </a:cubicBezTo>
                  <a:cubicBezTo>
                    <a:pt x="1671" y="5410"/>
                    <a:pt x="1876" y="5535"/>
                    <a:pt x="2091" y="5535"/>
                  </a:cubicBezTo>
                  <a:cubicBezTo>
                    <a:pt x="2142" y="5535"/>
                    <a:pt x="2193" y="5528"/>
                    <a:pt x="2243" y="5514"/>
                  </a:cubicBezTo>
                  <a:cubicBezTo>
                    <a:pt x="4149" y="4981"/>
                    <a:pt x="5481" y="4848"/>
                    <a:pt x="6030" y="3676"/>
                  </a:cubicBezTo>
                  <a:cubicBezTo>
                    <a:pt x="6465" y="2736"/>
                    <a:pt x="6133" y="1643"/>
                    <a:pt x="5195" y="1205"/>
                  </a:cubicBezTo>
                  <a:cubicBezTo>
                    <a:pt x="4953" y="1090"/>
                    <a:pt x="4715" y="1043"/>
                    <a:pt x="4489" y="1043"/>
                  </a:cubicBezTo>
                  <a:cubicBezTo>
                    <a:pt x="4267" y="1043"/>
                    <a:pt x="4055" y="1089"/>
                    <a:pt x="3861" y="1162"/>
                  </a:cubicBezTo>
                  <a:cubicBezTo>
                    <a:pt x="3725" y="770"/>
                    <a:pt x="3453" y="392"/>
                    <a:pt x="2972" y="169"/>
                  </a:cubicBezTo>
                  <a:cubicBezTo>
                    <a:pt x="2726" y="55"/>
                    <a:pt x="2473" y="1"/>
                    <a:pt x="2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1"/>
            <p:cNvSpPr/>
            <p:nvPr/>
          </p:nvSpPr>
          <p:spPr>
            <a:xfrm>
              <a:off x="2019277" y="4073191"/>
              <a:ext cx="198100" cy="247587"/>
            </a:xfrm>
            <a:custGeom>
              <a:avLst/>
              <a:gdLst/>
              <a:ahLst/>
              <a:cxnLst/>
              <a:rect l="l" t="t" r="r" b="b"/>
              <a:pathLst>
                <a:path w="9083" h="11352" extrusionOk="0">
                  <a:moveTo>
                    <a:pt x="8515" y="1"/>
                  </a:moveTo>
                  <a:cubicBezTo>
                    <a:pt x="8443" y="1"/>
                    <a:pt x="8371" y="14"/>
                    <a:pt x="8302" y="41"/>
                  </a:cubicBezTo>
                  <a:lnTo>
                    <a:pt x="2626" y="2313"/>
                  </a:lnTo>
                  <a:cubicBezTo>
                    <a:pt x="2414" y="2398"/>
                    <a:pt x="2270" y="2610"/>
                    <a:pt x="2270" y="2841"/>
                  </a:cubicBezTo>
                  <a:lnTo>
                    <a:pt x="2270" y="9153"/>
                  </a:lnTo>
                  <a:cubicBezTo>
                    <a:pt x="2094" y="9112"/>
                    <a:pt x="1903" y="9082"/>
                    <a:pt x="1702" y="9082"/>
                  </a:cubicBezTo>
                  <a:cubicBezTo>
                    <a:pt x="764" y="9082"/>
                    <a:pt x="1" y="9593"/>
                    <a:pt x="1" y="10215"/>
                  </a:cubicBezTo>
                  <a:cubicBezTo>
                    <a:pt x="1" y="10841"/>
                    <a:pt x="764" y="11352"/>
                    <a:pt x="1702" y="11352"/>
                  </a:cubicBezTo>
                  <a:cubicBezTo>
                    <a:pt x="2640" y="11352"/>
                    <a:pt x="3407" y="10841"/>
                    <a:pt x="3407" y="10215"/>
                  </a:cubicBezTo>
                  <a:lnTo>
                    <a:pt x="3407" y="4357"/>
                  </a:lnTo>
                  <a:lnTo>
                    <a:pt x="7946" y="2542"/>
                  </a:lnTo>
                  <a:lnTo>
                    <a:pt x="7946" y="6880"/>
                  </a:lnTo>
                  <a:cubicBezTo>
                    <a:pt x="7770" y="6839"/>
                    <a:pt x="7579" y="6809"/>
                    <a:pt x="7378" y="6809"/>
                  </a:cubicBezTo>
                  <a:cubicBezTo>
                    <a:pt x="6440" y="6809"/>
                    <a:pt x="5676" y="7318"/>
                    <a:pt x="5676" y="7943"/>
                  </a:cubicBezTo>
                  <a:cubicBezTo>
                    <a:pt x="5676" y="8568"/>
                    <a:pt x="6440" y="9079"/>
                    <a:pt x="7378" y="9079"/>
                  </a:cubicBezTo>
                  <a:cubicBezTo>
                    <a:pt x="8316" y="9079"/>
                    <a:pt x="9080" y="8568"/>
                    <a:pt x="9080" y="7943"/>
                  </a:cubicBezTo>
                  <a:lnTo>
                    <a:pt x="9080" y="563"/>
                  </a:lnTo>
                  <a:cubicBezTo>
                    <a:pt x="9082" y="381"/>
                    <a:pt x="8987" y="207"/>
                    <a:pt x="8832" y="98"/>
                  </a:cubicBezTo>
                  <a:cubicBezTo>
                    <a:pt x="8736" y="33"/>
                    <a:pt x="8626" y="1"/>
                    <a:pt x="85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08" name="Google Shape;6808;p51"/>
          <p:cNvSpPr/>
          <p:nvPr/>
        </p:nvSpPr>
        <p:spPr>
          <a:xfrm>
            <a:off x="2192879" y="3898572"/>
            <a:ext cx="173324" cy="379450"/>
          </a:xfrm>
          <a:custGeom>
            <a:avLst/>
            <a:gdLst/>
            <a:ahLst/>
            <a:cxnLst/>
            <a:rect l="l" t="t" r="r" b="b"/>
            <a:pathLst>
              <a:path w="7947" h="17398" extrusionOk="0">
                <a:moveTo>
                  <a:pt x="5108" y="1137"/>
                </a:moveTo>
                <a:cubicBezTo>
                  <a:pt x="6046" y="1137"/>
                  <a:pt x="6810" y="1901"/>
                  <a:pt x="6810" y="2838"/>
                </a:cubicBezTo>
                <a:cubicBezTo>
                  <a:pt x="6810" y="3605"/>
                  <a:pt x="6299" y="4249"/>
                  <a:pt x="5597" y="4458"/>
                </a:cubicBezTo>
                <a:cubicBezTo>
                  <a:pt x="5646" y="4304"/>
                  <a:pt x="5676" y="4143"/>
                  <a:pt x="5676" y="3972"/>
                </a:cubicBezTo>
                <a:cubicBezTo>
                  <a:pt x="5676" y="3034"/>
                  <a:pt x="4910" y="2270"/>
                  <a:pt x="3972" y="2270"/>
                </a:cubicBezTo>
                <a:lnTo>
                  <a:pt x="2838" y="2270"/>
                </a:lnTo>
                <a:cubicBezTo>
                  <a:pt x="2526" y="2270"/>
                  <a:pt x="2270" y="2526"/>
                  <a:pt x="2270" y="2838"/>
                </a:cubicBezTo>
                <a:cubicBezTo>
                  <a:pt x="2270" y="3151"/>
                  <a:pt x="2526" y="3404"/>
                  <a:pt x="2838" y="3404"/>
                </a:cubicBezTo>
                <a:lnTo>
                  <a:pt x="3972" y="3404"/>
                </a:lnTo>
                <a:cubicBezTo>
                  <a:pt x="4287" y="3404"/>
                  <a:pt x="4540" y="3659"/>
                  <a:pt x="4540" y="3972"/>
                </a:cubicBezTo>
                <a:cubicBezTo>
                  <a:pt x="4540" y="4285"/>
                  <a:pt x="4287" y="4540"/>
                  <a:pt x="3975" y="4540"/>
                </a:cubicBezTo>
                <a:lnTo>
                  <a:pt x="2838" y="4540"/>
                </a:lnTo>
                <a:cubicBezTo>
                  <a:pt x="1901" y="4540"/>
                  <a:pt x="1137" y="3776"/>
                  <a:pt x="1137" y="2838"/>
                </a:cubicBezTo>
                <a:cubicBezTo>
                  <a:pt x="1137" y="1901"/>
                  <a:pt x="1901" y="1137"/>
                  <a:pt x="2838" y="1137"/>
                </a:cubicBezTo>
                <a:close/>
                <a:moveTo>
                  <a:pt x="2838" y="0"/>
                </a:moveTo>
                <a:cubicBezTo>
                  <a:pt x="1275" y="0"/>
                  <a:pt x="0" y="1273"/>
                  <a:pt x="0" y="2838"/>
                </a:cubicBezTo>
                <a:lnTo>
                  <a:pt x="0" y="6242"/>
                </a:lnTo>
                <a:cubicBezTo>
                  <a:pt x="0" y="8240"/>
                  <a:pt x="1482" y="9892"/>
                  <a:pt x="3406" y="10167"/>
                </a:cubicBezTo>
                <a:lnTo>
                  <a:pt x="3406" y="13432"/>
                </a:lnTo>
                <a:cubicBezTo>
                  <a:pt x="2931" y="13076"/>
                  <a:pt x="2344" y="12858"/>
                  <a:pt x="1705" y="12858"/>
                </a:cubicBezTo>
                <a:lnTo>
                  <a:pt x="569" y="12858"/>
                </a:lnTo>
                <a:cubicBezTo>
                  <a:pt x="256" y="12858"/>
                  <a:pt x="0" y="13114"/>
                  <a:pt x="0" y="13426"/>
                </a:cubicBezTo>
                <a:lnTo>
                  <a:pt x="0" y="14560"/>
                </a:lnTo>
                <a:cubicBezTo>
                  <a:pt x="0" y="16123"/>
                  <a:pt x="1273" y="17398"/>
                  <a:pt x="2838" y="17398"/>
                </a:cubicBezTo>
                <a:lnTo>
                  <a:pt x="5108" y="17398"/>
                </a:lnTo>
                <a:cubicBezTo>
                  <a:pt x="6671" y="17398"/>
                  <a:pt x="7946" y="16128"/>
                  <a:pt x="7946" y="14560"/>
                </a:cubicBezTo>
                <a:lnTo>
                  <a:pt x="7946" y="13426"/>
                </a:lnTo>
                <a:cubicBezTo>
                  <a:pt x="7946" y="13114"/>
                  <a:pt x="7691" y="12858"/>
                  <a:pt x="7378" y="12858"/>
                </a:cubicBezTo>
                <a:lnTo>
                  <a:pt x="6244" y="12858"/>
                </a:lnTo>
                <a:cubicBezTo>
                  <a:pt x="5606" y="12858"/>
                  <a:pt x="5016" y="13073"/>
                  <a:pt x="4540" y="13432"/>
                </a:cubicBezTo>
                <a:lnTo>
                  <a:pt x="4540" y="10167"/>
                </a:lnTo>
                <a:cubicBezTo>
                  <a:pt x="6465" y="9892"/>
                  <a:pt x="7946" y="8237"/>
                  <a:pt x="7946" y="6242"/>
                </a:cubicBezTo>
                <a:lnTo>
                  <a:pt x="7946" y="2838"/>
                </a:lnTo>
                <a:cubicBezTo>
                  <a:pt x="7946" y="1275"/>
                  <a:pt x="6674" y="0"/>
                  <a:pt x="5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51"/>
          <p:cNvSpPr/>
          <p:nvPr/>
        </p:nvSpPr>
        <p:spPr>
          <a:xfrm>
            <a:off x="2715981" y="3898572"/>
            <a:ext cx="313475" cy="379450"/>
          </a:xfrm>
          <a:custGeom>
            <a:avLst/>
            <a:gdLst/>
            <a:ahLst/>
            <a:cxnLst/>
            <a:rect l="l" t="t" r="r" b="b"/>
            <a:pathLst>
              <a:path w="14373" h="17398" extrusionOk="0">
                <a:moveTo>
                  <a:pt x="7188" y="1134"/>
                </a:moveTo>
                <a:cubicBezTo>
                  <a:pt x="8648" y="1134"/>
                  <a:pt x="9833" y="2325"/>
                  <a:pt x="9833" y="3782"/>
                </a:cubicBezTo>
                <a:lnTo>
                  <a:pt x="9833" y="4915"/>
                </a:lnTo>
                <a:lnTo>
                  <a:pt x="4540" y="4915"/>
                </a:lnTo>
                <a:lnTo>
                  <a:pt x="4540" y="3782"/>
                </a:lnTo>
                <a:cubicBezTo>
                  <a:pt x="4540" y="2319"/>
                  <a:pt x="5728" y="1134"/>
                  <a:pt x="7188" y="1134"/>
                </a:cubicBezTo>
                <a:close/>
                <a:moveTo>
                  <a:pt x="8988" y="8544"/>
                </a:moveTo>
                <a:cubicBezTo>
                  <a:pt x="9996" y="8544"/>
                  <a:pt x="10790" y="9395"/>
                  <a:pt x="10790" y="10480"/>
                </a:cubicBezTo>
                <a:cubicBezTo>
                  <a:pt x="10790" y="11575"/>
                  <a:pt x="9977" y="12282"/>
                  <a:pt x="8419" y="13546"/>
                </a:cubicBezTo>
                <a:cubicBezTo>
                  <a:pt x="8140" y="13774"/>
                  <a:pt x="7840" y="14019"/>
                  <a:pt x="7520" y="14285"/>
                </a:cubicBezTo>
                <a:cubicBezTo>
                  <a:pt x="7423" y="14367"/>
                  <a:pt x="7304" y="14408"/>
                  <a:pt x="7184" y="14408"/>
                </a:cubicBezTo>
                <a:cubicBezTo>
                  <a:pt x="7064" y="14408"/>
                  <a:pt x="6945" y="14367"/>
                  <a:pt x="6848" y="14285"/>
                </a:cubicBezTo>
                <a:cubicBezTo>
                  <a:pt x="6528" y="14019"/>
                  <a:pt x="6229" y="13774"/>
                  <a:pt x="5946" y="13546"/>
                </a:cubicBezTo>
                <a:cubicBezTo>
                  <a:pt x="4391" y="12287"/>
                  <a:pt x="3578" y="11575"/>
                  <a:pt x="3578" y="10480"/>
                </a:cubicBezTo>
                <a:cubicBezTo>
                  <a:pt x="3578" y="9395"/>
                  <a:pt x="4369" y="8544"/>
                  <a:pt x="5380" y="8544"/>
                </a:cubicBezTo>
                <a:cubicBezTo>
                  <a:pt x="5927" y="8544"/>
                  <a:pt x="6373" y="8773"/>
                  <a:pt x="6734" y="9235"/>
                </a:cubicBezTo>
                <a:lnTo>
                  <a:pt x="7183" y="9806"/>
                </a:lnTo>
                <a:lnTo>
                  <a:pt x="7631" y="9235"/>
                </a:lnTo>
                <a:cubicBezTo>
                  <a:pt x="7995" y="8770"/>
                  <a:pt x="8439" y="8544"/>
                  <a:pt x="8988" y="8544"/>
                </a:cubicBezTo>
                <a:close/>
                <a:moveTo>
                  <a:pt x="7188" y="1"/>
                </a:moveTo>
                <a:cubicBezTo>
                  <a:pt x="5100" y="1"/>
                  <a:pt x="3404" y="1694"/>
                  <a:pt x="3404" y="3782"/>
                </a:cubicBezTo>
                <a:lnTo>
                  <a:pt x="3404" y="4915"/>
                </a:lnTo>
                <a:lnTo>
                  <a:pt x="1703" y="4915"/>
                </a:lnTo>
                <a:cubicBezTo>
                  <a:pt x="765" y="4915"/>
                  <a:pt x="1" y="5682"/>
                  <a:pt x="1" y="6620"/>
                </a:cubicBezTo>
                <a:lnTo>
                  <a:pt x="1" y="15693"/>
                </a:lnTo>
                <a:cubicBezTo>
                  <a:pt x="1" y="16631"/>
                  <a:pt x="765" y="17398"/>
                  <a:pt x="1703" y="17398"/>
                </a:cubicBezTo>
                <a:lnTo>
                  <a:pt x="12671" y="17398"/>
                </a:lnTo>
                <a:cubicBezTo>
                  <a:pt x="13609" y="17398"/>
                  <a:pt x="14373" y="16631"/>
                  <a:pt x="14373" y="15693"/>
                </a:cubicBezTo>
                <a:lnTo>
                  <a:pt x="14373" y="6620"/>
                </a:lnTo>
                <a:cubicBezTo>
                  <a:pt x="14370" y="5682"/>
                  <a:pt x="13609" y="4915"/>
                  <a:pt x="12671" y="4915"/>
                </a:cubicBezTo>
                <a:lnTo>
                  <a:pt x="10969" y="4915"/>
                </a:lnTo>
                <a:lnTo>
                  <a:pt x="10969" y="3782"/>
                </a:lnTo>
                <a:cubicBezTo>
                  <a:pt x="10969" y="1694"/>
                  <a:pt x="9273" y="1"/>
                  <a:pt x="7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10" name="Google Shape;6810;p51"/>
          <p:cNvGrpSpPr/>
          <p:nvPr/>
        </p:nvGrpSpPr>
        <p:grpSpPr>
          <a:xfrm>
            <a:off x="3377516" y="3898572"/>
            <a:ext cx="255788" cy="379450"/>
            <a:chOff x="3292981" y="3955505"/>
            <a:chExt cx="255788" cy="379450"/>
          </a:xfrm>
        </p:grpSpPr>
        <p:sp>
          <p:nvSpPr>
            <p:cNvPr id="6811" name="Google Shape;6811;p51"/>
            <p:cNvSpPr/>
            <p:nvPr/>
          </p:nvSpPr>
          <p:spPr>
            <a:xfrm>
              <a:off x="3292981" y="3955505"/>
              <a:ext cx="255788" cy="379450"/>
            </a:xfrm>
            <a:custGeom>
              <a:avLst/>
              <a:gdLst/>
              <a:ahLst/>
              <a:cxnLst/>
              <a:rect l="l" t="t" r="r" b="b"/>
              <a:pathLst>
                <a:path w="11728" h="17398" extrusionOk="0">
                  <a:moveTo>
                    <a:pt x="10589" y="3401"/>
                  </a:moveTo>
                  <a:lnTo>
                    <a:pt x="10589" y="12858"/>
                  </a:lnTo>
                  <a:lnTo>
                    <a:pt x="1132" y="12858"/>
                  </a:lnTo>
                  <a:lnTo>
                    <a:pt x="1132" y="3401"/>
                  </a:lnTo>
                  <a:close/>
                  <a:moveTo>
                    <a:pt x="1703" y="0"/>
                  </a:moveTo>
                  <a:cubicBezTo>
                    <a:pt x="765" y="0"/>
                    <a:pt x="1" y="764"/>
                    <a:pt x="1" y="1702"/>
                  </a:cubicBezTo>
                  <a:lnTo>
                    <a:pt x="1" y="15696"/>
                  </a:lnTo>
                  <a:cubicBezTo>
                    <a:pt x="1" y="16634"/>
                    <a:pt x="765" y="17397"/>
                    <a:pt x="1703" y="17397"/>
                  </a:cubicBezTo>
                  <a:lnTo>
                    <a:pt x="10023" y="17397"/>
                  </a:lnTo>
                  <a:cubicBezTo>
                    <a:pt x="10961" y="17397"/>
                    <a:pt x="11728" y="16634"/>
                    <a:pt x="11728" y="15696"/>
                  </a:cubicBezTo>
                  <a:lnTo>
                    <a:pt x="11728" y="1702"/>
                  </a:lnTo>
                  <a:cubicBezTo>
                    <a:pt x="11722" y="764"/>
                    <a:pt x="10961" y="0"/>
                    <a:pt x="100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1"/>
            <p:cNvSpPr/>
            <p:nvPr/>
          </p:nvSpPr>
          <p:spPr>
            <a:xfrm>
              <a:off x="3342206" y="4067543"/>
              <a:ext cx="157250" cy="131405"/>
            </a:xfrm>
            <a:custGeom>
              <a:avLst/>
              <a:gdLst/>
              <a:ahLst/>
              <a:cxnLst/>
              <a:rect l="l" t="t" r="r" b="b"/>
              <a:pathLst>
                <a:path w="7210" h="6025" extrusionOk="0">
                  <a:moveTo>
                    <a:pt x="1800" y="1"/>
                  </a:moveTo>
                  <a:cubicBezTo>
                    <a:pt x="791" y="1"/>
                    <a:pt x="0" y="849"/>
                    <a:pt x="0" y="1933"/>
                  </a:cubicBezTo>
                  <a:cubicBezTo>
                    <a:pt x="0" y="3374"/>
                    <a:pt x="1452" y="4179"/>
                    <a:pt x="3605" y="6025"/>
                  </a:cubicBezTo>
                  <a:cubicBezTo>
                    <a:pt x="5755" y="4179"/>
                    <a:pt x="7209" y="3374"/>
                    <a:pt x="7209" y="1933"/>
                  </a:cubicBezTo>
                  <a:cubicBezTo>
                    <a:pt x="7209" y="849"/>
                    <a:pt x="6418" y="1"/>
                    <a:pt x="5410" y="1"/>
                  </a:cubicBezTo>
                  <a:cubicBezTo>
                    <a:pt x="4863" y="1"/>
                    <a:pt x="4417" y="229"/>
                    <a:pt x="4053" y="691"/>
                  </a:cubicBezTo>
                  <a:lnTo>
                    <a:pt x="3605" y="1262"/>
                  </a:lnTo>
                  <a:lnTo>
                    <a:pt x="3156" y="691"/>
                  </a:lnTo>
                  <a:cubicBezTo>
                    <a:pt x="2792" y="224"/>
                    <a:pt x="2352" y="1"/>
                    <a:pt x="18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3" name="Google Shape;6813;p51"/>
          <p:cNvGrpSpPr/>
          <p:nvPr/>
        </p:nvGrpSpPr>
        <p:grpSpPr>
          <a:xfrm>
            <a:off x="3951133" y="3898539"/>
            <a:ext cx="323726" cy="379516"/>
            <a:chOff x="3759933" y="3924425"/>
            <a:chExt cx="323726" cy="379516"/>
          </a:xfrm>
        </p:grpSpPr>
        <p:sp>
          <p:nvSpPr>
            <p:cNvPr id="6814" name="Google Shape;6814;p51"/>
            <p:cNvSpPr/>
            <p:nvPr/>
          </p:nvSpPr>
          <p:spPr>
            <a:xfrm>
              <a:off x="3780979" y="4180627"/>
              <a:ext cx="276071" cy="123314"/>
            </a:xfrm>
            <a:custGeom>
              <a:avLst/>
              <a:gdLst/>
              <a:ahLst/>
              <a:cxnLst/>
              <a:rect l="l" t="t" r="r" b="b"/>
              <a:pathLst>
                <a:path w="12658" h="5654" extrusionOk="0">
                  <a:moveTo>
                    <a:pt x="9305" y="0"/>
                  </a:moveTo>
                  <a:cubicBezTo>
                    <a:pt x="8415" y="0"/>
                    <a:pt x="7525" y="169"/>
                    <a:pt x="6677" y="508"/>
                  </a:cubicBezTo>
                  <a:cubicBezTo>
                    <a:pt x="5695" y="899"/>
                    <a:pt x="4664" y="1095"/>
                    <a:pt x="3632" y="1095"/>
                  </a:cubicBezTo>
                  <a:cubicBezTo>
                    <a:pt x="2600" y="1095"/>
                    <a:pt x="1568" y="899"/>
                    <a:pt x="585" y="508"/>
                  </a:cubicBezTo>
                  <a:lnTo>
                    <a:pt x="1" y="271"/>
                  </a:lnTo>
                  <a:lnTo>
                    <a:pt x="1" y="271"/>
                  </a:lnTo>
                  <a:cubicBezTo>
                    <a:pt x="1400" y="3199"/>
                    <a:pt x="4089" y="5654"/>
                    <a:pt x="6470" y="5654"/>
                  </a:cubicBezTo>
                  <a:cubicBezTo>
                    <a:pt x="8707" y="5654"/>
                    <a:pt x="11208" y="3487"/>
                    <a:pt x="12657" y="799"/>
                  </a:cubicBezTo>
                  <a:lnTo>
                    <a:pt x="11931" y="508"/>
                  </a:lnTo>
                  <a:cubicBezTo>
                    <a:pt x="11084" y="169"/>
                    <a:pt x="10195" y="0"/>
                    <a:pt x="9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1"/>
            <p:cNvSpPr/>
            <p:nvPr/>
          </p:nvSpPr>
          <p:spPr>
            <a:xfrm>
              <a:off x="3759933" y="3924425"/>
              <a:ext cx="323726" cy="255351"/>
            </a:xfrm>
            <a:custGeom>
              <a:avLst/>
              <a:gdLst/>
              <a:ahLst/>
              <a:cxnLst/>
              <a:rect l="l" t="t" r="r" b="b"/>
              <a:pathLst>
                <a:path w="14843" h="11708" extrusionOk="0">
                  <a:moveTo>
                    <a:pt x="4032" y="6052"/>
                  </a:moveTo>
                  <a:cubicBezTo>
                    <a:pt x="4344" y="6052"/>
                    <a:pt x="4597" y="6307"/>
                    <a:pt x="4597" y="6620"/>
                  </a:cubicBezTo>
                  <a:cubicBezTo>
                    <a:pt x="4597" y="6932"/>
                    <a:pt x="4344" y="7188"/>
                    <a:pt x="4032" y="7188"/>
                  </a:cubicBezTo>
                  <a:cubicBezTo>
                    <a:pt x="3719" y="7188"/>
                    <a:pt x="3464" y="6932"/>
                    <a:pt x="3464" y="6620"/>
                  </a:cubicBezTo>
                  <a:cubicBezTo>
                    <a:pt x="3464" y="6307"/>
                    <a:pt x="3719" y="6052"/>
                    <a:pt x="4032" y="6052"/>
                  </a:cubicBezTo>
                  <a:close/>
                  <a:moveTo>
                    <a:pt x="6302" y="6052"/>
                  </a:moveTo>
                  <a:cubicBezTo>
                    <a:pt x="6614" y="6052"/>
                    <a:pt x="6867" y="6307"/>
                    <a:pt x="6867" y="6620"/>
                  </a:cubicBezTo>
                  <a:cubicBezTo>
                    <a:pt x="6867" y="6932"/>
                    <a:pt x="6614" y="7188"/>
                    <a:pt x="6302" y="7188"/>
                  </a:cubicBezTo>
                  <a:cubicBezTo>
                    <a:pt x="5989" y="7188"/>
                    <a:pt x="5733" y="6932"/>
                    <a:pt x="5733" y="6620"/>
                  </a:cubicBezTo>
                  <a:cubicBezTo>
                    <a:pt x="5733" y="6307"/>
                    <a:pt x="5989" y="6052"/>
                    <a:pt x="6302" y="6052"/>
                  </a:cubicBezTo>
                  <a:close/>
                  <a:moveTo>
                    <a:pt x="8566" y="6052"/>
                  </a:moveTo>
                  <a:cubicBezTo>
                    <a:pt x="8879" y="6052"/>
                    <a:pt x="9134" y="6307"/>
                    <a:pt x="9134" y="6620"/>
                  </a:cubicBezTo>
                  <a:cubicBezTo>
                    <a:pt x="9134" y="6932"/>
                    <a:pt x="8884" y="7188"/>
                    <a:pt x="8566" y="7188"/>
                  </a:cubicBezTo>
                  <a:cubicBezTo>
                    <a:pt x="8253" y="7188"/>
                    <a:pt x="8001" y="6932"/>
                    <a:pt x="8001" y="6620"/>
                  </a:cubicBezTo>
                  <a:cubicBezTo>
                    <a:pt x="8001" y="6307"/>
                    <a:pt x="8253" y="6052"/>
                    <a:pt x="8566" y="6052"/>
                  </a:cubicBezTo>
                  <a:close/>
                  <a:moveTo>
                    <a:pt x="10836" y="6052"/>
                  </a:moveTo>
                  <a:cubicBezTo>
                    <a:pt x="11148" y="6052"/>
                    <a:pt x="11404" y="6307"/>
                    <a:pt x="11404" y="6620"/>
                  </a:cubicBezTo>
                  <a:cubicBezTo>
                    <a:pt x="11404" y="6932"/>
                    <a:pt x="11148" y="7188"/>
                    <a:pt x="10836" y="7188"/>
                  </a:cubicBezTo>
                  <a:cubicBezTo>
                    <a:pt x="10523" y="7188"/>
                    <a:pt x="10270" y="6932"/>
                    <a:pt x="10270" y="6620"/>
                  </a:cubicBezTo>
                  <a:cubicBezTo>
                    <a:pt x="10270" y="6307"/>
                    <a:pt x="10523" y="6052"/>
                    <a:pt x="10836" y="6052"/>
                  </a:cubicBezTo>
                  <a:close/>
                  <a:moveTo>
                    <a:pt x="2896" y="8322"/>
                  </a:moveTo>
                  <a:cubicBezTo>
                    <a:pt x="3208" y="8322"/>
                    <a:pt x="3464" y="8577"/>
                    <a:pt x="3464" y="8890"/>
                  </a:cubicBezTo>
                  <a:cubicBezTo>
                    <a:pt x="3464" y="9202"/>
                    <a:pt x="3208" y="9458"/>
                    <a:pt x="2896" y="9458"/>
                  </a:cubicBezTo>
                  <a:cubicBezTo>
                    <a:pt x="2583" y="9458"/>
                    <a:pt x="2327" y="9202"/>
                    <a:pt x="2327" y="8890"/>
                  </a:cubicBezTo>
                  <a:cubicBezTo>
                    <a:pt x="2327" y="8577"/>
                    <a:pt x="2583" y="8322"/>
                    <a:pt x="2896" y="8322"/>
                  </a:cubicBezTo>
                  <a:close/>
                  <a:moveTo>
                    <a:pt x="5165" y="8322"/>
                  </a:moveTo>
                  <a:cubicBezTo>
                    <a:pt x="5478" y="8322"/>
                    <a:pt x="5733" y="8577"/>
                    <a:pt x="5733" y="8890"/>
                  </a:cubicBezTo>
                  <a:cubicBezTo>
                    <a:pt x="5733" y="9202"/>
                    <a:pt x="5478" y="9458"/>
                    <a:pt x="5165" y="9458"/>
                  </a:cubicBezTo>
                  <a:cubicBezTo>
                    <a:pt x="4853" y="9458"/>
                    <a:pt x="4597" y="9202"/>
                    <a:pt x="4597" y="8890"/>
                  </a:cubicBezTo>
                  <a:cubicBezTo>
                    <a:pt x="4597" y="8577"/>
                    <a:pt x="4853" y="8322"/>
                    <a:pt x="5165" y="8322"/>
                  </a:cubicBezTo>
                  <a:close/>
                  <a:moveTo>
                    <a:pt x="7435" y="8322"/>
                  </a:moveTo>
                  <a:cubicBezTo>
                    <a:pt x="7748" y="8322"/>
                    <a:pt x="8003" y="8577"/>
                    <a:pt x="8003" y="8890"/>
                  </a:cubicBezTo>
                  <a:cubicBezTo>
                    <a:pt x="8003" y="9202"/>
                    <a:pt x="7748" y="9458"/>
                    <a:pt x="7435" y="9458"/>
                  </a:cubicBezTo>
                  <a:cubicBezTo>
                    <a:pt x="7123" y="9458"/>
                    <a:pt x="6867" y="9202"/>
                    <a:pt x="6867" y="8890"/>
                  </a:cubicBezTo>
                  <a:cubicBezTo>
                    <a:pt x="6867" y="8577"/>
                    <a:pt x="7123" y="8322"/>
                    <a:pt x="7435" y="8322"/>
                  </a:cubicBezTo>
                  <a:close/>
                  <a:moveTo>
                    <a:pt x="9702" y="8322"/>
                  </a:moveTo>
                  <a:cubicBezTo>
                    <a:pt x="10015" y="8322"/>
                    <a:pt x="10270" y="8577"/>
                    <a:pt x="10270" y="8890"/>
                  </a:cubicBezTo>
                  <a:cubicBezTo>
                    <a:pt x="10270" y="9202"/>
                    <a:pt x="10018" y="9458"/>
                    <a:pt x="9702" y="9458"/>
                  </a:cubicBezTo>
                  <a:cubicBezTo>
                    <a:pt x="9390" y="9458"/>
                    <a:pt x="9134" y="9202"/>
                    <a:pt x="9134" y="8890"/>
                  </a:cubicBezTo>
                  <a:cubicBezTo>
                    <a:pt x="9134" y="8577"/>
                    <a:pt x="9390" y="8322"/>
                    <a:pt x="9702" y="8322"/>
                  </a:cubicBezTo>
                  <a:close/>
                  <a:moveTo>
                    <a:pt x="11972" y="8322"/>
                  </a:moveTo>
                  <a:cubicBezTo>
                    <a:pt x="12285" y="8322"/>
                    <a:pt x="12540" y="8577"/>
                    <a:pt x="12540" y="8890"/>
                  </a:cubicBezTo>
                  <a:cubicBezTo>
                    <a:pt x="12540" y="9202"/>
                    <a:pt x="12285" y="9458"/>
                    <a:pt x="11972" y="9458"/>
                  </a:cubicBezTo>
                  <a:cubicBezTo>
                    <a:pt x="11659" y="9458"/>
                    <a:pt x="11404" y="9202"/>
                    <a:pt x="11404" y="8890"/>
                  </a:cubicBezTo>
                  <a:cubicBezTo>
                    <a:pt x="11404" y="8577"/>
                    <a:pt x="11659" y="8322"/>
                    <a:pt x="11972" y="8322"/>
                  </a:cubicBezTo>
                  <a:close/>
                  <a:moveTo>
                    <a:pt x="7432" y="1"/>
                  </a:moveTo>
                  <a:cubicBezTo>
                    <a:pt x="7120" y="1"/>
                    <a:pt x="6864" y="256"/>
                    <a:pt x="6864" y="569"/>
                  </a:cubicBezTo>
                  <a:lnTo>
                    <a:pt x="6864" y="1846"/>
                  </a:lnTo>
                  <a:lnTo>
                    <a:pt x="5562" y="544"/>
                  </a:lnTo>
                  <a:cubicBezTo>
                    <a:pt x="5452" y="434"/>
                    <a:pt x="5307" y="379"/>
                    <a:pt x="5162" y="379"/>
                  </a:cubicBezTo>
                  <a:cubicBezTo>
                    <a:pt x="5017" y="379"/>
                    <a:pt x="4872" y="434"/>
                    <a:pt x="4760" y="544"/>
                  </a:cubicBezTo>
                  <a:cubicBezTo>
                    <a:pt x="4540" y="765"/>
                    <a:pt x="4540" y="1126"/>
                    <a:pt x="4760" y="1346"/>
                  </a:cubicBezTo>
                  <a:lnTo>
                    <a:pt x="6125" y="2708"/>
                  </a:lnTo>
                  <a:cubicBezTo>
                    <a:pt x="4255" y="2869"/>
                    <a:pt x="2776" y="3380"/>
                    <a:pt x="1738" y="4244"/>
                  </a:cubicBezTo>
                  <a:cubicBezTo>
                    <a:pt x="601" y="5190"/>
                    <a:pt x="1" y="6541"/>
                    <a:pt x="1" y="8156"/>
                  </a:cubicBezTo>
                  <a:cubicBezTo>
                    <a:pt x="1" y="8944"/>
                    <a:pt x="139" y="9762"/>
                    <a:pt x="392" y="10570"/>
                  </a:cubicBezTo>
                  <a:lnTo>
                    <a:pt x="1971" y="11200"/>
                  </a:lnTo>
                  <a:cubicBezTo>
                    <a:pt x="2819" y="11539"/>
                    <a:pt x="3709" y="11708"/>
                    <a:pt x="4599" y="11708"/>
                  </a:cubicBezTo>
                  <a:cubicBezTo>
                    <a:pt x="5488" y="11708"/>
                    <a:pt x="6378" y="11539"/>
                    <a:pt x="7226" y="11200"/>
                  </a:cubicBezTo>
                  <a:cubicBezTo>
                    <a:pt x="8207" y="10807"/>
                    <a:pt x="9239" y="10611"/>
                    <a:pt x="10271" y="10611"/>
                  </a:cubicBezTo>
                  <a:cubicBezTo>
                    <a:pt x="11303" y="10611"/>
                    <a:pt x="12335" y="10807"/>
                    <a:pt x="13318" y="11200"/>
                  </a:cubicBezTo>
                  <a:lnTo>
                    <a:pt x="14111" y="11516"/>
                  </a:lnTo>
                  <a:cubicBezTo>
                    <a:pt x="14571" y="10420"/>
                    <a:pt x="14843" y="9270"/>
                    <a:pt x="14843" y="8172"/>
                  </a:cubicBezTo>
                  <a:cubicBezTo>
                    <a:pt x="14843" y="6555"/>
                    <a:pt x="14245" y="5201"/>
                    <a:pt x="13111" y="4252"/>
                  </a:cubicBezTo>
                  <a:cubicBezTo>
                    <a:pt x="12073" y="3382"/>
                    <a:pt x="10602" y="2869"/>
                    <a:pt x="8740" y="2708"/>
                  </a:cubicBezTo>
                  <a:lnTo>
                    <a:pt x="10102" y="1346"/>
                  </a:lnTo>
                  <a:cubicBezTo>
                    <a:pt x="10325" y="1126"/>
                    <a:pt x="10325" y="765"/>
                    <a:pt x="10102" y="544"/>
                  </a:cubicBezTo>
                  <a:cubicBezTo>
                    <a:pt x="9992" y="434"/>
                    <a:pt x="9847" y="379"/>
                    <a:pt x="9702" y="379"/>
                  </a:cubicBezTo>
                  <a:cubicBezTo>
                    <a:pt x="9557" y="379"/>
                    <a:pt x="9411" y="434"/>
                    <a:pt x="9300" y="544"/>
                  </a:cubicBezTo>
                  <a:lnTo>
                    <a:pt x="8001" y="1846"/>
                  </a:lnTo>
                  <a:lnTo>
                    <a:pt x="8001" y="569"/>
                  </a:lnTo>
                  <a:cubicBezTo>
                    <a:pt x="8001" y="256"/>
                    <a:pt x="7745" y="1"/>
                    <a:pt x="7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6" name="Google Shape;6816;p51"/>
          <p:cNvGrpSpPr/>
          <p:nvPr/>
        </p:nvGrpSpPr>
        <p:grpSpPr>
          <a:xfrm>
            <a:off x="4535392" y="3927088"/>
            <a:ext cx="379690" cy="322417"/>
            <a:chOff x="4218466" y="3958100"/>
            <a:chExt cx="379690" cy="322417"/>
          </a:xfrm>
        </p:grpSpPr>
        <p:sp>
          <p:nvSpPr>
            <p:cNvPr id="6817" name="Google Shape;6817;p51"/>
            <p:cNvSpPr/>
            <p:nvPr/>
          </p:nvSpPr>
          <p:spPr>
            <a:xfrm>
              <a:off x="4218466" y="4124532"/>
              <a:ext cx="379690" cy="155985"/>
            </a:xfrm>
            <a:custGeom>
              <a:avLst/>
              <a:gdLst/>
              <a:ahLst/>
              <a:cxnLst/>
              <a:rect l="l" t="t" r="r" b="b"/>
              <a:pathLst>
                <a:path w="17409" h="7152" extrusionOk="0">
                  <a:moveTo>
                    <a:pt x="2365" y="0"/>
                  </a:moveTo>
                  <a:cubicBezTo>
                    <a:pt x="1696" y="0"/>
                    <a:pt x="1087" y="272"/>
                    <a:pt x="644" y="761"/>
                  </a:cubicBezTo>
                  <a:cubicBezTo>
                    <a:pt x="228" y="1223"/>
                    <a:pt x="0" y="1843"/>
                    <a:pt x="0" y="2498"/>
                  </a:cubicBezTo>
                  <a:cubicBezTo>
                    <a:pt x="0" y="3917"/>
                    <a:pt x="1079" y="4792"/>
                    <a:pt x="2574" y="6005"/>
                  </a:cubicBezTo>
                  <a:cubicBezTo>
                    <a:pt x="2941" y="6304"/>
                    <a:pt x="3360" y="6638"/>
                    <a:pt x="3798" y="7016"/>
                  </a:cubicBezTo>
                  <a:cubicBezTo>
                    <a:pt x="3904" y="7108"/>
                    <a:pt x="4037" y="7152"/>
                    <a:pt x="4170" y="7152"/>
                  </a:cubicBezTo>
                  <a:cubicBezTo>
                    <a:pt x="4300" y="7152"/>
                    <a:pt x="4431" y="7108"/>
                    <a:pt x="4540" y="7016"/>
                  </a:cubicBezTo>
                  <a:cubicBezTo>
                    <a:pt x="4977" y="6644"/>
                    <a:pt x="5393" y="6304"/>
                    <a:pt x="5763" y="6005"/>
                  </a:cubicBezTo>
                  <a:cubicBezTo>
                    <a:pt x="7079" y="4937"/>
                    <a:pt x="8071" y="4132"/>
                    <a:pt x="8291" y="2990"/>
                  </a:cubicBezTo>
                  <a:lnTo>
                    <a:pt x="9117" y="2990"/>
                  </a:lnTo>
                  <a:cubicBezTo>
                    <a:pt x="9337" y="4132"/>
                    <a:pt x="10330" y="4937"/>
                    <a:pt x="11645" y="6005"/>
                  </a:cubicBezTo>
                  <a:cubicBezTo>
                    <a:pt x="12012" y="6304"/>
                    <a:pt x="12428" y="6638"/>
                    <a:pt x="12869" y="7016"/>
                  </a:cubicBezTo>
                  <a:cubicBezTo>
                    <a:pt x="12972" y="7108"/>
                    <a:pt x="13105" y="7152"/>
                    <a:pt x="13238" y="7152"/>
                  </a:cubicBezTo>
                  <a:cubicBezTo>
                    <a:pt x="13371" y="7152"/>
                    <a:pt x="13499" y="7108"/>
                    <a:pt x="13608" y="7016"/>
                  </a:cubicBezTo>
                  <a:cubicBezTo>
                    <a:pt x="14046" y="6644"/>
                    <a:pt x="14461" y="6304"/>
                    <a:pt x="14831" y="6005"/>
                  </a:cubicBezTo>
                  <a:cubicBezTo>
                    <a:pt x="16326" y="4792"/>
                    <a:pt x="17408" y="3917"/>
                    <a:pt x="17408" y="2498"/>
                  </a:cubicBezTo>
                  <a:cubicBezTo>
                    <a:pt x="17400" y="2324"/>
                    <a:pt x="17384" y="2150"/>
                    <a:pt x="17348" y="1984"/>
                  </a:cubicBezTo>
                  <a:cubicBezTo>
                    <a:pt x="17125" y="816"/>
                    <a:pt x="16174" y="0"/>
                    <a:pt x="15032" y="0"/>
                  </a:cubicBezTo>
                  <a:cubicBezTo>
                    <a:pt x="14323" y="0"/>
                    <a:pt x="13700" y="313"/>
                    <a:pt x="13230" y="911"/>
                  </a:cubicBezTo>
                  <a:cubicBezTo>
                    <a:pt x="12763" y="315"/>
                    <a:pt x="12143" y="0"/>
                    <a:pt x="11431" y="0"/>
                  </a:cubicBezTo>
                  <a:cubicBezTo>
                    <a:pt x="10762" y="0"/>
                    <a:pt x="10153" y="272"/>
                    <a:pt x="9710" y="761"/>
                  </a:cubicBezTo>
                  <a:cubicBezTo>
                    <a:pt x="9433" y="1071"/>
                    <a:pt x="9240" y="1449"/>
                    <a:pt x="9139" y="1859"/>
                  </a:cubicBezTo>
                  <a:lnTo>
                    <a:pt x="8256" y="1859"/>
                  </a:lnTo>
                  <a:cubicBezTo>
                    <a:pt x="8158" y="1449"/>
                    <a:pt x="7965" y="1071"/>
                    <a:pt x="7685" y="761"/>
                  </a:cubicBezTo>
                  <a:cubicBezTo>
                    <a:pt x="7244" y="272"/>
                    <a:pt x="6633" y="0"/>
                    <a:pt x="5967" y="0"/>
                  </a:cubicBezTo>
                  <a:cubicBezTo>
                    <a:pt x="5257" y="0"/>
                    <a:pt x="4635" y="313"/>
                    <a:pt x="4164" y="911"/>
                  </a:cubicBezTo>
                  <a:cubicBezTo>
                    <a:pt x="3697" y="315"/>
                    <a:pt x="3077" y="0"/>
                    <a:pt x="23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1"/>
            <p:cNvSpPr/>
            <p:nvPr/>
          </p:nvSpPr>
          <p:spPr>
            <a:xfrm>
              <a:off x="4447885" y="3958144"/>
              <a:ext cx="135266" cy="151056"/>
            </a:xfrm>
            <a:custGeom>
              <a:avLst/>
              <a:gdLst/>
              <a:ahLst/>
              <a:cxnLst/>
              <a:rect l="l" t="t" r="r" b="b"/>
              <a:pathLst>
                <a:path w="6202" h="6926" extrusionOk="0">
                  <a:moveTo>
                    <a:pt x="3213" y="0"/>
                  </a:moveTo>
                  <a:cubicBezTo>
                    <a:pt x="3034" y="0"/>
                    <a:pt x="2854" y="29"/>
                    <a:pt x="2681" y="86"/>
                  </a:cubicBezTo>
                  <a:lnTo>
                    <a:pt x="460" y="828"/>
                  </a:lnTo>
                  <a:cubicBezTo>
                    <a:pt x="164" y="926"/>
                    <a:pt x="1" y="1249"/>
                    <a:pt x="101" y="1543"/>
                  </a:cubicBezTo>
                  <a:cubicBezTo>
                    <a:pt x="182" y="1780"/>
                    <a:pt x="403" y="1931"/>
                    <a:pt x="640" y="1931"/>
                  </a:cubicBezTo>
                  <a:cubicBezTo>
                    <a:pt x="699" y="1931"/>
                    <a:pt x="760" y="1922"/>
                    <a:pt x="819" y="1902"/>
                  </a:cubicBezTo>
                  <a:lnTo>
                    <a:pt x="3043" y="1159"/>
                  </a:lnTo>
                  <a:cubicBezTo>
                    <a:pt x="3102" y="1139"/>
                    <a:pt x="3164" y="1129"/>
                    <a:pt x="3225" y="1129"/>
                  </a:cubicBezTo>
                  <a:cubicBezTo>
                    <a:pt x="3319" y="1129"/>
                    <a:pt x="3412" y="1153"/>
                    <a:pt x="3497" y="1203"/>
                  </a:cubicBezTo>
                  <a:cubicBezTo>
                    <a:pt x="3635" y="1282"/>
                    <a:pt x="3736" y="1412"/>
                    <a:pt x="3771" y="1567"/>
                  </a:cubicBezTo>
                  <a:lnTo>
                    <a:pt x="4940" y="6517"/>
                  </a:lnTo>
                  <a:cubicBezTo>
                    <a:pt x="5394" y="6572"/>
                    <a:pt x="5821" y="6716"/>
                    <a:pt x="6201" y="6925"/>
                  </a:cubicBezTo>
                  <a:lnTo>
                    <a:pt x="4872" y="1309"/>
                  </a:lnTo>
                  <a:cubicBezTo>
                    <a:pt x="4763" y="847"/>
                    <a:pt x="4462" y="447"/>
                    <a:pt x="4046" y="216"/>
                  </a:cubicBezTo>
                  <a:cubicBezTo>
                    <a:pt x="3791" y="74"/>
                    <a:pt x="3503" y="0"/>
                    <a:pt x="3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1"/>
            <p:cNvSpPr/>
            <p:nvPr/>
          </p:nvSpPr>
          <p:spPr>
            <a:xfrm>
              <a:off x="4232686" y="3958100"/>
              <a:ext cx="135244" cy="151558"/>
            </a:xfrm>
            <a:custGeom>
              <a:avLst/>
              <a:gdLst/>
              <a:ahLst/>
              <a:cxnLst/>
              <a:rect l="l" t="t" r="r" b="b"/>
              <a:pathLst>
                <a:path w="6201" h="6949" extrusionOk="0">
                  <a:moveTo>
                    <a:pt x="2986" y="1"/>
                  </a:moveTo>
                  <a:cubicBezTo>
                    <a:pt x="2699" y="1"/>
                    <a:pt x="2414" y="73"/>
                    <a:pt x="2159" y="218"/>
                  </a:cubicBezTo>
                  <a:cubicBezTo>
                    <a:pt x="1743" y="449"/>
                    <a:pt x="1441" y="849"/>
                    <a:pt x="1332" y="1311"/>
                  </a:cubicBezTo>
                  <a:lnTo>
                    <a:pt x="0" y="6949"/>
                  </a:lnTo>
                  <a:cubicBezTo>
                    <a:pt x="386" y="6729"/>
                    <a:pt x="813" y="6585"/>
                    <a:pt x="1264" y="6527"/>
                  </a:cubicBezTo>
                  <a:lnTo>
                    <a:pt x="2433" y="1572"/>
                  </a:lnTo>
                  <a:cubicBezTo>
                    <a:pt x="2471" y="1417"/>
                    <a:pt x="2569" y="1287"/>
                    <a:pt x="2708" y="1210"/>
                  </a:cubicBezTo>
                  <a:cubicBezTo>
                    <a:pt x="2794" y="1161"/>
                    <a:pt x="2890" y="1135"/>
                    <a:pt x="2988" y="1135"/>
                  </a:cubicBezTo>
                  <a:cubicBezTo>
                    <a:pt x="3047" y="1135"/>
                    <a:pt x="3106" y="1145"/>
                    <a:pt x="3165" y="1164"/>
                  </a:cubicBezTo>
                  <a:lnTo>
                    <a:pt x="5385" y="1906"/>
                  </a:lnTo>
                  <a:cubicBezTo>
                    <a:pt x="5444" y="1926"/>
                    <a:pt x="5504" y="1935"/>
                    <a:pt x="5564" y="1935"/>
                  </a:cubicBezTo>
                  <a:cubicBezTo>
                    <a:pt x="5802" y="1935"/>
                    <a:pt x="6025" y="1785"/>
                    <a:pt x="6103" y="1550"/>
                  </a:cubicBezTo>
                  <a:cubicBezTo>
                    <a:pt x="6201" y="1251"/>
                    <a:pt x="6041" y="930"/>
                    <a:pt x="5747" y="830"/>
                  </a:cubicBezTo>
                  <a:lnTo>
                    <a:pt x="3523" y="88"/>
                  </a:lnTo>
                  <a:cubicBezTo>
                    <a:pt x="3349" y="30"/>
                    <a:pt x="3167" y="1"/>
                    <a:pt x="2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0" name="Google Shape;6820;p51"/>
          <p:cNvSpPr/>
          <p:nvPr/>
        </p:nvSpPr>
        <p:spPr>
          <a:xfrm>
            <a:off x="5196776" y="3898572"/>
            <a:ext cx="379450" cy="379450"/>
          </a:xfrm>
          <a:custGeom>
            <a:avLst/>
            <a:gdLst/>
            <a:ahLst/>
            <a:cxnLst/>
            <a:rect l="l" t="t" r="r" b="b"/>
            <a:pathLst>
              <a:path w="17398" h="17398" extrusionOk="0">
                <a:moveTo>
                  <a:pt x="3594" y="2270"/>
                </a:moveTo>
                <a:cubicBezTo>
                  <a:pt x="4323" y="2270"/>
                  <a:pt x="4918" y="2866"/>
                  <a:pt x="4918" y="3597"/>
                </a:cubicBezTo>
                <a:cubicBezTo>
                  <a:pt x="4918" y="4325"/>
                  <a:pt x="4323" y="4921"/>
                  <a:pt x="3594" y="4921"/>
                </a:cubicBezTo>
                <a:cubicBezTo>
                  <a:pt x="2863" y="4921"/>
                  <a:pt x="2267" y="4325"/>
                  <a:pt x="2267" y="3597"/>
                </a:cubicBezTo>
                <a:cubicBezTo>
                  <a:pt x="2267" y="2866"/>
                  <a:pt x="2863" y="2270"/>
                  <a:pt x="3594" y="2270"/>
                </a:cubicBezTo>
                <a:close/>
                <a:moveTo>
                  <a:pt x="10314" y="6081"/>
                </a:moveTo>
                <a:cubicBezTo>
                  <a:pt x="10805" y="6081"/>
                  <a:pt x="11311" y="6280"/>
                  <a:pt x="11716" y="6688"/>
                </a:cubicBezTo>
                <a:cubicBezTo>
                  <a:pt x="12679" y="7647"/>
                  <a:pt x="12325" y="9120"/>
                  <a:pt x="12097" y="11687"/>
                </a:cubicBezTo>
                <a:cubicBezTo>
                  <a:pt x="12075" y="11942"/>
                  <a:pt x="11874" y="12140"/>
                  <a:pt x="11621" y="12162"/>
                </a:cubicBezTo>
                <a:cubicBezTo>
                  <a:pt x="10359" y="12275"/>
                  <a:pt x="9358" y="12419"/>
                  <a:pt x="8551" y="12419"/>
                </a:cubicBezTo>
                <a:cubicBezTo>
                  <a:pt x="7728" y="12419"/>
                  <a:pt x="7107" y="12269"/>
                  <a:pt x="6619" y="11782"/>
                </a:cubicBezTo>
                <a:cubicBezTo>
                  <a:pt x="5877" y="11037"/>
                  <a:pt x="5774" y="9892"/>
                  <a:pt x="6524" y="9137"/>
                </a:cubicBezTo>
                <a:cubicBezTo>
                  <a:pt x="6904" y="8759"/>
                  <a:pt x="7293" y="8656"/>
                  <a:pt x="7708" y="8656"/>
                </a:cubicBezTo>
                <a:cubicBezTo>
                  <a:pt x="8019" y="8656"/>
                  <a:pt x="8345" y="8713"/>
                  <a:pt x="8694" y="8756"/>
                </a:cubicBezTo>
                <a:cubicBezTo>
                  <a:pt x="8590" y="7927"/>
                  <a:pt x="8414" y="7253"/>
                  <a:pt x="9074" y="6592"/>
                </a:cubicBezTo>
                <a:cubicBezTo>
                  <a:pt x="9413" y="6253"/>
                  <a:pt x="9857" y="6081"/>
                  <a:pt x="10314" y="6081"/>
                </a:cubicBezTo>
                <a:close/>
                <a:moveTo>
                  <a:pt x="1705" y="0"/>
                </a:moveTo>
                <a:cubicBezTo>
                  <a:pt x="764" y="0"/>
                  <a:pt x="0" y="764"/>
                  <a:pt x="0" y="1702"/>
                </a:cubicBezTo>
                <a:lnTo>
                  <a:pt x="0" y="8509"/>
                </a:lnTo>
                <a:cubicBezTo>
                  <a:pt x="0" y="8965"/>
                  <a:pt x="177" y="9392"/>
                  <a:pt x="501" y="9713"/>
                </a:cubicBezTo>
                <a:lnTo>
                  <a:pt x="7688" y="16898"/>
                </a:lnTo>
                <a:cubicBezTo>
                  <a:pt x="8009" y="17221"/>
                  <a:pt x="8435" y="17398"/>
                  <a:pt x="8889" y="17398"/>
                </a:cubicBezTo>
                <a:cubicBezTo>
                  <a:pt x="9346" y="17398"/>
                  <a:pt x="9773" y="17221"/>
                  <a:pt x="10094" y="16898"/>
                </a:cubicBezTo>
                <a:lnTo>
                  <a:pt x="16897" y="10094"/>
                </a:lnTo>
                <a:cubicBezTo>
                  <a:pt x="17221" y="9770"/>
                  <a:pt x="17398" y="9346"/>
                  <a:pt x="17398" y="8889"/>
                </a:cubicBezTo>
                <a:cubicBezTo>
                  <a:pt x="17398" y="8438"/>
                  <a:pt x="17218" y="8009"/>
                  <a:pt x="16897" y="7688"/>
                </a:cubicBezTo>
                <a:lnTo>
                  <a:pt x="9713" y="501"/>
                </a:lnTo>
                <a:cubicBezTo>
                  <a:pt x="9395" y="185"/>
                  <a:pt x="8957" y="0"/>
                  <a:pt x="85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1" name="Google Shape;6821;p51"/>
          <p:cNvGrpSpPr/>
          <p:nvPr/>
        </p:nvGrpSpPr>
        <p:grpSpPr>
          <a:xfrm>
            <a:off x="5862329" y="3898561"/>
            <a:ext cx="363093" cy="379472"/>
            <a:chOff x="5180680" y="3929463"/>
            <a:chExt cx="363093" cy="379472"/>
          </a:xfrm>
        </p:grpSpPr>
        <p:sp>
          <p:nvSpPr>
            <p:cNvPr id="6822" name="Google Shape;6822;p51"/>
            <p:cNvSpPr/>
            <p:nvPr/>
          </p:nvSpPr>
          <p:spPr>
            <a:xfrm>
              <a:off x="5349053" y="4073802"/>
              <a:ext cx="26630" cy="24776"/>
            </a:xfrm>
            <a:custGeom>
              <a:avLst/>
              <a:gdLst/>
              <a:ahLst/>
              <a:cxnLst/>
              <a:rect l="l" t="t" r="r" b="b"/>
              <a:pathLst>
                <a:path w="1221" h="1136" extrusionOk="0">
                  <a:moveTo>
                    <a:pt x="612" y="0"/>
                  </a:moveTo>
                  <a:cubicBezTo>
                    <a:pt x="337" y="0"/>
                    <a:pt x="96" y="198"/>
                    <a:pt x="49" y="478"/>
                  </a:cubicBezTo>
                  <a:cubicBezTo>
                    <a:pt x="0" y="787"/>
                    <a:pt x="210" y="1078"/>
                    <a:pt x="520" y="1127"/>
                  </a:cubicBezTo>
                  <a:cubicBezTo>
                    <a:pt x="551" y="1133"/>
                    <a:pt x="583" y="1135"/>
                    <a:pt x="614" y="1135"/>
                  </a:cubicBezTo>
                  <a:cubicBezTo>
                    <a:pt x="886" y="1135"/>
                    <a:pt x="1125" y="938"/>
                    <a:pt x="1169" y="660"/>
                  </a:cubicBezTo>
                  <a:cubicBezTo>
                    <a:pt x="1221" y="350"/>
                    <a:pt x="1012" y="59"/>
                    <a:pt x="702" y="7"/>
                  </a:cubicBezTo>
                  <a:cubicBezTo>
                    <a:pt x="671" y="3"/>
                    <a:pt x="641"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1"/>
            <p:cNvSpPr/>
            <p:nvPr/>
          </p:nvSpPr>
          <p:spPr>
            <a:xfrm>
              <a:off x="5180680" y="3929463"/>
              <a:ext cx="363093" cy="379472"/>
            </a:xfrm>
            <a:custGeom>
              <a:avLst/>
              <a:gdLst/>
              <a:ahLst/>
              <a:cxnLst/>
              <a:rect l="l" t="t" r="r" b="b"/>
              <a:pathLst>
                <a:path w="16648" h="17399" extrusionOk="0">
                  <a:moveTo>
                    <a:pt x="4352" y="1132"/>
                  </a:moveTo>
                  <a:cubicBezTo>
                    <a:pt x="4880" y="1132"/>
                    <a:pt x="5372" y="1382"/>
                    <a:pt x="5693" y="1784"/>
                  </a:cubicBezTo>
                  <a:cubicBezTo>
                    <a:pt x="4676" y="2322"/>
                    <a:pt x="3839" y="3157"/>
                    <a:pt x="3303" y="4173"/>
                  </a:cubicBezTo>
                  <a:cubicBezTo>
                    <a:pt x="2898" y="3855"/>
                    <a:pt x="2651" y="3366"/>
                    <a:pt x="2651" y="2836"/>
                  </a:cubicBezTo>
                  <a:cubicBezTo>
                    <a:pt x="2651" y="1898"/>
                    <a:pt x="3415" y="1132"/>
                    <a:pt x="4352" y="1132"/>
                  </a:cubicBezTo>
                  <a:close/>
                  <a:moveTo>
                    <a:pt x="12298" y="1137"/>
                  </a:moveTo>
                  <a:cubicBezTo>
                    <a:pt x="13236" y="1137"/>
                    <a:pt x="14000" y="1901"/>
                    <a:pt x="14000" y="2839"/>
                  </a:cubicBezTo>
                  <a:cubicBezTo>
                    <a:pt x="14000" y="3369"/>
                    <a:pt x="13752" y="3858"/>
                    <a:pt x="13347" y="4176"/>
                  </a:cubicBezTo>
                  <a:cubicBezTo>
                    <a:pt x="12809" y="3162"/>
                    <a:pt x="11977" y="2325"/>
                    <a:pt x="10958" y="1789"/>
                  </a:cubicBezTo>
                  <a:cubicBezTo>
                    <a:pt x="11279" y="1384"/>
                    <a:pt x="11765" y="1137"/>
                    <a:pt x="12298" y="1137"/>
                  </a:cubicBezTo>
                  <a:close/>
                  <a:moveTo>
                    <a:pt x="6622" y="3972"/>
                  </a:moveTo>
                  <a:cubicBezTo>
                    <a:pt x="6935" y="3972"/>
                    <a:pt x="7190" y="4228"/>
                    <a:pt x="7190" y="4540"/>
                  </a:cubicBezTo>
                  <a:cubicBezTo>
                    <a:pt x="7190" y="4853"/>
                    <a:pt x="6935" y="5109"/>
                    <a:pt x="6622" y="5109"/>
                  </a:cubicBezTo>
                  <a:cubicBezTo>
                    <a:pt x="6310" y="5109"/>
                    <a:pt x="6054" y="4853"/>
                    <a:pt x="6054" y="4540"/>
                  </a:cubicBezTo>
                  <a:cubicBezTo>
                    <a:pt x="6054" y="4225"/>
                    <a:pt x="6310" y="3972"/>
                    <a:pt x="6622" y="3972"/>
                  </a:cubicBezTo>
                  <a:close/>
                  <a:moveTo>
                    <a:pt x="10028" y="3972"/>
                  </a:moveTo>
                  <a:cubicBezTo>
                    <a:pt x="10338" y="3972"/>
                    <a:pt x="10594" y="4228"/>
                    <a:pt x="10594" y="4540"/>
                  </a:cubicBezTo>
                  <a:cubicBezTo>
                    <a:pt x="10594" y="4853"/>
                    <a:pt x="10338" y="5109"/>
                    <a:pt x="10028" y="5109"/>
                  </a:cubicBezTo>
                  <a:cubicBezTo>
                    <a:pt x="9716" y="5109"/>
                    <a:pt x="9460" y="4853"/>
                    <a:pt x="9460" y="4540"/>
                  </a:cubicBezTo>
                  <a:cubicBezTo>
                    <a:pt x="9460" y="4225"/>
                    <a:pt x="9716" y="3972"/>
                    <a:pt x="10028" y="3972"/>
                  </a:cubicBezTo>
                  <a:close/>
                  <a:moveTo>
                    <a:pt x="8324" y="5861"/>
                  </a:moveTo>
                  <a:cubicBezTo>
                    <a:pt x="9680" y="5861"/>
                    <a:pt x="10781" y="6968"/>
                    <a:pt x="10781" y="8319"/>
                  </a:cubicBezTo>
                  <a:cubicBezTo>
                    <a:pt x="10781" y="8520"/>
                    <a:pt x="10751" y="8716"/>
                    <a:pt x="10702" y="8911"/>
                  </a:cubicBezTo>
                  <a:cubicBezTo>
                    <a:pt x="9514" y="8944"/>
                    <a:pt x="8764" y="9640"/>
                    <a:pt x="8321" y="10301"/>
                  </a:cubicBezTo>
                  <a:cubicBezTo>
                    <a:pt x="7881" y="9640"/>
                    <a:pt x="7128" y="8941"/>
                    <a:pt x="5937" y="8911"/>
                  </a:cubicBezTo>
                  <a:cubicBezTo>
                    <a:pt x="5888" y="8716"/>
                    <a:pt x="5861" y="8520"/>
                    <a:pt x="5861" y="8319"/>
                  </a:cubicBezTo>
                  <a:cubicBezTo>
                    <a:pt x="5869" y="6968"/>
                    <a:pt x="6970" y="5861"/>
                    <a:pt x="8324" y="5861"/>
                  </a:cubicBezTo>
                  <a:close/>
                  <a:moveTo>
                    <a:pt x="5111" y="14375"/>
                  </a:moveTo>
                  <a:cubicBezTo>
                    <a:pt x="5630" y="14375"/>
                    <a:pt x="6054" y="14799"/>
                    <a:pt x="6054" y="15319"/>
                  </a:cubicBezTo>
                  <a:cubicBezTo>
                    <a:pt x="6054" y="15838"/>
                    <a:pt x="5630" y="16264"/>
                    <a:pt x="5111" y="16264"/>
                  </a:cubicBezTo>
                  <a:lnTo>
                    <a:pt x="4352" y="16264"/>
                  </a:lnTo>
                  <a:cubicBezTo>
                    <a:pt x="3833" y="16264"/>
                    <a:pt x="3406" y="15838"/>
                    <a:pt x="3406" y="15319"/>
                  </a:cubicBezTo>
                  <a:cubicBezTo>
                    <a:pt x="3406" y="14799"/>
                    <a:pt x="3833" y="14375"/>
                    <a:pt x="4352" y="14375"/>
                  </a:cubicBezTo>
                  <a:close/>
                  <a:moveTo>
                    <a:pt x="10792" y="10042"/>
                  </a:moveTo>
                  <a:cubicBezTo>
                    <a:pt x="11871" y="10042"/>
                    <a:pt x="12687" y="10942"/>
                    <a:pt x="12687" y="12138"/>
                  </a:cubicBezTo>
                  <a:cubicBezTo>
                    <a:pt x="12687" y="12519"/>
                    <a:pt x="12597" y="12875"/>
                    <a:pt x="12407" y="13247"/>
                  </a:cubicBezTo>
                  <a:cubicBezTo>
                    <a:pt x="12369" y="13242"/>
                    <a:pt x="12333" y="13239"/>
                    <a:pt x="12298" y="13239"/>
                  </a:cubicBezTo>
                  <a:lnTo>
                    <a:pt x="11540" y="13239"/>
                  </a:lnTo>
                  <a:cubicBezTo>
                    <a:pt x="10390" y="13239"/>
                    <a:pt x="9460" y="14174"/>
                    <a:pt x="9460" y="15319"/>
                  </a:cubicBezTo>
                  <a:cubicBezTo>
                    <a:pt x="9460" y="15658"/>
                    <a:pt x="9544" y="15979"/>
                    <a:pt x="9688" y="16264"/>
                  </a:cubicBezTo>
                  <a:lnTo>
                    <a:pt x="6959" y="16264"/>
                  </a:lnTo>
                  <a:cubicBezTo>
                    <a:pt x="7106" y="15979"/>
                    <a:pt x="7190" y="15658"/>
                    <a:pt x="7190" y="15319"/>
                  </a:cubicBezTo>
                  <a:cubicBezTo>
                    <a:pt x="7190" y="14171"/>
                    <a:pt x="6255" y="13239"/>
                    <a:pt x="5111" y="13239"/>
                  </a:cubicBezTo>
                  <a:lnTo>
                    <a:pt x="4352" y="13239"/>
                  </a:lnTo>
                  <a:cubicBezTo>
                    <a:pt x="4314" y="13239"/>
                    <a:pt x="4282" y="13242"/>
                    <a:pt x="4244" y="13247"/>
                  </a:cubicBezTo>
                  <a:cubicBezTo>
                    <a:pt x="4053" y="12875"/>
                    <a:pt x="3961" y="12519"/>
                    <a:pt x="3961" y="12138"/>
                  </a:cubicBezTo>
                  <a:cubicBezTo>
                    <a:pt x="3961" y="10942"/>
                    <a:pt x="4776" y="10042"/>
                    <a:pt x="5858" y="10042"/>
                  </a:cubicBezTo>
                  <a:cubicBezTo>
                    <a:pt x="7272" y="10042"/>
                    <a:pt x="7756" y="11687"/>
                    <a:pt x="7777" y="11755"/>
                  </a:cubicBezTo>
                  <a:cubicBezTo>
                    <a:pt x="7845" y="11999"/>
                    <a:pt x="8071" y="12168"/>
                    <a:pt x="8324" y="12168"/>
                  </a:cubicBezTo>
                  <a:cubicBezTo>
                    <a:pt x="8579" y="12168"/>
                    <a:pt x="8805" y="11999"/>
                    <a:pt x="8873" y="11755"/>
                  </a:cubicBezTo>
                  <a:cubicBezTo>
                    <a:pt x="8876" y="11738"/>
                    <a:pt x="9365" y="10042"/>
                    <a:pt x="10792" y="10042"/>
                  </a:cubicBezTo>
                  <a:close/>
                  <a:moveTo>
                    <a:pt x="12298" y="14375"/>
                  </a:moveTo>
                  <a:cubicBezTo>
                    <a:pt x="12817" y="14375"/>
                    <a:pt x="13241" y="14799"/>
                    <a:pt x="13241" y="15319"/>
                  </a:cubicBezTo>
                  <a:cubicBezTo>
                    <a:pt x="13241" y="15838"/>
                    <a:pt x="12817" y="16264"/>
                    <a:pt x="12298" y="16264"/>
                  </a:cubicBezTo>
                  <a:lnTo>
                    <a:pt x="11540" y="16264"/>
                  </a:lnTo>
                  <a:cubicBezTo>
                    <a:pt x="11018" y="16264"/>
                    <a:pt x="10594" y="15838"/>
                    <a:pt x="10594" y="15319"/>
                  </a:cubicBezTo>
                  <a:cubicBezTo>
                    <a:pt x="10594" y="14799"/>
                    <a:pt x="11018" y="14375"/>
                    <a:pt x="11540" y="14375"/>
                  </a:cubicBezTo>
                  <a:close/>
                  <a:moveTo>
                    <a:pt x="4350" y="1"/>
                  </a:moveTo>
                  <a:cubicBezTo>
                    <a:pt x="2787" y="1"/>
                    <a:pt x="1512" y="1273"/>
                    <a:pt x="1512" y="2839"/>
                  </a:cubicBezTo>
                  <a:cubicBezTo>
                    <a:pt x="1512" y="3831"/>
                    <a:pt x="2042" y="4742"/>
                    <a:pt x="2871" y="5250"/>
                  </a:cubicBezTo>
                  <a:cubicBezTo>
                    <a:pt x="2730" y="5747"/>
                    <a:pt x="2648" y="6269"/>
                    <a:pt x="2648" y="6810"/>
                  </a:cubicBezTo>
                  <a:cubicBezTo>
                    <a:pt x="2648" y="7933"/>
                    <a:pt x="2982" y="9034"/>
                    <a:pt x="3602" y="9961"/>
                  </a:cubicBezTo>
                  <a:cubicBezTo>
                    <a:pt x="3561" y="10007"/>
                    <a:pt x="3523" y="10053"/>
                    <a:pt x="3485" y="10099"/>
                  </a:cubicBezTo>
                  <a:cubicBezTo>
                    <a:pt x="1362" y="11146"/>
                    <a:pt x="0" y="13323"/>
                    <a:pt x="0" y="15696"/>
                  </a:cubicBezTo>
                  <a:cubicBezTo>
                    <a:pt x="0" y="16634"/>
                    <a:pt x="764" y="17398"/>
                    <a:pt x="1702" y="17398"/>
                  </a:cubicBezTo>
                  <a:lnTo>
                    <a:pt x="14940" y="17398"/>
                  </a:lnTo>
                  <a:cubicBezTo>
                    <a:pt x="15878" y="17398"/>
                    <a:pt x="16642" y="16634"/>
                    <a:pt x="16642" y="15696"/>
                  </a:cubicBezTo>
                  <a:cubicBezTo>
                    <a:pt x="16647" y="13323"/>
                    <a:pt x="15280" y="11143"/>
                    <a:pt x="13157" y="10099"/>
                  </a:cubicBezTo>
                  <a:cubicBezTo>
                    <a:pt x="13119" y="10053"/>
                    <a:pt x="13081" y="10004"/>
                    <a:pt x="13040" y="9961"/>
                  </a:cubicBezTo>
                  <a:cubicBezTo>
                    <a:pt x="13660" y="9034"/>
                    <a:pt x="13997" y="7933"/>
                    <a:pt x="13997" y="6810"/>
                  </a:cubicBezTo>
                  <a:cubicBezTo>
                    <a:pt x="13997" y="6269"/>
                    <a:pt x="13915" y="5747"/>
                    <a:pt x="13771" y="5250"/>
                  </a:cubicBezTo>
                  <a:cubicBezTo>
                    <a:pt x="14598" y="4742"/>
                    <a:pt x="15131" y="3831"/>
                    <a:pt x="15131" y="2839"/>
                  </a:cubicBezTo>
                  <a:cubicBezTo>
                    <a:pt x="15131" y="1276"/>
                    <a:pt x="13861" y="1"/>
                    <a:pt x="12293" y="1"/>
                  </a:cubicBezTo>
                  <a:cubicBezTo>
                    <a:pt x="11300" y="1"/>
                    <a:pt x="10390" y="531"/>
                    <a:pt x="9881" y="1360"/>
                  </a:cubicBezTo>
                  <a:cubicBezTo>
                    <a:pt x="9384" y="1219"/>
                    <a:pt x="8862" y="1137"/>
                    <a:pt x="8321" y="1137"/>
                  </a:cubicBezTo>
                  <a:cubicBezTo>
                    <a:pt x="7780" y="1137"/>
                    <a:pt x="7258" y="1219"/>
                    <a:pt x="6761" y="1360"/>
                  </a:cubicBezTo>
                  <a:cubicBezTo>
                    <a:pt x="6253" y="534"/>
                    <a:pt x="5342" y="1"/>
                    <a:pt x="4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4" name="Google Shape;6824;p51"/>
          <p:cNvGrpSpPr/>
          <p:nvPr/>
        </p:nvGrpSpPr>
        <p:grpSpPr>
          <a:xfrm>
            <a:off x="6495280" y="3898593"/>
            <a:ext cx="369069" cy="379407"/>
            <a:chOff x="5650293" y="3902964"/>
            <a:chExt cx="369069" cy="379407"/>
          </a:xfrm>
        </p:grpSpPr>
        <p:sp>
          <p:nvSpPr>
            <p:cNvPr id="6825" name="Google Shape;6825;p51"/>
            <p:cNvSpPr/>
            <p:nvPr/>
          </p:nvSpPr>
          <p:spPr>
            <a:xfrm>
              <a:off x="5650293" y="3968351"/>
              <a:ext cx="369069" cy="314020"/>
            </a:xfrm>
            <a:custGeom>
              <a:avLst/>
              <a:gdLst/>
              <a:ahLst/>
              <a:cxnLst/>
              <a:rect l="l" t="t" r="r" b="b"/>
              <a:pathLst>
                <a:path w="16922" h="14398" extrusionOk="0">
                  <a:moveTo>
                    <a:pt x="2118" y="1222"/>
                  </a:moveTo>
                  <a:lnTo>
                    <a:pt x="7701" y="2208"/>
                  </a:lnTo>
                  <a:lnTo>
                    <a:pt x="7307" y="4440"/>
                  </a:lnTo>
                  <a:lnTo>
                    <a:pt x="1724" y="3453"/>
                  </a:lnTo>
                  <a:lnTo>
                    <a:pt x="2118" y="1222"/>
                  </a:lnTo>
                  <a:close/>
                  <a:moveTo>
                    <a:pt x="14801" y="1222"/>
                  </a:moveTo>
                  <a:lnTo>
                    <a:pt x="15196" y="3453"/>
                  </a:lnTo>
                  <a:lnTo>
                    <a:pt x="9612" y="4440"/>
                  </a:lnTo>
                  <a:lnTo>
                    <a:pt x="9218" y="2208"/>
                  </a:lnTo>
                  <a:lnTo>
                    <a:pt x="14801" y="1222"/>
                  </a:lnTo>
                  <a:close/>
                  <a:moveTo>
                    <a:pt x="15260" y="0"/>
                  </a:moveTo>
                  <a:cubicBezTo>
                    <a:pt x="15227" y="0"/>
                    <a:pt x="15194" y="3"/>
                    <a:pt x="15160" y="9"/>
                  </a:cubicBezTo>
                  <a:lnTo>
                    <a:pt x="8465" y="1192"/>
                  </a:lnTo>
                  <a:lnTo>
                    <a:pt x="8457" y="1192"/>
                  </a:lnTo>
                  <a:lnTo>
                    <a:pt x="1759" y="9"/>
                  </a:lnTo>
                  <a:cubicBezTo>
                    <a:pt x="1726" y="3"/>
                    <a:pt x="1693" y="0"/>
                    <a:pt x="1660" y="0"/>
                  </a:cubicBezTo>
                  <a:cubicBezTo>
                    <a:pt x="1391" y="0"/>
                    <a:pt x="1152" y="194"/>
                    <a:pt x="1104" y="466"/>
                  </a:cubicBezTo>
                  <a:lnTo>
                    <a:pt x="316" y="4932"/>
                  </a:lnTo>
                  <a:cubicBezTo>
                    <a:pt x="133" y="5976"/>
                    <a:pt x="367" y="7028"/>
                    <a:pt x="971" y="7898"/>
                  </a:cubicBezTo>
                  <a:cubicBezTo>
                    <a:pt x="1471" y="8610"/>
                    <a:pt x="2172" y="9121"/>
                    <a:pt x="2982" y="9387"/>
                  </a:cubicBezTo>
                  <a:lnTo>
                    <a:pt x="2384" y="12783"/>
                  </a:lnTo>
                  <a:lnTo>
                    <a:pt x="710" y="12486"/>
                  </a:lnTo>
                  <a:cubicBezTo>
                    <a:pt x="676" y="12480"/>
                    <a:pt x="643" y="12477"/>
                    <a:pt x="610" y="12477"/>
                  </a:cubicBezTo>
                  <a:cubicBezTo>
                    <a:pt x="339" y="12477"/>
                    <a:pt x="103" y="12669"/>
                    <a:pt x="55" y="12946"/>
                  </a:cubicBezTo>
                  <a:cubicBezTo>
                    <a:pt x="0" y="13253"/>
                    <a:pt x="207" y="13546"/>
                    <a:pt x="514" y="13601"/>
                  </a:cubicBezTo>
                  <a:lnTo>
                    <a:pt x="4977" y="14389"/>
                  </a:lnTo>
                  <a:cubicBezTo>
                    <a:pt x="5011" y="14395"/>
                    <a:pt x="5043" y="14398"/>
                    <a:pt x="5076" y="14398"/>
                  </a:cubicBezTo>
                  <a:cubicBezTo>
                    <a:pt x="5348" y="14398"/>
                    <a:pt x="5584" y="14199"/>
                    <a:pt x="5633" y="13930"/>
                  </a:cubicBezTo>
                  <a:cubicBezTo>
                    <a:pt x="5687" y="13620"/>
                    <a:pt x="5480" y="13329"/>
                    <a:pt x="5176" y="13275"/>
                  </a:cubicBezTo>
                  <a:lnTo>
                    <a:pt x="3499" y="12978"/>
                  </a:lnTo>
                  <a:lnTo>
                    <a:pt x="4097" y="9586"/>
                  </a:lnTo>
                  <a:cubicBezTo>
                    <a:pt x="4146" y="9588"/>
                    <a:pt x="4195" y="9589"/>
                    <a:pt x="4244" y="9589"/>
                  </a:cubicBezTo>
                  <a:cubicBezTo>
                    <a:pt x="5079" y="9589"/>
                    <a:pt x="5845" y="9328"/>
                    <a:pt x="6497" y="8874"/>
                  </a:cubicBezTo>
                  <a:cubicBezTo>
                    <a:pt x="7367" y="8265"/>
                    <a:pt x="7943" y="7354"/>
                    <a:pt x="8128" y="6310"/>
                  </a:cubicBezTo>
                  <a:lnTo>
                    <a:pt x="8324" y="5196"/>
                  </a:lnTo>
                  <a:lnTo>
                    <a:pt x="8324" y="5193"/>
                  </a:lnTo>
                  <a:lnTo>
                    <a:pt x="8460" y="4429"/>
                  </a:lnTo>
                  <a:lnTo>
                    <a:pt x="8596" y="5193"/>
                  </a:lnTo>
                  <a:lnTo>
                    <a:pt x="8794" y="6308"/>
                  </a:lnTo>
                  <a:cubicBezTo>
                    <a:pt x="8976" y="7351"/>
                    <a:pt x="9558" y="8262"/>
                    <a:pt x="10425" y="8871"/>
                  </a:cubicBezTo>
                  <a:cubicBezTo>
                    <a:pt x="11080" y="9327"/>
                    <a:pt x="11847" y="9585"/>
                    <a:pt x="12685" y="9585"/>
                  </a:cubicBezTo>
                  <a:cubicBezTo>
                    <a:pt x="12730" y="9585"/>
                    <a:pt x="12776" y="9585"/>
                    <a:pt x="12823" y="9583"/>
                  </a:cubicBezTo>
                  <a:lnTo>
                    <a:pt x="13421" y="12976"/>
                  </a:lnTo>
                  <a:lnTo>
                    <a:pt x="11746" y="13272"/>
                  </a:lnTo>
                  <a:cubicBezTo>
                    <a:pt x="11436" y="13326"/>
                    <a:pt x="11232" y="13617"/>
                    <a:pt x="11287" y="13927"/>
                  </a:cubicBezTo>
                  <a:cubicBezTo>
                    <a:pt x="11335" y="14203"/>
                    <a:pt x="11574" y="14395"/>
                    <a:pt x="11844" y="14395"/>
                  </a:cubicBezTo>
                  <a:cubicBezTo>
                    <a:pt x="11877" y="14395"/>
                    <a:pt x="11911" y="14392"/>
                    <a:pt x="11945" y="14386"/>
                  </a:cubicBezTo>
                  <a:lnTo>
                    <a:pt x="16408" y="13598"/>
                  </a:lnTo>
                  <a:cubicBezTo>
                    <a:pt x="16715" y="13549"/>
                    <a:pt x="16922" y="13253"/>
                    <a:pt x="16867" y="12946"/>
                  </a:cubicBezTo>
                  <a:cubicBezTo>
                    <a:pt x="16819" y="12669"/>
                    <a:pt x="16578" y="12477"/>
                    <a:pt x="16311" y="12477"/>
                  </a:cubicBezTo>
                  <a:cubicBezTo>
                    <a:pt x="16278" y="12477"/>
                    <a:pt x="16245" y="12480"/>
                    <a:pt x="16212" y="12486"/>
                  </a:cubicBezTo>
                  <a:lnTo>
                    <a:pt x="14538" y="12783"/>
                  </a:lnTo>
                  <a:lnTo>
                    <a:pt x="13937" y="9387"/>
                  </a:lnTo>
                  <a:cubicBezTo>
                    <a:pt x="14750" y="9121"/>
                    <a:pt x="15451" y="8610"/>
                    <a:pt x="15949" y="7898"/>
                  </a:cubicBezTo>
                  <a:cubicBezTo>
                    <a:pt x="16557" y="7031"/>
                    <a:pt x="16791" y="5979"/>
                    <a:pt x="16606" y="4932"/>
                  </a:cubicBezTo>
                  <a:lnTo>
                    <a:pt x="15818" y="466"/>
                  </a:lnTo>
                  <a:cubicBezTo>
                    <a:pt x="15770" y="192"/>
                    <a:pt x="15529" y="0"/>
                    <a:pt x="15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1"/>
            <p:cNvSpPr/>
            <p:nvPr/>
          </p:nvSpPr>
          <p:spPr>
            <a:xfrm>
              <a:off x="5822395" y="3902964"/>
              <a:ext cx="24754" cy="49465"/>
            </a:xfrm>
            <a:custGeom>
              <a:avLst/>
              <a:gdLst/>
              <a:ahLst/>
              <a:cxnLst/>
              <a:rect l="l" t="t" r="r" b="b"/>
              <a:pathLst>
                <a:path w="1135" h="2268" extrusionOk="0">
                  <a:moveTo>
                    <a:pt x="566" y="1"/>
                  </a:moveTo>
                  <a:cubicBezTo>
                    <a:pt x="253" y="1"/>
                    <a:pt x="0" y="254"/>
                    <a:pt x="0" y="566"/>
                  </a:cubicBezTo>
                  <a:lnTo>
                    <a:pt x="0" y="1702"/>
                  </a:lnTo>
                  <a:cubicBezTo>
                    <a:pt x="0" y="2015"/>
                    <a:pt x="253" y="2268"/>
                    <a:pt x="566" y="2268"/>
                  </a:cubicBezTo>
                  <a:cubicBezTo>
                    <a:pt x="879" y="2268"/>
                    <a:pt x="1134" y="2015"/>
                    <a:pt x="1134" y="1702"/>
                  </a:cubicBezTo>
                  <a:lnTo>
                    <a:pt x="1134" y="566"/>
                  </a:lnTo>
                  <a:cubicBezTo>
                    <a:pt x="1134" y="254"/>
                    <a:pt x="879" y="1"/>
                    <a:pt x="5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1"/>
            <p:cNvSpPr/>
            <p:nvPr/>
          </p:nvSpPr>
          <p:spPr>
            <a:xfrm>
              <a:off x="5746976" y="3911187"/>
              <a:ext cx="51908" cy="49487"/>
            </a:xfrm>
            <a:custGeom>
              <a:avLst/>
              <a:gdLst/>
              <a:ahLst/>
              <a:cxnLst/>
              <a:rect l="l" t="t" r="r" b="b"/>
              <a:pathLst>
                <a:path w="2380" h="2269" extrusionOk="0">
                  <a:moveTo>
                    <a:pt x="624" y="0"/>
                  </a:moveTo>
                  <a:cubicBezTo>
                    <a:pt x="479" y="0"/>
                    <a:pt x="334" y="56"/>
                    <a:pt x="224" y="167"/>
                  </a:cubicBezTo>
                  <a:cubicBezTo>
                    <a:pt x="1" y="388"/>
                    <a:pt x="1" y="746"/>
                    <a:pt x="224" y="969"/>
                  </a:cubicBezTo>
                  <a:lnTo>
                    <a:pt x="1357" y="2103"/>
                  </a:lnTo>
                  <a:cubicBezTo>
                    <a:pt x="1469" y="2214"/>
                    <a:pt x="1613" y="2269"/>
                    <a:pt x="1760" y="2269"/>
                  </a:cubicBezTo>
                  <a:cubicBezTo>
                    <a:pt x="1904" y="2269"/>
                    <a:pt x="2048" y="2214"/>
                    <a:pt x="2159" y="2103"/>
                  </a:cubicBezTo>
                  <a:cubicBezTo>
                    <a:pt x="2379" y="1880"/>
                    <a:pt x="2379" y="1521"/>
                    <a:pt x="2159" y="1301"/>
                  </a:cubicBezTo>
                  <a:lnTo>
                    <a:pt x="1026" y="167"/>
                  </a:lnTo>
                  <a:cubicBezTo>
                    <a:pt x="914" y="56"/>
                    <a:pt x="769" y="0"/>
                    <a:pt x="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1"/>
            <p:cNvSpPr/>
            <p:nvPr/>
          </p:nvSpPr>
          <p:spPr>
            <a:xfrm>
              <a:off x="5870595" y="3911187"/>
              <a:ext cx="51908" cy="49487"/>
            </a:xfrm>
            <a:custGeom>
              <a:avLst/>
              <a:gdLst/>
              <a:ahLst/>
              <a:cxnLst/>
              <a:rect l="l" t="t" r="r" b="b"/>
              <a:pathLst>
                <a:path w="2380" h="2269" extrusionOk="0">
                  <a:moveTo>
                    <a:pt x="1758" y="0"/>
                  </a:moveTo>
                  <a:cubicBezTo>
                    <a:pt x="1612" y="0"/>
                    <a:pt x="1467" y="56"/>
                    <a:pt x="1357" y="167"/>
                  </a:cubicBezTo>
                  <a:lnTo>
                    <a:pt x="223" y="1301"/>
                  </a:lnTo>
                  <a:cubicBezTo>
                    <a:pt x="0" y="1521"/>
                    <a:pt x="0" y="1883"/>
                    <a:pt x="223" y="2103"/>
                  </a:cubicBezTo>
                  <a:cubicBezTo>
                    <a:pt x="335" y="2214"/>
                    <a:pt x="476" y="2269"/>
                    <a:pt x="623" y="2269"/>
                  </a:cubicBezTo>
                  <a:cubicBezTo>
                    <a:pt x="770" y="2269"/>
                    <a:pt x="911" y="2214"/>
                    <a:pt x="1025" y="2103"/>
                  </a:cubicBezTo>
                  <a:lnTo>
                    <a:pt x="2159" y="969"/>
                  </a:lnTo>
                  <a:cubicBezTo>
                    <a:pt x="2379" y="746"/>
                    <a:pt x="2379" y="388"/>
                    <a:pt x="2159" y="167"/>
                  </a:cubicBezTo>
                  <a:cubicBezTo>
                    <a:pt x="2049" y="56"/>
                    <a:pt x="1903" y="0"/>
                    <a:pt x="1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9" name="Google Shape;6829;p51"/>
          <p:cNvGrpSpPr/>
          <p:nvPr/>
        </p:nvGrpSpPr>
        <p:grpSpPr>
          <a:xfrm>
            <a:off x="7121322" y="3898572"/>
            <a:ext cx="379450" cy="379450"/>
            <a:chOff x="6224659" y="3902964"/>
            <a:chExt cx="379450" cy="379450"/>
          </a:xfrm>
        </p:grpSpPr>
        <p:sp>
          <p:nvSpPr>
            <p:cNvPr id="6830" name="Google Shape;6830;p51"/>
            <p:cNvSpPr/>
            <p:nvPr/>
          </p:nvSpPr>
          <p:spPr>
            <a:xfrm>
              <a:off x="6224659" y="3902964"/>
              <a:ext cx="379450" cy="123706"/>
            </a:xfrm>
            <a:custGeom>
              <a:avLst/>
              <a:gdLst/>
              <a:ahLst/>
              <a:cxnLst/>
              <a:rect l="l" t="t" r="r" b="b"/>
              <a:pathLst>
                <a:path w="17398" h="5672" extrusionOk="0">
                  <a:moveTo>
                    <a:pt x="4350" y="1"/>
                  </a:moveTo>
                  <a:cubicBezTo>
                    <a:pt x="4037" y="1"/>
                    <a:pt x="3781" y="254"/>
                    <a:pt x="3781" y="566"/>
                  </a:cubicBezTo>
                  <a:lnTo>
                    <a:pt x="3781" y="1512"/>
                  </a:lnTo>
                  <a:lnTo>
                    <a:pt x="1702" y="1512"/>
                  </a:lnTo>
                  <a:cubicBezTo>
                    <a:pt x="764" y="1512"/>
                    <a:pt x="0" y="2276"/>
                    <a:pt x="0" y="3214"/>
                  </a:cubicBezTo>
                  <a:lnTo>
                    <a:pt x="0" y="5671"/>
                  </a:lnTo>
                  <a:lnTo>
                    <a:pt x="17398" y="5671"/>
                  </a:lnTo>
                  <a:lnTo>
                    <a:pt x="17398" y="3214"/>
                  </a:lnTo>
                  <a:cubicBezTo>
                    <a:pt x="17398" y="2276"/>
                    <a:pt x="16631" y="1512"/>
                    <a:pt x="15693" y="1512"/>
                  </a:cubicBezTo>
                  <a:lnTo>
                    <a:pt x="13614" y="1512"/>
                  </a:lnTo>
                  <a:lnTo>
                    <a:pt x="13614" y="566"/>
                  </a:lnTo>
                  <a:cubicBezTo>
                    <a:pt x="13614" y="254"/>
                    <a:pt x="13361" y="1"/>
                    <a:pt x="13048" y="1"/>
                  </a:cubicBezTo>
                  <a:cubicBezTo>
                    <a:pt x="12736" y="1"/>
                    <a:pt x="12480" y="254"/>
                    <a:pt x="12480" y="566"/>
                  </a:cubicBezTo>
                  <a:lnTo>
                    <a:pt x="12480" y="1512"/>
                  </a:lnTo>
                  <a:lnTo>
                    <a:pt x="4915" y="1512"/>
                  </a:lnTo>
                  <a:lnTo>
                    <a:pt x="4915" y="566"/>
                  </a:lnTo>
                  <a:cubicBezTo>
                    <a:pt x="4915" y="254"/>
                    <a:pt x="4662" y="1"/>
                    <a:pt x="4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1"/>
            <p:cNvSpPr/>
            <p:nvPr/>
          </p:nvSpPr>
          <p:spPr>
            <a:xfrm>
              <a:off x="6224659" y="4051360"/>
              <a:ext cx="379450" cy="231055"/>
            </a:xfrm>
            <a:custGeom>
              <a:avLst/>
              <a:gdLst/>
              <a:ahLst/>
              <a:cxnLst/>
              <a:rect l="l" t="t" r="r" b="b"/>
              <a:pathLst>
                <a:path w="17398" h="10594" extrusionOk="0">
                  <a:moveTo>
                    <a:pt x="10501" y="2306"/>
                  </a:moveTo>
                  <a:cubicBezTo>
                    <a:pt x="11510" y="2306"/>
                    <a:pt x="12303" y="3154"/>
                    <a:pt x="12303" y="4239"/>
                  </a:cubicBezTo>
                  <a:cubicBezTo>
                    <a:pt x="12301" y="5600"/>
                    <a:pt x="10999" y="6400"/>
                    <a:pt x="9033" y="8044"/>
                  </a:cubicBezTo>
                  <a:cubicBezTo>
                    <a:pt x="8937" y="8126"/>
                    <a:pt x="8817" y="8166"/>
                    <a:pt x="8697" y="8166"/>
                  </a:cubicBezTo>
                  <a:cubicBezTo>
                    <a:pt x="8577" y="8166"/>
                    <a:pt x="8457" y="8126"/>
                    <a:pt x="8359" y="8044"/>
                  </a:cubicBezTo>
                  <a:cubicBezTo>
                    <a:pt x="6391" y="6397"/>
                    <a:pt x="5092" y="5600"/>
                    <a:pt x="5092" y="4239"/>
                  </a:cubicBezTo>
                  <a:cubicBezTo>
                    <a:pt x="5092" y="3154"/>
                    <a:pt x="5885" y="2306"/>
                    <a:pt x="6894" y="2306"/>
                  </a:cubicBezTo>
                  <a:cubicBezTo>
                    <a:pt x="7440" y="2306"/>
                    <a:pt x="7886" y="2531"/>
                    <a:pt x="8250" y="2996"/>
                  </a:cubicBezTo>
                  <a:lnTo>
                    <a:pt x="8696" y="3567"/>
                  </a:lnTo>
                  <a:lnTo>
                    <a:pt x="9145" y="2996"/>
                  </a:lnTo>
                  <a:cubicBezTo>
                    <a:pt x="9509" y="2529"/>
                    <a:pt x="9952" y="2306"/>
                    <a:pt x="10501" y="2306"/>
                  </a:cubicBezTo>
                  <a:close/>
                  <a:moveTo>
                    <a:pt x="0" y="1"/>
                  </a:moveTo>
                  <a:lnTo>
                    <a:pt x="0" y="8890"/>
                  </a:lnTo>
                  <a:cubicBezTo>
                    <a:pt x="0" y="9827"/>
                    <a:pt x="764" y="10594"/>
                    <a:pt x="1702" y="10594"/>
                  </a:cubicBezTo>
                  <a:lnTo>
                    <a:pt x="15693" y="10594"/>
                  </a:lnTo>
                  <a:cubicBezTo>
                    <a:pt x="16631" y="10594"/>
                    <a:pt x="17398" y="9827"/>
                    <a:pt x="17398" y="8890"/>
                  </a:cubicBezTo>
                  <a:lnTo>
                    <a:pt x="173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835"/>
        <p:cNvGrpSpPr/>
        <p:nvPr/>
      </p:nvGrpSpPr>
      <p:grpSpPr>
        <a:xfrm>
          <a:off x="0" y="0"/>
          <a:ext cx="0" cy="0"/>
          <a:chOff x="0" y="0"/>
          <a:chExt cx="0" cy="0"/>
        </a:xfrm>
      </p:grpSpPr>
      <p:sp>
        <p:nvSpPr>
          <p:cNvPr id="6836" name="Google Shape;6836;p52"/>
          <p:cNvSpPr txBox="1">
            <a:spLocks noGrp="1"/>
          </p:cNvSpPr>
          <p:nvPr>
            <p:ph type="body" idx="1"/>
          </p:nvPr>
        </p:nvSpPr>
        <p:spPr>
          <a:xfrm>
            <a:off x="720000" y="1017725"/>
            <a:ext cx="7704000" cy="35862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solidFill>
                  <a:schemeClr val="dk1"/>
                </a:solidFill>
              </a:rPr>
              <a:t>Here’s an assortment of alternative resources whose style fits th</a:t>
            </a:r>
            <a:r>
              <a:rPr lang="en"/>
              <a:t>at</a:t>
            </a:r>
            <a:r>
              <a:rPr lang="en">
                <a:solidFill>
                  <a:schemeClr val="dk1"/>
                </a:solidFill>
              </a:rPr>
              <a:t> of this template</a:t>
            </a:r>
            <a:endParaRPr>
              <a:solidFill>
                <a:schemeClr val="dk1"/>
              </a:solidFill>
            </a:endParaRPr>
          </a:p>
          <a:p>
            <a:pPr marL="0" lvl="0" indent="0" algn="l" rtl="0">
              <a:spcBef>
                <a:spcPts val="1000"/>
              </a:spcBef>
              <a:spcAft>
                <a:spcPts val="0"/>
              </a:spcAft>
              <a:buNone/>
            </a:pPr>
            <a:r>
              <a:rPr lang="en" sz="2200" b="1">
                <a:solidFill>
                  <a:schemeClr val="accent3"/>
                </a:solidFill>
                <a:latin typeface="Quicksand"/>
                <a:ea typeface="Quicksand"/>
                <a:cs typeface="Quicksand"/>
                <a:sym typeface="Quicksand"/>
              </a:rPr>
              <a:t>VECTORS</a:t>
            </a:r>
            <a:endParaRPr>
              <a:solidFill>
                <a:schemeClr val="dk1"/>
              </a:solidFill>
            </a:endParaRPr>
          </a:p>
          <a:p>
            <a:pPr marL="457200" lvl="0" indent="-317500" algn="l" rtl="0">
              <a:spcBef>
                <a:spcPts val="1000"/>
              </a:spcBef>
              <a:spcAft>
                <a:spcPts val="0"/>
              </a:spcAft>
              <a:buClr>
                <a:schemeClr val="dk2"/>
              </a:buClr>
              <a:buSzPts val="1400"/>
              <a:buChar char="♥"/>
            </a:pPr>
            <a:r>
              <a:rPr lang="en">
                <a:solidFill>
                  <a:schemeClr val="hlink"/>
                </a:solidFill>
                <a:uFill>
                  <a:noFill/>
                </a:uFill>
                <a:hlinkClick r:id="rId3"/>
              </a:rPr>
              <a:t>Flat cupid characters collection</a:t>
            </a:r>
            <a:endParaRPr>
              <a:solidFill>
                <a:schemeClr val="dk1"/>
              </a:solidFill>
            </a:endParaRPr>
          </a:p>
          <a:p>
            <a:pPr marL="457200" lvl="0" indent="-317500" algn="l" rtl="0">
              <a:lnSpc>
                <a:spcPct val="100000"/>
              </a:lnSpc>
              <a:spcBef>
                <a:spcPts val="0"/>
              </a:spcBef>
              <a:spcAft>
                <a:spcPts val="0"/>
              </a:spcAft>
              <a:buClr>
                <a:schemeClr val="dk2"/>
              </a:buClr>
              <a:buSzPts val="1400"/>
              <a:buChar char="♥"/>
            </a:pPr>
            <a:r>
              <a:rPr lang="en">
                <a:solidFill>
                  <a:schemeClr val="hlink"/>
                </a:solidFill>
                <a:uFill>
                  <a:noFill/>
                </a:uFill>
                <a:hlinkClick r:id="rId4"/>
              </a:rPr>
              <a:t>Flat cupid characters collection I</a:t>
            </a:r>
            <a:endParaRPr>
              <a:solidFill>
                <a:schemeClr val="dk1"/>
              </a:solidFill>
            </a:endParaRPr>
          </a:p>
        </p:txBody>
      </p:sp>
      <p:sp>
        <p:nvSpPr>
          <p:cNvPr id="6837" name="Google Shape;6837;p5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400" i="1"/>
              <a:t>Alternative resources</a:t>
            </a:r>
            <a:endParaRPr sz="3400" i="1"/>
          </a:p>
        </p:txBody>
      </p:sp>
      <p:grpSp>
        <p:nvGrpSpPr>
          <p:cNvPr id="6838" name="Google Shape;6838;p52"/>
          <p:cNvGrpSpPr/>
          <p:nvPr/>
        </p:nvGrpSpPr>
        <p:grpSpPr>
          <a:xfrm>
            <a:off x="861322" y="2693900"/>
            <a:ext cx="1328699" cy="1451151"/>
            <a:chOff x="2144381" y="2839863"/>
            <a:chExt cx="970491" cy="1059931"/>
          </a:xfrm>
        </p:grpSpPr>
        <p:sp>
          <p:nvSpPr>
            <p:cNvPr id="6839" name="Google Shape;6839;p52"/>
            <p:cNvSpPr/>
            <p:nvPr/>
          </p:nvSpPr>
          <p:spPr>
            <a:xfrm>
              <a:off x="2917533" y="2924663"/>
              <a:ext cx="63545" cy="49724"/>
            </a:xfrm>
            <a:custGeom>
              <a:avLst/>
              <a:gdLst/>
              <a:ahLst/>
              <a:cxnLst/>
              <a:rect l="l" t="t" r="r" b="b"/>
              <a:pathLst>
                <a:path w="2000" h="1565" extrusionOk="0">
                  <a:moveTo>
                    <a:pt x="531" y="1"/>
                  </a:moveTo>
                  <a:cubicBezTo>
                    <a:pt x="351" y="1"/>
                    <a:pt x="172" y="81"/>
                    <a:pt x="88" y="255"/>
                  </a:cubicBezTo>
                  <a:cubicBezTo>
                    <a:pt x="0" y="492"/>
                    <a:pt x="50" y="692"/>
                    <a:pt x="213" y="867"/>
                  </a:cubicBezTo>
                  <a:cubicBezTo>
                    <a:pt x="338" y="1029"/>
                    <a:pt x="438" y="1167"/>
                    <a:pt x="563" y="1317"/>
                  </a:cubicBezTo>
                  <a:cubicBezTo>
                    <a:pt x="613" y="1392"/>
                    <a:pt x="625" y="1429"/>
                    <a:pt x="663" y="1492"/>
                  </a:cubicBezTo>
                  <a:cubicBezTo>
                    <a:pt x="679" y="1534"/>
                    <a:pt x="708" y="1565"/>
                    <a:pt x="744" y="1565"/>
                  </a:cubicBezTo>
                  <a:cubicBezTo>
                    <a:pt x="761" y="1565"/>
                    <a:pt x="780" y="1558"/>
                    <a:pt x="800" y="1542"/>
                  </a:cubicBezTo>
                  <a:cubicBezTo>
                    <a:pt x="912" y="1479"/>
                    <a:pt x="1000" y="1417"/>
                    <a:pt x="1112" y="1367"/>
                  </a:cubicBezTo>
                  <a:cubicBezTo>
                    <a:pt x="1350" y="1279"/>
                    <a:pt x="1775" y="1229"/>
                    <a:pt x="1912" y="867"/>
                  </a:cubicBezTo>
                  <a:cubicBezTo>
                    <a:pt x="2000" y="642"/>
                    <a:pt x="1900" y="380"/>
                    <a:pt x="1675" y="280"/>
                  </a:cubicBezTo>
                  <a:cubicBezTo>
                    <a:pt x="1574" y="228"/>
                    <a:pt x="1485" y="208"/>
                    <a:pt x="1409" y="208"/>
                  </a:cubicBezTo>
                  <a:cubicBezTo>
                    <a:pt x="1156" y="208"/>
                    <a:pt x="1037" y="430"/>
                    <a:pt x="1037" y="430"/>
                  </a:cubicBezTo>
                  <a:cubicBezTo>
                    <a:pt x="1030" y="154"/>
                    <a:pt x="779" y="1"/>
                    <a:pt x="5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2"/>
            <p:cNvSpPr/>
            <p:nvPr/>
          </p:nvSpPr>
          <p:spPr>
            <a:xfrm>
              <a:off x="2925063" y="2929874"/>
              <a:ext cx="51662" cy="27833"/>
            </a:xfrm>
            <a:custGeom>
              <a:avLst/>
              <a:gdLst/>
              <a:ahLst/>
              <a:cxnLst/>
              <a:rect l="l" t="t" r="r" b="b"/>
              <a:pathLst>
                <a:path w="1626" h="876" extrusionOk="0">
                  <a:moveTo>
                    <a:pt x="263" y="0"/>
                  </a:moveTo>
                  <a:cubicBezTo>
                    <a:pt x="172" y="0"/>
                    <a:pt x="95" y="33"/>
                    <a:pt x="63" y="128"/>
                  </a:cubicBezTo>
                  <a:cubicBezTo>
                    <a:pt x="1" y="391"/>
                    <a:pt x="326" y="740"/>
                    <a:pt x="750" y="840"/>
                  </a:cubicBezTo>
                  <a:cubicBezTo>
                    <a:pt x="840" y="863"/>
                    <a:pt x="935" y="875"/>
                    <a:pt x="1029" y="875"/>
                  </a:cubicBezTo>
                  <a:cubicBezTo>
                    <a:pt x="1145" y="875"/>
                    <a:pt x="1260" y="857"/>
                    <a:pt x="1363" y="815"/>
                  </a:cubicBezTo>
                  <a:cubicBezTo>
                    <a:pt x="1438" y="778"/>
                    <a:pt x="1513" y="740"/>
                    <a:pt x="1563" y="678"/>
                  </a:cubicBezTo>
                  <a:cubicBezTo>
                    <a:pt x="1625" y="590"/>
                    <a:pt x="1600" y="516"/>
                    <a:pt x="1550" y="441"/>
                  </a:cubicBezTo>
                  <a:cubicBezTo>
                    <a:pt x="1500" y="366"/>
                    <a:pt x="1425" y="303"/>
                    <a:pt x="1350" y="253"/>
                  </a:cubicBezTo>
                  <a:cubicBezTo>
                    <a:pt x="1256" y="206"/>
                    <a:pt x="1174" y="188"/>
                    <a:pt x="1103" y="188"/>
                  </a:cubicBezTo>
                  <a:cubicBezTo>
                    <a:pt x="873" y="188"/>
                    <a:pt x="763" y="378"/>
                    <a:pt x="763" y="378"/>
                  </a:cubicBezTo>
                  <a:cubicBezTo>
                    <a:pt x="788" y="328"/>
                    <a:pt x="725" y="216"/>
                    <a:pt x="688" y="203"/>
                  </a:cubicBezTo>
                  <a:cubicBezTo>
                    <a:pt x="663" y="153"/>
                    <a:pt x="613" y="116"/>
                    <a:pt x="551" y="78"/>
                  </a:cubicBezTo>
                  <a:cubicBezTo>
                    <a:pt x="488" y="28"/>
                    <a:pt x="388" y="3"/>
                    <a:pt x="313" y="3"/>
                  </a:cubicBezTo>
                  <a:cubicBezTo>
                    <a:pt x="296" y="1"/>
                    <a:pt x="279" y="0"/>
                    <a:pt x="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52"/>
            <p:cNvSpPr/>
            <p:nvPr/>
          </p:nvSpPr>
          <p:spPr>
            <a:xfrm>
              <a:off x="2964779" y="2936483"/>
              <a:ext cx="7562" cy="4957"/>
            </a:xfrm>
            <a:custGeom>
              <a:avLst/>
              <a:gdLst/>
              <a:ahLst/>
              <a:cxnLst/>
              <a:rect l="l" t="t" r="r" b="b"/>
              <a:pathLst>
                <a:path w="238" h="156" extrusionOk="0">
                  <a:moveTo>
                    <a:pt x="52" y="0"/>
                  </a:moveTo>
                  <a:cubicBezTo>
                    <a:pt x="36" y="0"/>
                    <a:pt x="22" y="3"/>
                    <a:pt x="13" y="8"/>
                  </a:cubicBezTo>
                  <a:cubicBezTo>
                    <a:pt x="0" y="45"/>
                    <a:pt x="38" y="95"/>
                    <a:pt x="100" y="120"/>
                  </a:cubicBezTo>
                  <a:cubicBezTo>
                    <a:pt x="136" y="142"/>
                    <a:pt x="164" y="155"/>
                    <a:pt x="186" y="155"/>
                  </a:cubicBezTo>
                  <a:cubicBezTo>
                    <a:pt x="202" y="155"/>
                    <a:pt x="215" y="148"/>
                    <a:pt x="225" y="133"/>
                  </a:cubicBezTo>
                  <a:cubicBezTo>
                    <a:pt x="238" y="108"/>
                    <a:pt x="200" y="58"/>
                    <a:pt x="138" y="33"/>
                  </a:cubicBezTo>
                  <a:cubicBezTo>
                    <a:pt x="114" y="9"/>
                    <a:pt x="80" y="0"/>
                    <a:pt x="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52"/>
            <p:cNvSpPr/>
            <p:nvPr/>
          </p:nvSpPr>
          <p:spPr>
            <a:xfrm>
              <a:off x="2972722" y="2942265"/>
              <a:ext cx="3209" cy="5179"/>
            </a:xfrm>
            <a:custGeom>
              <a:avLst/>
              <a:gdLst/>
              <a:ahLst/>
              <a:cxnLst/>
              <a:rect l="l" t="t" r="r" b="b"/>
              <a:pathLst>
                <a:path w="101" h="163" extrusionOk="0">
                  <a:moveTo>
                    <a:pt x="13" y="1"/>
                  </a:moveTo>
                  <a:cubicBezTo>
                    <a:pt x="0" y="1"/>
                    <a:pt x="0" y="51"/>
                    <a:pt x="13" y="101"/>
                  </a:cubicBezTo>
                  <a:cubicBezTo>
                    <a:pt x="38" y="151"/>
                    <a:pt x="63" y="163"/>
                    <a:pt x="75" y="163"/>
                  </a:cubicBezTo>
                  <a:cubicBezTo>
                    <a:pt x="100" y="163"/>
                    <a:pt x="100" y="113"/>
                    <a:pt x="75" y="63"/>
                  </a:cubicBezTo>
                  <a:cubicBezTo>
                    <a:pt x="63" y="26"/>
                    <a:pt x="38"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2"/>
            <p:cNvSpPr/>
            <p:nvPr/>
          </p:nvSpPr>
          <p:spPr>
            <a:xfrm>
              <a:off x="2240652" y="2984110"/>
              <a:ext cx="76254" cy="59637"/>
            </a:xfrm>
            <a:custGeom>
              <a:avLst/>
              <a:gdLst/>
              <a:ahLst/>
              <a:cxnLst/>
              <a:rect l="l" t="t" r="r" b="b"/>
              <a:pathLst>
                <a:path w="2400" h="1877" extrusionOk="0">
                  <a:moveTo>
                    <a:pt x="1751" y="1"/>
                  </a:moveTo>
                  <a:cubicBezTo>
                    <a:pt x="1262" y="1"/>
                    <a:pt x="1175" y="458"/>
                    <a:pt x="1175" y="458"/>
                  </a:cubicBezTo>
                  <a:cubicBezTo>
                    <a:pt x="1083" y="215"/>
                    <a:pt x="861" y="105"/>
                    <a:pt x="635" y="105"/>
                  </a:cubicBezTo>
                  <a:cubicBezTo>
                    <a:pt x="340" y="105"/>
                    <a:pt x="40" y="294"/>
                    <a:pt x="26" y="620"/>
                  </a:cubicBezTo>
                  <a:cubicBezTo>
                    <a:pt x="1" y="920"/>
                    <a:pt x="138" y="1133"/>
                    <a:pt x="388" y="1282"/>
                  </a:cubicBezTo>
                  <a:cubicBezTo>
                    <a:pt x="601" y="1395"/>
                    <a:pt x="788" y="1507"/>
                    <a:pt x="988" y="1657"/>
                  </a:cubicBezTo>
                  <a:cubicBezTo>
                    <a:pt x="1063" y="1695"/>
                    <a:pt x="1100" y="1757"/>
                    <a:pt x="1163" y="1820"/>
                  </a:cubicBezTo>
                  <a:cubicBezTo>
                    <a:pt x="1197" y="1854"/>
                    <a:pt x="1230" y="1876"/>
                    <a:pt x="1264" y="1876"/>
                  </a:cubicBezTo>
                  <a:cubicBezTo>
                    <a:pt x="1293" y="1876"/>
                    <a:pt x="1322" y="1860"/>
                    <a:pt x="1350" y="1820"/>
                  </a:cubicBezTo>
                  <a:cubicBezTo>
                    <a:pt x="1438" y="1720"/>
                    <a:pt x="1538" y="1607"/>
                    <a:pt x="1638" y="1507"/>
                  </a:cubicBezTo>
                  <a:cubicBezTo>
                    <a:pt x="1875" y="1320"/>
                    <a:pt x="2350" y="1095"/>
                    <a:pt x="2375" y="620"/>
                  </a:cubicBezTo>
                  <a:cubicBezTo>
                    <a:pt x="2400" y="308"/>
                    <a:pt x="2162" y="58"/>
                    <a:pt x="1862" y="8"/>
                  </a:cubicBezTo>
                  <a:cubicBezTo>
                    <a:pt x="1823" y="3"/>
                    <a:pt x="1786" y="1"/>
                    <a:pt x="17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2"/>
            <p:cNvSpPr/>
            <p:nvPr/>
          </p:nvSpPr>
          <p:spPr>
            <a:xfrm>
              <a:off x="2248214" y="2990814"/>
              <a:ext cx="63545" cy="29485"/>
            </a:xfrm>
            <a:custGeom>
              <a:avLst/>
              <a:gdLst/>
              <a:ahLst/>
              <a:cxnLst/>
              <a:rect l="l" t="t" r="r" b="b"/>
              <a:pathLst>
                <a:path w="2000" h="928" extrusionOk="0">
                  <a:moveTo>
                    <a:pt x="1448" y="1"/>
                  </a:moveTo>
                  <a:cubicBezTo>
                    <a:pt x="1022" y="1"/>
                    <a:pt x="937" y="384"/>
                    <a:pt x="937" y="384"/>
                  </a:cubicBezTo>
                  <a:cubicBezTo>
                    <a:pt x="937" y="322"/>
                    <a:pt x="825" y="209"/>
                    <a:pt x="787" y="197"/>
                  </a:cubicBezTo>
                  <a:cubicBezTo>
                    <a:pt x="725" y="147"/>
                    <a:pt x="637" y="109"/>
                    <a:pt x="562" y="97"/>
                  </a:cubicBezTo>
                  <a:cubicBezTo>
                    <a:pt x="519" y="84"/>
                    <a:pt x="469" y="78"/>
                    <a:pt x="417" y="78"/>
                  </a:cubicBezTo>
                  <a:cubicBezTo>
                    <a:pt x="366" y="78"/>
                    <a:pt x="313" y="84"/>
                    <a:pt x="263" y="97"/>
                  </a:cubicBezTo>
                  <a:cubicBezTo>
                    <a:pt x="125" y="134"/>
                    <a:pt x="0" y="209"/>
                    <a:pt x="13" y="347"/>
                  </a:cubicBezTo>
                  <a:cubicBezTo>
                    <a:pt x="47" y="669"/>
                    <a:pt x="484" y="927"/>
                    <a:pt x="973" y="927"/>
                  </a:cubicBezTo>
                  <a:cubicBezTo>
                    <a:pt x="1015" y="927"/>
                    <a:pt x="1057" y="926"/>
                    <a:pt x="1100" y="922"/>
                  </a:cubicBezTo>
                  <a:cubicBezTo>
                    <a:pt x="1350" y="909"/>
                    <a:pt x="1612" y="834"/>
                    <a:pt x="1799" y="659"/>
                  </a:cubicBezTo>
                  <a:cubicBezTo>
                    <a:pt x="1874" y="584"/>
                    <a:pt x="1937" y="509"/>
                    <a:pt x="1974" y="409"/>
                  </a:cubicBezTo>
                  <a:cubicBezTo>
                    <a:pt x="1999" y="309"/>
                    <a:pt x="1937" y="222"/>
                    <a:pt x="1862" y="147"/>
                  </a:cubicBezTo>
                  <a:cubicBezTo>
                    <a:pt x="1787" y="72"/>
                    <a:pt x="1674" y="22"/>
                    <a:pt x="1562" y="9"/>
                  </a:cubicBezTo>
                  <a:cubicBezTo>
                    <a:pt x="1522" y="4"/>
                    <a:pt x="1484" y="1"/>
                    <a:pt x="14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2"/>
            <p:cNvSpPr/>
            <p:nvPr/>
          </p:nvSpPr>
          <p:spPr>
            <a:xfrm>
              <a:off x="2293871" y="2989765"/>
              <a:ext cx="9945" cy="4385"/>
            </a:xfrm>
            <a:custGeom>
              <a:avLst/>
              <a:gdLst/>
              <a:ahLst/>
              <a:cxnLst/>
              <a:rect l="l" t="t" r="r" b="b"/>
              <a:pathLst>
                <a:path w="313" h="138" extrusionOk="0">
                  <a:moveTo>
                    <a:pt x="127" y="0"/>
                  </a:moveTo>
                  <a:cubicBezTo>
                    <a:pt x="78" y="0"/>
                    <a:pt x="31" y="14"/>
                    <a:pt x="13" y="42"/>
                  </a:cubicBezTo>
                  <a:cubicBezTo>
                    <a:pt x="0" y="67"/>
                    <a:pt x="63" y="117"/>
                    <a:pt x="138" y="130"/>
                  </a:cubicBezTo>
                  <a:cubicBezTo>
                    <a:pt x="170" y="134"/>
                    <a:pt x="200" y="137"/>
                    <a:pt x="225" y="137"/>
                  </a:cubicBezTo>
                  <a:cubicBezTo>
                    <a:pt x="270" y="137"/>
                    <a:pt x="300" y="129"/>
                    <a:pt x="300" y="105"/>
                  </a:cubicBezTo>
                  <a:cubicBezTo>
                    <a:pt x="312" y="67"/>
                    <a:pt x="250" y="30"/>
                    <a:pt x="175" y="5"/>
                  </a:cubicBezTo>
                  <a:cubicBezTo>
                    <a:pt x="159" y="2"/>
                    <a:pt x="143"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2"/>
            <p:cNvSpPr/>
            <p:nvPr/>
          </p:nvSpPr>
          <p:spPr>
            <a:xfrm>
              <a:off x="2305373" y="2993800"/>
              <a:ext cx="4798" cy="5401"/>
            </a:xfrm>
            <a:custGeom>
              <a:avLst/>
              <a:gdLst/>
              <a:ahLst/>
              <a:cxnLst/>
              <a:rect l="l" t="t" r="r" b="b"/>
              <a:pathLst>
                <a:path w="151" h="170" extrusionOk="0">
                  <a:moveTo>
                    <a:pt x="20" y="0"/>
                  </a:moveTo>
                  <a:cubicBezTo>
                    <a:pt x="17" y="0"/>
                    <a:pt x="15" y="1"/>
                    <a:pt x="13" y="3"/>
                  </a:cubicBezTo>
                  <a:cubicBezTo>
                    <a:pt x="0" y="15"/>
                    <a:pt x="13" y="65"/>
                    <a:pt x="50" y="115"/>
                  </a:cubicBezTo>
                  <a:cubicBezTo>
                    <a:pt x="69" y="154"/>
                    <a:pt x="103" y="170"/>
                    <a:pt x="124" y="170"/>
                  </a:cubicBezTo>
                  <a:cubicBezTo>
                    <a:pt x="130" y="170"/>
                    <a:pt x="135" y="168"/>
                    <a:pt x="138" y="165"/>
                  </a:cubicBezTo>
                  <a:cubicBezTo>
                    <a:pt x="150" y="153"/>
                    <a:pt x="138" y="103"/>
                    <a:pt x="113" y="53"/>
                  </a:cubicBezTo>
                  <a:cubicBezTo>
                    <a:pt x="81" y="31"/>
                    <a:pt x="39"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2"/>
            <p:cNvSpPr/>
            <p:nvPr/>
          </p:nvSpPr>
          <p:spPr>
            <a:xfrm>
              <a:off x="2201762" y="3266377"/>
              <a:ext cx="78224" cy="62306"/>
            </a:xfrm>
            <a:custGeom>
              <a:avLst/>
              <a:gdLst/>
              <a:ahLst/>
              <a:cxnLst/>
              <a:rect l="l" t="t" r="r" b="b"/>
              <a:pathLst>
                <a:path w="2462" h="1961" extrusionOk="0">
                  <a:moveTo>
                    <a:pt x="1763" y="0"/>
                  </a:moveTo>
                  <a:cubicBezTo>
                    <a:pt x="1709" y="0"/>
                    <a:pt x="1654" y="7"/>
                    <a:pt x="1600" y="20"/>
                  </a:cubicBezTo>
                  <a:cubicBezTo>
                    <a:pt x="1025" y="170"/>
                    <a:pt x="1137" y="695"/>
                    <a:pt x="1137" y="695"/>
                  </a:cubicBezTo>
                  <a:cubicBezTo>
                    <a:pt x="1020" y="578"/>
                    <a:pt x="880" y="528"/>
                    <a:pt x="742" y="528"/>
                  </a:cubicBezTo>
                  <a:cubicBezTo>
                    <a:pt x="365" y="528"/>
                    <a:pt x="1" y="898"/>
                    <a:pt x="138" y="1282"/>
                  </a:cubicBezTo>
                  <a:cubicBezTo>
                    <a:pt x="250" y="1570"/>
                    <a:pt x="463" y="1707"/>
                    <a:pt x="750" y="1732"/>
                  </a:cubicBezTo>
                  <a:cubicBezTo>
                    <a:pt x="975" y="1770"/>
                    <a:pt x="1212" y="1795"/>
                    <a:pt x="1450" y="1845"/>
                  </a:cubicBezTo>
                  <a:cubicBezTo>
                    <a:pt x="1537" y="1870"/>
                    <a:pt x="1600" y="1907"/>
                    <a:pt x="1687" y="1932"/>
                  </a:cubicBezTo>
                  <a:cubicBezTo>
                    <a:pt x="1715" y="1951"/>
                    <a:pt x="1741" y="1961"/>
                    <a:pt x="1764" y="1961"/>
                  </a:cubicBezTo>
                  <a:cubicBezTo>
                    <a:pt x="1803" y="1961"/>
                    <a:pt x="1834" y="1932"/>
                    <a:pt x="1850" y="1870"/>
                  </a:cubicBezTo>
                  <a:cubicBezTo>
                    <a:pt x="1899" y="1732"/>
                    <a:pt x="1937" y="1607"/>
                    <a:pt x="1999" y="1470"/>
                  </a:cubicBezTo>
                  <a:cubicBezTo>
                    <a:pt x="2124" y="1207"/>
                    <a:pt x="2462" y="795"/>
                    <a:pt x="2312" y="358"/>
                  </a:cubicBezTo>
                  <a:cubicBezTo>
                    <a:pt x="2220" y="133"/>
                    <a:pt x="2003" y="0"/>
                    <a:pt x="1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2"/>
            <p:cNvSpPr/>
            <p:nvPr/>
          </p:nvSpPr>
          <p:spPr>
            <a:xfrm>
              <a:off x="2210087" y="3272064"/>
              <a:ext cx="59986" cy="38191"/>
            </a:xfrm>
            <a:custGeom>
              <a:avLst/>
              <a:gdLst/>
              <a:ahLst/>
              <a:cxnLst/>
              <a:rect l="l" t="t" r="r" b="b"/>
              <a:pathLst>
                <a:path w="1888" h="1202" extrusionOk="0">
                  <a:moveTo>
                    <a:pt x="1506" y="1"/>
                  </a:moveTo>
                  <a:cubicBezTo>
                    <a:pt x="1450" y="1"/>
                    <a:pt x="1394" y="10"/>
                    <a:pt x="1338" y="29"/>
                  </a:cubicBezTo>
                  <a:cubicBezTo>
                    <a:pt x="825" y="166"/>
                    <a:pt x="925" y="616"/>
                    <a:pt x="925" y="616"/>
                  </a:cubicBezTo>
                  <a:cubicBezTo>
                    <a:pt x="900" y="578"/>
                    <a:pt x="750" y="516"/>
                    <a:pt x="700" y="491"/>
                  </a:cubicBezTo>
                  <a:cubicBezTo>
                    <a:pt x="663" y="485"/>
                    <a:pt x="625" y="482"/>
                    <a:pt x="586" y="482"/>
                  </a:cubicBezTo>
                  <a:cubicBezTo>
                    <a:pt x="547" y="482"/>
                    <a:pt x="507" y="485"/>
                    <a:pt x="463" y="491"/>
                  </a:cubicBezTo>
                  <a:cubicBezTo>
                    <a:pt x="363" y="516"/>
                    <a:pt x="263" y="554"/>
                    <a:pt x="188" y="616"/>
                  </a:cubicBezTo>
                  <a:cubicBezTo>
                    <a:pt x="76" y="716"/>
                    <a:pt x="1" y="828"/>
                    <a:pt x="63" y="953"/>
                  </a:cubicBezTo>
                  <a:cubicBezTo>
                    <a:pt x="148" y="1115"/>
                    <a:pt x="375" y="1202"/>
                    <a:pt x="640" y="1202"/>
                  </a:cubicBezTo>
                  <a:cubicBezTo>
                    <a:pt x="845" y="1202"/>
                    <a:pt x="1073" y="1150"/>
                    <a:pt x="1275" y="1041"/>
                  </a:cubicBezTo>
                  <a:cubicBezTo>
                    <a:pt x="1500" y="928"/>
                    <a:pt x="1700" y="766"/>
                    <a:pt x="1812" y="529"/>
                  </a:cubicBezTo>
                  <a:cubicBezTo>
                    <a:pt x="1862" y="429"/>
                    <a:pt x="1887" y="329"/>
                    <a:pt x="1875" y="229"/>
                  </a:cubicBezTo>
                  <a:cubicBezTo>
                    <a:pt x="1875" y="104"/>
                    <a:pt x="1775" y="54"/>
                    <a:pt x="1675" y="29"/>
                  </a:cubicBezTo>
                  <a:cubicBezTo>
                    <a:pt x="1619" y="10"/>
                    <a:pt x="1563" y="1"/>
                    <a:pt x="1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52"/>
            <p:cNvSpPr/>
            <p:nvPr/>
          </p:nvSpPr>
          <p:spPr>
            <a:xfrm>
              <a:off x="2249802" y="3271365"/>
              <a:ext cx="9564" cy="4671"/>
            </a:xfrm>
            <a:custGeom>
              <a:avLst/>
              <a:gdLst/>
              <a:ahLst/>
              <a:cxnLst/>
              <a:rect l="l" t="t" r="r" b="b"/>
              <a:pathLst>
                <a:path w="301" h="147" extrusionOk="0">
                  <a:moveTo>
                    <a:pt x="138" y="1"/>
                  </a:moveTo>
                  <a:cubicBezTo>
                    <a:pt x="63" y="13"/>
                    <a:pt x="0" y="63"/>
                    <a:pt x="0" y="101"/>
                  </a:cubicBezTo>
                  <a:cubicBezTo>
                    <a:pt x="0" y="120"/>
                    <a:pt x="44" y="146"/>
                    <a:pt x="99" y="146"/>
                  </a:cubicBezTo>
                  <a:cubicBezTo>
                    <a:pt x="115" y="146"/>
                    <a:pt x="133" y="144"/>
                    <a:pt x="150" y="138"/>
                  </a:cubicBezTo>
                  <a:cubicBezTo>
                    <a:pt x="238" y="126"/>
                    <a:pt x="300" y="101"/>
                    <a:pt x="300" y="51"/>
                  </a:cubicBezTo>
                  <a:cubicBezTo>
                    <a:pt x="300" y="13"/>
                    <a:pt x="213" y="1"/>
                    <a:pt x="1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2"/>
            <p:cNvSpPr/>
            <p:nvPr/>
          </p:nvSpPr>
          <p:spPr>
            <a:xfrm>
              <a:off x="2260510" y="3272668"/>
              <a:ext cx="6768" cy="3590"/>
            </a:xfrm>
            <a:custGeom>
              <a:avLst/>
              <a:gdLst/>
              <a:ahLst/>
              <a:cxnLst/>
              <a:rect l="l" t="t" r="r" b="b"/>
              <a:pathLst>
                <a:path w="213" h="113" extrusionOk="0">
                  <a:moveTo>
                    <a:pt x="66" y="0"/>
                  </a:moveTo>
                  <a:cubicBezTo>
                    <a:pt x="47" y="0"/>
                    <a:pt x="32" y="3"/>
                    <a:pt x="25" y="10"/>
                  </a:cubicBezTo>
                  <a:cubicBezTo>
                    <a:pt x="1" y="22"/>
                    <a:pt x="38" y="72"/>
                    <a:pt x="88" y="85"/>
                  </a:cubicBezTo>
                  <a:cubicBezTo>
                    <a:pt x="107" y="103"/>
                    <a:pt x="129" y="113"/>
                    <a:pt x="147" y="113"/>
                  </a:cubicBezTo>
                  <a:cubicBezTo>
                    <a:pt x="166" y="113"/>
                    <a:pt x="182" y="103"/>
                    <a:pt x="188" y="85"/>
                  </a:cubicBezTo>
                  <a:cubicBezTo>
                    <a:pt x="213" y="72"/>
                    <a:pt x="175" y="22"/>
                    <a:pt x="125" y="10"/>
                  </a:cubicBezTo>
                  <a:cubicBezTo>
                    <a:pt x="107" y="3"/>
                    <a:pt x="85" y="0"/>
                    <a:pt x="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2"/>
            <p:cNvSpPr/>
            <p:nvPr/>
          </p:nvSpPr>
          <p:spPr>
            <a:xfrm>
              <a:off x="2998108" y="3178176"/>
              <a:ext cx="77843" cy="60781"/>
            </a:xfrm>
            <a:custGeom>
              <a:avLst/>
              <a:gdLst/>
              <a:ahLst/>
              <a:cxnLst/>
              <a:rect l="l" t="t" r="r" b="b"/>
              <a:pathLst>
                <a:path w="2450" h="1913" extrusionOk="0">
                  <a:moveTo>
                    <a:pt x="624" y="0"/>
                  </a:moveTo>
                  <a:cubicBezTo>
                    <a:pt x="400" y="0"/>
                    <a:pt x="180" y="108"/>
                    <a:pt x="88" y="335"/>
                  </a:cubicBezTo>
                  <a:cubicBezTo>
                    <a:pt x="1" y="610"/>
                    <a:pt x="63" y="872"/>
                    <a:pt x="263" y="1072"/>
                  </a:cubicBezTo>
                  <a:cubicBezTo>
                    <a:pt x="438" y="1247"/>
                    <a:pt x="576" y="1422"/>
                    <a:pt x="738" y="1609"/>
                  </a:cubicBezTo>
                  <a:cubicBezTo>
                    <a:pt x="775" y="1684"/>
                    <a:pt x="800" y="1747"/>
                    <a:pt x="838" y="1822"/>
                  </a:cubicBezTo>
                  <a:cubicBezTo>
                    <a:pt x="861" y="1884"/>
                    <a:pt x="895" y="1913"/>
                    <a:pt x="935" y="1913"/>
                  </a:cubicBezTo>
                  <a:cubicBezTo>
                    <a:pt x="959" y="1913"/>
                    <a:pt x="985" y="1903"/>
                    <a:pt x="1013" y="1884"/>
                  </a:cubicBezTo>
                  <a:cubicBezTo>
                    <a:pt x="1138" y="1809"/>
                    <a:pt x="1250" y="1734"/>
                    <a:pt x="1388" y="1672"/>
                  </a:cubicBezTo>
                  <a:cubicBezTo>
                    <a:pt x="1650" y="1559"/>
                    <a:pt x="2187" y="1472"/>
                    <a:pt x="2337" y="1022"/>
                  </a:cubicBezTo>
                  <a:cubicBezTo>
                    <a:pt x="2450" y="747"/>
                    <a:pt x="2312" y="435"/>
                    <a:pt x="2025" y="310"/>
                  </a:cubicBezTo>
                  <a:cubicBezTo>
                    <a:pt x="1916" y="258"/>
                    <a:pt x="1818" y="237"/>
                    <a:pt x="1733" y="237"/>
                  </a:cubicBezTo>
                  <a:cubicBezTo>
                    <a:pt x="1407" y="237"/>
                    <a:pt x="1250" y="535"/>
                    <a:pt x="1250" y="535"/>
                  </a:cubicBezTo>
                  <a:cubicBezTo>
                    <a:pt x="1222" y="187"/>
                    <a:pt x="919" y="0"/>
                    <a:pt x="6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2"/>
            <p:cNvSpPr/>
            <p:nvPr/>
          </p:nvSpPr>
          <p:spPr>
            <a:xfrm>
              <a:off x="3007640" y="3183641"/>
              <a:ext cx="62751" cy="33933"/>
            </a:xfrm>
            <a:custGeom>
              <a:avLst/>
              <a:gdLst/>
              <a:ahLst/>
              <a:cxnLst/>
              <a:rect l="l" t="t" r="r" b="b"/>
              <a:pathLst>
                <a:path w="1975" h="1068" extrusionOk="0">
                  <a:moveTo>
                    <a:pt x="376" y="0"/>
                  </a:moveTo>
                  <a:cubicBezTo>
                    <a:pt x="226" y="0"/>
                    <a:pt x="88" y="50"/>
                    <a:pt x="63" y="175"/>
                  </a:cubicBezTo>
                  <a:cubicBezTo>
                    <a:pt x="1" y="500"/>
                    <a:pt x="413" y="925"/>
                    <a:pt x="938" y="1025"/>
                  </a:cubicBezTo>
                  <a:cubicBezTo>
                    <a:pt x="1048" y="1053"/>
                    <a:pt x="1161" y="1068"/>
                    <a:pt x="1273" y="1068"/>
                  </a:cubicBezTo>
                  <a:cubicBezTo>
                    <a:pt x="1415" y="1068"/>
                    <a:pt x="1555" y="1043"/>
                    <a:pt x="1687" y="987"/>
                  </a:cubicBezTo>
                  <a:cubicBezTo>
                    <a:pt x="1775" y="938"/>
                    <a:pt x="1850" y="875"/>
                    <a:pt x="1912" y="800"/>
                  </a:cubicBezTo>
                  <a:cubicBezTo>
                    <a:pt x="1975" y="700"/>
                    <a:pt x="1950" y="613"/>
                    <a:pt x="1887" y="513"/>
                  </a:cubicBezTo>
                  <a:cubicBezTo>
                    <a:pt x="1825" y="425"/>
                    <a:pt x="1750" y="338"/>
                    <a:pt x="1637" y="300"/>
                  </a:cubicBezTo>
                  <a:cubicBezTo>
                    <a:pt x="1530" y="252"/>
                    <a:pt x="1436" y="233"/>
                    <a:pt x="1354" y="233"/>
                  </a:cubicBezTo>
                  <a:cubicBezTo>
                    <a:pt x="1052" y="233"/>
                    <a:pt x="913" y="488"/>
                    <a:pt x="913" y="488"/>
                  </a:cubicBezTo>
                  <a:cubicBezTo>
                    <a:pt x="938" y="425"/>
                    <a:pt x="850" y="275"/>
                    <a:pt x="850" y="238"/>
                  </a:cubicBezTo>
                  <a:cubicBezTo>
                    <a:pt x="813" y="175"/>
                    <a:pt x="750" y="113"/>
                    <a:pt x="663" y="75"/>
                  </a:cubicBezTo>
                  <a:cubicBezTo>
                    <a:pt x="575" y="25"/>
                    <a:pt x="463" y="0"/>
                    <a:pt x="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2"/>
            <p:cNvSpPr/>
            <p:nvPr/>
          </p:nvSpPr>
          <p:spPr>
            <a:xfrm>
              <a:off x="3055680" y="3191838"/>
              <a:ext cx="8769" cy="6291"/>
            </a:xfrm>
            <a:custGeom>
              <a:avLst/>
              <a:gdLst/>
              <a:ahLst/>
              <a:cxnLst/>
              <a:rect l="l" t="t" r="r" b="b"/>
              <a:pathLst>
                <a:path w="276" h="198" extrusionOk="0">
                  <a:moveTo>
                    <a:pt x="60" y="1"/>
                  </a:moveTo>
                  <a:cubicBezTo>
                    <a:pt x="36" y="1"/>
                    <a:pt x="18" y="7"/>
                    <a:pt x="13" y="17"/>
                  </a:cubicBezTo>
                  <a:cubicBezTo>
                    <a:pt x="1" y="55"/>
                    <a:pt x="26" y="117"/>
                    <a:pt x="113" y="167"/>
                  </a:cubicBezTo>
                  <a:cubicBezTo>
                    <a:pt x="154" y="188"/>
                    <a:pt x="192" y="197"/>
                    <a:pt x="219" y="197"/>
                  </a:cubicBezTo>
                  <a:cubicBezTo>
                    <a:pt x="242" y="197"/>
                    <a:pt x="257" y="191"/>
                    <a:pt x="263" y="180"/>
                  </a:cubicBezTo>
                  <a:cubicBezTo>
                    <a:pt x="275" y="142"/>
                    <a:pt x="250" y="80"/>
                    <a:pt x="175" y="42"/>
                  </a:cubicBezTo>
                  <a:cubicBezTo>
                    <a:pt x="139" y="13"/>
                    <a:pt x="94"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2"/>
            <p:cNvSpPr/>
            <p:nvPr/>
          </p:nvSpPr>
          <p:spPr>
            <a:xfrm>
              <a:off x="3064418" y="3198320"/>
              <a:ext cx="4003" cy="6005"/>
            </a:xfrm>
            <a:custGeom>
              <a:avLst/>
              <a:gdLst/>
              <a:ahLst/>
              <a:cxnLst/>
              <a:rect l="l" t="t" r="r" b="b"/>
              <a:pathLst>
                <a:path w="126" h="189" extrusionOk="0">
                  <a:moveTo>
                    <a:pt x="38" y="1"/>
                  </a:moveTo>
                  <a:cubicBezTo>
                    <a:pt x="25" y="26"/>
                    <a:pt x="0" y="63"/>
                    <a:pt x="38" y="113"/>
                  </a:cubicBezTo>
                  <a:cubicBezTo>
                    <a:pt x="50" y="163"/>
                    <a:pt x="100" y="188"/>
                    <a:pt x="113" y="188"/>
                  </a:cubicBezTo>
                  <a:cubicBezTo>
                    <a:pt x="125" y="176"/>
                    <a:pt x="125" y="126"/>
                    <a:pt x="113" y="88"/>
                  </a:cubicBezTo>
                  <a:cubicBezTo>
                    <a:pt x="100" y="38"/>
                    <a:pt x="63" y="1"/>
                    <a:pt x="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2"/>
            <p:cNvSpPr/>
            <p:nvPr/>
          </p:nvSpPr>
          <p:spPr>
            <a:xfrm>
              <a:off x="2147686" y="3030021"/>
              <a:ext cx="58874" cy="46833"/>
            </a:xfrm>
            <a:custGeom>
              <a:avLst/>
              <a:gdLst/>
              <a:ahLst/>
              <a:cxnLst/>
              <a:rect l="l" t="t" r="r" b="b"/>
              <a:pathLst>
                <a:path w="1853" h="1474" extrusionOk="0">
                  <a:moveTo>
                    <a:pt x="1330" y="1"/>
                  </a:moveTo>
                  <a:cubicBezTo>
                    <a:pt x="1296" y="1"/>
                    <a:pt x="1261" y="4"/>
                    <a:pt x="1227" y="12"/>
                  </a:cubicBezTo>
                  <a:cubicBezTo>
                    <a:pt x="790" y="112"/>
                    <a:pt x="853" y="500"/>
                    <a:pt x="853" y="500"/>
                  </a:cubicBezTo>
                  <a:cubicBezTo>
                    <a:pt x="766" y="406"/>
                    <a:pt x="658" y="366"/>
                    <a:pt x="551" y="366"/>
                  </a:cubicBezTo>
                  <a:cubicBezTo>
                    <a:pt x="274" y="366"/>
                    <a:pt x="0" y="633"/>
                    <a:pt x="90" y="912"/>
                  </a:cubicBezTo>
                  <a:cubicBezTo>
                    <a:pt x="153" y="1112"/>
                    <a:pt x="303" y="1237"/>
                    <a:pt x="528" y="1274"/>
                  </a:cubicBezTo>
                  <a:cubicBezTo>
                    <a:pt x="715" y="1299"/>
                    <a:pt x="878" y="1337"/>
                    <a:pt x="1053" y="1387"/>
                  </a:cubicBezTo>
                  <a:cubicBezTo>
                    <a:pt x="1128" y="1399"/>
                    <a:pt x="1165" y="1424"/>
                    <a:pt x="1227" y="1462"/>
                  </a:cubicBezTo>
                  <a:cubicBezTo>
                    <a:pt x="1247" y="1470"/>
                    <a:pt x="1263" y="1474"/>
                    <a:pt x="1277" y="1474"/>
                  </a:cubicBezTo>
                  <a:cubicBezTo>
                    <a:pt x="1307" y="1474"/>
                    <a:pt x="1327" y="1455"/>
                    <a:pt x="1352" y="1412"/>
                  </a:cubicBezTo>
                  <a:cubicBezTo>
                    <a:pt x="1402" y="1324"/>
                    <a:pt x="1427" y="1212"/>
                    <a:pt x="1477" y="1112"/>
                  </a:cubicBezTo>
                  <a:cubicBezTo>
                    <a:pt x="1590" y="912"/>
                    <a:pt x="1852" y="612"/>
                    <a:pt x="1740" y="287"/>
                  </a:cubicBezTo>
                  <a:cubicBezTo>
                    <a:pt x="1687" y="109"/>
                    <a:pt x="1511" y="1"/>
                    <a:pt x="13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2"/>
            <p:cNvSpPr/>
            <p:nvPr/>
          </p:nvSpPr>
          <p:spPr>
            <a:xfrm>
              <a:off x="2154104" y="3034914"/>
              <a:ext cx="45689" cy="27833"/>
            </a:xfrm>
            <a:custGeom>
              <a:avLst/>
              <a:gdLst/>
              <a:ahLst/>
              <a:cxnLst/>
              <a:rect l="l" t="t" r="r" b="b"/>
              <a:pathLst>
                <a:path w="1438" h="876" extrusionOk="0">
                  <a:moveTo>
                    <a:pt x="1128" y="0"/>
                  </a:moveTo>
                  <a:cubicBezTo>
                    <a:pt x="1092" y="0"/>
                    <a:pt x="1057" y="3"/>
                    <a:pt x="1025" y="8"/>
                  </a:cubicBezTo>
                  <a:cubicBezTo>
                    <a:pt x="626" y="108"/>
                    <a:pt x="688" y="446"/>
                    <a:pt x="688" y="446"/>
                  </a:cubicBezTo>
                  <a:cubicBezTo>
                    <a:pt x="666" y="401"/>
                    <a:pt x="583" y="356"/>
                    <a:pt x="548" y="356"/>
                  </a:cubicBezTo>
                  <a:cubicBezTo>
                    <a:pt x="544" y="356"/>
                    <a:pt x="541" y="357"/>
                    <a:pt x="538" y="358"/>
                  </a:cubicBezTo>
                  <a:cubicBezTo>
                    <a:pt x="499" y="334"/>
                    <a:pt x="459" y="326"/>
                    <a:pt x="419" y="326"/>
                  </a:cubicBezTo>
                  <a:cubicBezTo>
                    <a:pt x="396" y="326"/>
                    <a:pt x="374" y="329"/>
                    <a:pt x="351" y="333"/>
                  </a:cubicBezTo>
                  <a:cubicBezTo>
                    <a:pt x="288" y="333"/>
                    <a:pt x="213" y="371"/>
                    <a:pt x="151" y="421"/>
                  </a:cubicBezTo>
                  <a:cubicBezTo>
                    <a:pt x="63" y="483"/>
                    <a:pt x="1" y="571"/>
                    <a:pt x="38" y="671"/>
                  </a:cubicBezTo>
                  <a:cubicBezTo>
                    <a:pt x="105" y="804"/>
                    <a:pt x="286" y="876"/>
                    <a:pt x="497" y="876"/>
                  </a:cubicBezTo>
                  <a:cubicBezTo>
                    <a:pt x="643" y="876"/>
                    <a:pt x="803" y="842"/>
                    <a:pt x="951" y="771"/>
                  </a:cubicBezTo>
                  <a:cubicBezTo>
                    <a:pt x="1125" y="696"/>
                    <a:pt x="1275" y="571"/>
                    <a:pt x="1375" y="396"/>
                  </a:cubicBezTo>
                  <a:cubicBezTo>
                    <a:pt x="1413" y="333"/>
                    <a:pt x="1438" y="258"/>
                    <a:pt x="1438" y="183"/>
                  </a:cubicBezTo>
                  <a:cubicBezTo>
                    <a:pt x="1413" y="83"/>
                    <a:pt x="1350" y="58"/>
                    <a:pt x="1275" y="21"/>
                  </a:cubicBezTo>
                  <a:cubicBezTo>
                    <a:pt x="1231" y="6"/>
                    <a:pt x="1179" y="0"/>
                    <a:pt x="1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2"/>
            <p:cNvSpPr/>
            <p:nvPr/>
          </p:nvSpPr>
          <p:spPr>
            <a:xfrm>
              <a:off x="2184288" y="3033834"/>
              <a:ext cx="7562" cy="3495"/>
            </a:xfrm>
            <a:custGeom>
              <a:avLst/>
              <a:gdLst/>
              <a:ahLst/>
              <a:cxnLst/>
              <a:rect l="l" t="t" r="r" b="b"/>
              <a:pathLst>
                <a:path w="238" h="110" extrusionOk="0">
                  <a:moveTo>
                    <a:pt x="159" y="0"/>
                  </a:moveTo>
                  <a:cubicBezTo>
                    <a:pt x="144" y="0"/>
                    <a:pt x="129" y="2"/>
                    <a:pt x="113" y="5"/>
                  </a:cubicBezTo>
                  <a:cubicBezTo>
                    <a:pt x="50" y="30"/>
                    <a:pt x="1" y="55"/>
                    <a:pt x="1" y="67"/>
                  </a:cubicBezTo>
                  <a:cubicBezTo>
                    <a:pt x="1" y="95"/>
                    <a:pt x="36" y="110"/>
                    <a:pt x="80" y="110"/>
                  </a:cubicBezTo>
                  <a:cubicBezTo>
                    <a:pt x="94" y="110"/>
                    <a:pt x="110" y="108"/>
                    <a:pt x="125" y="105"/>
                  </a:cubicBezTo>
                  <a:cubicBezTo>
                    <a:pt x="188" y="105"/>
                    <a:pt x="238" y="67"/>
                    <a:pt x="238" y="42"/>
                  </a:cubicBezTo>
                  <a:cubicBezTo>
                    <a:pt x="238" y="14"/>
                    <a:pt x="203" y="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2"/>
            <p:cNvSpPr/>
            <p:nvPr/>
          </p:nvSpPr>
          <p:spPr>
            <a:xfrm>
              <a:off x="2192612" y="3035295"/>
              <a:ext cx="5211" cy="3241"/>
            </a:xfrm>
            <a:custGeom>
              <a:avLst/>
              <a:gdLst/>
              <a:ahLst/>
              <a:cxnLst/>
              <a:rect l="l" t="t" r="r" b="b"/>
              <a:pathLst>
                <a:path w="164" h="102" extrusionOk="0">
                  <a:moveTo>
                    <a:pt x="31" y="1"/>
                  </a:moveTo>
                  <a:cubicBezTo>
                    <a:pt x="20" y="1"/>
                    <a:pt x="13" y="4"/>
                    <a:pt x="13" y="9"/>
                  </a:cubicBezTo>
                  <a:cubicBezTo>
                    <a:pt x="1" y="21"/>
                    <a:pt x="38" y="59"/>
                    <a:pt x="63" y="71"/>
                  </a:cubicBezTo>
                  <a:cubicBezTo>
                    <a:pt x="91" y="90"/>
                    <a:pt x="118" y="101"/>
                    <a:pt x="131" y="101"/>
                  </a:cubicBezTo>
                  <a:cubicBezTo>
                    <a:pt x="136" y="101"/>
                    <a:pt x="138" y="100"/>
                    <a:pt x="138" y="96"/>
                  </a:cubicBezTo>
                  <a:cubicBezTo>
                    <a:pt x="163" y="71"/>
                    <a:pt x="126" y="46"/>
                    <a:pt x="101" y="21"/>
                  </a:cubicBezTo>
                  <a:cubicBezTo>
                    <a:pt x="72" y="7"/>
                    <a:pt x="47"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52"/>
            <p:cNvSpPr/>
            <p:nvPr/>
          </p:nvSpPr>
          <p:spPr>
            <a:xfrm>
              <a:off x="3002874" y="3092232"/>
              <a:ext cx="59192" cy="44958"/>
            </a:xfrm>
            <a:custGeom>
              <a:avLst/>
              <a:gdLst/>
              <a:ahLst/>
              <a:cxnLst/>
              <a:rect l="l" t="t" r="r" b="b"/>
              <a:pathLst>
                <a:path w="1863" h="1415" extrusionOk="0">
                  <a:moveTo>
                    <a:pt x="487" y="0"/>
                  </a:moveTo>
                  <a:cubicBezTo>
                    <a:pt x="314" y="0"/>
                    <a:pt x="144" y="87"/>
                    <a:pt x="88" y="266"/>
                  </a:cubicBezTo>
                  <a:cubicBezTo>
                    <a:pt x="1" y="466"/>
                    <a:pt x="63" y="653"/>
                    <a:pt x="226" y="816"/>
                  </a:cubicBezTo>
                  <a:cubicBezTo>
                    <a:pt x="351" y="941"/>
                    <a:pt x="463" y="1066"/>
                    <a:pt x="588" y="1203"/>
                  </a:cubicBezTo>
                  <a:cubicBezTo>
                    <a:pt x="625" y="1253"/>
                    <a:pt x="650" y="1303"/>
                    <a:pt x="675" y="1366"/>
                  </a:cubicBezTo>
                  <a:cubicBezTo>
                    <a:pt x="700" y="1390"/>
                    <a:pt x="719" y="1415"/>
                    <a:pt x="747" y="1415"/>
                  </a:cubicBezTo>
                  <a:cubicBezTo>
                    <a:pt x="762" y="1415"/>
                    <a:pt x="779" y="1408"/>
                    <a:pt x="800" y="1391"/>
                  </a:cubicBezTo>
                  <a:cubicBezTo>
                    <a:pt x="900" y="1328"/>
                    <a:pt x="975" y="1266"/>
                    <a:pt x="1088" y="1216"/>
                  </a:cubicBezTo>
                  <a:cubicBezTo>
                    <a:pt x="1288" y="1128"/>
                    <a:pt x="1675" y="1053"/>
                    <a:pt x="1787" y="716"/>
                  </a:cubicBezTo>
                  <a:cubicBezTo>
                    <a:pt x="1862" y="503"/>
                    <a:pt x="1738" y="278"/>
                    <a:pt x="1538" y="191"/>
                  </a:cubicBezTo>
                  <a:cubicBezTo>
                    <a:pt x="1455" y="157"/>
                    <a:pt x="1382" y="143"/>
                    <a:pt x="1318" y="143"/>
                  </a:cubicBezTo>
                  <a:cubicBezTo>
                    <a:pt x="1051" y="143"/>
                    <a:pt x="938" y="378"/>
                    <a:pt x="938" y="378"/>
                  </a:cubicBezTo>
                  <a:cubicBezTo>
                    <a:pt x="917" y="130"/>
                    <a:pt x="699" y="0"/>
                    <a:pt x="4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2"/>
            <p:cNvSpPr/>
            <p:nvPr/>
          </p:nvSpPr>
          <p:spPr>
            <a:xfrm>
              <a:off x="3009642" y="3096298"/>
              <a:ext cx="47659" cy="24783"/>
            </a:xfrm>
            <a:custGeom>
              <a:avLst/>
              <a:gdLst/>
              <a:ahLst/>
              <a:cxnLst/>
              <a:rect l="l" t="t" r="r" b="b"/>
              <a:pathLst>
                <a:path w="1500" h="780" extrusionOk="0">
                  <a:moveTo>
                    <a:pt x="275" y="1"/>
                  </a:moveTo>
                  <a:cubicBezTo>
                    <a:pt x="163" y="1"/>
                    <a:pt x="63" y="51"/>
                    <a:pt x="38" y="138"/>
                  </a:cubicBezTo>
                  <a:cubicBezTo>
                    <a:pt x="0" y="388"/>
                    <a:pt x="325" y="688"/>
                    <a:pt x="712" y="763"/>
                  </a:cubicBezTo>
                  <a:cubicBezTo>
                    <a:pt x="770" y="774"/>
                    <a:pt x="830" y="780"/>
                    <a:pt x="889" y="780"/>
                  </a:cubicBezTo>
                  <a:cubicBezTo>
                    <a:pt x="1021" y="780"/>
                    <a:pt x="1154" y="752"/>
                    <a:pt x="1275" y="700"/>
                  </a:cubicBezTo>
                  <a:cubicBezTo>
                    <a:pt x="1337" y="675"/>
                    <a:pt x="1400" y="625"/>
                    <a:pt x="1450" y="563"/>
                  </a:cubicBezTo>
                  <a:cubicBezTo>
                    <a:pt x="1500" y="488"/>
                    <a:pt x="1462" y="400"/>
                    <a:pt x="1412" y="338"/>
                  </a:cubicBezTo>
                  <a:cubicBezTo>
                    <a:pt x="1375" y="275"/>
                    <a:pt x="1312" y="213"/>
                    <a:pt x="1225" y="188"/>
                  </a:cubicBezTo>
                  <a:cubicBezTo>
                    <a:pt x="1147" y="154"/>
                    <a:pt x="1080" y="141"/>
                    <a:pt x="1021" y="141"/>
                  </a:cubicBezTo>
                  <a:cubicBezTo>
                    <a:pt x="799" y="141"/>
                    <a:pt x="703" y="331"/>
                    <a:pt x="700" y="338"/>
                  </a:cubicBezTo>
                  <a:lnTo>
                    <a:pt x="700" y="338"/>
                  </a:lnTo>
                  <a:cubicBezTo>
                    <a:pt x="712" y="312"/>
                    <a:pt x="650" y="200"/>
                    <a:pt x="637" y="175"/>
                  </a:cubicBezTo>
                  <a:cubicBezTo>
                    <a:pt x="600" y="125"/>
                    <a:pt x="537" y="88"/>
                    <a:pt x="500" y="63"/>
                  </a:cubicBezTo>
                  <a:cubicBezTo>
                    <a:pt x="437" y="13"/>
                    <a:pt x="350" y="1"/>
                    <a:pt x="2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2"/>
            <p:cNvSpPr/>
            <p:nvPr/>
          </p:nvSpPr>
          <p:spPr>
            <a:xfrm>
              <a:off x="3045767" y="3101318"/>
              <a:ext cx="7562" cy="4003"/>
            </a:xfrm>
            <a:custGeom>
              <a:avLst/>
              <a:gdLst/>
              <a:ahLst/>
              <a:cxnLst/>
              <a:rect l="l" t="t" r="r" b="b"/>
              <a:pathLst>
                <a:path w="238" h="126" extrusionOk="0">
                  <a:moveTo>
                    <a:pt x="50" y="0"/>
                  </a:moveTo>
                  <a:cubicBezTo>
                    <a:pt x="31" y="0"/>
                    <a:pt x="18" y="6"/>
                    <a:pt x="13" y="17"/>
                  </a:cubicBezTo>
                  <a:cubicBezTo>
                    <a:pt x="0" y="42"/>
                    <a:pt x="25" y="80"/>
                    <a:pt x="88" y="105"/>
                  </a:cubicBezTo>
                  <a:cubicBezTo>
                    <a:pt x="117" y="120"/>
                    <a:pt x="150" y="126"/>
                    <a:pt x="176" y="126"/>
                  </a:cubicBezTo>
                  <a:cubicBezTo>
                    <a:pt x="194" y="126"/>
                    <a:pt x="207" y="123"/>
                    <a:pt x="213" y="117"/>
                  </a:cubicBezTo>
                  <a:cubicBezTo>
                    <a:pt x="238" y="92"/>
                    <a:pt x="200" y="55"/>
                    <a:pt x="138" y="30"/>
                  </a:cubicBezTo>
                  <a:cubicBezTo>
                    <a:pt x="103" y="9"/>
                    <a:pt x="73" y="0"/>
                    <a:pt x="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2"/>
            <p:cNvSpPr/>
            <p:nvPr/>
          </p:nvSpPr>
          <p:spPr>
            <a:xfrm>
              <a:off x="3053297" y="3106211"/>
              <a:ext cx="2828" cy="4130"/>
            </a:xfrm>
            <a:custGeom>
              <a:avLst/>
              <a:gdLst/>
              <a:ahLst/>
              <a:cxnLst/>
              <a:rect l="l" t="t" r="r" b="b"/>
              <a:pathLst>
                <a:path w="89" h="130" extrusionOk="0">
                  <a:moveTo>
                    <a:pt x="13" y="1"/>
                  </a:moveTo>
                  <a:cubicBezTo>
                    <a:pt x="1" y="1"/>
                    <a:pt x="1" y="51"/>
                    <a:pt x="13" y="76"/>
                  </a:cubicBezTo>
                  <a:cubicBezTo>
                    <a:pt x="23" y="107"/>
                    <a:pt x="51" y="129"/>
                    <a:pt x="67" y="129"/>
                  </a:cubicBezTo>
                  <a:cubicBezTo>
                    <a:pt x="70" y="129"/>
                    <a:pt x="73" y="128"/>
                    <a:pt x="76" y="126"/>
                  </a:cubicBezTo>
                  <a:cubicBezTo>
                    <a:pt x="88" y="126"/>
                    <a:pt x="88" y="76"/>
                    <a:pt x="76" y="51"/>
                  </a:cubicBezTo>
                  <a:cubicBezTo>
                    <a:pt x="63" y="13"/>
                    <a:pt x="26"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2"/>
            <p:cNvSpPr/>
            <p:nvPr/>
          </p:nvSpPr>
          <p:spPr>
            <a:xfrm>
              <a:off x="3043384" y="3010672"/>
              <a:ext cx="71488" cy="58716"/>
            </a:xfrm>
            <a:custGeom>
              <a:avLst/>
              <a:gdLst/>
              <a:ahLst/>
              <a:cxnLst/>
              <a:rect l="l" t="t" r="r" b="b"/>
              <a:pathLst>
                <a:path w="2250" h="1848" extrusionOk="0">
                  <a:moveTo>
                    <a:pt x="590" y="0"/>
                  </a:moveTo>
                  <a:cubicBezTo>
                    <a:pt x="422" y="0"/>
                    <a:pt x="257" y="68"/>
                    <a:pt x="150" y="222"/>
                  </a:cubicBezTo>
                  <a:cubicBezTo>
                    <a:pt x="0" y="446"/>
                    <a:pt x="13" y="696"/>
                    <a:pt x="150" y="934"/>
                  </a:cubicBezTo>
                  <a:cubicBezTo>
                    <a:pt x="263" y="1134"/>
                    <a:pt x="375" y="1321"/>
                    <a:pt x="463" y="1521"/>
                  </a:cubicBezTo>
                  <a:cubicBezTo>
                    <a:pt x="487" y="1596"/>
                    <a:pt x="512" y="1658"/>
                    <a:pt x="525" y="1746"/>
                  </a:cubicBezTo>
                  <a:cubicBezTo>
                    <a:pt x="553" y="1811"/>
                    <a:pt x="574" y="1848"/>
                    <a:pt x="623" y="1848"/>
                  </a:cubicBezTo>
                  <a:cubicBezTo>
                    <a:pt x="640" y="1848"/>
                    <a:pt x="661" y="1843"/>
                    <a:pt x="687" y="1833"/>
                  </a:cubicBezTo>
                  <a:cubicBezTo>
                    <a:pt x="800" y="1783"/>
                    <a:pt x="937" y="1733"/>
                    <a:pt x="1075" y="1708"/>
                  </a:cubicBezTo>
                  <a:cubicBezTo>
                    <a:pt x="1350" y="1658"/>
                    <a:pt x="1849" y="1696"/>
                    <a:pt x="2087" y="1321"/>
                  </a:cubicBezTo>
                  <a:cubicBezTo>
                    <a:pt x="2249" y="1071"/>
                    <a:pt x="2162" y="759"/>
                    <a:pt x="1949" y="584"/>
                  </a:cubicBezTo>
                  <a:cubicBezTo>
                    <a:pt x="1810" y="479"/>
                    <a:pt x="1683" y="443"/>
                    <a:pt x="1576" y="443"/>
                  </a:cubicBezTo>
                  <a:cubicBezTo>
                    <a:pt x="1336" y="443"/>
                    <a:pt x="1187" y="621"/>
                    <a:pt x="1187" y="621"/>
                  </a:cubicBezTo>
                  <a:cubicBezTo>
                    <a:pt x="1245" y="251"/>
                    <a:pt x="912" y="0"/>
                    <a:pt x="5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2"/>
            <p:cNvSpPr/>
            <p:nvPr/>
          </p:nvSpPr>
          <p:spPr>
            <a:xfrm>
              <a:off x="3052122" y="3015914"/>
              <a:ext cx="55983" cy="38095"/>
            </a:xfrm>
            <a:custGeom>
              <a:avLst/>
              <a:gdLst/>
              <a:ahLst/>
              <a:cxnLst/>
              <a:rect l="l" t="t" r="r" b="b"/>
              <a:pathLst>
                <a:path w="1762" h="1199" extrusionOk="0">
                  <a:moveTo>
                    <a:pt x="316" y="0"/>
                  </a:moveTo>
                  <a:cubicBezTo>
                    <a:pt x="233" y="0"/>
                    <a:pt x="159" y="30"/>
                    <a:pt x="125" y="107"/>
                  </a:cubicBezTo>
                  <a:cubicBezTo>
                    <a:pt x="0" y="394"/>
                    <a:pt x="300" y="869"/>
                    <a:pt x="750" y="1081"/>
                  </a:cubicBezTo>
                  <a:cubicBezTo>
                    <a:pt x="901" y="1147"/>
                    <a:pt x="1080" y="1199"/>
                    <a:pt x="1261" y="1199"/>
                  </a:cubicBezTo>
                  <a:cubicBezTo>
                    <a:pt x="1320" y="1199"/>
                    <a:pt x="1379" y="1193"/>
                    <a:pt x="1437" y="1181"/>
                  </a:cubicBezTo>
                  <a:cubicBezTo>
                    <a:pt x="1537" y="1156"/>
                    <a:pt x="1612" y="1119"/>
                    <a:pt x="1687" y="1056"/>
                  </a:cubicBezTo>
                  <a:cubicBezTo>
                    <a:pt x="1762" y="981"/>
                    <a:pt x="1749" y="881"/>
                    <a:pt x="1724" y="794"/>
                  </a:cubicBezTo>
                  <a:cubicBezTo>
                    <a:pt x="1687" y="706"/>
                    <a:pt x="1612" y="606"/>
                    <a:pt x="1537" y="544"/>
                  </a:cubicBezTo>
                  <a:cubicBezTo>
                    <a:pt x="1403" y="442"/>
                    <a:pt x="1284" y="408"/>
                    <a:pt x="1183" y="408"/>
                  </a:cubicBezTo>
                  <a:cubicBezTo>
                    <a:pt x="993" y="408"/>
                    <a:pt x="871" y="533"/>
                    <a:pt x="852" y="553"/>
                  </a:cubicBezTo>
                  <a:lnTo>
                    <a:pt x="852" y="553"/>
                  </a:lnTo>
                  <a:cubicBezTo>
                    <a:pt x="885" y="512"/>
                    <a:pt x="849" y="368"/>
                    <a:pt x="825" y="344"/>
                  </a:cubicBezTo>
                  <a:cubicBezTo>
                    <a:pt x="800" y="269"/>
                    <a:pt x="750" y="207"/>
                    <a:pt x="687" y="157"/>
                  </a:cubicBezTo>
                  <a:cubicBezTo>
                    <a:pt x="612" y="94"/>
                    <a:pt x="537" y="32"/>
                    <a:pt x="437" y="19"/>
                  </a:cubicBezTo>
                  <a:cubicBezTo>
                    <a:pt x="397" y="7"/>
                    <a:pt x="355" y="0"/>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2"/>
            <p:cNvSpPr/>
            <p:nvPr/>
          </p:nvSpPr>
          <p:spPr>
            <a:xfrm>
              <a:off x="3097366" y="3031451"/>
              <a:ext cx="8356" cy="6609"/>
            </a:xfrm>
            <a:custGeom>
              <a:avLst/>
              <a:gdLst/>
              <a:ahLst/>
              <a:cxnLst/>
              <a:rect l="l" t="t" r="r" b="b"/>
              <a:pathLst>
                <a:path w="263" h="208" extrusionOk="0">
                  <a:moveTo>
                    <a:pt x="51" y="0"/>
                  </a:moveTo>
                  <a:cubicBezTo>
                    <a:pt x="40" y="0"/>
                    <a:pt x="31" y="2"/>
                    <a:pt x="25" y="5"/>
                  </a:cubicBezTo>
                  <a:cubicBezTo>
                    <a:pt x="0" y="42"/>
                    <a:pt x="25" y="105"/>
                    <a:pt x="88" y="155"/>
                  </a:cubicBezTo>
                  <a:cubicBezTo>
                    <a:pt x="132" y="181"/>
                    <a:pt x="176" y="208"/>
                    <a:pt x="207" y="208"/>
                  </a:cubicBezTo>
                  <a:cubicBezTo>
                    <a:pt x="220" y="208"/>
                    <a:pt x="231" y="203"/>
                    <a:pt x="238" y="192"/>
                  </a:cubicBezTo>
                  <a:cubicBezTo>
                    <a:pt x="263" y="167"/>
                    <a:pt x="238" y="105"/>
                    <a:pt x="175" y="55"/>
                  </a:cubicBezTo>
                  <a:cubicBezTo>
                    <a:pt x="137" y="17"/>
                    <a:pt x="84"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2"/>
            <p:cNvSpPr/>
            <p:nvPr/>
          </p:nvSpPr>
          <p:spPr>
            <a:xfrm>
              <a:off x="3104896" y="3039521"/>
              <a:ext cx="2828" cy="5687"/>
            </a:xfrm>
            <a:custGeom>
              <a:avLst/>
              <a:gdLst/>
              <a:ahLst/>
              <a:cxnLst/>
              <a:rect l="l" t="t" r="r" b="b"/>
              <a:pathLst>
                <a:path w="89" h="179" extrusionOk="0">
                  <a:moveTo>
                    <a:pt x="26" y="1"/>
                  </a:moveTo>
                  <a:cubicBezTo>
                    <a:pt x="13" y="1"/>
                    <a:pt x="1" y="51"/>
                    <a:pt x="1" y="101"/>
                  </a:cubicBezTo>
                  <a:cubicBezTo>
                    <a:pt x="12" y="144"/>
                    <a:pt x="23" y="178"/>
                    <a:pt x="42" y="178"/>
                  </a:cubicBezTo>
                  <a:cubicBezTo>
                    <a:pt x="45" y="178"/>
                    <a:pt x="48" y="177"/>
                    <a:pt x="51" y="176"/>
                  </a:cubicBezTo>
                  <a:cubicBezTo>
                    <a:pt x="76" y="176"/>
                    <a:pt x="88" y="126"/>
                    <a:pt x="88" y="88"/>
                  </a:cubicBezTo>
                  <a:cubicBezTo>
                    <a:pt x="76" y="38"/>
                    <a:pt x="63"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2"/>
            <p:cNvSpPr/>
            <p:nvPr/>
          </p:nvSpPr>
          <p:spPr>
            <a:xfrm>
              <a:off x="2144381" y="3164101"/>
              <a:ext cx="58588" cy="47150"/>
            </a:xfrm>
            <a:custGeom>
              <a:avLst/>
              <a:gdLst/>
              <a:ahLst/>
              <a:cxnLst/>
              <a:rect l="l" t="t" r="r" b="b"/>
              <a:pathLst>
                <a:path w="1844" h="1484" extrusionOk="0">
                  <a:moveTo>
                    <a:pt x="1322" y="0"/>
                  </a:moveTo>
                  <a:cubicBezTo>
                    <a:pt x="1304" y="0"/>
                    <a:pt x="1287" y="1"/>
                    <a:pt x="1269" y="3"/>
                  </a:cubicBezTo>
                  <a:cubicBezTo>
                    <a:pt x="832" y="66"/>
                    <a:pt x="869" y="453"/>
                    <a:pt x="869" y="453"/>
                  </a:cubicBezTo>
                  <a:cubicBezTo>
                    <a:pt x="780" y="344"/>
                    <a:pt x="658" y="297"/>
                    <a:pt x="537" y="297"/>
                  </a:cubicBezTo>
                  <a:cubicBezTo>
                    <a:pt x="269" y="297"/>
                    <a:pt x="1" y="527"/>
                    <a:pt x="70" y="828"/>
                  </a:cubicBezTo>
                  <a:cubicBezTo>
                    <a:pt x="119" y="1040"/>
                    <a:pt x="269" y="1178"/>
                    <a:pt x="469" y="1228"/>
                  </a:cubicBezTo>
                  <a:cubicBezTo>
                    <a:pt x="644" y="1253"/>
                    <a:pt x="819" y="1303"/>
                    <a:pt x="994" y="1365"/>
                  </a:cubicBezTo>
                  <a:cubicBezTo>
                    <a:pt x="1057" y="1390"/>
                    <a:pt x="1082" y="1428"/>
                    <a:pt x="1144" y="1453"/>
                  </a:cubicBezTo>
                  <a:cubicBezTo>
                    <a:pt x="1170" y="1473"/>
                    <a:pt x="1194" y="1483"/>
                    <a:pt x="1215" y="1483"/>
                  </a:cubicBezTo>
                  <a:cubicBezTo>
                    <a:pt x="1244" y="1483"/>
                    <a:pt x="1267" y="1464"/>
                    <a:pt x="1281" y="1428"/>
                  </a:cubicBezTo>
                  <a:cubicBezTo>
                    <a:pt x="1331" y="1315"/>
                    <a:pt x="1369" y="1228"/>
                    <a:pt x="1431" y="1128"/>
                  </a:cubicBezTo>
                  <a:cubicBezTo>
                    <a:pt x="1556" y="940"/>
                    <a:pt x="1844" y="678"/>
                    <a:pt x="1769" y="328"/>
                  </a:cubicBezTo>
                  <a:cubicBezTo>
                    <a:pt x="1711" y="132"/>
                    <a:pt x="1526" y="0"/>
                    <a:pt x="1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2"/>
            <p:cNvSpPr/>
            <p:nvPr/>
          </p:nvSpPr>
          <p:spPr>
            <a:xfrm>
              <a:off x="2150545" y="3168390"/>
              <a:ext cx="46483" cy="26816"/>
            </a:xfrm>
            <a:custGeom>
              <a:avLst/>
              <a:gdLst/>
              <a:ahLst/>
              <a:cxnLst/>
              <a:rect l="l" t="t" r="r" b="b"/>
              <a:pathLst>
                <a:path w="1463" h="844" extrusionOk="0">
                  <a:moveTo>
                    <a:pt x="1135" y="1"/>
                  </a:moveTo>
                  <a:cubicBezTo>
                    <a:pt x="1114" y="1"/>
                    <a:pt x="1094" y="2"/>
                    <a:pt x="1075" y="6"/>
                  </a:cubicBezTo>
                  <a:cubicBezTo>
                    <a:pt x="675" y="68"/>
                    <a:pt x="700" y="418"/>
                    <a:pt x="700" y="418"/>
                  </a:cubicBezTo>
                  <a:cubicBezTo>
                    <a:pt x="688" y="368"/>
                    <a:pt x="575" y="318"/>
                    <a:pt x="550" y="318"/>
                  </a:cubicBezTo>
                  <a:cubicBezTo>
                    <a:pt x="500" y="293"/>
                    <a:pt x="438" y="293"/>
                    <a:pt x="375" y="293"/>
                  </a:cubicBezTo>
                  <a:cubicBezTo>
                    <a:pt x="300" y="293"/>
                    <a:pt x="213" y="305"/>
                    <a:pt x="150" y="355"/>
                  </a:cubicBezTo>
                  <a:cubicBezTo>
                    <a:pt x="63" y="418"/>
                    <a:pt x="0" y="493"/>
                    <a:pt x="25" y="593"/>
                  </a:cubicBezTo>
                  <a:cubicBezTo>
                    <a:pt x="94" y="747"/>
                    <a:pt x="322" y="843"/>
                    <a:pt x="580" y="843"/>
                  </a:cubicBezTo>
                  <a:cubicBezTo>
                    <a:pt x="697" y="843"/>
                    <a:pt x="820" y="823"/>
                    <a:pt x="938" y="780"/>
                  </a:cubicBezTo>
                  <a:cubicBezTo>
                    <a:pt x="1112" y="693"/>
                    <a:pt x="1275" y="593"/>
                    <a:pt x="1387" y="430"/>
                  </a:cubicBezTo>
                  <a:cubicBezTo>
                    <a:pt x="1437" y="368"/>
                    <a:pt x="1462" y="293"/>
                    <a:pt x="1462" y="218"/>
                  </a:cubicBezTo>
                  <a:cubicBezTo>
                    <a:pt x="1462" y="118"/>
                    <a:pt x="1400" y="68"/>
                    <a:pt x="1325" y="43"/>
                  </a:cubicBezTo>
                  <a:cubicBezTo>
                    <a:pt x="1269" y="15"/>
                    <a:pt x="1198" y="1"/>
                    <a:pt x="1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2"/>
            <p:cNvSpPr/>
            <p:nvPr/>
          </p:nvSpPr>
          <p:spPr>
            <a:xfrm>
              <a:off x="2182318" y="3168168"/>
              <a:ext cx="6768" cy="3209"/>
            </a:xfrm>
            <a:custGeom>
              <a:avLst/>
              <a:gdLst/>
              <a:ahLst/>
              <a:cxnLst/>
              <a:rect l="l" t="t" r="r" b="b"/>
              <a:pathLst>
                <a:path w="213" h="101" extrusionOk="0">
                  <a:moveTo>
                    <a:pt x="112" y="0"/>
                  </a:moveTo>
                  <a:cubicBezTo>
                    <a:pt x="50" y="0"/>
                    <a:pt x="0" y="13"/>
                    <a:pt x="0" y="50"/>
                  </a:cubicBezTo>
                  <a:cubicBezTo>
                    <a:pt x="0" y="75"/>
                    <a:pt x="38" y="100"/>
                    <a:pt x="112" y="100"/>
                  </a:cubicBezTo>
                  <a:cubicBezTo>
                    <a:pt x="175" y="100"/>
                    <a:pt x="212" y="63"/>
                    <a:pt x="212" y="50"/>
                  </a:cubicBezTo>
                  <a:cubicBezTo>
                    <a:pt x="212" y="13"/>
                    <a:pt x="175" y="0"/>
                    <a:pt x="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2"/>
            <p:cNvSpPr/>
            <p:nvPr/>
          </p:nvSpPr>
          <p:spPr>
            <a:xfrm>
              <a:off x="2190642" y="3169566"/>
              <a:ext cx="5179" cy="2764"/>
            </a:xfrm>
            <a:custGeom>
              <a:avLst/>
              <a:gdLst/>
              <a:ahLst/>
              <a:cxnLst/>
              <a:rect l="l" t="t" r="r" b="b"/>
              <a:pathLst>
                <a:path w="163" h="87" extrusionOk="0">
                  <a:moveTo>
                    <a:pt x="22" y="1"/>
                  </a:moveTo>
                  <a:cubicBezTo>
                    <a:pt x="16" y="1"/>
                    <a:pt x="13" y="2"/>
                    <a:pt x="13" y="6"/>
                  </a:cubicBezTo>
                  <a:cubicBezTo>
                    <a:pt x="0" y="19"/>
                    <a:pt x="38" y="56"/>
                    <a:pt x="63" y="69"/>
                  </a:cubicBezTo>
                  <a:cubicBezTo>
                    <a:pt x="89" y="77"/>
                    <a:pt x="110" y="86"/>
                    <a:pt x="124" y="86"/>
                  </a:cubicBezTo>
                  <a:cubicBezTo>
                    <a:pt x="129" y="86"/>
                    <a:pt x="134" y="85"/>
                    <a:pt x="138" y="81"/>
                  </a:cubicBezTo>
                  <a:cubicBezTo>
                    <a:pt x="163" y="69"/>
                    <a:pt x="125" y="31"/>
                    <a:pt x="100" y="19"/>
                  </a:cubicBezTo>
                  <a:cubicBezTo>
                    <a:pt x="65" y="10"/>
                    <a:pt x="36" y="1"/>
                    <a:pt x="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2"/>
            <p:cNvSpPr/>
            <p:nvPr/>
          </p:nvSpPr>
          <p:spPr>
            <a:xfrm>
              <a:off x="2910384" y="3005683"/>
              <a:ext cx="99289" cy="77048"/>
            </a:xfrm>
            <a:custGeom>
              <a:avLst/>
              <a:gdLst/>
              <a:ahLst/>
              <a:cxnLst/>
              <a:rect l="l" t="t" r="r" b="b"/>
              <a:pathLst>
                <a:path w="3125" h="2425" extrusionOk="0">
                  <a:moveTo>
                    <a:pt x="2250" y="1"/>
                  </a:moveTo>
                  <a:cubicBezTo>
                    <a:pt x="1627" y="1"/>
                    <a:pt x="1512" y="566"/>
                    <a:pt x="1512" y="566"/>
                  </a:cubicBezTo>
                  <a:cubicBezTo>
                    <a:pt x="1398" y="240"/>
                    <a:pt x="1111" y="91"/>
                    <a:pt x="819" y="91"/>
                  </a:cubicBezTo>
                  <a:cubicBezTo>
                    <a:pt x="440" y="91"/>
                    <a:pt x="54" y="341"/>
                    <a:pt x="25" y="778"/>
                  </a:cubicBezTo>
                  <a:cubicBezTo>
                    <a:pt x="0" y="1153"/>
                    <a:pt x="163" y="1441"/>
                    <a:pt x="500" y="1628"/>
                  </a:cubicBezTo>
                  <a:cubicBezTo>
                    <a:pt x="775" y="1790"/>
                    <a:pt x="1025" y="1940"/>
                    <a:pt x="1275" y="2128"/>
                  </a:cubicBezTo>
                  <a:cubicBezTo>
                    <a:pt x="1375" y="2190"/>
                    <a:pt x="1412" y="2253"/>
                    <a:pt x="1500" y="2353"/>
                  </a:cubicBezTo>
                  <a:cubicBezTo>
                    <a:pt x="1540" y="2400"/>
                    <a:pt x="1580" y="2425"/>
                    <a:pt x="1620" y="2425"/>
                  </a:cubicBezTo>
                  <a:cubicBezTo>
                    <a:pt x="1655" y="2425"/>
                    <a:pt x="1690" y="2406"/>
                    <a:pt x="1725" y="2365"/>
                  </a:cubicBezTo>
                  <a:cubicBezTo>
                    <a:pt x="1850" y="2228"/>
                    <a:pt x="1962" y="2090"/>
                    <a:pt x="2125" y="1965"/>
                  </a:cubicBezTo>
                  <a:cubicBezTo>
                    <a:pt x="2412" y="1728"/>
                    <a:pt x="3037" y="1428"/>
                    <a:pt x="3087" y="816"/>
                  </a:cubicBezTo>
                  <a:cubicBezTo>
                    <a:pt x="3124" y="429"/>
                    <a:pt x="2824" y="91"/>
                    <a:pt x="2437" y="16"/>
                  </a:cubicBezTo>
                  <a:cubicBezTo>
                    <a:pt x="2370" y="6"/>
                    <a:pt x="2308" y="1"/>
                    <a:pt x="2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2"/>
            <p:cNvSpPr/>
            <p:nvPr/>
          </p:nvSpPr>
          <p:spPr>
            <a:xfrm>
              <a:off x="2919503" y="3013436"/>
              <a:ext cx="83403" cy="38191"/>
            </a:xfrm>
            <a:custGeom>
              <a:avLst/>
              <a:gdLst/>
              <a:ahLst/>
              <a:cxnLst/>
              <a:rect l="l" t="t" r="r" b="b"/>
              <a:pathLst>
                <a:path w="2625" h="1202" extrusionOk="0">
                  <a:moveTo>
                    <a:pt x="1910" y="1"/>
                  </a:moveTo>
                  <a:cubicBezTo>
                    <a:pt x="1333" y="1"/>
                    <a:pt x="1225" y="497"/>
                    <a:pt x="1225" y="497"/>
                  </a:cubicBezTo>
                  <a:cubicBezTo>
                    <a:pt x="1238" y="422"/>
                    <a:pt x="1088" y="285"/>
                    <a:pt x="1025" y="235"/>
                  </a:cubicBezTo>
                  <a:cubicBezTo>
                    <a:pt x="938" y="172"/>
                    <a:pt x="850" y="122"/>
                    <a:pt x="738" y="110"/>
                  </a:cubicBezTo>
                  <a:cubicBezTo>
                    <a:pt x="676" y="91"/>
                    <a:pt x="610" y="81"/>
                    <a:pt x="544" y="81"/>
                  </a:cubicBezTo>
                  <a:cubicBezTo>
                    <a:pt x="479" y="81"/>
                    <a:pt x="413" y="91"/>
                    <a:pt x="351" y="110"/>
                  </a:cubicBezTo>
                  <a:cubicBezTo>
                    <a:pt x="163" y="160"/>
                    <a:pt x="1" y="260"/>
                    <a:pt x="26" y="434"/>
                  </a:cubicBezTo>
                  <a:cubicBezTo>
                    <a:pt x="49" y="845"/>
                    <a:pt x="657" y="1201"/>
                    <a:pt x="1301" y="1201"/>
                  </a:cubicBezTo>
                  <a:cubicBezTo>
                    <a:pt x="1342" y="1201"/>
                    <a:pt x="1384" y="1200"/>
                    <a:pt x="1425" y="1197"/>
                  </a:cubicBezTo>
                  <a:cubicBezTo>
                    <a:pt x="1750" y="1184"/>
                    <a:pt x="2100" y="1097"/>
                    <a:pt x="2350" y="872"/>
                  </a:cubicBezTo>
                  <a:cubicBezTo>
                    <a:pt x="2437" y="797"/>
                    <a:pt x="2537" y="684"/>
                    <a:pt x="2587" y="559"/>
                  </a:cubicBezTo>
                  <a:cubicBezTo>
                    <a:pt x="2625" y="409"/>
                    <a:pt x="2550" y="297"/>
                    <a:pt x="2437" y="197"/>
                  </a:cubicBezTo>
                  <a:cubicBezTo>
                    <a:pt x="2337" y="97"/>
                    <a:pt x="2187" y="35"/>
                    <a:pt x="2050" y="10"/>
                  </a:cubicBezTo>
                  <a:cubicBezTo>
                    <a:pt x="2000" y="3"/>
                    <a:pt x="1954" y="1"/>
                    <a:pt x="19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2"/>
            <p:cNvSpPr/>
            <p:nvPr/>
          </p:nvSpPr>
          <p:spPr>
            <a:xfrm>
              <a:off x="2980252" y="3012927"/>
              <a:ext cx="13535" cy="6386"/>
            </a:xfrm>
            <a:custGeom>
              <a:avLst/>
              <a:gdLst/>
              <a:ahLst/>
              <a:cxnLst/>
              <a:rect l="l" t="t" r="r" b="b"/>
              <a:pathLst>
                <a:path w="426" h="201" extrusionOk="0">
                  <a:moveTo>
                    <a:pt x="130" y="1"/>
                  </a:moveTo>
                  <a:cubicBezTo>
                    <a:pt x="63" y="1"/>
                    <a:pt x="13" y="17"/>
                    <a:pt x="13" y="51"/>
                  </a:cubicBezTo>
                  <a:cubicBezTo>
                    <a:pt x="1" y="88"/>
                    <a:pt x="75" y="151"/>
                    <a:pt x="188" y="188"/>
                  </a:cubicBezTo>
                  <a:cubicBezTo>
                    <a:pt x="225" y="196"/>
                    <a:pt x="260" y="201"/>
                    <a:pt x="290" y="201"/>
                  </a:cubicBezTo>
                  <a:cubicBezTo>
                    <a:pt x="350" y="201"/>
                    <a:pt x="392" y="184"/>
                    <a:pt x="400" y="151"/>
                  </a:cubicBezTo>
                  <a:cubicBezTo>
                    <a:pt x="425" y="113"/>
                    <a:pt x="338" y="51"/>
                    <a:pt x="238" y="13"/>
                  </a:cubicBezTo>
                  <a:cubicBezTo>
                    <a:pt x="200" y="5"/>
                    <a:pt x="163" y="1"/>
                    <a:pt x="1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2"/>
            <p:cNvSpPr/>
            <p:nvPr/>
          </p:nvSpPr>
          <p:spPr>
            <a:xfrm>
              <a:off x="2994137" y="3018424"/>
              <a:ext cx="6799" cy="6990"/>
            </a:xfrm>
            <a:custGeom>
              <a:avLst/>
              <a:gdLst/>
              <a:ahLst/>
              <a:cxnLst/>
              <a:rect l="l" t="t" r="r" b="b"/>
              <a:pathLst>
                <a:path w="214" h="220" extrusionOk="0">
                  <a:moveTo>
                    <a:pt x="54" y="0"/>
                  </a:moveTo>
                  <a:cubicBezTo>
                    <a:pt x="42" y="0"/>
                    <a:pt x="33" y="5"/>
                    <a:pt x="26" y="15"/>
                  </a:cubicBezTo>
                  <a:cubicBezTo>
                    <a:pt x="1" y="28"/>
                    <a:pt x="13" y="90"/>
                    <a:pt x="63" y="153"/>
                  </a:cubicBezTo>
                  <a:cubicBezTo>
                    <a:pt x="102" y="201"/>
                    <a:pt x="133" y="219"/>
                    <a:pt x="163" y="219"/>
                  </a:cubicBezTo>
                  <a:cubicBezTo>
                    <a:pt x="171" y="219"/>
                    <a:pt x="180" y="218"/>
                    <a:pt x="188" y="215"/>
                  </a:cubicBezTo>
                  <a:cubicBezTo>
                    <a:pt x="213" y="202"/>
                    <a:pt x="201" y="140"/>
                    <a:pt x="151" y="78"/>
                  </a:cubicBezTo>
                  <a:cubicBezTo>
                    <a:pt x="124" y="32"/>
                    <a:pt x="83"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2"/>
            <p:cNvSpPr/>
            <p:nvPr/>
          </p:nvSpPr>
          <p:spPr>
            <a:xfrm>
              <a:off x="2216060" y="3075170"/>
              <a:ext cx="99257" cy="77207"/>
            </a:xfrm>
            <a:custGeom>
              <a:avLst/>
              <a:gdLst/>
              <a:ahLst/>
              <a:cxnLst/>
              <a:rect l="l" t="t" r="r" b="b"/>
              <a:pathLst>
                <a:path w="3124" h="2430" extrusionOk="0">
                  <a:moveTo>
                    <a:pt x="2250" y="0"/>
                  </a:moveTo>
                  <a:cubicBezTo>
                    <a:pt x="1627" y="0"/>
                    <a:pt x="1512" y="566"/>
                    <a:pt x="1512" y="566"/>
                  </a:cubicBezTo>
                  <a:cubicBezTo>
                    <a:pt x="1393" y="241"/>
                    <a:pt x="1105" y="94"/>
                    <a:pt x="814" y="94"/>
                  </a:cubicBezTo>
                  <a:cubicBezTo>
                    <a:pt x="433" y="94"/>
                    <a:pt x="46" y="346"/>
                    <a:pt x="25" y="778"/>
                  </a:cubicBezTo>
                  <a:cubicBezTo>
                    <a:pt x="0" y="1153"/>
                    <a:pt x="175" y="1440"/>
                    <a:pt x="500" y="1628"/>
                  </a:cubicBezTo>
                  <a:cubicBezTo>
                    <a:pt x="775" y="1790"/>
                    <a:pt x="1025" y="1940"/>
                    <a:pt x="1275" y="2127"/>
                  </a:cubicBezTo>
                  <a:cubicBezTo>
                    <a:pt x="1375" y="2190"/>
                    <a:pt x="1424" y="2252"/>
                    <a:pt x="1499" y="2352"/>
                  </a:cubicBezTo>
                  <a:cubicBezTo>
                    <a:pt x="1541" y="2400"/>
                    <a:pt x="1582" y="2430"/>
                    <a:pt x="1625" y="2430"/>
                  </a:cubicBezTo>
                  <a:cubicBezTo>
                    <a:pt x="1661" y="2430"/>
                    <a:pt x="1697" y="2410"/>
                    <a:pt x="1737" y="2365"/>
                  </a:cubicBezTo>
                  <a:cubicBezTo>
                    <a:pt x="1849" y="2227"/>
                    <a:pt x="1962" y="2090"/>
                    <a:pt x="2124" y="1965"/>
                  </a:cubicBezTo>
                  <a:cubicBezTo>
                    <a:pt x="2424" y="1728"/>
                    <a:pt x="3049" y="1428"/>
                    <a:pt x="3086" y="815"/>
                  </a:cubicBezTo>
                  <a:cubicBezTo>
                    <a:pt x="3124" y="428"/>
                    <a:pt x="2824" y="91"/>
                    <a:pt x="2437" y="16"/>
                  </a:cubicBezTo>
                  <a:cubicBezTo>
                    <a:pt x="2370" y="5"/>
                    <a:pt x="2308" y="0"/>
                    <a:pt x="2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2"/>
            <p:cNvSpPr/>
            <p:nvPr/>
          </p:nvSpPr>
          <p:spPr>
            <a:xfrm>
              <a:off x="2224766" y="3082922"/>
              <a:ext cx="83403" cy="38159"/>
            </a:xfrm>
            <a:custGeom>
              <a:avLst/>
              <a:gdLst/>
              <a:ahLst/>
              <a:cxnLst/>
              <a:rect l="l" t="t" r="r" b="b"/>
              <a:pathLst>
                <a:path w="2625" h="1201" extrusionOk="0">
                  <a:moveTo>
                    <a:pt x="1910" y="0"/>
                  </a:moveTo>
                  <a:cubicBezTo>
                    <a:pt x="1333" y="0"/>
                    <a:pt x="1225" y="497"/>
                    <a:pt x="1225" y="497"/>
                  </a:cubicBezTo>
                  <a:cubicBezTo>
                    <a:pt x="1238" y="434"/>
                    <a:pt x="1101" y="284"/>
                    <a:pt x="1026" y="234"/>
                  </a:cubicBezTo>
                  <a:cubicBezTo>
                    <a:pt x="938" y="172"/>
                    <a:pt x="851" y="122"/>
                    <a:pt x="738" y="109"/>
                  </a:cubicBezTo>
                  <a:cubicBezTo>
                    <a:pt x="676" y="90"/>
                    <a:pt x="610" y="81"/>
                    <a:pt x="544" y="81"/>
                  </a:cubicBezTo>
                  <a:cubicBezTo>
                    <a:pt x="479" y="81"/>
                    <a:pt x="413" y="90"/>
                    <a:pt x="351" y="109"/>
                  </a:cubicBezTo>
                  <a:cubicBezTo>
                    <a:pt x="163" y="159"/>
                    <a:pt x="1" y="259"/>
                    <a:pt x="26" y="434"/>
                  </a:cubicBezTo>
                  <a:cubicBezTo>
                    <a:pt x="49" y="845"/>
                    <a:pt x="658" y="1201"/>
                    <a:pt x="1301" y="1201"/>
                  </a:cubicBezTo>
                  <a:cubicBezTo>
                    <a:pt x="1342" y="1201"/>
                    <a:pt x="1384" y="1199"/>
                    <a:pt x="1425" y="1196"/>
                  </a:cubicBezTo>
                  <a:cubicBezTo>
                    <a:pt x="1750" y="1184"/>
                    <a:pt x="2100" y="1096"/>
                    <a:pt x="2350" y="871"/>
                  </a:cubicBezTo>
                  <a:cubicBezTo>
                    <a:pt x="2437" y="796"/>
                    <a:pt x="2537" y="684"/>
                    <a:pt x="2587" y="559"/>
                  </a:cubicBezTo>
                  <a:cubicBezTo>
                    <a:pt x="2625" y="409"/>
                    <a:pt x="2550" y="297"/>
                    <a:pt x="2437" y="197"/>
                  </a:cubicBezTo>
                  <a:cubicBezTo>
                    <a:pt x="2337" y="97"/>
                    <a:pt x="2188" y="34"/>
                    <a:pt x="2050" y="9"/>
                  </a:cubicBezTo>
                  <a:cubicBezTo>
                    <a:pt x="2001" y="3"/>
                    <a:pt x="1954" y="0"/>
                    <a:pt x="1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2"/>
            <p:cNvSpPr/>
            <p:nvPr/>
          </p:nvSpPr>
          <p:spPr>
            <a:xfrm>
              <a:off x="2285515" y="3082414"/>
              <a:ext cx="13535" cy="6386"/>
            </a:xfrm>
            <a:custGeom>
              <a:avLst/>
              <a:gdLst/>
              <a:ahLst/>
              <a:cxnLst/>
              <a:rect l="l" t="t" r="r" b="b"/>
              <a:pathLst>
                <a:path w="426" h="201" extrusionOk="0">
                  <a:moveTo>
                    <a:pt x="133" y="0"/>
                  </a:moveTo>
                  <a:cubicBezTo>
                    <a:pt x="69" y="0"/>
                    <a:pt x="22" y="17"/>
                    <a:pt x="13" y="50"/>
                  </a:cubicBezTo>
                  <a:cubicBezTo>
                    <a:pt x="1" y="88"/>
                    <a:pt x="76" y="150"/>
                    <a:pt x="188" y="188"/>
                  </a:cubicBezTo>
                  <a:cubicBezTo>
                    <a:pt x="226" y="196"/>
                    <a:pt x="260" y="200"/>
                    <a:pt x="290" y="200"/>
                  </a:cubicBezTo>
                  <a:cubicBezTo>
                    <a:pt x="351" y="200"/>
                    <a:pt x="392" y="183"/>
                    <a:pt x="401" y="150"/>
                  </a:cubicBezTo>
                  <a:cubicBezTo>
                    <a:pt x="425" y="113"/>
                    <a:pt x="338" y="50"/>
                    <a:pt x="238" y="13"/>
                  </a:cubicBezTo>
                  <a:cubicBezTo>
                    <a:pt x="201" y="4"/>
                    <a:pt x="164" y="0"/>
                    <a:pt x="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2"/>
            <p:cNvSpPr/>
            <p:nvPr/>
          </p:nvSpPr>
          <p:spPr>
            <a:xfrm>
              <a:off x="2299399" y="3088260"/>
              <a:ext cx="6799" cy="6609"/>
            </a:xfrm>
            <a:custGeom>
              <a:avLst/>
              <a:gdLst/>
              <a:ahLst/>
              <a:cxnLst/>
              <a:rect l="l" t="t" r="r" b="b"/>
              <a:pathLst>
                <a:path w="214" h="208" extrusionOk="0">
                  <a:moveTo>
                    <a:pt x="46" y="0"/>
                  </a:moveTo>
                  <a:cubicBezTo>
                    <a:pt x="39" y="0"/>
                    <a:pt x="32" y="2"/>
                    <a:pt x="26" y="4"/>
                  </a:cubicBezTo>
                  <a:cubicBezTo>
                    <a:pt x="1" y="16"/>
                    <a:pt x="13" y="79"/>
                    <a:pt x="63" y="141"/>
                  </a:cubicBezTo>
                  <a:cubicBezTo>
                    <a:pt x="102" y="190"/>
                    <a:pt x="133" y="208"/>
                    <a:pt x="163" y="208"/>
                  </a:cubicBezTo>
                  <a:cubicBezTo>
                    <a:pt x="172" y="208"/>
                    <a:pt x="180" y="206"/>
                    <a:pt x="188" y="204"/>
                  </a:cubicBezTo>
                  <a:cubicBezTo>
                    <a:pt x="213" y="191"/>
                    <a:pt x="201" y="129"/>
                    <a:pt x="151" y="66"/>
                  </a:cubicBezTo>
                  <a:cubicBezTo>
                    <a:pt x="120" y="25"/>
                    <a:pt x="80" y="0"/>
                    <a:pt x="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2"/>
            <p:cNvSpPr/>
            <p:nvPr/>
          </p:nvSpPr>
          <p:spPr>
            <a:xfrm>
              <a:off x="2678922" y="2966063"/>
              <a:ext cx="155272" cy="175035"/>
            </a:xfrm>
            <a:custGeom>
              <a:avLst/>
              <a:gdLst/>
              <a:ahLst/>
              <a:cxnLst/>
              <a:rect l="l" t="t" r="r" b="b"/>
              <a:pathLst>
                <a:path w="4887" h="5509" extrusionOk="0">
                  <a:moveTo>
                    <a:pt x="2664" y="1"/>
                  </a:moveTo>
                  <a:cubicBezTo>
                    <a:pt x="2647" y="1"/>
                    <a:pt x="2637" y="1"/>
                    <a:pt x="2637" y="1"/>
                  </a:cubicBezTo>
                  <a:cubicBezTo>
                    <a:pt x="2637" y="1"/>
                    <a:pt x="1475" y="301"/>
                    <a:pt x="738" y="876"/>
                  </a:cubicBezTo>
                  <a:cubicBezTo>
                    <a:pt x="1" y="1463"/>
                    <a:pt x="1300" y="4674"/>
                    <a:pt x="2375" y="5312"/>
                  </a:cubicBezTo>
                  <a:cubicBezTo>
                    <a:pt x="2610" y="5453"/>
                    <a:pt x="2829" y="5509"/>
                    <a:pt x="3028" y="5509"/>
                  </a:cubicBezTo>
                  <a:cubicBezTo>
                    <a:pt x="3741" y="5509"/>
                    <a:pt x="4199" y="4799"/>
                    <a:pt x="4199" y="4799"/>
                  </a:cubicBezTo>
                  <a:cubicBezTo>
                    <a:pt x="4199" y="4799"/>
                    <a:pt x="4886" y="4100"/>
                    <a:pt x="4699" y="3100"/>
                  </a:cubicBezTo>
                  <a:cubicBezTo>
                    <a:pt x="4529" y="2191"/>
                    <a:pt x="3832" y="2150"/>
                    <a:pt x="3706" y="2150"/>
                  </a:cubicBezTo>
                  <a:cubicBezTo>
                    <a:pt x="3694" y="2150"/>
                    <a:pt x="3687" y="2150"/>
                    <a:pt x="3687" y="2150"/>
                  </a:cubicBezTo>
                  <a:cubicBezTo>
                    <a:pt x="3687" y="2150"/>
                    <a:pt x="4312" y="1863"/>
                    <a:pt x="3999" y="913"/>
                  </a:cubicBezTo>
                  <a:cubicBezTo>
                    <a:pt x="3716" y="42"/>
                    <a:pt x="2828" y="1"/>
                    <a:pt x="2664" y="1"/>
                  </a:cubicBezTo>
                  <a:close/>
                </a:path>
              </a:pathLst>
            </a:custGeom>
            <a:solidFill>
              <a:srgbClr val="F77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2"/>
            <p:cNvSpPr/>
            <p:nvPr/>
          </p:nvSpPr>
          <p:spPr>
            <a:xfrm>
              <a:off x="2701576" y="2969272"/>
              <a:ext cx="127853" cy="172429"/>
            </a:xfrm>
            <a:custGeom>
              <a:avLst/>
              <a:gdLst/>
              <a:ahLst/>
              <a:cxnLst/>
              <a:rect l="l" t="t" r="r" b="b"/>
              <a:pathLst>
                <a:path w="4024" h="5427" extrusionOk="0">
                  <a:moveTo>
                    <a:pt x="2474" y="0"/>
                  </a:moveTo>
                  <a:lnTo>
                    <a:pt x="0" y="775"/>
                  </a:lnTo>
                  <a:cubicBezTo>
                    <a:pt x="0" y="775"/>
                    <a:pt x="150" y="2462"/>
                    <a:pt x="150" y="2599"/>
                  </a:cubicBezTo>
                  <a:cubicBezTo>
                    <a:pt x="175" y="2699"/>
                    <a:pt x="662" y="3799"/>
                    <a:pt x="1075" y="4648"/>
                  </a:cubicBezTo>
                  <a:cubicBezTo>
                    <a:pt x="1275" y="4898"/>
                    <a:pt x="1475" y="5111"/>
                    <a:pt x="1662" y="5236"/>
                  </a:cubicBezTo>
                  <a:cubicBezTo>
                    <a:pt x="1893" y="5373"/>
                    <a:pt x="2109" y="5426"/>
                    <a:pt x="2306" y="5426"/>
                  </a:cubicBezTo>
                  <a:cubicBezTo>
                    <a:pt x="3024" y="5426"/>
                    <a:pt x="3486" y="4711"/>
                    <a:pt x="3486" y="4711"/>
                  </a:cubicBezTo>
                  <a:cubicBezTo>
                    <a:pt x="3486" y="4711"/>
                    <a:pt x="3961" y="4248"/>
                    <a:pt x="4024" y="3536"/>
                  </a:cubicBezTo>
                  <a:cubicBezTo>
                    <a:pt x="3686" y="3499"/>
                    <a:pt x="3374" y="3349"/>
                    <a:pt x="3286" y="3011"/>
                  </a:cubicBezTo>
                  <a:cubicBezTo>
                    <a:pt x="3211" y="2662"/>
                    <a:pt x="3374" y="2449"/>
                    <a:pt x="3611" y="2312"/>
                  </a:cubicBezTo>
                  <a:cubicBezTo>
                    <a:pt x="3368" y="2079"/>
                    <a:pt x="3071" y="2061"/>
                    <a:pt x="2986" y="2061"/>
                  </a:cubicBezTo>
                  <a:cubicBezTo>
                    <a:pt x="2970" y="2061"/>
                    <a:pt x="2961" y="2062"/>
                    <a:pt x="2961" y="2062"/>
                  </a:cubicBezTo>
                  <a:cubicBezTo>
                    <a:pt x="2961" y="2062"/>
                    <a:pt x="3436" y="1837"/>
                    <a:pt x="3349" y="1137"/>
                  </a:cubicBezTo>
                  <a:lnTo>
                    <a:pt x="3349" y="1137"/>
                  </a:lnTo>
                  <a:cubicBezTo>
                    <a:pt x="3155" y="1297"/>
                    <a:pt x="2922" y="1434"/>
                    <a:pt x="2691" y="1434"/>
                  </a:cubicBezTo>
                  <a:cubicBezTo>
                    <a:pt x="2579" y="1434"/>
                    <a:pt x="2468" y="1402"/>
                    <a:pt x="2362" y="1325"/>
                  </a:cubicBezTo>
                  <a:cubicBezTo>
                    <a:pt x="1912" y="1012"/>
                    <a:pt x="2387" y="463"/>
                    <a:pt x="2724" y="125"/>
                  </a:cubicBezTo>
                  <a:cubicBezTo>
                    <a:pt x="2649" y="75"/>
                    <a:pt x="2549" y="25"/>
                    <a:pt x="2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2"/>
            <p:cNvSpPr/>
            <p:nvPr/>
          </p:nvSpPr>
          <p:spPr>
            <a:xfrm>
              <a:off x="2333269" y="3242230"/>
              <a:ext cx="278613" cy="227650"/>
            </a:xfrm>
            <a:custGeom>
              <a:avLst/>
              <a:gdLst/>
              <a:ahLst/>
              <a:cxnLst/>
              <a:rect l="l" t="t" r="r" b="b"/>
              <a:pathLst>
                <a:path w="8769" h="7165" extrusionOk="0">
                  <a:moveTo>
                    <a:pt x="1745" y="0"/>
                  </a:moveTo>
                  <a:cubicBezTo>
                    <a:pt x="1625" y="0"/>
                    <a:pt x="1500" y="79"/>
                    <a:pt x="1371" y="281"/>
                  </a:cubicBezTo>
                  <a:cubicBezTo>
                    <a:pt x="984" y="893"/>
                    <a:pt x="1334" y="1830"/>
                    <a:pt x="1759" y="2330"/>
                  </a:cubicBezTo>
                  <a:cubicBezTo>
                    <a:pt x="1583" y="2220"/>
                    <a:pt x="1363" y="2151"/>
                    <a:pt x="1153" y="2151"/>
                  </a:cubicBezTo>
                  <a:cubicBezTo>
                    <a:pt x="887" y="2151"/>
                    <a:pt x="635" y="2262"/>
                    <a:pt x="509" y="2542"/>
                  </a:cubicBezTo>
                  <a:cubicBezTo>
                    <a:pt x="259" y="3104"/>
                    <a:pt x="934" y="3579"/>
                    <a:pt x="1309" y="3916"/>
                  </a:cubicBezTo>
                  <a:cubicBezTo>
                    <a:pt x="1266" y="3915"/>
                    <a:pt x="1221" y="3914"/>
                    <a:pt x="1175" y="3914"/>
                  </a:cubicBezTo>
                  <a:cubicBezTo>
                    <a:pt x="893" y="3914"/>
                    <a:pt x="585" y="3962"/>
                    <a:pt x="434" y="4241"/>
                  </a:cubicBezTo>
                  <a:cubicBezTo>
                    <a:pt x="1" y="5069"/>
                    <a:pt x="1750" y="5643"/>
                    <a:pt x="2749" y="5643"/>
                  </a:cubicBezTo>
                  <a:cubicBezTo>
                    <a:pt x="2877" y="5643"/>
                    <a:pt x="2994" y="5634"/>
                    <a:pt x="3091" y="5614"/>
                  </a:cubicBezTo>
                  <a:lnTo>
                    <a:pt x="3091" y="5614"/>
                  </a:lnTo>
                  <a:cubicBezTo>
                    <a:pt x="2650" y="5856"/>
                    <a:pt x="2531" y="6548"/>
                    <a:pt x="3046" y="6778"/>
                  </a:cubicBezTo>
                  <a:cubicBezTo>
                    <a:pt x="3255" y="6869"/>
                    <a:pt x="3484" y="6906"/>
                    <a:pt x="3715" y="6906"/>
                  </a:cubicBezTo>
                  <a:cubicBezTo>
                    <a:pt x="3925" y="6906"/>
                    <a:pt x="4136" y="6875"/>
                    <a:pt x="4333" y="6828"/>
                  </a:cubicBezTo>
                  <a:cubicBezTo>
                    <a:pt x="4495" y="6778"/>
                    <a:pt x="5582" y="6403"/>
                    <a:pt x="5620" y="6278"/>
                  </a:cubicBezTo>
                  <a:lnTo>
                    <a:pt x="5620" y="6278"/>
                  </a:lnTo>
                  <a:cubicBezTo>
                    <a:pt x="5460" y="6829"/>
                    <a:pt x="5666" y="7165"/>
                    <a:pt x="6037" y="7165"/>
                  </a:cubicBezTo>
                  <a:cubicBezTo>
                    <a:pt x="6188" y="7165"/>
                    <a:pt x="6365" y="7109"/>
                    <a:pt x="6557" y="6990"/>
                  </a:cubicBezTo>
                  <a:cubicBezTo>
                    <a:pt x="7207" y="6590"/>
                    <a:pt x="8456" y="5903"/>
                    <a:pt x="8606" y="5054"/>
                  </a:cubicBezTo>
                  <a:cubicBezTo>
                    <a:pt x="8606" y="5041"/>
                    <a:pt x="8618" y="4991"/>
                    <a:pt x="8618" y="4966"/>
                  </a:cubicBezTo>
                  <a:cubicBezTo>
                    <a:pt x="8768" y="3767"/>
                    <a:pt x="8369" y="2742"/>
                    <a:pt x="7319" y="2092"/>
                  </a:cubicBezTo>
                  <a:cubicBezTo>
                    <a:pt x="5332" y="843"/>
                    <a:pt x="3758" y="1930"/>
                    <a:pt x="2646" y="893"/>
                  </a:cubicBezTo>
                  <a:cubicBezTo>
                    <a:pt x="2404" y="661"/>
                    <a:pt x="2094" y="0"/>
                    <a:pt x="17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2"/>
            <p:cNvSpPr/>
            <p:nvPr/>
          </p:nvSpPr>
          <p:spPr>
            <a:xfrm>
              <a:off x="2331172" y="3310667"/>
              <a:ext cx="279503" cy="167187"/>
            </a:xfrm>
            <a:custGeom>
              <a:avLst/>
              <a:gdLst/>
              <a:ahLst/>
              <a:cxnLst/>
              <a:rect l="l" t="t" r="r" b="b"/>
              <a:pathLst>
                <a:path w="8797" h="5262" extrusionOk="0">
                  <a:moveTo>
                    <a:pt x="5686" y="4137"/>
                  </a:moveTo>
                  <a:cubicBezTo>
                    <a:pt x="5648" y="4261"/>
                    <a:pt x="4561" y="4636"/>
                    <a:pt x="4399" y="4686"/>
                  </a:cubicBezTo>
                  <a:cubicBezTo>
                    <a:pt x="3999" y="4799"/>
                    <a:pt x="3512" y="4811"/>
                    <a:pt x="3112" y="4636"/>
                  </a:cubicBezTo>
                  <a:cubicBezTo>
                    <a:pt x="2587" y="4424"/>
                    <a:pt x="2712" y="3712"/>
                    <a:pt x="3149" y="3487"/>
                  </a:cubicBezTo>
                  <a:cubicBezTo>
                    <a:pt x="2325" y="3662"/>
                    <a:pt x="1" y="3037"/>
                    <a:pt x="500" y="2100"/>
                  </a:cubicBezTo>
                  <a:cubicBezTo>
                    <a:pt x="675" y="1775"/>
                    <a:pt x="1063" y="1775"/>
                    <a:pt x="1375" y="1775"/>
                  </a:cubicBezTo>
                  <a:cubicBezTo>
                    <a:pt x="1000" y="1438"/>
                    <a:pt x="313" y="963"/>
                    <a:pt x="575" y="401"/>
                  </a:cubicBezTo>
                  <a:cubicBezTo>
                    <a:pt x="688" y="163"/>
                    <a:pt x="888" y="38"/>
                    <a:pt x="1113" y="13"/>
                  </a:cubicBezTo>
                  <a:cubicBezTo>
                    <a:pt x="1025" y="63"/>
                    <a:pt x="963" y="101"/>
                    <a:pt x="963" y="101"/>
                  </a:cubicBezTo>
                  <a:cubicBezTo>
                    <a:pt x="500" y="1063"/>
                    <a:pt x="1925" y="1588"/>
                    <a:pt x="1925" y="1588"/>
                  </a:cubicBezTo>
                  <a:cubicBezTo>
                    <a:pt x="1925" y="1588"/>
                    <a:pt x="525" y="2000"/>
                    <a:pt x="1175" y="2587"/>
                  </a:cubicBezTo>
                  <a:cubicBezTo>
                    <a:pt x="1812" y="3187"/>
                    <a:pt x="3437" y="3149"/>
                    <a:pt x="3437" y="3149"/>
                  </a:cubicBezTo>
                  <a:cubicBezTo>
                    <a:pt x="3437" y="3149"/>
                    <a:pt x="2937" y="3599"/>
                    <a:pt x="3549" y="3849"/>
                  </a:cubicBezTo>
                  <a:cubicBezTo>
                    <a:pt x="4149" y="4099"/>
                    <a:pt x="5336" y="3449"/>
                    <a:pt x="5336" y="3449"/>
                  </a:cubicBezTo>
                  <a:cubicBezTo>
                    <a:pt x="4424" y="3274"/>
                    <a:pt x="3449" y="2525"/>
                    <a:pt x="3449" y="1975"/>
                  </a:cubicBezTo>
                  <a:cubicBezTo>
                    <a:pt x="3462" y="1438"/>
                    <a:pt x="4011" y="1400"/>
                    <a:pt x="4011" y="1400"/>
                  </a:cubicBezTo>
                  <a:cubicBezTo>
                    <a:pt x="4011" y="1400"/>
                    <a:pt x="3687" y="1125"/>
                    <a:pt x="3562" y="625"/>
                  </a:cubicBezTo>
                  <a:cubicBezTo>
                    <a:pt x="3449" y="126"/>
                    <a:pt x="4174" y="1"/>
                    <a:pt x="4174" y="1"/>
                  </a:cubicBezTo>
                  <a:cubicBezTo>
                    <a:pt x="4174" y="1"/>
                    <a:pt x="3699" y="376"/>
                    <a:pt x="4061" y="938"/>
                  </a:cubicBezTo>
                  <a:cubicBezTo>
                    <a:pt x="4424" y="1500"/>
                    <a:pt x="5173" y="1400"/>
                    <a:pt x="5173" y="1400"/>
                  </a:cubicBezTo>
                  <a:cubicBezTo>
                    <a:pt x="5173" y="1400"/>
                    <a:pt x="4261" y="1713"/>
                    <a:pt x="4749" y="2237"/>
                  </a:cubicBezTo>
                  <a:cubicBezTo>
                    <a:pt x="5236" y="2762"/>
                    <a:pt x="6673" y="2775"/>
                    <a:pt x="7672" y="1750"/>
                  </a:cubicBezTo>
                  <a:cubicBezTo>
                    <a:pt x="8122" y="1275"/>
                    <a:pt x="8122" y="813"/>
                    <a:pt x="7997" y="438"/>
                  </a:cubicBezTo>
                  <a:cubicBezTo>
                    <a:pt x="8572" y="1063"/>
                    <a:pt x="8797" y="1875"/>
                    <a:pt x="8672" y="2787"/>
                  </a:cubicBezTo>
                  <a:cubicBezTo>
                    <a:pt x="8672" y="2825"/>
                    <a:pt x="8647" y="2875"/>
                    <a:pt x="8647" y="2900"/>
                  </a:cubicBezTo>
                  <a:cubicBezTo>
                    <a:pt x="8510" y="3749"/>
                    <a:pt x="7260" y="4411"/>
                    <a:pt x="6610" y="4836"/>
                  </a:cubicBezTo>
                  <a:cubicBezTo>
                    <a:pt x="5961" y="5261"/>
                    <a:pt x="5461" y="4924"/>
                    <a:pt x="5686" y="413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2"/>
            <p:cNvSpPr/>
            <p:nvPr/>
          </p:nvSpPr>
          <p:spPr>
            <a:xfrm>
              <a:off x="2453845" y="3291223"/>
              <a:ext cx="113555" cy="133635"/>
            </a:xfrm>
            <a:custGeom>
              <a:avLst/>
              <a:gdLst/>
              <a:ahLst/>
              <a:cxnLst/>
              <a:rect l="l" t="t" r="r" b="b"/>
              <a:pathLst>
                <a:path w="3574" h="4206" extrusionOk="0">
                  <a:moveTo>
                    <a:pt x="313" y="0"/>
                  </a:moveTo>
                  <a:cubicBezTo>
                    <a:pt x="313" y="0"/>
                    <a:pt x="275" y="0"/>
                    <a:pt x="250" y="13"/>
                  </a:cubicBezTo>
                  <a:cubicBezTo>
                    <a:pt x="225" y="13"/>
                    <a:pt x="200" y="38"/>
                    <a:pt x="163" y="50"/>
                  </a:cubicBezTo>
                  <a:cubicBezTo>
                    <a:pt x="150" y="50"/>
                    <a:pt x="138" y="63"/>
                    <a:pt x="125" y="75"/>
                  </a:cubicBezTo>
                  <a:lnTo>
                    <a:pt x="75" y="125"/>
                  </a:lnTo>
                  <a:cubicBezTo>
                    <a:pt x="63" y="138"/>
                    <a:pt x="38" y="175"/>
                    <a:pt x="38" y="200"/>
                  </a:cubicBezTo>
                  <a:cubicBezTo>
                    <a:pt x="38" y="238"/>
                    <a:pt x="38" y="263"/>
                    <a:pt x="63" y="300"/>
                  </a:cubicBezTo>
                  <a:cubicBezTo>
                    <a:pt x="88" y="363"/>
                    <a:pt x="125" y="400"/>
                    <a:pt x="188" y="450"/>
                  </a:cubicBezTo>
                  <a:cubicBezTo>
                    <a:pt x="251" y="513"/>
                    <a:pt x="334" y="561"/>
                    <a:pt x="427" y="601"/>
                  </a:cubicBezTo>
                  <a:lnTo>
                    <a:pt x="427" y="601"/>
                  </a:lnTo>
                  <a:cubicBezTo>
                    <a:pt x="397" y="606"/>
                    <a:pt x="368" y="614"/>
                    <a:pt x="338" y="625"/>
                  </a:cubicBezTo>
                  <a:cubicBezTo>
                    <a:pt x="250" y="650"/>
                    <a:pt x="138" y="713"/>
                    <a:pt x="75" y="825"/>
                  </a:cubicBezTo>
                  <a:cubicBezTo>
                    <a:pt x="13" y="938"/>
                    <a:pt x="0" y="1063"/>
                    <a:pt x="13" y="1175"/>
                  </a:cubicBezTo>
                  <a:cubicBezTo>
                    <a:pt x="25" y="1300"/>
                    <a:pt x="63" y="1400"/>
                    <a:pt x="100" y="1512"/>
                  </a:cubicBezTo>
                  <a:cubicBezTo>
                    <a:pt x="213" y="1737"/>
                    <a:pt x="375" y="1900"/>
                    <a:pt x="538" y="2012"/>
                  </a:cubicBezTo>
                  <a:cubicBezTo>
                    <a:pt x="596" y="2050"/>
                    <a:pt x="656" y="2080"/>
                    <a:pt x="714" y="2103"/>
                  </a:cubicBezTo>
                  <a:lnTo>
                    <a:pt x="714" y="2103"/>
                  </a:lnTo>
                  <a:cubicBezTo>
                    <a:pt x="655" y="2126"/>
                    <a:pt x="604" y="2149"/>
                    <a:pt x="563" y="2175"/>
                  </a:cubicBezTo>
                  <a:cubicBezTo>
                    <a:pt x="438" y="2237"/>
                    <a:pt x="350" y="2312"/>
                    <a:pt x="313" y="2387"/>
                  </a:cubicBezTo>
                  <a:cubicBezTo>
                    <a:pt x="288" y="2424"/>
                    <a:pt x="263" y="2462"/>
                    <a:pt x="263" y="2499"/>
                  </a:cubicBezTo>
                  <a:cubicBezTo>
                    <a:pt x="250" y="2524"/>
                    <a:pt x="250" y="2549"/>
                    <a:pt x="250" y="2574"/>
                  </a:cubicBezTo>
                  <a:lnTo>
                    <a:pt x="250" y="2637"/>
                  </a:lnTo>
                  <a:cubicBezTo>
                    <a:pt x="250" y="2637"/>
                    <a:pt x="250" y="2674"/>
                    <a:pt x="263" y="2712"/>
                  </a:cubicBezTo>
                  <a:cubicBezTo>
                    <a:pt x="275" y="2762"/>
                    <a:pt x="288" y="2824"/>
                    <a:pt x="325" y="2887"/>
                  </a:cubicBezTo>
                  <a:cubicBezTo>
                    <a:pt x="400" y="3024"/>
                    <a:pt x="563" y="3187"/>
                    <a:pt x="763" y="3312"/>
                  </a:cubicBezTo>
                  <a:cubicBezTo>
                    <a:pt x="963" y="3449"/>
                    <a:pt x="1212" y="3561"/>
                    <a:pt x="1475" y="3636"/>
                  </a:cubicBezTo>
                  <a:cubicBezTo>
                    <a:pt x="1625" y="3674"/>
                    <a:pt x="1762" y="3699"/>
                    <a:pt x="1900" y="3711"/>
                  </a:cubicBezTo>
                  <a:cubicBezTo>
                    <a:pt x="1938" y="3718"/>
                    <a:pt x="1978" y="3721"/>
                    <a:pt x="2020" y="3721"/>
                  </a:cubicBezTo>
                  <a:cubicBezTo>
                    <a:pt x="2057" y="3721"/>
                    <a:pt x="2096" y="3719"/>
                    <a:pt x="2134" y="3714"/>
                  </a:cubicBezTo>
                  <a:lnTo>
                    <a:pt x="2134" y="3714"/>
                  </a:lnTo>
                  <a:cubicBezTo>
                    <a:pt x="2085" y="3764"/>
                    <a:pt x="2038" y="3838"/>
                    <a:pt x="2062" y="3936"/>
                  </a:cubicBezTo>
                  <a:cubicBezTo>
                    <a:pt x="2075" y="4024"/>
                    <a:pt x="2150" y="4061"/>
                    <a:pt x="2200" y="4086"/>
                  </a:cubicBezTo>
                  <a:cubicBezTo>
                    <a:pt x="2262" y="4124"/>
                    <a:pt x="2324" y="4136"/>
                    <a:pt x="2374" y="4149"/>
                  </a:cubicBezTo>
                  <a:cubicBezTo>
                    <a:pt x="2530" y="4192"/>
                    <a:pt x="2685" y="4205"/>
                    <a:pt x="2828" y="4205"/>
                  </a:cubicBezTo>
                  <a:cubicBezTo>
                    <a:pt x="2892" y="4205"/>
                    <a:pt x="2954" y="4203"/>
                    <a:pt x="3012" y="4199"/>
                  </a:cubicBezTo>
                  <a:cubicBezTo>
                    <a:pt x="3199" y="4186"/>
                    <a:pt x="3337" y="4149"/>
                    <a:pt x="3437" y="4124"/>
                  </a:cubicBezTo>
                  <a:cubicBezTo>
                    <a:pt x="3524" y="4086"/>
                    <a:pt x="3574" y="4049"/>
                    <a:pt x="3574" y="4049"/>
                  </a:cubicBezTo>
                  <a:lnTo>
                    <a:pt x="3574" y="4049"/>
                  </a:lnTo>
                  <a:lnTo>
                    <a:pt x="3437" y="4086"/>
                  </a:lnTo>
                  <a:cubicBezTo>
                    <a:pt x="3337" y="4124"/>
                    <a:pt x="3199" y="4136"/>
                    <a:pt x="3012" y="4136"/>
                  </a:cubicBezTo>
                  <a:cubicBezTo>
                    <a:pt x="2837" y="4136"/>
                    <a:pt x="2624" y="4136"/>
                    <a:pt x="2399" y="4074"/>
                  </a:cubicBezTo>
                  <a:cubicBezTo>
                    <a:pt x="2337" y="4061"/>
                    <a:pt x="2287" y="4049"/>
                    <a:pt x="2250" y="4011"/>
                  </a:cubicBezTo>
                  <a:cubicBezTo>
                    <a:pt x="2200" y="3986"/>
                    <a:pt x="2150" y="3949"/>
                    <a:pt x="2150" y="3899"/>
                  </a:cubicBezTo>
                  <a:cubicBezTo>
                    <a:pt x="2150" y="3861"/>
                    <a:pt x="2162" y="3811"/>
                    <a:pt x="2212" y="3761"/>
                  </a:cubicBezTo>
                  <a:cubicBezTo>
                    <a:pt x="2236" y="3729"/>
                    <a:pt x="2270" y="3708"/>
                    <a:pt x="2301" y="3683"/>
                  </a:cubicBezTo>
                  <a:lnTo>
                    <a:pt x="2301" y="3683"/>
                  </a:lnTo>
                  <a:cubicBezTo>
                    <a:pt x="2313" y="3680"/>
                    <a:pt x="2325" y="3677"/>
                    <a:pt x="2337" y="3674"/>
                  </a:cubicBezTo>
                  <a:lnTo>
                    <a:pt x="2330" y="3659"/>
                  </a:lnTo>
                  <a:lnTo>
                    <a:pt x="2330" y="3659"/>
                  </a:lnTo>
                  <a:cubicBezTo>
                    <a:pt x="2337" y="3652"/>
                    <a:pt x="2343" y="3645"/>
                    <a:pt x="2349" y="3636"/>
                  </a:cubicBezTo>
                  <a:lnTo>
                    <a:pt x="2637" y="3437"/>
                  </a:lnTo>
                  <a:lnTo>
                    <a:pt x="2312" y="3549"/>
                  </a:lnTo>
                  <a:cubicBezTo>
                    <a:pt x="2229" y="3575"/>
                    <a:pt x="2139" y="3586"/>
                    <a:pt x="2046" y="3586"/>
                  </a:cubicBezTo>
                  <a:cubicBezTo>
                    <a:pt x="1872" y="3586"/>
                    <a:pt x="1688" y="3548"/>
                    <a:pt x="1525" y="3499"/>
                  </a:cubicBezTo>
                  <a:cubicBezTo>
                    <a:pt x="1262" y="3424"/>
                    <a:pt x="1025" y="3299"/>
                    <a:pt x="838" y="3174"/>
                  </a:cubicBezTo>
                  <a:cubicBezTo>
                    <a:pt x="650" y="3049"/>
                    <a:pt x="513" y="2899"/>
                    <a:pt x="463" y="2799"/>
                  </a:cubicBezTo>
                  <a:cubicBezTo>
                    <a:pt x="438" y="2737"/>
                    <a:pt x="413" y="2699"/>
                    <a:pt x="413" y="2674"/>
                  </a:cubicBezTo>
                  <a:lnTo>
                    <a:pt x="413" y="2624"/>
                  </a:lnTo>
                  <a:cubicBezTo>
                    <a:pt x="413" y="2624"/>
                    <a:pt x="400" y="2574"/>
                    <a:pt x="463" y="2487"/>
                  </a:cubicBezTo>
                  <a:cubicBezTo>
                    <a:pt x="500" y="2437"/>
                    <a:pt x="563" y="2374"/>
                    <a:pt x="650" y="2312"/>
                  </a:cubicBezTo>
                  <a:cubicBezTo>
                    <a:pt x="888" y="2187"/>
                    <a:pt x="1137" y="2150"/>
                    <a:pt x="1375" y="2025"/>
                  </a:cubicBezTo>
                  <a:cubicBezTo>
                    <a:pt x="1306" y="2025"/>
                    <a:pt x="1241" y="2026"/>
                    <a:pt x="1177" y="2026"/>
                  </a:cubicBezTo>
                  <a:cubicBezTo>
                    <a:pt x="1121" y="2026"/>
                    <a:pt x="1066" y="2025"/>
                    <a:pt x="1013" y="2020"/>
                  </a:cubicBezTo>
                  <a:lnTo>
                    <a:pt x="1013" y="2020"/>
                  </a:lnTo>
                  <a:cubicBezTo>
                    <a:pt x="1013" y="2018"/>
                    <a:pt x="1013" y="2015"/>
                    <a:pt x="1013" y="2012"/>
                  </a:cubicBezTo>
                  <a:cubicBezTo>
                    <a:pt x="1005" y="2014"/>
                    <a:pt x="998" y="2016"/>
                    <a:pt x="991" y="2018"/>
                  </a:cubicBezTo>
                  <a:lnTo>
                    <a:pt x="991" y="2018"/>
                  </a:lnTo>
                  <a:cubicBezTo>
                    <a:pt x="873" y="2005"/>
                    <a:pt x="762" y="1974"/>
                    <a:pt x="650" y="1900"/>
                  </a:cubicBezTo>
                  <a:cubicBezTo>
                    <a:pt x="500" y="1812"/>
                    <a:pt x="350" y="1650"/>
                    <a:pt x="250" y="1462"/>
                  </a:cubicBezTo>
                  <a:cubicBezTo>
                    <a:pt x="150" y="1275"/>
                    <a:pt x="100" y="1050"/>
                    <a:pt x="200" y="875"/>
                  </a:cubicBezTo>
                  <a:cubicBezTo>
                    <a:pt x="250" y="800"/>
                    <a:pt x="325" y="738"/>
                    <a:pt x="413" y="700"/>
                  </a:cubicBezTo>
                  <a:cubicBezTo>
                    <a:pt x="500" y="675"/>
                    <a:pt x="588" y="675"/>
                    <a:pt x="663" y="650"/>
                  </a:cubicBezTo>
                  <a:lnTo>
                    <a:pt x="913" y="638"/>
                  </a:lnTo>
                  <a:lnTo>
                    <a:pt x="688" y="575"/>
                  </a:lnTo>
                  <a:cubicBezTo>
                    <a:pt x="525" y="525"/>
                    <a:pt x="388" y="463"/>
                    <a:pt x="275" y="388"/>
                  </a:cubicBezTo>
                  <a:cubicBezTo>
                    <a:pt x="163" y="313"/>
                    <a:pt x="100" y="200"/>
                    <a:pt x="163" y="138"/>
                  </a:cubicBezTo>
                  <a:cubicBezTo>
                    <a:pt x="213" y="75"/>
                    <a:pt x="275" y="50"/>
                    <a:pt x="325" y="25"/>
                  </a:cubicBezTo>
                  <a:cubicBezTo>
                    <a:pt x="288" y="13"/>
                    <a:pt x="313" y="13"/>
                    <a:pt x="313" y="0"/>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2"/>
            <p:cNvSpPr/>
            <p:nvPr/>
          </p:nvSpPr>
          <p:spPr>
            <a:xfrm>
              <a:off x="2494737" y="3296560"/>
              <a:ext cx="38921" cy="11184"/>
            </a:xfrm>
            <a:custGeom>
              <a:avLst/>
              <a:gdLst/>
              <a:ahLst/>
              <a:cxnLst/>
              <a:rect l="l" t="t" r="r" b="b"/>
              <a:pathLst>
                <a:path w="1225" h="352" extrusionOk="0">
                  <a:moveTo>
                    <a:pt x="175" y="57"/>
                  </a:moveTo>
                  <a:cubicBezTo>
                    <a:pt x="88" y="57"/>
                    <a:pt x="0" y="95"/>
                    <a:pt x="0" y="145"/>
                  </a:cubicBezTo>
                  <a:cubicBezTo>
                    <a:pt x="0" y="195"/>
                    <a:pt x="88" y="220"/>
                    <a:pt x="188" y="220"/>
                  </a:cubicBezTo>
                  <a:cubicBezTo>
                    <a:pt x="288" y="220"/>
                    <a:pt x="363" y="182"/>
                    <a:pt x="363" y="132"/>
                  </a:cubicBezTo>
                  <a:cubicBezTo>
                    <a:pt x="363" y="82"/>
                    <a:pt x="288" y="57"/>
                    <a:pt x="175" y="57"/>
                  </a:cubicBezTo>
                  <a:close/>
                  <a:moveTo>
                    <a:pt x="754" y="1"/>
                  </a:moveTo>
                  <a:cubicBezTo>
                    <a:pt x="659" y="1"/>
                    <a:pt x="587" y="34"/>
                    <a:pt x="563" y="82"/>
                  </a:cubicBezTo>
                  <a:cubicBezTo>
                    <a:pt x="538" y="157"/>
                    <a:pt x="663" y="270"/>
                    <a:pt x="850" y="320"/>
                  </a:cubicBezTo>
                  <a:cubicBezTo>
                    <a:pt x="907" y="342"/>
                    <a:pt x="966" y="351"/>
                    <a:pt x="1018" y="351"/>
                  </a:cubicBezTo>
                  <a:cubicBezTo>
                    <a:pt x="1115" y="351"/>
                    <a:pt x="1192" y="318"/>
                    <a:pt x="1200" y="270"/>
                  </a:cubicBezTo>
                  <a:cubicBezTo>
                    <a:pt x="1225" y="195"/>
                    <a:pt x="1100" y="82"/>
                    <a:pt x="925" y="32"/>
                  </a:cubicBezTo>
                  <a:cubicBezTo>
                    <a:pt x="864" y="10"/>
                    <a:pt x="805" y="1"/>
                    <a:pt x="75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2"/>
            <p:cNvSpPr/>
            <p:nvPr/>
          </p:nvSpPr>
          <p:spPr>
            <a:xfrm>
              <a:off x="2390713" y="3256940"/>
              <a:ext cx="31804" cy="25482"/>
            </a:xfrm>
            <a:custGeom>
              <a:avLst/>
              <a:gdLst/>
              <a:ahLst/>
              <a:cxnLst/>
              <a:rect l="l" t="t" r="r" b="b"/>
              <a:pathLst>
                <a:path w="1001" h="802" extrusionOk="0">
                  <a:moveTo>
                    <a:pt x="117" y="0"/>
                  </a:moveTo>
                  <a:cubicBezTo>
                    <a:pt x="96" y="0"/>
                    <a:pt x="78" y="6"/>
                    <a:pt x="63" y="17"/>
                  </a:cubicBezTo>
                  <a:cubicBezTo>
                    <a:pt x="1" y="67"/>
                    <a:pt x="38" y="217"/>
                    <a:pt x="151" y="367"/>
                  </a:cubicBezTo>
                  <a:cubicBezTo>
                    <a:pt x="247" y="473"/>
                    <a:pt x="358" y="534"/>
                    <a:pt x="432" y="534"/>
                  </a:cubicBezTo>
                  <a:cubicBezTo>
                    <a:pt x="455" y="534"/>
                    <a:pt x="474" y="529"/>
                    <a:pt x="488" y="517"/>
                  </a:cubicBezTo>
                  <a:cubicBezTo>
                    <a:pt x="551" y="455"/>
                    <a:pt x="501" y="305"/>
                    <a:pt x="388" y="180"/>
                  </a:cubicBezTo>
                  <a:cubicBezTo>
                    <a:pt x="292" y="64"/>
                    <a:pt x="188" y="0"/>
                    <a:pt x="117" y="0"/>
                  </a:cubicBezTo>
                  <a:close/>
                  <a:moveTo>
                    <a:pt x="703" y="567"/>
                  </a:moveTo>
                  <a:cubicBezTo>
                    <a:pt x="681" y="567"/>
                    <a:pt x="663" y="571"/>
                    <a:pt x="651" y="580"/>
                  </a:cubicBezTo>
                  <a:cubicBezTo>
                    <a:pt x="626" y="617"/>
                    <a:pt x="688" y="692"/>
                    <a:pt x="763" y="755"/>
                  </a:cubicBezTo>
                  <a:cubicBezTo>
                    <a:pt x="808" y="785"/>
                    <a:pt x="863" y="801"/>
                    <a:pt x="904" y="801"/>
                  </a:cubicBezTo>
                  <a:cubicBezTo>
                    <a:pt x="932" y="801"/>
                    <a:pt x="953" y="794"/>
                    <a:pt x="963" y="780"/>
                  </a:cubicBezTo>
                  <a:cubicBezTo>
                    <a:pt x="1000" y="742"/>
                    <a:pt x="950" y="655"/>
                    <a:pt x="863" y="617"/>
                  </a:cubicBezTo>
                  <a:cubicBezTo>
                    <a:pt x="805" y="584"/>
                    <a:pt x="746" y="567"/>
                    <a:pt x="703" y="567"/>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2"/>
            <p:cNvSpPr/>
            <p:nvPr/>
          </p:nvSpPr>
          <p:spPr>
            <a:xfrm>
              <a:off x="2667039" y="3184022"/>
              <a:ext cx="279566" cy="261361"/>
            </a:xfrm>
            <a:custGeom>
              <a:avLst/>
              <a:gdLst/>
              <a:ahLst/>
              <a:cxnLst/>
              <a:rect l="l" t="t" r="r" b="b"/>
              <a:pathLst>
                <a:path w="8799" h="8226" extrusionOk="0">
                  <a:moveTo>
                    <a:pt x="5524" y="1"/>
                  </a:moveTo>
                  <a:cubicBezTo>
                    <a:pt x="5118" y="1"/>
                    <a:pt x="5044" y="816"/>
                    <a:pt x="4873" y="1138"/>
                  </a:cubicBezTo>
                  <a:cubicBezTo>
                    <a:pt x="4173" y="2487"/>
                    <a:pt x="2324" y="1950"/>
                    <a:pt x="850" y="3787"/>
                  </a:cubicBezTo>
                  <a:cubicBezTo>
                    <a:pt x="63" y="4736"/>
                    <a:pt x="0" y="5848"/>
                    <a:pt x="537" y="6923"/>
                  </a:cubicBezTo>
                  <a:cubicBezTo>
                    <a:pt x="550" y="6948"/>
                    <a:pt x="562" y="6985"/>
                    <a:pt x="587" y="7010"/>
                  </a:cubicBezTo>
                  <a:cubicBezTo>
                    <a:pt x="987" y="7760"/>
                    <a:pt x="2387" y="8010"/>
                    <a:pt x="3136" y="8185"/>
                  </a:cubicBezTo>
                  <a:cubicBezTo>
                    <a:pt x="3246" y="8213"/>
                    <a:pt x="3348" y="8225"/>
                    <a:pt x="3441" y="8225"/>
                  </a:cubicBezTo>
                  <a:cubicBezTo>
                    <a:pt x="3978" y="8225"/>
                    <a:pt x="4193" y="7788"/>
                    <a:pt x="3799" y="7223"/>
                  </a:cubicBezTo>
                  <a:lnTo>
                    <a:pt x="3799" y="7223"/>
                  </a:lnTo>
                  <a:cubicBezTo>
                    <a:pt x="3856" y="7299"/>
                    <a:pt x="4540" y="7332"/>
                    <a:pt x="4933" y="7332"/>
                  </a:cubicBezTo>
                  <a:cubicBezTo>
                    <a:pt x="5054" y="7332"/>
                    <a:pt x="5147" y="7329"/>
                    <a:pt x="5185" y="7323"/>
                  </a:cubicBezTo>
                  <a:cubicBezTo>
                    <a:pt x="5610" y="7298"/>
                    <a:pt x="6060" y="7160"/>
                    <a:pt x="6385" y="6861"/>
                  </a:cubicBezTo>
                  <a:cubicBezTo>
                    <a:pt x="6802" y="6487"/>
                    <a:pt x="6467" y="5873"/>
                    <a:pt x="5973" y="5789"/>
                  </a:cubicBezTo>
                  <a:lnTo>
                    <a:pt x="5973" y="5789"/>
                  </a:lnTo>
                  <a:cubicBezTo>
                    <a:pt x="6828" y="5676"/>
                    <a:pt x="8799" y="4354"/>
                    <a:pt x="8047" y="3624"/>
                  </a:cubicBezTo>
                  <a:cubicBezTo>
                    <a:pt x="7932" y="3510"/>
                    <a:pt x="7793" y="3469"/>
                    <a:pt x="7651" y="3469"/>
                  </a:cubicBezTo>
                  <a:cubicBezTo>
                    <a:pt x="7467" y="3469"/>
                    <a:pt x="7277" y="3536"/>
                    <a:pt x="7122" y="3599"/>
                  </a:cubicBezTo>
                  <a:cubicBezTo>
                    <a:pt x="7372" y="3137"/>
                    <a:pt x="7859" y="2487"/>
                    <a:pt x="7435" y="2038"/>
                  </a:cubicBezTo>
                  <a:cubicBezTo>
                    <a:pt x="7293" y="1882"/>
                    <a:pt x="7122" y="1817"/>
                    <a:pt x="6948" y="1817"/>
                  </a:cubicBezTo>
                  <a:cubicBezTo>
                    <a:pt x="6662" y="1817"/>
                    <a:pt x="6367" y="1992"/>
                    <a:pt x="6173" y="2225"/>
                  </a:cubicBezTo>
                  <a:cubicBezTo>
                    <a:pt x="6422" y="1613"/>
                    <a:pt x="6472" y="613"/>
                    <a:pt x="5885" y="163"/>
                  </a:cubicBezTo>
                  <a:cubicBezTo>
                    <a:pt x="5741" y="49"/>
                    <a:pt x="5623" y="1"/>
                    <a:pt x="55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2"/>
            <p:cNvSpPr/>
            <p:nvPr/>
          </p:nvSpPr>
          <p:spPr>
            <a:xfrm>
              <a:off x="2667039" y="3184022"/>
              <a:ext cx="279566" cy="261361"/>
            </a:xfrm>
            <a:custGeom>
              <a:avLst/>
              <a:gdLst/>
              <a:ahLst/>
              <a:cxnLst/>
              <a:rect l="l" t="t" r="r" b="b"/>
              <a:pathLst>
                <a:path w="8799" h="8226" extrusionOk="0">
                  <a:moveTo>
                    <a:pt x="5524" y="1"/>
                  </a:moveTo>
                  <a:cubicBezTo>
                    <a:pt x="5118" y="1"/>
                    <a:pt x="5044" y="816"/>
                    <a:pt x="4873" y="1138"/>
                  </a:cubicBezTo>
                  <a:cubicBezTo>
                    <a:pt x="4173" y="2487"/>
                    <a:pt x="2324" y="1950"/>
                    <a:pt x="850" y="3787"/>
                  </a:cubicBezTo>
                  <a:cubicBezTo>
                    <a:pt x="63" y="4736"/>
                    <a:pt x="0" y="5848"/>
                    <a:pt x="537" y="6923"/>
                  </a:cubicBezTo>
                  <a:cubicBezTo>
                    <a:pt x="550" y="6948"/>
                    <a:pt x="562" y="6985"/>
                    <a:pt x="587" y="7010"/>
                  </a:cubicBezTo>
                  <a:cubicBezTo>
                    <a:pt x="987" y="7760"/>
                    <a:pt x="2387" y="8010"/>
                    <a:pt x="3136" y="8185"/>
                  </a:cubicBezTo>
                  <a:cubicBezTo>
                    <a:pt x="3246" y="8213"/>
                    <a:pt x="3348" y="8225"/>
                    <a:pt x="3441" y="8225"/>
                  </a:cubicBezTo>
                  <a:cubicBezTo>
                    <a:pt x="3978" y="8225"/>
                    <a:pt x="4193" y="7788"/>
                    <a:pt x="3799" y="7223"/>
                  </a:cubicBezTo>
                  <a:lnTo>
                    <a:pt x="3799" y="7223"/>
                  </a:lnTo>
                  <a:cubicBezTo>
                    <a:pt x="3856" y="7299"/>
                    <a:pt x="4540" y="7332"/>
                    <a:pt x="4933" y="7332"/>
                  </a:cubicBezTo>
                  <a:cubicBezTo>
                    <a:pt x="5054" y="7332"/>
                    <a:pt x="5147" y="7329"/>
                    <a:pt x="5185" y="7323"/>
                  </a:cubicBezTo>
                  <a:cubicBezTo>
                    <a:pt x="5610" y="7298"/>
                    <a:pt x="6060" y="7160"/>
                    <a:pt x="6385" y="6861"/>
                  </a:cubicBezTo>
                  <a:cubicBezTo>
                    <a:pt x="6802" y="6487"/>
                    <a:pt x="6467" y="5873"/>
                    <a:pt x="5973" y="5789"/>
                  </a:cubicBezTo>
                  <a:lnTo>
                    <a:pt x="5973" y="5789"/>
                  </a:lnTo>
                  <a:cubicBezTo>
                    <a:pt x="6828" y="5676"/>
                    <a:pt x="8799" y="4354"/>
                    <a:pt x="8047" y="3624"/>
                  </a:cubicBezTo>
                  <a:cubicBezTo>
                    <a:pt x="7932" y="3510"/>
                    <a:pt x="7793" y="3469"/>
                    <a:pt x="7651" y="3469"/>
                  </a:cubicBezTo>
                  <a:cubicBezTo>
                    <a:pt x="7467" y="3469"/>
                    <a:pt x="7277" y="3536"/>
                    <a:pt x="7122" y="3599"/>
                  </a:cubicBezTo>
                  <a:cubicBezTo>
                    <a:pt x="7372" y="3137"/>
                    <a:pt x="7859" y="2487"/>
                    <a:pt x="7435" y="2038"/>
                  </a:cubicBezTo>
                  <a:cubicBezTo>
                    <a:pt x="7293" y="1882"/>
                    <a:pt x="7122" y="1817"/>
                    <a:pt x="6948" y="1817"/>
                  </a:cubicBezTo>
                  <a:cubicBezTo>
                    <a:pt x="6662" y="1817"/>
                    <a:pt x="6367" y="1992"/>
                    <a:pt x="6173" y="2225"/>
                  </a:cubicBezTo>
                  <a:cubicBezTo>
                    <a:pt x="6422" y="1613"/>
                    <a:pt x="6472" y="613"/>
                    <a:pt x="5885" y="163"/>
                  </a:cubicBezTo>
                  <a:cubicBezTo>
                    <a:pt x="5741" y="49"/>
                    <a:pt x="5623" y="1"/>
                    <a:pt x="552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2"/>
            <p:cNvSpPr/>
            <p:nvPr/>
          </p:nvSpPr>
          <p:spPr>
            <a:xfrm>
              <a:off x="2669009" y="3241213"/>
              <a:ext cx="277914" cy="208841"/>
            </a:xfrm>
            <a:custGeom>
              <a:avLst/>
              <a:gdLst/>
              <a:ahLst/>
              <a:cxnLst/>
              <a:rect l="l" t="t" r="r" b="b"/>
              <a:pathLst>
                <a:path w="8747" h="6573" extrusionOk="0">
                  <a:moveTo>
                    <a:pt x="3737" y="5423"/>
                  </a:moveTo>
                  <a:cubicBezTo>
                    <a:pt x="3812" y="5523"/>
                    <a:pt x="4949" y="5523"/>
                    <a:pt x="5123" y="5523"/>
                  </a:cubicBezTo>
                  <a:cubicBezTo>
                    <a:pt x="5548" y="5498"/>
                    <a:pt x="5998" y="5360"/>
                    <a:pt x="6323" y="5061"/>
                  </a:cubicBezTo>
                  <a:cubicBezTo>
                    <a:pt x="6735" y="4686"/>
                    <a:pt x="6410" y="4061"/>
                    <a:pt x="5911" y="3973"/>
                  </a:cubicBezTo>
                  <a:cubicBezTo>
                    <a:pt x="6748" y="3886"/>
                    <a:pt x="8747" y="2549"/>
                    <a:pt x="7985" y="1824"/>
                  </a:cubicBezTo>
                  <a:cubicBezTo>
                    <a:pt x="7710" y="1562"/>
                    <a:pt x="7335" y="1687"/>
                    <a:pt x="7060" y="1787"/>
                  </a:cubicBezTo>
                  <a:cubicBezTo>
                    <a:pt x="7310" y="1337"/>
                    <a:pt x="7797" y="687"/>
                    <a:pt x="7373" y="225"/>
                  </a:cubicBezTo>
                  <a:cubicBezTo>
                    <a:pt x="7198" y="50"/>
                    <a:pt x="6960" y="0"/>
                    <a:pt x="6748" y="25"/>
                  </a:cubicBezTo>
                  <a:cubicBezTo>
                    <a:pt x="6823" y="38"/>
                    <a:pt x="6898" y="75"/>
                    <a:pt x="6898" y="75"/>
                  </a:cubicBezTo>
                  <a:cubicBezTo>
                    <a:pt x="7647" y="825"/>
                    <a:pt x="6473" y="1787"/>
                    <a:pt x="6473" y="1787"/>
                  </a:cubicBezTo>
                  <a:cubicBezTo>
                    <a:pt x="6473" y="1787"/>
                    <a:pt x="7922" y="1724"/>
                    <a:pt x="7497" y="2499"/>
                  </a:cubicBezTo>
                  <a:cubicBezTo>
                    <a:pt x="7098" y="3261"/>
                    <a:pt x="5536" y="3749"/>
                    <a:pt x="5536" y="3749"/>
                  </a:cubicBezTo>
                  <a:cubicBezTo>
                    <a:pt x="5536" y="3749"/>
                    <a:pt x="6161" y="4011"/>
                    <a:pt x="5648" y="4448"/>
                  </a:cubicBezTo>
                  <a:cubicBezTo>
                    <a:pt x="5148" y="4886"/>
                    <a:pt x="3824" y="4636"/>
                    <a:pt x="3824" y="4636"/>
                  </a:cubicBezTo>
                  <a:cubicBezTo>
                    <a:pt x="4636" y="4186"/>
                    <a:pt x="5323" y="3149"/>
                    <a:pt x="5136" y="2637"/>
                  </a:cubicBezTo>
                  <a:cubicBezTo>
                    <a:pt x="4949" y="2124"/>
                    <a:pt x="4424" y="2274"/>
                    <a:pt x="4424" y="2274"/>
                  </a:cubicBezTo>
                  <a:cubicBezTo>
                    <a:pt x="4424" y="2274"/>
                    <a:pt x="4636" y="1899"/>
                    <a:pt x="4586" y="1400"/>
                  </a:cubicBezTo>
                  <a:cubicBezTo>
                    <a:pt x="4549" y="900"/>
                    <a:pt x="3824" y="1000"/>
                    <a:pt x="3824" y="1000"/>
                  </a:cubicBezTo>
                  <a:cubicBezTo>
                    <a:pt x="3824" y="1000"/>
                    <a:pt x="4399" y="1200"/>
                    <a:pt x="4236" y="1849"/>
                  </a:cubicBezTo>
                  <a:cubicBezTo>
                    <a:pt x="4074" y="2499"/>
                    <a:pt x="3337" y="2649"/>
                    <a:pt x="3337" y="2649"/>
                  </a:cubicBezTo>
                  <a:cubicBezTo>
                    <a:pt x="3337" y="2649"/>
                    <a:pt x="4299" y="2649"/>
                    <a:pt x="3999" y="3311"/>
                  </a:cubicBezTo>
                  <a:cubicBezTo>
                    <a:pt x="3724" y="3961"/>
                    <a:pt x="2337" y="4448"/>
                    <a:pt x="1075" y="3786"/>
                  </a:cubicBezTo>
                  <a:cubicBezTo>
                    <a:pt x="500" y="3499"/>
                    <a:pt x="338" y="3036"/>
                    <a:pt x="338" y="2649"/>
                  </a:cubicBezTo>
                  <a:cubicBezTo>
                    <a:pt x="1" y="3436"/>
                    <a:pt x="63" y="4261"/>
                    <a:pt x="463" y="5086"/>
                  </a:cubicBezTo>
                  <a:lnTo>
                    <a:pt x="513" y="5185"/>
                  </a:lnTo>
                  <a:cubicBezTo>
                    <a:pt x="925" y="5935"/>
                    <a:pt x="2325" y="6185"/>
                    <a:pt x="3062" y="6347"/>
                  </a:cubicBezTo>
                  <a:cubicBezTo>
                    <a:pt x="3824" y="6572"/>
                    <a:pt x="4199" y="6073"/>
                    <a:pt x="3737" y="542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2"/>
            <p:cNvSpPr/>
            <p:nvPr/>
          </p:nvSpPr>
          <p:spPr>
            <a:xfrm>
              <a:off x="2728963" y="3254684"/>
              <a:ext cx="86580" cy="155653"/>
            </a:xfrm>
            <a:custGeom>
              <a:avLst/>
              <a:gdLst/>
              <a:ahLst/>
              <a:cxnLst/>
              <a:rect l="l" t="t" r="r" b="b"/>
              <a:pathLst>
                <a:path w="2725" h="4899" extrusionOk="0">
                  <a:moveTo>
                    <a:pt x="1825" y="1"/>
                  </a:moveTo>
                  <a:cubicBezTo>
                    <a:pt x="1787" y="13"/>
                    <a:pt x="1750" y="13"/>
                    <a:pt x="1750" y="13"/>
                  </a:cubicBezTo>
                  <a:lnTo>
                    <a:pt x="1912" y="13"/>
                  </a:lnTo>
                  <a:cubicBezTo>
                    <a:pt x="1913" y="13"/>
                    <a:pt x="1913" y="13"/>
                    <a:pt x="1914" y="13"/>
                  </a:cubicBezTo>
                  <a:lnTo>
                    <a:pt x="1914" y="13"/>
                  </a:lnTo>
                  <a:cubicBezTo>
                    <a:pt x="1881" y="4"/>
                    <a:pt x="1850" y="1"/>
                    <a:pt x="1825" y="1"/>
                  </a:cubicBezTo>
                  <a:close/>
                  <a:moveTo>
                    <a:pt x="1914" y="13"/>
                  </a:moveTo>
                  <a:cubicBezTo>
                    <a:pt x="1946" y="23"/>
                    <a:pt x="1981" y="38"/>
                    <a:pt x="2012" y="63"/>
                  </a:cubicBezTo>
                  <a:cubicBezTo>
                    <a:pt x="2099" y="126"/>
                    <a:pt x="2062" y="226"/>
                    <a:pt x="1987" y="338"/>
                  </a:cubicBezTo>
                  <a:cubicBezTo>
                    <a:pt x="1912" y="451"/>
                    <a:pt x="1800" y="563"/>
                    <a:pt x="1662" y="651"/>
                  </a:cubicBezTo>
                  <a:lnTo>
                    <a:pt x="1450" y="788"/>
                  </a:lnTo>
                  <a:lnTo>
                    <a:pt x="1687" y="713"/>
                  </a:lnTo>
                  <a:cubicBezTo>
                    <a:pt x="1692" y="712"/>
                    <a:pt x="1697" y="710"/>
                    <a:pt x="1702" y="708"/>
                  </a:cubicBezTo>
                  <a:lnTo>
                    <a:pt x="1702" y="708"/>
                  </a:lnTo>
                  <a:lnTo>
                    <a:pt x="1712" y="726"/>
                  </a:lnTo>
                  <a:cubicBezTo>
                    <a:pt x="1730" y="714"/>
                    <a:pt x="1748" y="702"/>
                    <a:pt x="1765" y="689"/>
                  </a:cubicBezTo>
                  <a:lnTo>
                    <a:pt x="1765" y="689"/>
                  </a:lnTo>
                  <a:cubicBezTo>
                    <a:pt x="1820" y="674"/>
                    <a:pt x="1878" y="663"/>
                    <a:pt x="1937" y="663"/>
                  </a:cubicBezTo>
                  <a:cubicBezTo>
                    <a:pt x="2012" y="663"/>
                    <a:pt x="2112" y="701"/>
                    <a:pt x="2187" y="763"/>
                  </a:cubicBezTo>
                  <a:cubicBezTo>
                    <a:pt x="2324" y="888"/>
                    <a:pt x="2362" y="1138"/>
                    <a:pt x="2324" y="1338"/>
                  </a:cubicBezTo>
                  <a:cubicBezTo>
                    <a:pt x="2299" y="1563"/>
                    <a:pt x="2199" y="1750"/>
                    <a:pt x="2099" y="1888"/>
                  </a:cubicBezTo>
                  <a:cubicBezTo>
                    <a:pt x="1925" y="2088"/>
                    <a:pt x="1700" y="2163"/>
                    <a:pt x="1450" y="2250"/>
                  </a:cubicBezTo>
                  <a:cubicBezTo>
                    <a:pt x="1562" y="2261"/>
                    <a:pt x="1679" y="2262"/>
                    <a:pt x="1796" y="2263"/>
                  </a:cubicBezTo>
                  <a:lnTo>
                    <a:pt x="1796" y="2263"/>
                  </a:lnTo>
                  <a:cubicBezTo>
                    <a:pt x="1797" y="2270"/>
                    <a:pt x="1798" y="2278"/>
                    <a:pt x="1800" y="2288"/>
                  </a:cubicBezTo>
                  <a:cubicBezTo>
                    <a:pt x="1816" y="2280"/>
                    <a:pt x="1835" y="2272"/>
                    <a:pt x="1854" y="2263"/>
                  </a:cubicBezTo>
                  <a:lnTo>
                    <a:pt x="1854" y="2263"/>
                  </a:lnTo>
                  <a:cubicBezTo>
                    <a:pt x="1979" y="2263"/>
                    <a:pt x="2105" y="2263"/>
                    <a:pt x="2224" y="2275"/>
                  </a:cubicBezTo>
                  <a:cubicBezTo>
                    <a:pt x="2324" y="2288"/>
                    <a:pt x="2412" y="2337"/>
                    <a:pt x="2449" y="2375"/>
                  </a:cubicBezTo>
                  <a:cubicBezTo>
                    <a:pt x="2549" y="2450"/>
                    <a:pt x="2549" y="2500"/>
                    <a:pt x="2549" y="2500"/>
                  </a:cubicBezTo>
                  <a:cubicBezTo>
                    <a:pt x="2549" y="2500"/>
                    <a:pt x="2562" y="2512"/>
                    <a:pt x="2562" y="2537"/>
                  </a:cubicBezTo>
                  <a:cubicBezTo>
                    <a:pt x="2574" y="2575"/>
                    <a:pt x="2574" y="2625"/>
                    <a:pt x="2562" y="2687"/>
                  </a:cubicBezTo>
                  <a:cubicBezTo>
                    <a:pt x="2549" y="2812"/>
                    <a:pt x="2474" y="2975"/>
                    <a:pt x="2324" y="3162"/>
                  </a:cubicBezTo>
                  <a:cubicBezTo>
                    <a:pt x="2199" y="3350"/>
                    <a:pt x="2012" y="3537"/>
                    <a:pt x="1800" y="3699"/>
                  </a:cubicBezTo>
                  <a:cubicBezTo>
                    <a:pt x="1575" y="3849"/>
                    <a:pt x="1312" y="3999"/>
                    <a:pt x="1062" y="3999"/>
                  </a:cubicBezTo>
                  <a:lnTo>
                    <a:pt x="725" y="3999"/>
                  </a:lnTo>
                  <a:lnTo>
                    <a:pt x="1050" y="4087"/>
                  </a:lnTo>
                  <a:cubicBezTo>
                    <a:pt x="1112" y="4099"/>
                    <a:pt x="1175" y="4124"/>
                    <a:pt x="1225" y="4149"/>
                  </a:cubicBezTo>
                  <a:cubicBezTo>
                    <a:pt x="1262" y="4187"/>
                    <a:pt x="1312" y="4212"/>
                    <a:pt x="1312" y="4262"/>
                  </a:cubicBezTo>
                  <a:cubicBezTo>
                    <a:pt x="1312" y="4312"/>
                    <a:pt x="1287" y="4349"/>
                    <a:pt x="1250" y="4399"/>
                  </a:cubicBezTo>
                  <a:cubicBezTo>
                    <a:pt x="1225" y="4449"/>
                    <a:pt x="1175" y="4474"/>
                    <a:pt x="1125" y="4512"/>
                  </a:cubicBezTo>
                  <a:cubicBezTo>
                    <a:pt x="937" y="4649"/>
                    <a:pt x="738" y="4711"/>
                    <a:pt x="563" y="4774"/>
                  </a:cubicBezTo>
                  <a:cubicBezTo>
                    <a:pt x="388" y="4836"/>
                    <a:pt x="250" y="4874"/>
                    <a:pt x="163" y="4874"/>
                  </a:cubicBezTo>
                  <a:lnTo>
                    <a:pt x="0" y="4874"/>
                  </a:lnTo>
                  <a:cubicBezTo>
                    <a:pt x="0" y="4886"/>
                    <a:pt x="50" y="4899"/>
                    <a:pt x="163" y="4899"/>
                  </a:cubicBezTo>
                  <a:cubicBezTo>
                    <a:pt x="250" y="4899"/>
                    <a:pt x="413" y="4886"/>
                    <a:pt x="575" y="4836"/>
                  </a:cubicBezTo>
                  <a:cubicBezTo>
                    <a:pt x="763" y="4786"/>
                    <a:pt x="975" y="4711"/>
                    <a:pt x="1175" y="4587"/>
                  </a:cubicBezTo>
                  <a:cubicBezTo>
                    <a:pt x="1225" y="4562"/>
                    <a:pt x="1262" y="4512"/>
                    <a:pt x="1312" y="4462"/>
                  </a:cubicBezTo>
                  <a:cubicBezTo>
                    <a:pt x="1362" y="4412"/>
                    <a:pt x="1412" y="4349"/>
                    <a:pt x="1412" y="4262"/>
                  </a:cubicBezTo>
                  <a:cubicBezTo>
                    <a:pt x="1387" y="4162"/>
                    <a:pt x="1325" y="4099"/>
                    <a:pt x="1262" y="4074"/>
                  </a:cubicBezTo>
                  <a:cubicBezTo>
                    <a:pt x="1259" y="4072"/>
                    <a:pt x="1255" y="4070"/>
                    <a:pt x="1251" y="4068"/>
                  </a:cubicBezTo>
                  <a:lnTo>
                    <a:pt x="1251" y="4068"/>
                  </a:lnTo>
                  <a:cubicBezTo>
                    <a:pt x="1323" y="4054"/>
                    <a:pt x="1397" y="4032"/>
                    <a:pt x="1475" y="3999"/>
                  </a:cubicBezTo>
                  <a:cubicBezTo>
                    <a:pt x="1600" y="3949"/>
                    <a:pt x="1737" y="3874"/>
                    <a:pt x="1850" y="3787"/>
                  </a:cubicBezTo>
                  <a:cubicBezTo>
                    <a:pt x="2074" y="3637"/>
                    <a:pt x="2287" y="3437"/>
                    <a:pt x="2424" y="3250"/>
                  </a:cubicBezTo>
                  <a:cubicBezTo>
                    <a:pt x="2574" y="3062"/>
                    <a:pt x="2674" y="2875"/>
                    <a:pt x="2699" y="2712"/>
                  </a:cubicBezTo>
                  <a:cubicBezTo>
                    <a:pt x="2724" y="2637"/>
                    <a:pt x="2724" y="2575"/>
                    <a:pt x="2724" y="2525"/>
                  </a:cubicBezTo>
                  <a:cubicBezTo>
                    <a:pt x="2699" y="2500"/>
                    <a:pt x="2699" y="2462"/>
                    <a:pt x="2699" y="2462"/>
                  </a:cubicBezTo>
                  <a:cubicBezTo>
                    <a:pt x="2699" y="2462"/>
                    <a:pt x="2699" y="2450"/>
                    <a:pt x="2687" y="2412"/>
                  </a:cubicBezTo>
                  <a:cubicBezTo>
                    <a:pt x="2674" y="2400"/>
                    <a:pt x="2662" y="2387"/>
                    <a:pt x="2637" y="2350"/>
                  </a:cubicBezTo>
                  <a:cubicBezTo>
                    <a:pt x="2624" y="2325"/>
                    <a:pt x="2599" y="2300"/>
                    <a:pt x="2562" y="2275"/>
                  </a:cubicBezTo>
                  <a:cubicBezTo>
                    <a:pt x="2487" y="2213"/>
                    <a:pt x="2387" y="2163"/>
                    <a:pt x="2249" y="2150"/>
                  </a:cubicBezTo>
                  <a:cubicBezTo>
                    <a:pt x="2193" y="2144"/>
                    <a:pt x="2126" y="2141"/>
                    <a:pt x="2053" y="2141"/>
                  </a:cubicBezTo>
                  <a:lnTo>
                    <a:pt x="2053" y="2141"/>
                  </a:lnTo>
                  <a:cubicBezTo>
                    <a:pt x="2106" y="2099"/>
                    <a:pt x="2157" y="2049"/>
                    <a:pt x="2199" y="1988"/>
                  </a:cubicBezTo>
                  <a:cubicBezTo>
                    <a:pt x="2337" y="1838"/>
                    <a:pt x="2424" y="1613"/>
                    <a:pt x="2462" y="1388"/>
                  </a:cubicBezTo>
                  <a:cubicBezTo>
                    <a:pt x="2474" y="1263"/>
                    <a:pt x="2474" y="1150"/>
                    <a:pt x="2437" y="1026"/>
                  </a:cubicBezTo>
                  <a:cubicBezTo>
                    <a:pt x="2424" y="901"/>
                    <a:pt x="2362" y="788"/>
                    <a:pt x="2262" y="713"/>
                  </a:cubicBezTo>
                  <a:cubicBezTo>
                    <a:pt x="2174" y="638"/>
                    <a:pt x="2062" y="601"/>
                    <a:pt x="1950" y="601"/>
                  </a:cubicBezTo>
                  <a:cubicBezTo>
                    <a:pt x="1920" y="601"/>
                    <a:pt x="1890" y="604"/>
                    <a:pt x="1861" y="609"/>
                  </a:cubicBezTo>
                  <a:lnTo>
                    <a:pt x="1861" y="609"/>
                  </a:lnTo>
                  <a:cubicBezTo>
                    <a:pt x="1931" y="543"/>
                    <a:pt x="1991" y="469"/>
                    <a:pt x="2037" y="401"/>
                  </a:cubicBezTo>
                  <a:cubicBezTo>
                    <a:pt x="2062" y="338"/>
                    <a:pt x="2099" y="276"/>
                    <a:pt x="2099" y="213"/>
                  </a:cubicBezTo>
                  <a:cubicBezTo>
                    <a:pt x="2099" y="188"/>
                    <a:pt x="2099" y="151"/>
                    <a:pt x="2087" y="126"/>
                  </a:cubicBezTo>
                  <a:cubicBezTo>
                    <a:pt x="2062" y="88"/>
                    <a:pt x="2049" y="76"/>
                    <a:pt x="2037" y="63"/>
                  </a:cubicBezTo>
                  <a:cubicBezTo>
                    <a:pt x="2024" y="38"/>
                    <a:pt x="1987" y="26"/>
                    <a:pt x="1975" y="26"/>
                  </a:cubicBezTo>
                  <a:cubicBezTo>
                    <a:pt x="1939" y="14"/>
                    <a:pt x="1926" y="13"/>
                    <a:pt x="1914" y="13"/>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2"/>
            <p:cNvSpPr/>
            <p:nvPr/>
          </p:nvSpPr>
          <p:spPr>
            <a:xfrm>
              <a:off x="2722196" y="3272731"/>
              <a:ext cx="36570" cy="18460"/>
            </a:xfrm>
            <a:custGeom>
              <a:avLst/>
              <a:gdLst/>
              <a:ahLst/>
              <a:cxnLst/>
              <a:rect l="l" t="t" r="r" b="b"/>
              <a:pathLst>
                <a:path w="1151" h="581" extrusionOk="0">
                  <a:moveTo>
                    <a:pt x="1045" y="0"/>
                  </a:moveTo>
                  <a:cubicBezTo>
                    <a:pt x="1015" y="0"/>
                    <a:pt x="979" y="3"/>
                    <a:pt x="938" y="8"/>
                  </a:cubicBezTo>
                  <a:cubicBezTo>
                    <a:pt x="838" y="33"/>
                    <a:pt x="776" y="95"/>
                    <a:pt x="801" y="133"/>
                  </a:cubicBezTo>
                  <a:cubicBezTo>
                    <a:pt x="808" y="162"/>
                    <a:pt x="841" y="174"/>
                    <a:pt x="887" y="174"/>
                  </a:cubicBezTo>
                  <a:cubicBezTo>
                    <a:pt x="920" y="174"/>
                    <a:pt x="959" y="168"/>
                    <a:pt x="1001" y="158"/>
                  </a:cubicBezTo>
                  <a:cubicBezTo>
                    <a:pt x="1088" y="145"/>
                    <a:pt x="1150" y="83"/>
                    <a:pt x="1138" y="33"/>
                  </a:cubicBezTo>
                  <a:cubicBezTo>
                    <a:pt x="1130" y="9"/>
                    <a:pt x="1097" y="0"/>
                    <a:pt x="1045" y="0"/>
                  </a:cubicBezTo>
                  <a:close/>
                  <a:moveTo>
                    <a:pt x="505" y="118"/>
                  </a:moveTo>
                  <a:cubicBezTo>
                    <a:pt x="435" y="118"/>
                    <a:pt x="334" y="156"/>
                    <a:pt x="238" y="220"/>
                  </a:cubicBezTo>
                  <a:cubicBezTo>
                    <a:pt x="76" y="333"/>
                    <a:pt x="1" y="470"/>
                    <a:pt x="51" y="533"/>
                  </a:cubicBezTo>
                  <a:cubicBezTo>
                    <a:pt x="65" y="566"/>
                    <a:pt x="97" y="581"/>
                    <a:pt x="140" y="581"/>
                  </a:cubicBezTo>
                  <a:cubicBezTo>
                    <a:pt x="210" y="581"/>
                    <a:pt x="308" y="540"/>
                    <a:pt x="401" y="470"/>
                  </a:cubicBezTo>
                  <a:cubicBezTo>
                    <a:pt x="563" y="383"/>
                    <a:pt x="638" y="245"/>
                    <a:pt x="588" y="158"/>
                  </a:cubicBezTo>
                  <a:cubicBezTo>
                    <a:pt x="575" y="130"/>
                    <a:pt x="545" y="118"/>
                    <a:pt x="505" y="118"/>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2"/>
            <p:cNvSpPr/>
            <p:nvPr/>
          </p:nvSpPr>
          <p:spPr>
            <a:xfrm>
              <a:off x="2820278" y="3199781"/>
              <a:ext cx="23448" cy="32726"/>
            </a:xfrm>
            <a:custGeom>
              <a:avLst/>
              <a:gdLst/>
              <a:ahLst/>
              <a:cxnLst/>
              <a:rect l="l" t="t" r="r" b="b"/>
              <a:pathLst>
                <a:path w="738" h="1030" extrusionOk="0">
                  <a:moveTo>
                    <a:pt x="623" y="1"/>
                  </a:moveTo>
                  <a:cubicBezTo>
                    <a:pt x="542" y="1"/>
                    <a:pt x="456" y="98"/>
                    <a:pt x="400" y="255"/>
                  </a:cubicBezTo>
                  <a:cubicBezTo>
                    <a:pt x="337" y="417"/>
                    <a:pt x="350" y="579"/>
                    <a:pt x="412" y="617"/>
                  </a:cubicBezTo>
                  <a:cubicBezTo>
                    <a:pt x="420" y="619"/>
                    <a:pt x="428" y="621"/>
                    <a:pt x="437" y="621"/>
                  </a:cubicBezTo>
                  <a:cubicBezTo>
                    <a:pt x="510" y="621"/>
                    <a:pt x="606" y="524"/>
                    <a:pt x="662" y="367"/>
                  </a:cubicBezTo>
                  <a:cubicBezTo>
                    <a:pt x="737" y="192"/>
                    <a:pt x="725" y="42"/>
                    <a:pt x="650" y="5"/>
                  </a:cubicBezTo>
                  <a:cubicBezTo>
                    <a:pt x="641" y="2"/>
                    <a:pt x="632" y="1"/>
                    <a:pt x="623" y="1"/>
                  </a:cubicBezTo>
                  <a:close/>
                  <a:moveTo>
                    <a:pt x="225" y="729"/>
                  </a:moveTo>
                  <a:cubicBezTo>
                    <a:pt x="191" y="729"/>
                    <a:pt x="135" y="772"/>
                    <a:pt x="88" y="829"/>
                  </a:cubicBezTo>
                  <a:cubicBezTo>
                    <a:pt x="38" y="892"/>
                    <a:pt x="0" y="992"/>
                    <a:pt x="38" y="1017"/>
                  </a:cubicBezTo>
                  <a:cubicBezTo>
                    <a:pt x="43" y="1026"/>
                    <a:pt x="53" y="1030"/>
                    <a:pt x="64" y="1030"/>
                  </a:cubicBezTo>
                  <a:cubicBezTo>
                    <a:pt x="102" y="1030"/>
                    <a:pt x="165" y="987"/>
                    <a:pt x="213" y="929"/>
                  </a:cubicBezTo>
                  <a:cubicBezTo>
                    <a:pt x="275" y="854"/>
                    <a:pt x="288" y="767"/>
                    <a:pt x="250" y="742"/>
                  </a:cubicBezTo>
                  <a:cubicBezTo>
                    <a:pt x="244" y="733"/>
                    <a:pt x="236" y="729"/>
                    <a:pt x="225" y="729"/>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2"/>
            <p:cNvSpPr/>
            <p:nvPr/>
          </p:nvSpPr>
          <p:spPr>
            <a:xfrm>
              <a:off x="2654330" y="3545657"/>
              <a:ext cx="271242" cy="342825"/>
            </a:xfrm>
            <a:custGeom>
              <a:avLst/>
              <a:gdLst/>
              <a:ahLst/>
              <a:cxnLst/>
              <a:rect l="l" t="t" r="r" b="b"/>
              <a:pathLst>
                <a:path w="8537" h="10790" extrusionOk="0">
                  <a:moveTo>
                    <a:pt x="3281" y="1"/>
                  </a:moveTo>
                  <a:cubicBezTo>
                    <a:pt x="2683" y="1"/>
                    <a:pt x="2047" y="117"/>
                    <a:pt x="1512" y="414"/>
                  </a:cubicBezTo>
                  <a:cubicBezTo>
                    <a:pt x="688" y="876"/>
                    <a:pt x="225" y="1788"/>
                    <a:pt x="100" y="2726"/>
                  </a:cubicBezTo>
                  <a:cubicBezTo>
                    <a:pt x="0" y="3600"/>
                    <a:pt x="388" y="4112"/>
                    <a:pt x="1000" y="4675"/>
                  </a:cubicBezTo>
                  <a:cubicBezTo>
                    <a:pt x="1950" y="5562"/>
                    <a:pt x="2887" y="6062"/>
                    <a:pt x="3574" y="7211"/>
                  </a:cubicBezTo>
                  <a:cubicBezTo>
                    <a:pt x="4286" y="8373"/>
                    <a:pt x="5186" y="9823"/>
                    <a:pt x="6273" y="10697"/>
                  </a:cubicBezTo>
                  <a:cubicBezTo>
                    <a:pt x="6353" y="10761"/>
                    <a:pt x="6458" y="10789"/>
                    <a:pt x="6579" y="10789"/>
                  </a:cubicBezTo>
                  <a:cubicBezTo>
                    <a:pt x="7262" y="10789"/>
                    <a:pt x="8446" y="9881"/>
                    <a:pt x="8509" y="9360"/>
                  </a:cubicBezTo>
                  <a:cubicBezTo>
                    <a:pt x="8536" y="9172"/>
                    <a:pt x="8441" y="9106"/>
                    <a:pt x="8296" y="9106"/>
                  </a:cubicBezTo>
                  <a:cubicBezTo>
                    <a:pt x="7971" y="9106"/>
                    <a:pt x="7397" y="9435"/>
                    <a:pt x="7397" y="9435"/>
                  </a:cubicBezTo>
                  <a:cubicBezTo>
                    <a:pt x="7397" y="9435"/>
                    <a:pt x="7347" y="7499"/>
                    <a:pt x="6772" y="5474"/>
                  </a:cubicBezTo>
                  <a:cubicBezTo>
                    <a:pt x="5973" y="2726"/>
                    <a:pt x="3561" y="2"/>
                    <a:pt x="3374" y="2"/>
                  </a:cubicBezTo>
                  <a:cubicBezTo>
                    <a:pt x="3343" y="1"/>
                    <a:pt x="3312" y="1"/>
                    <a:pt x="3281"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2"/>
            <p:cNvSpPr/>
            <p:nvPr/>
          </p:nvSpPr>
          <p:spPr>
            <a:xfrm>
              <a:off x="2654330" y="3545657"/>
              <a:ext cx="271242" cy="342825"/>
            </a:xfrm>
            <a:custGeom>
              <a:avLst/>
              <a:gdLst/>
              <a:ahLst/>
              <a:cxnLst/>
              <a:rect l="l" t="t" r="r" b="b"/>
              <a:pathLst>
                <a:path w="8537" h="10790" extrusionOk="0">
                  <a:moveTo>
                    <a:pt x="3281" y="1"/>
                  </a:moveTo>
                  <a:cubicBezTo>
                    <a:pt x="2683" y="1"/>
                    <a:pt x="2047" y="117"/>
                    <a:pt x="1512" y="414"/>
                  </a:cubicBezTo>
                  <a:cubicBezTo>
                    <a:pt x="688" y="876"/>
                    <a:pt x="225" y="1788"/>
                    <a:pt x="100" y="2726"/>
                  </a:cubicBezTo>
                  <a:cubicBezTo>
                    <a:pt x="0" y="3600"/>
                    <a:pt x="388" y="4112"/>
                    <a:pt x="1000" y="4675"/>
                  </a:cubicBezTo>
                  <a:cubicBezTo>
                    <a:pt x="1950" y="5562"/>
                    <a:pt x="2887" y="6062"/>
                    <a:pt x="3574" y="7211"/>
                  </a:cubicBezTo>
                  <a:cubicBezTo>
                    <a:pt x="4286" y="8373"/>
                    <a:pt x="5186" y="9823"/>
                    <a:pt x="6273" y="10697"/>
                  </a:cubicBezTo>
                  <a:cubicBezTo>
                    <a:pt x="6353" y="10761"/>
                    <a:pt x="6458" y="10789"/>
                    <a:pt x="6579" y="10789"/>
                  </a:cubicBezTo>
                  <a:cubicBezTo>
                    <a:pt x="7262" y="10789"/>
                    <a:pt x="8446" y="9881"/>
                    <a:pt x="8509" y="9360"/>
                  </a:cubicBezTo>
                  <a:cubicBezTo>
                    <a:pt x="8536" y="9172"/>
                    <a:pt x="8441" y="9106"/>
                    <a:pt x="8296" y="9106"/>
                  </a:cubicBezTo>
                  <a:cubicBezTo>
                    <a:pt x="7971" y="9106"/>
                    <a:pt x="7397" y="9435"/>
                    <a:pt x="7397" y="9435"/>
                  </a:cubicBezTo>
                  <a:cubicBezTo>
                    <a:pt x="7397" y="9435"/>
                    <a:pt x="7347" y="7499"/>
                    <a:pt x="6772" y="5474"/>
                  </a:cubicBezTo>
                  <a:cubicBezTo>
                    <a:pt x="5973" y="2726"/>
                    <a:pt x="3561" y="2"/>
                    <a:pt x="3374" y="2"/>
                  </a:cubicBezTo>
                  <a:cubicBezTo>
                    <a:pt x="3343" y="1"/>
                    <a:pt x="3312" y="1"/>
                    <a:pt x="3281"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2"/>
            <p:cNvSpPr/>
            <p:nvPr/>
          </p:nvSpPr>
          <p:spPr>
            <a:xfrm>
              <a:off x="2884585" y="3834691"/>
              <a:ext cx="8769" cy="19953"/>
            </a:xfrm>
            <a:custGeom>
              <a:avLst/>
              <a:gdLst/>
              <a:ahLst/>
              <a:cxnLst/>
              <a:rect l="l" t="t" r="r" b="b"/>
              <a:pathLst>
                <a:path w="276" h="628" extrusionOk="0">
                  <a:moveTo>
                    <a:pt x="213" y="1"/>
                  </a:moveTo>
                  <a:cubicBezTo>
                    <a:pt x="200" y="1"/>
                    <a:pt x="200" y="88"/>
                    <a:pt x="200" y="176"/>
                  </a:cubicBezTo>
                  <a:cubicBezTo>
                    <a:pt x="188" y="251"/>
                    <a:pt x="150" y="326"/>
                    <a:pt x="150" y="326"/>
                  </a:cubicBezTo>
                  <a:cubicBezTo>
                    <a:pt x="150" y="326"/>
                    <a:pt x="138" y="401"/>
                    <a:pt x="88" y="463"/>
                  </a:cubicBezTo>
                  <a:cubicBezTo>
                    <a:pt x="63" y="551"/>
                    <a:pt x="0" y="613"/>
                    <a:pt x="0" y="626"/>
                  </a:cubicBezTo>
                  <a:cubicBezTo>
                    <a:pt x="0" y="627"/>
                    <a:pt x="1" y="627"/>
                    <a:pt x="3" y="627"/>
                  </a:cubicBezTo>
                  <a:cubicBezTo>
                    <a:pt x="18" y="627"/>
                    <a:pt x="94" y="580"/>
                    <a:pt x="150" y="513"/>
                  </a:cubicBezTo>
                  <a:cubicBezTo>
                    <a:pt x="213" y="451"/>
                    <a:pt x="250" y="363"/>
                    <a:pt x="250" y="363"/>
                  </a:cubicBezTo>
                  <a:cubicBezTo>
                    <a:pt x="250" y="363"/>
                    <a:pt x="275" y="263"/>
                    <a:pt x="263" y="176"/>
                  </a:cubicBezTo>
                  <a:cubicBezTo>
                    <a:pt x="263" y="76"/>
                    <a:pt x="225" y="1"/>
                    <a:pt x="213"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2"/>
            <p:cNvSpPr/>
            <p:nvPr/>
          </p:nvSpPr>
          <p:spPr>
            <a:xfrm>
              <a:off x="2837339" y="3710048"/>
              <a:ext cx="30597" cy="42956"/>
            </a:xfrm>
            <a:custGeom>
              <a:avLst/>
              <a:gdLst/>
              <a:ahLst/>
              <a:cxnLst/>
              <a:rect l="l" t="t" r="r" b="b"/>
              <a:pathLst>
                <a:path w="963" h="1352" extrusionOk="0">
                  <a:moveTo>
                    <a:pt x="463" y="0"/>
                  </a:moveTo>
                  <a:cubicBezTo>
                    <a:pt x="463" y="0"/>
                    <a:pt x="500" y="13"/>
                    <a:pt x="538" y="38"/>
                  </a:cubicBezTo>
                  <a:cubicBezTo>
                    <a:pt x="588" y="63"/>
                    <a:pt x="638" y="100"/>
                    <a:pt x="688" y="175"/>
                  </a:cubicBezTo>
                  <a:cubicBezTo>
                    <a:pt x="788" y="313"/>
                    <a:pt x="875" y="538"/>
                    <a:pt x="875" y="763"/>
                  </a:cubicBezTo>
                  <a:cubicBezTo>
                    <a:pt x="875" y="875"/>
                    <a:pt x="850" y="1000"/>
                    <a:pt x="825" y="1075"/>
                  </a:cubicBezTo>
                  <a:cubicBezTo>
                    <a:pt x="775" y="1175"/>
                    <a:pt x="700" y="1237"/>
                    <a:pt x="638" y="1250"/>
                  </a:cubicBezTo>
                  <a:cubicBezTo>
                    <a:pt x="627" y="1252"/>
                    <a:pt x="616" y="1253"/>
                    <a:pt x="605" y="1253"/>
                  </a:cubicBezTo>
                  <a:cubicBezTo>
                    <a:pt x="553" y="1253"/>
                    <a:pt x="504" y="1231"/>
                    <a:pt x="463" y="1200"/>
                  </a:cubicBezTo>
                  <a:cubicBezTo>
                    <a:pt x="438" y="1175"/>
                    <a:pt x="400" y="1162"/>
                    <a:pt x="400" y="1162"/>
                  </a:cubicBezTo>
                  <a:cubicBezTo>
                    <a:pt x="400" y="1162"/>
                    <a:pt x="313" y="1100"/>
                    <a:pt x="225" y="938"/>
                  </a:cubicBezTo>
                  <a:cubicBezTo>
                    <a:pt x="150" y="800"/>
                    <a:pt x="63" y="563"/>
                    <a:pt x="75" y="350"/>
                  </a:cubicBezTo>
                  <a:cubicBezTo>
                    <a:pt x="75" y="313"/>
                    <a:pt x="88" y="300"/>
                    <a:pt x="88" y="263"/>
                  </a:cubicBezTo>
                  <a:cubicBezTo>
                    <a:pt x="88" y="250"/>
                    <a:pt x="100" y="250"/>
                    <a:pt x="100" y="250"/>
                  </a:cubicBezTo>
                  <a:cubicBezTo>
                    <a:pt x="100" y="250"/>
                    <a:pt x="100" y="245"/>
                    <a:pt x="108" y="245"/>
                  </a:cubicBezTo>
                  <a:cubicBezTo>
                    <a:pt x="111" y="245"/>
                    <a:pt x="117" y="246"/>
                    <a:pt x="125" y="250"/>
                  </a:cubicBezTo>
                  <a:lnTo>
                    <a:pt x="188" y="288"/>
                  </a:lnTo>
                  <a:cubicBezTo>
                    <a:pt x="200" y="300"/>
                    <a:pt x="225" y="313"/>
                    <a:pt x="250" y="325"/>
                  </a:cubicBezTo>
                  <a:cubicBezTo>
                    <a:pt x="325" y="413"/>
                    <a:pt x="375" y="488"/>
                    <a:pt x="400" y="563"/>
                  </a:cubicBezTo>
                  <a:cubicBezTo>
                    <a:pt x="488" y="763"/>
                    <a:pt x="488" y="875"/>
                    <a:pt x="488" y="875"/>
                  </a:cubicBezTo>
                  <a:cubicBezTo>
                    <a:pt x="488" y="875"/>
                    <a:pt x="488" y="850"/>
                    <a:pt x="500" y="800"/>
                  </a:cubicBezTo>
                  <a:cubicBezTo>
                    <a:pt x="500" y="750"/>
                    <a:pt x="500" y="675"/>
                    <a:pt x="463" y="575"/>
                  </a:cubicBezTo>
                  <a:cubicBezTo>
                    <a:pt x="438" y="500"/>
                    <a:pt x="388" y="388"/>
                    <a:pt x="313" y="313"/>
                  </a:cubicBezTo>
                  <a:cubicBezTo>
                    <a:pt x="300" y="300"/>
                    <a:pt x="263" y="288"/>
                    <a:pt x="250" y="250"/>
                  </a:cubicBezTo>
                  <a:cubicBezTo>
                    <a:pt x="213" y="238"/>
                    <a:pt x="200" y="225"/>
                    <a:pt x="150" y="188"/>
                  </a:cubicBezTo>
                  <a:cubicBezTo>
                    <a:pt x="138" y="188"/>
                    <a:pt x="138" y="175"/>
                    <a:pt x="125" y="175"/>
                  </a:cubicBezTo>
                  <a:lnTo>
                    <a:pt x="100" y="200"/>
                  </a:lnTo>
                  <a:cubicBezTo>
                    <a:pt x="88" y="225"/>
                    <a:pt x="75" y="250"/>
                    <a:pt x="75" y="250"/>
                  </a:cubicBezTo>
                  <a:cubicBezTo>
                    <a:pt x="63" y="288"/>
                    <a:pt x="63" y="313"/>
                    <a:pt x="38" y="350"/>
                  </a:cubicBezTo>
                  <a:cubicBezTo>
                    <a:pt x="0" y="600"/>
                    <a:pt x="100" y="825"/>
                    <a:pt x="188" y="988"/>
                  </a:cubicBezTo>
                  <a:cubicBezTo>
                    <a:pt x="275" y="1138"/>
                    <a:pt x="375" y="1237"/>
                    <a:pt x="375" y="1237"/>
                  </a:cubicBezTo>
                  <a:cubicBezTo>
                    <a:pt x="375" y="1237"/>
                    <a:pt x="388" y="1250"/>
                    <a:pt x="438" y="1287"/>
                  </a:cubicBezTo>
                  <a:cubicBezTo>
                    <a:pt x="471" y="1310"/>
                    <a:pt x="544" y="1352"/>
                    <a:pt x="631" y="1352"/>
                  </a:cubicBezTo>
                  <a:cubicBezTo>
                    <a:pt x="641" y="1352"/>
                    <a:pt x="652" y="1351"/>
                    <a:pt x="663" y="1350"/>
                  </a:cubicBezTo>
                  <a:cubicBezTo>
                    <a:pt x="775" y="1325"/>
                    <a:pt x="850" y="1237"/>
                    <a:pt x="900" y="1125"/>
                  </a:cubicBezTo>
                  <a:cubicBezTo>
                    <a:pt x="950" y="1013"/>
                    <a:pt x="963" y="888"/>
                    <a:pt x="950" y="763"/>
                  </a:cubicBezTo>
                  <a:cubicBezTo>
                    <a:pt x="938" y="538"/>
                    <a:pt x="838" y="300"/>
                    <a:pt x="713" y="163"/>
                  </a:cubicBezTo>
                  <a:cubicBezTo>
                    <a:pt x="650" y="75"/>
                    <a:pt x="588" y="50"/>
                    <a:pt x="538" y="13"/>
                  </a:cubicBezTo>
                  <a:cubicBezTo>
                    <a:pt x="500" y="0"/>
                    <a:pt x="463" y="0"/>
                    <a:pt x="463"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2"/>
            <p:cNvSpPr/>
            <p:nvPr/>
          </p:nvSpPr>
          <p:spPr>
            <a:xfrm>
              <a:off x="2911560" y="3839457"/>
              <a:ext cx="13535" cy="3781"/>
            </a:xfrm>
            <a:custGeom>
              <a:avLst/>
              <a:gdLst/>
              <a:ahLst/>
              <a:cxnLst/>
              <a:rect l="l" t="t" r="r" b="b"/>
              <a:pathLst>
                <a:path w="426" h="119" extrusionOk="0">
                  <a:moveTo>
                    <a:pt x="226" y="1"/>
                  </a:moveTo>
                  <a:cubicBezTo>
                    <a:pt x="226" y="1"/>
                    <a:pt x="163" y="1"/>
                    <a:pt x="101" y="26"/>
                  </a:cubicBezTo>
                  <a:cubicBezTo>
                    <a:pt x="51" y="51"/>
                    <a:pt x="1" y="101"/>
                    <a:pt x="26" y="101"/>
                  </a:cubicBezTo>
                  <a:cubicBezTo>
                    <a:pt x="28" y="103"/>
                    <a:pt x="30" y="103"/>
                    <a:pt x="33" y="103"/>
                  </a:cubicBezTo>
                  <a:cubicBezTo>
                    <a:pt x="52" y="103"/>
                    <a:pt x="94" y="76"/>
                    <a:pt x="126" y="76"/>
                  </a:cubicBezTo>
                  <a:lnTo>
                    <a:pt x="226" y="76"/>
                  </a:lnTo>
                  <a:cubicBezTo>
                    <a:pt x="226" y="76"/>
                    <a:pt x="276" y="76"/>
                    <a:pt x="313" y="101"/>
                  </a:cubicBezTo>
                  <a:cubicBezTo>
                    <a:pt x="349" y="110"/>
                    <a:pt x="390" y="118"/>
                    <a:pt x="412" y="118"/>
                  </a:cubicBezTo>
                  <a:cubicBezTo>
                    <a:pt x="420" y="118"/>
                    <a:pt x="426" y="117"/>
                    <a:pt x="426" y="113"/>
                  </a:cubicBezTo>
                  <a:cubicBezTo>
                    <a:pt x="426" y="101"/>
                    <a:pt x="401" y="63"/>
                    <a:pt x="338" y="38"/>
                  </a:cubicBezTo>
                  <a:cubicBezTo>
                    <a:pt x="288" y="1"/>
                    <a:pt x="226" y="1"/>
                    <a:pt x="226"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2"/>
            <p:cNvSpPr/>
            <p:nvPr/>
          </p:nvSpPr>
          <p:spPr>
            <a:xfrm>
              <a:off x="2906794" y="3850991"/>
              <a:ext cx="15918" cy="4639"/>
            </a:xfrm>
            <a:custGeom>
              <a:avLst/>
              <a:gdLst/>
              <a:ahLst/>
              <a:cxnLst/>
              <a:rect l="l" t="t" r="r" b="b"/>
              <a:pathLst>
                <a:path w="501" h="146" extrusionOk="0">
                  <a:moveTo>
                    <a:pt x="263" y="0"/>
                  </a:moveTo>
                  <a:cubicBezTo>
                    <a:pt x="263" y="0"/>
                    <a:pt x="188" y="0"/>
                    <a:pt x="126" y="13"/>
                  </a:cubicBezTo>
                  <a:cubicBezTo>
                    <a:pt x="63" y="38"/>
                    <a:pt x="1" y="75"/>
                    <a:pt x="13" y="75"/>
                  </a:cubicBezTo>
                  <a:cubicBezTo>
                    <a:pt x="13" y="83"/>
                    <a:pt x="20" y="86"/>
                    <a:pt x="32" y="86"/>
                  </a:cubicBezTo>
                  <a:cubicBezTo>
                    <a:pt x="55" y="86"/>
                    <a:pt x="97" y="75"/>
                    <a:pt x="138" y="75"/>
                  </a:cubicBezTo>
                  <a:cubicBezTo>
                    <a:pt x="201" y="75"/>
                    <a:pt x="251" y="100"/>
                    <a:pt x="251" y="100"/>
                  </a:cubicBezTo>
                  <a:cubicBezTo>
                    <a:pt x="251" y="100"/>
                    <a:pt x="313" y="100"/>
                    <a:pt x="376" y="113"/>
                  </a:cubicBezTo>
                  <a:cubicBezTo>
                    <a:pt x="423" y="122"/>
                    <a:pt x="471" y="146"/>
                    <a:pt x="491" y="146"/>
                  </a:cubicBezTo>
                  <a:cubicBezTo>
                    <a:pt x="497" y="146"/>
                    <a:pt x="501" y="144"/>
                    <a:pt x="501" y="138"/>
                  </a:cubicBezTo>
                  <a:cubicBezTo>
                    <a:pt x="501" y="125"/>
                    <a:pt x="451" y="75"/>
                    <a:pt x="388" y="50"/>
                  </a:cubicBezTo>
                  <a:cubicBezTo>
                    <a:pt x="326" y="13"/>
                    <a:pt x="263" y="0"/>
                    <a:pt x="263"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2"/>
            <p:cNvSpPr/>
            <p:nvPr/>
          </p:nvSpPr>
          <p:spPr>
            <a:xfrm>
              <a:off x="2654330" y="3545689"/>
              <a:ext cx="270384" cy="343556"/>
            </a:xfrm>
            <a:custGeom>
              <a:avLst/>
              <a:gdLst/>
              <a:ahLst/>
              <a:cxnLst/>
              <a:rect l="l" t="t" r="r" b="b"/>
              <a:pathLst>
                <a:path w="8510" h="10813" extrusionOk="0">
                  <a:moveTo>
                    <a:pt x="3374" y="1"/>
                  </a:moveTo>
                  <a:cubicBezTo>
                    <a:pt x="2749" y="1"/>
                    <a:pt x="2087" y="101"/>
                    <a:pt x="1525" y="425"/>
                  </a:cubicBezTo>
                  <a:cubicBezTo>
                    <a:pt x="688" y="900"/>
                    <a:pt x="250" y="1812"/>
                    <a:pt x="100" y="2737"/>
                  </a:cubicBezTo>
                  <a:cubicBezTo>
                    <a:pt x="0" y="3612"/>
                    <a:pt x="388" y="4124"/>
                    <a:pt x="1000" y="4686"/>
                  </a:cubicBezTo>
                  <a:cubicBezTo>
                    <a:pt x="1950" y="5586"/>
                    <a:pt x="2887" y="6086"/>
                    <a:pt x="3574" y="7223"/>
                  </a:cubicBezTo>
                  <a:cubicBezTo>
                    <a:pt x="4286" y="8397"/>
                    <a:pt x="5173" y="9847"/>
                    <a:pt x="6273" y="10721"/>
                  </a:cubicBezTo>
                  <a:cubicBezTo>
                    <a:pt x="6351" y="10784"/>
                    <a:pt x="6453" y="10812"/>
                    <a:pt x="6571" y="10812"/>
                  </a:cubicBezTo>
                  <a:cubicBezTo>
                    <a:pt x="7247" y="10812"/>
                    <a:pt x="8435" y="9893"/>
                    <a:pt x="8509" y="9372"/>
                  </a:cubicBezTo>
                  <a:lnTo>
                    <a:pt x="8509" y="9272"/>
                  </a:lnTo>
                  <a:cubicBezTo>
                    <a:pt x="8223" y="9660"/>
                    <a:pt x="7553" y="10106"/>
                    <a:pt x="7421" y="10106"/>
                  </a:cubicBezTo>
                  <a:cubicBezTo>
                    <a:pt x="7391" y="10106"/>
                    <a:pt x="7388" y="10084"/>
                    <a:pt x="7422" y="10034"/>
                  </a:cubicBezTo>
                  <a:cubicBezTo>
                    <a:pt x="7572" y="9809"/>
                    <a:pt x="7672" y="9484"/>
                    <a:pt x="7760" y="9272"/>
                  </a:cubicBezTo>
                  <a:lnTo>
                    <a:pt x="7760" y="9272"/>
                  </a:lnTo>
                  <a:cubicBezTo>
                    <a:pt x="7560" y="9359"/>
                    <a:pt x="7385" y="9459"/>
                    <a:pt x="7385" y="9459"/>
                  </a:cubicBezTo>
                  <a:cubicBezTo>
                    <a:pt x="7385" y="9459"/>
                    <a:pt x="7385" y="9022"/>
                    <a:pt x="7310" y="8347"/>
                  </a:cubicBezTo>
                  <a:cubicBezTo>
                    <a:pt x="7085" y="8734"/>
                    <a:pt x="6822" y="9084"/>
                    <a:pt x="6460" y="9209"/>
                  </a:cubicBezTo>
                  <a:cubicBezTo>
                    <a:pt x="6419" y="9223"/>
                    <a:pt x="6377" y="9229"/>
                    <a:pt x="6335" y="9229"/>
                  </a:cubicBezTo>
                  <a:cubicBezTo>
                    <a:pt x="5316" y="9229"/>
                    <a:pt x="3783" y="5507"/>
                    <a:pt x="4011" y="4236"/>
                  </a:cubicBezTo>
                  <a:cubicBezTo>
                    <a:pt x="4211" y="3187"/>
                    <a:pt x="4586" y="2025"/>
                    <a:pt x="4748" y="1587"/>
                  </a:cubicBezTo>
                  <a:cubicBezTo>
                    <a:pt x="4061" y="625"/>
                    <a:pt x="3461" y="1"/>
                    <a:pt x="3374"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2"/>
            <p:cNvSpPr/>
            <p:nvPr/>
          </p:nvSpPr>
          <p:spPr>
            <a:xfrm>
              <a:off x="2857992" y="3708078"/>
              <a:ext cx="9532" cy="17475"/>
            </a:xfrm>
            <a:custGeom>
              <a:avLst/>
              <a:gdLst/>
              <a:ahLst/>
              <a:cxnLst/>
              <a:rect l="l" t="t" r="r" b="b"/>
              <a:pathLst>
                <a:path w="300" h="550" extrusionOk="0">
                  <a:moveTo>
                    <a:pt x="63" y="13"/>
                  </a:moveTo>
                  <a:cubicBezTo>
                    <a:pt x="125" y="0"/>
                    <a:pt x="225" y="75"/>
                    <a:pt x="250" y="225"/>
                  </a:cubicBezTo>
                  <a:cubicBezTo>
                    <a:pt x="300" y="362"/>
                    <a:pt x="288" y="487"/>
                    <a:pt x="225" y="512"/>
                  </a:cubicBezTo>
                  <a:cubicBezTo>
                    <a:pt x="163" y="550"/>
                    <a:pt x="63" y="450"/>
                    <a:pt x="25" y="312"/>
                  </a:cubicBezTo>
                  <a:cubicBezTo>
                    <a:pt x="0" y="175"/>
                    <a:pt x="25" y="50"/>
                    <a:pt x="63" y="13"/>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2"/>
            <p:cNvSpPr/>
            <p:nvPr/>
          </p:nvSpPr>
          <p:spPr>
            <a:xfrm>
              <a:off x="2850048" y="3697752"/>
              <a:ext cx="7562" cy="8356"/>
            </a:xfrm>
            <a:custGeom>
              <a:avLst/>
              <a:gdLst/>
              <a:ahLst/>
              <a:cxnLst/>
              <a:rect l="l" t="t" r="r" b="b"/>
              <a:pathLst>
                <a:path w="238" h="263" extrusionOk="0">
                  <a:moveTo>
                    <a:pt x="38" y="13"/>
                  </a:moveTo>
                  <a:cubicBezTo>
                    <a:pt x="63" y="0"/>
                    <a:pt x="125" y="25"/>
                    <a:pt x="175" y="88"/>
                  </a:cubicBezTo>
                  <a:cubicBezTo>
                    <a:pt x="225" y="150"/>
                    <a:pt x="238" y="238"/>
                    <a:pt x="213" y="250"/>
                  </a:cubicBezTo>
                  <a:cubicBezTo>
                    <a:pt x="175" y="263"/>
                    <a:pt x="113" y="238"/>
                    <a:pt x="63" y="175"/>
                  </a:cubicBezTo>
                  <a:cubicBezTo>
                    <a:pt x="25" y="113"/>
                    <a:pt x="0" y="25"/>
                    <a:pt x="38" y="13"/>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2"/>
            <p:cNvSpPr/>
            <p:nvPr/>
          </p:nvSpPr>
          <p:spPr>
            <a:xfrm>
              <a:off x="2754381" y="3138079"/>
              <a:ext cx="184630" cy="156289"/>
            </a:xfrm>
            <a:custGeom>
              <a:avLst/>
              <a:gdLst/>
              <a:ahLst/>
              <a:cxnLst/>
              <a:rect l="l" t="t" r="r" b="b"/>
              <a:pathLst>
                <a:path w="5811" h="4919" extrusionOk="0">
                  <a:moveTo>
                    <a:pt x="3742" y="0"/>
                  </a:moveTo>
                  <a:cubicBezTo>
                    <a:pt x="2969" y="0"/>
                    <a:pt x="2287" y="585"/>
                    <a:pt x="2287" y="585"/>
                  </a:cubicBezTo>
                  <a:cubicBezTo>
                    <a:pt x="2287" y="585"/>
                    <a:pt x="2237" y="580"/>
                    <a:pt x="2154" y="580"/>
                  </a:cubicBezTo>
                  <a:cubicBezTo>
                    <a:pt x="1782" y="580"/>
                    <a:pt x="739" y="680"/>
                    <a:pt x="412" y="1772"/>
                  </a:cubicBezTo>
                  <a:cubicBezTo>
                    <a:pt x="0" y="3121"/>
                    <a:pt x="475" y="4671"/>
                    <a:pt x="1549" y="4883"/>
                  </a:cubicBezTo>
                  <a:cubicBezTo>
                    <a:pt x="1667" y="4908"/>
                    <a:pt x="1772" y="4919"/>
                    <a:pt x="1867" y="4919"/>
                  </a:cubicBezTo>
                  <a:cubicBezTo>
                    <a:pt x="2639" y="4919"/>
                    <a:pt x="2698" y="4186"/>
                    <a:pt x="2686" y="4108"/>
                  </a:cubicBezTo>
                  <a:lnTo>
                    <a:pt x="2686" y="4108"/>
                  </a:lnTo>
                  <a:cubicBezTo>
                    <a:pt x="2922" y="4393"/>
                    <a:pt x="3235" y="4514"/>
                    <a:pt x="3560" y="4514"/>
                  </a:cubicBezTo>
                  <a:cubicBezTo>
                    <a:pt x="4319" y="4514"/>
                    <a:pt x="5142" y="3854"/>
                    <a:pt x="5185" y="3084"/>
                  </a:cubicBezTo>
                  <a:cubicBezTo>
                    <a:pt x="5237" y="2183"/>
                    <a:pt x="4714" y="2106"/>
                    <a:pt x="4533" y="2106"/>
                  </a:cubicBezTo>
                  <a:cubicBezTo>
                    <a:pt x="4496" y="2106"/>
                    <a:pt x="4473" y="2109"/>
                    <a:pt x="4473" y="2109"/>
                  </a:cubicBezTo>
                  <a:cubicBezTo>
                    <a:pt x="4473" y="2109"/>
                    <a:pt x="5810" y="1447"/>
                    <a:pt x="4748" y="422"/>
                  </a:cubicBezTo>
                  <a:cubicBezTo>
                    <a:pt x="4427" y="109"/>
                    <a:pt x="4076" y="0"/>
                    <a:pt x="3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52"/>
            <p:cNvSpPr/>
            <p:nvPr/>
          </p:nvSpPr>
          <p:spPr>
            <a:xfrm>
              <a:off x="2754381" y="3138016"/>
              <a:ext cx="166361" cy="156352"/>
            </a:xfrm>
            <a:custGeom>
              <a:avLst/>
              <a:gdLst/>
              <a:ahLst/>
              <a:cxnLst/>
              <a:rect l="l" t="t" r="r" b="b"/>
              <a:pathLst>
                <a:path w="5236" h="4921" extrusionOk="0">
                  <a:moveTo>
                    <a:pt x="3745" y="0"/>
                  </a:moveTo>
                  <a:cubicBezTo>
                    <a:pt x="2972" y="0"/>
                    <a:pt x="2287" y="587"/>
                    <a:pt x="2287" y="587"/>
                  </a:cubicBezTo>
                  <a:cubicBezTo>
                    <a:pt x="2287" y="587"/>
                    <a:pt x="2237" y="582"/>
                    <a:pt x="2154" y="582"/>
                  </a:cubicBezTo>
                  <a:cubicBezTo>
                    <a:pt x="1782" y="582"/>
                    <a:pt x="739" y="682"/>
                    <a:pt x="412" y="1774"/>
                  </a:cubicBezTo>
                  <a:cubicBezTo>
                    <a:pt x="0" y="3111"/>
                    <a:pt x="475" y="4648"/>
                    <a:pt x="1549" y="4885"/>
                  </a:cubicBezTo>
                  <a:cubicBezTo>
                    <a:pt x="1667" y="4910"/>
                    <a:pt x="1772" y="4921"/>
                    <a:pt x="1867" y="4921"/>
                  </a:cubicBezTo>
                  <a:cubicBezTo>
                    <a:pt x="2639" y="4921"/>
                    <a:pt x="2698" y="4188"/>
                    <a:pt x="2686" y="4110"/>
                  </a:cubicBezTo>
                  <a:lnTo>
                    <a:pt x="2686" y="4110"/>
                  </a:lnTo>
                  <a:cubicBezTo>
                    <a:pt x="2927" y="4388"/>
                    <a:pt x="3246" y="4512"/>
                    <a:pt x="3573" y="4512"/>
                  </a:cubicBezTo>
                  <a:cubicBezTo>
                    <a:pt x="3806" y="4512"/>
                    <a:pt x="4043" y="4449"/>
                    <a:pt x="4261" y="4335"/>
                  </a:cubicBezTo>
                  <a:lnTo>
                    <a:pt x="4248" y="4335"/>
                  </a:lnTo>
                  <a:cubicBezTo>
                    <a:pt x="4225" y="4337"/>
                    <a:pt x="4201" y="4338"/>
                    <a:pt x="4178" y="4338"/>
                  </a:cubicBezTo>
                  <a:cubicBezTo>
                    <a:pt x="3396" y="4338"/>
                    <a:pt x="2548" y="3352"/>
                    <a:pt x="2936" y="2636"/>
                  </a:cubicBezTo>
                  <a:cubicBezTo>
                    <a:pt x="3132" y="2276"/>
                    <a:pt x="3676" y="2179"/>
                    <a:pt x="4190" y="2179"/>
                  </a:cubicBezTo>
                  <a:cubicBezTo>
                    <a:pt x="4461" y="2179"/>
                    <a:pt x="4724" y="2206"/>
                    <a:pt x="4923" y="2236"/>
                  </a:cubicBezTo>
                  <a:cubicBezTo>
                    <a:pt x="4786" y="2125"/>
                    <a:pt x="4626" y="2107"/>
                    <a:pt x="4538" y="2107"/>
                  </a:cubicBezTo>
                  <a:cubicBezTo>
                    <a:pt x="4498" y="2107"/>
                    <a:pt x="4473" y="2111"/>
                    <a:pt x="4473" y="2111"/>
                  </a:cubicBezTo>
                  <a:cubicBezTo>
                    <a:pt x="4473" y="2111"/>
                    <a:pt x="5235" y="1736"/>
                    <a:pt x="5135" y="1087"/>
                  </a:cubicBezTo>
                  <a:lnTo>
                    <a:pt x="5135" y="1087"/>
                  </a:lnTo>
                  <a:cubicBezTo>
                    <a:pt x="4877" y="1392"/>
                    <a:pt x="4501" y="1519"/>
                    <a:pt x="4139" y="1519"/>
                  </a:cubicBezTo>
                  <a:cubicBezTo>
                    <a:pt x="3536" y="1519"/>
                    <a:pt x="2971" y="1167"/>
                    <a:pt x="3049" y="699"/>
                  </a:cubicBezTo>
                  <a:cubicBezTo>
                    <a:pt x="3161" y="124"/>
                    <a:pt x="3786" y="62"/>
                    <a:pt x="4161" y="62"/>
                  </a:cubicBezTo>
                  <a:cubicBezTo>
                    <a:pt x="4022" y="19"/>
                    <a:pt x="3882" y="0"/>
                    <a:pt x="37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52"/>
            <p:cNvSpPr/>
            <p:nvPr/>
          </p:nvSpPr>
          <p:spPr>
            <a:xfrm>
              <a:off x="2825838" y="3202832"/>
              <a:ext cx="95699" cy="78542"/>
            </a:xfrm>
            <a:custGeom>
              <a:avLst/>
              <a:gdLst/>
              <a:ahLst/>
              <a:cxnLst/>
              <a:rect l="l" t="t" r="r" b="b"/>
              <a:pathLst>
                <a:path w="3012" h="2472" extrusionOk="0">
                  <a:moveTo>
                    <a:pt x="2186" y="0"/>
                  </a:moveTo>
                  <a:cubicBezTo>
                    <a:pt x="2081" y="0"/>
                    <a:pt x="1994" y="27"/>
                    <a:pt x="1937" y="46"/>
                  </a:cubicBezTo>
                  <a:cubicBezTo>
                    <a:pt x="1862" y="84"/>
                    <a:pt x="1824" y="109"/>
                    <a:pt x="1824" y="109"/>
                  </a:cubicBezTo>
                  <a:cubicBezTo>
                    <a:pt x="1824" y="109"/>
                    <a:pt x="1874" y="109"/>
                    <a:pt x="1949" y="84"/>
                  </a:cubicBezTo>
                  <a:cubicBezTo>
                    <a:pt x="2001" y="75"/>
                    <a:pt x="2071" y="60"/>
                    <a:pt x="2150" y="60"/>
                  </a:cubicBezTo>
                  <a:cubicBezTo>
                    <a:pt x="2185" y="60"/>
                    <a:pt x="2223" y="63"/>
                    <a:pt x="2262" y="71"/>
                  </a:cubicBezTo>
                  <a:cubicBezTo>
                    <a:pt x="2387" y="84"/>
                    <a:pt x="2537" y="159"/>
                    <a:pt x="2636" y="284"/>
                  </a:cubicBezTo>
                  <a:cubicBezTo>
                    <a:pt x="2749" y="408"/>
                    <a:pt x="2811" y="571"/>
                    <a:pt x="2836" y="733"/>
                  </a:cubicBezTo>
                  <a:cubicBezTo>
                    <a:pt x="2874" y="908"/>
                    <a:pt x="2836" y="1083"/>
                    <a:pt x="2799" y="1233"/>
                  </a:cubicBezTo>
                  <a:cubicBezTo>
                    <a:pt x="2761" y="1321"/>
                    <a:pt x="2736" y="1383"/>
                    <a:pt x="2686" y="1446"/>
                  </a:cubicBezTo>
                  <a:cubicBezTo>
                    <a:pt x="2649" y="1508"/>
                    <a:pt x="2611" y="1570"/>
                    <a:pt x="2561" y="1608"/>
                  </a:cubicBezTo>
                  <a:cubicBezTo>
                    <a:pt x="2487" y="1720"/>
                    <a:pt x="2399" y="1783"/>
                    <a:pt x="2337" y="1845"/>
                  </a:cubicBezTo>
                  <a:cubicBezTo>
                    <a:pt x="2274" y="1895"/>
                    <a:pt x="2249" y="1920"/>
                    <a:pt x="2249" y="1920"/>
                  </a:cubicBezTo>
                  <a:lnTo>
                    <a:pt x="2199" y="1970"/>
                  </a:lnTo>
                  <a:cubicBezTo>
                    <a:pt x="2174" y="2008"/>
                    <a:pt x="2112" y="2033"/>
                    <a:pt x="2024" y="2083"/>
                  </a:cubicBezTo>
                  <a:cubicBezTo>
                    <a:pt x="1881" y="2154"/>
                    <a:pt x="1659" y="2271"/>
                    <a:pt x="1346" y="2271"/>
                  </a:cubicBezTo>
                  <a:cubicBezTo>
                    <a:pt x="1331" y="2271"/>
                    <a:pt x="1315" y="2271"/>
                    <a:pt x="1300" y="2270"/>
                  </a:cubicBezTo>
                  <a:cubicBezTo>
                    <a:pt x="1267" y="2273"/>
                    <a:pt x="1233" y="2274"/>
                    <a:pt x="1198" y="2274"/>
                  </a:cubicBezTo>
                  <a:cubicBezTo>
                    <a:pt x="1058" y="2274"/>
                    <a:pt x="902" y="2250"/>
                    <a:pt x="762" y="2170"/>
                  </a:cubicBezTo>
                  <a:cubicBezTo>
                    <a:pt x="587" y="2083"/>
                    <a:pt x="450" y="1945"/>
                    <a:pt x="337" y="1783"/>
                  </a:cubicBezTo>
                  <a:cubicBezTo>
                    <a:pt x="162" y="1521"/>
                    <a:pt x="13" y="1271"/>
                    <a:pt x="0" y="1271"/>
                  </a:cubicBezTo>
                  <a:lnTo>
                    <a:pt x="0" y="1271"/>
                  </a:lnTo>
                  <a:cubicBezTo>
                    <a:pt x="0" y="1271"/>
                    <a:pt x="13" y="1346"/>
                    <a:pt x="75" y="1458"/>
                  </a:cubicBezTo>
                  <a:cubicBezTo>
                    <a:pt x="125" y="1570"/>
                    <a:pt x="200" y="1720"/>
                    <a:pt x="312" y="1883"/>
                  </a:cubicBezTo>
                  <a:cubicBezTo>
                    <a:pt x="425" y="2033"/>
                    <a:pt x="562" y="2208"/>
                    <a:pt x="750" y="2333"/>
                  </a:cubicBezTo>
                  <a:cubicBezTo>
                    <a:pt x="937" y="2433"/>
                    <a:pt x="1175" y="2470"/>
                    <a:pt x="1337" y="2470"/>
                  </a:cubicBezTo>
                  <a:lnTo>
                    <a:pt x="1325" y="2470"/>
                  </a:lnTo>
                  <a:cubicBezTo>
                    <a:pt x="1346" y="2471"/>
                    <a:pt x="1367" y="2471"/>
                    <a:pt x="1388" y="2471"/>
                  </a:cubicBezTo>
                  <a:cubicBezTo>
                    <a:pt x="1729" y="2471"/>
                    <a:pt x="1972" y="2377"/>
                    <a:pt x="2137" y="2283"/>
                  </a:cubicBezTo>
                  <a:cubicBezTo>
                    <a:pt x="2224" y="2233"/>
                    <a:pt x="2299" y="2208"/>
                    <a:pt x="2324" y="2158"/>
                  </a:cubicBezTo>
                  <a:cubicBezTo>
                    <a:pt x="2374" y="2133"/>
                    <a:pt x="2387" y="2108"/>
                    <a:pt x="2387" y="2108"/>
                  </a:cubicBezTo>
                  <a:lnTo>
                    <a:pt x="2487" y="2020"/>
                  </a:lnTo>
                  <a:cubicBezTo>
                    <a:pt x="2537" y="1958"/>
                    <a:pt x="2624" y="1883"/>
                    <a:pt x="2699" y="1758"/>
                  </a:cubicBezTo>
                  <a:cubicBezTo>
                    <a:pt x="2749" y="1695"/>
                    <a:pt x="2799" y="1633"/>
                    <a:pt x="2824" y="1546"/>
                  </a:cubicBezTo>
                  <a:cubicBezTo>
                    <a:pt x="2874" y="1471"/>
                    <a:pt x="2899" y="1408"/>
                    <a:pt x="2936" y="1321"/>
                  </a:cubicBezTo>
                  <a:cubicBezTo>
                    <a:pt x="2999" y="1146"/>
                    <a:pt x="3011" y="946"/>
                    <a:pt x="2974" y="733"/>
                  </a:cubicBezTo>
                  <a:cubicBezTo>
                    <a:pt x="2936" y="546"/>
                    <a:pt x="2849" y="358"/>
                    <a:pt x="2724" y="221"/>
                  </a:cubicBezTo>
                  <a:cubicBezTo>
                    <a:pt x="2599" y="84"/>
                    <a:pt x="2424" y="21"/>
                    <a:pt x="2287" y="9"/>
                  </a:cubicBezTo>
                  <a:cubicBezTo>
                    <a:pt x="2252" y="3"/>
                    <a:pt x="2218" y="0"/>
                    <a:pt x="2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2"/>
            <p:cNvSpPr/>
            <p:nvPr/>
          </p:nvSpPr>
          <p:spPr>
            <a:xfrm>
              <a:off x="2864346" y="3159462"/>
              <a:ext cx="37746" cy="48199"/>
            </a:xfrm>
            <a:custGeom>
              <a:avLst/>
              <a:gdLst/>
              <a:ahLst/>
              <a:cxnLst/>
              <a:rect l="l" t="t" r="r" b="b"/>
              <a:pathLst>
                <a:path w="1188" h="1517" extrusionOk="0">
                  <a:moveTo>
                    <a:pt x="554" y="1"/>
                  </a:moveTo>
                  <a:cubicBezTo>
                    <a:pt x="488" y="1"/>
                    <a:pt x="422" y="16"/>
                    <a:pt x="362" y="49"/>
                  </a:cubicBezTo>
                  <a:cubicBezTo>
                    <a:pt x="250" y="124"/>
                    <a:pt x="187" y="212"/>
                    <a:pt x="150" y="274"/>
                  </a:cubicBezTo>
                  <a:cubicBezTo>
                    <a:pt x="100" y="349"/>
                    <a:pt x="88" y="412"/>
                    <a:pt x="75" y="462"/>
                  </a:cubicBezTo>
                  <a:cubicBezTo>
                    <a:pt x="50" y="512"/>
                    <a:pt x="38" y="536"/>
                    <a:pt x="38" y="536"/>
                  </a:cubicBezTo>
                  <a:cubicBezTo>
                    <a:pt x="38" y="536"/>
                    <a:pt x="38" y="574"/>
                    <a:pt x="25" y="611"/>
                  </a:cubicBezTo>
                  <a:cubicBezTo>
                    <a:pt x="0" y="661"/>
                    <a:pt x="0" y="749"/>
                    <a:pt x="25" y="836"/>
                  </a:cubicBezTo>
                  <a:cubicBezTo>
                    <a:pt x="38" y="924"/>
                    <a:pt x="50" y="1024"/>
                    <a:pt x="113" y="1136"/>
                  </a:cubicBezTo>
                  <a:cubicBezTo>
                    <a:pt x="175" y="1224"/>
                    <a:pt x="250" y="1324"/>
                    <a:pt x="350" y="1386"/>
                  </a:cubicBezTo>
                  <a:cubicBezTo>
                    <a:pt x="437" y="1449"/>
                    <a:pt x="550" y="1486"/>
                    <a:pt x="662" y="1511"/>
                  </a:cubicBezTo>
                  <a:cubicBezTo>
                    <a:pt x="695" y="1515"/>
                    <a:pt x="726" y="1516"/>
                    <a:pt x="755" y="1516"/>
                  </a:cubicBezTo>
                  <a:cubicBezTo>
                    <a:pt x="825" y="1516"/>
                    <a:pt x="884" y="1507"/>
                    <a:pt x="937" y="1499"/>
                  </a:cubicBezTo>
                  <a:cubicBezTo>
                    <a:pt x="1100" y="1449"/>
                    <a:pt x="1187" y="1386"/>
                    <a:pt x="1187" y="1374"/>
                  </a:cubicBezTo>
                  <a:cubicBezTo>
                    <a:pt x="1187" y="1369"/>
                    <a:pt x="1183" y="1367"/>
                    <a:pt x="1176" y="1367"/>
                  </a:cubicBezTo>
                  <a:cubicBezTo>
                    <a:pt x="1146" y="1367"/>
                    <a:pt x="1055" y="1401"/>
                    <a:pt x="925" y="1411"/>
                  </a:cubicBezTo>
                  <a:cubicBezTo>
                    <a:pt x="901" y="1419"/>
                    <a:pt x="876" y="1422"/>
                    <a:pt x="849" y="1422"/>
                  </a:cubicBezTo>
                  <a:cubicBezTo>
                    <a:pt x="790" y="1422"/>
                    <a:pt x="726" y="1407"/>
                    <a:pt x="675" y="1399"/>
                  </a:cubicBezTo>
                  <a:cubicBezTo>
                    <a:pt x="587" y="1386"/>
                    <a:pt x="487" y="1336"/>
                    <a:pt x="412" y="1274"/>
                  </a:cubicBezTo>
                  <a:cubicBezTo>
                    <a:pt x="250" y="1149"/>
                    <a:pt x="187" y="961"/>
                    <a:pt x="175" y="824"/>
                  </a:cubicBezTo>
                  <a:cubicBezTo>
                    <a:pt x="175" y="749"/>
                    <a:pt x="175" y="699"/>
                    <a:pt x="187" y="649"/>
                  </a:cubicBezTo>
                  <a:cubicBezTo>
                    <a:pt x="187" y="599"/>
                    <a:pt x="212" y="586"/>
                    <a:pt x="212" y="586"/>
                  </a:cubicBezTo>
                  <a:cubicBezTo>
                    <a:pt x="212" y="586"/>
                    <a:pt x="212" y="561"/>
                    <a:pt x="225" y="524"/>
                  </a:cubicBezTo>
                  <a:cubicBezTo>
                    <a:pt x="237" y="474"/>
                    <a:pt x="250" y="437"/>
                    <a:pt x="287" y="349"/>
                  </a:cubicBezTo>
                  <a:cubicBezTo>
                    <a:pt x="312" y="287"/>
                    <a:pt x="362" y="224"/>
                    <a:pt x="425" y="187"/>
                  </a:cubicBezTo>
                  <a:cubicBezTo>
                    <a:pt x="467" y="153"/>
                    <a:pt x="525" y="137"/>
                    <a:pt x="585" y="137"/>
                  </a:cubicBezTo>
                  <a:cubicBezTo>
                    <a:pt x="615" y="137"/>
                    <a:pt x="646" y="141"/>
                    <a:pt x="675" y="149"/>
                  </a:cubicBezTo>
                  <a:cubicBezTo>
                    <a:pt x="850" y="199"/>
                    <a:pt x="1000" y="399"/>
                    <a:pt x="962" y="524"/>
                  </a:cubicBezTo>
                  <a:cubicBezTo>
                    <a:pt x="937" y="586"/>
                    <a:pt x="900" y="636"/>
                    <a:pt x="850" y="649"/>
                  </a:cubicBezTo>
                  <a:cubicBezTo>
                    <a:pt x="825" y="699"/>
                    <a:pt x="787" y="711"/>
                    <a:pt x="787" y="711"/>
                  </a:cubicBezTo>
                  <a:cubicBezTo>
                    <a:pt x="787" y="711"/>
                    <a:pt x="825" y="711"/>
                    <a:pt x="862" y="699"/>
                  </a:cubicBezTo>
                  <a:cubicBezTo>
                    <a:pt x="912" y="686"/>
                    <a:pt x="987" y="649"/>
                    <a:pt x="1025" y="561"/>
                  </a:cubicBezTo>
                  <a:cubicBezTo>
                    <a:pt x="1062" y="462"/>
                    <a:pt x="1037" y="349"/>
                    <a:pt x="987" y="262"/>
                  </a:cubicBezTo>
                  <a:cubicBezTo>
                    <a:pt x="925" y="162"/>
                    <a:pt x="837" y="87"/>
                    <a:pt x="725" y="37"/>
                  </a:cubicBezTo>
                  <a:cubicBezTo>
                    <a:pt x="672" y="13"/>
                    <a:pt x="613"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2"/>
            <p:cNvSpPr/>
            <p:nvPr/>
          </p:nvSpPr>
          <p:spPr>
            <a:xfrm>
              <a:off x="2795654" y="3251920"/>
              <a:ext cx="36538" cy="34568"/>
            </a:xfrm>
            <a:custGeom>
              <a:avLst/>
              <a:gdLst/>
              <a:ahLst/>
              <a:cxnLst/>
              <a:rect l="l" t="t" r="r" b="b"/>
              <a:pathLst>
                <a:path w="1150" h="1088" extrusionOk="0">
                  <a:moveTo>
                    <a:pt x="575" y="1"/>
                  </a:moveTo>
                  <a:cubicBezTo>
                    <a:pt x="525" y="1"/>
                    <a:pt x="488" y="25"/>
                    <a:pt x="400" y="38"/>
                  </a:cubicBezTo>
                  <a:cubicBezTo>
                    <a:pt x="338" y="50"/>
                    <a:pt x="263" y="88"/>
                    <a:pt x="188" y="125"/>
                  </a:cubicBezTo>
                  <a:cubicBezTo>
                    <a:pt x="113" y="175"/>
                    <a:pt x="25" y="250"/>
                    <a:pt x="13" y="375"/>
                  </a:cubicBezTo>
                  <a:cubicBezTo>
                    <a:pt x="0" y="488"/>
                    <a:pt x="50" y="588"/>
                    <a:pt x="125" y="650"/>
                  </a:cubicBezTo>
                  <a:cubicBezTo>
                    <a:pt x="200" y="713"/>
                    <a:pt x="275" y="725"/>
                    <a:pt x="363" y="725"/>
                  </a:cubicBezTo>
                  <a:cubicBezTo>
                    <a:pt x="500" y="713"/>
                    <a:pt x="563" y="625"/>
                    <a:pt x="550" y="625"/>
                  </a:cubicBezTo>
                  <a:cubicBezTo>
                    <a:pt x="547" y="624"/>
                    <a:pt x="544" y="623"/>
                    <a:pt x="541" y="623"/>
                  </a:cubicBezTo>
                  <a:cubicBezTo>
                    <a:pt x="511" y="623"/>
                    <a:pt x="452" y="663"/>
                    <a:pt x="363" y="663"/>
                  </a:cubicBezTo>
                  <a:cubicBezTo>
                    <a:pt x="300" y="663"/>
                    <a:pt x="250" y="625"/>
                    <a:pt x="200" y="575"/>
                  </a:cubicBezTo>
                  <a:cubicBezTo>
                    <a:pt x="150" y="538"/>
                    <a:pt x="138" y="475"/>
                    <a:pt x="150" y="413"/>
                  </a:cubicBezTo>
                  <a:cubicBezTo>
                    <a:pt x="188" y="300"/>
                    <a:pt x="338" y="238"/>
                    <a:pt x="450" y="225"/>
                  </a:cubicBezTo>
                  <a:cubicBezTo>
                    <a:pt x="513" y="213"/>
                    <a:pt x="550" y="213"/>
                    <a:pt x="575" y="213"/>
                  </a:cubicBezTo>
                  <a:lnTo>
                    <a:pt x="675" y="213"/>
                  </a:lnTo>
                  <a:cubicBezTo>
                    <a:pt x="700" y="213"/>
                    <a:pt x="725" y="225"/>
                    <a:pt x="775" y="250"/>
                  </a:cubicBezTo>
                  <a:cubicBezTo>
                    <a:pt x="875" y="300"/>
                    <a:pt x="963" y="413"/>
                    <a:pt x="1000" y="563"/>
                  </a:cubicBezTo>
                  <a:cubicBezTo>
                    <a:pt x="1038" y="713"/>
                    <a:pt x="1000" y="863"/>
                    <a:pt x="938" y="963"/>
                  </a:cubicBezTo>
                  <a:cubicBezTo>
                    <a:pt x="863" y="1038"/>
                    <a:pt x="800" y="1063"/>
                    <a:pt x="800" y="1088"/>
                  </a:cubicBezTo>
                  <a:cubicBezTo>
                    <a:pt x="800" y="1088"/>
                    <a:pt x="888" y="1088"/>
                    <a:pt x="988" y="988"/>
                  </a:cubicBezTo>
                  <a:cubicBezTo>
                    <a:pt x="1075" y="900"/>
                    <a:pt x="1150" y="713"/>
                    <a:pt x="1125" y="525"/>
                  </a:cubicBezTo>
                  <a:cubicBezTo>
                    <a:pt x="1112" y="338"/>
                    <a:pt x="988" y="175"/>
                    <a:pt x="863" y="100"/>
                  </a:cubicBezTo>
                  <a:lnTo>
                    <a:pt x="700" y="25"/>
                  </a:lnTo>
                  <a:cubicBezTo>
                    <a:pt x="650" y="1"/>
                    <a:pt x="638" y="1"/>
                    <a:pt x="6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2"/>
            <p:cNvSpPr/>
            <p:nvPr/>
          </p:nvSpPr>
          <p:spPr>
            <a:xfrm>
              <a:off x="2869875" y="3242865"/>
              <a:ext cx="23861" cy="18936"/>
            </a:xfrm>
            <a:custGeom>
              <a:avLst/>
              <a:gdLst/>
              <a:ahLst/>
              <a:cxnLst/>
              <a:rect l="l" t="t" r="r" b="b"/>
              <a:pathLst>
                <a:path w="751" h="596" extrusionOk="0">
                  <a:moveTo>
                    <a:pt x="531" y="1"/>
                  </a:moveTo>
                  <a:cubicBezTo>
                    <a:pt x="452" y="1"/>
                    <a:pt x="356" y="32"/>
                    <a:pt x="263" y="98"/>
                  </a:cubicBezTo>
                  <a:cubicBezTo>
                    <a:pt x="101" y="223"/>
                    <a:pt x="1" y="410"/>
                    <a:pt x="63" y="523"/>
                  </a:cubicBezTo>
                  <a:cubicBezTo>
                    <a:pt x="93" y="570"/>
                    <a:pt x="150" y="595"/>
                    <a:pt x="221" y="595"/>
                  </a:cubicBezTo>
                  <a:cubicBezTo>
                    <a:pt x="300" y="595"/>
                    <a:pt x="396" y="564"/>
                    <a:pt x="488" y="498"/>
                  </a:cubicBezTo>
                  <a:cubicBezTo>
                    <a:pt x="663" y="373"/>
                    <a:pt x="751" y="186"/>
                    <a:pt x="688" y="73"/>
                  </a:cubicBezTo>
                  <a:cubicBezTo>
                    <a:pt x="659" y="26"/>
                    <a:pt x="601" y="1"/>
                    <a:pt x="531" y="1"/>
                  </a:cubicBezTo>
                  <a:close/>
                </a:path>
              </a:pathLst>
            </a:custGeom>
            <a:solidFill>
              <a:srgbClr val="F77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2"/>
            <p:cNvSpPr/>
            <p:nvPr/>
          </p:nvSpPr>
          <p:spPr>
            <a:xfrm>
              <a:off x="2895293" y="3224786"/>
              <a:ext cx="11533" cy="16998"/>
            </a:xfrm>
            <a:custGeom>
              <a:avLst/>
              <a:gdLst/>
              <a:ahLst/>
              <a:cxnLst/>
              <a:rect l="l" t="t" r="r" b="b"/>
              <a:pathLst>
                <a:path w="363" h="535" extrusionOk="0">
                  <a:moveTo>
                    <a:pt x="257" y="0"/>
                  </a:moveTo>
                  <a:cubicBezTo>
                    <a:pt x="201" y="0"/>
                    <a:pt x="124" y="62"/>
                    <a:pt x="76" y="167"/>
                  </a:cubicBezTo>
                  <a:cubicBezTo>
                    <a:pt x="13" y="317"/>
                    <a:pt x="1" y="467"/>
                    <a:pt x="63" y="517"/>
                  </a:cubicBezTo>
                  <a:cubicBezTo>
                    <a:pt x="75" y="529"/>
                    <a:pt x="89" y="534"/>
                    <a:pt x="106" y="534"/>
                  </a:cubicBezTo>
                  <a:cubicBezTo>
                    <a:pt x="162" y="534"/>
                    <a:pt x="240" y="470"/>
                    <a:pt x="288" y="355"/>
                  </a:cubicBezTo>
                  <a:cubicBezTo>
                    <a:pt x="351" y="217"/>
                    <a:pt x="363" y="67"/>
                    <a:pt x="301" y="17"/>
                  </a:cubicBezTo>
                  <a:cubicBezTo>
                    <a:pt x="289" y="6"/>
                    <a:pt x="274" y="0"/>
                    <a:pt x="257" y="0"/>
                  </a:cubicBezTo>
                  <a:close/>
                </a:path>
              </a:pathLst>
            </a:custGeom>
            <a:solidFill>
              <a:srgbClr val="F77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2"/>
            <p:cNvSpPr/>
            <p:nvPr/>
          </p:nvSpPr>
          <p:spPr>
            <a:xfrm>
              <a:off x="2327073" y="3214651"/>
              <a:ext cx="195496" cy="147393"/>
            </a:xfrm>
            <a:custGeom>
              <a:avLst/>
              <a:gdLst/>
              <a:ahLst/>
              <a:cxnLst/>
              <a:rect l="l" t="t" r="r" b="b"/>
              <a:pathLst>
                <a:path w="6153" h="4639" extrusionOk="0">
                  <a:moveTo>
                    <a:pt x="3645" y="1"/>
                  </a:moveTo>
                  <a:cubicBezTo>
                    <a:pt x="2998" y="1"/>
                    <a:pt x="2491" y="399"/>
                    <a:pt x="2491" y="399"/>
                  </a:cubicBezTo>
                  <a:cubicBezTo>
                    <a:pt x="2491" y="399"/>
                    <a:pt x="2332" y="373"/>
                    <a:pt x="2098" y="373"/>
                  </a:cubicBezTo>
                  <a:cubicBezTo>
                    <a:pt x="1538" y="373"/>
                    <a:pt x="551" y="522"/>
                    <a:pt x="305" y="1536"/>
                  </a:cubicBezTo>
                  <a:cubicBezTo>
                    <a:pt x="0" y="2742"/>
                    <a:pt x="999" y="2839"/>
                    <a:pt x="1328" y="2839"/>
                  </a:cubicBezTo>
                  <a:cubicBezTo>
                    <a:pt x="1391" y="2839"/>
                    <a:pt x="1429" y="2835"/>
                    <a:pt x="1429" y="2835"/>
                  </a:cubicBezTo>
                  <a:lnTo>
                    <a:pt x="1429" y="2835"/>
                  </a:lnTo>
                  <a:cubicBezTo>
                    <a:pt x="1429" y="2835"/>
                    <a:pt x="692" y="3148"/>
                    <a:pt x="1329" y="4047"/>
                  </a:cubicBezTo>
                  <a:cubicBezTo>
                    <a:pt x="1604" y="4441"/>
                    <a:pt x="2106" y="4639"/>
                    <a:pt x="2602" y="4639"/>
                  </a:cubicBezTo>
                  <a:cubicBezTo>
                    <a:pt x="3256" y="4639"/>
                    <a:pt x="3898" y="4294"/>
                    <a:pt x="3990" y="3597"/>
                  </a:cubicBezTo>
                  <a:cubicBezTo>
                    <a:pt x="4015" y="3664"/>
                    <a:pt x="4260" y="3999"/>
                    <a:pt x="4655" y="3999"/>
                  </a:cubicBezTo>
                  <a:cubicBezTo>
                    <a:pt x="4856" y="3999"/>
                    <a:pt x="5095" y="3913"/>
                    <a:pt x="5365" y="3660"/>
                  </a:cubicBezTo>
                  <a:cubicBezTo>
                    <a:pt x="6152" y="2910"/>
                    <a:pt x="5752" y="1348"/>
                    <a:pt x="4703" y="424"/>
                  </a:cubicBezTo>
                  <a:cubicBezTo>
                    <a:pt x="4346" y="106"/>
                    <a:pt x="3977" y="1"/>
                    <a:pt x="36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2"/>
            <p:cNvSpPr/>
            <p:nvPr/>
          </p:nvSpPr>
          <p:spPr>
            <a:xfrm>
              <a:off x="2336732" y="3214429"/>
              <a:ext cx="186632" cy="146694"/>
            </a:xfrm>
            <a:custGeom>
              <a:avLst/>
              <a:gdLst/>
              <a:ahLst/>
              <a:cxnLst/>
              <a:rect l="l" t="t" r="r" b="b"/>
              <a:pathLst>
                <a:path w="5874" h="4617" extrusionOk="0">
                  <a:moveTo>
                    <a:pt x="3341" y="1"/>
                  </a:moveTo>
                  <a:cubicBezTo>
                    <a:pt x="2694" y="1"/>
                    <a:pt x="2187" y="393"/>
                    <a:pt x="2187" y="393"/>
                  </a:cubicBezTo>
                  <a:cubicBezTo>
                    <a:pt x="2187" y="393"/>
                    <a:pt x="2022" y="365"/>
                    <a:pt x="1781" y="365"/>
                  </a:cubicBezTo>
                  <a:cubicBezTo>
                    <a:pt x="1363" y="365"/>
                    <a:pt x="717" y="450"/>
                    <a:pt x="313" y="918"/>
                  </a:cubicBezTo>
                  <a:cubicBezTo>
                    <a:pt x="500" y="798"/>
                    <a:pt x="783" y="655"/>
                    <a:pt x="1060" y="655"/>
                  </a:cubicBezTo>
                  <a:cubicBezTo>
                    <a:pt x="1244" y="655"/>
                    <a:pt x="1425" y="718"/>
                    <a:pt x="1575" y="893"/>
                  </a:cubicBezTo>
                  <a:cubicBezTo>
                    <a:pt x="2013" y="1386"/>
                    <a:pt x="1251" y="2368"/>
                    <a:pt x="375" y="2368"/>
                  </a:cubicBezTo>
                  <a:cubicBezTo>
                    <a:pt x="252" y="2368"/>
                    <a:pt x="126" y="2348"/>
                    <a:pt x="1" y="2305"/>
                  </a:cubicBezTo>
                  <a:lnTo>
                    <a:pt x="1" y="2305"/>
                  </a:lnTo>
                  <a:cubicBezTo>
                    <a:pt x="200" y="2785"/>
                    <a:pt x="784" y="2833"/>
                    <a:pt x="1010" y="2833"/>
                  </a:cubicBezTo>
                  <a:cubicBezTo>
                    <a:pt x="1066" y="2833"/>
                    <a:pt x="1100" y="2830"/>
                    <a:pt x="1100" y="2830"/>
                  </a:cubicBezTo>
                  <a:lnTo>
                    <a:pt x="1100" y="2830"/>
                  </a:lnTo>
                  <a:cubicBezTo>
                    <a:pt x="1100" y="2830"/>
                    <a:pt x="875" y="2917"/>
                    <a:pt x="788" y="3167"/>
                  </a:cubicBezTo>
                  <a:cubicBezTo>
                    <a:pt x="1166" y="2870"/>
                    <a:pt x="1846" y="2390"/>
                    <a:pt x="2375" y="2390"/>
                  </a:cubicBezTo>
                  <a:cubicBezTo>
                    <a:pt x="2492" y="2390"/>
                    <a:pt x="2602" y="2413"/>
                    <a:pt x="2699" y="2467"/>
                  </a:cubicBezTo>
                  <a:cubicBezTo>
                    <a:pt x="3437" y="2892"/>
                    <a:pt x="3199" y="4229"/>
                    <a:pt x="2474" y="4604"/>
                  </a:cubicBezTo>
                  <a:cubicBezTo>
                    <a:pt x="2474" y="4604"/>
                    <a:pt x="2462" y="4604"/>
                    <a:pt x="2462" y="4617"/>
                  </a:cubicBezTo>
                  <a:cubicBezTo>
                    <a:pt x="3062" y="4554"/>
                    <a:pt x="3587" y="4229"/>
                    <a:pt x="3686" y="3592"/>
                  </a:cubicBezTo>
                  <a:cubicBezTo>
                    <a:pt x="3711" y="3650"/>
                    <a:pt x="3958" y="3991"/>
                    <a:pt x="4356" y="3991"/>
                  </a:cubicBezTo>
                  <a:cubicBezTo>
                    <a:pt x="4556" y="3991"/>
                    <a:pt x="4794" y="3905"/>
                    <a:pt x="5061" y="3654"/>
                  </a:cubicBezTo>
                  <a:cubicBezTo>
                    <a:pt x="5873" y="2905"/>
                    <a:pt x="5448" y="1343"/>
                    <a:pt x="4399" y="418"/>
                  </a:cubicBezTo>
                  <a:cubicBezTo>
                    <a:pt x="4042" y="104"/>
                    <a:pt x="3673" y="1"/>
                    <a:pt x="3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2"/>
            <p:cNvSpPr/>
            <p:nvPr/>
          </p:nvSpPr>
          <p:spPr>
            <a:xfrm>
              <a:off x="2359767" y="3299261"/>
              <a:ext cx="94904" cy="63640"/>
            </a:xfrm>
            <a:custGeom>
              <a:avLst/>
              <a:gdLst/>
              <a:ahLst/>
              <a:cxnLst/>
              <a:rect l="l" t="t" r="r" b="b"/>
              <a:pathLst>
                <a:path w="2987" h="2003" extrusionOk="0">
                  <a:moveTo>
                    <a:pt x="720" y="1"/>
                  </a:moveTo>
                  <a:cubicBezTo>
                    <a:pt x="700" y="1"/>
                    <a:pt x="669" y="4"/>
                    <a:pt x="625" y="10"/>
                  </a:cubicBezTo>
                  <a:cubicBezTo>
                    <a:pt x="550" y="35"/>
                    <a:pt x="438" y="72"/>
                    <a:pt x="313" y="160"/>
                  </a:cubicBezTo>
                  <a:cubicBezTo>
                    <a:pt x="188" y="247"/>
                    <a:pt x="88" y="385"/>
                    <a:pt x="50" y="572"/>
                  </a:cubicBezTo>
                  <a:cubicBezTo>
                    <a:pt x="0" y="747"/>
                    <a:pt x="25" y="947"/>
                    <a:pt x="100" y="1134"/>
                  </a:cubicBezTo>
                  <a:cubicBezTo>
                    <a:pt x="163" y="1322"/>
                    <a:pt x="288" y="1484"/>
                    <a:pt x="425" y="1609"/>
                  </a:cubicBezTo>
                  <a:cubicBezTo>
                    <a:pt x="500" y="1672"/>
                    <a:pt x="562" y="1697"/>
                    <a:pt x="650" y="1747"/>
                  </a:cubicBezTo>
                  <a:cubicBezTo>
                    <a:pt x="712" y="1797"/>
                    <a:pt x="787" y="1822"/>
                    <a:pt x="850" y="1859"/>
                  </a:cubicBezTo>
                  <a:cubicBezTo>
                    <a:pt x="975" y="1922"/>
                    <a:pt x="1100" y="1934"/>
                    <a:pt x="1175" y="1972"/>
                  </a:cubicBezTo>
                  <a:cubicBezTo>
                    <a:pt x="1250" y="1984"/>
                    <a:pt x="1300" y="1984"/>
                    <a:pt x="1300" y="1984"/>
                  </a:cubicBezTo>
                  <a:cubicBezTo>
                    <a:pt x="1300" y="1984"/>
                    <a:pt x="1337" y="1997"/>
                    <a:pt x="1375" y="1997"/>
                  </a:cubicBezTo>
                  <a:cubicBezTo>
                    <a:pt x="1395" y="2001"/>
                    <a:pt x="1419" y="2002"/>
                    <a:pt x="1445" y="2002"/>
                  </a:cubicBezTo>
                  <a:cubicBezTo>
                    <a:pt x="1495" y="2002"/>
                    <a:pt x="1554" y="1997"/>
                    <a:pt x="1612" y="1997"/>
                  </a:cubicBezTo>
                  <a:cubicBezTo>
                    <a:pt x="1799" y="1984"/>
                    <a:pt x="2112" y="1947"/>
                    <a:pt x="2412" y="1734"/>
                  </a:cubicBezTo>
                  <a:cubicBezTo>
                    <a:pt x="2562" y="1659"/>
                    <a:pt x="2737" y="1509"/>
                    <a:pt x="2849" y="1309"/>
                  </a:cubicBezTo>
                  <a:cubicBezTo>
                    <a:pt x="2961" y="1122"/>
                    <a:pt x="2986" y="885"/>
                    <a:pt x="2986" y="697"/>
                  </a:cubicBezTo>
                  <a:cubicBezTo>
                    <a:pt x="2986" y="497"/>
                    <a:pt x="2974" y="347"/>
                    <a:pt x="2961" y="222"/>
                  </a:cubicBezTo>
                  <a:cubicBezTo>
                    <a:pt x="2936" y="110"/>
                    <a:pt x="2936" y="35"/>
                    <a:pt x="2924" y="35"/>
                  </a:cubicBezTo>
                  <a:cubicBezTo>
                    <a:pt x="2899" y="35"/>
                    <a:pt x="2924" y="322"/>
                    <a:pt x="2924" y="697"/>
                  </a:cubicBezTo>
                  <a:cubicBezTo>
                    <a:pt x="2911" y="872"/>
                    <a:pt x="2862" y="1072"/>
                    <a:pt x="2774" y="1247"/>
                  </a:cubicBezTo>
                  <a:cubicBezTo>
                    <a:pt x="2662" y="1422"/>
                    <a:pt x="2499" y="1534"/>
                    <a:pt x="2362" y="1609"/>
                  </a:cubicBezTo>
                  <a:cubicBezTo>
                    <a:pt x="2087" y="1797"/>
                    <a:pt x="1812" y="1822"/>
                    <a:pt x="1650" y="1822"/>
                  </a:cubicBezTo>
                  <a:cubicBezTo>
                    <a:pt x="1583" y="1822"/>
                    <a:pt x="1533" y="1833"/>
                    <a:pt x="1492" y="1833"/>
                  </a:cubicBezTo>
                  <a:cubicBezTo>
                    <a:pt x="1472" y="1833"/>
                    <a:pt x="1454" y="1830"/>
                    <a:pt x="1437" y="1822"/>
                  </a:cubicBezTo>
                  <a:cubicBezTo>
                    <a:pt x="1412" y="1809"/>
                    <a:pt x="1375" y="1809"/>
                    <a:pt x="1375" y="1809"/>
                  </a:cubicBezTo>
                  <a:cubicBezTo>
                    <a:pt x="1375" y="1809"/>
                    <a:pt x="1337" y="1809"/>
                    <a:pt x="1250" y="1797"/>
                  </a:cubicBezTo>
                  <a:cubicBezTo>
                    <a:pt x="1175" y="1759"/>
                    <a:pt x="1062" y="1759"/>
                    <a:pt x="937" y="1697"/>
                  </a:cubicBezTo>
                  <a:cubicBezTo>
                    <a:pt x="875" y="1672"/>
                    <a:pt x="800" y="1634"/>
                    <a:pt x="737" y="1609"/>
                  </a:cubicBezTo>
                  <a:cubicBezTo>
                    <a:pt x="675" y="1572"/>
                    <a:pt x="600" y="1534"/>
                    <a:pt x="537" y="1484"/>
                  </a:cubicBezTo>
                  <a:cubicBezTo>
                    <a:pt x="413" y="1384"/>
                    <a:pt x="288" y="1247"/>
                    <a:pt x="225" y="1097"/>
                  </a:cubicBezTo>
                  <a:cubicBezTo>
                    <a:pt x="150" y="934"/>
                    <a:pt x="113" y="747"/>
                    <a:pt x="150" y="597"/>
                  </a:cubicBezTo>
                  <a:cubicBezTo>
                    <a:pt x="163" y="435"/>
                    <a:pt x="250" y="297"/>
                    <a:pt x="350" y="222"/>
                  </a:cubicBezTo>
                  <a:cubicBezTo>
                    <a:pt x="438" y="122"/>
                    <a:pt x="550" y="97"/>
                    <a:pt x="625" y="60"/>
                  </a:cubicBezTo>
                  <a:cubicBezTo>
                    <a:pt x="712" y="35"/>
                    <a:pt x="750" y="10"/>
                    <a:pt x="750" y="10"/>
                  </a:cubicBezTo>
                  <a:cubicBezTo>
                    <a:pt x="750" y="4"/>
                    <a:pt x="741" y="1"/>
                    <a:pt x="7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2"/>
            <p:cNvSpPr/>
            <p:nvPr/>
          </p:nvSpPr>
          <p:spPr>
            <a:xfrm>
              <a:off x="2353413" y="3256686"/>
              <a:ext cx="38127" cy="50105"/>
            </a:xfrm>
            <a:custGeom>
              <a:avLst/>
              <a:gdLst/>
              <a:ahLst/>
              <a:cxnLst/>
              <a:rect l="l" t="t" r="r" b="b"/>
              <a:pathLst>
                <a:path w="1200" h="1577" extrusionOk="0">
                  <a:moveTo>
                    <a:pt x="413" y="775"/>
                  </a:moveTo>
                  <a:cubicBezTo>
                    <a:pt x="413" y="775"/>
                    <a:pt x="397" y="775"/>
                    <a:pt x="382" y="789"/>
                  </a:cubicBezTo>
                  <a:lnTo>
                    <a:pt x="382" y="789"/>
                  </a:lnTo>
                  <a:cubicBezTo>
                    <a:pt x="403" y="780"/>
                    <a:pt x="413" y="775"/>
                    <a:pt x="413" y="775"/>
                  </a:cubicBezTo>
                  <a:close/>
                  <a:moveTo>
                    <a:pt x="425" y="0"/>
                  </a:moveTo>
                  <a:cubicBezTo>
                    <a:pt x="313" y="0"/>
                    <a:pt x="175" y="75"/>
                    <a:pt x="113" y="163"/>
                  </a:cubicBezTo>
                  <a:cubicBezTo>
                    <a:pt x="38" y="263"/>
                    <a:pt x="0" y="388"/>
                    <a:pt x="0" y="500"/>
                  </a:cubicBezTo>
                  <a:cubicBezTo>
                    <a:pt x="0" y="600"/>
                    <a:pt x="50" y="725"/>
                    <a:pt x="125" y="775"/>
                  </a:cubicBezTo>
                  <a:cubicBezTo>
                    <a:pt x="175" y="808"/>
                    <a:pt x="231" y="820"/>
                    <a:pt x="273" y="820"/>
                  </a:cubicBezTo>
                  <a:cubicBezTo>
                    <a:pt x="289" y="820"/>
                    <a:pt x="303" y="818"/>
                    <a:pt x="315" y="815"/>
                  </a:cubicBezTo>
                  <a:lnTo>
                    <a:pt x="315" y="815"/>
                  </a:lnTo>
                  <a:cubicBezTo>
                    <a:pt x="331" y="819"/>
                    <a:pt x="348" y="821"/>
                    <a:pt x="363" y="825"/>
                  </a:cubicBezTo>
                  <a:cubicBezTo>
                    <a:pt x="367" y="808"/>
                    <a:pt x="374" y="796"/>
                    <a:pt x="382" y="789"/>
                  </a:cubicBezTo>
                  <a:lnTo>
                    <a:pt x="382" y="789"/>
                  </a:lnTo>
                  <a:cubicBezTo>
                    <a:pt x="368" y="795"/>
                    <a:pt x="350" y="803"/>
                    <a:pt x="325" y="813"/>
                  </a:cubicBezTo>
                  <a:cubicBezTo>
                    <a:pt x="322" y="814"/>
                    <a:pt x="318" y="815"/>
                    <a:pt x="315" y="815"/>
                  </a:cubicBezTo>
                  <a:lnTo>
                    <a:pt x="315" y="815"/>
                  </a:lnTo>
                  <a:cubicBezTo>
                    <a:pt x="276" y="808"/>
                    <a:pt x="235" y="798"/>
                    <a:pt x="200" y="763"/>
                  </a:cubicBezTo>
                  <a:cubicBezTo>
                    <a:pt x="100" y="663"/>
                    <a:pt x="113" y="425"/>
                    <a:pt x="238" y="288"/>
                  </a:cubicBezTo>
                  <a:cubicBezTo>
                    <a:pt x="300" y="213"/>
                    <a:pt x="375" y="188"/>
                    <a:pt x="450" y="188"/>
                  </a:cubicBezTo>
                  <a:cubicBezTo>
                    <a:pt x="538" y="188"/>
                    <a:pt x="613" y="225"/>
                    <a:pt x="675" y="263"/>
                  </a:cubicBezTo>
                  <a:cubicBezTo>
                    <a:pt x="737" y="300"/>
                    <a:pt x="787" y="338"/>
                    <a:pt x="812" y="363"/>
                  </a:cubicBezTo>
                  <a:lnTo>
                    <a:pt x="862" y="413"/>
                  </a:lnTo>
                  <a:lnTo>
                    <a:pt x="912" y="463"/>
                  </a:lnTo>
                  <a:cubicBezTo>
                    <a:pt x="937" y="500"/>
                    <a:pt x="975" y="538"/>
                    <a:pt x="1000" y="600"/>
                  </a:cubicBezTo>
                  <a:cubicBezTo>
                    <a:pt x="1075" y="713"/>
                    <a:pt x="1112" y="913"/>
                    <a:pt x="1050" y="1100"/>
                  </a:cubicBezTo>
                  <a:cubicBezTo>
                    <a:pt x="1012" y="1187"/>
                    <a:pt x="950" y="1275"/>
                    <a:pt x="887" y="1337"/>
                  </a:cubicBezTo>
                  <a:cubicBezTo>
                    <a:pt x="812" y="1400"/>
                    <a:pt x="750" y="1450"/>
                    <a:pt x="675" y="1475"/>
                  </a:cubicBezTo>
                  <a:cubicBezTo>
                    <a:pt x="538" y="1537"/>
                    <a:pt x="425" y="1562"/>
                    <a:pt x="425" y="1575"/>
                  </a:cubicBezTo>
                  <a:cubicBezTo>
                    <a:pt x="421" y="1575"/>
                    <a:pt x="432" y="1576"/>
                    <a:pt x="454" y="1576"/>
                  </a:cubicBezTo>
                  <a:cubicBezTo>
                    <a:pt x="499" y="1576"/>
                    <a:pt x="588" y="1571"/>
                    <a:pt x="687" y="1537"/>
                  </a:cubicBezTo>
                  <a:cubicBezTo>
                    <a:pt x="762" y="1512"/>
                    <a:pt x="862" y="1462"/>
                    <a:pt x="937" y="1400"/>
                  </a:cubicBezTo>
                  <a:cubicBezTo>
                    <a:pt x="1012" y="1337"/>
                    <a:pt x="1100" y="1250"/>
                    <a:pt x="1137" y="1137"/>
                  </a:cubicBezTo>
                  <a:cubicBezTo>
                    <a:pt x="1187" y="1025"/>
                    <a:pt x="1200" y="900"/>
                    <a:pt x="1200" y="788"/>
                  </a:cubicBezTo>
                  <a:cubicBezTo>
                    <a:pt x="1200" y="688"/>
                    <a:pt x="1162" y="575"/>
                    <a:pt x="1125" y="500"/>
                  </a:cubicBezTo>
                  <a:cubicBezTo>
                    <a:pt x="1100" y="413"/>
                    <a:pt x="1050" y="338"/>
                    <a:pt x="1012" y="313"/>
                  </a:cubicBezTo>
                  <a:cubicBezTo>
                    <a:pt x="987" y="263"/>
                    <a:pt x="975" y="250"/>
                    <a:pt x="975" y="250"/>
                  </a:cubicBezTo>
                  <a:cubicBezTo>
                    <a:pt x="975" y="250"/>
                    <a:pt x="937" y="225"/>
                    <a:pt x="912" y="200"/>
                  </a:cubicBezTo>
                  <a:cubicBezTo>
                    <a:pt x="875" y="163"/>
                    <a:pt x="812" y="125"/>
                    <a:pt x="737" y="75"/>
                  </a:cubicBezTo>
                  <a:cubicBezTo>
                    <a:pt x="638" y="25"/>
                    <a:pt x="550" y="0"/>
                    <a:pt x="4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52"/>
            <p:cNvSpPr/>
            <p:nvPr/>
          </p:nvSpPr>
          <p:spPr>
            <a:xfrm>
              <a:off x="2458611" y="3299166"/>
              <a:ext cx="32186" cy="36189"/>
            </a:xfrm>
            <a:custGeom>
              <a:avLst/>
              <a:gdLst/>
              <a:ahLst/>
              <a:cxnLst/>
              <a:rect l="l" t="t" r="r" b="b"/>
              <a:pathLst>
                <a:path w="1013" h="1139" extrusionOk="0">
                  <a:moveTo>
                    <a:pt x="675" y="0"/>
                  </a:moveTo>
                  <a:cubicBezTo>
                    <a:pt x="575" y="0"/>
                    <a:pt x="500" y="13"/>
                    <a:pt x="438" y="38"/>
                  </a:cubicBezTo>
                  <a:cubicBezTo>
                    <a:pt x="375" y="50"/>
                    <a:pt x="313" y="75"/>
                    <a:pt x="288" y="100"/>
                  </a:cubicBezTo>
                  <a:cubicBezTo>
                    <a:pt x="238" y="113"/>
                    <a:pt x="225" y="125"/>
                    <a:pt x="225" y="125"/>
                  </a:cubicBezTo>
                  <a:lnTo>
                    <a:pt x="175" y="175"/>
                  </a:lnTo>
                  <a:cubicBezTo>
                    <a:pt x="138" y="200"/>
                    <a:pt x="113" y="250"/>
                    <a:pt x="75" y="313"/>
                  </a:cubicBezTo>
                  <a:cubicBezTo>
                    <a:pt x="13" y="438"/>
                    <a:pt x="0" y="638"/>
                    <a:pt x="75" y="813"/>
                  </a:cubicBezTo>
                  <a:cubicBezTo>
                    <a:pt x="138" y="987"/>
                    <a:pt x="313" y="1100"/>
                    <a:pt x="438" y="1125"/>
                  </a:cubicBezTo>
                  <a:cubicBezTo>
                    <a:pt x="475" y="1135"/>
                    <a:pt x="509" y="1139"/>
                    <a:pt x="538" y="1139"/>
                  </a:cubicBezTo>
                  <a:cubicBezTo>
                    <a:pt x="616" y="1139"/>
                    <a:pt x="663" y="1112"/>
                    <a:pt x="663" y="1112"/>
                  </a:cubicBezTo>
                  <a:cubicBezTo>
                    <a:pt x="638" y="1100"/>
                    <a:pt x="563" y="1100"/>
                    <a:pt x="488" y="1100"/>
                  </a:cubicBezTo>
                  <a:cubicBezTo>
                    <a:pt x="375" y="1050"/>
                    <a:pt x="263" y="937"/>
                    <a:pt x="225" y="800"/>
                  </a:cubicBezTo>
                  <a:cubicBezTo>
                    <a:pt x="175" y="663"/>
                    <a:pt x="200" y="513"/>
                    <a:pt x="250" y="425"/>
                  </a:cubicBezTo>
                  <a:cubicBezTo>
                    <a:pt x="288" y="375"/>
                    <a:pt x="313" y="350"/>
                    <a:pt x="325" y="325"/>
                  </a:cubicBezTo>
                  <a:cubicBezTo>
                    <a:pt x="350" y="300"/>
                    <a:pt x="363" y="300"/>
                    <a:pt x="363" y="300"/>
                  </a:cubicBezTo>
                  <a:cubicBezTo>
                    <a:pt x="363" y="300"/>
                    <a:pt x="363" y="288"/>
                    <a:pt x="388" y="263"/>
                  </a:cubicBezTo>
                  <a:cubicBezTo>
                    <a:pt x="413" y="250"/>
                    <a:pt x="450" y="225"/>
                    <a:pt x="500" y="200"/>
                  </a:cubicBezTo>
                  <a:cubicBezTo>
                    <a:pt x="553" y="187"/>
                    <a:pt x="623" y="170"/>
                    <a:pt x="690" y="170"/>
                  </a:cubicBezTo>
                  <a:cubicBezTo>
                    <a:pt x="751" y="170"/>
                    <a:pt x="809" y="184"/>
                    <a:pt x="850" y="225"/>
                  </a:cubicBezTo>
                  <a:cubicBezTo>
                    <a:pt x="888" y="250"/>
                    <a:pt x="913" y="325"/>
                    <a:pt x="888" y="388"/>
                  </a:cubicBezTo>
                  <a:cubicBezTo>
                    <a:pt x="875" y="438"/>
                    <a:pt x="850" y="500"/>
                    <a:pt x="800" y="538"/>
                  </a:cubicBezTo>
                  <a:cubicBezTo>
                    <a:pt x="700" y="600"/>
                    <a:pt x="613" y="600"/>
                    <a:pt x="613" y="613"/>
                  </a:cubicBezTo>
                  <a:cubicBezTo>
                    <a:pt x="613" y="613"/>
                    <a:pt x="646" y="632"/>
                    <a:pt x="700" y="632"/>
                  </a:cubicBezTo>
                  <a:cubicBezTo>
                    <a:pt x="734" y="632"/>
                    <a:pt x="777" y="624"/>
                    <a:pt x="825" y="600"/>
                  </a:cubicBezTo>
                  <a:cubicBezTo>
                    <a:pt x="888" y="563"/>
                    <a:pt x="950" y="500"/>
                    <a:pt x="987" y="413"/>
                  </a:cubicBezTo>
                  <a:cubicBezTo>
                    <a:pt x="1012" y="313"/>
                    <a:pt x="1000" y="225"/>
                    <a:pt x="938" y="125"/>
                  </a:cubicBezTo>
                  <a:cubicBezTo>
                    <a:pt x="875" y="38"/>
                    <a:pt x="763" y="0"/>
                    <a:pt x="6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2"/>
            <p:cNvSpPr/>
            <p:nvPr/>
          </p:nvSpPr>
          <p:spPr>
            <a:xfrm>
              <a:off x="2661066" y="3121017"/>
              <a:ext cx="317630" cy="323063"/>
            </a:xfrm>
            <a:custGeom>
              <a:avLst/>
              <a:gdLst/>
              <a:ahLst/>
              <a:cxnLst/>
              <a:rect l="l" t="t" r="r" b="b"/>
              <a:pathLst>
                <a:path w="9997" h="10168" extrusionOk="0">
                  <a:moveTo>
                    <a:pt x="8876" y="0"/>
                  </a:moveTo>
                  <a:cubicBezTo>
                    <a:pt x="8462" y="0"/>
                    <a:pt x="8095" y="429"/>
                    <a:pt x="7960" y="834"/>
                  </a:cubicBezTo>
                  <a:cubicBezTo>
                    <a:pt x="7935" y="606"/>
                    <a:pt x="7858" y="447"/>
                    <a:pt x="7731" y="447"/>
                  </a:cubicBezTo>
                  <a:cubicBezTo>
                    <a:pt x="7663" y="447"/>
                    <a:pt x="7581" y="493"/>
                    <a:pt x="7485" y="597"/>
                  </a:cubicBezTo>
                  <a:cubicBezTo>
                    <a:pt x="7273" y="797"/>
                    <a:pt x="7148" y="1084"/>
                    <a:pt x="7148" y="1372"/>
                  </a:cubicBezTo>
                  <a:cubicBezTo>
                    <a:pt x="7148" y="1522"/>
                    <a:pt x="7173" y="1672"/>
                    <a:pt x="7210" y="1809"/>
                  </a:cubicBezTo>
                  <a:cubicBezTo>
                    <a:pt x="7323" y="2209"/>
                    <a:pt x="7010" y="2709"/>
                    <a:pt x="6835" y="3046"/>
                  </a:cubicBezTo>
                  <a:cubicBezTo>
                    <a:pt x="6673" y="3408"/>
                    <a:pt x="6486" y="3733"/>
                    <a:pt x="6261" y="4058"/>
                  </a:cubicBezTo>
                  <a:cubicBezTo>
                    <a:pt x="5736" y="4870"/>
                    <a:pt x="5024" y="5645"/>
                    <a:pt x="4112" y="5995"/>
                  </a:cubicBezTo>
                  <a:cubicBezTo>
                    <a:pt x="3362" y="6295"/>
                    <a:pt x="2812" y="6619"/>
                    <a:pt x="1987" y="6644"/>
                  </a:cubicBezTo>
                  <a:cubicBezTo>
                    <a:pt x="1762" y="6644"/>
                    <a:pt x="1338" y="6607"/>
                    <a:pt x="1125" y="6607"/>
                  </a:cubicBezTo>
                  <a:cubicBezTo>
                    <a:pt x="738" y="6607"/>
                    <a:pt x="1" y="6894"/>
                    <a:pt x="51" y="7344"/>
                  </a:cubicBezTo>
                  <a:cubicBezTo>
                    <a:pt x="76" y="7619"/>
                    <a:pt x="401" y="7931"/>
                    <a:pt x="463" y="8219"/>
                  </a:cubicBezTo>
                  <a:cubicBezTo>
                    <a:pt x="675" y="9043"/>
                    <a:pt x="1138" y="9806"/>
                    <a:pt x="1925" y="10168"/>
                  </a:cubicBezTo>
                  <a:cubicBezTo>
                    <a:pt x="1925" y="10168"/>
                    <a:pt x="5124" y="9518"/>
                    <a:pt x="6985" y="6457"/>
                  </a:cubicBezTo>
                  <a:cubicBezTo>
                    <a:pt x="7523" y="5545"/>
                    <a:pt x="7922" y="4558"/>
                    <a:pt x="8135" y="3533"/>
                  </a:cubicBezTo>
                  <a:cubicBezTo>
                    <a:pt x="8185" y="3283"/>
                    <a:pt x="8247" y="3021"/>
                    <a:pt x="8247" y="2746"/>
                  </a:cubicBezTo>
                  <a:cubicBezTo>
                    <a:pt x="8685" y="2409"/>
                    <a:pt x="9997" y="1784"/>
                    <a:pt x="9697" y="1459"/>
                  </a:cubicBezTo>
                  <a:cubicBezTo>
                    <a:pt x="9663" y="1417"/>
                    <a:pt x="9615" y="1400"/>
                    <a:pt x="9563" y="1400"/>
                  </a:cubicBezTo>
                  <a:cubicBezTo>
                    <a:pt x="9460" y="1400"/>
                    <a:pt x="9342" y="1464"/>
                    <a:pt x="9284" y="1522"/>
                  </a:cubicBezTo>
                  <a:cubicBezTo>
                    <a:pt x="9359" y="1397"/>
                    <a:pt x="9434" y="1234"/>
                    <a:pt x="9484" y="1084"/>
                  </a:cubicBezTo>
                  <a:cubicBezTo>
                    <a:pt x="9572" y="722"/>
                    <a:pt x="9547" y="322"/>
                    <a:pt x="9247" y="122"/>
                  </a:cubicBezTo>
                  <a:cubicBezTo>
                    <a:pt x="9122" y="37"/>
                    <a:pt x="8997" y="0"/>
                    <a:pt x="8876"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2"/>
            <p:cNvSpPr/>
            <p:nvPr/>
          </p:nvSpPr>
          <p:spPr>
            <a:xfrm>
              <a:off x="2661066" y="3121017"/>
              <a:ext cx="317630" cy="323063"/>
            </a:xfrm>
            <a:custGeom>
              <a:avLst/>
              <a:gdLst/>
              <a:ahLst/>
              <a:cxnLst/>
              <a:rect l="l" t="t" r="r" b="b"/>
              <a:pathLst>
                <a:path w="9997" h="10168" extrusionOk="0">
                  <a:moveTo>
                    <a:pt x="8876" y="0"/>
                  </a:moveTo>
                  <a:cubicBezTo>
                    <a:pt x="8462" y="0"/>
                    <a:pt x="8095" y="429"/>
                    <a:pt x="7960" y="834"/>
                  </a:cubicBezTo>
                  <a:cubicBezTo>
                    <a:pt x="7935" y="606"/>
                    <a:pt x="7858" y="447"/>
                    <a:pt x="7731" y="447"/>
                  </a:cubicBezTo>
                  <a:cubicBezTo>
                    <a:pt x="7663" y="447"/>
                    <a:pt x="7581" y="493"/>
                    <a:pt x="7485" y="597"/>
                  </a:cubicBezTo>
                  <a:cubicBezTo>
                    <a:pt x="7273" y="797"/>
                    <a:pt x="7148" y="1084"/>
                    <a:pt x="7148" y="1372"/>
                  </a:cubicBezTo>
                  <a:cubicBezTo>
                    <a:pt x="7148" y="1522"/>
                    <a:pt x="7173" y="1672"/>
                    <a:pt x="7210" y="1809"/>
                  </a:cubicBezTo>
                  <a:cubicBezTo>
                    <a:pt x="7323" y="2209"/>
                    <a:pt x="7010" y="2709"/>
                    <a:pt x="6835" y="3046"/>
                  </a:cubicBezTo>
                  <a:cubicBezTo>
                    <a:pt x="6673" y="3408"/>
                    <a:pt x="6486" y="3733"/>
                    <a:pt x="6261" y="4058"/>
                  </a:cubicBezTo>
                  <a:cubicBezTo>
                    <a:pt x="5736" y="4870"/>
                    <a:pt x="5024" y="5645"/>
                    <a:pt x="4112" y="5995"/>
                  </a:cubicBezTo>
                  <a:cubicBezTo>
                    <a:pt x="3362" y="6295"/>
                    <a:pt x="2812" y="6619"/>
                    <a:pt x="1987" y="6644"/>
                  </a:cubicBezTo>
                  <a:cubicBezTo>
                    <a:pt x="1762" y="6644"/>
                    <a:pt x="1338" y="6607"/>
                    <a:pt x="1125" y="6607"/>
                  </a:cubicBezTo>
                  <a:cubicBezTo>
                    <a:pt x="738" y="6607"/>
                    <a:pt x="1" y="6894"/>
                    <a:pt x="51" y="7344"/>
                  </a:cubicBezTo>
                  <a:cubicBezTo>
                    <a:pt x="76" y="7619"/>
                    <a:pt x="401" y="7931"/>
                    <a:pt x="463" y="8219"/>
                  </a:cubicBezTo>
                  <a:cubicBezTo>
                    <a:pt x="675" y="9043"/>
                    <a:pt x="1138" y="9806"/>
                    <a:pt x="1925" y="10168"/>
                  </a:cubicBezTo>
                  <a:cubicBezTo>
                    <a:pt x="1925" y="10168"/>
                    <a:pt x="5124" y="9518"/>
                    <a:pt x="6985" y="6457"/>
                  </a:cubicBezTo>
                  <a:cubicBezTo>
                    <a:pt x="7523" y="5545"/>
                    <a:pt x="7922" y="4558"/>
                    <a:pt x="8135" y="3533"/>
                  </a:cubicBezTo>
                  <a:cubicBezTo>
                    <a:pt x="8185" y="3283"/>
                    <a:pt x="8247" y="3021"/>
                    <a:pt x="8247" y="2746"/>
                  </a:cubicBezTo>
                  <a:cubicBezTo>
                    <a:pt x="8685" y="2409"/>
                    <a:pt x="9997" y="1784"/>
                    <a:pt x="9697" y="1459"/>
                  </a:cubicBezTo>
                  <a:cubicBezTo>
                    <a:pt x="9663" y="1417"/>
                    <a:pt x="9615" y="1400"/>
                    <a:pt x="9563" y="1400"/>
                  </a:cubicBezTo>
                  <a:cubicBezTo>
                    <a:pt x="9460" y="1400"/>
                    <a:pt x="9342" y="1464"/>
                    <a:pt x="9284" y="1522"/>
                  </a:cubicBezTo>
                  <a:cubicBezTo>
                    <a:pt x="9359" y="1397"/>
                    <a:pt x="9434" y="1234"/>
                    <a:pt x="9484" y="1084"/>
                  </a:cubicBezTo>
                  <a:cubicBezTo>
                    <a:pt x="9572" y="722"/>
                    <a:pt x="9547" y="322"/>
                    <a:pt x="9247" y="122"/>
                  </a:cubicBezTo>
                  <a:cubicBezTo>
                    <a:pt x="9122" y="37"/>
                    <a:pt x="8997" y="0"/>
                    <a:pt x="8876"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2"/>
            <p:cNvSpPr/>
            <p:nvPr/>
          </p:nvSpPr>
          <p:spPr>
            <a:xfrm>
              <a:off x="2930242" y="3148310"/>
              <a:ext cx="32" cy="1207"/>
            </a:xfrm>
            <a:custGeom>
              <a:avLst/>
              <a:gdLst/>
              <a:ahLst/>
              <a:cxnLst/>
              <a:rect l="l" t="t" r="r" b="b"/>
              <a:pathLst>
                <a:path w="1" h="38" extrusionOk="0">
                  <a:moveTo>
                    <a:pt x="0" y="38"/>
                  </a:moveTo>
                  <a:lnTo>
                    <a:pt x="0" y="0"/>
                  </a:ln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2"/>
            <p:cNvSpPr/>
            <p:nvPr/>
          </p:nvSpPr>
          <p:spPr>
            <a:xfrm>
              <a:off x="2908002" y="3138778"/>
              <a:ext cx="13122" cy="45689"/>
            </a:xfrm>
            <a:custGeom>
              <a:avLst/>
              <a:gdLst/>
              <a:ahLst/>
              <a:cxnLst/>
              <a:rect l="l" t="t" r="r" b="b"/>
              <a:pathLst>
                <a:path w="413" h="1438" extrusionOk="0">
                  <a:moveTo>
                    <a:pt x="88" y="0"/>
                  </a:moveTo>
                  <a:cubicBezTo>
                    <a:pt x="88" y="25"/>
                    <a:pt x="113" y="50"/>
                    <a:pt x="113" y="125"/>
                  </a:cubicBezTo>
                  <a:cubicBezTo>
                    <a:pt x="113" y="213"/>
                    <a:pt x="88" y="300"/>
                    <a:pt x="50" y="400"/>
                  </a:cubicBezTo>
                  <a:cubicBezTo>
                    <a:pt x="38" y="425"/>
                    <a:pt x="38" y="438"/>
                    <a:pt x="25" y="475"/>
                  </a:cubicBezTo>
                  <a:lnTo>
                    <a:pt x="0" y="538"/>
                  </a:lnTo>
                  <a:cubicBezTo>
                    <a:pt x="25" y="538"/>
                    <a:pt x="50" y="550"/>
                    <a:pt x="63" y="550"/>
                  </a:cubicBezTo>
                  <a:cubicBezTo>
                    <a:pt x="113" y="588"/>
                    <a:pt x="150" y="600"/>
                    <a:pt x="175" y="613"/>
                  </a:cubicBezTo>
                  <a:lnTo>
                    <a:pt x="238" y="675"/>
                  </a:lnTo>
                  <a:cubicBezTo>
                    <a:pt x="263" y="688"/>
                    <a:pt x="263" y="713"/>
                    <a:pt x="263" y="713"/>
                  </a:cubicBezTo>
                  <a:cubicBezTo>
                    <a:pt x="263" y="713"/>
                    <a:pt x="263" y="725"/>
                    <a:pt x="275" y="738"/>
                  </a:cubicBezTo>
                  <a:cubicBezTo>
                    <a:pt x="288" y="750"/>
                    <a:pt x="288" y="788"/>
                    <a:pt x="300" y="813"/>
                  </a:cubicBezTo>
                  <a:cubicBezTo>
                    <a:pt x="325" y="900"/>
                    <a:pt x="325" y="988"/>
                    <a:pt x="300" y="1088"/>
                  </a:cubicBezTo>
                  <a:cubicBezTo>
                    <a:pt x="275" y="1175"/>
                    <a:pt x="238" y="1275"/>
                    <a:pt x="200" y="1337"/>
                  </a:cubicBezTo>
                  <a:cubicBezTo>
                    <a:pt x="163" y="1400"/>
                    <a:pt x="138" y="1437"/>
                    <a:pt x="138" y="1437"/>
                  </a:cubicBezTo>
                  <a:cubicBezTo>
                    <a:pt x="138" y="1437"/>
                    <a:pt x="175" y="1412"/>
                    <a:pt x="238" y="1287"/>
                  </a:cubicBezTo>
                  <a:cubicBezTo>
                    <a:pt x="288" y="1225"/>
                    <a:pt x="350" y="1150"/>
                    <a:pt x="375" y="1038"/>
                  </a:cubicBezTo>
                  <a:cubicBezTo>
                    <a:pt x="413" y="938"/>
                    <a:pt x="413" y="813"/>
                    <a:pt x="400" y="738"/>
                  </a:cubicBezTo>
                  <a:cubicBezTo>
                    <a:pt x="400" y="713"/>
                    <a:pt x="375" y="663"/>
                    <a:pt x="363" y="650"/>
                  </a:cubicBezTo>
                  <a:cubicBezTo>
                    <a:pt x="350" y="625"/>
                    <a:pt x="350" y="613"/>
                    <a:pt x="350" y="613"/>
                  </a:cubicBezTo>
                  <a:lnTo>
                    <a:pt x="313" y="588"/>
                  </a:lnTo>
                  <a:cubicBezTo>
                    <a:pt x="300" y="563"/>
                    <a:pt x="275" y="550"/>
                    <a:pt x="238" y="525"/>
                  </a:cubicBezTo>
                  <a:cubicBezTo>
                    <a:pt x="213" y="500"/>
                    <a:pt x="150" y="475"/>
                    <a:pt x="113" y="475"/>
                  </a:cubicBezTo>
                  <a:lnTo>
                    <a:pt x="100" y="475"/>
                  </a:lnTo>
                  <a:lnTo>
                    <a:pt x="113" y="413"/>
                  </a:lnTo>
                  <a:cubicBezTo>
                    <a:pt x="150" y="300"/>
                    <a:pt x="163" y="188"/>
                    <a:pt x="150" y="113"/>
                  </a:cubicBezTo>
                  <a:cubicBezTo>
                    <a:pt x="125" y="38"/>
                    <a:pt x="88" y="1"/>
                    <a:pt x="88"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2"/>
            <p:cNvSpPr/>
            <p:nvPr/>
          </p:nvSpPr>
          <p:spPr>
            <a:xfrm>
              <a:off x="2923093" y="3120128"/>
              <a:ext cx="23035" cy="34632"/>
            </a:xfrm>
            <a:custGeom>
              <a:avLst/>
              <a:gdLst/>
              <a:ahLst/>
              <a:cxnLst/>
              <a:rect l="l" t="t" r="r" b="b"/>
              <a:pathLst>
                <a:path w="725" h="1090" extrusionOk="0">
                  <a:moveTo>
                    <a:pt x="725" y="0"/>
                  </a:moveTo>
                  <a:cubicBezTo>
                    <a:pt x="700" y="0"/>
                    <a:pt x="675" y="0"/>
                    <a:pt x="613" y="25"/>
                  </a:cubicBezTo>
                  <a:cubicBezTo>
                    <a:pt x="550" y="63"/>
                    <a:pt x="488" y="113"/>
                    <a:pt x="425" y="175"/>
                  </a:cubicBezTo>
                  <a:cubicBezTo>
                    <a:pt x="300" y="300"/>
                    <a:pt x="225" y="450"/>
                    <a:pt x="225" y="450"/>
                  </a:cubicBezTo>
                  <a:cubicBezTo>
                    <a:pt x="225" y="450"/>
                    <a:pt x="138" y="612"/>
                    <a:pt x="100" y="762"/>
                  </a:cubicBezTo>
                  <a:cubicBezTo>
                    <a:pt x="50" y="925"/>
                    <a:pt x="0" y="1087"/>
                    <a:pt x="13" y="1087"/>
                  </a:cubicBezTo>
                  <a:cubicBezTo>
                    <a:pt x="15" y="1089"/>
                    <a:pt x="16" y="1090"/>
                    <a:pt x="18" y="1090"/>
                  </a:cubicBezTo>
                  <a:cubicBezTo>
                    <a:pt x="46" y="1090"/>
                    <a:pt x="105" y="939"/>
                    <a:pt x="163" y="800"/>
                  </a:cubicBezTo>
                  <a:cubicBezTo>
                    <a:pt x="225" y="637"/>
                    <a:pt x="300" y="500"/>
                    <a:pt x="300" y="500"/>
                  </a:cubicBezTo>
                  <a:cubicBezTo>
                    <a:pt x="300" y="500"/>
                    <a:pt x="363" y="338"/>
                    <a:pt x="475" y="213"/>
                  </a:cubicBezTo>
                  <a:cubicBezTo>
                    <a:pt x="575" y="75"/>
                    <a:pt x="725" y="13"/>
                    <a:pt x="725"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2"/>
            <p:cNvSpPr/>
            <p:nvPr/>
          </p:nvSpPr>
          <p:spPr>
            <a:xfrm>
              <a:off x="2936184" y="3130009"/>
              <a:ext cx="23067" cy="33838"/>
            </a:xfrm>
            <a:custGeom>
              <a:avLst/>
              <a:gdLst/>
              <a:ahLst/>
              <a:cxnLst/>
              <a:rect l="l" t="t" r="r" b="b"/>
              <a:pathLst>
                <a:path w="726" h="1065" extrusionOk="0">
                  <a:moveTo>
                    <a:pt x="723" y="0"/>
                  </a:moveTo>
                  <a:cubicBezTo>
                    <a:pt x="704" y="0"/>
                    <a:pt x="567" y="73"/>
                    <a:pt x="463" y="189"/>
                  </a:cubicBezTo>
                  <a:cubicBezTo>
                    <a:pt x="350" y="314"/>
                    <a:pt x="263" y="451"/>
                    <a:pt x="263" y="451"/>
                  </a:cubicBezTo>
                  <a:cubicBezTo>
                    <a:pt x="263" y="451"/>
                    <a:pt x="188" y="589"/>
                    <a:pt x="126" y="751"/>
                  </a:cubicBezTo>
                  <a:cubicBezTo>
                    <a:pt x="51" y="901"/>
                    <a:pt x="1" y="1064"/>
                    <a:pt x="13" y="1064"/>
                  </a:cubicBezTo>
                  <a:cubicBezTo>
                    <a:pt x="14" y="1064"/>
                    <a:pt x="14" y="1064"/>
                    <a:pt x="15" y="1064"/>
                  </a:cubicBezTo>
                  <a:cubicBezTo>
                    <a:pt x="32" y="1064"/>
                    <a:pt x="104" y="920"/>
                    <a:pt x="188" y="776"/>
                  </a:cubicBezTo>
                  <a:lnTo>
                    <a:pt x="338" y="501"/>
                  </a:lnTo>
                  <a:cubicBezTo>
                    <a:pt x="338" y="501"/>
                    <a:pt x="413" y="364"/>
                    <a:pt x="513" y="239"/>
                  </a:cubicBezTo>
                  <a:cubicBezTo>
                    <a:pt x="600" y="114"/>
                    <a:pt x="725" y="14"/>
                    <a:pt x="725" y="2"/>
                  </a:cubicBezTo>
                  <a:cubicBezTo>
                    <a:pt x="725" y="1"/>
                    <a:pt x="725" y="0"/>
                    <a:pt x="723"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2"/>
            <p:cNvSpPr/>
            <p:nvPr/>
          </p:nvSpPr>
          <p:spPr>
            <a:xfrm>
              <a:off x="2947304" y="3168168"/>
              <a:ext cx="10739" cy="9214"/>
            </a:xfrm>
            <a:custGeom>
              <a:avLst/>
              <a:gdLst/>
              <a:ahLst/>
              <a:cxnLst/>
              <a:rect l="l" t="t" r="r" b="b"/>
              <a:pathLst>
                <a:path w="338" h="290" extrusionOk="0">
                  <a:moveTo>
                    <a:pt x="338" y="0"/>
                  </a:moveTo>
                  <a:cubicBezTo>
                    <a:pt x="338" y="0"/>
                    <a:pt x="288" y="13"/>
                    <a:pt x="225" y="38"/>
                  </a:cubicBezTo>
                  <a:lnTo>
                    <a:pt x="125" y="100"/>
                  </a:lnTo>
                  <a:lnTo>
                    <a:pt x="63" y="188"/>
                  </a:lnTo>
                  <a:cubicBezTo>
                    <a:pt x="38" y="225"/>
                    <a:pt x="0" y="262"/>
                    <a:pt x="25" y="287"/>
                  </a:cubicBezTo>
                  <a:cubicBezTo>
                    <a:pt x="27" y="289"/>
                    <a:pt x="29" y="290"/>
                    <a:pt x="32" y="290"/>
                  </a:cubicBezTo>
                  <a:cubicBezTo>
                    <a:pt x="51" y="290"/>
                    <a:pt x="91" y="257"/>
                    <a:pt x="113" y="225"/>
                  </a:cubicBezTo>
                  <a:cubicBezTo>
                    <a:pt x="150" y="188"/>
                    <a:pt x="188" y="163"/>
                    <a:pt x="188" y="163"/>
                  </a:cubicBezTo>
                  <a:cubicBezTo>
                    <a:pt x="188" y="163"/>
                    <a:pt x="225" y="113"/>
                    <a:pt x="250" y="75"/>
                  </a:cubicBezTo>
                  <a:cubicBezTo>
                    <a:pt x="300" y="50"/>
                    <a:pt x="338" y="13"/>
                    <a:pt x="338"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2"/>
            <p:cNvSpPr/>
            <p:nvPr/>
          </p:nvSpPr>
          <p:spPr>
            <a:xfrm>
              <a:off x="2919503" y="3160511"/>
              <a:ext cx="16712" cy="21955"/>
            </a:xfrm>
            <a:custGeom>
              <a:avLst/>
              <a:gdLst/>
              <a:ahLst/>
              <a:cxnLst/>
              <a:rect l="l" t="t" r="r" b="b"/>
              <a:pathLst>
                <a:path w="526" h="691" extrusionOk="0">
                  <a:moveTo>
                    <a:pt x="10" y="1"/>
                  </a:moveTo>
                  <a:cubicBezTo>
                    <a:pt x="4" y="1"/>
                    <a:pt x="1" y="2"/>
                    <a:pt x="1" y="4"/>
                  </a:cubicBezTo>
                  <a:cubicBezTo>
                    <a:pt x="1" y="29"/>
                    <a:pt x="113" y="54"/>
                    <a:pt x="188" y="129"/>
                  </a:cubicBezTo>
                  <a:cubicBezTo>
                    <a:pt x="276" y="216"/>
                    <a:pt x="313" y="304"/>
                    <a:pt x="313" y="304"/>
                  </a:cubicBezTo>
                  <a:cubicBezTo>
                    <a:pt x="313" y="304"/>
                    <a:pt x="376" y="379"/>
                    <a:pt x="426" y="491"/>
                  </a:cubicBezTo>
                  <a:cubicBezTo>
                    <a:pt x="476" y="591"/>
                    <a:pt x="501" y="691"/>
                    <a:pt x="526" y="691"/>
                  </a:cubicBezTo>
                  <a:cubicBezTo>
                    <a:pt x="526" y="691"/>
                    <a:pt x="526" y="566"/>
                    <a:pt x="488" y="479"/>
                  </a:cubicBezTo>
                  <a:cubicBezTo>
                    <a:pt x="463" y="366"/>
                    <a:pt x="401" y="254"/>
                    <a:pt x="401" y="254"/>
                  </a:cubicBezTo>
                  <a:cubicBezTo>
                    <a:pt x="401" y="254"/>
                    <a:pt x="313" y="154"/>
                    <a:pt x="226" y="91"/>
                  </a:cubicBezTo>
                  <a:cubicBezTo>
                    <a:pt x="142" y="28"/>
                    <a:pt x="41" y="1"/>
                    <a:pt x="10"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2"/>
            <p:cNvSpPr/>
            <p:nvPr/>
          </p:nvSpPr>
          <p:spPr>
            <a:xfrm>
              <a:off x="2806361" y="3298403"/>
              <a:ext cx="28627" cy="5433"/>
            </a:xfrm>
            <a:custGeom>
              <a:avLst/>
              <a:gdLst/>
              <a:ahLst/>
              <a:cxnLst/>
              <a:rect l="l" t="t" r="r" b="b"/>
              <a:pathLst>
                <a:path w="901" h="171" extrusionOk="0">
                  <a:moveTo>
                    <a:pt x="564" y="1"/>
                  </a:moveTo>
                  <a:cubicBezTo>
                    <a:pt x="494" y="1"/>
                    <a:pt x="438" y="12"/>
                    <a:pt x="438" y="12"/>
                  </a:cubicBezTo>
                  <a:lnTo>
                    <a:pt x="226" y="74"/>
                  </a:lnTo>
                  <a:cubicBezTo>
                    <a:pt x="113" y="112"/>
                    <a:pt x="1" y="149"/>
                    <a:pt x="1" y="162"/>
                  </a:cubicBezTo>
                  <a:cubicBezTo>
                    <a:pt x="1" y="168"/>
                    <a:pt x="8" y="170"/>
                    <a:pt x="21" y="170"/>
                  </a:cubicBezTo>
                  <a:cubicBezTo>
                    <a:pt x="60" y="170"/>
                    <a:pt x="153" y="146"/>
                    <a:pt x="238" y="137"/>
                  </a:cubicBezTo>
                  <a:lnTo>
                    <a:pt x="463" y="99"/>
                  </a:lnTo>
                  <a:cubicBezTo>
                    <a:pt x="463" y="99"/>
                    <a:pt x="563" y="74"/>
                    <a:pt x="676" y="74"/>
                  </a:cubicBezTo>
                  <a:cubicBezTo>
                    <a:pt x="765" y="74"/>
                    <a:pt x="855" y="90"/>
                    <a:pt x="888" y="90"/>
                  </a:cubicBezTo>
                  <a:cubicBezTo>
                    <a:pt x="896" y="90"/>
                    <a:pt x="900" y="89"/>
                    <a:pt x="900" y="87"/>
                  </a:cubicBezTo>
                  <a:cubicBezTo>
                    <a:pt x="900" y="87"/>
                    <a:pt x="788" y="24"/>
                    <a:pt x="676" y="12"/>
                  </a:cubicBezTo>
                  <a:cubicBezTo>
                    <a:pt x="638" y="4"/>
                    <a:pt x="599" y="1"/>
                    <a:pt x="564"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2"/>
            <p:cNvSpPr/>
            <p:nvPr/>
          </p:nvSpPr>
          <p:spPr>
            <a:xfrm>
              <a:off x="2808744" y="3292081"/>
              <a:ext cx="25037" cy="10294"/>
            </a:xfrm>
            <a:custGeom>
              <a:avLst/>
              <a:gdLst/>
              <a:ahLst/>
              <a:cxnLst/>
              <a:rect l="l" t="t" r="r" b="b"/>
              <a:pathLst>
                <a:path w="788" h="324" extrusionOk="0">
                  <a:moveTo>
                    <a:pt x="673" y="0"/>
                  </a:moveTo>
                  <a:cubicBezTo>
                    <a:pt x="645" y="0"/>
                    <a:pt x="615" y="3"/>
                    <a:pt x="588" y="11"/>
                  </a:cubicBezTo>
                  <a:cubicBezTo>
                    <a:pt x="476" y="23"/>
                    <a:pt x="363" y="48"/>
                    <a:pt x="363" y="48"/>
                  </a:cubicBezTo>
                  <a:cubicBezTo>
                    <a:pt x="363" y="48"/>
                    <a:pt x="276" y="98"/>
                    <a:pt x="176" y="161"/>
                  </a:cubicBezTo>
                  <a:cubicBezTo>
                    <a:pt x="88" y="223"/>
                    <a:pt x="1" y="298"/>
                    <a:pt x="26" y="323"/>
                  </a:cubicBezTo>
                  <a:cubicBezTo>
                    <a:pt x="38" y="323"/>
                    <a:pt x="113" y="261"/>
                    <a:pt x="213" y="211"/>
                  </a:cubicBezTo>
                  <a:cubicBezTo>
                    <a:pt x="301" y="161"/>
                    <a:pt x="401" y="136"/>
                    <a:pt x="401" y="136"/>
                  </a:cubicBezTo>
                  <a:lnTo>
                    <a:pt x="588" y="73"/>
                  </a:lnTo>
                  <a:cubicBezTo>
                    <a:pt x="676" y="36"/>
                    <a:pt x="788" y="36"/>
                    <a:pt x="788" y="23"/>
                  </a:cubicBezTo>
                  <a:cubicBezTo>
                    <a:pt x="788" y="15"/>
                    <a:pt x="734" y="0"/>
                    <a:pt x="673"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2"/>
            <p:cNvSpPr/>
            <p:nvPr/>
          </p:nvSpPr>
          <p:spPr>
            <a:xfrm>
              <a:off x="2690455" y="3332622"/>
              <a:ext cx="27801" cy="16236"/>
            </a:xfrm>
            <a:custGeom>
              <a:avLst/>
              <a:gdLst/>
              <a:ahLst/>
              <a:cxnLst/>
              <a:rect l="l" t="t" r="r" b="b"/>
              <a:pathLst>
                <a:path w="875" h="511" extrusionOk="0">
                  <a:moveTo>
                    <a:pt x="64" y="0"/>
                  </a:moveTo>
                  <a:cubicBezTo>
                    <a:pt x="57" y="0"/>
                    <a:pt x="44" y="3"/>
                    <a:pt x="25" y="9"/>
                  </a:cubicBezTo>
                  <a:cubicBezTo>
                    <a:pt x="25" y="22"/>
                    <a:pt x="0" y="22"/>
                    <a:pt x="0" y="59"/>
                  </a:cubicBezTo>
                  <a:cubicBezTo>
                    <a:pt x="0" y="84"/>
                    <a:pt x="0" y="109"/>
                    <a:pt x="13" y="134"/>
                  </a:cubicBezTo>
                  <a:cubicBezTo>
                    <a:pt x="63" y="234"/>
                    <a:pt x="150" y="309"/>
                    <a:pt x="263" y="384"/>
                  </a:cubicBezTo>
                  <a:cubicBezTo>
                    <a:pt x="365" y="453"/>
                    <a:pt x="479" y="511"/>
                    <a:pt x="593" y="511"/>
                  </a:cubicBezTo>
                  <a:cubicBezTo>
                    <a:pt x="603" y="511"/>
                    <a:pt x="614" y="510"/>
                    <a:pt x="625" y="509"/>
                  </a:cubicBezTo>
                  <a:cubicBezTo>
                    <a:pt x="738" y="497"/>
                    <a:pt x="800" y="447"/>
                    <a:pt x="800" y="447"/>
                  </a:cubicBezTo>
                  <a:lnTo>
                    <a:pt x="837" y="397"/>
                  </a:lnTo>
                  <a:cubicBezTo>
                    <a:pt x="862" y="397"/>
                    <a:pt x="875" y="372"/>
                    <a:pt x="875" y="334"/>
                  </a:cubicBezTo>
                  <a:lnTo>
                    <a:pt x="875" y="297"/>
                  </a:lnTo>
                  <a:cubicBezTo>
                    <a:pt x="875" y="272"/>
                    <a:pt x="862" y="259"/>
                    <a:pt x="862" y="247"/>
                  </a:cubicBezTo>
                  <a:cubicBezTo>
                    <a:pt x="775" y="134"/>
                    <a:pt x="650" y="84"/>
                    <a:pt x="513" y="72"/>
                  </a:cubicBezTo>
                  <a:lnTo>
                    <a:pt x="400" y="72"/>
                  </a:lnTo>
                  <a:cubicBezTo>
                    <a:pt x="388" y="72"/>
                    <a:pt x="363" y="84"/>
                    <a:pt x="338" y="84"/>
                  </a:cubicBezTo>
                  <a:cubicBezTo>
                    <a:pt x="338" y="109"/>
                    <a:pt x="363" y="134"/>
                    <a:pt x="375" y="147"/>
                  </a:cubicBezTo>
                  <a:cubicBezTo>
                    <a:pt x="438" y="234"/>
                    <a:pt x="488" y="247"/>
                    <a:pt x="525" y="259"/>
                  </a:cubicBezTo>
                  <a:cubicBezTo>
                    <a:pt x="558" y="263"/>
                    <a:pt x="588" y="265"/>
                    <a:pt x="612" y="265"/>
                  </a:cubicBezTo>
                  <a:cubicBezTo>
                    <a:pt x="660" y="265"/>
                    <a:pt x="688" y="259"/>
                    <a:pt x="688" y="259"/>
                  </a:cubicBezTo>
                  <a:cubicBezTo>
                    <a:pt x="700" y="247"/>
                    <a:pt x="625" y="247"/>
                    <a:pt x="513" y="247"/>
                  </a:cubicBezTo>
                  <a:cubicBezTo>
                    <a:pt x="500" y="247"/>
                    <a:pt x="463" y="234"/>
                    <a:pt x="450" y="209"/>
                  </a:cubicBezTo>
                  <a:cubicBezTo>
                    <a:pt x="425" y="184"/>
                    <a:pt x="400" y="184"/>
                    <a:pt x="400" y="172"/>
                  </a:cubicBezTo>
                  <a:lnTo>
                    <a:pt x="400" y="147"/>
                  </a:lnTo>
                  <a:lnTo>
                    <a:pt x="488" y="147"/>
                  </a:lnTo>
                  <a:cubicBezTo>
                    <a:pt x="588" y="172"/>
                    <a:pt x="713" y="234"/>
                    <a:pt x="750" y="297"/>
                  </a:cubicBezTo>
                  <a:cubicBezTo>
                    <a:pt x="763" y="322"/>
                    <a:pt x="763" y="334"/>
                    <a:pt x="750" y="359"/>
                  </a:cubicBezTo>
                  <a:cubicBezTo>
                    <a:pt x="750" y="372"/>
                    <a:pt x="738" y="372"/>
                    <a:pt x="738" y="372"/>
                  </a:cubicBezTo>
                  <a:cubicBezTo>
                    <a:pt x="738" y="372"/>
                    <a:pt x="713" y="372"/>
                    <a:pt x="700" y="384"/>
                  </a:cubicBezTo>
                  <a:cubicBezTo>
                    <a:pt x="688" y="397"/>
                    <a:pt x="650" y="397"/>
                    <a:pt x="600" y="422"/>
                  </a:cubicBezTo>
                  <a:cubicBezTo>
                    <a:pt x="595" y="423"/>
                    <a:pt x="589" y="424"/>
                    <a:pt x="582" y="424"/>
                  </a:cubicBezTo>
                  <a:cubicBezTo>
                    <a:pt x="524" y="424"/>
                    <a:pt x="413" y="378"/>
                    <a:pt x="313" y="322"/>
                  </a:cubicBezTo>
                  <a:cubicBezTo>
                    <a:pt x="200" y="259"/>
                    <a:pt x="88" y="184"/>
                    <a:pt x="38" y="109"/>
                  </a:cubicBezTo>
                  <a:cubicBezTo>
                    <a:pt x="13" y="72"/>
                    <a:pt x="25" y="47"/>
                    <a:pt x="38" y="22"/>
                  </a:cubicBezTo>
                  <a:cubicBezTo>
                    <a:pt x="63" y="9"/>
                    <a:pt x="75" y="9"/>
                    <a:pt x="75" y="9"/>
                  </a:cubicBezTo>
                  <a:cubicBezTo>
                    <a:pt x="75" y="3"/>
                    <a:pt x="72" y="0"/>
                    <a:pt x="64"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2"/>
            <p:cNvSpPr/>
            <p:nvPr/>
          </p:nvSpPr>
          <p:spPr>
            <a:xfrm>
              <a:off x="2848460" y="3327284"/>
              <a:ext cx="20271" cy="26689"/>
            </a:xfrm>
            <a:custGeom>
              <a:avLst/>
              <a:gdLst/>
              <a:ahLst/>
              <a:cxnLst/>
              <a:rect l="l" t="t" r="r" b="b"/>
              <a:pathLst>
                <a:path w="638" h="840" extrusionOk="0">
                  <a:moveTo>
                    <a:pt x="398" y="427"/>
                  </a:moveTo>
                  <a:cubicBezTo>
                    <a:pt x="378" y="436"/>
                    <a:pt x="361" y="448"/>
                    <a:pt x="350" y="465"/>
                  </a:cubicBezTo>
                  <a:cubicBezTo>
                    <a:pt x="349" y="472"/>
                    <a:pt x="348" y="479"/>
                    <a:pt x="347" y="485"/>
                  </a:cubicBezTo>
                  <a:lnTo>
                    <a:pt x="347" y="485"/>
                  </a:lnTo>
                  <a:cubicBezTo>
                    <a:pt x="352" y="478"/>
                    <a:pt x="357" y="471"/>
                    <a:pt x="363" y="465"/>
                  </a:cubicBezTo>
                  <a:cubicBezTo>
                    <a:pt x="373" y="451"/>
                    <a:pt x="385" y="438"/>
                    <a:pt x="398" y="427"/>
                  </a:cubicBezTo>
                  <a:close/>
                  <a:moveTo>
                    <a:pt x="347" y="485"/>
                  </a:moveTo>
                  <a:cubicBezTo>
                    <a:pt x="333" y="512"/>
                    <a:pt x="325" y="546"/>
                    <a:pt x="325" y="565"/>
                  </a:cubicBezTo>
                  <a:lnTo>
                    <a:pt x="325" y="615"/>
                  </a:lnTo>
                  <a:cubicBezTo>
                    <a:pt x="337" y="615"/>
                    <a:pt x="338" y="562"/>
                    <a:pt x="347" y="485"/>
                  </a:cubicBezTo>
                  <a:close/>
                  <a:moveTo>
                    <a:pt x="560" y="0"/>
                  </a:moveTo>
                  <a:cubicBezTo>
                    <a:pt x="546" y="0"/>
                    <a:pt x="490" y="36"/>
                    <a:pt x="425" y="90"/>
                  </a:cubicBezTo>
                  <a:cubicBezTo>
                    <a:pt x="350" y="127"/>
                    <a:pt x="238" y="227"/>
                    <a:pt x="150" y="315"/>
                  </a:cubicBezTo>
                  <a:cubicBezTo>
                    <a:pt x="100" y="365"/>
                    <a:pt x="50" y="427"/>
                    <a:pt x="25" y="490"/>
                  </a:cubicBezTo>
                  <a:cubicBezTo>
                    <a:pt x="25" y="527"/>
                    <a:pt x="0" y="565"/>
                    <a:pt x="0" y="602"/>
                  </a:cubicBezTo>
                  <a:cubicBezTo>
                    <a:pt x="0" y="627"/>
                    <a:pt x="25" y="665"/>
                    <a:pt x="25" y="690"/>
                  </a:cubicBezTo>
                  <a:cubicBezTo>
                    <a:pt x="25" y="727"/>
                    <a:pt x="38" y="752"/>
                    <a:pt x="50" y="777"/>
                  </a:cubicBezTo>
                  <a:lnTo>
                    <a:pt x="100" y="815"/>
                  </a:lnTo>
                  <a:cubicBezTo>
                    <a:pt x="113" y="815"/>
                    <a:pt x="125" y="840"/>
                    <a:pt x="150" y="840"/>
                  </a:cubicBezTo>
                  <a:lnTo>
                    <a:pt x="225" y="840"/>
                  </a:lnTo>
                  <a:cubicBezTo>
                    <a:pt x="250" y="840"/>
                    <a:pt x="300" y="815"/>
                    <a:pt x="350" y="790"/>
                  </a:cubicBezTo>
                  <a:cubicBezTo>
                    <a:pt x="438" y="727"/>
                    <a:pt x="538" y="615"/>
                    <a:pt x="600" y="490"/>
                  </a:cubicBezTo>
                  <a:cubicBezTo>
                    <a:pt x="600" y="477"/>
                    <a:pt x="613" y="465"/>
                    <a:pt x="613" y="440"/>
                  </a:cubicBezTo>
                  <a:cubicBezTo>
                    <a:pt x="625" y="415"/>
                    <a:pt x="625" y="402"/>
                    <a:pt x="625" y="365"/>
                  </a:cubicBezTo>
                  <a:cubicBezTo>
                    <a:pt x="637" y="352"/>
                    <a:pt x="631" y="349"/>
                    <a:pt x="620" y="349"/>
                  </a:cubicBezTo>
                  <a:cubicBezTo>
                    <a:pt x="609" y="349"/>
                    <a:pt x="594" y="352"/>
                    <a:pt x="588" y="352"/>
                  </a:cubicBezTo>
                  <a:cubicBezTo>
                    <a:pt x="575" y="365"/>
                    <a:pt x="538" y="365"/>
                    <a:pt x="525" y="365"/>
                  </a:cubicBezTo>
                  <a:cubicBezTo>
                    <a:pt x="480" y="374"/>
                    <a:pt x="434" y="396"/>
                    <a:pt x="398" y="427"/>
                  </a:cubicBezTo>
                  <a:lnTo>
                    <a:pt x="398" y="427"/>
                  </a:lnTo>
                  <a:cubicBezTo>
                    <a:pt x="423" y="416"/>
                    <a:pt x="453" y="409"/>
                    <a:pt x="488" y="402"/>
                  </a:cubicBezTo>
                  <a:lnTo>
                    <a:pt x="525" y="402"/>
                  </a:lnTo>
                  <a:cubicBezTo>
                    <a:pt x="533" y="402"/>
                    <a:pt x="536" y="391"/>
                    <a:pt x="537" y="391"/>
                  </a:cubicBezTo>
                  <a:cubicBezTo>
                    <a:pt x="538" y="391"/>
                    <a:pt x="538" y="394"/>
                    <a:pt x="538" y="402"/>
                  </a:cubicBezTo>
                  <a:lnTo>
                    <a:pt x="538" y="415"/>
                  </a:lnTo>
                  <a:cubicBezTo>
                    <a:pt x="538" y="427"/>
                    <a:pt x="525" y="440"/>
                    <a:pt x="525" y="465"/>
                  </a:cubicBezTo>
                  <a:cubicBezTo>
                    <a:pt x="463" y="565"/>
                    <a:pt x="363" y="665"/>
                    <a:pt x="288" y="715"/>
                  </a:cubicBezTo>
                  <a:cubicBezTo>
                    <a:pt x="250" y="727"/>
                    <a:pt x="213" y="740"/>
                    <a:pt x="188" y="740"/>
                  </a:cubicBezTo>
                  <a:lnTo>
                    <a:pt x="163" y="740"/>
                  </a:lnTo>
                  <a:cubicBezTo>
                    <a:pt x="163" y="740"/>
                    <a:pt x="113" y="740"/>
                    <a:pt x="88" y="665"/>
                  </a:cubicBezTo>
                  <a:cubicBezTo>
                    <a:pt x="63" y="615"/>
                    <a:pt x="63" y="565"/>
                    <a:pt x="88" y="527"/>
                  </a:cubicBezTo>
                  <a:cubicBezTo>
                    <a:pt x="100" y="477"/>
                    <a:pt x="125" y="415"/>
                    <a:pt x="175" y="365"/>
                  </a:cubicBezTo>
                  <a:cubicBezTo>
                    <a:pt x="350" y="165"/>
                    <a:pt x="588" y="27"/>
                    <a:pt x="563" y="3"/>
                  </a:cubicBezTo>
                  <a:cubicBezTo>
                    <a:pt x="563" y="1"/>
                    <a:pt x="561" y="0"/>
                    <a:pt x="560"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2"/>
            <p:cNvSpPr/>
            <p:nvPr/>
          </p:nvSpPr>
          <p:spPr>
            <a:xfrm>
              <a:off x="2661860" y="3161813"/>
              <a:ext cx="312864" cy="280678"/>
            </a:xfrm>
            <a:custGeom>
              <a:avLst/>
              <a:gdLst/>
              <a:ahLst/>
              <a:cxnLst/>
              <a:rect l="l" t="t" r="r" b="b"/>
              <a:pathLst>
                <a:path w="9847" h="8834" extrusionOk="0">
                  <a:moveTo>
                    <a:pt x="7148" y="0"/>
                  </a:moveTo>
                  <a:lnTo>
                    <a:pt x="7148" y="63"/>
                  </a:lnTo>
                  <a:cubicBezTo>
                    <a:pt x="7148" y="200"/>
                    <a:pt x="7160" y="363"/>
                    <a:pt x="7210" y="500"/>
                  </a:cubicBezTo>
                  <a:cubicBezTo>
                    <a:pt x="7273" y="737"/>
                    <a:pt x="7173" y="1000"/>
                    <a:pt x="7073" y="1262"/>
                  </a:cubicBezTo>
                  <a:cubicBezTo>
                    <a:pt x="7226" y="1225"/>
                    <a:pt x="7390" y="1192"/>
                    <a:pt x="7526" y="1192"/>
                  </a:cubicBezTo>
                  <a:cubicBezTo>
                    <a:pt x="7668" y="1192"/>
                    <a:pt x="7778" y="1229"/>
                    <a:pt x="7810" y="1337"/>
                  </a:cubicBezTo>
                  <a:cubicBezTo>
                    <a:pt x="8047" y="2024"/>
                    <a:pt x="7360" y="3136"/>
                    <a:pt x="7123" y="3749"/>
                  </a:cubicBezTo>
                  <a:cubicBezTo>
                    <a:pt x="6535" y="5273"/>
                    <a:pt x="4736" y="6760"/>
                    <a:pt x="3049" y="6772"/>
                  </a:cubicBezTo>
                  <a:cubicBezTo>
                    <a:pt x="3019" y="6773"/>
                    <a:pt x="2989" y="6773"/>
                    <a:pt x="2959" y="6773"/>
                  </a:cubicBezTo>
                  <a:cubicBezTo>
                    <a:pt x="1386" y="6773"/>
                    <a:pt x="1023" y="5813"/>
                    <a:pt x="913" y="5310"/>
                  </a:cubicBezTo>
                  <a:cubicBezTo>
                    <a:pt x="501" y="5385"/>
                    <a:pt x="1" y="5635"/>
                    <a:pt x="51" y="6010"/>
                  </a:cubicBezTo>
                  <a:cubicBezTo>
                    <a:pt x="88" y="6298"/>
                    <a:pt x="413" y="6610"/>
                    <a:pt x="476" y="6885"/>
                  </a:cubicBezTo>
                  <a:cubicBezTo>
                    <a:pt x="675" y="7709"/>
                    <a:pt x="1150" y="8484"/>
                    <a:pt x="1925" y="8834"/>
                  </a:cubicBezTo>
                  <a:cubicBezTo>
                    <a:pt x="1925" y="8834"/>
                    <a:pt x="5136" y="8184"/>
                    <a:pt x="6973" y="5123"/>
                  </a:cubicBezTo>
                  <a:cubicBezTo>
                    <a:pt x="7523" y="4211"/>
                    <a:pt x="7910" y="3236"/>
                    <a:pt x="8135" y="2199"/>
                  </a:cubicBezTo>
                  <a:cubicBezTo>
                    <a:pt x="8172" y="1949"/>
                    <a:pt x="8235" y="1687"/>
                    <a:pt x="8235" y="1425"/>
                  </a:cubicBezTo>
                  <a:cubicBezTo>
                    <a:pt x="8647" y="1137"/>
                    <a:pt x="9847" y="562"/>
                    <a:pt x="9709" y="213"/>
                  </a:cubicBezTo>
                  <a:lnTo>
                    <a:pt x="9709" y="213"/>
                  </a:lnTo>
                  <a:cubicBezTo>
                    <a:pt x="9334" y="462"/>
                    <a:pt x="8735" y="825"/>
                    <a:pt x="8197" y="925"/>
                  </a:cubicBezTo>
                  <a:cubicBezTo>
                    <a:pt x="8160" y="931"/>
                    <a:pt x="8125" y="934"/>
                    <a:pt x="8090" y="934"/>
                  </a:cubicBezTo>
                  <a:cubicBezTo>
                    <a:pt x="7626" y="934"/>
                    <a:pt x="7322" y="418"/>
                    <a:pt x="7148"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2"/>
            <p:cNvSpPr/>
            <p:nvPr/>
          </p:nvSpPr>
          <p:spPr>
            <a:xfrm>
              <a:off x="2492354" y="3334497"/>
              <a:ext cx="281091" cy="339457"/>
            </a:xfrm>
            <a:custGeom>
              <a:avLst/>
              <a:gdLst/>
              <a:ahLst/>
              <a:cxnLst/>
              <a:rect l="l" t="t" r="r" b="b"/>
              <a:pathLst>
                <a:path w="8847" h="10684" extrusionOk="0">
                  <a:moveTo>
                    <a:pt x="5811" y="250"/>
                  </a:moveTo>
                  <a:cubicBezTo>
                    <a:pt x="5811" y="250"/>
                    <a:pt x="7722" y="1587"/>
                    <a:pt x="8284" y="4648"/>
                  </a:cubicBezTo>
                  <a:cubicBezTo>
                    <a:pt x="8847" y="7697"/>
                    <a:pt x="8284" y="10496"/>
                    <a:pt x="5036" y="10633"/>
                  </a:cubicBezTo>
                  <a:cubicBezTo>
                    <a:pt x="3849" y="10683"/>
                    <a:pt x="1750" y="10521"/>
                    <a:pt x="925" y="9409"/>
                  </a:cubicBezTo>
                  <a:cubicBezTo>
                    <a:pt x="0" y="8197"/>
                    <a:pt x="950" y="5960"/>
                    <a:pt x="1550" y="4836"/>
                  </a:cubicBezTo>
                  <a:cubicBezTo>
                    <a:pt x="1912" y="4149"/>
                    <a:pt x="2200" y="3474"/>
                    <a:pt x="2362" y="2712"/>
                  </a:cubicBezTo>
                  <a:cubicBezTo>
                    <a:pt x="2512" y="1975"/>
                    <a:pt x="2599" y="1062"/>
                    <a:pt x="3224" y="538"/>
                  </a:cubicBezTo>
                  <a:cubicBezTo>
                    <a:pt x="3874" y="0"/>
                    <a:pt x="5011" y="75"/>
                    <a:pt x="5811" y="25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2"/>
            <p:cNvSpPr/>
            <p:nvPr/>
          </p:nvSpPr>
          <p:spPr>
            <a:xfrm>
              <a:off x="2492735" y="3338754"/>
              <a:ext cx="270797" cy="334278"/>
            </a:xfrm>
            <a:custGeom>
              <a:avLst/>
              <a:gdLst/>
              <a:ahLst/>
              <a:cxnLst/>
              <a:rect l="l" t="t" r="r" b="b"/>
              <a:pathLst>
                <a:path w="8523" h="10521" extrusionOk="0">
                  <a:moveTo>
                    <a:pt x="4697" y="0"/>
                  </a:moveTo>
                  <a:cubicBezTo>
                    <a:pt x="4149" y="0"/>
                    <a:pt x="3598" y="108"/>
                    <a:pt x="3212" y="429"/>
                  </a:cubicBezTo>
                  <a:cubicBezTo>
                    <a:pt x="2587" y="941"/>
                    <a:pt x="2500" y="1853"/>
                    <a:pt x="2350" y="2603"/>
                  </a:cubicBezTo>
                  <a:cubicBezTo>
                    <a:pt x="2188" y="3365"/>
                    <a:pt x="1900" y="4040"/>
                    <a:pt x="1538" y="4727"/>
                  </a:cubicBezTo>
                  <a:cubicBezTo>
                    <a:pt x="951" y="5826"/>
                    <a:pt x="1" y="8075"/>
                    <a:pt x="913" y="9300"/>
                  </a:cubicBezTo>
                  <a:cubicBezTo>
                    <a:pt x="1652" y="10296"/>
                    <a:pt x="3423" y="10520"/>
                    <a:pt x="4619" y="10520"/>
                  </a:cubicBezTo>
                  <a:cubicBezTo>
                    <a:pt x="4759" y="10520"/>
                    <a:pt x="4890" y="10517"/>
                    <a:pt x="5011" y="10512"/>
                  </a:cubicBezTo>
                  <a:cubicBezTo>
                    <a:pt x="5111" y="10512"/>
                    <a:pt x="5224" y="10499"/>
                    <a:pt x="5311" y="10499"/>
                  </a:cubicBezTo>
                  <a:cubicBezTo>
                    <a:pt x="5336" y="10474"/>
                    <a:pt x="5361" y="10474"/>
                    <a:pt x="5399" y="10474"/>
                  </a:cubicBezTo>
                  <a:cubicBezTo>
                    <a:pt x="5461" y="10474"/>
                    <a:pt x="5524" y="10449"/>
                    <a:pt x="5586" y="10449"/>
                  </a:cubicBezTo>
                  <a:cubicBezTo>
                    <a:pt x="5611" y="10449"/>
                    <a:pt x="5649" y="10437"/>
                    <a:pt x="5686" y="10437"/>
                  </a:cubicBezTo>
                  <a:cubicBezTo>
                    <a:pt x="5736" y="10425"/>
                    <a:pt x="5799" y="10425"/>
                    <a:pt x="5849" y="10400"/>
                  </a:cubicBezTo>
                  <a:cubicBezTo>
                    <a:pt x="5873" y="10387"/>
                    <a:pt x="5923" y="10387"/>
                    <a:pt x="5961" y="10375"/>
                  </a:cubicBezTo>
                  <a:cubicBezTo>
                    <a:pt x="5998" y="10362"/>
                    <a:pt x="6048" y="10362"/>
                    <a:pt x="6098" y="10337"/>
                  </a:cubicBezTo>
                  <a:cubicBezTo>
                    <a:pt x="6123" y="10325"/>
                    <a:pt x="6173" y="10325"/>
                    <a:pt x="6211" y="10312"/>
                  </a:cubicBezTo>
                  <a:cubicBezTo>
                    <a:pt x="6248" y="10300"/>
                    <a:pt x="6298" y="10287"/>
                    <a:pt x="6336" y="10262"/>
                  </a:cubicBezTo>
                  <a:cubicBezTo>
                    <a:pt x="6361" y="10250"/>
                    <a:pt x="6398" y="10237"/>
                    <a:pt x="6436" y="10212"/>
                  </a:cubicBezTo>
                  <a:cubicBezTo>
                    <a:pt x="6486" y="10200"/>
                    <a:pt x="6523" y="10187"/>
                    <a:pt x="6561" y="10175"/>
                  </a:cubicBezTo>
                  <a:lnTo>
                    <a:pt x="6661" y="10125"/>
                  </a:lnTo>
                  <a:cubicBezTo>
                    <a:pt x="6686" y="10112"/>
                    <a:pt x="6736" y="10087"/>
                    <a:pt x="6773" y="10075"/>
                  </a:cubicBezTo>
                  <a:lnTo>
                    <a:pt x="6861" y="10025"/>
                  </a:lnTo>
                  <a:cubicBezTo>
                    <a:pt x="6898" y="10012"/>
                    <a:pt x="6923" y="9987"/>
                    <a:pt x="6961" y="9962"/>
                  </a:cubicBezTo>
                  <a:cubicBezTo>
                    <a:pt x="6986" y="9950"/>
                    <a:pt x="7023" y="9925"/>
                    <a:pt x="7048" y="9900"/>
                  </a:cubicBezTo>
                  <a:cubicBezTo>
                    <a:pt x="7085" y="9887"/>
                    <a:pt x="7110" y="9862"/>
                    <a:pt x="7148" y="9850"/>
                  </a:cubicBezTo>
                  <a:cubicBezTo>
                    <a:pt x="7173" y="9825"/>
                    <a:pt x="7210" y="9800"/>
                    <a:pt x="7223" y="9787"/>
                  </a:cubicBezTo>
                  <a:cubicBezTo>
                    <a:pt x="7248" y="9762"/>
                    <a:pt x="7285" y="9737"/>
                    <a:pt x="7298" y="9725"/>
                  </a:cubicBezTo>
                  <a:lnTo>
                    <a:pt x="7373" y="9637"/>
                  </a:lnTo>
                  <a:lnTo>
                    <a:pt x="7460" y="9562"/>
                  </a:lnTo>
                  <a:lnTo>
                    <a:pt x="7535" y="9487"/>
                  </a:lnTo>
                  <a:cubicBezTo>
                    <a:pt x="7548" y="9450"/>
                    <a:pt x="7585" y="9437"/>
                    <a:pt x="7598" y="9412"/>
                  </a:cubicBezTo>
                  <a:cubicBezTo>
                    <a:pt x="7623" y="9375"/>
                    <a:pt x="7648" y="9350"/>
                    <a:pt x="7673" y="9312"/>
                  </a:cubicBezTo>
                  <a:cubicBezTo>
                    <a:pt x="7685" y="9287"/>
                    <a:pt x="7723" y="9262"/>
                    <a:pt x="7735" y="9238"/>
                  </a:cubicBezTo>
                  <a:cubicBezTo>
                    <a:pt x="7748" y="9200"/>
                    <a:pt x="7785" y="9175"/>
                    <a:pt x="7798" y="9138"/>
                  </a:cubicBezTo>
                  <a:cubicBezTo>
                    <a:pt x="7810" y="9113"/>
                    <a:pt x="7835" y="9088"/>
                    <a:pt x="7848" y="9063"/>
                  </a:cubicBezTo>
                  <a:cubicBezTo>
                    <a:pt x="7860" y="9038"/>
                    <a:pt x="7898" y="9000"/>
                    <a:pt x="7910" y="8950"/>
                  </a:cubicBezTo>
                  <a:cubicBezTo>
                    <a:pt x="7923" y="8925"/>
                    <a:pt x="7935" y="8913"/>
                    <a:pt x="7960" y="8875"/>
                  </a:cubicBezTo>
                  <a:cubicBezTo>
                    <a:pt x="7973" y="8850"/>
                    <a:pt x="7998" y="8800"/>
                    <a:pt x="8023" y="8763"/>
                  </a:cubicBezTo>
                  <a:cubicBezTo>
                    <a:pt x="8035" y="8738"/>
                    <a:pt x="8048" y="8725"/>
                    <a:pt x="8048" y="8688"/>
                  </a:cubicBezTo>
                  <a:cubicBezTo>
                    <a:pt x="8060" y="8663"/>
                    <a:pt x="8085" y="8613"/>
                    <a:pt x="8098" y="8563"/>
                  </a:cubicBezTo>
                  <a:cubicBezTo>
                    <a:pt x="8110" y="8538"/>
                    <a:pt x="8110" y="8513"/>
                    <a:pt x="8123" y="8488"/>
                  </a:cubicBezTo>
                  <a:cubicBezTo>
                    <a:pt x="8148" y="8438"/>
                    <a:pt x="8160" y="8413"/>
                    <a:pt x="8173" y="8363"/>
                  </a:cubicBezTo>
                  <a:cubicBezTo>
                    <a:pt x="8185" y="8325"/>
                    <a:pt x="8185" y="8313"/>
                    <a:pt x="8210" y="8288"/>
                  </a:cubicBezTo>
                  <a:lnTo>
                    <a:pt x="8247" y="8138"/>
                  </a:lnTo>
                  <a:cubicBezTo>
                    <a:pt x="8247" y="8125"/>
                    <a:pt x="8272" y="8100"/>
                    <a:pt x="8272" y="8075"/>
                  </a:cubicBezTo>
                  <a:cubicBezTo>
                    <a:pt x="8285" y="8038"/>
                    <a:pt x="8297" y="7976"/>
                    <a:pt x="8310" y="7926"/>
                  </a:cubicBezTo>
                  <a:cubicBezTo>
                    <a:pt x="8310" y="7913"/>
                    <a:pt x="8335" y="7888"/>
                    <a:pt x="8335" y="7876"/>
                  </a:cubicBezTo>
                  <a:cubicBezTo>
                    <a:pt x="8347" y="7813"/>
                    <a:pt x="8360" y="7763"/>
                    <a:pt x="8360" y="7701"/>
                  </a:cubicBezTo>
                  <a:lnTo>
                    <a:pt x="8360" y="7676"/>
                  </a:lnTo>
                  <a:cubicBezTo>
                    <a:pt x="8522" y="6851"/>
                    <a:pt x="8485" y="5889"/>
                    <a:pt x="8335" y="4914"/>
                  </a:cubicBezTo>
                  <a:cubicBezTo>
                    <a:pt x="7548" y="5842"/>
                    <a:pt x="6239" y="6434"/>
                    <a:pt x="5003" y="6434"/>
                  </a:cubicBezTo>
                  <a:cubicBezTo>
                    <a:pt x="4808" y="6434"/>
                    <a:pt x="4614" y="6419"/>
                    <a:pt x="4424" y="6389"/>
                  </a:cubicBezTo>
                  <a:cubicBezTo>
                    <a:pt x="3837" y="6301"/>
                    <a:pt x="3437" y="5926"/>
                    <a:pt x="2975" y="5564"/>
                  </a:cubicBezTo>
                  <a:cubicBezTo>
                    <a:pt x="2362" y="5114"/>
                    <a:pt x="2113" y="4265"/>
                    <a:pt x="2250" y="3552"/>
                  </a:cubicBezTo>
                  <a:cubicBezTo>
                    <a:pt x="2412" y="2690"/>
                    <a:pt x="3062" y="1391"/>
                    <a:pt x="3799" y="791"/>
                  </a:cubicBezTo>
                  <a:cubicBezTo>
                    <a:pt x="3999" y="616"/>
                    <a:pt x="4299" y="554"/>
                    <a:pt x="4549" y="479"/>
                  </a:cubicBezTo>
                  <a:cubicBezTo>
                    <a:pt x="4799" y="379"/>
                    <a:pt x="5061" y="329"/>
                    <a:pt x="5311" y="291"/>
                  </a:cubicBezTo>
                  <a:cubicBezTo>
                    <a:pt x="5395" y="270"/>
                    <a:pt x="5705" y="180"/>
                    <a:pt x="5842" y="180"/>
                  </a:cubicBezTo>
                  <a:cubicBezTo>
                    <a:pt x="5868" y="180"/>
                    <a:pt x="5888" y="183"/>
                    <a:pt x="5898" y="191"/>
                  </a:cubicBezTo>
                  <a:cubicBezTo>
                    <a:pt x="5849" y="141"/>
                    <a:pt x="5811" y="129"/>
                    <a:pt x="5811" y="129"/>
                  </a:cubicBezTo>
                  <a:cubicBezTo>
                    <a:pt x="5482" y="56"/>
                    <a:pt x="5091" y="0"/>
                    <a:pt x="4697"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2"/>
            <p:cNvSpPr/>
            <p:nvPr/>
          </p:nvSpPr>
          <p:spPr>
            <a:xfrm>
              <a:off x="2687278" y="3515537"/>
              <a:ext cx="20684" cy="18682"/>
            </a:xfrm>
            <a:custGeom>
              <a:avLst/>
              <a:gdLst/>
              <a:ahLst/>
              <a:cxnLst/>
              <a:rect l="l" t="t" r="r" b="b"/>
              <a:pathLst>
                <a:path w="651" h="588" extrusionOk="0">
                  <a:moveTo>
                    <a:pt x="225" y="0"/>
                  </a:moveTo>
                  <a:cubicBezTo>
                    <a:pt x="163" y="0"/>
                    <a:pt x="100" y="50"/>
                    <a:pt x="63" y="100"/>
                  </a:cubicBezTo>
                  <a:cubicBezTo>
                    <a:pt x="0" y="200"/>
                    <a:pt x="38" y="350"/>
                    <a:pt x="63" y="412"/>
                  </a:cubicBezTo>
                  <a:cubicBezTo>
                    <a:pt x="88" y="450"/>
                    <a:pt x="100" y="487"/>
                    <a:pt x="113" y="500"/>
                  </a:cubicBezTo>
                  <a:lnTo>
                    <a:pt x="150" y="537"/>
                  </a:lnTo>
                  <a:lnTo>
                    <a:pt x="175" y="562"/>
                  </a:lnTo>
                  <a:cubicBezTo>
                    <a:pt x="188" y="562"/>
                    <a:pt x="213" y="575"/>
                    <a:pt x="225" y="575"/>
                  </a:cubicBezTo>
                  <a:cubicBezTo>
                    <a:pt x="238" y="575"/>
                    <a:pt x="275" y="575"/>
                    <a:pt x="288" y="587"/>
                  </a:cubicBezTo>
                  <a:cubicBezTo>
                    <a:pt x="400" y="575"/>
                    <a:pt x="488" y="500"/>
                    <a:pt x="550" y="400"/>
                  </a:cubicBezTo>
                  <a:cubicBezTo>
                    <a:pt x="613" y="312"/>
                    <a:pt x="650" y="200"/>
                    <a:pt x="650" y="112"/>
                  </a:cubicBezTo>
                  <a:cubicBezTo>
                    <a:pt x="650" y="63"/>
                    <a:pt x="625" y="13"/>
                    <a:pt x="625" y="13"/>
                  </a:cubicBezTo>
                  <a:cubicBezTo>
                    <a:pt x="613" y="13"/>
                    <a:pt x="625" y="75"/>
                    <a:pt x="625" y="137"/>
                  </a:cubicBezTo>
                  <a:cubicBezTo>
                    <a:pt x="613" y="225"/>
                    <a:pt x="588" y="312"/>
                    <a:pt x="525" y="387"/>
                  </a:cubicBezTo>
                  <a:cubicBezTo>
                    <a:pt x="463" y="475"/>
                    <a:pt x="363" y="537"/>
                    <a:pt x="300" y="537"/>
                  </a:cubicBezTo>
                  <a:cubicBezTo>
                    <a:pt x="238" y="537"/>
                    <a:pt x="213" y="487"/>
                    <a:pt x="213" y="487"/>
                  </a:cubicBezTo>
                  <a:cubicBezTo>
                    <a:pt x="213" y="487"/>
                    <a:pt x="188" y="487"/>
                    <a:pt x="188" y="475"/>
                  </a:cubicBezTo>
                  <a:cubicBezTo>
                    <a:pt x="175" y="450"/>
                    <a:pt x="163" y="437"/>
                    <a:pt x="150" y="387"/>
                  </a:cubicBezTo>
                  <a:cubicBezTo>
                    <a:pt x="113" y="325"/>
                    <a:pt x="88" y="225"/>
                    <a:pt x="125" y="137"/>
                  </a:cubicBezTo>
                  <a:cubicBezTo>
                    <a:pt x="150" y="100"/>
                    <a:pt x="188" y="63"/>
                    <a:pt x="225" y="63"/>
                  </a:cubicBezTo>
                  <a:cubicBezTo>
                    <a:pt x="275" y="63"/>
                    <a:pt x="300" y="75"/>
                    <a:pt x="313" y="112"/>
                  </a:cubicBezTo>
                  <a:cubicBezTo>
                    <a:pt x="363" y="175"/>
                    <a:pt x="363" y="225"/>
                    <a:pt x="375" y="225"/>
                  </a:cubicBezTo>
                  <a:cubicBezTo>
                    <a:pt x="375" y="225"/>
                    <a:pt x="400" y="162"/>
                    <a:pt x="350" y="75"/>
                  </a:cubicBezTo>
                  <a:cubicBezTo>
                    <a:pt x="338" y="50"/>
                    <a:pt x="288" y="0"/>
                    <a:pt x="225"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2"/>
            <p:cNvSpPr/>
            <p:nvPr/>
          </p:nvSpPr>
          <p:spPr>
            <a:xfrm>
              <a:off x="2494737" y="3498062"/>
              <a:ext cx="267588" cy="175480"/>
            </a:xfrm>
            <a:custGeom>
              <a:avLst/>
              <a:gdLst/>
              <a:ahLst/>
              <a:cxnLst/>
              <a:rect l="l" t="t" r="r" b="b"/>
              <a:pathLst>
                <a:path w="8422" h="5523" extrusionOk="0">
                  <a:moveTo>
                    <a:pt x="8334" y="413"/>
                  </a:moveTo>
                  <a:cubicBezTo>
                    <a:pt x="8334" y="413"/>
                    <a:pt x="8334" y="400"/>
                    <a:pt x="8334" y="413"/>
                  </a:cubicBezTo>
                  <a:cubicBezTo>
                    <a:pt x="7735" y="862"/>
                    <a:pt x="6473" y="1687"/>
                    <a:pt x="4973" y="1737"/>
                  </a:cubicBezTo>
                  <a:cubicBezTo>
                    <a:pt x="3549" y="1787"/>
                    <a:pt x="2112" y="937"/>
                    <a:pt x="1300" y="0"/>
                  </a:cubicBezTo>
                  <a:cubicBezTo>
                    <a:pt x="725" y="1187"/>
                    <a:pt x="0" y="3149"/>
                    <a:pt x="850" y="4248"/>
                  </a:cubicBezTo>
                  <a:cubicBezTo>
                    <a:pt x="1675" y="5361"/>
                    <a:pt x="3786" y="5523"/>
                    <a:pt x="4961" y="5473"/>
                  </a:cubicBezTo>
                  <a:cubicBezTo>
                    <a:pt x="6873" y="5398"/>
                    <a:pt x="7847" y="4373"/>
                    <a:pt x="8222" y="2962"/>
                  </a:cubicBezTo>
                  <a:cubicBezTo>
                    <a:pt x="8397" y="2174"/>
                    <a:pt x="8422" y="1300"/>
                    <a:pt x="8334" y="4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2"/>
            <p:cNvSpPr/>
            <p:nvPr/>
          </p:nvSpPr>
          <p:spPr>
            <a:xfrm>
              <a:off x="2494737" y="3498443"/>
              <a:ext cx="265618" cy="185043"/>
            </a:xfrm>
            <a:custGeom>
              <a:avLst/>
              <a:gdLst/>
              <a:ahLst/>
              <a:cxnLst/>
              <a:rect l="l" t="t" r="r" b="b"/>
              <a:pathLst>
                <a:path w="8360" h="5824" extrusionOk="0">
                  <a:moveTo>
                    <a:pt x="8209" y="2950"/>
                  </a:moveTo>
                  <a:cubicBezTo>
                    <a:pt x="8284" y="2637"/>
                    <a:pt x="8322" y="2325"/>
                    <a:pt x="8359" y="1987"/>
                  </a:cubicBezTo>
                  <a:cubicBezTo>
                    <a:pt x="8272" y="2100"/>
                    <a:pt x="8184" y="2425"/>
                    <a:pt x="8122" y="2600"/>
                  </a:cubicBezTo>
                  <a:cubicBezTo>
                    <a:pt x="6898" y="5823"/>
                    <a:pt x="4374" y="4611"/>
                    <a:pt x="3749" y="3212"/>
                  </a:cubicBezTo>
                  <a:cubicBezTo>
                    <a:pt x="3112" y="1800"/>
                    <a:pt x="4086" y="2150"/>
                    <a:pt x="5973" y="1800"/>
                  </a:cubicBezTo>
                  <a:cubicBezTo>
                    <a:pt x="7372" y="1538"/>
                    <a:pt x="7985" y="838"/>
                    <a:pt x="8209" y="488"/>
                  </a:cubicBezTo>
                  <a:cubicBezTo>
                    <a:pt x="7560" y="963"/>
                    <a:pt x="6373" y="1688"/>
                    <a:pt x="4973" y="1738"/>
                  </a:cubicBezTo>
                  <a:cubicBezTo>
                    <a:pt x="3549" y="1788"/>
                    <a:pt x="2112" y="938"/>
                    <a:pt x="1300" y="1"/>
                  </a:cubicBezTo>
                  <a:cubicBezTo>
                    <a:pt x="725" y="1188"/>
                    <a:pt x="0" y="3149"/>
                    <a:pt x="850" y="4249"/>
                  </a:cubicBezTo>
                  <a:cubicBezTo>
                    <a:pt x="1675" y="5361"/>
                    <a:pt x="3786" y="5523"/>
                    <a:pt x="4948" y="5473"/>
                  </a:cubicBezTo>
                  <a:cubicBezTo>
                    <a:pt x="6860" y="5386"/>
                    <a:pt x="7847" y="4374"/>
                    <a:pt x="8209" y="295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2"/>
            <p:cNvSpPr/>
            <p:nvPr/>
          </p:nvSpPr>
          <p:spPr>
            <a:xfrm>
              <a:off x="2744055" y="3534918"/>
              <a:ext cx="12709" cy="37492"/>
            </a:xfrm>
            <a:custGeom>
              <a:avLst/>
              <a:gdLst/>
              <a:ahLst/>
              <a:cxnLst/>
              <a:rect l="l" t="t" r="r" b="b"/>
              <a:pathLst>
                <a:path w="400" h="1180" extrusionOk="0">
                  <a:moveTo>
                    <a:pt x="287" y="1"/>
                  </a:moveTo>
                  <a:cubicBezTo>
                    <a:pt x="232" y="1"/>
                    <a:pt x="200" y="73"/>
                    <a:pt x="200" y="177"/>
                  </a:cubicBezTo>
                  <a:cubicBezTo>
                    <a:pt x="200" y="265"/>
                    <a:pt x="238" y="365"/>
                    <a:pt x="275" y="365"/>
                  </a:cubicBezTo>
                  <a:cubicBezTo>
                    <a:pt x="325" y="365"/>
                    <a:pt x="362" y="277"/>
                    <a:pt x="375" y="190"/>
                  </a:cubicBezTo>
                  <a:cubicBezTo>
                    <a:pt x="375" y="90"/>
                    <a:pt x="337" y="2"/>
                    <a:pt x="300" y="2"/>
                  </a:cubicBezTo>
                  <a:cubicBezTo>
                    <a:pt x="295" y="1"/>
                    <a:pt x="291" y="1"/>
                    <a:pt x="287" y="1"/>
                  </a:cubicBezTo>
                  <a:close/>
                  <a:moveTo>
                    <a:pt x="284" y="545"/>
                  </a:moveTo>
                  <a:cubicBezTo>
                    <a:pt x="211" y="545"/>
                    <a:pt x="118" y="661"/>
                    <a:pt x="63" y="814"/>
                  </a:cubicBezTo>
                  <a:cubicBezTo>
                    <a:pt x="0" y="989"/>
                    <a:pt x="13" y="1139"/>
                    <a:pt x="88" y="1177"/>
                  </a:cubicBezTo>
                  <a:cubicBezTo>
                    <a:pt x="95" y="1179"/>
                    <a:pt x="103" y="1180"/>
                    <a:pt x="110" y="1180"/>
                  </a:cubicBezTo>
                  <a:cubicBezTo>
                    <a:pt x="192" y="1180"/>
                    <a:pt x="280" y="1062"/>
                    <a:pt x="337" y="902"/>
                  </a:cubicBezTo>
                  <a:cubicBezTo>
                    <a:pt x="400" y="727"/>
                    <a:pt x="387" y="577"/>
                    <a:pt x="313" y="552"/>
                  </a:cubicBezTo>
                  <a:cubicBezTo>
                    <a:pt x="303" y="548"/>
                    <a:pt x="294" y="545"/>
                    <a:pt x="284" y="54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2"/>
            <p:cNvSpPr/>
            <p:nvPr/>
          </p:nvSpPr>
          <p:spPr>
            <a:xfrm>
              <a:off x="2603494" y="3293256"/>
              <a:ext cx="75078" cy="75968"/>
            </a:xfrm>
            <a:custGeom>
              <a:avLst/>
              <a:gdLst/>
              <a:ahLst/>
              <a:cxnLst/>
              <a:rect l="l" t="t" r="r" b="b"/>
              <a:pathLst>
                <a:path w="2363" h="2391" extrusionOk="0">
                  <a:moveTo>
                    <a:pt x="1699" y="0"/>
                  </a:moveTo>
                  <a:cubicBezTo>
                    <a:pt x="1037" y="0"/>
                    <a:pt x="126" y="311"/>
                    <a:pt x="126" y="311"/>
                  </a:cubicBezTo>
                  <a:lnTo>
                    <a:pt x="1" y="2136"/>
                  </a:lnTo>
                  <a:cubicBezTo>
                    <a:pt x="367" y="2322"/>
                    <a:pt x="688" y="2391"/>
                    <a:pt x="965" y="2391"/>
                  </a:cubicBezTo>
                  <a:cubicBezTo>
                    <a:pt x="1766" y="2391"/>
                    <a:pt x="2188" y="1811"/>
                    <a:pt x="2188" y="1811"/>
                  </a:cubicBezTo>
                  <a:lnTo>
                    <a:pt x="2363" y="311"/>
                  </a:lnTo>
                  <a:cubicBezTo>
                    <a:pt x="2300" y="78"/>
                    <a:pt x="2031" y="0"/>
                    <a:pt x="1699"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2"/>
            <p:cNvSpPr/>
            <p:nvPr/>
          </p:nvSpPr>
          <p:spPr>
            <a:xfrm>
              <a:off x="2603494" y="3293256"/>
              <a:ext cx="75460" cy="75587"/>
            </a:xfrm>
            <a:custGeom>
              <a:avLst/>
              <a:gdLst/>
              <a:ahLst/>
              <a:cxnLst/>
              <a:rect l="l" t="t" r="r" b="b"/>
              <a:pathLst>
                <a:path w="2375" h="2379" extrusionOk="0">
                  <a:moveTo>
                    <a:pt x="1703" y="0"/>
                  </a:moveTo>
                  <a:cubicBezTo>
                    <a:pt x="1037" y="0"/>
                    <a:pt x="126" y="311"/>
                    <a:pt x="126" y="311"/>
                  </a:cubicBezTo>
                  <a:lnTo>
                    <a:pt x="1" y="2123"/>
                  </a:lnTo>
                  <a:cubicBezTo>
                    <a:pt x="367" y="2309"/>
                    <a:pt x="688" y="2378"/>
                    <a:pt x="965" y="2378"/>
                  </a:cubicBezTo>
                  <a:cubicBezTo>
                    <a:pt x="1766" y="2378"/>
                    <a:pt x="2188" y="1798"/>
                    <a:pt x="2188" y="1798"/>
                  </a:cubicBezTo>
                  <a:lnTo>
                    <a:pt x="2200" y="1698"/>
                  </a:lnTo>
                  <a:lnTo>
                    <a:pt x="2200" y="1698"/>
                  </a:lnTo>
                  <a:cubicBezTo>
                    <a:pt x="1938" y="1873"/>
                    <a:pt x="1625" y="2036"/>
                    <a:pt x="1300" y="2048"/>
                  </a:cubicBezTo>
                  <a:cubicBezTo>
                    <a:pt x="1293" y="2048"/>
                    <a:pt x="1285" y="2049"/>
                    <a:pt x="1276" y="2049"/>
                  </a:cubicBezTo>
                  <a:cubicBezTo>
                    <a:pt x="1026" y="2049"/>
                    <a:pt x="662" y="1865"/>
                    <a:pt x="626" y="1611"/>
                  </a:cubicBezTo>
                  <a:cubicBezTo>
                    <a:pt x="601" y="1298"/>
                    <a:pt x="976" y="1161"/>
                    <a:pt x="1325" y="1111"/>
                  </a:cubicBezTo>
                  <a:cubicBezTo>
                    <a:pt x="1375" y="1111"/>
                    <a:pt x="1425" y="1098"/>
                    <a:pt x="1475" y="1098"/>
                  </a:cubicBezTo>
                  <a:cubicBezTo>
                    <a:pt x="1738" y="1061"/>
                    <a:pt x="2013" y="1049"/>
                    <a:pt x="2300" y="1011"/>
                  </a:cubicBezTo>
                  <a:lnTo>
                    <a:pt x="2375" y="311"/>
                  </a:lnTo>
                  <a:cubicBezTo>
                    <a:pt x="2308" y="78"/>
                    <a:pt x="2036" y="0"/>
                    <a:pt x="1703"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2"/>
            <p:cNvSpPr/>
            <p:nvPr/>
          </p:nvSpPr>
          <p:spPr>
            <a:xfrm>
              <a:off x="2390459" y="3545657"/>
              <a:ext cx="249192" cy="353946"/>
            </a:xfrm>
            <a:custGeom>
              <a:avLst/>
              <a:gdLst/>
              <a:ahLst/>
              <a:cxnLst/>
              <a:rect l="l" t="t" r="r" b="b"/>
              <a:pathLst>
                <a:path w="7843" h="11140" extrusionOk="0">
                  <a:moveTo>
                    <a:pt x="4686" y="1"/>
                  </a:moveTo>
                  <a:cubicBezTo>
                    <a:pt x="4476" y="1"/>
                    <a:pt x="4266" y="15"/>
                    <a:pt x="4057" y="39"/>
                  </a:cubicBezTo>
                  <a:cubicBezTo>
                    <a:pt x="3870" y="52"/>
                    <a:pt x="1771" y="3038"/>
                    <a:pt x="1321" y="5862"/>
                  </a:cubicBezTo>
                  <a:cubicBezTo>
                    <a:pt x="971" y="7936"/>
                    <a:pt x="1158" y="9873"/>
                    <a:pt x="1158" y="9873"/>
                  </a:cubicBezTo>
                  <a:cubicBezTo>
                    <a:pt x="1158" y="9873"/>
                    <a:pt x="638" y="9646"/>
                    <a:pt x="308" y="9646"/>
                  </a:cubicBezTo>
                  <a:cubicBezTo>
                    <a:pt x="125" y="9646"/>
                    <a:pt x="1" y="9716"/>
                    <a:pt x="59" y="9935"/>
                  </a:cubicBezTo>
                  <a:cubicBezTo>
                    <a:pt x="180" y="10431"/>
                    <a:pt x="1350" y="11139"/>
                    <a:pt x="2043" y="11139"/>
                  </a:cubicBezTo>
                  <a:cubicBezTo>
                    <a:pt x="2206" y="11139"/>
                    <a:pt x="2342" y="11100"/>
                    <a:pt x="2433" y="11010"/>
                  </a:cubicBezTo>
                  <a:cubicBezTo>
                    <a:pt x="3407" y="10010"/>
                    <a:pt x="4132" y="8473"/>
                    <a:pt x="4707" y="7224"/>
                  </a:cubicBezTo>
                  <a:cubicBezTo>
                    <a:pt x="5257" y="6012"/>
                    <a:pt x="6131" y="5412"/>
                    <a:pt x="6968" y="4387"/>
                  </a:cubicBezTo>
                  <a:cubicBezTo>
                    <a:pt x="7518" y="3750"/>
                    <a:pt x="7843" y="3200"/>
                    <a:pt x="7631" y="2351"/>
                  </a:cubicBezTo>
                  <a:cubicBezTo>
                    <a:pt x="7393" y="1439"/>
                    <a:pt x="6843" y="576"/>
                    <a:pt x="5956" y="202"/>
                  </a:cubicBezTo>
                  <a:cubicBezTo>
                    <a:pt x="5545" y="59"/>
                    <a:pt x="5116" y="1"/>
                    <a:pt x="4686"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2"/>
            <p:cNvSpPr/>
            <p:nvPr/>
          </p:nvSpPr>
          <p:spPr>
            <a:xfrm>
              <a:off x="2423280" y="3849370"/>
              <a:ext cx="9945" cy="18778"/>
            </a:xfrm>
            <a:custGeom>
              <a:avLst/>
              <a:gdLst/>
              <a:ahLst/>
              <a:cxnLst/>
              <a:rect l="l" t="t" r="r" b="b"/>
              <a:pathLst>
                <a:path w="313" h="591" extrusionOk="0">
                  <a:moveTo>
                    <a:pt x="25" y="0"/>
                  </a:moveTo>
                  <a:cubicBezTo>
                    <a:pt x="23" y="0"/>
                    <a:pt x="0" y="94"/>
                    <a:pt x="0" y="176"/>
                  </a:cubicBezTo>
                  <a:cubicBezTo>
                    <a:pt x="13" y="276"/>
                    <a:pt x="50" y="363"/>
                    <a:pt x="50" y="363"/>
                  </a:cubicBezTo>
                  <a:cubicBezTo>
                    <a:pt x="50" y="363"/>
                    <a:pt x="100" y="438"/>
                    <a:pt x="163" y="501"/>
                  </a:cubicBezTo>
                  <a:cubicBezTo>
                    <a:pt x="217" y="555"/>
                    <a:pt x="291" y="591"/>
                    <a:pt x="309" y="591"/>
                  </a:cubicBezTo>
                  <a:cubicBezTo>
                    <a:pt x="311" y="591"/>
                    <a:pt x="313" y="590"/>
                    <a:pt x="313" y="588"/>
                  </a:cubicBezTo>
                  <a:cubicBezTo>
                    <a:pt x="313" y="563"/>
                    <a:pt x="250" y="513"/>
                    <a:pt x="213" y="476"/>
                  </a:cubicBezTo>
                  <a:cubicBezTo>
                    <a:pt x="163" y="413"/>
                    <a:pt x="125" y="339"/>
                    <a:pt x="125" y="339"/>
                  </a:cubicBezTo>
                  <a:cubicBezTo>
                    <a:pt x="125" y="339"/>
                    <a:pt x="88" y="251"/>
                    <a:pt x="63" y="176"/>
                  </a:cubicBezTo>
                  <a:cubicBezTo>
                    <a:pt x="38" y="101"/>
                    <a:pt x="38" y="1"/>
                    <a:pt x="25" y="1"/>
                  </a:cubicBezTo>
                  <a:cubicBezTo>
                    <a:pt x="25" y="0"/>
                    <a:pt x="25" y="0"/>
                    <a:pt x="25"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2"/>
            <p:cNvSpPr/>
            <p:nvPr/>
          </p:nvSpPr>
          <p:spPr>
            <a:xfrm>
              <a:off x="2435195" y="3722344"/>
              <a:ext cx="29803" cy="42956"/>
            </a:xfrm>
            <a:custGeom>
              <a:avLst/>
              <a:gdLst/>
              <a:ahLst/>
              <a:cxnLst/>
              <a:rect l="l" t="t" r="r" b="b"/>
              <a:pathLst>
                <a:path w="938" h="1352" extrusionOk="0">
                  <a:moveTo>
                    <a:pt x="413" y="1"/>
                  </a:moveTo>
                  <a:cubicBezTo>
                    <a:pt x="413" y="1"/>
                    <a:pt x="375" y="1"/>
                    <a:pt x="338" y="38"/>
                  </a:cubicBezTo>
                  <a:cubicBezTo>
                    <a:pt x="288" y="63"/>
                    <a:pt x="225" y="113"/>
                    <a:pt x="175" y="188"/>
                  </a:cubicBezTo>
                  <a:cubicBezTo>
                    <a:pt x="88" y="338"/>
                    <a:pt x="0" y="588"/>
                    <a:pt x="25" y="813"/>
                  </a:cubicBezTo>
                  <a:cubicBezTo>
                    <a:pt x="38" y="938"/>
                    <a:pt x="50" y="1050"/>
                    <a:pt x="113" y="1163"/>
                  </a:cubicBezTo>
                  <a:cubicBezTo>
                    <a:pt x="175" y="1250"/>
                    <a:pt x="275" y="1338"/>
                    <a:pt x="375" y="1350"/>
                  </a:cubicBezTo>
                  <a:cubicBezTo>
                    <a:pt x="385" y="1351"/>
                    <a:pt x="395" y="1352"/>
                    <a:pt x="404" y="1352"/>
                  </a:cubicBezTo>
                  <a:cubicBezTo>
                    <a:pt x="499" y="1352"/>
                    <a:pt x="554" y="1298"/>
                    <a:pt x="600" y="1275"/>
                  </a:cubicBezTo>
                  <a:cubicBezTo>
                    <a:pt x="650" y="1238"/>
                    <a:pt x="662" y="1213"/>
                    <a:pt x="662" y="1213"/>
                  </a:cubicBezTo>
                  <a:cubicBezTo>
                    <a:pt x="662" y="1213"/>
                    <a:pt x="750" y="1113"/>
                    <a:pt x="812" y="938"/>
                  </a:cubicBezTo>
                  <a:cubicBezTo>
                    <a:pt x="875" y="775"/>
                    <a:pt x="937" y="538"/>
                    <a:pt x="875" y="288"/>
                  </a:cubicBezTo>
                  <a:lnTo>
                    <a:pt x="837" y="188"/>
                  </a:lnTo>
                  <a:cubicBezTo>
                    <a:pt x="837" y="176"/>
                    <a:pt x="812" y="163"/>
                    <a:pt x="800" y="151"/>
                  </a:cubicBezTo>
                  <a:lnTo>
                    <a:pt x="787" y="113"/>
                  </a:lnTo>
                  <a:cubicBezTo>
                    <a:pt x="775" y="113"/>
                    <a:pt x="775" y="126"/>
                    <a:pt x="750" y="126"/>
                  </a:cubicBezTo>
                  <a:cubicBezTo>
                    <a:pt x="712" y="163"/>
                    <a:pt x="687" y="163"/>
                    <a:pt x="675" y="188"/>
                  </a:cubicBezTo>
                  <a:cubicBezTo>
                    <a:pt x="650" y="213"/>
                    <a:pt x="625" y="238"/>
                    <a:pt x="612" y="251"/>
                  </a:cubicBezTo>
                  <a:cubicBezTo>
                    <a:pt x="537" y="351"/>
                    <a:pt x="500" y="438"/>
                    <a:pt x="488" y="538"/>
                  </a:cubicBezTo>
                  <a:cubicBezTo>
                    <a:pt x="475" y="626"/>
                    <a:pt x="488" y="713"/>
                    <a:pt x="488" y="751"/>
                  </a:cubicBezTo>
                  <a:cubicBezTo>
                    <a:pt x="488" y="800"/>
                    <a:pt x="500" y="838"/>
                    <a:pt x="500" y="838"/>
                  </a:cubicBezTo>
                  <a:cubicBezTo>
                    <a:pt x="525" y="838"/>
                    <a:pt x="488" y="713"/>
                    <a:pt x="537" y="613"/>
                  </a:cubicBezTo>
                  <a:cubicBezTo>
                    <a:pt x="550" y="526"/>
                    <a:pt x="600" y="426"/>
                    <a:pt x="662" y="351"/>
                  </a:cubicBezTo>
                  <a:cubicBezTo>
                    <a:pt x="675" y="313"/>
                    <a:pt x="687" y="301"/>
                    <a:pt x="712" y="288"/>
                  </a:cubicBezTo>
                  <a:lnTo>
                    <a:pt x="750" y="238"/>
                  </a:lnTo>
                  <a:cubicBezTo>
                    <a:pt x="758" y="234"/>
                    <a:pt x="764" y="233"/>
                    <a:pt x="767" y="233"/>
                  </a:cubicBezTo>
                  <a:cubicBezTo>
                    <a:pt x="775" y="233"/>
                    <a:pt x="775" y="238"/>
                    <a:pt x="775" y="238"/>
                  </a:cubicBezTo>
                  <a:lnTo>
                    <a:pt x="787" y="251"/>
                  </a:lnTo>
                  <a:cubicBezTo>
                    <a:pt x="800" y="288"/>
                    <a:pt x="812" y="301"/>
                    <a:pt x="812" y="338"/>
                  </a:cubicBezTo>
                  <a:cubicBezTo>
                    <a:pt x="862" y="538"/>
                    <a:pt x="800" y="775"/>
                    <a:pt x="737" y="925"/>
                  </a:cubicBezTo>
                  <a:cubicBezTo>
                    <a:pt x="675" y="1088"/>
                    <a:pt x="600" y="1163"/>
                    <a:pt x="600" y="1163"/>
                  </a:cubicBezTo>
                  <a:lnTo>
                    <a:pt x="550" y="1213"/>
                  </a:lnTo>
                  <a:cubicBezTo>
                    <a:pt x="525" y="1238"/>
                    <a:pt x="475" y="1275"/>
                    <a:pt x="400" y="1275"/>
                  </a:cubicBezTo>
                  <a:cubicBezTo>
                    <a:pt x="338" y="1275"/>
                    <a:pt x="238" y="1213"/>
                    <a:pt x="188" y="1125"/>
                  </a:cubicBezTo>
                  <a:cubicBezTo>
                    <a:pt x="125" y="1038"/>
                    <a:pt x="113" y="925"/>
                    <a:pt x="100" y="813"/>
                  </a:cubicBezTo>
                  <a:cubicBezTo>
                    <a:pt x="88" y="588"/>
                    <a:pt x="150" y="351"/>
                    <a:pt x="225" y="213"/>
                  </a:cubicBezTo>
                  <a:cubicBezTo>
                    <a:pt x="250" y="126"/>
                    <a:pt x="313" y="88"/>
                    <a:pt x="350" y="51"/>
                  </a:cubicBezTo>
                  <a:cubicBezTo>
                    <a:pt x="375" y="26"/>
                    <a:pt x="413" y="1"/>
                    <a:pt x="413"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2"/>
            <p:cNvSpPr/>
            <p:nvPr/>
          </p:nvSpPr>
          <p:spPr>
            <a:xfrm>
              <a:off x="2391508" y="3857154"/>
              <a:ext cx="13535" cy="4162"/>
            </a:xfrm>
            <a:custGeom>
              <a:avLst/>
              <a:gdLst/>
              <a:ahLst/>
              <a:cxnLst/>
              <a:rect l="l" t="t" r="r" b="b"/>
              <a:pathLst>
                <a:path w="426" h="131" extrusionOk="0">
                  <a:moveTo>
                    <a:pt x="253" y="0"/>
                  </a:moveTo>
                  <a:cubicBezTo>
                    <a:pt x="216" y="0"/>
                    <a:pt x="188" y="6"/>
                    <a:pt x="188" y="6"/>
                  </a:cubicBezTo>
                  <a:cubicBezTo>
                    <a:pt x="188" y="6"/>
                    <a:pt x="126" y="31"/>
                    <a:pt x="76" y="56"/>
                  </a:cubicBezTo>
                  <a:cubicBezTo>
                    <a:pt x="38" y="94"/>
                    <a:pt x="1" y="118"/>
                    <a:pt x="1" y="131"/>
                  </a:cubicBezTo>
                  <a:cubicBezTo>
                    <a:pt x="13" y="131"/>
                    <a:pt x="63" y="118"/>
                    <a:pt x="113" y="106"/>
                  </a:cubicBezTo>
                  <a:cubicBezTo>
                    <a:pt x="163" y="94"/>
                    <a:pt x="213" y="94"/>
                    <a:pt x="213" y="94"/>
                  </a:cubicBezTo>
                  <a:cubicBezTo>
                    <a:pt x="213" y="94"/>
                    <a:pt x="251" y="69"/>
                    <a:pt x="301" y="69"/>
                  </a:cubicBezTo>
                  <a:cubicBezTo>
                    <a:pt x="334" y="69"/>
                    <a:pt x="373" y="80"/>
                    <a:pt x="395" y="80"/>
                  </a:cubicBezTo>
                  <a:cubicBezTo>
                    <a:pt x="406" y="80"/>
                    <a:pt x="413" y="77"/>
                    <a:pt x="413" y="69"/>
                  </a:cubicBezTo>
                  <a:cubicBezTo>
                    <a:pt x="426" y="69"/>
                    <a:pt x="376" y="31"/>
                    <a:pt x="313" y="6"/>
                  </a:cubicBezTo>
                  <a:cubicBezTo>
                    <a:pt x="292" y="2"/>
                    <a:pt x="272" y="0"/>
                    <a:pt x="253"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2"/>
            <p:cNvSpPr/>
            <p:nvPr/>
          </p:nvSpPr>
          <p:spPr>
            <a:xfrm>
              <a:off x="2396274" y="3868084"/>
              <a:ext cx="14742" cy="5147"/>
            </a:xfrm>
            <a:custGeom>
              <a:avLst/>
              <a:gdLst/>
              <a:ahLst/>
              <a:cxnLst/>
              <a:rect l="l" t="t" r="r" b="b"/>
              <a:pathLst>
                <a:path w="464" h="162" extrusionOk="0">
                  <a:moveTo>
                    <a:pt x="287" y="1"/>
                  </a:moveTo>
                  <a:cubicBezTo>
                    <a:pt x="246" y="1"/>
                    <a:pt x="213" y="12"/>
                    <a:pt x="213" y="12"/>
                  </a:cubicBezTo>
                  <a:cubicBezTo>
                    <a:pt x="213" y="12"/>
                    <a:pt x="151" y="24"/>
                    <a:pt x="88" y="74"/>
                  </a:cubicBezTo>
                  <a:cubicBezTo>
                    <a:pt x="26" y="99"/>
                    <a:pt x="1" y="149"/>
                    <a:pt x="1" y="162"/>
                  </a:cubicBezTo>
                  <a:cubicBezTo>
                    <a:pt x="13" y="162"/>
                    <a:pt x="63" y="137"/>
                    <a:pt x="126" y="112"/>
                  </a:cubicBezTo>
                  <a:cubicBezTo>
                    <a:pt x="163" y="99"/>
                    <a:pt x="226" y="87"/>
                    <a:pt x="226" y="87"/>
                  </a:cubicBezTo>
                  <a:cubicBezTo>
                    <a:pt x="226" y="87"/>
                    <a:pt x="276" y="62"/>
                    <a:pt x="338" y="62"/>
                  </a:cubicBezTo>
                  <a:cubicBezTo>
                    <a:pt x="380" y="62"/>
                    <a:pt x="421" y="67"/>
                    <a:pt x="445" y="67"/>
                  </a:cubicBezTo>
                  <a:cubicBezTo>
                    <a:pt x="456" y="67"/>
                    <a:pt x="463" y="66"/>
                    <a:pt x="463" y="62"/>
                  </a:cubicBezTo>
                  <a:cubicBezTo>
                    <a:pt x="463" y="37"/>
                    <a:pt x="401" y="12"/>
                    <a:pt x="351" y="12"/>
                  </a:cubicBezTo>
                  <a:cubicBezTo>
                    <a:pt x="330" y="4"/>
                    <a:pt x="308" y="1"/>
                    <a:pt x="287"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2"/>
            <p:cNvSpPr/>
            <p:nvPr/>
          </p:nvSpPr>
          <p:spPr>
            <a:xfrm>
              <a:off x="2391126" y="3545689"/>
              <a:ext cx="248143" cy="354105"/>
            </a:xfrm>
            <a:custGeom>
              <a:avLst/>
              <a:gdLst/>
              <a:ahLst/>
              <a:cxnLst/>
              <a:rect l="l" t="t" r="r" b="b"/>
              <a:pathLst>
                <a:path w="7810" h="11145" extrusionOk="0">
                  <a:moveTo>
                    <a:pt x="4637" y="1"/>
                  </a:moveTo>
                  <a:cubicBezTo>
                    <a:pt x="4437" y="1"/>
                    <a:pt x="4236" y="15"/>
                    <a:pt x="4036" y="38"/>
                  </a:cubicBezTo>
                  <a:cubicBezTo>
                    <a:pt x="3936" y="51"/>
                    <a:pt x="3424" y="738"/>
                    <a:pt x="2837" y="1750"/>
                  </a:cubicBezTo>
                  <a:cubicBezTo>
                    <a:pt x="3049" y="2175"/>
                    <a:pt x="3561" y="3287"/>
                    <a:pt x="3874" y="4299"/>
                  </a:cubicBezTo>
                  <a:cubicBezTo>
                    <a:pt x="4251" y="5554"/>
                    <a:pt x="3132" y="9530"/>
                    <a:pt x="2115" y="9530"/>
                  </a:cubicBezTo>
                  <a:cubicBezTo>
                    <a:pt x="2089" y="9530"/>
                    <a:pt x="2063" y="9527"/>
                    <a:pt x="2037" y="9522"/>
                  </a:cubicBezTo>
                  <a:cubicBezTo>
                    <a:pt x="1675" y="9434"/>
                    <a:pt x="1350" y="9122"/>
                    <a:pt x="1100" y="8772"/>
                  </a:cubicBezTo>
                  <a:lnTo>
                    <a:pt x="1100" y="8772"/>
                  </a:lnTo>
                  <a:cubicBezTo>
                    <a:pt x="1100" y="9434"/>
                    <a:pt x="1137" y="9872"/>
                    <a:pt x="1137" y="9872"/>
                  </a:cubicBezTo>
                  <a:cubicBezTo>
                    <a:pt x="1137" y="9872"/>
                    <a:pt x="962" y="9797"/>
                    <a:pt x="750" y="9734"/>
                  </a:cubicBezTo>
                  <a:lnTo>
                    <a:pt x="750" y="9734"/>
                  </a:lnTo>
                  <a:cubicBezTo>
                    <a:pt x="850" y="9959"/>
                    <a:pt x="1000" y="10271"/>
                    <a:pt x="1162" y="10459"/>
                  </a:cubicBezTo>
                  <a:cubicBezTo>
                    <a:pt x="1204" y="10508"/>
                    <a:pt x="1199" y="10529"/>
                    <a:pt x="1163" y="10529"/>
                  </a:cubicBezTo>
                  <a:cubicBezTo>
                    <a:pt x="1011" y="10529"/>
                    <a:pt x="312" y="10166"/>
                    <a:pt x="0" y="9834"/>
                  </a:cubicBezTo>
                  <a:lnTo>
                    <a:pt x="0" y="9834"/>
                  </a:lnTo>
                  <a:cubicBezTo>
                    <a:pt x="0" y="9859"/>
                    <a:pt x="0" y="9897"/>
                    <a:pt x="13" y="9934"/>
                  </a:cubicBezTo>
                  <a:cubicBezTo>
                    <a:pt x="145" y="10432"/>
                    <a:pt x="1327" y="11145"/>
                    <a:pt x="2012" y="11145"/>
                  </a:cubicBezTo>
                  <a:cubicBezTo>
                    <a:pt x="2169" y="11145"/>
                    <a:pt x="2301" y="11107"/>
                    <a:pt x="2387" y="11021"/>
                  </a:cubicBezTo>
                  <a:cubicBezTo>
                    <a:pt x="3374" y="10021"/>
                    <a:pt x="4099" y="8472"/>
                    <a:pt x="4673" y="7223"/>
                  </a:cubicBezTo>
                  <a:cubicBezTo>
                    <a:pt x="5223" y="6023"/>
                    <a:pt x="6098" y="5411"/>
                    <a:pt x="6935" y="4399"/>
                  </a:cubicBezTo>
                  <a:cubicBezTo>
                    <a:pt x="7485" y="3749"/>
                    <a:pt x="7810" y="3199"/>
                    <a:pt x="7597" y="2350"/>
                  </a:cubicBezTo>
                  <a:cubicBezTo>
                    <a:pt x="7360" y="1475"/>
                    <a:pt x="6810" y="613"/>
                    <a:pt x="5923" y="238"/>
                  </a:cubicBezTo>
                  <a:cubicBezTo>
                    <a:pt x="5511" y="67"/>
                    <a:pt x="5076" y="1"/>
                    <a:pt x="4637"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2"/>
            <p:cNvSpPr/>
            <p:nvPr/>
          </p:nvSpPr>
          <p:spPr>
            <a:xfrm>
              <a:off x="2433606" y="3719961"/>
              <a:ext cx="9564" cy="17920"/>
            </a:xfrm>
            <a:custGeom>
              <a:avLst/>
              <a:gdLst/>
              <a:ahLst/>
              <a:cxnLst/>
              <a:rect l="l" t="t" r="r" b="b"/>
              <a:pathLst>
                <a:path w="301" h="564" extrusionOk="0">
                  <a:moveTo>
                    <a:pt x="213" y="13"/>
                  </a:moveTo>
                  <a:cubicBezTo>
                    <a:pt x="150" y="1"/>
                    <a:pt x="75" y="113"/>
                    <a:pt x="38" y="251"/>
                  </a:cubicBezTo>
                  <a:cubicBezTo>
                    <a:pt x="0" y="388"/>
                    <a:pt x="38" y="538"/>
                    <a:pt x="100" y="551"/>
                  </a:cubicBezTo>
                  <a:cubicBezTo>
                    <a:pt x="163" y="563"/>
                    <a:pt x="238" y="451"/>
                    <a:pt x="275" y="313"/>
                  </a:cubicBezTo>
                  <a:cubicBezTo>
                    <a:pt x="300" y="163"/>
                    <a:pt x="275" y="38"/>
                    <a:pt x="213" y="13"/>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2"/>
            <p:cNvSpPr/>
            <p:nvPr/>
          </p:nvSpPr>
          <p:spPr>
            <a:xfrm>
              <a:off x="2442725" y="3708078"/>
              <a:ext cx="6386" cy="9150"/>
            </a:xfrm>
            <a:custGeom>
              <a:avLst/>
              <a:gdLst/>
              <a:ahLst/>
              <a:cxnLst/>
              <a:rect l="l" t="t" r="r" b="b"/>
              <a:pathLst>
                <a:path w="201" h="288" extrusionOk="0">
                  <a:moveTo>
                    <a:pt x="176" y="13"/>
                  </a:moveTo>
                  <a:cubicBezTo>
                    <a:pt x="138" y="0"/>
                    <a:pt x="76" y="37"/>
                    <a:pt x="51" y="112"/>
                  </a:cubicBezTo>
                  <a:cubicBezTo>
                    <a:pt x="1" y="175"/>
                    <a:pt x="1" y="250"/>
                    <a:pt x="38" y="262"/>
                  </a:cubicBezTo>
                  <a:cubicBezTo>
                    <a:pt x="63" y="287"/>
                    <a:pt x="126" y="250"/>
                    <a:pt x="163" y="175"/>
                  </a:cubicBezTo>
                  <a:cubicBezTo>
                    <a:pt x="188" y="112"/>
                    <a:pt x="201" y="37"/>
                    <a:pt x="176" y="13"/>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2"/>
            <p:cNvSpPr/>
            <p:nvPr/>
          </p:nvSpPr>
          <p:spPr>
            <a:xfrm>
              <a:off x="2267246" y="3185706"/>
              <a:ext cx="347814" cy="268986"/>
            </a:xfrm>
            <a:custGeom>
              <a:avLst/>
              <a:gdLst/>
              <a:ahLst/>
              <a:cxnLst/>
              <a:rect l="l" t="t" r="r" b="b"/>
              <a:pathLst>
                <a:path w="10947" h="8466" extrusionOk="0">
                  <a:moveTo>
                    <a:pt x="866" y="1"/>
                  </a:moveTo>
                  <a:cubicBezTo>
                    <a:pt x="709" y="1"/>
                    <a:pt x="552" y="59"/>
                    <a:pt x="413" y="198"/>
                  </a:cubicBezTo>
                  <a:cubicBezTo>
                    <a:pt x="163" y="448"/>
                    <a:pt x="213" y="835"/>
                    <a:pt x="376" y="1172"/>
                  </a:cubicBezTo>
                  <a:cubicBezTo>
                    <a:pt x="451" y="1322"/>
                    <a:pt x="538" y="1460"/>
                    <a:pt x="651" y="1560"/>
                  </a:cubicBezTo>
                  <a:cubicBezTo>
                    <a:pt x="588" y="1525"/>
                    <a:pt x="490" y="1490"/>
                    <a:pt x="400" y="1490"/>
                  </a:cubicBezTo>
                  <a:cubicBezTo>
                    <a:pt x="330" y="1490"/>
                    <a:pt x="264" y="1512"/>
                    <a:pt x="226" y="1572"/>
                  </a:cubicBezTo>
                  <a:cubicBezTo>
                    <a:pt x="1" y="1960"/>
                    <a:pt x="1388" y="2309"/>
                    <a:pt x="1850" y="2522"/>
                  </a:cubicBezTo>
                  <a:cubicBezTo>
                    <a:pt x="1900" y="2772"/>
                    <a:pt x="2013" y="3047"/>
                    <a:pt x="2100" y="3259"/>
                  </a:cubicBezTo>
                  <a:cubicBezTo>
                    <a:pt x="2487" y="4234"/>
                    <a:pt x="3075" y="5121"/>
                    <a:pt x="3762" y="5883"/>
                  </a:cubicBezTo>
                  <a:cubicBezTo>
                    <a:pt x="4786" y="7020"/>
                    <a:pt x="6161" y="7832"/>
                    <a:pt x="7648" y="8257"/>
                  </a:cubicBezTo>
                  <a:cubicBezTo>
                    <a:pt x="8079" y="8379"/>
                    <a:pt x="8448" y="8465"/>
                    <a:pt x="8785" y="8465"/>
                  </a:cubicBezTo>
                  <a:cubicBezTo>
                    <a:pt x="9278" y="8465"/>
                    <a:pt x="9701" y="8279"/>
                    <a:pt x="10147" y="7745"/>
                  </a:cubicBezTo>
                  <a:cubicBezTo>
                    <a:pt x="10522" y="7270"/>
                    <a:pt x="10946" y="6545"/>
                    <a:pt x="10846" y="5933"/>
                  </a:cubicBezTo>
                  <a:cubicBezTo>
                    <a:pt x="10758" y="5317"/>
                    <a:pt x="10322" y="4924"/>
                    <a:pt x="9724" y="4924"/>
                  </a:cubicBezTo>
                  <a:cubicBezTo>
                    <a:pt x="9643" y="4924"/>
                    <a:pt x="9559" y="4931"/>
                    <a:pt x="9472" y="4946"/>
                  </a:cubicBezTo>
                  <a:cubicBezTo>
                    <a:pt x="9260" y="4996"/>
                    <a:pt x="8872" y="5083"/>
                    <a:pt x="8647" y="5133"/>
                  </a:cubicBezTo>
                  <a:cubicBezTo>
                    <a:pt x="8456" y="5172"/>
                    <a:pt x="8278" y="5188"/>
                    <a:pt x="8105" y="5188"/>
                  </a:cubicBezTo>
                  <a:cubicBezTo>
                    <a:pt x="7556" y="5188"/>
                    <a:pt x="7072" y="5025"/>
                    <a:pt x="6473" y="4921"/>
                  </a:cubicBezTo>
                  <a:cubicBezTo>
                    <a:pt x="5524" y="4746"/>
                    <a:pt x="4699" y="4134"/>
                    <a:pt x="4024" y="3446"/>
                  </a:cubicBezTo>
                  <a:cubicBezTo>
                    <a:pt x="3762" y="3184"/>
                    <a:pt x="3512" y="2884"/>
                    <a:pt x="3275" y="2572"/>
                  </a:cubicBezTo>
                  <a:cubicBezTo>
                    <a:pt x="3062" y="2259"/>
                    <a:pt x="2650" y="1860"/>
                    <a:pt x="2687" y="1447"/>
                  </a:cubicBezTo>
                  <a:cubicBezTo>
                    <a:pt x="2700" y="1297"/>
                    <a:pt x="2700" y="1147"/>
                    <a:pt x="2662" y="1010"/>
                  </a:cubicBezTo>
                  <a:cubicBezTo>
                    <a:pt x="2625" y="735"/>
                    <a:pt x="2450" y="485"/>
                    <a:pt x="2212" y="323"/>
                  </a:cubicBezTo>
                  <a:cubicBezTo>
                    <a:pt x="2117" y="253"/>
                    <a:pt x="2039" y="222"/>
                    <a:pt x="1978" y="222"/>
                  </a:cubicBezTo>
                  <a:cubicBezTo>
                    <a:pt x="1832" y="222"/>
                    <a:pt x="1779" y="397"/>
                    <a:pt x="1788" y="635"/>
                  </a:cubicBezTo>
                  <a:cubicBezTo>
                    <a:pt x="1604" y="312"/>
                    <a:pt x="1232" y="1"/>
                    <a:pt x="866"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2"/>
            <p:cNvSpPr/>
            <p:nvPr/>
          </p:nvSpPr>
          <p:spPr>
            <a:xfrm>
              <a:off x="2308931" y="3210235"/>
              <a:ext cx="32" cy="1239"/>
            </a:xfrm>
            <a:custGeom>
              <a:avLst/>
              <a:gdLst/>
              <a:ahLst/>
              <a:cxnLst/>
              <a:rect l="l" t="t" r="r" b="b"/>
              <a:pathLst>
                <a:path w="1" h="39" extrusionOk="0">
                  <a:moveTo>
                    <a:pt x="1" y="38"/>
                  </a:moveTo>
                  <a:lnTo>
                    <a:pt x="1" y="1"/>
                  </a:ln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2"/>
            <p:cNvSpPr/>
            <p:nvPr/>
          </p:nvSpPr>
          <p:spPr>
            <a:xfrm>
              <a:off x="2320051" y="3198320"/>
              <a:ext cx="12741" cy="43719"/>
            </a:xfrm>
            <a:custGeom>
              <a:avLst/>
              <a:gdLst/>
              <a:ahLst/>
              <a:cxnLst/>
              <a:rect l="l" t="t" r="r" b="b"/>
              <a:pathLst>
                <a:path w="401" h="1376" extrusionOk="0">
                  <a:moveTo>
                    <a:pt x="163" y="1"/>
                  </a:moveTo>
                  <a:cubicBezTo>
                    <a:pt x="163" y="1"/>
                    <a:pt x="126" y="51"/>
                    <a:pt x="113" y="126"/>
                  </a:cubicBezTo>
                  <a:cubicBezTo>
                    <a:pt x="113" y="213"/>
                    <a:pt x="151" y="313"/>
                    <a:pt x="188" y="413"/>
                  </a:cubicBezTo>
                  <a:lnTo>
                    <a:pt x="226" y="476"/>
                  </a:lnTo>
                  <a:cubicBezTo>
                    <a:pt x="188" y="488"/>
                    <a:pt x="151" y="525"/>
                    <a:pt x="113" y="550"/>
                  </a:cubicBezTo>
                  <a:cubicBezTo>
                    <a:pt x="88" y="588"/>
                    <a:pt x="63" y="613"/>
                    <a:pt x="51" y="625"/>
                  </a:cubicBezTo>
                  <a:cubicBezTo>
                    <a:pt x="38" y="650"/>
                    <a:pt x="38" y="663"/>
                    <a:pt x="38" y="663"/>
                  </a:cubicBezTo>
                  <a:cubicBezTo>
                    <a:pt x="38" y="663"/>
                    <a:pt x="38" y="675"/>
                    <a:pt x="26" y="688"/>
                  </a:cubicBezTo>
                  <a:cubicBezTo>
                    <a:pt x="1" y="725"/>
                    <a:pt x="1" y="750"/>
                    <a:pt x="1" y="788"/>
                  </a:cubicBezTo>
                  <a:cubicBezTo>
                    <a:pt x="1" y="863"/>
                    <a:pt x="38" y="975"/>
                    <a:pt x="88" y="1063"/>
                  </a:cubicBezTo>
                  <a:cubicBezTo>
                    <a:pt x="126" y="1163"/>
                    <a:pt x="213" y="1238"/>
                    <a:pt x="276" y="1288"/>
                  </a:cubicBezTo>
                  <a:cubicBezTo>
                    <a:pt x="351" y="1363"/>
                    <a:pt x="401" y="1375"/>
                    <a:pt x="401" y="1375"/>
                  </a:cubicBezTo>
                  <a:lnTo>
                    <a:pt x="301" y="1288"/>
                  </a:lnTo>
                  <a:cubicBezTo>
                    <a:pt x="251" y="1238"/>
                    <a:pt x="188" y="1150"/>
                    <a:pt x="151" y="1063"/>
                  </a:cubicBezTo>
                  <a:cubicBezTo>
                    <a:pt x="101" y="975"/>
                    <a:pt x="88" y="875"/>
                    <a:pt x="101" y="813"/>
                  </a:cubicBezTo>
                  <a:cubicBezTo>
                    <a:pt x="101" y="788"/>
                    <a:pt x="113" y="750"/>
                    <a:pt x="113" y="738"/>
                  </a:cubicBezTo>
                  <a:cubicBezTo>
                    <a:pt x="113" y="725"/>
                    <a:pt x="126" y="713"/>
                    <a:pt x="126" y="713"/>
                  </a:cubicBezTo>
                  <a:cubicBezTo>
                    <a:pt x="126" y="713"/>
                    <a:pt x="126" y="688"/>
                    <a:pt x="151" y="675"/>
                  </a:cubicBezTo>
                  <a:cubicBezTo>
                    <a:pt x="151" y="663"/>
                    <a:pt x="176" y="625"/>
                    <a:pt x="188" y="613"/>
                  </a:cubicBezTo>
                  <a:cubicBezTo>
                    <a:pt x="226" y="588"/>
                    <a:pt x="238" y="563"/>
                    <a:pt x="288" y="538"/>
                  </a:cubicBezTo>
                  <a:cubicBezTo>
                    <a:pt x="301" y="525"/>
                    <a:pt x="313" y="525"/>
                    <a:pt x="351" y="500"/>
                  </a:cubicBezTo>
                  <a:lnTo>
                    <a:pt x="313" y="438"/>
                  </a:lnTo>
                  <a:cubicBezTo>
                    <a:pt x="301" y="426"/>
                    <a:pt x="288" y="401"/>
                    <a:pt x="276" y="376"/>
                  </a:cubicBezTo>
                  <a:cubicBezTo>
                    <a:pt x="226" y="288"/>
                    <a:pt x="176" y="213"/>
                    <a:pt x="163" y="126"/>
                  </a:cubicBezTo>
                  <a:cubicBezTo>
                    <a:pt x="163" y="51"/>
                    <a:pt x="176" y="1"/>
                    <a:pt x="163"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2"/>
            <p:cNvSpPr/>
            <p:nvPr/>
          </p:nvSpPr>
          <p:spPr>
            <a:xfrm>
              <a:off x="2287516" y="3186024"/>
              <a:ext cx="29390" cy="29421"/>
            </a:xfrm>
            <a:custGeom>
              <a:avLst/>
              <a:gdLst/>
              <a:ahLst/>
              <a:cxnLst/>
              <a:rect l="l" t="t" r="r" b="b"/>
              <a:pathLst>
                <a:path w="925" h="926" extrusionOk="0">
                  <a:moveTo>
                    <a:pt x="0" y="0"/>
                  </a:moveTo>
                  <a:cubicBezTo>
                    <a:pt x="0" y="13"/>
                    <a:pt x="150" y="63"/>
                    <a:pt x="275" y="163"/>
                  </a:cubicBezTo>
                  <a:cubicBezTo>
                    <a:pt x="400" y="263"/>
                    <a:pt x="500" y="388"/>
                    <a:pt x="500" y="388"/>
                  </a:cubicBezTo>
                  <a:cubicBezTo>
                    <a:pt x="500" y="388"/>
                    <a:pt x="600" y="513"/>
                    <a:pt x="700" y="663"/>
                  </a:cubicBezTo>
                  <a:cubicBezTo>
                    <a:pt x="808" y="794"/>
                    <a:pt x="892" y="926"/>
                    <a:pt x="899" y="926"/>
                  </a:cubicBezTo>
                  <a:cubicBezTo>
                    <a:pt x="900" y="926"/>
                    <a:pt x="900" y="926"/>
                    <a:pt x="900" y="925"/>
                  </a:cubicBezTo>
                  <a:cubicBezTo>
                    <a:pt x="925" y="925"/>
                    <a:pt x="837" y="763"/>
                    <a:pt x="762" y="625"/>
                  </a:cubicBezTo>
                  <a:cubicBezTo>
                    <a:pt x="687" y="488"/>
                    <a:pt x="575" y="350"/>
                    <a:pt x="575" y="350"/>
                  </a:cubicBezTo>
                  <a:cubicBezTo>
                    <a:pt x="575" y="350"/>
                    <a:pt x="462" y="200"/>
                    <a:pt x="325" y="113"/>
                  </a:cubicBezTo>
                  <a:cubicBezTo>
                    <a:pt x="250" y="63"/>
                    <a:pt x="163" y="38"/>
                    <a:pt x="113" y="13"/>
                  </a:cubicBezTo>
                  <a:cubicBezTo>
                    <a:pt x="50" y="0"/>
                    <a:pt x="0" y="0"/>
                    <a:pt x="0"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2"/>
            <p:cNvSpPr/>
            <p:nvPr/>
          </p:nvSpPr>
          <p:spPr>
            <a:xfrm>
              <a:off x="2277190" y="3197939"/>
              <a:ext cx="28595" cy="29008"/>
            </a:xfrm>
            <a:custGeom>
              <a:avLst/>
              <a:gdLst/>
              <a:ahLst/>
              <a:cxnLst/>
              <a:rect l="l" t="t" r="r" b="b"/>
              <a:pathLst>
                <a:path w="900" h="913" extrusionOk="0">
                  <a:moveTo>
                    <a:pt x="0" y="0"/>
                  </a:moveTo>
                  <a:cubicBezTo>
                    <a:pt x="0" y="13"/>
                    <a:pt x="138" y="75"/>
                    <a:pt x="250" y="188"/>
                  </a:cubicBezTo>
                  <a:lnTo>
                    <a:pt x="463" y="400"/>
                  </a:lnTo>
                  <a:cubicBezTo>
                    <a:pt x="463" y="400"/>
                    <a:pt x="575" y="512"/>
                    <a:pt x="663" y="637"/>
                  </a:cubicBezTo>
                  <a:cubicBezTo>
                    <a:pt x="775" y="787"/>
                    <a:pt x="887" y="912"/>
                    <a:pt x="887" y="912"/>
                  </a:cubicBezTo>
                  <a:cubicBezTo>
                    <a:pt x="900" y="912"/>
                    <a:pt x="812" y="762"/>
                    <a:pt x="725" y="625"/>
                  </a:cubicBezTo>
                  <a:cubicBezTo>
                    <a:pt x="638" y="488"/>
                    <a:pt x="538" y="363"/>
                    <a:pt x="538" y="363"/>
                  </a:cubicBezTo>
                  <a:cubicBezTo>
                    <a:pt x="538" y="363"/>
                    <a:pt x="438" y="238"/>
                    <a:pt x="288" y="138"/>
                  </a:cubicBezTo>
                  <a:cubicBezTo>
                    <a:pt x="150" y="50"/>
                    <a:pt x="0" y="0"/>
                    <a:pt x="0"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52"/>
            <p:cNvSpPr/>
            <p:nvPr/>
          </p:nvSpPr>
          <p:spPr>
            <a:xfrm>
              <a:off x="2285515" y="3234255"/>
              <a:ext cx="11565" cy="7467"/>
            </a:xfrm>
            <a:custGeom>
              <a:avLst/>
              <a:gdLst/>
              <a:ahLst/>
              <a:cxnLst/>
              <a:rect l="l" t="t" r="r" b="b"/>
              <a:pathLst>
                <a:path w="364" h="235" extrusionOk="0">
                  <a:moveTo>
                    <a:pt x="33" y="0"/>
                  </a:moveTo>
                  <a:cubicBezTo>
                    <a:pt x="13" y="0"/>
                    <a:pt x="1" y="7"/>
                    <a:pt x="1" y="19"/>
                  </a:cubicBezTo>
                  <a:cubicBezTo>
                    <a:pt x="1" y="32"/>
                    <a:pt x="38" y="44"/>
                    <a:pt x="88" y="82"/>
                  </a:cubicBezTo>
                  <a:cubicBezTo>
                    <a:pt x="138" y="107"/>
                    <a:pt x="176" y="144"/>
                    <a:pt x="176" y="144"/>
                  </a:cubicBezTo>
                  <a:cubicBezTo>
                    <a:pt x="176" y="144"/>
                    <a:pt x="213" y="169"/>
                    <a:pt x="263" y="182"/>
                  </a:cubicBezTo>
                  <a:cubicBezTo>
                    <a:pt x="294" y="213"/>
                    <a:pt x="325" y="235"/>
                    <a:pt x="349" y="235"/>
                  </a:cubicBezTo>
                  <a:cubicBezTo>
                    <a:pt x="354" y="235"/>
                    <a:pt x="359" y="234"/>
                    <a:pt x="363" y="232"/>
                  </a:cubicBezTo>
                  <a:cubicBezTo>
                    <a:pt x="363" y="219"/>
                    <a:pt x="326" y="182"/>
                    <a:pt x="301" y="144"/>
                  </a:cubicBezTo>
                  <a:lnTo>
                    <a:pt x="213" y="57"/>
                  </a:lnTo>
                  <a:cubicBezTo>
                    <a:pt x="213" y="57"/>
                    <a:pt x="176" y="32"/>
                    <a:pt x="113" y="19"/>
                  </a:cubicBezTo>
                  <a:cubicBezTo>
                    <a:pt x="82" y="7"/>
                    <a:pt x="54" y="0"/>
                    <a:pt x="33"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2"/>
            <p:cNvSpPr/>
            <p:nvPr/>
          </p:nvSpPr>
          <p:spPr>
            <a:xfrm>
              <a:off x="2308931" y="3220116"/>
              <a:ext cx="11946" cy="24687"/>
            </a:xfrm>
            <a:custGeom>
              <a:avLst/>
              <a:gdLst/>
              <a:ahLst/>
              <a:cxnLst/>
              <a:rect l="l" t="t" r="r" b="b"/>
              <a:pathLst>
                <a:path w="376" h="777" extrusionOk="0">
                  <a:moveTo>
                    <a:pt x="372" y="0"/>
                  </a:moveTo>
                  <a:cubicBezTo>
                    <a:pt x="353" y="0"/>
                    <a:pt x="253" y="48"/>
                    <a:pt x="163" y="127"/>
                  </a:cubicBezTo>
                  <a:cubicBezTo>
                    <a:pt x="88" y="227"/>
                    <a:pt x="38" y="339"/>
                    <a:pt x="38" y="339"/>
                  </a:cubicBezTo>
                  <a:cubicBezTo>
                    <a:pt x="38" y="339"/>
                    <a:pt x="13" y="439"/>
                    <a:pt x="1" y="564"/>
                  </a:cubicBezTo>
                  <a:cubicBezTo>
                    <a:pt x="1" y="652"/>
                    <a:pt x="13" y="777"/>
                    <a:pt x="13" y="777"/>
                  </a:cubicBezTo>
                  <a:cubicBezTo>
                    <a:pt x="26" y="777"/>
                    <a:pt x="38" y="664"/>
                    <a:pt x="63" y="552"/>
                  </a:cubicBezTo>
                  <a:cubicBezTo>
                    <a:pt x="88" y="439"/>
                    <a:pt x="113" y="352"/>
                    <a:pt x="113" y="352"/>
                  </a:cubicBezTo>
                  <a:cubicBezTo>
                    <a:pt x="113" y="352"/>
                    <a:pt x="151" y="252"/>
                    <a:pt x="213" y="164"/>
                  </a:cubicBezTo>
                  <a:cubicBezTo>
                    <a:pt x="276" y="89"/>
                    <a:pt x="376" y="14"/>
                    <a:pt x="376" y="2"/>
                  </a:cubicBezTo>
                  <a:cubicBezTo>
                    <a:pt x="376" y="1"/>
                    <a:pt x="375" y="0"/>
                    <a:pt x="372"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2"/>
            <p:cNvSpPr/>
            <p:nvPr/>
          </p:nvSpPr>
          <p:spPr>
            <a:xfrm>
              <a:off x="2429222" y="3335291"/>
              <a:ext cx="29008" cy="5242"/>
            </a:xfrm>
            <a:custGeom>
              <a:avLst/>
              <a:gdLst/>
              <a:ahLst/>
              <a:cxnLst/>
              <a:rect l="l" t="t" r="r" b="b"/>
              <a:pathLst>
                <a:path w="913" h="165" extrusionOk="0">
                  <a:moveTo>
                    <a:pt x="463" y="0"/>
                  </a:moveTo>
                  <a:cubicBezTo>
                    <a:pt x="463" y="0"/>
                    <a:pt x="338" y="25"/>
                    <a:pt x="226" y="50"/>
                  </a:cubicBezTo>
                  <a:cubicBezTo>
                    <a:pt x="101" y="88"/>
                    <a:pt x="1" y="163"/>
                    <a:pt x="26" y="163"/>
                  </a:cubicBezTo>
                  <a:cubicBezTo>
                    <a:pt x="27" y="164"/>
                    <a:pt x="29" y="164"/>
                    <a:pt x="31" y="164"/>
                  </a:cubicBezTo>
                  <a:cubicBezTo>
                    <a:pt x="54" y="164"/>
                    <a:pt x="136" y="112"/>
                    <a:pt x="238" y="100"/>
                  </a:cubicBezTo>
                  <a:cubicBezTo>
                    <a:pt x="351" y="88"/>
                    <a:pt x="463" y="88"/>
                    <a:pt x="463" y="88"/>
                  </a:cubicBezTo>
                  <a:lnTo>
                    <a:pt x="676" y="88"/>
                  </a:lnTo>
                  <a:cubicBezTo>
                    <a:pt x="788" y="88"/>
                    <a:pt x="913" y="88"/>
                    <a:pt x="913" y="63"/>
                  </a:cubicBezTo>
                  <a:cubicBezTo>
                    <a:pt x="913" y="50"/>
                    <a:pt x="800" y="38"/>
                    <a:pt x="688" y="25"/>
                  </a:cubicBezTo>
                  <a:cubicBezTo>
                    <a:pt x="588" y="0"/>
                    <a:pt x="463" y="0"/>
                    <a:pt x="463"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2"/>
            <p:cNvSpPr/>
            <p:nvPr/>
          </p:nvSpPr>
          <p:spPr>
            <a:xfrm>
              <a:off x="2428840" y="3330335"/>
              <a:ext cx="25831" cy="6640"/>
            </a:xfrm>
            <a:custGeom>
              <a:avLst/>
              <a:gdLst/>
              <a:ahLst/>
              <a:cxnLst/>
              <a:rect l="l" t="t" r="r" b="b"/>
              <a:pathLst>
                <a:path w="813" h="209" extrusionOk="0">
                  <a:moveTo>
                    <a:pt x="321" y="1"/>
                  </a:moveTo>
                  <a:cubicBezTo>
                    <a:pt x="288" y="1"/>
                    <a:pt x="250" y="2"/>
                    <a:pt x="213" y="6"/>
                  </a:cubicBezTo>
                  <a:cubicBezTo>
                    <a:pt x="100" y="6"/>
                    <a:pt x="0" y="56"/>
                    <a:pt x="0" y="69"/>
                  </a:cubicBezTo>
                  <a:cubicBezTo>
                    <a:pt x="0" y="73"/>
                    <a:pt x="13" y="74"/>
                    <a:pt x="33" y="74"/>
                  </a:cubicBezTo>
                  <a:cubicBezTo>
                    <a:pt x="72" y="74"/>
                    <a:pt x="142" y="69"/>
                    <a:pt x="200" y="69"/>
                  </a:cubicBezTo>
                  <a:cubicBezTo>
                    <a:pt x="313" y="69"/>
                    <a:pt x="400" y="94"/>
                    <a:pt x="400" y="94"/>
                  </a:cubicBezTo>
                  <a:cubicBezTo>
                    <a:pt x="400" y="94"/>
                    <a:pt x="500" y="119"/>
                    <a:pt x="613" y="144"/>
                  </a:cubicBezTo>
                  <a:cubicBezTo>
                    <a:pt x="688" y="176"/>
                    <a:pt x="773" y="209"/>
                    <a:pt x="803" y="209"/>
                  </a:cubicBezTo>
                  <a:cubicBezTo>
                    <a:pt x="808" y="209"/>
                    <a:pt x="811" y="208"/>
                    <a:pt x="812" y="206"/>
                  </a:cubicBezTo>
                  <a:cubicBezTo>
                    <a:pt x="812" y="194"/>
                    <a:pt x="737" y="131"/>
                    <a:pt x="638" y="81"/>
                  </a:cubicBezTo>
                  <a:cubicBezTo>
                    <a:pt x="550" y="31"/>
                    <a:pt x="438" y="6"/>
                    <a:pt x="438" y="6"/>
                  </a:cubicBezTo>
                  <a:cubicBezTo>
                    <a:pt x="438" y="6"/>
                    <a:pt x="388" y="1"/>
                    <a:pt x="321"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2"/>
            <p:cNvSpPr/>
            <p:nvPr/>
          </p:nvSpPr>
          <p:spPr>
            <a:xfrm>
              <a:off x="2550307" y="3343234"/>
              <a:ext cx="25450" cy="19191"/>
            </a:xfrm>
            <a:custGeom>
              <a:avLst/>
              <a:gdLst/>
              <a:ahLst/>
              <a:cxnLst/>
              <a:rect l="l" t="t" r="r" b="b"/>
              <a:pathLst>
                <a:path w="801" h="604" extrusionOk="0">
                  <a:moveTo>
                    <a:pt x="688" y="0"/>
                  </a:moveTo>
                  <a:cubicBezTo>
                    <a:pt x="688" y="0"/>
                    <a:pt x="713" y="0"/>
                    <a:pt x="738" y="25"/>
                  </a:cubicBezTo>
                  <a:cubicBezTo>
                    <a:pt x="775" y="38"/>
                    <a:pt x="775" y="63"/>
                    <a:pt x="750" y="100"/>
                  </a:cubicBezTo>
                  <a:cubicBezTo>
                    <a:pt x="725" y="175"/>
                    <a:pt x="625" y="275"/>
                    <a:pt x="550" y="363"/>
                  </a:cubicBezTo>
                  <a:cubicBezTo>
                    <a:pt x="473" y="429"/>
                    <a:pt x="377" y="504"/>
                    <a:pt x="304" y="504"/>
                  </a:cubicBezTo>
                  <a:cubicBezTo>
                    <a:pt x="294" y="504"/>
                    <a:pt x="284" y="503"/>
                    <a:pt x="276" y="500"/>
                  </a:cubicBezTo>
                  <a:cubicBezTo>
                    <a:pt x="226" y="500"/>
                    <a:pt x="188" y="500"/>
                    <a:pt x="163" y="488"/>
                  </a:cubicBezTo>
                  <a:cubicBezTo>
                    <a:pt x="151" y="488"/>
                    <a:pt x="126" y="475"/>
                    <a:pt x="126" y="475"/>
                  </a:cubicBezTo>
                  <a:cubicBezTo>
                    <a:pt x="126" y="475"/>
                    <a:pt x="113" y="475"/>
                    <a:pt x="101" y="463"/>
                  </a:cubicBezTo>
                  <a:cubicBezTo>
                    <a:pt x="88" y="438"/>
                    <a:pt x="63" y="438"/>
                    <a:pt x="88" y="400"/>
                  </a:cubicBezTo>
                  <a:cubicBezTo>
                    <a:pt x="113" y="338"/>
                    <a:pt x="213" y="238"/>
                    <a:pt x="313" y="213"/>
                  </a:cubicBezTo>
                  <a:cubicBezTo>
                    <a:pt x="338" y="213"/>
                    <a:pt x="351" y="188"/>
                    <a:pt x="363" y="188"/>
                  </a:cubicBezTo>
                  <a:lnTo>
                    <a:pt x="401" y="188"/>
                  </a:lnTo>
                  <a:lnTo>
                    <a:pt x="401" y="213"/>
                  </a:lnTo>
                  <a:cubicBezTo>
                    <a:pt x="401" y="225"/>
                    <a:pt x="376" y="238"/>
                    <a:pt x="363" y="250"/>
                  </a:cubicBezTo>
                  <a:cubicBezTo>
                    <a:pt x="351" y="275"/>
                    <a:pt x="326" y="288"/>
                    <a:pt x="301" y="300"/>
                  </a:cubicBezTo>
                  <a:cubicBezTo>
                    <a:pt x="226" y="375"/>
                    <a:pt x="163" y="400"/>
                    <a:pt x="163" y="400"/>
                  </a:cubicBezTo>
                  <a:cubicBezTo>
                    <a:pt x="163" y="400"/>
                    <a:pt x="226" y="400"/>
                    <a:pt x="313" y="363"/>
                  </a:cubicBezTo>
                  <a:cubicBezTo>
                    <a:pt x="363" y="338"/>
                    <a:pt x="413" y="313"/>
                    <a:pt x="463" y="225"/>
                  </a:cubicBezTo>
                  <a:cubicBezTo>
                    <a:pt x="475" y="213"/>
                    <a:pt x="488" y="175"/>
                    <a:pt x="488" y="163"/>
                  </a:cubicBezTo>
                  <a:lnTo>
                    <a:pt x="363" y="163"/>
                  </a:lnTo>
                  <a:cubicBezTo>
                    <a:pt x="351" y="163"/>
                    <a:pt x="338" y="163"/>
                    <a:pt x="313" y="175"/>
                  </a:cubicBezTo>
                  <a:cubicBezTo>
                    <a:pt x="188" y="200"/>
                    <a:pt x="63" y="288"/>
                    <a:pt x="26" y="400"/>
                  </a:cubicBezTo>
                  <a:cubicBezTo>
                    <a:pt x="26" y="413"/>
                    <a:pt x="26" y="425"/>
                    <a:pt x="1" y="438"/>
                  </a:cubicBezTo>
                  <a:lnTo>
                    <a:pt x="1" y="488"/>
                  </a:lnTo>
                  <a:cubicBezTo>
                    <a:pt x="26" y="525"/>
                    <a:pt x="38" y="538"/>
                    <a:pt x="51" y="550"/>
                  </a:cubicBezTo>
                  <a:cubicBezTo>
                    <a:pt x="88" y="588"/>
                    <a:pt x="101" y="588"/>
                    <a:pt x="101" y="588"/>
                  </a:cubicBezTo>
                  <a:cubicBezTo>
                    <a:pt x="101" y="588"/>
                    <a:pt x="149" y="604"/>
                    <a:pt x="219" y="604"/>
                  </a:cubicBezTo>
                  <a:cubicBezTo>
                    <a:pt x="237" y="604"/>
                    <a:pt x="256" y="603"/>
                    <a:pt x="276" y="600"/>
                  </a:cubicBezTo>
                  <a:cubicBezTo>
                    <a:pt x="401" y="600"/>
                    <a:pt x="488" y="500"/>
                    <a:pt x="588" y="413"/>
                  </a:cubicBezTo>
                  <a:cubicBezTo>
                    <a:pt x="675" y="313"/>
                    <a:pt x="750" y="213"/>
                    <a:pt x="788" y="113"/>
                  </a:cubicBezTo>
                  <a:cubicBezTo>
                    <a:pt x="788" y="88"/>
                    <a:pt x="800" y="63"/>
                    <a:pt x="788" y="38"/>
                  </a:cubicBezTo>
                  <a:cubicBezTo>
                    <a:pt x="775" y="25"/>
                    <a:pt x="750" y="0"/>
                    <a:pt x="738"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2"/>
            <p:cNvSpPr/>
            <p:nvPr/>
          </p:nvSpPr>
          <p:spPr>
            <a:xfrm>
              <a:off x="2402628" y="3372115"/>
              <a:ext cx="21478" cy="23702"/>
            </a:xfrm>
            <a:custGeom>
              <a:avLst/>
              <a:gdLst/>
              <a:ahLst/>
              <a:cxnLst/>
              <a:rect l="l" t="t" r="r" b="b"/>
              <a:pathLst>
                <a:path w="676" h="746" extrusionOk="0">
                  <a:moveTo>
                    <a:pt x="6" y="0"/>
                  </a:moveTo>
                  <a:cubicBezTo>
                    <a:pt x="3" y="0"/>
                    <a:pt x="1" y="1"/>
                    <a:pt x="1" y="3"/>
                  </a:cubicBezTo>
                  <a:cubicBezTo>
                    <a:pt x="1" y="16"/>
                    <a:pt x="238" y="116"/>
                    <a:pt x="438" y="278"/>
                  </a:cubicBezTo>
                  <a:cubicBezTo>
                    <a:pt x="488" y="328"/>
                    <a:pt x="525" y="378"/>
                    <a:pt x="563" y="428"/>
                  </a:cubicBezTo>
                  <a:cubicBezTo>
                    <a:pt x="588" y="466"/>
                    <a:pt x="588" y="516"/>
                    <a:pt x="575" y="566"/>
                  </a:cubicBezTo>
                  <a:cubicBezTo>
                    <a:pt x="563" y="653"/>
                    <a:pt x="513" y="653"/>
                    <a:pt x="513" y="653"/>
                  </a:cubicBezTo>
                  <a:cubicBezTo>
                    <a:pt x="513" y="653"/>
                    <a:pt x="500" y="653"/>
                    <a:pt x="488" y="678"/>
                  </a:cubicBezTo>
                  <a:cubicBezTo>
                    <a:pt x="463" y="678"/>
                    <a:pt x="425" y="678"/>
                    <a:pt x="388" y="653"/>
                  </a:cubicBezTo>
                  <a:cubicBezTo>
                    <a:pt x="313" y="628"/>
                    <a:pt x="188" y="566"/>
                    <a:pt x="126" y="453"/>
                  </a:cubicBezTo>
                  <a:cubicBezTo>
                    <a:pt x="113" y="441"/>
                    <a:pt x="113" y="428"/>
                    <a:pt x="88" y="428"/>
                  </a:cubicBezTo>
                  <a:cubicBezTo>
                    <a:pt x="88" y="428"/>
                    <a:pt x="88" y="403"/>
                    <a:pt x="76" y="403"/>
                  </a:cubicBezTo>
                  <a:cubicBezTo>
                    <a:pt x="76" y="397"/>
                    <a:pt x="76" y="397"/>
                    <a:pt x="77" y="397"/>
                  </a:cubicBezTo>
                  <a:cubicBezTo>
                    <a:pt x="79" y="397"/>
                    <a:pt x="82" y="397"/>
                    <a:pt x="88" y="391"/>
                  </a:cubicBezTo>
                  <a:lnTo>
                    <a:pt x="126" y="391"/>
                  </a:lnTo>
                  <a:cubicBezTo>
                    <a:pt x="188" y="391"/>
                    <a:pt x="238" y="403"/>
                    <a:pt x="263" y="441"/>
                  </a:cubicBezTo>
                  <a:cubicBezTo>
                    <a:pt x="363" y="466"/>
                    <a:pt x="388" y="553"/>
                    <a:pt x="388" y="553"/>
                  </a:cubicBezTo>
                  <a:cubicBezTo>
                    <a:pt x="388" y="553"/>
                    <a:pt x="388" y="528"/>
                    <a:pt x="375" y="503"/>
                  </a:cubicBezTo>
                  <a:cubicBezTo>
                    <a:pt x="363" y="466"/>
                    <a:pt x="338" y="441"/>
                    <a:pt x="301" y="391"/>
                  </a:cubicBezTo>
                  <a:cubicBezTo>
                    <a:pt x="263" y="366"/>
                    <a:pt x="201" y="328"/>
                    <a:pt x="126" y="328"/>
                  </a:cubicBezTo>
                  <a:lnTo>
                    <a:pt x="63" y="328"/>
                  </a:lnTo>
                  <a:cubicBezTo>
                    <a:pt x="51" y="328"/>
                    <a:pt x="1" y="328"/>
                    <a:pt x="13" y="366"/>
                  </a:cubicBezTo>
                  <a:cubicBezTo>
                    <a:pt x="26" y="391"/>
                    <a:pt x="26" y="403"/>
                    <a:pt x="51" y="441"/>
                  </a:cubicBezTo>
                  <a:cubicBezTo>
                    <a:pt x="63" y="453"/>
                    <a:pt x="63" y="466"/>
                    <a:pt x="76" y="491"/>
                  </a:cubicBezTo>
                  <a:cubicBezTo>
                    <a:pt x="151" y="591"/>
                    <a:pt x="263" y="691"/>
                    <a:pt x="375" y="716"/>
                  </a:cubicBezTo>
                  <a:cubicBezTo>
                    <a:pt x="412" y="734"/>
                    <a:pt x="442" y="746"/>
                    <a:pt x="475" y="746"/>
                  </a:cubicBezTo>
                  <a:cubicBezTo>
                    <a:pt x="487" y="746"/>
                    <a:pt x="500" y="744"/>
                    <a:pt x="513" y="741"/>
                  </a:cubicBezTo>
                  <a:cubicBezTo>
                    <a:pt x="550" y="741"/>
                    <a:pt x="575" y="716"/>
                    <a:pt x="575" y="716"/>
                  </a:cubicBezTo>
                  <a:lnTo>
                    <a:pt x="588" y="716"/>
                  </a:lnTo>
                  <a:cubicBezTo>
                    <a:pt x="613" y="716"/>
                    <a:pt x="613" y="703"/>
                    <a:pt x="625" y="691"/>
                  </a:cubicBezTo>
                  <a:cubicBezTo>
                    <a:pt x="638" y="678"/>
                    <a:pt x="650" y="653"/>
                    <a:pt x="650" y="628"/>
                  </a:cubicBezTo>
                  <a:cubicBezTo>
                    <a:pt x="675" y="616"/>
                    <a:pt x="675" y="578"/>
                    <a:pt x="675" y="553"/>
                  </a:cubicBezTo>
                  <a:lnTo>
                    <a:pt x="675" y="453"/>
                  </a:lnTo>
                  <a:cubicBezTo>
                    <a:pt x="675" y="428"/>
                    <a:pt x="650" y="391"/>
                    <a:pt x="625" y="366"/>
                  </a:cubicBezTo>
                  <a:cubicBezTo>
                    <a:pt x="588" y="303"/>
                    <a:pt x="525" y="253"/>
                    <a:pt x="488" y="216"/>
                  </a:cubicBezTo>
                  <a:cubicBezTo>
                    <a:pt x="375" y="141"/>
                    <a:pt x="251" y="78"/>
                    <a:pt x="151" y="53"/>
                  </a:cubicBezTo>
                  <a:cubicBezTo>
                    <a:pt x="79" y="23"/>
                    <a:pt x="24" y="0"/>
                    <a:pt x="6"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2"/>
            <p:cNvSpPr/>
            <p:nvPr/>
          </p:nvSpPr>
          <p:spPr>
            <a:xfrm>
              <a:off x="2268453" y="3217383"/>
              <a:ext cx="300949" cy="237150"/>
            </a:xfrm>
            <a:custGeom>
              <a:avLst/>
              <a:gdLst/>
              <a:ahLst/>
              <a:cxnLst/>
              <a:rect l="l" t="t" r="r" b="b"/>
              <a:pathLst>
                <a:path w="9472" h="7464" extrusionOk="0">
                  <a:moveTo>
                    <a:pt x="2649" y="0"/>
                  </a:moveTo>
                  <a:cubicBezTo>
                    <a:pt x="2577" y="572"/>
                    <a:pt x="2071" y="1092"/>
                    <a:pt x="1450" y="1092"/>
                  </a:cubicBezTo>
                  <a:cubicBezTo>
                    <a:pt x="1325" y="1092"/>
                    <a:pt x="1195" y="1071"/>
                    <a:pt x="1062" y="1025"/>
                  </a:cubicBezTo>
                  <a:cubicBezTo>
                    <a:pt x="613" y="875"/>
                    <a:pt x="338" y="713"/>
                    <a:pt x="188" y="588"/>
                  </a:cubicBezTo>
                  <a:lnTo>
                    <a:pt x="188" y="588"/>
                  </a:lnTo>
                  <a:cubicBezTo>
                    <a:pt x="0" y="963"/>
                    <a:pt x="1362" y="1312"/>
                    <a:pt x="1837" y="1525"/>
                  </a:cubicBezTo>
                  <a:cubicBezTo>
                    <a:pt x="1875" y="1775"/>
                    <a:pt x="1987" y="2025"/>
                    <a:pt x="2087" y="2262"/>
                  </a:cubicBezTo>
                  <a:cubicBezTo>
                    <a:pt x="2474" y="3224"/>
                    <a:pt x="3049" y="4111"/>
                    <a:pt x="3736" y="4886"/>
                  </a:cubicBezTo>
                  <a:cubicBezTo>
                    <a:pt x="4773" y="6048"/>
                    <a:pt x="6148" y="6835"/>
                    <a:pt x="7622" y="7260"/>
                  </a:cubicBezTo>
                  <a:cubicBezTo>
                    <a:pt x="8060" y="7377"/>
                    <a:pt x="8433" y="7463"/>
                    <a:pt x="8775" y="7463"/>
                  </a:cubicBezTo>
                  <a:cubicBezTo>
                    <a:pt x="9020" y="7463"/>
                    <a:pt x="9248" y="7419"/>
                    <a:pt x="9471" y="7310"/>
                  </a:cubicBezTo>
                  <a:cubicBezTo>
                    <a:pt x="9409" y="7235"/>
                    <a:pt x="9359" y="7147"/>
                    <a:pt x="9359" y="7073"/>
                  </a:cubicBezTo>
                  <a:cubicBezTo>
                    <a:pt x="9396" y="6485"/>
                    <a:pt x="8659" y="5773"/>
                    <a:pt x="8659" y="5773"/>
                  </a:cubicBezTo>
                  <a:cubicBezTo>
                    <a:pt x="8659" y="5773"/>
                    <a:pt x="8609" y="6373"/>
                    <a:pt x="8434" y="6585"/>
                  </a:cubicBezTo>
                  <a:cubicBezTo>
                    <a:pt x="8295" y="6769"/>
                    <a:pt x="8084" y="6844"/>
                    <a:pt x="7833" y="6844"/>
                  </a:cubicBezTo>
                  <a:cubicBezTo>
                    <a:pt x="6941" y="6844"/>
                    <a:pt x="5550" y="5894"/>
                    <a:pt x="5111" y="5523"/>
                  </a:cubicBezTo>
                  <a:cubicBezTo>
                    <a:pt x="3924" y="4561"/>
                    <a:pt x="2649" y="3287"/>
                    <a:pt x="2362" y="1725"/>
                  </a:cubicBezTo>
                  <a:cubicBezTo>
                    <a:pt x="2274" y="1200"/>
                    <a:pt x="2549" y="1063"/>
                    <a:pt x="2862" y="1025"/>
                  </a:cubicBezTo>
                  <a:cubicBezTo>
                    <a:pt x="2737" y="838"/>
                    <a:pt x="2649" y="638"/>
                    <a:pt x="2662" y="438"/>
                  </a:cubicBezTo>
                  <a:cubicBezTo>
                    <a:pt x="2674" y="288"/>
                    <a:pt x="2662" y="138"/>
                    <a:pt x="2649"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2"/>
            <p:cNvSpPr/>
            <p:nvPr/>
          </p:nvSpPr>
          <p:spPr>
            <a:xfrm>
              <a:off x="2545954" y="3406748"/>
              <a:ext cx="14329" cy="54426"/>
            </a:xfrm>
            <a:custGeom>
              <a:avLst/>
              <a:gdLst/>
              <a:ahLst/>
              <a:cxnLst/>
              <a:rect l="l" t="t" r="r" b="b"/>
              <a:pathLst>
                <a:path w="451" h="1713" extrusionOk="0">
                  <a:moveTo>
                    <a:pt x="13" y="0"/>
                  </a:moveTo>
                  <a:cubicBezTo>
                    <a:pt x="0" y="25"/>
                    <a:pt x="125" y="188"/>
                    <a:pt x="200" y="363"/>
                  </a:cubicBezTo>
                  <a:cubicBezTo>
                    <a:pt x="238" y="475"/>
                    <a:pt x="263" y="588"/>
                    <a:pt x="288" y="663"/>
                  </a:cubicBezTo>
                  <a:cubicBezTo>
                    <a:pt x="300" y="750"/>
                    <a:pt x="313" y="800"/>
                    <a:pt x="313" y="800"/>
                  </a:cubicBezTo>
                  <a:cubicBezTo>
                    <a:pt x="313" y="800"/>
                    <a:pt x="313" y="863"/>
                    <a:pt x="325" y="938"/>
                  </a:cubicBezTo>
                  <a:cubicBezTo>
                    <a:pt x="350" y="1038"/>
                    <a:pt x="350" y="1150"/>
                    <a:pt x="350" y="1250"/>
                  </a:cubicBezTo>
                  <a:cubicBezTo>
                    <a:pt x="350" y="1487"/>
                    <a:pt x="288" y="1712"/>
                    <a:pt x="300" y="1712"/>
                  </a:cubicBezTo>
                  <a:cubicBezTo>
                    <a:pt x="300" y="1713"/>
                    <a:pt x="301" y="1713"/>
                    <a:pt x="301" y="1713"/>
                  </a:cubicBezTo>
                  <a:cubicBezTo>
                    <a:pt x="317" y="1713"/>
                    <a:pt x="389" y="1494"/>
                    <a:pt x="425" y="1275"/>
                  </a:cubicBezTo>
                  <a:cubicBezTo>
                    <a:pt x="438" y="1162"/>
                    <a:pt x="450" y="1050"/>
                    <a:pt x="438" y="963"/>
                  </a:cubicBezTo>
                  <a:cubicBezTo>
                    <a:pt x="425" y="875"/>
                    <a:pt x="425" y="813"/>
                    <a:pt x="425" y="813"/>
                  </a:cubicBezTo>
                  <a:cubicBezTo>
                    <a:pt x="425" y="813"/>
                    <a:pt x="413" y="750"/>
                    <a:pt x="388" y="675"/>
                  </a:cubicBezTo>
                  <a:cubicBezTo>
                    <a:pt x="375" y="600"/>
                    <a:pt x="325" y="488"/>
                    <a:pt x="288" y="375"/>
                  </a:cubicBezTo>
                  <a:cubicBezTo>
                    <a:pt x="225" y="288"/>
                    <a:pt x="175" y="175"/>
                    <a:pt x="113" y="113"/>
                  </a:cubicBezTo>
                  <a:cubicBezTo>
                    <a:pt x="63" y="50"/>
                    <a:pt x="13" y="0"/>
                    <a:pt x="13" y="0"/>
                  </a:cubicBezTo>
                  <a:close/>
                </a:path>
              </a:pathLst>
            </a:custGeom>
            <a:solidFill>
              <a:srgbClr val="FF7A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2"/>
            <p:cNvSpPr/>
            <p:nvPr/>
          </p:nvSpPr>
          <p:spPr>
            <a:xfrm>
              <a:off x="2539186" y="3413896"/>
              <a:ext cx="17507" cy="33774"/>
            </a:xfrm>
            <a:custGeom>
              <a:avLst/>
              <a:gdLst/>
              <a:ahLst/>
              <a:cxnLst/>
              <a:rect l="l" t="t" r="r" b="b"/>
              <a:pathLst>
                <a:path w="551" h="1063" extrusionOk="0">
                  <a:moveTo>
                    <a:pt x="13" y="0"/>
                  </a:moveTo>
                  <a:cubicBezTo>
                    <a:pt x="1" y="0"/>
                    <a:pt x="63" y="138"/>
                    <a:pt x="176" y="263"/>
                  </a:cubicBezTo>
                  <a:cubicBezTo>
                    <a:pt x="263" y="388"/>
                    <a:pt x="351" y="513"/>
                    <a:pt x="351" y="513"/>
                  </a:cubicBezTo>
                  <a:cubicBezTo>
                    <a:pt x="351" y="513"/>
                    <a:pt x="363" y="550"/>
                    <a:pt x="401" y="588"/>
                  </a:cubicBezTo>
                  <a:cubicBezTo>
                    <a:pt x="413" y="613"/>
                    <a:pt x="426" y="638"/>
                    <a:pt x="451" y="675"/>
                  </a:cubicBezTo>
                  <a:cubicBezTo>
                    <a:pt x="463" y="700"/>
                    <a:pt x="488" y="738"/>
                    <a:pt x="488" y="763"/>
                  </a:cubicBezTo>
                  <a:cubicBezTo>
                    <a:pt x="513" y="813"/>
                    <a:pt x="513" y="838"/>
                    <a:pt x="526" y="875"/>
                  </a:cubicBezTo>
                  <a:lnTo>
                    <a:pt x="526" y="962"/>
                  </a:lnTo>
                  <a:cubicBezTo>
                    <a:pt x="526" y="1012"/>
                    <a:pt x="538" y="1062"/>
                    <a:pt x="538" y="1062"/>
                  </a:cubicBezTo>
                  <a:cubicBezTo>
                    <a:pt x="538" y="1062"/>
                    <a:pt x="538" y="1025"/>
                    <a:pt x="551" y="962"/>
                  </a:cubicBezTo>
                  <a:lnTo>
                    <a:pt x="551" y="875"/>
                  </a:lnTo>
                  <a:cubicBezTo>
                    <a:pt x="551" y="838"/>
                    <a:pt x="538" y="813"/>
                    <a:pt x="538" y="763"/>
                  </a:cubicBezTo>
                  <a:cubicBezTo>
                    <a:pt x="538" y="738"/>
                    <a:pt x="526" y="688"/>
                    <a:pt x="513" y="650"/>
                  </a:cubicBezTo>
                  <a:lnTo>
                    <a:pt x="463" y="563"/>
                  </a:lnTo>
                  <a:lnTo>
                    <a:pt x="413" y="463"/>
                  </a:lnTo>
                  <a:cubicBezTo>
                    <a:pt x="413" y="463"/>
                    <a:pt x="326" y="338"/>
                    <a:pt x="213" y="238"/>
                  </a:cubicBezTo>
                  <a:cubicBezTo>
                    <a:pt x="101" y="125"/>
                    <a:pt x="26" y="0"/>
                    <a:pt x="13" y="0"/>
                  </a:cubicBezTo>
                  <a:close/>
                </a:path>
              </a:pathLst>
            </a:custGeom>
            <a:solidFill>
              <a:srgbClr val="FF7A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2"/>
            <p:cNvSpPr/>
            <p:nvPr/>
          </p:nvSpPr>
          <p:spPr>
            <a:xfrm>
              <a:off x="2542364" y="3508006"/>
              <a:ext cx="73077" cy="57889"/>
            </a:xfrm>
            <a:custGeom>
              <a:avLst/>
              <a:gdLst/>
              <a:ahLst/>
              <a:cxnLst/>
              <a:rect l="l" t="t" r="r" b="b"/>
              <a:pathLst>
                <a:path w="2300" h="1822" extrusionOk="0">
                  <a:moveTo>
                    <a:pt x="592" y="1"/>
                  </a:moveTo>
                  <a:cubicBezTo>
                    <a:pt x="386" y="1"/>
                    <a:pt x="185" y="100"/>
                    <a:pt x="101" y="312"/>
                  </a:cubicBezTo>
                  <a:cubicBezTo>
                    <a:pt x="1" y="574"/>
                    <a:pt x="51" y="812"/>
                    <a:pt x="238" y="1024"/>
                  </a:cubicBezTo>
                  <a:cubicBezTo>
                    <a:pt x="388" y="1187"/>
                    <a:pt x="526" y="1349"/>
                    <a:pt x="663" y="1536"/>
                  </a:cubicBezTo>
                  <a:cubicBezTo>
                    <a:pt x="725" y="1599"/>
                    <a:pt x="738" y="1661"/>
                    <a:pt x="775" y="1736"/>
                  </a:cubicBezTo>
                  <a:cubicBezTo>
                    <a:pt x="793" y="1788"/>
                    <a:pt x="822" y="1822"/>
                    <a:pt x="862" y="1822"/>
                  </a:cubicBezTo>
                  <a:cubicBezTo>
                    <a:pt x="881" y="1822"/>
                    <a:pt x="902" y="1815"/>
                    <a:pt x="925" y="1799"/>
                  </a:cubicBezTo>
                  <a:cubicBezTo>
                    <a:pt x="1050" y="1724"/>
                    <a:pt x="1163" y="1649"/>
                    <a:pt x="1288" y="1599"/>
                  </a:cubicBezTo>
                  <a:cubicBezTo>
                    <a:pt x="1550" y="1487"/>
                    <a:pt x="2050" y="1424"/>
                    <a:pt x="2200" y="1024"/>
                  </a:cubicBezTo>
                  <a:cubicBezTo>
                    <a:pt x="2300" y="749"/>
                    <a:pt x="2175" y="462"/>
                    <a:pt x="1925" y="337"/>
                  </a:cubicBezTo>
                  <a:cubicBezTo>
                    <a:pt x="1811" y="281"/>
                    <a:pt x="1711" y="260"/>
                    <a:pt x="1624" y="260"/>
                  </a:cubicBezTo>
                  <a:cubicBezTo>
                    <a:pt x="1319" y="260"/>
                    <a:pt x="1175" y="524"/>
                    <a:pt x="1175" y="524"/>
                  </a:cubicBezTo>
                  <a:cubicBezTo>
                    <a:pt x="1161" y="186"/>
                    <a:pt x="872" y="1"/>
                    <a:pt x="5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2"/>
            <p:cNvSpPr/>
            <p:nvPr/>
          </p:nvSpPr>
          <p:spPr>
            <a:xfrm>
              <a:off x="2549925" y="3513535"/>
              <a:ext cx="59573" cy="32599"/>
            </a:xfrm>
            <a:custGeom>
              <a:avLst/>
              <a:gdLst/>
              <a:ahLst/>
              <a:cxnLst/>
              <a:rect l="l" t="t" r="r" b="b"/>
              <a:pathLst>
                <a:path w="1875" h="1026" extrusionOk="0">
                  <a:moveTo>
                    <a:pt x="375" y="1"/>
                  </a:moveTo>
                  <a:cubicBezTo>
                    <a:pt x="238" y="1"/>
                    <a:pt x="113" y="26"/>
                    <a:pt x="75" y="151"/>
                  </a:cubicBezTo>
                  <a:cubicBezTo>
                    <a:pt x="0" y="463"/>
                    <a:pt x="388" y="863"/>
                    <a:pt x="875" y="988"/>
                  </a:cubicBezTo>
                  <a:cubicBezTo>
                    <a:pt x="983" y="1011"/>
                    <a:pt x="1095" y="1026"/>
                    <a:pt x="1204" y="1026"/>
                  </a:cubicBezTo>
                  <a:cubicBezTo>
                    <a:pt x="1333" y="1026"/>
                    <a:pt x="1459" y="1004"/>
                    <a:pt x="1575" y="950"/>
                  </a:cubicBezTo>
                  <a:cubicBezTo>
                    <a:pt x="1674" y="913"/>
                    <a:pt x="1749" y="863"/>
                    <a:pt x="1812" y="788"/>
                  </a:cubicBezTo>
                  <a:cubicBezTo>
                    <a:pt x="1874" y="700"/>
                    <a:pt x="1849" y="613"/>
                    <a:pt x="1799" y="513"/>
                  </a:cubicBezTo>
                  <a:cubicBezTo>
                    <a:pt x="1737" y="425"/>
                    <a:pt x="1662" y="350"/>
                    <a:pt x="1562" y="300"/>
                  </a:cubicBezTo>
                  <a:cubicBezTo>
                    <a:pt x="1458" y="249"/>
                    <a:pt x="1366" y="229"/>
                    <a:pt x="1287" y="229"/>
                  </a:cubicBezTo>
                  <a:cubicBezTo>
                    <a:pt x="1055" y="229"/>
                    <a:pt x="924" y="396"/>
                    <a:pt x="894" y="440"/>
                  </a:cubicBezTo>
                  <a:lnTo>
                    <a:pt x="894" y="440"/>
                  </a:lnTo>
                  <a:cubicBezTo>
                    <a:pt x="913" y="394"/>
                    <a:pt x="847" y="284"/>
                    <a:pt x="812" y="238"/>
                  </a:cubicBezTo>
                  <a:cubicBezTo>
                    <a:pt x="762" y="175"/>
                    <a:pt x="700" y="113"/>
                    <a:pt x="637" y="76"/>
                  </a:cubicBezTo>
                  <a:cubicBezTo>
                    <a:pt x="562" y="51"/>
                    <a:pt x="475" y="1"/>
                    <a:pt x="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2"/>
            <p:cNvSpPr/>
            <p:nvPr/>
          </p:nvSpPr>
          <p:spPr>
            <a:xfrm>
              <a:off x="2595964" y="3522145"/>
              <a:ext cx="8769" cy="5560"/>
            </a:xfrm>
            <a:custGeom>
              <a:avLst/>
              <a:gdLst/>
              <a:ahLst/>
              <a:cxnLst/>
              <a:rect l="l" t="t" r="r" b="b"/>
              <a:pathLst>
                <a:path w="276" h="175" extrusionOk="0">
                  <a:moveTo>
                    <a:pt x="68" y="1"/>
                  </a:moveTo>
                  <a:cubicBezTo>
                    <a:pt x="47" y="1"/>
                    <a:pt x="31" y="7"/>
                    <a:pt x="26" y="17"/>
                  </a:cubicBezTo>
                  <a:cubicBezTo>
                    <a:pt x="1" y="42"/>
                    <a:pt x="38" y="104"/>
                    <a:pt x="101" y="142"/>
                  </a:cubicBezTo>
                  <a:cubicBezTo>
                    <a:pt x="140" y="166"/>
                    <a:pt x="185" y="174"/>
                    <a:pt x="215" y="174"/>
                  </a:cubicBezTo>
                  <a:cubicBezTo>
                    <a:pt x="233" y="174"/>
                    <a:pt x="246" y="171"/>
                    <a:pt x="250" y="167"/>
                  </a:cubicBezTo>
                  <a:cubicBezTo>
                    <a:pt x="275" y="142"/>
                    <a:pt x="238" y="79"/>
                    <a:pt x="176" y="42"/>
                  </a:cubicBezTo>
                  <a:cubicBezTo>
                    <a:pt x="139" y="13"/>
                    <a:pt x="98" y="1"/>
                    <a:pt x="68" y="1"/>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2"/>
            <p:cNvSpPr/>
            <p:nvPr/>
          </p:nvSpPr>
          <p:spPr>
            <a:xfrm>
              <a:off x="2604701" y="3528913"/>
              <a:ext cx="4003" cy="5687"/>
            </a:xfrm>
            <a:custGeom>
              <a:avLst/>
              <a:gdLst/>
              <a:ahLst/>
              <a:cxnLst/>
              <a:rect l="l" t="t" r="r" b="b"/>
              <a:pathLst>
                <a:path w="126" h="179" extrusionOk="0">
                  <a:moveTo>
                    <a:pt x="34" y="1"/>
                  </a:moveTo>
                  <a:cubicBezTo>
                    <a:pt x="30" y="1"/>
                    <a:pt x="28" y="2"/>
                    <a:pt x="25" y="4"/>
                  </a:cubicBezTo>
                  <a:cubicBezTo>
                    <a:pt x="13" y="4"/>
                    <a:pt x="0" y="54"/>
                    <a:pt x="25" y="91"/>
                  </a:cubicBezTo>
                  <a:cubicBezTo>
                    <a:pt x="38" y="141"/>
                    <a:pt x="75" y="179"/>
                    <a:pt x="100" y="179"/>
                  </a:cubicBezTo>
                  <a:cubicBezTo>
                    <a:pt x="125" y="179"/>
                    <a:pt x="125" y="129"/>
                    <a:pt x="100" y="79"/>
                  </a:cubicBezTo>
                  <a:cubicBezTo>
                    <a:pt x="80" y="27"/>
                    <a:pt x="50" y="1"/>
                    <a:pt x="34" y="1"/>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2"/>
            <p:cNvSpPr/>
            <p:nvPr/>
          </p:nvSpPr>
          <p:spPr>
            <a:xfrm>
              <a:off x="2756733" y="3091151"/>
              <a:ext cx="92553" cy="120704"/>
            </a:xfrm>
            <a:custGeom>
              <a:avLst/>
              <a:gdLst/>
              <a:ahLst/>
              <a:cxnLst/>
              <a:rect l="l" t="t" r="r" b="b"/>
              <a:pathLst>
                <a:path w="2913" h="3799" extrusionOk="0">
                  <a:moveTo>
                    <a:pt x="1150" y="862"/>
                  </a:moveTo>
                  <a:cubicBezTo>
                    <a:pt x="1150" y="862"/>
                    <a:pt x="2625" y="0"/>
                    <a:pt x="2775" y="1537"/>
                  </a:cubicBezTo>
                  <a:cubicBezTo>
                    <a:pt x="2912" y="3086"/>
                    <a:pt x="1750" y="3799"/>
                    <a:pt x="1250" y="3524"/>
                  </a:cubicBezTo>
                  <a:cubicBezTo>
                    <a:pt x="751" y="3249"/>
                    <a:pt x="1" y="1562"/>
                    <a:pt x="1150" y="862"/>
                  </a:cubicBezTo>
                  <a:close/>
                </a:path>
              </a:pathLst>
            </a:custGeom>
            <a:solidFill>
              <a:srgbClr val="F6C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2"/>
            <p:cNvSpPr/>
            <p:nvPr/>
          </p:nvSpPr>
          <p:spPr>
            <a:xfrm>
              <a:off x="2756733" y="3091151"/>
              <a:ext cx="92553" cy="120704"/>
            </a:xfrm>
            <a:custGeom>
              <a:avLst/>
              <a:gdLst/>
              <a:ahLst/>
              <a:cxnLst/>
              <a:rect l="l" t="t" r="r" b="b"/>
              <a:pathLst>
                <a:path w="2913" h="3799" extrusionOk="0">
                  <a:moveTo>
                    <a:pt x="1150" y="862"/>
                  </a:moveTo>
                  <a:cubicBezTo>
                    <a:pt x="1150" y="862"/>
                    <a:pt x="2625" y="0"/>
                    <a:pt x="2775" y="1537"/>
                  </a:cubicBezTo>
                  <a:cubicBezTo>
                    <a:pt x="2912" y="3086"/>
                    <a:pt x="1750" y="3799"/>
                    <a:pt x="1250" y="3524"/>
                  </a:cubicBezTo>
                  <a:cubicBezTo>
                    <a:pt x="751" y="3249"/>
                    <a:pt x="1" y="1562"/>
                    <a:pt x="1150" y="862"/>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2"/>
            <p:cNvSpPr/>
            <p:nvPr/>
          </p:nvSpPr>
          <p:spPr>
            <a:xfrm>
              <a:off x="2756733" y="3118126"/>
              <a:ext cx="77048" cy="88169"/>
            </a:xfrm>
            <a:custGeom>
              <a:avLst/>
              <a:gdLst/>
              <a:ahLst/>
              <a:cxnLst/>
              <a:rect l="l" t="t" r="r" b="b"/>
              <a:pathLst>
                <a:path w="2425" h="2775" extrusionOk="0">
                  <a:moveTo>
                    <a:pt x="1150" y="13"/>
                  </a:moveTo>
                  <a:lnTo>
                    <a:pt x="1163" y="1"/>
                  </a:lnTo>
                  <a:lnTo>
                    <a:pt x="1163" y="76"/>
                  </a:lnTo>
                  <a:cubicBezTo>
                    <a:pt x="1238" y="463"/>
                    <a:pt x="1163" y="1113"/>
                    <a:pt x="1538" y="1375"/>
                  </a:cubicBezTo>
                  <a:cubicBezTo>
                    <a:pt x="1913" y="1638"/>
                    <a:pt x="2425" y="1825"/>
                    <a:pt x="2163" y="2400"/>
                  </a:cubicBezTo>
                  <a:cubicBezTo>
                    <a:pt x="2163" y="2425"/>
                    <a:pt x="2150" y="2437"/>
                    <a:pt x="2150" y="2437"/>
                  </a:cubicBezTo>
                  <a:cubicBezTo>
                    <a:pt x="1838" y="2700"/>
                    <a:pt x="1475" y="2775"/>
                    <a:pt x="1250" y="2650"/>
                  </a:cubicBezTo>
                  <a:cubicBezTo>
                    <a:pt x="751" y="2400"/>
                    <a:pt x="1" y="713"/>
                    <a:pt x="1150" y="13"/>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2"/>
            <p:cNvSpPr/>
            <p:nvPr/>
          </p:nvSpPr>
          <p:spPr>
            <a:xfrm>
              <a:off x="2798831" y="3138365"/>
              <a:ext cx="23067" cy="43306"/>
            </a:xfrm>
            <a:custGeom>
              <a:avLst/>
              <a:gdLst/>
              <a:ahLst/>
              <a:cxnLst/>
              <a:rect l="l" t="t" r="r" b="b"/>
              <a:pathLst>
                <a:path w="726" h="1363" extrusionOk="0">
                  <a:moveTo>
                    <a:pt x="75" y="1038"/>
                  </a:moveTo>
                  <a:cubicBezTo>
                    <a:pt x="150" y="1001"/>
                    <a:pt x="238" y="976"/>
                    <a:pt x="325" y="926"/>
                  </a:cubicBezTo>
                  <a:cubicBezTo>
                    <a:pt x="338" y="926"/>
                    <a:pt x="363" y="913"/>
                    <a:pt x="388" y="913"/>
                  </a:cubicBezTo>
                  <a:lnTo>
                    <a:pt x="413" y="913"/>
                  </a:lnTo>
                  <a:lnTo>
                    <a:pt x="413" y="913"/>
                  </a:lnTo>
                  <a:lnTo>
                    <a:pt x="425" y="913"/>
                  </a:lnTo>
                  <a:lnTo>
                    <a:pt x="450" y="913"/>
                  </a:lnTo>
                  <a:lnTo>
                    <a:pt x="450" y="913"/>
                  </a:lnTo>
                  <a:lnTo>
                    <a:pt x="450" y="913"/>
                  </a:lnTo>
                  <a:cubicBezTo>
                    <a:pt x="450" y="913"/>
                    <a:pt x="450" y="926"/>
                    <a:pt x="463" y="926"/>
                  </a:cubicBezTo>
                  <a:lnTo>
                    <a:pt x="463" y="951"/>
                  </a:lnTo>
                  <a:cubicBezTo>
                    <a:pt x="475" y="1038"/>
                    <a:pt x="413" y="1138"/>
                    <a:pt x="363" y="1200"/>
                  </a:cubicBezTo>
                  <a:cubicBezTo>
                    <a:pt x="263" y="1350"/>
                    <a:pt x="113" y="1363"/>
                    <a:pt x="113" y="1363"/>
                  </a:cubicBezTo>
                  <a:lnTo>
                    <a:pt x="213" y="1363"/>
                  </a:lnTo>
                  <a:cubicBezTo>
                    <a:pt x="238" y="1363"/>
                    <a:pt x="275" y="1350"/>
                    <a:pt x="325" y="1350"/>
                  </a:cubicBezTo>
                  <a:cubicBezTo>
                    <a:pt x="350" y="1325"/>
                    <a:pt x="400" y="1313"/>
                    <a:pt x="450" y="1288"/>
                  </a:cubicBezTo>
                  <a:cubicBezTo>
                    <a:pt x="488" y="1250"/>
                    <a:pt x="538" y="1225"/>
                    <a:pt x="575" y="1163"/>
                  </a:cubicBezTo>
                  <a:cubicBezTo>
                    <a:pt x="613" y="1113"/>
                    <a:pt x="650" y="1026"/>
                    <a:pt x="650" y="951"/>
                  </a:cubicBezTo>
                  <a:lnTo>
                    <a:pt x="650" y="888"/>
                  </a:lnTo>
                  <a:cubicBezTo>
                    <a:pt x="650" y="863"/>
                    <a:pt x="638" y="838"/>
                    <a:pt x="613" y="813"/>
                  </a:cubicBezTo>
                  <a:cubicBezTo>
                    <a:pt x="600" y="788"/>
                    <a:pt x="588" y="763"/>
                    <a:pt x="550" y="738"/>
                  </a:cubicBezTo>
                  <a:cubicBezTo>
                    <a:pt x="538" y="701"/>
                    <a:pt x="513" y="701"/>
                    <a:pt x="475" y="688"/>
                  </a:cubicBezTo>
                  <a:cubicBezTo>
                    <a:pt x="450" y="676"/>
                    <a:pt x="413" y="676"/>
                    <a:pt x="400" y="676"/>
                  </a:cubicBezTo>
                  <a:lnTo>
                    <a:pt x="388" y="676"/>
                  </a:lnTo>
                  <a:lnTo>
                    <a:pt x="388" y="676"/>
                  </a:lnTo>
                  <a:lnTo>
                    <a:pt x="388" y="676"/>
                  </a:lnTo>
                  <a:lnTo>
                    <a:pt x="388" y="676"/>
                  </a:lnTo>
                  <a:lnTo>
                    <a:pt x="388" y="676"/>
                  </a:lnTo>
                  <a:lnTo>
                    <a:pt x="388" y="676"/>
                  </a:lnTo>
                  <a:lnTo>
                    <a:pt x="388" y="676"/>
                  </a:lnTo>
                  <a:lnTo>
                    <a:pt x="388" y="651"/>
                  </a:lnTo>
                  <a:lnTo>
                    <a:pt x="400" y="613"/>
                  </a:lnTo>
                  <a:cubicBezTo>
                    <a:pt x="413" y="576"/>
                    <a:pt x="413" y="551"/>
                    <a:pt x="425" y="513"/>
                  </a:cubicBezTo>
                  <a:cubicBezTo>
                    <a:pt x="463" y="401"/>
                    <a:pt x="488" y="301"/>
                    <a:pt x="538" y="213"/>
                  </a:cubicBezTo>
                  <a:cubicBezTo>
                    <a:pt x="575" y="138"/>
                    <a:pt x="613" y="76"/>
                    <a:pt x="663" y="51"/>
                  </a:cubicBezTo>
                  <a:cubicBezTo>
                    <a:pt x="700" y="13"/>
                    <a:pt x="725" y="1"/>
                    <a:pt x="725" y="1"/>
                  </a:cubicBezTo>
                  <a:cubicBezTo>
                    <a:pt x="725" y="1"/>
                    <a:pt x="700" y="1"/>
                    <a:pt x="650" y="13"/>
                  </a:cubicBezTo>
                  <a:cubicBezTo>
                    <a:pt x="600" y="26"/>
                    <a:pt x="525" y="76"/>
                    <a:pt x="463" y="151"/>
                  </a:cubicBezTo>
                  <a:cubicBezTo>
                    <a:pt x="400" y="238"/>
                    <a:pt x="338" y="326"/>
                    <a:pt x="275" y="451"/>
                  </a:cubicBezTo>
                  <a:lnTo>
                    <a:pt x="225" y="551"/>
                  </a:lnTo>
                  <a:lnTo>
                    <a:pt x="213" y="588"/>
                  </a:lnTo>
                  <a:lnTo>
                    <a:pt x="175" y="676"/>
                  </a:lnTo>
                  <a:cubicBezTo>
                    <a:pt x="138" y="801"/>
                    <a:pt x="50" y="938"/>
                    <a:pt x="0" y="1076"/>
                  </a:cubicBezTo>
                  <a:cubicBezTo>
                    <a:pt x="38" y="1051"/>
                    <a:pt x="50" y="1038"/>
                    <a:pt x="75" y="1038"/>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2"/>
            <p:cNvSpPr/>
            <p:nvPr/>
          </p:nvSpPr>
          <p:spPr>
            <a:xfrm>
              <a:off x="2815099" y="3116951"/>
              <a:ext cx="14329" cy="7562"/>
            </a:xfrm>
            <a:custGeom>
              <a:avLst/>
              <a:gdLst/>
              <a:ahLst/>
              <a:cxnLst/>
              <a:rect l="l" t="t" r="r" b="b"/>
              <a:pathLst>
                <a:path w="451" h="238" extrusionOk="0">
                  <a:moveTo>
                    <a:pt x="451" y="150"/>
                  </a:moveTo>
                  <a:cubicBezTo>
                    <a:pt x="451" y="213"/>
                    <a:pt x="338" y="238"/>
                    <a:pt x="213" y="225"/>
                  </a:cubicBezTo>
                  <a:cubicBezTo>
                    <a:pt x="88" y="213"/>
                    <a:pt x="1" y="150"/>
                    <a:pt x="1" y="100"/>
                  </a:cubicBezTo>
                  <a:cubicBezTo>
                    <a:pt x="1" y="38"/>
                    <a:pt x="101" y="0"/>
                    <a:pt x="226" y="25"/>
                  </a:cubicBezTo>
                  <a:cubicBezTo>
                    <a:pt x="351" y="25"/>
                    <a:pt x="451" y="88"/>
                    <a:pt x="451" y="15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2"/>
            <p:cNvSpPr/>
            <p:nvPr/>
          </p:nvSpPr>
          <p:spPr>
            <a:xfrm>
              <a:off x="2373652" y="2936800"/>
              <a:ext cx="451424" cy="380158"/>
            </a:xfrm>
            <a:custGeom>
              <a:avLst/>
              <a:gdLst/>
              <a:ahLst/>
              <a:cxnLst/>
              <a:rect l="l" t="t" r="r" b="b"/>
              <a:pathLst>
                <a:path w="14208" h="11965" extrusionOk="0">
                  <a:moveTo>
                    <a:pt x="7531" y="1"/>
                  </a:moveTo>
                  <a:cubicBezTo>
                    <a:pt x="7082" y="1"/>
                    <a:pt x="6627" y="57"/>
                    <a:pt x="6173" y="173"/>
                  </a:cubicBezTo>
                  <a:cubicBezTo>
                    <a:pt x="1612" y="1322"/>
                    <a:pt x="788" y="5208"/>
                    <a:pt x="863" y="6108"/>
                  </a:cubicBezTo>
                  <a:cubicBezTo>
                    <a:pt x="938" y="7020"/>
                    <a:pt x="2375" y="7994"/>
                    <a:pt x="2375" y="7994"/>
                  </a:cubicBezTo>
                  <a:cubicBezTo>
                    <a:pt x="2178" y="7954"/>
                    <a:pt x="2003" y="7936"/>
                    <a:pt x="1846" y="7936"/>
                  </a:cubicBezTo>
                  <a:cubicBezTo>
                    <a:pt x="1" y="7936"/>
                    <a:pt x="832" y="10511"/>
                    <a:pt x="2087" y="10718"/>
                  </a:cubicBezTo>
                  <a:cubicBezTo>
                    <a:pt x="2243" y="10744"/>
                    <a:pt x="2383" y="10756"/>
                    <a:pt x="2508" y="10756"/>
                  </a:cubicBezTo>
                  <a:cubicBezTo>
                    <a:pt x="3469" y="10756"/>
                    <a:pt x="3587" y="10081"/>
                    <a:pt x="3587" y="10081"/>
                  </a:cubicBezTo>
                  <a:cubicBezTo>
                    <a:pt x="3587" y="10081"/>
                    <a:pt x="4236" y="11280"/>
                    <a:pt x="6723" y="11793"/>
                  </a:cubicBezTo>
                  <a:cubicBezTo>
                    <a:pt x="7261" y="11908"/>
                    <a:pt x="7817" y="11965"/>
                    <a:pt x="8374" y="11965"/>
                  </a:cubicBezTo>
                  <a:cubicBezTo>
                    <a:pt x="9445" y="11965"/>
                    <a:pt x="10521" y="11754"/>
                    <a:pt x="11483" y="11343"/>
                  </a:cubicBezTo>
                  <a:cubicBezTo>
                    <a:pt x="12595" y="10893"/>
                    <a:pt x="14207" y="9456"/>
                    <a:pt x="13845" y="8107"/>
                  </a:cubicBezTo>
                  <a:cubicBezTo>
                    <a:pt x="13720" y="7632"/>
                    <a:pt x="13296" y="7170"/>
                    <a:pt x="12809" y="7033"/>
                  </a:cubicBezTo>
                  <a:lnTo>
                    <a:pt x="12809" y="7033"/>
                  </a:lnTo>
                  <a:cubicBezTo>
                    <a:pt x="12810" y="7033"/>
                    <a:pt x="12811" y="7033"/>
                    <a:pt x="12812" y="7033"/>
                  </a:cubicBezTo>
                  <a:cubicBezTo>
                    <a:pt x="12928" y="7033"/>
                    <a:pt x="13233" y="5606"/>
                    <a:pt x="13245" y="5470"/>
                  </a:cubicBezTo>
                  <a:cubicBezTo>
                    <a:pt x="13407" y="4033"/>
                    <a:pt x="12495" y="2684"/>
                    <a:pt x="11533" y="1722"/>
                  </a:cubicBezTo>
                  <a:cubicBezTo>
                    <a:pt x="10439" y="618"/>
                    <a:pt x="9020" y="1"/>
                    <a:pt x="7531"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2"/>
            <p:cNvSpPr/>
            <p:nvPr/>
          </p:nvSpPr>
          <p:spPr>
            <a:xfrm>
              <a:off x="2403041" y="3140367"/>
              <a:ext cx="41717" cy="42099"/>
            </a:xfrm>
            <a:custGeom>
              <a:avLst/>
              <a:gdLst/>
              <a:ahLst/>
              <a:cxnLst/>
              <a:rect l="l" t="t" r="r" b="b"/>
              <a:pathLst>
                <a:path w="1313" h="1325" extrusionOk="0">
                  <a:moveTo>
                    <a:pt x="0" y="0"/>
                  </a:moveTo>
                  <a:lnTo>
                    <a:pt x="0" y="0"/>
                  </a:lnTo>
                  <a:cubicBezTo>
                    <a:pt x="200" y="500"/>
                    <a:pt x="700" y="988"/>
                    <a:pt x="1062" y="1287"/>
                  </a:cubicBezTo>
                  <a:cubicBezTo>
                    <a:pt x="1137" y="1287"/>
                    <a:pt x="1237" y="1300"/>
                    <a:pt x="1312" y="1325"/>
                  </a:cubicBezTo>
                  <a:cubicBezTo>
                    <a:pt x="1312" y="1325"/>
                    <a:pt x="425" y="700"/>
                    <a:pt x="0"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2"/>
            <p:cNvSpPr/>
            <p:nvPr/>
          </p:nvSpPr>
          <p:spPr>
            <a:xfrm>
              <a:off x="2403041" y="3181639"/>
              <a:ext cx="422034" cy="134747"/>
            </a:xfrm>
            <a:custGeom>
              <a:avLst/>
              <a:gdLst/>
              <a:ahLst/>
              <a:cxnLst/>
              <a:rect l="l" t="t" r="r" b="b"/>
              <a:pathLst>
                <a:path w="13283" h="4241" extrusionOk="0">
                  <a:moveTo>
                    <a:pt x="12745" y="1"/>
                  </a:moveTo>
                  <a:lnTo>
                    <a:pt x="12795" y="138"/>
                  </a:lnTo>
                  <a:cubicBezTo>
                    <a:pt x="13157" y="1488"/>
                    <a:pt x="11533" y="2900"/>
                    <a:pt x="10433" y="3375"/>
                  </a:cubicBezTo>
                  <a:cubicBezTo>
                    <a:pt x="9455" y="3786"/>
                    <a:pt x="8380" y="3991"/>
                    <a:pt x="7313" y="3991"/>
                  </a:cubicBezTo>
                  <a:cubicBezTo>
                    <a:pt x="6759" y="3991"/>
                    <a:pt x="6207" y="3935"/>
                    <a:pt x="5673" y="3824"/>
                  </a:cubicBezTo>
                  <a:cubicBezTo>
                    <a:pt x="3199" y="3312"/>
                    <a:pt x="2537" y="2113"/>
                    <a:pt x="2537" y="2113"/>
                  </a:cubicBezTo>
                  <a:cubicBezTo>
                    <a:pt x="2537" y="2113"/>
                    <a:pt x="2418" y="2784"/>
                    <a:pt x="1444" y="2784"/>
                  </a:cubicBezTo>
                  <a:cubicBezTo>
                    <a:pt x="1322" y="2784"/>
                    <a:pt x="1187" y="2773"/>
                    <a:pt x="1037" y="2750"/>
                  </a:cubicBezTo>
                  <a:cubicBezTo>
                    <a:pt x="612" y="2675"/>
                    <a:pt x="238" y="2337"/>
                    <a:pt x="0" y="1900"/>
                  </a:cubicBezTo>
                  <a:lnTo>
                    <a:pt x="0" y="1900"/>
                  </a:lnTo>
                  <a:cubicBezTo>
                    <a:pt x="225" y="2437"/>
                    <a:pt x="662" y="2925"/>
                    <a:pt x="1162" y="3000"/>
                  </a:cubicBezTo>
                  <a:cubicBezTo>
                    <a:pt x="1312" y="3023"/>
                    <a:pt x="1447" y="3034"/>
                    <a:pt x="1569" y="3034"/>
                  </a:cubicBezTo>
                  <a:cubicBezTo>
                    <a:pt x="2543" y="3034"/>
                    <a:pt x="2662" y="2362"/>
                    <a:pt x="2662" y="2362"/>
                  </a:cubicBezTo>
                  <a:cubicBezTo>
                    <a:pt x="2662" y="2362"/>
                    <a:pt x="3311" y="3562"/>
                    <a:pt x="5798" y="4074"/>
                  </a:cubicBezTo>
                  <a:cubicBezTo>
                    <a:pt x="6336" y="4185"/>
                    <a:pt x="6892" y="4241"/>
                    <a:pt x="7450" y="4241"/>
                  </a:cubicBezTo>
                  <a:cubicBezTo>
                    <a:pt x="8521" y="4241"/>
                    <a:pt x="9596" y="4035"/>
                    <a:pt x="10558" y="3624"/>
                  </a:cubicBezTo>
                  <a:cubicBezTo>
                    <a:pt x="11670" y="3175"/>
                    <a:pt x="13282" y="1738"/>
                    <a:pt x="12920" y="388"/>
                  </a:cubicBezTo>
                  <a:cubicBezTo>
                    <a:pt x="12882" y="251"/>
                    <a:pt x="12820" y="126"/>
                    <a:pt x="12745"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2"/>
            <p:cNvSpPr/>
            <p:nvPr/>
          </p:nvSpPr>
          <p:spPr>
            <a:xfrm>
              <a:off x="2776590" y="3043493"/>
              <a:ext cx="21065" cy="110791"/>
            </a:xfrm>
            <a:custGeom>
              <a:avLst/>
              <a:gdLst/>
              <a:ahLst/>
              <a:cxnLst/>
              <a:rect l="l" t="t" r="r" b="b"/>
              <a:pathLst>
                <a:path w="663" h="3487" extrusionOk="0">
                  <a:moveTo>
                    <a:pt x="113" y="1"/>
                  </a:moveTo>
                  <a:lnTo>
                    <a:pt x="113" y="1"/>
                  </a:lnTo>
                  <a:cubicBezTo>
                    <a:pt x="363" y="588"/>
                    <a:pt x="501" y="1213"/>
                    <a:pt x="438" y="1850"/>
                  </a:cubicBezTo>
                  <a:cubicBezTo>
                    <a:pt x="426" y="1986"/>
                    <a:pt x="118" y="3412"/>
                    <a:pt x="4" y="3412"/>
                  </a:cubicBezTo>
                  <a:cubicBezTo>
                    <a:pt x="3" y="3412"/>
                    <a:pt x="2" y="3412"/>
                    <a:pt x="1" y="3412"/>
                  </a:cubicBezTo>
                  <a:lnTo>
                    <a:pt x="1" y="3412"/>
                  </a:lnTo>
                  <a:cubicBezTo>
                    <a:pt x="88" y="3437"/>
                    <a:pt x="151" y="3474"/>
                    <a:pt x="238" y="3487"/>
                  </a:cubicBezTo>
                  <a:cubicBezTo>
                    <a:pt x="376" y="3112"/>
                    <a:pt x="563" y="2200"/>
                    <a:pt x="588" y="2100"/>
                  </a:cubicBezTo>
                  <a:cubicBezTo>
                    <a:pt x="663" y="1363"/>
                    <a:pt x="463" y="663"/>
                    <a:pt x="113"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2"/>
            <p:cNvSpPr/>
            <p:nvPr/>
          </p:nvSpPr>
          <p:spPr>
            <a:xfrm>
              <a:off x="2528066" y="3207852"/>
              <a:ext cx="108440" cy="69105"/>
            </a:xfrm>
            <a:custGeom>
              <a:avLst/>
              <a:gdLst/>
              <a:ahLst/>
              <a:cxnLst/>
              <a:rect l="l" t="t" r="r" b="b"/>
              <a:pathLst>
                <a:path w="3413" h="2175" extrusionOk="0">
                  <a:moveTo>
                    <a:pt x="1687" y="0"/>
                  </a:moveTo>
                  <a:cubicBezTo>
                    <a:pt x="767" y="0"/>
                    <a:pt x="13" y="446"/>
                    <a:pt x="13" y="1050"/>
                  </a:cubicBezTo>
                  <a:cubicBezTo>
                    <a:pt x="1" y="1637"/>
                    <a:pt x="751" y="2137"/>
                    <a:pt x="1688" y="2175"/>
                  </a:cubicBezTo>
                  <a:cubicBezTo>
                    <a:pt x="1700" y="2175"/>
                    <a:pt x="1713" y="2175"/>
                    <a:pt x="1725" y="2175"/>
                  </a:cubicBezTo>
                  <a:cubicBezTo>
                    <a:pt x="2645" y="2175"/>
                    <a:pt x="3387" y="1717"/>
                    <a:pt x="3387" y="1125"/>
                  </a:cubicBezTo>
                  <a:cubicBezTo>
                    <a:pt x="3412" y="538"/>
                    <a:pt x="2662" y="38"/>
                    <a:pt x="1725" y="1"/>
                  </a:cubicBezTo>
                  <a:cubicBezTo>
                    <a:pt x="1713" y="0"/>
                    <a:pt x="1700" y="0"/>
                    <a:pt x="1687"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2"/>
            <p:cNvSpPr/>
            <p:nvPr/>
          </p:nvSpPr>
          <p:spPr>
            <a:xfrm>
              <a:off x="2737701" y="3160606"/>
              <a:ext cx="77843" cy="71583"/>
            </a:xfrm>
            <a:custGeom>
              <a:avLst/>
              <a:gdLst/>
              <a:ahLst/>
              <a:cxnLst/>
              <a:rect l="l" t="t" r="r" b="b"/>
              <a:pathLst>
                <a:path w="2450" h="2253" extrusionOk="0">
                  <a:moveTo>
                    <a:pt x="1412" y="1"/>
                  </a:moveTo>
                  <a:lnTo>
                    <a:pt x="1325" y="51"/>
                  </a:lnTo>
                  <a:cubicBezTo>
                    <a:pt x="475" y="438"/>
                    <a:pt x="0" y="1188"/>
                    <a:pt x="213" y="1737"/>
                  </a:cubicBezTo>
                  <a:cubicBezTo>
                    <a:pt x="366" y="2075"/>
                    <a:pt x="760" y="2252"/>
                    <a:pt x="1237" y="2252"/>
                  </a:cubicBezTo>
                  <a:cubicBezTo>
                    <a:pt x="1537" y="2252"/>
                    <a:pt x="1871" y="2182"/>
                    <a:pt x="2199" y="2037"/>
                  </a:cubicBezTo>
                  <a:cubicBezTo>
                    <a:pt x="2249" y="2000"/>
                    <a:pt x="2287" y="1987"/>
                    <a:pt x="2337" y="1962"/>
                  </a:cubicBezTo>
                  <a:cubicBezTo>
                    <a:pt x="2437" y="1663"/>
                    <a:pt x="2449" y="1350"/>
                    <a:pt x="2374" y="1050"/>
                  </a:cubicBezTo>
                  <a:cubicBezTo>
                    <a:pt x="2249" y="575"/>
                    <a:pt x="1874" y="176"/>
                    <a:pt x="1412"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2"/>
            <p:cNvSpPr/>
            <p:nvPr/>
          </p:nvSpPr>
          <p:spPr>
            <a:xfrm>
              <a:off x="2426839" y="3212236"/>
              <a:ext cx="36157" cy="50836"/>
            </a:xfrm>
            <a:custGeom>
              <a:avLst/>
              <a:gdLst/>
              <a:ahLst/>
              <a:cxnLst/>
              <a:rect l="l" t="t" r="r" b="b"/>
              <a:pathLst>
                <a:path w="1138" h="1600" extrusionOk="0">
                  <a:moveTo>
                    <a:pt x="701" y="675"/>
                  </a:moveTo>
                  <a:cubicBezTo>
                    <a:pt x="601" y="712"/>
                    <a:pt x="488" y="737"/>
                    <a:pt x="388" y="787"/>
                  </a:cubicBezTo>
                  <a:cubicBezTo>
                    <a:pt x="301" y="837"/>
                    <a:pt x="176" y="912"/>
                    <a:pt x="138" y="1050"/>
                  </a:cubicBezTo>
                  <a:cubicBezTo>
                    <a:pt x="138" y="1075"/>
                    <a:pt x="138" y="1112"/>
                    <a:pt x="126" y="1137"/>
                  </a:cubicBezTo>
                  <a:cubicBezTo>
                    <a:pt x="126" y="1175"/>
                    <a:pt x="138" y="1200"/>
                    <a:pt x="138" y="1237"/>
                  </a:cubicBezTo>
                  <a:cubicBezTo>
                    <a:pt x="163" y="1287"/>
                    <a:pt x="176" y="1324"/>
                    <a:pt x="201" y="1374"/>
                  </a:cubicBezTo>
                  <a:cubicBezTo>
                    <a:pt x="226" y="1387"/>
                    <a:pt x="238" y="1424"/>
                    <a:pt x="251" y="1437"/>
                  </a:cubicBezTo>
                  <a:cubicBezTo>
                    <a:pt x="263" y="1449"/>
                    <a:pt x="288" y="1474"/>
                    <a:pt x="313" y="1487"/>
                  </a:cubicBezTo>
                  <a:cubicBezTo>
                    <a:pt x="351" y="1512"/>
                    <a:pt x="388" y="1537"/>
                    <a:pt x="426" y="1549"/>
                  </a:cubicBezTo>
                  <a:cubicBezTo>
                    <a:pt x="576" y="1599"/>
                    <a:pt x="701" y="1549"/>
                    <a:pt x="775" y="1537"/>
                  </a:cubicBezTo>
                  <a:cubicBezTo>
                    <a:pt x="825" y="1524"/>
                    <a:pt x="838" y="1499"/>
                    <a:pt x="875" y="1499"/>
                  </a:cubicBezTo>
                  <a:cubicBezTo>
                    <a:pt x="888" y="1487"/>
                    <a:pt x="913" y="1487"/>
                    <a:pt x="913" y="1487"/>
                  </a:cubicBezTo>
                  <a:lnTo>
                    <a:pt x="875" y="1487"/>
                  </a:lnTo>
                  <a:lnTo>
                    <a:pt x="775" y="1487"/>
                  </a:lnTo>
                  <a:cubicBezTo>
                    <a:pt x="701" y="1487"/>
                    <a:pt x="576" y="1487"/>
                    <a:pt x="463" y="1424"/>
                  </a:cubicBezTo>
                  <a:cubicBezTo>
                    <a:pt x="451" y="1412"/>
                    <a:pt x="413" y="1399"/>
                    <a:pt x="388" y="1362"/>
                  </a:cubicBezTo>
                  <a:lnTo>
                    <a:pt x="363" y="1337"/>
                  </a:lnTo>
                  <a:cubicBezTo>
                    <a:pt x="363" y="1312"/>
                    <a:pt x="338" y="1299"/>
                    <a:pt x="338" y="1287"/>
                  </a:cubicBezTo>
                  <a:cubicBezTo>
                    <a:pt x="313" y="1225"/>
                    <a:pt x="301" y="1150"/>
                    <a:pt x="313" y="1100"/>
                  </a:cubicBezTo>
                  <a:cubicBezTo>
                    <a:pt x="326" y="1050"/>
                    <a:pt x="388" y="1000"/>
                    <a:pt x="463" y="975"/>
                  </a:cubicBezTo>
                  <a:cubicBezTo>
                    <a:pt x="551" y="937"/>
                    <a:pt x="651" y="912"/>
                    <a:pt x="751" y="875"/>
                  </a:cubicBezTo>
                  <a:lnTo>
                    <a:pt x="888" y="837"/>
                  </a:lnTo>
                  <a:cubicBezTo>
                    <a:pt x="988" y="800"/>
                    <a:pt x="1063" y="775"/>
                    <a:pt x="1138" y="737"/>
                  </a:cubicBezTo>
                  <a:cubicBezTo>
                    <a:pt x="1088" y="662"/>
                    <a:pt x="1063" y="587"/>
                    <a:pt x="1013" y="500"/>
                  </a:cubicBezTo>
                  <a:cubicBezTo>
                    <a:pt x="1000" y="487"/>
                    <a:pt x="1000" y="475"/>
                    <a:pt x="988" y="475"/>
                  </a:cubicBezTo>
                  <a:lnTo>
                    <a:pt x="963" y="437"/>
                  </a:lnTo>
                  <a:lnTo>
                    <a:pt x="925" y="400"/>
                  </a:lnTo>
                  <a:cubicBezTo>
                    <a:pt x="863" y="337"/>
                    <a:pt x="800" y="275"/>
                    <a:pt x="738" y="225"/>
                  </a:cubicBezTo>
                  <a:cubicBezTo>
                    <a:pt x="613" y="125"/>
                    <a:pt x="463" y="50"/>
                    <a:pt x="338" y="38"/>
                  </a:cubicBezTo>
                  <a:cubicBezTo>
                    <a:pt x="213" y="0"/>
                    <a:pt x="113" y="50"/>
                    <a:pt x="63" y="100"/>
                  </a:cubicBezTo>
                  <a:cubicBezTo>
                    <a:pt x="13" y="150"/>
                    <a:pt x="1" y="175"/>
                    <a:pt x="1" y="175"/>
                  </a:cubicBezTo>
                  <a:cubicBezTo>
                    <a:pt x="1" y="175"/>
                    <a:pt x="26" y="150"/>
                    <a:pt x="76" y="125"/>
                  </a:cubicBezTo>
                  <a:cubicBezTo>
                    <a:pt x="126" y="100"/>
                    <a:pt x="213" y="100"/>
                    <a:pt x="313" y="150"/>
                  </a:cubicBezTo>
                  <a:cubicBezTo>
                    <a:pt x="401" y="187"/>
                    <a:pt x="513" y="275"/>
                    <a:pt x="626" y="362"/>
                  </a:cubicBezTo>
                  <a:cubicBezTo>
                    <a:pt x="676" y="412"/>
                    <a:pt x="738" y="475"/>
                    <a:pt x="775" y="537"/>
                  </a:cubicBezTo>
                  <a:cubicBezTo>
                    <a:pt x="800" y="550"/>
                    <a:pt x="813" y="562"/>
                    <a:pt x="813" y="587"/>
                  </a:cubicBezTo>
                  <a:lnTo>
                    <a:pt x="825" y="612"/>
                  </a:lnTo>
                  <a:cubicBezTo>
                    <a:pt x="825" y="625"/>
                    <a:pt x="838" y="625"/>
                    <a:pt x="838" y="625"/>
                  </a:cubicBezTo>
                  <a:lnTo>
                    <a:pt x="838" y="625"/>
                  </a:lnTo>
                  <a:lnTo>
                    <a:pt x="838" y="625"/>
                  </a:lnTo>
                  <a:cubicBezTo>
                    <a:pt x="800" y="662"/>
                    <a:pt x="751" y="675"/>
                    <a:pt x="701" y="675"/>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2"/>
            <p:cNvSpPr/>
            <p:nvPr/>
          </p:nvSpPr>
          <p:spPr>
            <a:xfrm>
              <a:off x="2689661" y="3281310"/>
              <a:ext cx="15124" cy="7975"/>
            </a:xfrm>
            <a:custGeom>
              <a:avLst/>
              <a:gdLst/>
              <a:ahLst/>
              <a:cxnLst/>
              <a:rect l="l" t="t" r="r" b="b"/>
              <a:pathLst>
                <a:path w="476" h="251" extrusionOk="0">
                  <a:moveTo>
                    <a:pt x="463" y="63"/>
                  </a:moveTo>
                  <a:cubicBezTo>
                    <a:pt x="475" y="125"/>
                    <a:pt x="388" y="188"/>
                    <a:pt x="275" y="225"/>
                  </a:cubicBezTo>
                  <a:cubicBezTo>
                    <a:pt x="150" y="250"/>
                    <a:pt x="38" y="238"/>
                    <a:pt x="25" y="175"/>
                  </a:cubicBezTo>
                  <a:cubicBezTo>
                    <a:pt x="0" y="113"/>
                    <a:pt x="100" y="50"/>
                    <a:pt x="213" y="13"/>
                  </a:cubicBezTo>
                  <a:cubicBezTo>
                    <a:pt x="338" y="0"/>
                    <a:pt x="450" y="13"/>
                    <a:pt x="463" y="63"/>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2"/>
            <p:cNvSpPr/>
            <p:nvPr/>
          </p:nvSpPr>
          <p:spPr>
            <a:xfrm>
              <a:off x="2663449" y="3194952"/>
              <a:ext cx="51217" cy="28436"/>
            </a:xfrm>
            <a:custGeom>
              <a:avLst/>
              <a:gdLst/>
              <a:ahLst/>
              <a:cxnLst/>
              <a:rect l="l" t="t" r="r" b="b"/>
              <a:pathLst>
                <a:path w="1612" h="895" extrusionOk="0">
                  <a:moveTo>
                    <a:pt x="1547" y="0"/>
                  </a:moveTo>
                  <a:cubicBezTo>
                    <a:pt x="1525" y="0"/>
                    <a:pt x="1351" y="358"/>
                    <a:pt x="1025" y="382"/>
                  </a:cubicBezTo>
                  <a:cubicBezTo>
                    <a:pt x="1002" y="383"/>
                    <a:pt x="978" y="384"/>
                    <a:pt x="954" y="384"/>
                  </a:cubicBezTo>
                  <a:cubicBezTo>
                    <a:pt x="763" y="384"/>
                    <a:pt x="543" y="341"/>
                    <a:pt x="369" y="341"/>
                  </a:cubicBezTo>
                  <a:cubicBezTo>
                    <a:pt x="208" y="341"/>
                    <a:pt x="86" y="378"/>
                    <a:pt x="63" y="519"/>
                  </a:cubicBezTo>
                  <a:cubicBezTo>
                    <a:pt x="1" y="844"/>
                    <a:pt x="288" y="894"/>
                    <a:pt x="688" y="894"/>
                  </a:cubicBezTo>
                  <a:cubicBezTo>
                    <a:pt x="694" y="894"/>
                    <a:pt x="700" y="894"/>
                    <a:pt x="706" y="894"/>
                  </a:cubicBezTo>
                  <a:cubicBezTo>
                    <a:pt x="1115" y="894"/>
                    <a:pt x="1612" y="475"/>
                    <a:pt x="1550" y="7"/>
                  </a:cubicBezTo>
                  <a:cubicBezTo>
                    <a:pt x="1550" y="2"/>
                    <a:pt x="1549" y="0"/>
                    <a:pt x="1547"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2"/>
            <p:cNvSpPr/>
            <p:nvPr/>
          </p:nvSpPr>
          <p:spPr>
            <a:xfrm>
              <a:off x="2686484" y="3178081"/>
              <a:ext cx="28627" cy="37015"/>
            </a:xfrm>
            <a:custGeom>
              <a:avLst/>
              <a:gdLst/>
              <a:ahLst/>
              <a:cxnLst/>
              <a:rect l="l" t="t" r="r" b="b"/>
              <a:pathLst>
                <a:path w="901" h="1165" extrusionOk="0">
                  <a:moveTo>
                    <a:pt x="63" y="0"/>
                  </a:moveTo>
                  <a:lnTo>
                    <a:pt x="63" y="13"/>
                  </a:lnTo>
                  <a:cubicBezTo>
                    <a:pt x="13" y="125"/>
                    <a:pt x="0" y="288"/>
                    <a:pt x="100" y="325"/>
                  </a:cubicBezTo>
                  <a:cubicBezTo>
                    <a:pt x="200" y="413"/>
                    <a:pt x="338" y="388"/>
                    <a:pt x="463" y="425"/>
                  </a:cubicBezTo>
                  <a:cubicBezTo>
                    <a:pt x="525" y="438"/>
                    <a:pt x="588" y="475"/>
                    <a:pt x="663" y="488"/>
                  </a:cubicBezTo>
                  <a:cubicBezTo>
                    <a:pt x="700" y="500"/>
                    <a:pt x="750" y="513"/>
                    <a:pt x="763" y="538"/>
                  </a:cubicBezTo>
                  <a:cubicBezTo>
                    <a:pt x="769" y="544"/>
                    <a:pt x="772" y="544"/>
                    <a:pt x="774" y="544"/>
                  </a:cubicBezTo>
                  <a:cubicBezTo>
                    <a:pt x="775" y="544"/>
                    <a:pt x="775" y="544"/>
                    <a:pt x="775" y="550"/>
                  </a:cubicBezTo>
                  <a:cubicBezTo>
                    <a:pt x="788" y="563"/>
                    <a:pt x="788" y="575"/>
                    <a:pt x="788" y="600"/>
                  </a:cubicBezTo>
                  <a:cubicBezTo>
                    <a:pt x="788" y="663"/>
                    <a:pt x="763" y="738"/>
                    <a:pt x="725" y="800"/>
                  </a:cubicBezTo>
                  <a:cubicBezTo>
                    <a:pt x="700" y="863"/>
                    <a:pt x="650" y="925"/>
                    <a:pt x="625" y="975"/>
                  </a:cubicBezTo>
                  <a:cubicBezTo>
                    <a:pt x="538" y="1075"/>
                    <a:pt x="500" y="1162"/>
                    <a:pt x="513" y="1162"/>
                  </a:cubicBezTo>
                  <a:cubicBezTo>
                    <a:pt x="514" y="1164"/>
                    <a:pt x="515" y="1164"/>
                    <a:pt x="517" y="1164"/>
                  </a:cubicBezTo>
                  <a:cubicBezTo>
                    <a:pt x="534" y="1164"/>
                    <a:pt x="583" y="1104"/>
                    <a:pt x="663" y="1013"/>
                  </a:cubicBezTo>
                  <a:cubicBezTo>
                    <a:pt x="713" y="975"/>
                    <a:pt x="763" y="913"/>
                    <a:pt x="813" y="850"/>
                  </a:cubicBezTo>
                  <a:cubicBezTo>
                    <a:pt x="850" y="788"/>
                    <a:pt x="900" y="700"/>
                    <a:pt x="900" y="600"/>
                  </a:cubicBezTo>
                  <a:cubicBezTo>
                    <a:pt x="900" y="563"/>
                    <a:pt x="900" y="550"/>
                    <a:pt x="888" y="513"/>
                  </a:cubicBezTo>
                  <a:cubicBezTo>
                    <a:pt x="875" y="488"/>
                    <a:pt x="838" y="475"/>
                    <a:pt x="825" y="450"/>
                  </a:cubicBezTo>
                  <a:cubicBezTo>
                    <a:pt x="775" y="425"/>
                    <a:pt x="725" y="413"/>
                    <a:pt x="700" y="388"/>
                  </a:cubicBezTo>
                  <a:cubicBezTo>
                    <a:pt x="625" y="363"/>
                    <a:pt x="563" y="325"/>
                    <a:pt x="500" y="313"/>
                  </a:cubicBezTo>
                  <a:cubicBezTo>
                    <a:pt x="400" y="288"/>
                    <a:pt x="313" y="288"/>
                    <a:pt x="213" y="250"/>
                  </a:cubicBezTo>
                  <a:cubicBezTo>
                    <a:pt x="125" y="225"/>
                    <a:pt x="88" y="100"/>
                    <a:pt x="63"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2"/>
            <p:cNvSpPr/>
            <p:nvPr/>
          </p:nvSpPr>
          <p:spPr>
            <a:xfrm>
              <a:off x="2671010" y="3209059"/>
              <a:ext cx="19858" cy="6863"/>
            </a:xfrm>
            <a:custGeom>
              <a:avLst/>
              <a:gdLst/>
              <a:ahLst/>
              <a:cxnLst/>
              <a:rect l="l" t="t" r="r" b="b"/>
              <a:pathLst>
                <a:path w="625" h="216" extrusionOk="0">
                  <a:moveTo>
                    <a:pt x="300" y="0"/>
                  </a:moveTo>
                  <a:cubicBezTo>
                    <a:pt x="300" y="0"/>
                    <a:pt x="200" y="13"/>
                    <a:pt x="125" y="63"/>
                  </a:cubicBezTo>
                  <a:cubicBezTo>
                    <a:pt x="63" y="125"/>
                    <a:pt x="0" y="200"/>
                    <a:pt x="13" y="212"/>
                  </a:cubicBezTo>
                  <a:cubicBezTo>
                    <a:pt x="17" y="215"/>
                    <a:pt x="24" y="216"/>
                    <a:pt x="32" y="216"/>
                  </a:cubicBezTo>
                  <a:cubicBezTo>
                    <a:pt x="66" y="216"/>
                    <a:pt x="124" y="198"/>
                    <a:pt x="175" y="187"/>
                  </a:cubicBezTo>
                  <a:cubicBezTo>
                    <a:pt x="250" y="162"/>
                    <a:pt x="312" y="162"/>
                    <a:pt x="312" y="162"/>
                  </a:cubicBezTo>
                  <a:cubicBezTo>
                    <a:pt x="312" y="162"/>
                    <a:pt x="375" y="150"/>
                    <a:pt x="450" y="150"/>
                  </a:cubicBezTo>
                  <a:cubicBezTo>
                    <a:pt x="494" y="150"/>
                    <a:pt x="528" y="153"/>
                    <a:pt x="555" y="153"/>
                  </a:cubicBezTo>
                  <a:cubicBezTo>
                    <a:pt x="581" y="153"/>
                    <a:pt x="600" y="150"/>
                    <a:pt x="612" y="138"/>
                  </a:cubicBezTo>
                  <a:cubicBezTo>
                    <a:pt x="625" y="125"/>
                    <a:pt x="550" y="63"/>
                    <a:pt x="475" y="25"/>
                  </a:cubicBezTo>
                  <a:cubicBezTo>
                    <a:pt x="387" y="0"/>
                    <a:pt x="300" y="0"/>
                    <a:pt x="300"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2"/>
            <p:cNvSpPr/>
            <p:nvPr/>
          </p:nvSpPr>
          <p:spPr>
            <a:xfrm>
              <a:off x="2660684" y="3203848"/>
              <a:ext cx="9564" cy="19508"/>
            </a:xfrm>
            <a:custGeom>
              <a:avLst/>
              <a:gdLst/>
              <a:ahLst/>
              <a:cxnLst/>
              <a:rect l="l" t="t" r="r" b="b"/>
              <a:pathLst>
                <a:path w="301" h="614" extrusionOk="0">
                  <a:moveTo>
                    <a:pt x="245" y="0"/>
                  </a:moveTo>
                  <a:cubicBezTo>
                    <a:pt x="223" y="0"/>
                    <a:pt x="145" y="58"/>
                    <a:pt x="88" y="127"/>
                  </a:cubicBezTo>
                  <a:cubicBezTo>
                    <a:pt x="13" y="202"/>
                    <a:pt x="0" y="326"/>
                    <a:pt x="0" y="326"/>
                  </a:cubicBezTo>
                  <a:cubicBezTo>
                    <a:pt x="0" y="326"/>
                    <a:pt x="0" y="364"/>
                    <a:pt x="13" y="414"/>
                  </a:cubicBezTo>
                  <a:cubicBezTo>
                    <a:pt x="25" y="439"/>
                    <a:pt x="63" y="501"/>
                    <a:pt x="113" y="539"/>
                  </a:cubicBezTo>
                  <a:cubicBezTo>
                    <a:pt x="138" y="564"/>
                    <a:pt x="188" y="601"/>
                    <a:pt x="238" y="614"/>
                  </a:cubicBezTo>
                  <a:lnTo>
                    <a:pt x="300" y="614"/>
                  </a:lnTo>
                  <a:cubicBezTo>
                    <a:pt x="300" y="601"/>
                    <a:pt x="300" y="576"/>
                    <a:pt x="263" y="551"/>
                  </a:cubicBezTo>
                  <a:cubicBezTo>
                    <a:pt x="250" y="514"/>
                    <a:pt x="213" y="489"/>
                    <a:pt x="200" y="451"/>
                  </a:cubicBezTo>
                  <a:cubicBezTo>
                    <a:pt x="188" y="439"/>
                    <a:pt x="188" y="426"/>
                    <a:pt x="175" y="414"/>
                  </a:cubicBezTo>
                  <a:cubicBezTo>
                    <a:pt x="175" y="389"/>
                    <a:pt x="150" y="376"/>
                    <a:pt x="150" y="364"/>
                  </a:cubicBezTo>
                  <a:lnTo>
                    <a:pt x="150" y="326"/>
                  </a:lnTo>
                  <a:lnTo>
                    <a:pt x="150" y="289"/>
                  </a:lnTo>
                  <a:cubicBezTo>
                    <a:pt x="150" y="252"/>
                    <a:pt x="175" y="214"/>
                    <a:pt x="188" y="177"/>
                  </a:cubicBezTo>
                  <a:cubicBezTo>
                    <a:pt x="213" y="102"/>
                    <a:pt x="263" y="14"/>
                    <a:pt x="250" y="2"/>
                  </a:cubicBezTo>
                  <a:cubicBezTo>
                    <a:pt x="249" y="1"/>
                    <a:pt x="247" y="0"/>
                    <a:pt x="245"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2"/>
            <p:cNvSpPr/>
            <p:nvPr/>
          </p:nvSpPr>
          <p:spPr>
            <a:xfrm>
              <a:off x="2688072" y="3196255"/>
              <a:ext cx="11152" cy="5783"/>
            </a:xfrm>
            <a:custGeom>
              <a:avLst/>
              <a:gdLst/>
              <a:ahLst/>
              <a:cxnLst/>
              <a:rect l="l" t="t" r="r" b="b"/>
              <a:pathLst>
                <a:path w="351" h="182" extrusionOk="0">
                  <a:moveTo>
                    <a:pt x="190" y="1"/>
                  </a:moveTo>
                  <a:cubicBezTo>
                    <a:pt x="177" y="1"/>
                    <a:pt x="164" y="2"/>
                    <a:pt x="150" y="3"/>
                  </a:cubicBezTo>
                  <a:cubicBezTo>
                    <a:pt x="75" y="28"/>
                    <a:pt x="0" y="66"/>
                    <a:pt x="0" y="116"/>
                  </a:cubicBezTo>
                  <a:cubicBezTo>
                    <a:pt x="0" y="157"/>
                    <a:pt x="60" y="181"/>
                    <a:pt x="138" y="181"/>
                  </a:cubicBezTo>
                  <a:cubicBezTo>
                    <a:pt x="154" y="181"/>
                    <a:pt x="171" y="180"/>
                    <a:pt x="188" y="178"/>
                  </a:cubicBezTo>
                  <a:cubicBezTo>
                    <a:pt x="275" y="166"/>
                    <a:pt x="350" y="116"/>
                    <a:pt x="338" y="66"/>
                  </a:cubicBezTo>
                  <a:cubicBezTo>
                    <a:pt x="338" y="33"/>
                    <a:pt x="272" y="1"/>
                    <a:pt x="190" y="1"/>
                  </a:cubicBezTo>
                  <a:close/>
                </a:path>
              </a:pathLst>
            </a:custGeom>
            <a:solidFill>
              <a:srgbClr val="F7C2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2"/>
            <p:cNvSpPr/>
            <p:nvPr/>
          </p:nvSpPr>
          <p:spPr>
            <a:xfrm>
              <a:off x="2525302" y="3125211"/>
              <a:ext cx="99289" cy="71170"/>
            </a:xfrm>
            <a:custGeom>
              <a:avLst/>
              <a:gdLst/>
              <a:ahLst/>
              <a:cxnLst/>
              <a:rect l="l" t="t" r="r" b="b"/>
              <a:pathLst>
                <a:path w="3125" h="2240" extrusionOk="0">
                  <a:moveTo>
                    <a:pt x="1856" y="0"/>
                  </a:moveTo>
                  <a:cubicBezTo>
                    <a:pt x="1776" y="0"/>
                    <a:pt x="1690" y="9"/>
                    <a:pt x="1600" y="28"/>
                  </a:cubicBezTo>
                  <a:cubicBezTo>
                    <a:pt x="1" y="365"/>
                    <a:pt x="200" y="2239"/>
                    <a:pt x="200" y="2239"/>
                  </a:cubicBezTo>
                  <a:lnTo>
                    <a:pt x="3124" y="1327"/>
                  </a:lnTo>
                  <a:cubicBezTo>
                    <a:pt x="3124" y="1327"/>
                    <a:pt x="2857" y="0"/>
                    <a:pt x="1856"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2"/>
            <p:cNvSpPr/>
            <p:nvPr/>
          </p:nvSpPr>
          <p:spPr>
            <a:xfrm>
              <a:off x="2524507" y="3137857"/>
              <a:ext cx="108026" cy="89027"/>
            </a:xfrm>
            <a:custGeom>
              <a:avLst/>
              <a:gdLst/>
              <a:ahLst/>
              <a:cxnLst/>
              <a:rect l="l" t="t" r="r" b="b"/>
              <a:pathLst>
                <a:path w="3400" h="2802" extrusionOk="0">
                  <a:moveTo>
                    <a:pt x="1809" y="0"/>
                  </a:moveTo>
                  <a:cubicBezTo>
                    <a:pt x="1632" y="0"/>
                    <a:pt x="1443" y="48"/>
                    <a:pt x="1238" y="154"/>
                  </a:cubicBezTo>
                  <a:cubicBezTo>
                    <a:pt x="350" y="629"/>
                    <a:pt x="1" y="1616"/>
                    <a:pt x="463" y="2241"/>
                  </a:cubicBezTo>
                  <a:cubicBezTo>
                    <a:pt x="733" y="2616"/>
                    <a:pt x="1218" y="2802"/>
                    <a:pt x="1711" y="2802"/>
                  </a:cubicBezTo>
                  <a:cubicBezTo>
                    <a:pt x="2041" y="2802"/>
                    <a:pt x="2374" y="2719"/>
                    <a:pt x="2649" y="2553"/>
                  </a:cubicBezTo>
                  <a:cubicBezTo>
                    <a:pt x="3337" y="2129"/>
                    <a:pt x="3399" y="1379"/>
                    <a:pt x="2937" y="754"/>
                  </a:cubicBezTo>
                  <a:cubicBezTo>
                    <a:pt x="2615" y="307"/>
                    <a:pt x="2254" y="0"/>
                    <a:pt x="18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2"/>
            <p:cNvSpPr/>
            <p:nvPr/>
          </p:nvSpPr>
          <p:spPr>
            <a:xfrm>
              <a:off x="2533245" y="3165372"/>
              <a:ext cx="92522" cy="61607"/>
            </a:xfrm>
            <a:custGeom>
              <a:avLst/>
              <a:gdLst/>
              <a:ahLst/>
              <a:cxnLst/>
              <a:rect l="l" t="t" r="r" b="b"/>
              <a:pathLst>
                <a:path w="2912" h="1939" extrusionOk="0">
                  <a:moveTo>
                    <a:pt x="250" y="1"/>
                  </a:moveTo>
                  <a:lnTo>
                    <a:pt x="250" y="1"/>
                  </a:lnTo>
                  <a:cubicBezTo>
                    <a:pt x="75" y="288"/>
                    <a:pt x="0" y="600"/>
                    <a:pt x="0" y="900"/>
                  </a:cubicBezTo>
                  <a:cubicBezTo>
                    <a:pt x="25" y="1063"/>
                    <a:pt x="75" y="1225"/>
                    <a:pt x="188" y="1375"/>
                  </a:cubicBezTo>
                  <a:cubicBezTo>
                    <a:pt x="459" y="1752"/>
                    <a:pt x="950" y="1938"/>
                    <a:pt x="1455" y="1938"/>
                  </a:cubicBezTo>
                  <a:cubicBezTo>
                    <a:pt x="1787" y="1938"/>
                    <a:pt x="2125" y="1858"/>
                    <a:pt x="2412" y="1700"/>
                  </a:cubicBezTo>
                  <a:cubicBezTo>
                    <a:pt x="2449" y="1662"/>
                    <a:pt x="2487" y="1650"/>
                    <a:pt x="2524" y="1625"/>
                  </a:cubicBezTo>
                  <a:lnTo>
                    <a:pt x="2549" y="1587"/>
                  </a:lnTo>
                  <a:cubicBezTo>
                    <a:pt x="2574" y="1562"/>
                    <a:pt x="2599" y="1537"/>
                    <a:pt x="2612" y="1525"/>
                  </a:cubicBezTo>
                  <a:lnTo>
                    <a:pt x="2649" y="1500"/>
                  </a:lnTo>
                  <a:lnTo>
                    <a:pt x="2699" y="1450"/>
                  </a:lnTo>
                  <a:cubicBezTo>
                    <a:pt x="2699" y="1438"/>
                    <a:pt x="2712" y="1413"/>
                    <a:pt x="2724" y="1400"/>
                  </a:cubicBezTo>
                  <a:cubicBezTo>
                    <a:pt x="2724" y="1388"/>
                    <a:pt x="2737" y="1375"/>
                    <a:pt x="2762" y="1350"/>
                  </a:cubicBezTo>
                  <a:cubicBezTo>
                    <a:pt x="2774" y="1338"/>
                    <a:pt x="2774" y="1325"/>
                    <a:pt x="2787" y="1313"/>
                  </a:cubicBezTo>
                  <a:cubicBezTo>
                    <a:pt x="2812" y="1288"/>
                    <a:pt x="2812" y="1275"/>
                    <a:pt x="2824" y="1263"/>
                  </a:cubicBezTo>
                  <a:cubicBezTo>
                    <a:pt x="2837" y="1225"/>
                    <a:pt x="2837" y="1213"/>
                    <a:pt x="2849" y="1200"/>
                  </a:cubicBezTo>
                  <a:lnTo>
                    <a:pt x="2849" y="1188"/>
                  </a:lnTo>
                  <a:cubicBezTo>
                    <a:pt x="2887" y="1138"/>
                    <a:pt x="2899" y="1088"/>
                    <a:pt x="2912" y="1025"/>
                  </a:cubicBezTo>
                  <a:lnTo>
                    <a:pt x="2912" y="1013"/>
                  </a:lnTo>
                  <a:cubicBezTo>
                    <a:pt x="2824" y="1150"/>
                    <a:pt x="2687" y="1275"/>
                    <a:pt x="2512" y="1388"/>
                  </a:cubicBezTo>
                  <a:cubicBezTo>
                    <a:pt x="2168" y="1600"/>
                    <a:pt x="1737" y="1731"/>
                    <a:pt x="1336" y="1731"/>
                  </a:cubicBezTo>
                  <a:cubicBezTo>
                    <a:pt x="934" y="1731"/>
                    <a:pt x="563" y="1600"/>
                    <a:pt x="338" y="1288"/>
                  </a:cubicBezTo>
                  <a:cubicBezTo>
                    <a:pt x="100" y="963"/>
                    <a:pt x="75" y="463"/>
                    <a:pt x="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2"/>
            <p:cNvSpPr/>
            <p:nvPr/>
          </p:nvSpPr>
          <p:spPr>
            <a:xfrm>
              <a:off x="2531243" y="3168549"/>
              <a:ext cx="77843" cy="59573"/>
            </a:xfrm>
            <a:custGeom>
              <a:avLst/>
              <a:gdLst/>
              <a:ahLst/>
              <a:cxnLst/>
              <a:rect l="l" t="t" r="r" b="b"/>
              <a:pathLst>
                <a:path w="2450" h="1875" extrusionOk="0">
                  <a:moveTo>
                    <a:pt x="213" y="1"/>
                  </a:moveTo>
                  <a:lnTo>
                    <a:pt x="213" y="1"/>
                  </a:lnTo>
                  <a:cubicBezTo>
                    <a:pt x="201" y="1"/>
                    <a:pt x="151" y="113"/>
                    <a:pt x="101" y="275"/>
                  </a:cubicBezTo>
                  <a:cubicBezTo>
                    <a:pt x="63" y="438"/>
                    <a:pt x="1" y="675"/>
                    <a:pt x="26" y="913"/>
                  </a:cubicBezTo>
                  <a:cubicBezTo>
                    <a:pt x="63" y="1163"/>
                    <a:pt x="201" y="1375"/>
                    <a:pt x="338" y="1500"/>
                  </a:cubicBezTo>
                  <a:cubicBezTo>
                    <a:pt x="401" y="1562"/>
                    <a:pt x="463" y="1612"/>
                    <a:pt x="513" y="1650"/>
                  </a:cubicBezTo>
                  <a:cubicBezTo>
                    <a:pt x="563" y="1675"/>
                    <a:pt x="588" y="1687"/>
                    <a:pt x="588" y="1687"/>
                  </a:cubicBezTo>
                  <a:cubicBezTo>
                    <a:pt x="588" y="1687"/>
                    <a:pt x="701" y="1750"/>
                    <a:pt x="876" y="1800"/>
                  </a:cubicBezTo>
                  <a:cubicBezTo>
                    <a:pt x="1038" y="1850"/>
                    <a:pt x="1275" y="1875"/>
                    <a:pt x="1525" y="1875"/>
                  </a:cubicBezTo>
                  <a:cubicBezTo>
                    <a:pt x="1763" y="1875"/>
                    <a:pt x="2000" y="1812"/>
                    <a:pt x="2163" y="1750"/>
                  </a:cubicBezTo>
                  <a:cubicBezTo>
                    <a:pt x="2337" y="1675"/>
                    <a:pt x="2450" y="1612"/>
                    <a:pt x="2437" y="1612"/>
                  </a:cubicBezTo>
                  <a:cubicBezTo>
                    <a:pt x="2437" y="1611"/>
                    <a:pt x="2435" y="1610"/>
                    <a:pt x="2432" y="1610"/>
                  </a:cubicBezTo>
                  <a:cubicBezTo>
                    <a:pt x="2407" y="1610"/>
                    <a:pt x="2302" y="1644"/>
                    <a:pt x="2150" y="1687"/>
                  </a:cubicBezTo>
                  <a:cubicBezTo>
                    <a:pt x="2013" y="1726"/>
                    <a:pt x="1854" y="1758"/>
                    <a:pt x="1678" y="1758"/>
                  </a:cubicBezTo>
                  <a:cubicBezTo>
                    <a:pt x="1628" y="1758"/>
                    <a:pt x="1577" y="1755"/>
                    <a:pt x="1525" y="1750"/>
                  </a:cubicBezTo>
                  <a:cubicBezTo>
                    <a:pt x="1288" y="1750"/>
                    <a:pt x="1075" y="1712"/>
                    <a:pt x="913" y="1650"/>
                  </a:cubicBezTo>
                  <a:cubicBezTo>
                    <a:pt x="763" y="1587"/>
                    <a:pt x="663" y="1537"/>
                    <a:pt x="663" y="1537"/>
                  </a:cubicBezTo>
                  <a:lnTo>
                    <a:pt x="601" y="1500"/>
                  </a:lnTo>
                  <a:cubicBezTo>
                    <a:pt x="563" y="1475"/>
                    <a:pt x="513" y="1437"/>
                    <a:pt x="451" y="1400"/>
                  </a:cubicBezTo>
                  <a:cubicBezTo>
                    <a:pt x="326" y="1288"/>
                    <a:pt x="201" y="1113"/>
                    <a:pt x="151" y="900"/>
                  </a:cubicBezTo>
                  <a:cubicBezTo>
                    <a:pt x="101" y="675"/>
                    <a:pt x="138" y="438"/>
                    <a:pt x="163" y="288"/>
                  </a:cubicBezTo>
                  <a:cubicBezTo>
                    <a:pt x="201" y="113"/>
                    <a:pt x="226" y="1"/>
                    <a:pt x="213" y="1"/>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2"/>
            <p:cNvSpPr/>
            <p:nvPr/>
          </p:nvSpPr>
          <p:spPr>
            <a:xfrm>
              <a:off x="2549512" y="3142337"/>
              <a:ext cx="75460" cy="65578"/>
            </a:xfrm>
            <a:custGeom>
              <a:avLst/>
              <a:gdLst/>
              <a:ahLst/>
              <a:cxnLst/>
              <a:rect l="l" t="t" r="r" b="b"/>
              <a:pathLst>
                <a:path w="2375" h="2064" extrusionOk="0">
                  <a:moveTo>
                    <a:pt x="1196" y="0"/>
                  </a:moveTo>
                  <a:cubicBezTo>
                    <a:pt x="1064" y="0"/>
                    <a:pt x="930" y="25"/>
                    <a:pt x="800" y="76"/>
                  </a:cubicBezTo>
                  <a:cubicBezTo>
                    <a:pt x="263" y="301"/>
                    <a:pt x="1" y="888"/>
                    <a:pt x="213" y="1425"/>
                  </a:cubicBezTo>
                  <a:cubicBezTo>
                    <a:pt x="384" y="1823"/>
                    <a:pt x="777" y="2063"/>
                    <a:pt x="1186" y="2063"/>
                  </a:cubicBezTo>
                  <a:cubicBezTo>
                    <a:pt x="1316" y="2063"/>
                    <a:pt x="1448" y="2039"/>
                    <a:pt x="1575" y="1988"/>
                  </a:cubicBezTo>
                  <a:cubicBezTo>
                    <a:pt x="2112" y="1763"/>
                    <a:pt x="2375" y="1175"/>
                    <a:pt x="2150" y="638"/>
                  </a:cubicBezTo>
                  <a:cubicBezTo>
                    <a:pt x="1998" y="240"/>
                    <a:pt x="1609" y="0"/>
                    <a:pt x="11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2"/>
            <p:cNvSpPr/>
            <p:nvPr/>
          </p:nvSpPr>
          <p:spPr>
            <a:xfrm>
              <a:off x="2571340" y="3155046"/>
              <a:ext cx="40129" cy="36221"/>
            </a:xfrm>
            <a:custGeom>
              <a:avLst/>
              <a:gdLst/>
              <a:ahLst/>
              <a:cxnLst/>
              <a:rect l="l" t="t" r="r" b="b"/>
              <a:pathLst>
                <a:path w="1263" h="1140" extrusionOk="0">
                  <a:moveTo>
                    <a:pt x="616" y="1"/>
                  </a:moveTo>
                  <a:cubicBezTo>
                    <a:pt x="552" y="1"/>
                    <a:pt x="488" y="13"/>
                    <a:pt x="426" y="38"/>
                  </a:cubicBezTo>
                  <a:cubicBezTo>
                    <a:pt x="138" y="151"/>
                    <a:pt x="1" y="476"/>
                    <a:pt x="126" y="775"/>
                  </a:cubicBezTo>
                  <a:cubicBezTo>
                    <a:pt x="212" y="1005"/>
                    <a:pt x="422" y="1139"/>
                    <a:pt x="640" y="1139"/>
                  </a:cubicBezTo>
                  <a:cubicBezTo>
                    <a:pt x="706" y="1139"/>
                    <a:pt x="774" y="1127"/>
                    <a:pt x="838" y="1100"/>
                  </a:cubicBezTo>
                  <a:cubicBezTo>
                    <a:pt x="1125" y="988"/>
                    <a:pt x="1263" y="663"/>
                    <a:pt x="1138" y="363"/>
                  </a:cubicBezTo>
                  <a:cubicBezTo>
                    <a:pt x="1041" y="141"/>
                    <a:pt x="833" y="1"/>
                    <a:pt x="616"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52"/>
            <p:cNvSpPr/>
            <p:nvPr/>
          </p:nvSpPr>
          <p:spPr>
            <a:xfrm>
              <a:off x="2563016" y="3183355"/>
              <a:ext cx="23067" cy="13821"/>
            </a:xfrm>
            <a:custGeom>
              <a:avLst/>
              <a:gdLst/>
              <a:ahLst/>
              <a:cxnLst/>
              <a:rect l="l" t="t" r="r" b="b"/>
              <a:pathLst>
                <a:path w="726" h="435" extrusionOk="0">
                  <a:moveTo>
                    <a:pt x="512" y="0"/>
                  </a:moveTo>
                  <a:cubicBezTo>
                    <a:pt x="423" y="0"/>
                    <a:pt x="375" y="122"/>
                    <a:pt x="375" y="122"/>
                  </a:cubicBezTo>
                  <a:cubicBezTo>
                    <a:pt x="375" y="122"/>
                    <a:pt x="310" y="11"/>
                    <a:pt x="231" y="11"/>
                  </a:cubicBezTo>
                  <a:cubicBezTo>
                    <a:pt x="201" y="11"/>
                    <a:pt x="169" y="27"/>
                    <a:pt x="138" y="72"/>
                  </a:cubicBezTo>
                  <a:cubicBezTo>
                    <a:pt x="1" y="247"/>
                    <a:pt x="375" y="434"/>
                    <a:pt x="375" y="434"/>
                  </a:cubicBezTo>
                  <a:cubicBezTo>
                    <a:pt x="375" y="434"/>
                    <a:pt x="725" y="184"/>
                    <a:pt x="625" y="59"/>
                  </a:cubicBezTo>
                  <a:cubicBezTo>
                    <a:pt x="582" y="16"/>
                    <a:pt x="544" y="0"/>
                    <a:pt x="5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52"/>
            <p:cNvSpPr/>
            <p:nvPr/>
          </p:nvSpPr>
          <p:spPr>
            <a:xfrm>
              <a:off x="2513387" y="3133790"/>
              <a:ext cx="111204" cy="70122"/>
            </a:xfrm>
            <a:custGeom>
              <a:avLst/>
              <a:gdLst/>
              <a:ahLst/>
              <a:cxnLst/>
              <a:rect l="l" t="t" r="r" b="b"/>
              <a:pathLst>
                <a:path w="3500" h="2207" extrusionOk="0">
                  <a:moveTo>
                    <a:pt x="2327" y="0"/>
                  </a:moveTo>
                  <a:cubicBezTo>
                    <a:pt x="2237" y="0"/>
                    <a:pt x="2148" y="12"/>
                    <a:pt x="2062" y="33"/>
                  </a:cubicBezTo>
                  <a:cubicBezTo>
                    <a:pt x="1375" y="207"/>
                    <a:pt x="1000" y="532"/>
                    <a:pt x="813" y="895"/>
                  </a:cubicBezTo>
                  <a:cubicBezTo>
                    <a:pt x="788" y="907"/>
                    <a:pt x="788" y="907"/>
                    <a:pt x="775" y="907"/>
                  </a:cubicBezTo>
                  <a:cubicBezTo>
                    <a:pt x="744" y="920"/>
                    <a:pt x="716" y="926"/>
                    <a:pt x="693" y="926"/>
                  </a:cubicBezTo>
                  <a:cubicBezTo>
                    <a:pt x="669" y="926"/>
                    <a:pt x="650" y="920"/>
                    <a:pt x="638" y="907"/>
                  </a:cubicBezTo>
                  <a:cubicBezTo>
                    <a:pt x="588" y="907"/>
                    <a:pt x="575" y="895"/>
                    <a:pt x="575" y="895"/>
                  </a:cubicBezTo>
                  <a:cubicBezTo>
                    <a:pt x="575" y="895"/>
                    <a:pt x="538" y="895"/>
                    <a:pt x="513" y="882"/>
                  </a:cubicBezTo>
                  <a:cubicBezTo>
                    <a:pt x="475" y="870"/>
                    <a:pt x="438" y="845"/>
                    <a:pt x="401" y="820"/>
                  </a:cubicBezTo>
                  <a:cubicBezTo>
                    <a:pt x="376" y="782"/>
                    <a:pt x="351" y="745"/>
                    <a:pt x="338" y="707"/>
                  </a:cubicBezTo>
                  <a:cubicBezTo>
                    <a:pt x="338" y="657"/>
                    <a:pt x="338" y="632"/>
                    <a:pt x="326" y="632"/>
                  </a:cubicBezTo>
                  <a:cubicBezTo>
                    <a:pt x="326" y="632"/>
                    <a:pt x="313" y="657"/>
                    <a:pt x="288" y="707"/>
                  </a:cubicBezTo>
                  <a:cubicBezTo>
                    <a:pt x="288" y="770"/>
                    <a:pt x="288" y="832"/>
                    <a:pt x="338" y="895"/>
                  </a:cubicBezTo>
                  <a:cubicBezTo>
                    <a:pt x="376" y="957"/>
                    <a:pt x="438" y="995"/>
                    <a:pt x="475" y="1020"/>
                  </a:cubicBezTo>
                  <a:cubicBezTo>
                    <a:pt x="525" y="1032"/>
                    <a:pt x="563" y="1057"/>
                    <a:pt x="563" y="1057"/>
                  </a:cubicBezTo>
                  <a:lnTo>
                    <a:pt x="638" y="1057"/>
                  </a:lnTo>
                  <a:cubicBezTo>
                    <a:pt x="663" y="1057"/>
                    <a:pt x="713" y="1057"/>
                    <a:pt x="750" y="1032"/>
                  </a:cubicBezTo>
                  <a:lnTo>
                    <a:pt x="750" y="1032"/>
                  </a:lnTo>
                  <a:cubicBezTo>
                    <a:pt x="700" y="1145"/>
                    <a:pt x="663" y="1257"/>
                    <a:pt x="650" y="1369"/>
                  </a:cubicBezTo>
                  <a:cubicBezTo>
                    <a:pt x="650" y="1369"/>
                    <a:pt x="638" y="1382"/>
                    <a:pt x="625" y="1382"/>
                  </a:cubicBezTo>
                  <a:cubicBezTo>
                    <a:pt x="563" y="1394"/>
                    <a:pt x="513" y="1432"/>
                    <a:pt x="463" y="1432"/>
                  </a:cubicBezTo>
                  <a:lnTo>
                    <a:pt x="338" y="1432"/>
                  </a:lnTo>
                  <a:cubicBezTo>
                    <a:pt x="288" y="1432"/>
                    <a:pt x="251" y="1407"/>
                    <a:pt x="201" y="1382"/>
                  </a:cubicBezTo>
                  <a:cubicBezTo>
                    <a:pt x="106" y="1323"/>
                    <a:pt x="34" y="1219"/>
                    <a:pt x="16" y="1219"/>
                  </a:cubicBezTo>
                  <a:cubicBezTo>
                    <a:pt x="15" y="1219"/>
                    <a:pt x="14" y="1219"/>
                    <a:pt x="13" y="1220"/>
                  </a:cubicBezTo>
                  <a:cubicBezTo>
                    <a:pt x="1" y="1220"/>
                    <a:pt x="26" y="1369"/>
                    <a:pt x="138" y="1457"/>
                  </a:cubicBezTo>
                  <a:cubicBezTo>
                    <a:pt x="188" y="1507"/>
                    <a:pt x="251" y="1532"/>
                    <a:pt x="313" y="1557"/>
                  </a:cubicBezTo>
                  <a:cubicBezTo>
                    <a:pt x="326" y="1569"/>
                    <a:pt x="351" y="1569"/>
                    <a:pt x="376" y="1569"/>
                  </a:cubicBezTo>
                  <a:lnTo>
                    <a:pt x="401" y="1569"/>
                  </a:lnTo>
                  <a:lnTo>
                    <a:pt x="500" y="1532"/>
                  </a:lnTo>
                  <a:cubicBezTo>
                    <a:pt x="538" y="1519"/>
                    <a:pt x="575" y="1507"/>
                    <a:pt x="625" y="1469"/>
                  </a:cubicBezTo>
                  <a:lnTo>
                    <a:pt x="625" y="1469"/>
                  </a:lnTo>
                  <a:cubicBezTo>
                    <a:pt x="600" y="1582"/>
                    <a:pt x="600" y="1682"/>
                    <a:pt x="600" y="1769"/>
                  </a:cubicBezTo>
                  <a:cubicBezTo>
                    <a:pt x="588" y="1782"/>
                    <a:pt x="575" y="1819"/>
                    <a:pt x="538" y="1844"/>
                  </a:cubicBezTo>
                  <a:cubicBezTo>
                    <a:pt x="513" y="1882"/>
                    <a:pt x="475" y="1894"/>
                    <a:pt x="450" y="1907"/>
                  </a:cubicBezTo>
                  <a:cubicBezTo>
                    <a:pt x="413" y="1932"/>
                    <a:pt x="401" y="1932"/>
                    <a:pt x="401" y="1932"/>
                  </a:cubicBezTo>
                  <a:cubicBezTo>
                    <a:pt x="401" y="1932"/>
                    <a:pt x="388" y="1944"/>
                    <a:pt x="351" y="1957"/>
                  </a:cubicBezTo>
                  <a:cubicBezTo>
                    <a:pt x="326" y="1969"/>
                    <a:pt x="288" y="1994"/>
                    <a:pt x="251" y="1994"/>
                  </a:cubicBezTo>
                  <a:cubicBezTo>
                    <a:pt x="171" y="1994"/>
                    <a:pt x="83" y="1962"/>
                    <a:pt x="44" y="1962"/>
                  </a:cubicBezTo>
                  <a:cubicBezTo>
                    <a:pt x="35" y="1962"/>
                    <a:pt x="28" y="1964"/>
                    <a:pt x="26" y="1969"/>
                  </a:cubicBezTo>
                  <a:cubicBezTo>
                    <a:pt x="13" y="1994"/>
                    <a:pt x="76" y="2094"/>
                    <a:pt x="213" y="2194"/>
                  </a:cubicBezTo>
                  <a:cubicBezTo>
                    <a:pt x="276" y="2207"/>
                    <a:pt x="351" y="2207"/>
                    <a:pt x="401" y="2207"/>
                  </a:cubicBezTo>
                  <a:cubicBezTo>
                    <a:pt x="438" y="2207"/>
                    <a:pt x="450" y="2194"/>
                    <a:pt x="463" y="2194"/>
                  </a:cubicBezTo>
                  <a:cubicBezTo>
                    <a:pt x="475" y="2182"/>
                    <a:pt x="500" y="2182"/>
                    <a:pt x="500" y="2182"/>
                  </a:cubicBezTo>
                  <a:cubicBezTo>
                    <a:pt x="500" y="2182"/>
                    <a:pt x="525" y="2157"/>
                    <a:pt x="575" y="2132"/>
                  </a:cubicBezTo>
                  <a:cubicBezTo>
                    <a:pt x="588" y="2119"/>
                    <a:pt x="625" y="2094"/>
                    <a:pt x="638" y="2069"/>
                  </a:cubicBezTo>
                  <a:cubicBezTo>
                    <a:pt x="638" y="2132"/>
                    <a:pt x="650" y="2157"/>
                    <a:pt x="650" y="2157"/>
                  </a:cubicBezTo>
                  <a:cubicBezTo>
                    <a:pt x="838" y="1320"/>
                    <a:pt x="1250" y="520"/>
                    <a:pt x="2150" y="395"/>
                  </a:cubicBezTo>
                  <a:cubicBezTo>
                    <a:pt x="2206" y="387"/>
                    <a:pt x="2261" y="384"/>
                    <a:pt x="2313" y="384"/>
                  </a:cubicBezTo>
                  <a:cubicBezTo>
                    <a:pt x="3114" y="384"/>
                    <a:pt x="3499" y="1220"/>
                    <a:pt x="3499" y="1220"/>
                  </a:cubicBezTo>
                  <a:cubicBezTo>
                    <a:pt x="3340" y="341"/>
                    <a:pt x="2823" y="0"/>
                    <a:pt x="2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2"/>
            <p:cNvSpPr/>
            <p:nvPr/>
          </p:nvSpPr>
          <p:spPr>
            <a:xfrm>
              <a:off x="2686865" y="3092104"/>
              <a:ext cx="101291" cy="57413"/>
            </a:xfrm>
            <a:custGeom>
              <a:avLst/>
              <a:gdLst/>
              <a:ahLst/>
              <a:cxnLst/>
              <a:rect l="l" t="t" r="r" b="b"/>
              <a:pathLst>
                <a:path w="3188" h="1807" extrusionOk="0">
                  <a:moveTo>
                    <a:pt x="1484" y="1"/>
                  </a:moveTo>
                  <a:cubicBezTo>
                    <a:pt x="1344" y="1"/>
                    <a:pt x="1195" y="22"/>
                    <a:pt x="1038" y="70"/>
                  </a:cubicBezTo>
                  <a:cubicBezTo>
                    <a:pt x="1" y="382"/>
                    <a:pt x="501" y="1807"/>
                    <a:pt x="501" y="1807"/>
                  </a:cubicBezTo>
                  <a:lnTo>
                    <a:pt x="3187" y="1432"/>
                  </a:lnTo>
                  <a:cubicBezTo>
                    <a:pt x="3187" y="1410"/>
                    <a:pt x="2622" y="1"/>
                    <a:pt x="1484"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2"/>
            <p:cNvSpPr/>
            <p:nvPr/>
          </p:nvSpPr>
          <p:spPr>
            <a:xfrm>
              <a:off x="2703164" y="3102621"/>
              <a:ext cx="86580" cy="83689"/>
            </a:xfrm>
            <a:custGeom>
              <a:avLst/>
              <a:gdLst/>
              <a:ahLst/>
              <a:cxnLst/>
              <a:rect l="l" t="t" r="r" b="b"/>
              <a:pathLst>
                <a:path w="2725" h="2634" extrusionOk="0">
                  <a:moveTo>
                    <a:pt x="1174" y="1"/>
                  </a:moveTo>
                  <a:cubicBezTo>
                    <a:pt x="487" y="1"/>
                    <a:pt x="222" y="505"/>
                    <a:pt x="113" y="1201"/>
                  </a:cubicBezTo>
                  <a:cubicBezTo>
                    <a:pt x="0" y="1926"/>
                    <a:pt x="350" y="2550"/>
                    <a:pt x="1062" y="2625"/>
                  </a:cubicBezTo>
                  <a:cubicBezTo>
                    <a:pt x="1116" y="2631"/>
                    <a:pt x="1170" y="2634"/>
                    <a:pt x="1224" y="2634"/>
                  </a:cubicBezTo>
                  <a:cubicBezTo>
                    <a:pt x="1890" y="2634"/>
                    <a:pt x="2508" y="2210"/>
                    <a:pt x="2612" y="1551"/>
                  </a:cubicBezTo>
                  <a:cubicBezTo>
                    <a:pt x="2724" y="826"/>
                    <a:pt x="2124" y="51"/>
                    <a:pt x="1225" y="1"/>
                  </a:cubicBezTo>
                  <a:cubicBezTo>
                    <a:pt x="1208" y="1"/>
                    <a:pt x="1191" y="1"/>
                    <a:pt x="11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2"/>
            <p:cNvSpPr/>
            <p:nvPr/>
          </p:nvSpPr>
          <p:spPr>
            <a:xfrm>
              <a:off x="2714666" y="3112979"/>
              <a:ext cx="73490" cy="73331"/>
            </a:xfrm>
            <a:custGeom>
              <a:avLst/>
              <a:gdLst/>
              <a:ahLst/>
              <a:cxnLst/>
              <a:rect l="l" t="t" r="r" b="b"/>
              <a:pathLst>
                <a:path w="2313" h="2308" extrusionOk="0">
                  <a:moveTo>
                    <a:pt x="1725" y="0"/>
                  </a:moveTo>
                  <a:lnTo>
                    <a:pt x="1725" y="0"/>
                  </a:lnTo>
                  <a:cubicBezTo>
                    <a:pt x="2037" y="350"/>
                    <a:pt x="2225" y="787"/>
                    <a:pt x="2162" y="1162"/>
                  </a:cubicBezTo>
                  <a:cubicBezTo>
                    <a:pt x="2061" y="1806"/>
                    <a:pt x="1347" y="2123"/>
                    <a:pt x="685" y="2123"/>
                  </a:cubicBezTo>
                  <a:cubicBezTo>
                    <a:pt x="614" y="2123"/>
                    <a:pt x="544" y="2119"/>
                    <a:pt x="475" y="2112"/>
                  </a:cubicBezTo>
                  <a:cubicBezTo>
                    <a:pt x="300" y="2087"/>
                    <a:pt x="138" y="2024"/>
                    <a:pt x="1" y="1937"/>
                  </a:cubicBezTo>
                  <a:lnTo>
                    <a:pt x="1" y="1937"/>
                  </a:lnTo>
                  <a:lnTo>
                    <a:pt x="13" y="1962"/>
                  </a:lnTo>
                  <a:cubicBezTo>
                    <a:pt x="63" y="1999"/>
                    <a:pt x="100" y="2049"/>
                    <a:pt x="138" y="2087"/>
                  </a:cubicBezTo>
                  <a:cubicBezTo>
                    <a:pt x="163" y="2087"/>
                    <a:pt x="175" y="2099"/>
                    <a:pt x="188" y="2112"/>
                  </a:cubicBezTo>
                  <a:cubicBezTo>
                    <a:pt x="200" y="2124"/>
                    <a:pt x="200" y="2149"/>
                    <a:pt x="225" y="2149"/>
                  </a:cubicBezTo>
                  <a:cubicBezTo>
                    <a:pt x="238" y="2162"/>
                    <a:pt x="250" y="2162"/>
                    <a:pt x="263" y="2174"/>
                  </a:cubicBezTo>
                  <a:cubicBezTo>
                    <a:pt x="288" y="2187"/>
                    <a:pt x="300" y="2212"/>
                    <a:pt x="313" y="2212"/>
                  </a:cubicBezTo>
                  <a:cubicBezTo>
                    <a:pt x="325" y="2212"/>
                    <a:pt x="350" y="2224"/>
                    <a:pt x="363" y="2224"/>
                  </a:cubicBezTo>
                  <a:cubicBezTo>
                    <a:pt x="388" y="2224"/>
                    <a:pt x="413" y="2237"/>
                    <a:pt x="425" y="2237"/>
                  </a:cubicBezTo>
                  <a:cubicBezTo>
                    <a:pt x="438" y="2237"/>
                    <a:pt x="450" y="2249"/>
                    <a:pt x="475" y="2249"/>
                  </a:cubicBezTo>
                  <a:cubicBezTo>
                    <a:pt x="500" y="2249"/>
                    <a:pt x="513" y="2274"/>
                    <a:pt x="550" y="2274"/>
                  </a:cubicBezTo>
                  <a:cubicBezTo>
                    <a:pt x="563" y="2274"/>
                    <a:pt x="563" y="2287"/>
                    <a:pt x="575" y="2287"/>
                  </a:cubicBezTo>
                  <a:cubicBezTo>
                    <a:pt x="625" y="2287"/>
                    <a:pt x="663" y="2299"/>
                    <a:pt x="700" y="2299"/>
                  </a:cubicBezTo>
                  <a:cubicBezTo>
                    <a:pt x="754" y="2305"/>
                    <a:pt x="808" y="2308"/>
                    <a:pt x="862" y="2308"/>
                  </a:cubicBezTo>
                  <a:cubicBezTo>
                    <a:pt x="1528" y="2308"/>
                    <a:pt x="2146" y="1884"/>
                    <a:pt x="2250" y="1225"/>
                  </a:cubicBezTo>
                  <a:cubicBezTo>
                    <a:pt x="2312" y="837"/>
                    <a:pt x="2162" y="413"/>
                    <a:pt x="1862" y="113"/>
                  </a:cubicBezTo>
                  <a:cubicBezTo>
                    <a:pt x="1812" y="88"/>
                    <a:pt x="1762" y="38"/>
                    <a:pt x="1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2"/>
            <p:cNvSpPr/>
            <p:nvPr/>
          </p:nvSpPr>
          <p:spPr>
            <a:xfrm>
              <a:off x="2734111" y="3116156"/>
              <a:ext cx="54426" cy="71425"/>
            </a:xfrm>
            <a:custGeom>
              <a:avLst/>
              <a:gdLst/>
              <a:ahLst/>
              <a:cxnLst/>
              <a:rect l="l" t="t" r="r" b="b"/>
              <a:pathLst>
                <a:path w="1713" h="2248" extrusionOk="0">
                  <a:moveTo>
                    <a:pt x="1150" y="0"/>
                  </a:moveTo>
                  <a:lnTo>
                    <a:pt x="1150" y="0"/>
                  </a:lnTo>
                  <a:cubicBezTo>
                    <a:pt x="1150" y="13"/>
                    <a:pt x="1213" y="88"/>
                    <a:pt x="1313" y="238"/>
                  </a:cubicBezTo>
                  <a:cubicBezTo>
                    <a:pt x="1400" y="375"/>
                    <a:pt x="1513" y="563"/>
                    <a:pt x="1563" y="762"/>
                  </a:cubicBezTo>
                  <a:cubicBezTo>
                    <a:pt x="1613" y="962"/>
                    <a:pt x="1575" y="1175"/>
                    <a:pt x="1513" y="1312"/>
                  </a:cubicBezTo>
                  <a:cubicBezTo>
                    <a:pt x="1500" y="1375"/>
                    <a:pt x="1450" y="1437"/>
                    <a:pt x="1438" y="1462"/>
                  </a:cubicBezTo>
                  <a:cubicBezTo>
                    <a:pt x="1400" y="1512"/>
                    <a:pt x="1388" y="1525"/>
                    <a:pt x="1388" y="1525"/>
                  </a:cubicBezTo>
                  <a:cubicBezTo>
                    <a:pt x="1388" y="1525"/>
                    <a:pt x="1338" y="1612"/>
                    <a:pt x="1238" y="1712"/>
                  </a:cubicBezTo>
                  <a:cubicBezTo>
                    <a:pt x="1125" y="1825"/>
                    <a:pt x="963" y="1937"/>
                    <a:pt x="775" y="2024"/>
                  </a:cubicBezTo>
                  <a:cubicBezTo>
                    <a:pt x="588" y="2124"/>
                    <a:pt x="401" y="2174"/>
                    <a:pt x="251" y="2199"/>
                  </a:cubicBezTo>
                  <a:cubicBezTo>
                    <a:pt x="113" y="2212"/>
                    <a:pt x="1" y="2212"/>
                    <a:pt x="1" y="2237"/>
                  </a:cubicBezTo>
                  <a:cubicBezTo>
                    <a:pt x="1" y="2237"/>
                    <a:pt x="51" y="2248"/>
                    <a:pt x="117" y="2248"/>
                  </a:cubicBezTo>
                  <a:cubicBezTo>
                    <a:pt x="151" y="2248"/>
                    <a:pt x="188" y="2245"/>
                    <a:pt x="226" y="2237"/>
                  </a:cubicBezTo>
                  <a:cubicBezTo>
                    <a:pt x="388" y="2237"/>
                    <a:pt x="601" y="2187"/>
                    <a:pt x="788" y="2112"/>
                  </a:cubicBezTo>
                  <a:cubicBezTo>
                    <a:pt x="1000" y="2012"/>
                    <a:pt x="1163" y="1899"/>
                    <a:pt x="1288" y="1800"/>
                  </a:cubicBezTo>
                  <a:cubicBezTo>
                    <a:pt x="1413" y="1687"/>
                    <a:pt x="1475" y="1587"/>
                    <a:pt x="1475" y="1587"/>
                  </a:cubicBezTo>
                  <a:cubicBezTo>
                    <a:pt x="1475" y="1587"/>
                    <a:pt x="1500" y="1575"/>
                    <a:pt x="1525" y="1525"/>
                  </a:cubicBezTo>
                  <a:cubicBezTo>
                    <a:pt x="1563" y="1487"/>
                    <a:pt x="1588" y="1425"/>
                    <a:pt x="1625" y="1337"/>
                  </a:cubicBezTo>
                  <a:cubicBezTo>
                    <a:pt x="1688" y="1187"/>
                    <a:pt x="1713" y="937"/>
                    <a:pt x="1638" y="712"/>
                  </a:cubicBezTo>
                  <a:cubicBezTo>
                    <a:pt x="1575" y="500"/>
                    <a:pt x="1450" y="313"/>
                    <a:pt x="1338" y="188"/>
                  </a:cubicBezTo>
                  <a:cubicBezTo>
                    <a:pt x="1250" y="63"/>
                    <a:pt x="1150" y="0"/>
                    <a:pt x="1150" y="0"/>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2"/>
            <p:cNvSpPr/>
            <p:nvPr/>
          </p:nvSpPr>
          <p:spPr>
            <a:xfrm>
              <a:off x="2711107" y="3106466"/>
              <a:ext cx="72664" cy="65292"/>
            </a:xfrm>
            <a:custGeom>
              <a:avLst/>
              <a:gdLst/>
              <a:ahLst/>
              <a:cxnLst/>
              <a:rect l="l" t="t" r="r" b="b"/>
              <a:pathLst>
                <a:path w="2287" h="2055" extrusionOk="0">
                  <a:moveTo>
                    <a:pt x="1163" y="1"/>
                  </a:moveTo>
                  <a:cubicBezTo>
                    <a:pt x="1068" y="1"/>
                    <a:pt x="971" y="14"/>
                    <a:pt x="875" y="43"/>
                  </a:cubicBezTo>
                  <a:cubicBezTo>
                    <a:pt x="337" y="193"/>
                    <a:pt x="0" y="755"/>
                    <a:pt x="150" y="1305"/>
                  </a:cubicBezTo>
                  <a:cubicBezTo>
                    <a:pt x="264" y="1762"/>
                    <a:pt x="680" y="2055"/>
                    <a:pt x="1133" y="2055"/>
                  </a:cubicBezTo>
                  <a:cubicBezTo>
                    <a:pt x="1225" y="2055"/>
                    <a:pt x="1319" y="2042"/>
                    <a:pt x="1412" y="2017"/>
                  </a:cubicBezTo>
                  <a:cubicBezTo>
                    <a:pt x="1962" y="1867"/>
                    <a:pt x="2287" y="1305"/>
                    <a:pt x="2149" y="755"/>
                  </a:cubicBezTo>
                  <a:cubicBezTo>
                    <a:pt x="2025" y="301"/>
                    <a:pt x="1613" y="1"/>
                    <a:pt x="1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2"/>
            <p:cNvSpPr/>
            <p:nvPr/>
          </p:nvSpPr>
          <p:spPr>
            <a:xfrm>
              <a:off x="2728169" y="3120001"/>
              <a:ext cx="38540" cy="35998"/>
            </a:xfrm>
            <a:custGeom>
              <a:avLst/>
              <a:gdLst/>
              <a:ahLst/>
              <a:cxnLst/>
              <a:rect l="l" t="t" r="r" b="b"/>
              <a:pathLst>
                <a:path w="1213" h="1133" extrusionOk="0">
                  <a:moveTo>
                    <a:pt x="596" y="0"/>
                  </a:moveTo>
                  <a:cubicBezTo>
                    <a:pt x="552" y="0"/>
                    <a:pt x="507" y="6"/>
                    <a:pt x="463" y="17"/>
                  </a:cubicBezTo>
                  <a:cubicBezTo>
                    <a:pt x="175" y="92"/>
                    <a:pt x="0" y="404"/>
                    <a:pt x="75" y="704"/>
                  </a:cubicBezTo>
                  <a:cubicBezTo>
                    <a:pt x="139" y="959"/>
                    <a:pt x="366" y="1133"/>
                    <a:pt x="617" y="1133"/>
                  </a:cubicBezTo>
                  <a:cubicBezTo>
                    <a:pt x="661" y="1133"/>
                    <a:pt x="705" y="1127"/>
                    <a:pt x="750" y="1116"/>
                  </a:cubicBezTo>
                  <a:cubicBezTo>
                    <a:pt x="1050" y="1029"/>
                    <a:pt x="1212" y="716"/>
                    <a:pt x="1137" y="429"/>
                  </a:cubicBezTo>
                  <a:cubicBezTo>
                    <a:pt x="1074" y="174"/>
                    <a:pt x="847" y="0"/>
                    <a:pt x="596"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2"/>
            <p:cNvSpPr/>
            <p:nvPr/>
          </p:nvSpPr>
          <p:spPr>
            <a:xfrm>
              <a:off x="2712283" y="3146499"/>
              <a:ext cx="24655" cy="14933"/>
            </a:xfrm>
            <a:custGeom>
              <a:avLst/>
              <a:gdLst/>
              <a:ahLst/>
              <a:cxnLst/>
              <a:rect l="l" t="t" r="r" b="b"/>
              <a:pathLst>
                <a:path w="776" h="470" extrusionOk="0">
                  <a:moveTo>
                    <a:pt x="524" y="0"/>
                  </a:moveTo>
                  <a:cubicBezTo>
                    <a:pt x="419" y="0"/>
                    <a:pt x="375" y="132"/>
                    <a:pt x="375" y="132"/>
                  </a:cubicBezTo>
                  <a:cubicBezTo>
                    <a:pt x="375" y="132"/>
                    <a:pt x="297" y="36"/>
                    <a:pt x="211" y="36"/>
                  </a:cubicBezTo>
                  <a:cubicBezTo>
                    <a:pt x="174" y="36"/>
                    <a:pt x="135" y="54"/>
                    <a:pt x="101" y="107"/>
                  </a:cubicBezTo>
                  <a:cubicBezTo>
                    <a:pt x="1" y="320"/>
                    <a:pt x="425" y="470"/>
                    <a:pt x="425" y="470"/>
                  </a:cubicBezTo>
                  <a:cubicBezTo>
                    <a:pt x="425" y="470"/>
                    <a:pt x="775" y="157"/>
                    <a:pt x="638" y="45"/>
                  </a:cubicBezTo>
                  <a:cubicBezTo>
                    <a:pt x="594" y="13"/>
                    <a:pt x="556" y="0"/>
                    <a:pt x="5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2"/>
            <p:cNvSpPr/>
            <p:nvPr/>
          </p:nvSpPr>
          <p:spPr>
            <a:xfrm>
              <a:off x="2692044" y="3091596"/>
              <a:ext cx="107200" cy="71838"/>
            </a:xfrm>
            <a:custGeom>
              <a:avLst/>
              <a:gdLst/>
              <a:ahLst/>
              <a:cxnLst/>
              <a:rect l="l" t="t" r="r" b="b"/>
              <a:pathLst>
                <a:path w="3374" h="2261" extrusionOk="0">
                  <a:moveTo>
                    <a:pt x="2318" y="1"/>
                  </a:moveTo>
                  <a:cubicBezTo>
                    <a:pt x="2314" y="1"/>
                    <a:pt x="2312" y="4"/>
                    <a:pt x="2312" y="11"/>
                  </a:cubicBezTo>
                  <a:cubicBezTo>
                    <a:pt x="2312" y="24"/>
                    <a:pt x="2324" y="36"/>
                    <a:pt x="2337" y="74"/>
                  </a:cubicBezTo>
                  <a:cubicBezTo>
                    <a:pt x="2349" y="99"/>
                    <a:pt x="2374" y="149"/>
                    <a:pt x="2349" y="199"/>
                  </a:cubicBezTo>
                  <a:cubicBezTo>
                    <a:pt x="2349" y="236"/>
                    <a:pt x="2324" y="273"/>
                    <a:pt x="2312" y="298"/>
                  </a:cubicBezTo>
                  <a:cubicBezTo>
                    <a:pt x="2287" y="336"/>
                    <a:pt x="2274" y="348"/>
                    <a:pt x="2274" y="348"/>
                  </a:cubicBezTo>
                  <a:cubicBezTo>
                    <a:pt x="2274" y="348"/>
                    <a:pt x="2262" y="361"/>
                    <a:pt x="2249" y="398"/>
                  </a:cubicBezTo>
                  <a:cubicBezTo>
                    <a:pt x="2224" y="423"/>
                    <a:pt x="2199" y="448"/>
                    <a:pt x="2149" y="473"/>
                  </a:cubicBezTo>
                  <a:cubicBezTo>
                    <a:pt x="2137" y="473"/>
                    <a:pt x="2137" y="473"/>
                    <a:pt x="2124" y="486"/>
                  </a:cubicBezTo>
                  <a:cubicBezTo>
                    <a:pt x="1952" y="412"/>
                    <a:pt x="1759" y="362"/>
                    <a:pt x="1540" y="362"/>
                  </a:cubicBezTo>
                  <a:cubicBezTo>
                    <a:pt x="1314" y="362"/>
                    <a:pt x="1060" y="415"/>
                    <a:pt x="775" y="548"/>
                  </a:cubicBezTo>
                  <a:cubicBezTo>
                    <a:pt x="325" y="773"/>
                    <a:pt x="0" y="1361"/>
                    <a:pt x="475" y="2260"/>
                  </a:cubicBezTo>
                  <a:cubicBezTo>
                    <a:pt x="475" y="2260"/>
                    <a:pt x="225" y="1286"/>
                    <a:pt x="912" y="886"/>
                  </a:cubicBezTo>
                  <a:cubicBezTo>
                    <a:pt x="1132" y="755"/>
                    <a:pt x="1353" y="699"/>
                    <a:pt x="1571" y="699"/>
                  </a:cubicBezTo>
                  <a:cubicBezTo>
                    <a:pt x="2061" y="699"/>
                    <a:pt x="2538" y="981"/>
                    <a:pt x="2962" y="1336"/>
                  </a:cubicBezTo>
                  <a:cubicBezTo>
                    <a:pt x="2962" y="1336"/>
                    <a:pt x="2949" y="1298"/>
                    <a:pt x="2912" y="1261"/>
                  </a:cubicBezTo>
                  <a:lnTo>
                    <a:pt x="2912" y="1261"/>
                  </a:lnTo>
                  <a:cubicBezTo>
                    <a:pt x="2949" y="1273"/>
                    <a:pt x="2974" y="1273"/>
                    <a:pt x="2999" y="1273"/>
                  </a:cubicBezTo>
                  <a:lnTo>
                    <a:pt x="3087" y="1273"/>
                  </a:lnTo>
                  <a:cubicBezTo>
                    <a:pt x="3099" y="1273"/>
                    <a:pt x="3124" y="1261"/>
                    <a:pt x="3137" y="1236"/>
                  </a:cubicBezTo>
                  <a:cubicBezTo>
                    <a:pt x="3186" y="1211"/>
                    <a:pt x="3224" y="1161"/>
                    <a:pt x="3261" y="1111"/>
                  </a:cubicBezTo>
                  <a:cubicBezTo>
                    <a:pt x="3374" y="973"/>
                    <a:pt x="3349" y="848"/>
                    <a:pt x="3324" y="836"/>
                  </a:cubicBezTo>
                  <a:cubicBezTo>
                    <a:pt x="3286" y="836"/>
                    <a:pt x="3249" y="923"/>
                    <a:pt x="3186" y="973"/>
                  </a:cubicBezTo>
                  <a:cubicBezTo>
                    <a:pt x="3149" y="1011"/>
                    <a:pt x="3124" y="1011"/>
                    <a:pt x="3087" y="1023"/>
                  </a:cubicBezTo>
                  <a:lnTo>
                    <a:pt x="3037" y="1023"/>
                  </a:lnTo>
                  <a:cubicBezTo>
                    <a:pt x="3037" y="1023"/>
                    <a:pt x="3024" y="1036"/>
                    <a:pt x="2999" y="1036"/>
                  </a:cubicBezTo>
                  <a:cubicBezTo>
                    <a:pt x="2974" y="1036"/>
                    <a:pt x="2955" y="1041"/>
                    <a:pt x="2930" y="1041"/>
                  </a:cubicBezTo>
                  <a:cubicBezTo>
                    <a:pt x="2917" y="1041"/>
                    <a:pt x="2903" y="1040"/>
                    <a:pt x="2887" y="1036"/>
                  </a:cubicBezTo>
                  <a:cubicBezTo>
                    <a:pt x="2849" y="1036"/>
                    <a:pt x="2824" y="1023"/>
                    <a:pt x="2787" y="1023"/>
                  </a:cubicBezTo>
                  <a:cubicBezTo>
                    <a:pt x="2749" y="961"/>
                    <a:pt x="2687" y="886"/>
                    <a:pt x="2599" y="798"/>
                  </a:cubicBezTo>
                  <a:cubicBezTo>
                    <a:pt x="2649" y="798"/>
                    <a:pt x="2699" y="786"/>
                    <a:pt x="2724" y="786"/>
                  </a:cubicBezTo>
                  <a:cubicBezTo>
                    <a:pt x="2774" y="773"/>
                    <a:pt x="2799" y="761"/>
                    <a:pt x="2799" y="761"/>
                  </a:cubicBezTo>
                  <a:lnTo>
                    <a:pt x="2824" y="736"/>
                  </a:lnTo>
                  <a:cubicBezTo>
                    <a:pt x="2837" y="723"/>
                    <a:pt x="2849" y="723"/>
                    <a:pt x="2862" y="698"/>
                  </a:cubicBezTo>
                  <a:cubicBezTo>
                    <a:pt x="2899" y="648"/>
                    <a:pt x="2924" y="586"/>
                    <a:pt x="2924" y="523"/>
                  </a:cubicBezTo>
                  <a:cubicBezTo>
                    <a:pt x="2949" y="386"/>
                    <a:pt x="2887" y="273"/>
                    <a:pt x="2862" y="273"/>
                  </a:cubicBezTo>
                  <a:cubicBezTo>
                    <a:pt x="2849" y="273"/>
                    <a:pt x="2862" y="398"/>
                    <a:pt x="2824" y="486"/>
                  </a:cubicBezTo>
                  <a:cubicBezTo>
                    <a:pt x="2799" y="536"/>
                    <a:pt x="2774" y="586"/>
                    <a:pt x="2762" y="598"/>
                  </a:cubicBezTo>
                  <a:cubicBezTo>
                    <a:pt x="2724" y="611"/>
                    <a:pt x="2712" y="636"/>
                    <a:pt x="2712" y="636"/>
                  </a:cubicBezTo>
                  <a:cubicBezTo>
                    <a:pt x="2712" y="636"/>
                    <a:pt x="2699" y="648"/>
                    <a:pt x="2662" y="661"/>
                  </a:cubicBezTo>
                  <a:cubicBezTo>
                    <a:pt x="2637" y="673"/>
                    <a:pt x="2587" y="686"/>
                    <a:pt x="2537" y="711"/>
                  </a:cubicBezTo>
                  <a:lnTo>
                    <a:pt x="2512" y="711"/>
                  </a:lnTo>
                  <a:cubicBezTo>
                    <a:pt x="2437" y="648"/>
                    <a:pt x="2349" y="586"/>
                    <a:pt x="2249" y="523"/>
                  </a:cubicBezTo>
                  <a:cubicBezTo>
                    <a:pt x="2274" y="511"/>
                    <a:pt x="2312" y="486"/>
                    <a:pt x="2324" y="473"/>
                  </a:cubicBezTo>
                  <a:cubicBezTo>
                    <a:pt x="2337" y="461"/>
                    <a:pt x="2349" y="448"/>
                    <a:pt x="2374" y="448"/>
                  </a:cubicBezTo>
                  <a:lnTo>
                    <a:pt x="2387" y="423"/>
                  </a:lnTo>
                  <a:lnTo>
                    <a:pt x="2412" y="361"/>
                  </a:lnTo>
                  <a:cubicBezTo>
                    <a:pt x="2437" y="323"/>
                    <a:pt x="2449" y="261"/>
                    <a:pt x="2449" y="199"/>
                  </a:cubicBezTo>
                  <a:cubicBezTo>
                    <a:pt x="2449" y="136"/>
                    <a:pt x="2399" y="74"/>
                    <a:pt x="2374" y="36"/>
                  </a:cubicBezTo>
                  <a:cubicBezTo>
                    <a:pt x="2348" y="18"/>
                    <a:pt x="2328" y="1"/>
                    <a:pt x="2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2"/>
            <p:cNvSpPr/>
            <p:nvPr/>
          </p:nvSpPr>
          <p:spPr>
            <a:xfrm>
              <a:off x="2735699" y="3056297"/>
              <a:ext cx="22654" cy="12264"/>
            </a:xfrm>
            <a:custGeom>
              <a:avLst/>
              <a:gdLst/>
              <a:ahLst/>
              <a:cxnLst/>
              <a:rect l="l" t="t" r="r" b="b"/>
              <a:pathLst>
                <a:path w="713" h="386" extrusionOk="0">
                  <a:moveTo>
                    <a:pt x="321" y="0"/>
                  </a:moveTo>
                  <a:cubicBezTo>
                    <a:pt x="268" y="0"/>
                    <a:pt x="214" y="11"/>
                    <a:pt x="163" y="35"/>
                  </a:cubicBezTo>
                  <a:cubicBezTo>
                    <a:pt x="88" y="85"/>
                    <a:pt x="1" y="160"/>
                    <a:pt x="13" y="247"/>
                  </a:cubicBezTo>
                  <a:cubicBezTo>
                    <a:pt x="13" y="260"/>
                    <a:pt x="38" y="285"/>
                    <a:pt x="88" y="310"/>
                  </a:cubicBezTo>
                  <a:cubicBezTo>
                    <a:pt x="113" y="316"/>
                    <a:pt x="154" y="316"/>
                    <a:pt x="193" y="316"/>
                  </a:cubicBezTo>
                  <a:cubicBezTo>
                    <a:pt x="232" y="316"/>
                    <a:pt x="269" y="316"/>
                    <a:pt x="288" y="322"/>
                  </a:cubicBezTo>
                  <a:cubicBezTo>
                    <a:pt x="376" y="335"/>
                    <a:pt x="451" y="385"/>
                    <a:pt x="538" y="385"/>
                  </a:cubicBezTo>
                  <a:cubicBezTo>
                    <a:pt x="545" y="385"/>
                    <a:pt x="553" y="386"/>
                    <a:pt x="559" y="386"/>
                  </a:cubicBezTo>
                  <a:cubicBezTo>
                    <a:pt x="713" y="386"/>
                    <a:pt x="709" y="255"/>
                    <a:pt x="625" y="148"/>
                  </a:cubicBezTo>
                  <a:cubicBezTo>
                    <a:pt x="548" y="53"/>
                    <a:pt x="436" y="0"/>
                    <a:pt x="3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2"/>
            <p:cNvSpPr/>
            <p:nvPr/>
          </p:nvSpPr>
          <p:spPr>
            <a:xfrm>
              <a:off x="2530385" y="3091533"/>
              <a:ext cx="37428" cy="17570"/>
            </a:xfrm>
            <a:custGeom>
              <a:avLst/>
              <a:gdLst/>
              <a:ahLst/>
              <a:cxnLst/>
              <a:rect l="l" t="t" r="r" b="b"/>
              <a:pathLst>
                <a:path w="1178" h="553" extrusionOk="0">
                  <a:moveTo>
                    <a:pt x="731" y="0"/>
                  </a:moveTo>
                  <a:cubicBezTo>
                    <a:pt x="428" y="0"/>
                    <a:pt x="0" y="373"/>
                    <a:pt x="240" y="525"/>
                  </a:cubicBezTo>
                  <a:cubicBezTo>
                    <a:pt x="270" y="544"/>
                    <a:pt x="300" y="552"/>
                    <a:pt x="331" y="552"/>
                  </a:cubicBezTo>
                  <a:cubicBezTo>
                    <a:pt x="440" y="552"/>
                    <a:pt x="549" y="449"/>
                    <a:pt x="628" y="400"/>
                  </a:cubicBezTo>
                  <a:cubicBezTo>
                    <a:pt x="753" y="338"/>
                    <a:pt x="1177" y="213"/>
                    <a:pt x="853" y="26"/>
                  </a:cubicBezTo>
                  <a:cubicBezTo>
                    <a:pt x="816" y="8"/>
                    <a:pt x="775" y="0"/>
                    <a:pt x="7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2"/>
            <p:cNvSpPr/>
            <p:nvPr/>
          </p:nvSpPr>
          <p:spPr>
            <a:xfrm>
              <a:off x="2533626" y="3226534"/>
              <a:ext cx="24274" cy="14711"/>
            </a:xfrm>
            <a:custGeom>
              <a:avLst/>
              <a:gdLst/>
              <a:ahLst/>
              <a:cxnLst/>
              <a:rect l="l" t="t" r="r" b="b"/>
              <a:pathLst>
                <a:path w="764" h="463" extrusionOk="0">
                  <a:moveTo>
                    <a:pt x="271" y="1"/>
                  </a:moveTo>
                  <a:cubicBezTo>
                    <a:pt x="247" y="1"/>
                    <a:pt x="220" y="11"/>
                    <a:pt x="188" y="37"/>
                  </a:cubicBezTo>
                  <a:cubicBezTo>
                    <a:pt x="1" y="175"/>
                    <a:pt x="326" y="462"/>
                    <a:pt x="326" y="462"/>
                  </a:cubicBezTo>
                  <a:cubicBezTo>
                    <a:pt x="326" y="462"/>
                    <a:pt x="763" y="300"/>
                    <a:pt x="676" y="150"/>
                  </a:cubicBezTo>
                  <a:cubicBezTo>
                    <a:pt x="638" y="87"/>
                    <a:pt x="595" y="66"/>
                    <a:pt x="554" y="66"/>
                  </a:cubicBezTo>
                  <a:cubicBezTo>
                    <a:pt x="473" y="66"/>
                    <a:pt x="401" y="150"/>
                    <a:pt x="401" y="150"/>
                  </a:cubicBezTo>
                  <a:cubicBezTo>
                    <a:pt x="401" y="150"/>
                    <a:pt x="362" y="1"/>
                    <a:pt x="271"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2"/>
            <p:cNvSpPr/>
            <p:nvPr/>
          </p:nvSpPr>
          <p:spPr>
            <a:xfrm>
              <a:off x="2408983" y="3195143"/>
              <a:ext cx="14329" cy="8769"/>
            </a:xfrm>
            <a:custGeom>
              <a:avLst/>
              <a:gdLst/>
              <a:ahLst/>
              <a:cxnLst/>
              <a:rect l="l" t="t" r="r" b="b"/>
              <a:pathLst>
                <a:path w="451" h="276" extrusionOk="0">
                  <a:moveTo>
                    <a:pt x="438" y="38"/>
                  </a:moveTo>
                  <a:cubicBezTo>
                    <a:pt x="450" y="88"/>
                    <a:pt x="388" y="188"/>
                    <a:pt x="263" y="226"/>
                  </a:cubicBezTo>
                  <a:cubicBezTo>
                    <a:pt x="150" y="276"/>
                    <a:pt x="51" y="276"/>
                    <a:pt x="13" y="226"/>
                  </a:cubicBezTo>
                  <a:cubicBezTo>
                    <a:pt x="1" y="176"/>
                    <a:pt x="63" y="88"/>
                    <a:pt x="188" y="38"/>
                  </a:cubicBezTo>
                  <a:cubicBezTo>
                    <a:pt x="300" y="1"/>
                    <a:pt x="425" y="1"/>
                    <a:pt x="438" y="38"/>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2"/>
            <p:cNvSpPr/>
            <p:nvPr/>
          </p:nvSpPr>
          <p:spPr>
            <a:xfrm>
              <a:off x="2636124" y="3209377"/>
              <a:ext cx="97637" cy="42925"/>
            </a:xfrm>
            <a:custGeom>
              <a:avLst/>
              <a:gdLst/>
              <a:ahLst/>
              <a:cxnLst/>
              <a:rect l="l" t="t" r="r" b="b"/>
              <a:pathLst>
                <a:path w="3073" h="1351" extrusionOk="0">
                  <a:moveTo>
                    <a:pt x="336" y="515"/>
                  </a:moveTo>
                  <a:cubicBezTo>
                    <a:pt x="298" y="527"/>
                    <a:pt x="298" y="615"/>
                    <a:pt x="273" y="690"/>
                  </a:cubicBezTo>
                  <a:cubicBezTo>
                    <a:pt x="236" y="752"/>
                    <a:pt x="198" y="802"/>
                    <a:pt x="198" y="802"/>
                  </a:cubicBezTo>
                  <a:cubicBezTo>
                    <a:pt x="198" y="802"/>
                    <a:pt x="198" y="815"/>
                    <a:pt x="173" y="827"/>
                  </a:cubicBezTo>
                  <a:lnTo>
                    <a:pt x="148" y="865"/>
                  </a:lnTo>
                  <a:lnTo>
                    <a:pt x="111" y="890"/>
                  </a:lnTo>
                  <a:cubicBezTo>
                    <a:pt x="88" y="928"/>
                    <a:pt x="41" y="958"/>
                    <a:pt x="17" y="965"/>
                  </a:cubicBezTo>
                  <a:lnTo>
                    <a:pt x="17" y="965"/>
                  </a:lnTo>
                  <a:cubicBezTo>
                    <a:pt x="13" y="960"/>
                    <a:pt x="11" y="956"/>
                    <a:pt x="11" y="952"/>
                  </a:cubicBezTo>
                  <a:cubicBezTo>
                    <a:pt x="1" y="962"/>
                    <a:pt x="1" y="967"/>
                    <a:pt x="7" y="967"/>
                  </a:cubicBezTo>
                  <a:cubicBezTo>
                    <a:pt x="10" y="967"/>
                    <a:pt x="13" y="966"/>
                    <a:pt x="17" y="965"/>
                  </a:cubicBezTo>
                  <a:lnTo>
                    <a:pt x="17" y="965"/>
                  </a:lnTo>
                  <a:cubicBezTo>
                    <a:pt x="26" y="977"/>
                    <a:pt x="47" y="990"/>
                    <a:pt x="74" y="990"/>
                  </a:cubicBezTo>
                  <a:lnTo>
                    <a:pt x="136" y="990"/>
                  </a:lnTo>
                  <a:cubicBezTo>
                    <a:pt x="161" y="990"/>
                    <a:pt x="173" y="965"/>
                    <a:pt x="211" y="965"/>
                  </a:cubicBezTo>
                  <a:cubicBezTo>
                    <a:pt x="236" y="965"/>
                    <a:pt x="273" y="952"/>
                    <a:pt x="286" y="940"/>
                  </a:cubicBezTo>
                  <a:cubicBezTo>
                    <a:pt x="323" y="940"/>
                    <a:pt x="336" y="927"/>
                    <a:pt x="348" y="902"/>
                  </a:cubicBezTo>
                  <a:lnTo>
                    <a:pt x="398" y="865"/>
                  </a:lnTo>
                  <a:lnTo>
                    <a:pt x="398" y="865"/>
                  </a:lnTo>
                  <a:cubicBezTo>
                    <a:pt x="398" y="877"/>
                    <a:pt x="398" y="877"/>
                    <a:pt x="386" y="890"/>
                  </a:cubicBezTo>
                  <a:cubicBezTo>
                    <a:pt x="411" y="902"/>
                    <a:pt x="473" y="940"/>
                    <a:pt x="536" y="990"/>
                  </a:cubicBezTo>
                  <a:cubicBezTo>
                    <a:pt x="558" y="1003"/>
                    <a:pt x="582" y="1016"/>
                    <a:pt x="607" y="1028"/>
                  </a:cubicBezTo>
                  <a:lnTo>
                    <a:pt x="607" y="1028"/>
                  </a:lnTo>
                  <a:cubicBezTo>
                    <a:pt x="576" y="1008"/>
                    <a:pt x="548" y="986"/>
                    <a:pt x="523" y="965"/>
                  </a:cubicBezTo>
                  <a:cubicBezTo>
                    <a:pt x="461" y="927"/>
                    <a:pt x="423" y="890"/>
                    <a:pt x="398" y="865"/>
                  </a:cubicBezTo>
                  <a:cubicBezTo>
                    <a:pt x="411" y="815"/>
                    <a:pt x="411" y="752"/>
                    <a:pt x="411" y="702"/>
                  </a:cubicBezTo>
                  <a:cubicBezTo>
                    <a:pt x="411" y="590"/>
                    <a:pt x="361" y="515"/>
                    <a:pt x="336" y="515"/>
                  </a:cubicBezTo>
                  <a:close/>
                  <a:moveTo>
                    <a:pt x="2564" y="0"/>
                  </a:moveTo>
                  <a:cubicBezTo>
                    <a:pt x="2558" y="0"/>
                    <a:pt x="2553" y="1"/>
                    <a:pt x="2547" y="3"/>
                  </a:cubicBezTo>
                  <a:cubicBezTo>
                    <a:pt x="2535" y="15"/>
                    <a:pt x="2547" y="115"/>
                    <a:pt x="2597" y="177"/>
                  </a:cubicBezTo>
                  <a:cubicBezTo>
                    <a:pt x="2647" y="240"/>
                    <a:pt x="2722" y="277"/>
                    <a:pt x="2722" y="277"/>
                  </a:cubicBezTo>
                  <a:cubicBezTo>
                    <a:pt x="2722" y="277"/>
                    <a:pt x="2760" y="302"/>
                    <a:pt x="2797" y="302"/>
                  </a:cubicBezTo>
                  <a:cubicBezTo>
                    <a:pt x="2785" y="327"/>
                    <a:pt x="2772" y="390"/>
                    <a:pt x="2735" y="452"/>
                  </a:cubicBezTo>
                  <a:cubicBezTo>
                    <a:pt x="2697" y="590"/>
                    <a:pt x="2572" y="740"/>
                    <a:pt x="2423" y="865"/>
                  </a:cubicBezTo>
                  <a:cubicBezTo>
                    <a:pt x="2285" y="990"/>
                    <a:pt x="2110" y="1077"/>
                    <a:pt x="1985" y="1127"/>
                  </a:cubicBezTo>
                  <a:cubicBezTo>
                    <a:pt x="1923" y="1152"/>
                    <a:pt x="1860" y="1177"/>
                    <a:pt x="1835" y="1177"/>
                  </a:cubicBezTo>
                  <a:cubicBezTo>
                    <a:pt x="1785" y="1190"/>
                    <a:pt x="1773" y="1190"/>
                    <a:pt x="1773" y="1190"/>
                  </a:cubicBezTo>
                  <a:cubicBezTo>
                    <a:pt x="1773" y="1190"/>
                    <a:pt x="1760" y="1202"/>
                    <a:pt x="1710" y="1202"/>
                  </a:cubicBezTo>
                  <a:cubicBezTo>
                    <a:pt x="1660" y="1202"/>
                    <a:pt x="1598" y="1215"/>
                    <a:pt x="1535" y="1215"/>
                  </a:cubicBezTo>
                  <a:cubicBezTo>
                    <a:pt x="1497" y="1222"/>
                    <a:pt x="1455" y="1225"/>
                    <a:pt x="1410" y="1225"/>
                  </a:cubicBezTo>
                  <a:cubicBezTo>
                    <a:pt x="1293" y="1225"/>
                    <a:pt x="1158" y="1204"/>
                    <a:pt x="1023" y="1177"/>
                  </a:cubicBezTo>
                  <a:cubicBezTo>
                    <a:pt x="869" y="1136"/>
                    <a:pt x="723" y="1086"/>
                    <a:pt x="607" y="1028"/>
                  </a:cubicBezTo>
                  <a:lnTo>
                    <a:pt x="607" y="1028"/>
                  </a:lnTo>
                  <a:cubicBezTo>
                    <a:pt x="717" y="1103"/>
                    <a:pt x="864" y="1171"/>
                    <a:pt x="1011" y="1240"/>
                  </a:cubicBezTo>
                  <a:cubicBezTo>
                    <a:pt x="1198" y="1302"/>
                    <a:pt x="1398" y="1340"/>
                    <a:pt x="1548" y="1340"/>
                  </a:cubicBezTo>
                  <a:cubicBezTo>
                    <a:pt x="1577" y="1348"/>
                    <a:pt x="1603" y="1351"/>
                    <a:pt x="1627" y="1351"/>
                  </a:cubicBezTo>
                  <a:cubicBezTo>
                    <a:pt x="1674" y="1351"/>
                    <a:pt x="1710" y="1340"/>
                    <a:pt x="1735" y="1340"/>
                  </a:cubicBezTo>
                  <a:lnTo>
                    <a:pt x="1823" y="1340"/>
                  </a:lnTo>
                  <a:cubicBezTo>
                    <a:pt x="1823" y="1340"/>
                    <a:pt x="1848" y="1340"/>
                    <a:pt x="1898" y="1327"/>
                  </a:cubicBezTo>
                  <a:cubicBezTo>
                    <a:pt x="1948" y="1327"/>
                    <a:pt x="2010" y="1302"/>
                    <a:pt x="2085" y="1265"/>
                  </a:cubicBezTo>
                  <a:cubicBezTo>
                    <a:pt x="2223" y="1202"/>
                    <a:pt x="2398" y="1077"/>
                    <a:pt x="2535" y="940"/>
                  </a:cubicBezTo>
                  <a:cubicBezTo>
                    <a:pt x="2672" y="777"/>
                    <a:pt x="2797" y="615"/>
                    <a:pt x="2835" y="452"/>
                  </a:cubicBezTo>
                  <a:cubicBezTo>
                    <a:pt x="2847" y="377"/>
                    <a:pt x="2847" y="315"/>
                    <a:pt x="2847" y="265"/>
                  </a:cubicBezTo>
                  <a:lnTo>
                    <a:pt x="2910" y="265"/>
                  </a:lnTo>
                  <a:cubicBezTo>
                    <a:pt x="2985" y="252"/>
                    <a:pt x="3072" y="202"/>
                    <a:pt x="3047" y="177"/>
                  </a:cubicBezTo>
                  <a:cubicBezTo>
                    <a:pt x="3035" y="152"/>
                    <a:pt x="2972" y="140"/>
                    <a:pt x="2910" y="128"/>
                  </a:cubicBezTo>
                  <a:cubicBezTo>
                    <a:pt x="2847" y="115"/>
                    <a:pt x="2797" y="78"/>
                    <a:pt x="2797" y="78"/>
                  </a:cubicBezTo>
                  <a:cubicBezTo>
                    <a:pt x="2797" y="78"/>
                    <a:pt x="2760" y="65"/>
                    <a:pt x="2697" y="53"/>
                  </a:cubicBezTo>
                  <a:cubicBezTo>
                    <a:pt x="2643" y="31"/>
                    <a:pt x="2599" y="0"/>
                    <a:pt x="2564" y="0"/>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2"/>
            <p:cNvSpPr/>
            <p:nvPr/>
          </p:nvSpPr>
          <p:spPr>
            <a:xfrm>
              <a:off x="2660684" y="3227805"/>
              <a:ext cx="59955" cy="38890"/>
            </a:xfrm>
            <a:custGeom>
              <a:avLst/>
              <a:gdLst/>
              <a:ahLst/>
              <a:cxnLst/>
              <a:rect l="l" t="t" r="r" b="b"/>
              <a:pathLst>
                <a:path w="1887" h="1224" extrusionOk="0">
                  <a:moveTo>
                    <a:pt x="1510" y="0"/>
                  </a:moveTo>
                  <a:cubicBezTo>
                    <a:pt x="1324" y="0"/>
                    <a:pt x="1110" y="72"/>
                    <a:pt x="1025" y="372"/>
                  </a:cubicBezTo>
                  <a:cubicBezTo>
                    <a:pt x="1025" y="372"/>
                    <a:pt x="903" y="191"/>
                    <a:pt x="656" y="191"/>
                  </a:cubicBezTo>
                  <a:cubicBezTo>
                    <a:pt x="492" y="191"/>
                    <a:pt x="274" y="271"/>
                    <a:pt x="0" y="535"/>
                  </a:cubicBezTo>
                  <a:cubicBezTo>
                    <a:pt x="0" y="535"/>
                    <a:pt x="193" y="1224"/>
                    <a:pt x="852" y="1224"/>
                  </a:cubicBezTo>
                  <a:cubicBezTo>
                    <a:pt x="925" y="1224"/>
                    <a:pt x="1003" y="1215"/>
                    <a:pt x="1087" y="1197"/>
                  </a:cubicBezTo>
                  <a:cubicBezTo>
                    <a:pt x="1887" y="1047"/>
                    <a:pt x="1824" y="60"/>
                    <a:pt x="1824" y="60"/>
                  </a:cubicBezTo>
                  <a:cubicBezTo>
                    <a:pt x="1824" y="60"/>
                    <a:pt x="1679" y="0"/>
                    <a:pt x="1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2"/>
            <p:cNvSpPr/>
            <p:nvPr/>
          </p:nvSpPr>
          <p:spPr>
            <a:xfrm>
              <a:off x="2661479" y="3227932"/>
              <a:ext cx="57572" cy="22813"/>
            </a:xfrm>
            <a:custGeom>
              <a:avLst/>
              <a:gdLst/>
              <a:ahLst/>
              <a:cxnLst/>
              <a:rect l="l" t="t" r="r" b="b"/>
              <a:pathLst>
                <a:path w="1812" h="718" extrusionOk="0">
                  <a:moveTo>
                    <a:pt x="1506" y="0"/>
                  </a:moveTo>
                  <a:cubicBezTo>
                    <a:pt x="1320" y="0"/>
                    <a:pt x="1104" y="70"/>
                    <a:pt x="1025" y="368"/>
                  </a:cubicBezTo>
                  <a:cubicBezTo>
                    <a:pt x="1025" y="368"/>
                    <a:pt x="898" y="187"/>
                    <a:pt x="650" y="187"/>
                  </a:cubicBezTo>
                  <a:cubicBezTo>
                    <a:pt x="486" y="187"/>
                    <a:pt x="269" y="267"/>
                    <a:pt x="0" y="531"/>
                  </a:cubicBezTo>
                  <a:lnTo>
                    <a:pt x="0" y="543"/>
                  </a:lnTo>
                  <a:cubicBezTo>
                    <a:pt x="283" y="668"/>
                    <a:pt x="531" y="717"/>
                    <a:pt x="746" y="717"/>
                  </a:cubicBezTo>
                  <a:cubicBezTo>
                    <a:pt x="1327" y="717"/>
                    <a:pt x="1666" y="356"/>
                    <a:pt x="1812" y="156"/>
                  </a:cubicBezTo>
                  <a:lnTo>
                    <a:pt x="1812" y="56"/>
                  </a:lnTo>
                  <a:cubicBezTo>
                    <a:pt x="1812" y="56"/>
                    <a:pt x="1671" y="0"/>
                    <a:pt x="1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2"/>
            <p:cNvSpPr/>
            <p:nvPr/>
          </p:nvSpPr>
          <p:spPr>
            <a:xfrm>
              <a:off x="2701163" y="3232062"/>
              <a:ext cx="8388" cy="4798"/>
            </a:xfrm>
            <a:custGeom>
              <a:avLst/>
              <a:gdLst/>
              <a:ahLst/>
              <a:cxnLst/>
              <a:rect l="l" t="t" r="r" b="b"/>
              <a:pathLst>
                <a:path w="264" h="151" extrusionOk="0">
                  <a:moveTo>
                    <a:pt x="126" y="1"/>
                  </a:moveTo>
                  <a:cubicBezTo>
                    <a:pt x="51" y="1"/>
                    <a:pt x="1" y="38"/>
                    <a:pt x="1" y="88"/>
                  </a:cubicBezTo>
                  <a:cubicBezTo>
                    <a:pt x="1" y="126"/>
                    <a:pt x="63" y="151"/>
                    <a:pt x="151" y="151"/>
                  </a:cubicBezTo>
                  <a:cubicBezTo>
                    <a:pt x="226" y="151"/>
                    <a:pt x="263" y="101"/>
                    <a:pt x="263" y="63"/>
                  </a:cubicBezTo>
                  <a:cubicBezTo>
                    <a:pt x="263" y="26"/>
                    <a:pt x="213"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2"/>
            <p:cNvSpPr/>
            <p:nvPr/>
          </p:nvSpPr>
          <p:spPr>
            <a:xfrm>
              <a:off x="2677365" y="3237241"/>
              <a:ext cx="8737" cy="4385"/>
            </a:xfrm>
            <a:custGeom>
              <a:avLst/>
              <a:gdLst/>
              <a:ahLst/>
              <a:cxnLst/>
              <a:rect l="l" t="t" r="r" b="b"/>
              <a:pathLst>
                <a:path w="275" h="138" extrusionOk="0">
                  <a:moveTo>
                    <a:pt x="125" y="0"/>
                  </a:moveTo>
                  <a:cubicBezTo>
                    <a:pt x="50" y="0"/>
                    <a:pt x="0" y="25"/>
                    <a:pt x="0" y="75"/>
                  </a:cubicBezTo>
                  <a:cubicBezTo>
                    <a:pt x="0" y="125"/>
                    <a:pt x="62" y="138"/>
                    <a:pt x="150" y="138"/>
                  </a:cubicBezTo>
                  <a:cubicBezTo>
                    <a:pt x="225" y="138"/>
                    <a:pt x="275" y="88"/>
                    <a:pt x="275" y="63"/>
                  </a:cubicBezTo>
                  <a:cubicBezTo>
                    <a:pt x="275" y="13"/>
                    <a:pt x="212"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2"/>
            <p:cNvSpPr/>
            <p:nvPr/>
          </p:nvSpPr>
          <p:spPr>
            <a:xfrm>
              <a:off x="2677365" y="3257163"/>
              <a:ext cx="11533" cy="6799"/>
            </a:xfrm>
            <a:custGeom>
              <a:avLst/>
              <a:gdLst/>
              <a:ahLst/>
              <a:cxnLst/>
              <a:rect l="l" t="t" r="r" b="b"/>
              <a:pathLst>
                <a:path w="363" h="214" extrusionOk="0">
                  <a:moveTo>
                    <a:pt x="144" y="1"/>
                  </a:moveTo>
                  <a:cubicBezTo>
                    <a:pt x="83" y="1"/>
                    <a:pt x="34" y="24"/>
                    <a:pt x="25" y="60"/>
                  </a:cubicBezTo>
                  <a:cubicBezTo>
                    <a:pt x="0" y="110"/>
                    <a:pt x="62" y="173"/>
                    <a:pt x="162" y="198"/>
                  </a:cubicBezTo>
                  <a:cubicBezTo>
                    <a:pt x="187" y="208"/>
                    <a:pt x="212" y="213"/>
                    <a:pt x="235" y="213"/>
                  </a:cubicBezTo>
                  <a:cubicBezTo>
                    <a:pt x="293" y="213"/>
                    <a:pt x="341" y="184"/>
                    <a:pt x="350" y="148"/>
                  </a:cubicBezTo>
                  <a:cubicBezTo>
                    <a:pt x="362" y="98"/>
                    <a:pt x="300" y="48"/>
                    <a:pt x="212" y="10"/>
                  </a:cubicBezTo>
                  <a:cubicBezTo>
                    <a:pt x="189" y="4"/>
                    <a:pt x="166" y="1"/>
                    <a:pt x="1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2"/>
            <p:cNvSpPr/>
            <p:nvPr/>
          </p:nvSpPr>
          <p:spPr>
            <a:xfrm>
              <a:off x="2398275" y="2936800"/>
              <a:ext cx="360078" cy="286429"/>
            </a:xfrm>
            <a:custGeom>
              <a:avLst/>
              <a:gdLst/>
              <a:ahLst/>
              <a:cxnLst/>
              <a:rect l="l" t="t" r="r" b="b"/>
              <a:pathLst>
                <a:path w="11333" h="9015" extrusionOk="0">
                  <a:moveTo>
                    <a:pt x="6742" y="1"/>
                  </a:moveTo>
                  <a:cubicBezTo>
                    <a:pt x="6294" y="1"/>
                    <a:pt x="5840" y="57"/>
                    <a:pt x="5385" y="173"/>
                  </a:cubicBezTo>
                  <a:cubicBezTo>
                    <a:pt x="825" y="1322"/>
                    <a:pt x="0" y="5208"/>
                    <a:pt x="75" y="6108"/>
                  </a:cubicBezTo>
                  <a:cubicBezTo>
                    <a:pt x="150" y="7020"/>
                    <a:pt x="1587" y="8007"/>
                    <a:pt x="1587" y="8007"/>
                  </a:cubicBezTo>
                  <a:cubicBezTo>
                    <a:pt x="1388" y="7964"/>
                    <a:pt x="1210" y="7945"/>
                    <a:pt x="1051" y="7945"/>
                  </a:cubicBezTo>
                  <a:cubicBezTo>
                    <a:pt x="417" y="7945"/>
                    <a:pt x="103" y="8259"/>
                    <a:pt x="13" y="8669"/>
                  </a:cubicBezTo>
                  <a:cubicBezTo>
                    <a:pt x="88" y="8719"/>
                    <a:pt x="150" y="8756"/>
                    <a:pt x="213" y="8769"/>
                  </a:cubicBezTo>
                  <a:cubicBezTo>
                    <a:pt x="213" y="8769"/>
                    <a:pt x="400" y="8253"/>
                    <a:pt x="1189" y="8253"/>
                  </a:cubicBezTo>
                  <a:cubicBezTo>
                    <a:pt x="1311" y="8253"/>
                    <a:pt x="1447" y="8266"/>
                    <a:pt x="1600" y="8294"/>
                  </a:cubicBezTo>
                  <a:cubicBezTo>
                    <a:pt x="1600" y="8294"/>
                    <a:pt x="1665" y="9014"/>
                    <a:pt x="2265" y="9014"/>
                  </a:cubicBezTo>
                  <a:cubicBezTo>
                    <a:pt x="2359" y="9014"/>
                    <a:pt x="2465" y="8997"/>
                    <a:pt x="2587" y="8956"/>
                  </a:cubicBezTo>
                  <a:cubicBezTo>
                    <a:pt x="3499" y="8657"/>
                    <a:pt x="2474" y="7457"/>
                    <a:pt x="2474" y="7457"/>
                  </a:cubicBezTo>
                  <a:lnTo>
                    <a:pt x="2474" y="7457"/>
                  </a:lnTo>
                  <a:cubicBezTo>
                    <a:pt x="2474" y="7457"/>
                    <a:pt x="2606" y="7494"/>
                    <a:pt x="2792" y="7494"/>
                  </a:cubicBezTo>
                  <a:cubicBezTo>
                    <a:pt x="3132" y="7494"/>
                    <a:pt x="3651" y="7369"/>
                    <a:pt x="3861" y="6657"/>
                  </a:cubicBezTo>
                  <a:cubicBezTo>
                    <a:pt x="4198" y="5570"/>
                    <a:pt x="3536" y="4471"/>
                    <a:pt x="3536" y="4471"/>
                  </a:cubicBezTo>
                  <a:lnTo>
                    <a:pt x="3536" y="4471"/>
                  </a:lnTo>
                  <a:cubicBezTo>
                    <a:pt x="3536" y="4471"/>
                    <a:pt x="3919" y="4561"/>
                    <a:pt x="4329" y="4561"/>
                  </a:cubicBezTo>
                  <a:cubicBezTo>
                    <a:pt x="4895" y="4561"/>
                    <a:pt x="5514" y="4389"/>
                    <a:pt x="5260" y="3571"/>
                  </a:cubicBezTo>
                  <a:lnTo>
                    <a:pt x="5260" y="3571"/>
                  </a:lnTo>
                  <a:cubicBezTo>
                    <a:pt x="5261" y="3571"/>
                    <a:pt x="6287" y="4543"/>
                    <a:pt x="7573" y="4543"/>
                  </a:cubicBezTo>
                  <a:cubicBezTo>
                    <a:pt x="7795" y="4543"/>
                    <a:pt x="8025" y="4514"/>
                    <a:pt x="8259" y="4446"/>
                  </a:cubicBezTo>
                  <a:cubicBezTo>
                    <a:pt x="8259" y="4446"/>
                    <a:pt x="10009" y="4033"/>
                    <a:pt x="9271" y="2584"/>
                  </a:cubicBezTo>
                  <a:cubicBezTo>
                    <a:pt x="9273" y="2579"/>
                    <a:pt x="9286" y="2577"/>
                    <a:pt x="9309" y="2577"/>
                  </a:cubicBezTo>
                  <a:cubicBezTo>
                    <a:pt x="9403" y="2577"/>
                    <a:pt x="9666" y="2611"/>
                    <a:pt x="10008" y="2611"/>
                  </a:cubicBezTo>
                  <a:cubicBezTo>
                    <a:pt x="10393" y="2611"/>
                    <a:pt x="10877" y="2568"/>
                    <a:pt x="11333" y="2384"/>
                  </a:cubicBezTo>
                  <a:cubicBezTo>
                    <a:pt x="11146" y="2147"/>
                    <a:pt x="10946" y="1922"/>
                    <a:pt x="10746" y="1722"/>
                  </a:cubicBezTo>
                  <a:cubicBezTo>
                    <a:pt x="9642" y="618"/>
                    <a:pt x="8228" y="1"/>
                    <a:pt x="6742"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2"/>
            <p:cNvSpPr/>
            <p:nvPr/>
          </p:nvSpPr>
          <p:spPr>
            <a:xfrm>
              <a:off x="2345851" y="2839863"/>
              <a:ext cx="470074" cy="372660"/>
            </a:xfrm>
            <a:custGeom>
              <a:avLst/>
              <a:gdLst/>
              <a:ahLst/>
              <a:cxnLst/>
              <a:rect l="l" t="t" r="r" b="b"/>
              <a:pathLst>
                <a:path w="14795" h="11729" extrusionOk="0">
                  <a:moveTo>
                    <a:pt x="1762" y="11545"/>
                  </a:moveTo>
                  <a:cubicBezTo>
                    <a:pt x="1762" y="11545"/>
                    <a:pt x="1762" y="11546"/>
                    <a:pt x="1762" y="11546"/>
                  </a:cubicBezTo>
                  <a:cubicBezTo>
                    <a:pt x="1762" y="11546"/>
                    <a:pt x="1762" y="11545"/>
                    <a:pt x="1763" y="11545"/>
                  </a:cubicBezTo>
                  <a:cubicBezTo>
                    <a:pt x="1762" y="11545"/>
                    <a:pt x="1762" y="11545"/>
                    <a:pt x="1762" y="11545"/>
                  </a:cubicBezTo>
                  <a:close/>
                  <a:moveTo>
                    <a:pt x="10616" y="1"/>
                  </a:moveTo>
                  <a:cubicBezTo>
                    <a:pt x="8949" y="1"/>
                    <a:pt x="8385" y="1649"/>
                    <a:pt x="8385" y="1649"/>
                  </a:cubicBezTo>
                  <a:cubicBezTo>
                    <a:pt x="8385" y="1649"/>
                    <a:pt x="7888" y="1398"/>
                    <a:pt x="7238" y="1398"/>
                  </a:cubicBezTo>
                  <a:cubicBezTo>
                    <a:pt x="6960" y="1398"/>
                    <a:pt x="6655" y="1443"/>
                    <a:pt x="6348" y="1574"/>
                  </a:cubicBezTo>
                  <a:cubicBezTo>
                    <a:pt x="5324" y="2012"/>
                    <a:pt x="5324" y="2361"/>
                    <a:pt x="5324" y="2361"/>
                  </a:cubicBezTo>
                  <a:cubicBezTo>
                    <a:pt x="5324" y="2361"/>
                    <a:pt x="5006" y="2159"/>
                    <a:pt x="4505" y="2159"/>
                  </a:cubicBezTo>
                  <a:cubicBezTo>
                    <a:pt x="4268" y="2159"/>
                    <a:pt x="3991" y="2204"/>
                    <a:pt x="3687" y="2336"/>
                  </a:cubicBezTo>
                  <a:cubicBezTo>
                    <a:pt x="2737" y="2736"/>
                    <a:pt x="1938" y="3511"/>
                    <a:pt x="2162" y="5073"/>
                  </a:cubicBezTo>
                  <a:cubicBezTo>
                    <a:pt x="2162" y="5073"/>
                    <a:pt x="876" y="5260"/>
                    <a:pt x="1063" y="5648"/>
                  </a:cubicBezTo>
                  <a:cubicBezTo>
                    <a:pt x="1221" y="5984"/>
                    <a:pt x="1503" y="6011"/>
                    <a:pt x="1588" y="6011"/>
                  </a:cubicBezTo>
                  <a:cubicBezTo>
                    <a:pt x="1604" y="6011"/>
                    <a:pt x="1613" y="6010"/>
                    <a:pt x="1613" y="6010"/>
                  </a:cubicBezTo>
                  <a:lnTo>
                    <a:pt x="1613" y="6010"/>
                  </a:lnTo>
                  <a:cubicBezTo>
                    <a:pt x="1613" y="6010"/>
                    <a:pt x="1" y="6885"/>
                    <a:pt x="263" y="8896"/>
                  </a:cubicBezTo>
                  <a:cubicBezTo>
                    <a:pt x="513" y="10907"/>
                    <a:pt x="1437" y="11445"/>
                    <a:pt x="1762" y="11545"/>
                  </a:cubicBezTo>
                  <a:lnTo>
                    <a:pt x="1762" y="11545"/>
                  </a:lnTo>
                  <a:cubicBezTo>
                    <a:pt x="1764" y="11522"/>
                    <a:pt x="1926" y="10983"/>
                    <a:pt x="2690" y="10983"/>
                  </a:cubicBezTo>
                  <a:cubicBezTo>
                    <a:pt x="2801" y="10983"/>
                    <a:pt x="2924" y="10994"/>
                    <a:pt x="3062" y="11020"/>
                  </a:cubicBezTo>
                  <a:cubicBezTo>
                    <a:pt x="3062" y="11020"/>
                    <a:pt x="3127" y="11729"/>
                    <a:pt x="3725" y="11729"/>
                  </a:cubicBezTo>
                  <a:cubicBezTo>
                    <a:pt x="3819" y="11729"/>
                    <a:pt x="3927" y="11711"/>
                    <a:pt x="4049" y="11670"/>
                  </a:cubicBezTo>
                  <a:cubicBezTo>
                    <a:pt x="4949" y="11383"/>
                    <a:pt x="3937" y="10183"/>
                    <a:pt x="3937" y="10183"/>
                  </a:cubicBezTo>
                  <a:lnTo>
                    <a:pt x="3937" y="10183"/>
                  </a:lnTo>
                  <a:cubicBezTo>
                    <a:pt x="3937" y="10183"/>
                    <a:pt x="4064" y="10218"/>
                    <a:pt x="4243" y="10218"/>
                  </a:cubicBezTo>
                  <a:cubicBezTo>
                    <a:pt x="4583" y="10218"/>
                    <a:pt x="5111" y="10095"/>
                    <a:pt x="5324" y="9383"/>
                  </a:cubicBezTo>
                  <a:cubicBezTo>
                    <a:pt x="5661" y="8284"/>
                    <a:pt x="4999" y="7197"/>
                    <a:pt x="4999" y="7197"/>
                  </a:cubicBezTo>
                  <a:lnTo>
                    <a:pt x="4999" y="7197"/>
                  </a:lnTo>
                  <a:cubicBezTo>
                    <a:pt x="4999" y="7197"/>
                    <a:pt x="5377" y="7287"/>
                    <a:pt x="5785" y="7287"/>
                  </a:cubicBezTo>
                  <a:cubicBezTo>
                    <a:pt x="6353" y="7287"/>
                    <a:pt x="6977" y="7113"/>
                    <a:pt x="6723" y="6285"/>
                  </a:cubicBezTo>
                  <a:lnTo>
                    <a:pt x="6723" y="6285"/>
                  </a:lnTo>
                  <a:cubicBezTo>
                    <a:pt x="6723" y="6285"/>
                    <a:pt x="7744" y="7261"/>
                    <a:pt x="9026" y="7261"/>
                  </a:cubicBezTo>
                  <a:cubicBezTo>
                    <a:pt x="9251" y="7261"/>
                    <a:pt x="9484" y="7230"/>
                    <a:pt x="9722" y="7159"/>
                  </a:cubicBezTo>
                  <a:cubicBezTo>
                    <a:pt x="9722" y="7159"/>
                    <a:pt x="11471" y="6760"/>
                    <a:pt x="10734" y="5298"/>
                  </a:cubicBezTo>
                  <a:lnTo>
                    <a:pt x="10734" y="5298"/>
                  </a:lnTo>
                  <a:cubicBezTo>
                    <a:pt x="10734" y="5298"/>
                    <a:pt x="11049" y="5365"/>
                    <a:pt x="11491" y="5365"/>
                  </a:cubicBezTo>
                  <a:cubicBezTo>
                    <a:pt x="12315" y="5365"/>
                    <a:pt x="13578" y="5132"/>
                    <a:pt x="14058" y="3798"/>
                  </a:cubicBezTo>
                  <a:cubicBezTo>
                    <a:pt x="14795" y="1762"/>
                    <a:pt x="13070" y="362"/>
                    <a:pt x="11059" y="37"/>
                  </a:cubicBezTo>
                  <a:cubicBezTo>
                    <a:pt x="10903" y="12"/>
                    <a:pt x="10756" y="1"/>
                    <a:pt x="10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2"/>
            <p:cNvSpPr/>
            <p:nvPr/>
          </p:nvSpPr>
          <p:spPr>
            <a:xfrm>
              <a:off x="2357384" y="2865662"/>
              <a:ext cx="450216" cy="348068"/>
            </a:xfrm>
            <a:custGeom>
              <a:avLst/>
              <a:gdLst/>
              <a:ahLst/>
              <a:cxnLst/>
              <a:rect l="l" t="t" r="r" b="b"/>
              <a:pathLst>
                <a:path w="14170" h="10955" extrusionOk="0">
                  <a:moveTo>
                    <a:pt x="12682" y="0"/>
                  </a:moveTo>
                  <a:lnTo>
                    <a:pt x="12682" y="0"/>
                  </a:lnTo>
                  <a:cubicBezTo>
                    <a:pt x="13157" y="837"/>
                    <a:pt x="13270" y="1999"/>
                    <a:pt x="12845" y="2836"/>
                  </a:cubicBezTo>
                  <a:cubicBezTo>
                    <a:pt x="12519" y="3488"/>
                    <a:pt x="11718" y="3659"/>
                    <a:pt x="10967" y="3659"/>
                  </a:cubicBezTo>
                  <a:cubicBezTo>
                    <a:pt x="10133" y="3659"/>
                    <a:pt x="9359" y="3449"/>
                    <a:pt x="9359" y="3449"/>
                  </a:cubicBezTo>
                  <a:lnTo>
                    <a:pt x="9359" y="3449"/>
                  </a:lnTo>
                  <a:cubicBezTo>
                    <a:pt x="9359" y="3449"/>
                    <a:pt x="10371" y="4648"/>
                    <a:pt x="9109" y="5260"/>
                  </a:cubicBezTo>
                  <a:cubicBezTo>
                    <a:pt x="8874" y="5372"/>
                    <a:pt x="8618" y="5418"/>
                    <a:pt x="8356" y="5418"/>
                  </a:cubicBezTo>
                  <a:cubicBezTo>
                    <a:pt x="7177" y="5418"/>
                    <a:pt x="5873" y="4498"/>
                    <a:pt x="5873" y="4498"/>
                  </a:cubicBezTo>
                  <a:lnTo>
                    <a:pt x="5873" y="4498"/>
                  </a:lnTo>
                  <a:cubicBezTo>
                    <a:pt x="5873" y="4498"/>
                    <a:pt x="6010" y="4886"/>
                    <a:pt x="5760" y="5660"/>
                  </a:cubicBezTo>
                  <a:cubicBezTo>
                    <a:pt x="5692" y="5877"/>
                    <a:pt x="5528" y="5955"/>
                    <a:pt x="5328" y="5955"/>
                  </a:cubicBezTo>
                  <a:cubicBezTo>
                    <a:pt x="4799" y="5955"/>
                    <a:pt x="4011" y="5410"/>
                    <a:pt x="4011" y="5410"/>
                  </a:cubicBezTo>
                  <a:lnTo>
                    <a:pt x="4011" y="5410"/>
                  </a:lnTo>
                  <a:cubicBezTo>
                    <a:pt x="4011" y="5411"/>
                    <a:pt x="4773" y="6785"/>
                    <a:pt x="4486" y="8059"/>
                  </a:cubicBezTo>
                  <a:cubicBezTo>
                    <a:pt x="4381" y="8504"/>
                    <a:pt x="4141" y="8649"/>
                    <a:pt x="3872" y="8649"/>
                  </a:cubicBezTo>
                  <a:cubicBezTo>
                    <a:pt x="3372" y="8649"/>
                    <a:pt x="2774" y="8147"/>
                    <a:pt x="2774" y="8147"/>
                  </a:cubicBezTo>
                  <a:lnTo>
                    <a:pt x="2774" y="8147"/>
                  </a:lnTo>
                  <a:cubicBezTo>
                    <a:pt x="2774" y="8147"/>
                    <a:pt x="3836" y="9759"/>
                    <a:pt x="3199" y="9896"/>
                  </a:cubicBezTo>
                  <a:cubicBezTo>
                    <a:pt x="3184" y="9899"/>
                    <a:pt x="3169" y="9901"/>
                    <a:pt x="3154" y="9901"/>
                  </a:cubicBezTo>
                  <a:cubicBezTo>
                    <a:pt x="2521" y="9901"/>
                    <a:pt x="1687" y="7160"/>
                    <a:pt x="1687" y="7160"/>
                  </a:cubicBezTo>
                  <a:lnTo>
                    <a:pt x="1687" y="7160"/>
                  </a:lnTo>
                  <a:cubicBezTo>
                    <a:pt x="1687" y="7160"/>
                    <a:pt x="1767" y="9271"/>
                    <a:pt x="817" y="9271"/>
                  </a:cubicBezTo>
                  <a:cubicBezTo>
                    <a:pt x="776" y="9271"/>
                    <a:pt x="733" y="9267"/>
                    <a:pt x="687" y="9259"/>
                  </a:cubicBezTo>
                  <a:cubicBezTo>
                    <a:pt x="375" y="9196"/>
                    <a:pt x="150" y="8971"/>
                    <a:pt x="0" y="8696"/>
                  </a:cubicBezTo>
                  <a:lnTo>
                    <a:pt x="0" y="8696"/>
                  </a:lnTo>
                  <a:cubicBezTo>
                    <a:pt x="350" y="10246"/>
                    <a:pt x="1112" y="10683"/>
                    <a:pt x="1400" y="10771"/>
                  </a:cubicBezTo>
                  <a:cubicBezTo>
                    <a:pt x="1400" y="10771"/>
                    <a:pt x="1551" y="10204"/>
                    <a:pt x="2321" y="10204"/>
                  </a:cubicBezTo>
                  <a:cubicBezTo>
                    <a:pt x="2437" y="10204"/>
                    <a:pt x="2567" y="10216"/>
                    <a:pt x="2712" y="10246"/>
                  </a:cubicBezTo>
                  <a:cubicBezTo>
                    <a:pt x="2712" y="10246"/>
                    <a:pt x="2777" y="10954"/>
                    <a:pt x="3374" y="10954"/>
                  </a:cubicBezTo>
                  <a:cubicBezTo>
                    <a:pt x="3468" y="10954"/>
                    <a:pt x="3576" y="10936"/>
                    <a:pt x="3699" y="10896"/>
                  </a:cubicBezTo>
                  <a:cubicBezTo>
                    <a:pt x="4611" y="10596"/>
                    <a:pt x="3586" y="9396"/>
                    <a:pt x="3586" y="9396"/>
                  </a:cubicBezTo>
                  <a:lnTo>
                    <a:pt x="3586" y="9396"/>
                  </a:lnTo>
                  <a:cubicBezTo>
                    <a:pt x="3586" y="9396"/>
                    <a:pt x="3719" y="9434"/>
                    <a:pt x="3905" y="9434"/>
                  </a:cubicBezTo>
                  <a:cubicBezTo>
                    <a:pt x="4246" y="9434"/>
                    <a:pt x="4767" y="9308"/>
                    <a:pt x="4986" y="8596"/>
                  </a:cubicBezTo>
                  <a:cubicBezTo>
                    <a:pt x="5310" y="7509"/>
                    <a:pt x="4648" y="6410"/>
                    <a:pt x="4648" y="6410"/>
                  </a:cubicBezTo>
                  <a:lnTo>
                    <a:pt x="4648" y="6410"/>
                  </a:lnTo>
                  <a:cubicBezTo>
                    <a:pt x="4648" y="6410"/>
                    <a:pt x="5037" y="6504"/>
                    <a:pt x="5452" y="6504"/>
                  </a:cubicBezTo>
                  <a:cubicBezTo>
                    <a:pt x="6015" y="6504"/>
                    <a:pt x="6624" y="6330"/>
                    <a:pt x="6373" y="5510"/>
                  </a:cubicBezTo>
                  <a:lnTo>
                    <a:pt x="6373" y="5510"/>
                  </a:lnTo>
                  <a:cubicBezTo>
                    <a:pt x="6373" y="5510"/>
                    <a:pt x="7408" y="6482"/>
                    <a:pt x="8689" y="6482"/>
                  </a:cubicBezTo>
                  <a:cubicBezTo>
                    <a:pt x="8910" y="6482"/>
                    <a:pt x="9139" y="6453"/>
                    <a:pt x="9371" y="6385"/>
                  </a:cubicBezTo>
                  <a:cubicBezTo>
                    <a:pt x="9371" y="6385"/>
                    <a:pt x="11121" y="5973"/>
                    <a:pt x="10383" y="4523"/>
                  </a:cubicBezTo>
                  <a:cubicBezTo>
                    <a:pt x="10383" y="4521"/>
                    <a:pt x="10388" y="4520"/>
                    <a:pt x="10398" y="4520"/>
                  </a:cubicBezTo>
                  <a:cubicBezTo>
                    <a:pt x="10462" y="4520"/>
                    <a:pt x="10725" y="4558"/>
                    <a:pt x="11081" y="4558"/>
                  </a:cubicBezTo>
                  <a:cubicBezTo>
                    <a:pt x="11901" y="4558"/>
                    <a:pt x="13212" y="4354"/>
                    <a:pt x="13695" y="2999"/>
                  </a:cubicBezTo>
                  <a:cubicBezTo>
                    <a:pt x="14169" y="1699"/>
                    <a:pt x="13632" y="662"/>
                    <a:pt x="12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2"/>
            <p:cNvSpPr/>
            <p:nvPr/>
          </p:nvSpPr>
          <p:spPr>
            <a:xfrm>
              <a:off x="2378417" y="3012927"/>
              <a:ext cx="48072" cy="23861"/>
            </a:xfrm>
            <a:custGeom>
              <a:avLst/>
              <a:gdLst/>
              <a:ahLst/>
              <a:cxnLst/>
              <a:rect l="l" t="t" r="r" b="b"/>
              <a:pathLst>
                <a:path w="1513" h="751" extrusionOk="0">
                  <a:moveTo>
                    <a:pt x="1512" y="1"/>
                  </a:moveTo>
                  <a:lnTo>
                    <a:pt x="1512" y="1"/>
                  </a:lnTo>
                  <a:cubicBezTo>
                    <a:pt x="1512" y="1"/>
                    <a:pt x="1412" y="101"/>
                    <a:pt x="625" y="188"/>
                  </a:cubicBezTo>
                  <a:cubicBezTo>
                    <a:pt x="586" y="191"/>
                    <a:pt x="549" y="193"/>
                    <a:pt x="514" y="193"/>
                  </a:cubicBezTo>
                  <a:cubicBezTo>
                    <a:pt x="281" y="193"/>
                    <a:pt x="139" y="123"/>
                    <a:pt x="63" y="26"/>
                  </a:cubicBezTo>
                  <a:cubicBezTo>
                    <a:pt x="13" y="88"/>
                    <a:pt x="0" y="151"/>
                    <a:pt x="38" y="213"/>
                  </a:cubicBezTo>
                  <a:cubicBezTo>
                    <a:pt x="189" y="545"/>
                    <a:pt x="453" y="577"/>
                    <a:pt x="550" y="577"/>
                  </a:cubicBezTo>
                  <a:cubicBezTo>
                    <a:pt x="574" y="577"/>
                    <a:pt x="588" y="575"/>
                    <a:pt x="588" y="575"/>
                  </a:cubicBezTo>
                  <a:lnTo>
                    <a:pt x="588" y="575"/>
                  </a:lnTo>
                  <a:cubicBezTo>
                    <a:pt x="588" y="575"/>
                    <a:pt x="475" y="638"/>
                    <a:pt x="325" y="750"/>
                  </a:cubicBezTo>
                  <a:cubicBezTo>
                    <a:pt x="912" y="650"/>
                    <a:pt x="1512" y="1"/>
                    <a:pt x="1512" y="1"/>
                  </a:cubicBezTo>
                  <a:close/>
                </a:path>
              </a:pathLst>
            </a:custGeom>
            <a:solidFill>
              <a:srgbClr val="EF4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2"/>
            <p:cNvSpPr/>
            <p:nvPr/>
          </p:nvSpPr>
          <p:spPr>
            <a:xfrm>
              <a:off x="2407394" y="2939501"/>
              <a:ext cx="82990" cy="72187"/>
            </a:xfrm>
            <a:custGeom>
              <a:avLst/>
              <a:gdLst/>
              <a:ahLst/>
              <a:cxnLst/>
              <a:rect l="l" t="t" r="r" b="b"/>
              <a:pathLst>
                <a:path w="2612" h="2272" extrusionOk="0">
                  <a:moveTo>
                    <a:pt x="1800" y="0"/>
                  </a:moveTo>
                  <a:lnTo>
                    <a:pt x="1800" y="0"/>
                  </a:lnTo>
                  <a:cubicBezTo>
                    <a:pt x="1725" y="88"/>
                    <a:pt x="1138" y="875"/>
                    <a:pt x="713" y="1150"/>
                  </a:cubicBezTo>
                  <a:cubicBezTo>
                    <a:pt x="660" y="1185"/>
                    <a:pt x="615" y="1201"/>
                    <a:pt x="577" y="1201"/>
                  </a:cubicBezTo>
                  <a:cubicBezTo>
                    <a:pt x="377" y="1201"/>
                    <a:pt x="387" y="738"/>
                    <a:pt x="450" y="275"/>
                  </a:cubicBezTo>
                  <a:lnTo>
                    <a:pt x="450" y="275"/>
                  </a:lnTo>
                  <a:cubicBezTo>
                    <a:pt x="225" y="700"/>
                    <a:pt x="126" y="1237"/>
                    <a:pt x="225" y="1937"/>
                  </a:cubicBezTo>
                  <a:cubicBezTo>
                    <a:pt x="225" y="1937"/>
                    <a:pt x="126" y="1949"/>
                    <a:pt x="1" y="1962"/>
                  </a:cubicBezTo>
                  <a:cubicBezTo>
                    <a:pt x="193" y="2190"/>
                    <a:pt x="489" y="2272"/>
                    <a:pt x="813" y="2272"/>
                  </a:cubicBezTo>
                  <a:cubicBezTo>
                    <a:pt x="1624" y="2272"/>
                    <a:pt x="2612" y="1762"/>
                    <a:pt x="2612" y="1762"/>
                  </a:cubicBezTo>
                  <a:lnTo>
                    <a:pt x="2612" y="1762"/>
                  </a:lnTo>
                  <a:cubicBezTo>
                    <a:pt x="2612" y="1762"/>
                    <a:pt x="2379" y="1779"/>
                    <a:pt x="2084" y="1779"/>
                  </a:cubicBezTo>
                  <a:cubicBezTo>
                    <a:pt x="1764" y="1779"/>
                    <a:pt x="1372" y="1759"/>
                    <a:pt x="1125" y="1674"/>
                  </a:cubicBezTo>
                  <a:cubicBezTo>
                    <a:pt x="675" y="1512"/>
                    <a:pt x="1687" y="138"/>
                    <a:pt x="18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2"/>
            <p:cNvSpPr/>
            <p:nvPr/>
          </p:nvSpPr>
          <p:spPr>
            <a:xfrm>
              <a:off x="2464553" y="2939501"/>
              <a:ext cx="32" cy="32"/>
            </a:xfrm>
            <a:custGeom>
              <a:avLst/>
              <a:gdLst/>
              <a:ahLst/>
              <a:cxnLst/>
              <a:rect l="l" t="t" r="r" b="b"/>
              <a:pathLst>
                <a:path w="1" h="1" extrusionOk="0">
                  <a:moveTo>
                    <a:pt x="1" y="0"/>
                  </a:moveTo>
                  <a:lnTo>
                    <a:pt x="1" y="0"/>
                  </a:lnTo>
                  <a:close/>
                </a:path>
              </a:pathLst>
            </a:custGeom>
            <a:solidFill>
              <a:srgbClr val="EF4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2"/>
            <p:cNvSpPr/>
            <p:nvPr/>
          </p:nvSpPr>
          <p:spPr>
            <a:xfrm>
              <a:off x="2685276" y="2856098"/>
              <a:ext cx="113174" cy="154669"/>
            </a:xfrm>
            <a:custGeom>
              <a:avLst/>
              <a:gdLst/>
              <a:ahLst/>
              <a:cxnLst/>
              <a:rect l="l" t="t" r="r" b="b"/>
              <a:pathLst>
                <a:path w="3562" h="4868" extrusionOk="0">
                  <a:moveTo>
                    <a:pt x="1267" y="0"/>
                  </a:moveTo>
                  <a:cubicBezTo>
                    <a:pt x="1249" y="0"/>
                    <a:pt x="1231" y="1"/>
                    <a:pt x="1213" y="1"/>
                  </a:cubicBezTo>
                  <a:cubicBezTo>
                    <a:pt x="1000" y="1"/>
                    <a:pt x="801" y="26"/>
                    <a:pt x="613" y="114"/>
                  </a:cubicBezTo>
                  <a:cubicBezTo>
                    <a:pt x="526" y="151"/>
                    <a:pt x="426" y="201"/>
                    <a:pt x="351" y="276"/>
                  </a:cubicBezTo>
                  <a:cubicBezTo>
                    <a:pt x="276" y="339"/>
                    <a:pt x="201" y="451"/>
                    <a:pt x="163" y="551"/>
                  </a:cubicBezTo>
                  <a:cubicBezTo>
                    <a:pt x="113" y="638"/>
                    <a:pt x="101" y="751"/>
                    <a:pt x="101" y="863"/>
                  </a:cubicBezTo>
                  <a:cubicBezTo>
                    <a:pt x="113" y="963"/>
                    <a:pt x="126" y="1076"/>
                    <a:pt x="176" y="1176"/>
                  </a:cubicBezTo>
                  <a:cubicBezTo>
                    <a:pt x="276" y="1363"/>
                    <a:pt x="413" y="1513"/>
                    <a:pt x="563" y="1626"/>
                  </a:cubicBezTo>
                  <a:cubicBezTo>
                    <a:pt x="726" y="1736"/>
                    <a:pt x="923" y="1796"/>
                    <a:pt x="1109" y="1796"/>
                  </a:cubicBezTo>
                  <a:cubicBezTo>
                    <a:pt x="1281" y="1796"/>
                    <a:pt x="1443" y="1746"/>
                    <a:pt x="1563" y="1638"/>
                  </a:cubicBezTo>
                  <a:cubicBezTo>
                    <a:pt x="1688" y="1551"/>
                    <a:pt x="1750" y="1376"/>
                    <a:pt x="1700" y="1251"/>
                  </a:cubicBezTo>
                  <a:cubicBezTo>
                    <a:pt x="1663" y="1101"/>
                    <a:pt x="1550" y="1051"/>
                    <a:pt x="1475" y="1013"/>
                  </a:cubicBezTo>
                  <a:cubicBezTo>
                    <a:pt x="1375" y="976"/>
                    <a:pt x="1313" y="963"/>
                    <a:pt x="1275" y="963"/>
                  </a:cubicBezTo>
                  <a:lnTo>
                    <a:pt x="1188" y="963"/>
                  </a:lnTo>
                  <a:cubicBezTo>
                    <a:pt x="1188" y="963"/>
                    <a:pt x="1225" y="963"/>
                    <a:pt x="1263" y="988"/>
                  </a:cubicBezTo>
                  <a:cubicBezTo>
                    <a:pt x="1313" y="1001"/>
                    <a:pt x="1375" y="1013"/>
                    <a:pt x="1450" y="1051"/>
                  </a:cubicBezTo>
                  <a:cubicBezTo>
                    <a:pt x="1538" y="1076"/>
                    <a:pt x="1613" y="1138"/>
                    <a:pt x="1638" y="1251"/>
                  </a:cubicBezTo>
                  <a:cubicBezTo>
                    <a:pt x="1675" y="1363"/>
                    <a:pt x="1625" y="1488"/>
                    <a:pt x="1513" y="1576"/>
                  </a:cubicBezTo>
                  <a:cubicBezTo>
                    <a:pt x="1415" y="1662"/>
                    <a:pt x="1274" y="1706"/>
                    <a:pt x="1124" y="1706"/>
                  </a:cubicBezTo>
                  <a:cubicBezTo>
                    <a:pt x="949" y="1706"/>
                    <a:pt x="761" y="1647"/>
                    <a:pt x="613" y="1526"/>
                  </a:cubicBezTo>
                  <a:cubicBezTo>
                    <a:pt x="451" y="1426"/>
                    <a:pt x="351" y="1276"/>
                    <a:pt x="263" y="1113"/>
                  </a:cubicBezTo>
                  <a:cubicBezTo>
                    <a:pt x="238" y="1026"/>
                    <a:pt x="201" y="938"/>
                    <a:pt x="201" y="838"/>
                  </a:cubicBezTo>
                  <a:cubicBezTo>
                    <a:pt x="201" y="751"/>
                    <a:pt x="226" y="651"/>
                    <a:pt x="251" y="576"/>
                  </a:cubicBezTo>
                  <a:cubicBezTo>
                    <a:pt x="313" y="401"/>
                    <a:pt x="476" y="276"/>
                    <a:pt x="638" y="214"/>
                  </a:cubicBezTo>
                  <a:cubicBezTo>
                    <a:pt x="813" y="151"/>
                    <a:pt x="1000" y="126"/>
                    <a:pt x="1188" y="126"/>
                  </a:cubicBezTo>
                  <a:cubicBezTo>
                    <a:pt x="1205" y="126"/>
                    <a:pt x="1221" y="125"/>
                    <a:pt x="1238" y="125"/>
                  </a:cubicBezTo>
                  <a:cubicBezTo>
                    <a:pt x="1580" y="125"/>
                    <a:pt x="1887" y="245"/>
                    <a:pt x="2125" y="376"/>
                  </a:cubicBezTo>
                  <a:cubicBezTo>
                    <a:pt x="2375" y="513"/>
                    <a:pt x="2562" y="688"/>
                    <a:pt x="2675" y="813"/>
                  </a:cubicBezTo>
                  <a:cubicBezTo>
                    <a:pt x="2725" y="888"/>
                    <a:pt x="2762" y="938"/>
                    <a:pt x="2800" y="963"/>
                  </a:cubicBezTo>
                  <a:cubicBezTo>
                    <a:pt x="2825" y="1013"/>
                    <a:pt x="2850" y="1026"/>
                    <a:pt x="2850" y="1026"/>
                  </a:cubicBezTo>
                  <a:cubicBezTo>
                    <a:pt x="2850" y="1026"/>
                    <a:pt x="2862" y="1063"/>
                    <a:pt x="2887" y="1088"/>
                  </a:cubicBezTo>
                  <a:cubicBezTo>
                    <a:pt x="2925" y="1126"/>
                    <a:pt x="2950" y="1176"/>
                    <a:pt x="3000" y="1251"/>
                  </a:cubicBezTo>
                  <a:cubicBezTo>
                    <a:pt x="3100" y="1388"/>
                    <a:pt x="3200" y="1613"/>
                    <a:pt x="3287" y="1888"/>
                  </a:cubicBezTo>
                  <a:cubicBezTo>
                    <a:pt x="3362" y="2175"/>
                    <a:pt x="3387" y="2513"/>
                    <a:pt x="3350" y="2875"/>
                  </a:cubicBezTo>
                  <a:cubicBezTo>
                    <a:pt x="3325" y="3062"/>
                    <a:pt x="3287" y="3250"/>
                    <a:pt x="3200" y="3425"/>
                  </a:cubicBezTo>
                  <a:cubicBezTo>
                    <a:pt x="3125" y="3612"/>
                    <a:pt x="3037" y="3762"/>
                    <a:pt x="2912" y="3925"/>
                  </a:cubicBezTo>
                  <a:cubicBezTo>
                    <a:pt x="2662" y="4212"/>
                    <a:pt x="2325" y="4449"/>
                    <a:pt x="1988" y="4574"/>
                  </a:cubicBezTo>
                  <a:cubicBezTo>
                    <a:pt x="1813" y="4637"/>
                    <a:pt x="1638" y="4687"/>
                    <a:pt x="1475" y="4712"/>
                  </a:cubicBezTo>
                  <a:lnTo>
                    <a:pt x="1238" y="4762"/>
                  </a:lnTo>
                  <a:cubicBezTo>
                    <a:pt x="1163" y="4774"/>
                    <a:pt x="1075" y="4774"/>
                    <a:pt x="1000" y="4774"/>
                  </a:cubicBezTo>
                  <a:cubicBezTo>
                    <a:pt x="701" y="4774"/>
                    <a:pt x="451" y="4737"/>
                    <a:pt x="288" y="4737"/>
                  </a:cubicBezTo>
                  <a:cubicBezTo>
                    <a:pt x="188" y="4737"/>
                    <a:pt x="126" y="4749"/>
                    <a:pt x="76" y="4749"/>
                  </a:cubicBezTo>
                  <a:cubicBezTo>
                    <a:pt x="38" y="4762"/>
                    <a:pt x="1" y="4762"/>
                    <a:pt x="1" y="4762"/>
                  </a:cubicBezTo>
                  <a:lnTo>
                    <a:pt x="76" y="4762"/>
                  </a:lnTo>
                  <a:cubicBezTo>
                    <a:pt x="126" y="4762"/>
                    <a:pt x="188" y="4762"/>
                    <a:pt x="288" y="4774"/>
                  </a:cubicBezTo>
                  <a:cubicBezTo>
                    <a:pt x="451" y="4774"/>
                    <a:pt x="688" y="4837"/>
                    <a:pt x="1000" y="4862"/>
                  </a:cubicBezTo>
                  <a:cubicBezTo>
                    <a:pt x="1025" y="4866"/>
                    <a:pt x="1052" y="4867"/>
                    <a:pt x="1079" y="4867"/>
                  </a:cubicBezTo>
                  <a:cubicBezTo>
                    <a:pt x="1132" y="4867"/>
                    <a:pt x="1188" y="4862"/>
                    <a:pt x="1238" y="4862"/>
                  </a:cubicBezTo>
                  <a:cubicBezTo>
                    <a:pt x="1313" y="4837"/>
                    <a:pt x="1413" y="4824"/>
                    <a:pt x="1488" y="4812"/>
                  </a:cubicBezTo>
                  <a:cubicBezTo>
                    <a:pt x="1663" y="4774"/>
                    <a:pt x="1825" y="4749"/>
                    <a:pt x="2013" y="4687"/>
                  </a:cubicBezTo>
                  <a:cubicBezTo>
                    <a:pt x="2387" y="4574"/>
                    <a:pt x="2737" y="4324"/>
                    <a:pt x="3000" y="4012"/>
                  </a:cubicBezTo>
                  <a:cubicBezTo>
                    <a:pt x="3137" y="3862"/>
                    <a:pt x="3250" y="3687"/>
                    <a:pt x="3325" y="3500"/>
                  </a:cubicBezTo>
                  <a:cubicBezTo>
                    <a:pt x="3424" y="3312"/>
                    <a:pt x="3474" y="3100"/>
                    <a:pt x="3499" y="2925"/>
                  </a:cubicBezTo>
                  <a:cubicBezTo>
                    <a:pt x="3562" y="2550"/>
                    <a:pt x="3537" y="2175"/>
                    <a:pt x="3449" y="1875"/>
                  </a:cubicBezTo>
                  <a:cubicBezTo>
                    <a:pt x="3375" y="1576"/>
                    <a:pt x="3250" y="1338"/>
                    <a:pt x="3162" y="1188"/>
                  </a:cubicBezTo>
                  <a:cubicBezTo>
                    <a:pt x="3112" y="1113"/>
                    <a:pt x="3075" y="1063"/>
                    <a:pt x="3050" y="1013"/>
                  </a:cubicBezTo>
                  <a:cubicBezTo>
                    <a:pt x="3012" y="963"/>
                    <a:pt x="3000" y="951"/>
                    <a:pt x="3000" y="951"/>
                  </a:cubicBezTo>
                  <a:cubicBezTo>
                    <a:pt x="3000" y="951"/>
                    <a:pt x="2987" y="926"/>
                    <a:pt x="2950" y="888"/>
                  </a:cubicBezTo>
                  <a:cubicBezTo>
                    <a:pt x="2925" y="863"/>
                    <a:pt x="2875" y="801"/>
                    <a:pt x="2812" y="738"/>
                  </a:cubicBezTo>
                  <a:cubicBezTo>
                    <a:pt x="2687" y="588"/>
                    <a:pt x="2487" y="426"/>
                    <a:pt x="2225" y="264"/>
                  </a:cubicBezTo>
                  <a:cubicBezTo>
                    <a:pt x="1975" y="121"/>
                    <a:pt x="1634" y="0"/>
                    <a:pt x="1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2"/>
            <p:cNvSpPr/>
            <p:nvPr/>
          </p:nvSpPr>
          <p:spPr>
            <a:xfrm>
              <a:off x="2552690" y="2962917"/>
              <a:ext cx="139767" cy="108440"/>
            </a:xfrm>
            <a:custGeom>
              <a:avLst/>
              <a:gdLst/>
              <a:ahLst/>
              <a:cxnLst/>
              <a:rect l="l" t="t" r="r" b="b"/>
              <a:pathLst>
                <a:path w="4399" h="3413" extrusionOk="0">
                  <a:moveTo>
                    <a:pt x="2962" y="0"/>
                  </a:moveTo>
                  <a:cubicBezTo>
                    <a:pt x="2962" y="0"/>
                    <a:pt x="3012" y="38"/>
                    <a:pt x="3087" y="138"/>
                  </a:cubicBezTo>
                  <a:cubicBezTo>
                    <a:pt x="3112" y="163"/>
                    <a:pt x="3162" y="213"/>
                    <a:pt x="3224" y="263"/>
                  </a:cubicBezTo>
                  <a:lnTo>
                    <a:pt x="3399" y="438"/>
                  </a:lnTo>
                  <a:cubicBezTo>
                    <a:pt x="3537" y="563"/>
                    <a:pt x="3662" y="725"/>
                    <a:pt x="3799" y="900"/>
                  </a:cubicBezTo>
                  <a:cubicBezTo>
                    <a:pt x="3862" y="1000"/>
                    <a:pt x="3949" y="1087"/>
                    <a:pt x="4011" y="1187"/>
                  </a:cubicBezTo>
                  <a:cubicBezTo>
                    <a:pt x="4049" y="1287"/>
                    <a:pt x="4111" y="1400"/>
                    <a:pt x="4149" y="1512"/>
                  </a:cubicBezTo>
                  <a:cubicBezTo>
                    <a:pt x="4224" y="1725"/>
                    <a:pt x="4236" y="1974"/>
                    <a:pt x="4199" y="2187"/>
                  </a:cubicBezTo>
                  <a:cubicBezTo>
                    <a:pt x="4149" y="2399"/>
                    <a:pt x="4024" y="2574"/>
                    <a:pt x="3912" y="2699"/>
                  </a:cubicBezTo>
                  <a:cubicBezTo>
                    <a:pt x="3787" y="2824"/>
                    <a:pt x="3662" y="2899"/>
                    <a:pt x="3587" y="2962"/>
                  </a:cubicBezTo>
                  <a:cubicBezTo>
                    <a:pt x="3537" y="2999"/>
                    <a:pt x="3487" y="3012"/>
                    <a:pt x="3474" y="3024"/>
                  </a:cubicBezTo>
                  <a:cubicBezTo>
                    <a:pt x="3462" y="3037"/>
                    <a:pt x="3437" y="3037"/>
                    <a:pt x="3437" y="3037"/>
                  </a:cubicBezTo>
                  <a:cubicBezTo>
                    <a:pt x="3437" y="3037"/>
                    <a:pt x="3399" y="3074"/>
                    <a:pt x="3299" y="3099"/>
                  </a:cubicBezTo>
                  <a:cubicBezTo>
                    <a:pt x="3249" y="3124"/>
                    <a:pt x="3187" y="3149"/>
                    <a:pt x="3124" y="3161"/>
                  </a:cubicBezTo>
                  <a:cubicBezTo>
                    <a:pt x="3099" y="3186"/>
                    <a:pt x="3049" y="3186"/>
                    <a:pt x="3024" y="3199"/>
                  </a:cubicBezTo>
                  <a:cubicBezTo>
                    <a:pt x="2974" y="3199"/>
                    <a:pt x="2937" y="3199"/>
                    <a:pt x="2899" y="3211"/>
                  </a:cubicBezTo>
                  <a:cubicBezTo>
                    <a:pt x="2762" y="3235"/>
                    <a:pt x="2606" y="3248"/>
                    <a:pt x="2440" y="3248"/>
                  </a:cubicBezTo>
                  <a:cubicBezTo>
                    <a:pt x="2170" y="3248"/>
                    <a:pt x="1874" y="3214"/>
                    <a:pt x="1587" y="3136"/>
                  </a:cubicBezTo>
                  <a:cubicBezTo>
                    <a:pt x="1113" y="3012"/>
                    <a:pt x="675" y="2787"/>
                    <a:pt x="413" y="2537"/>
                  </a:cubicBezTo>
                  <a:cubicBezTo>
                    <a:pt x="145" y="2318"/>
                    <a:pt x="43" y="2086"/>
                    <a:pt x="27" y="2086"/>
                  </a:cubicBezTo>
                  <a:cubicBezTo>
                    <a:pt x="26" y="2086"/>
                    <a:pt x="26" y="2087"/>
                    <a:pt x="26" y="2087"/>
                  </a:cubicBezTo>
                  <a:cubicBezTo>
                    <a:pt x="1" y="2087"/>
                    <a:pt x="38" y="2149"/>
                    <a:pt x="88" y="2249"/>
                  </a:cubicBezTo>
                  <a:cubicBezTo>
                    <a:pt x="113" y="2312"/>
                    <a:pt x="151" y="2349"/>
                    <a:pt x="201" y="2412"/>
                  </a:cubicBezTo>
                  <a:cubicBezTo>
                    <a:pt x="238" y="2462"/>
                    <a:pt x="301" y="2537"/>
                    <a:pt x="363" y="2599"/>
                  </a:cubicBezTo>
                  <a:cubicBezTo>
                    <a:pt x="638" y="2862"/>
                    <a:pt x="1075" y="3112"/>
                    <a:pt x="1550" y="3261"/>
                  </a:cubicBezTo>
                  <a:cubicBezTo>
                    <a:pt x="1889" y="3359"/>
                    <a:pt x="2246" y="3413"/>
                    <a:pt x="2559" y="3413"/>
                  </a:cubicBezTo>
                  <a:cubicBezTo>
                    <a:pt x="2686" y="3413"/>
                    <a:pt x="2804" y="3404"/>
                    <a:pt x="2912" y="3386"/>
                  </a:cubicBezTo>
                  <a:cubicBezTo>
                    <a:pt x="2962" y="3386"/>
                    <a:pt x="3012" y="3374"/>
                    <a:pt x="3049" y="3374"/>
                  </a:cubicBezTo>
                  <a:cubicBezTo>
                    <a:pt x="3099" y="3349"/>
                    <a:pt x="3149" y="3349"/>
                    <a:pt x="3174" y="3336"/>
                  </a:cubicBezTo>
                  <a:cubicBezTo>
                    <a:pt x="3262" y="3324"/>
                    <a:pt x="3324" y="3286"/>
                    <a:pt x="3362" y="3274"/>
                  </a:cubicBezTo>
                  <a:lnTo>
                    <a:pt x="3524" y="3199"/>
                  </a:lnTo>
                  <a:cubicBezTo>
                    <a:pt x="3524" y="3199"/>
                    <a:pt x="3537" y="3199"/>
                    <a:pt x="3574" y="3186"/>
                  </a:cubicBezTo>
                  <a:cubicBezTo>
                    <a:pt x="3587" y="3161"/>
                    <a:pt x="3637" y="3149"/>
                    <a:pt x="3674" y="3124"/>
                  </a:cubicBezTo>
                  <a:cubicBezTo>
                    <a:pt x="3774" y="3062"/>
                    <a:pt x="3912" y="2962"/>
                    <a:pt x="4036" y="2812"/>
                  </a:cubicBezTo>
                  <a:cubicBezTo>
                    <a:pt x="4161" y="2649"/>
                    <a:pt x="4286" y="2462"/>
                    <a:pt x="4336" y="2212"/>
                  </a:cubicBezTo>
                  <a:cubicBezTo>
                    <a:pt x="4399" y="1962"/>
                    <a:pt x="4361" y="1700"/>
                    <a:pt x="4274" y="1462"/>
                  </a:cubicBezTo>
                  <a:cubicBezTo>
                    <a:pt x="4224" y="1337"/>
                    <a:pt x="4161" y="1225"/>
                    <a:pt x="4099" y="1125"/>
                  </a:cubicBezTo>
                  <a:cubicBezTo>
                    <a:pt x="4024" y="1025"/>
                    <a:pt x="3949" y="925"/>
                    <a:pt x="3887" y="837"/>
                  </a:cubicBezTo>
                  <a:cubicBezTo>
                    <a:pt x="3724" y="650"/>
                    <a:pt x="3587" y="500"/>
                    <a:pt x="3449" y="363"/>
                  </a:cubicBezTo>
                  <a:cubicBezTo>
                    <a:pt x="3374" y="300"/>
                    <a:pt x="3324" y="250"/>
                    <a:pt x="3262" y="200"/>
                  </a:cubicBezTo>
                  <a:cubicBezTo>
                    <a:pt x="3199" y="163"/>
                    <a:pt x="3149" y="113"/>
                    <a:pt x="3099" y="88"/>
                  </a:cubicBezTo>
                  <a:cubicBezTo>
                    <a:pt x="3024" y="25"/>
                    <a:pt x="2962" y="0"/>
                    <a:pt x="29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2"/>
            <p:cNvSpPr/>
            <p:nvPr/>
          </p:nvSpPr>
          <p:spPr>
            <a:xfrm>
              <a:off x="2484411" y="3035168"/>
              <a:ext cx="79050" cy="39334"/>
            </a:xfrm>
            <a:custGeom>
              <a:avLst/>
              <a:gdLst/>
              <a:ahLst/>
              <a:cxnLst/>
              <a:rect l="l" t="t" r="r" b="b"/>
              <a:pathLst>
                <a:path w="2488" h="1238" extrusionOk="0">
                  <a:moveTo>
                    <a:pt x="2262" y="0"/>
                  </a:moveTo>
                  <a:lnTo>
                    <a:pt x="2262" y="0"/>
                  </a:lnTo>
                  <a:cubicBezTo>
                    <a:pt x="2250" y="13"/>
                    <a:pt x="2325" y="113"/>
                    <a:pt x="2362" y="250"/>
                  </a:cubicBezTo>
                  <a:cubicBezTo>
                    <a:pt x="2375" y="338"/>
                    <a:pt x="2375" y="438"/>
                    <a:pt x="2362" y="525"/>
                  </a:cubicBezTo>
                  <a:cubicBezTo>
                    <a:pt x="2325" y="625"/>
                    <a:pt x="2287" y="713"/>
                    <a:pt x="2200" y="800"/>
                  </a:cubicBezTo>
                  <a:cubicBezTo>
                    <a:pt x="2062" y="950"/>
                    <a:pt x="1850" y="1050"/>
                    <a:pt x="1687" y="1062"/>
                  </a:cubicBezTo>
                  <a:lnTo>
                    <a:pt x="1500" y="1062"/>
                  </a:lnTo>
                  <a:cubicBezTo>
                    <a:pt x="1450" y="1050"/>
                    <a:pt x="1425" y="1050"/>
                    <a:pt x="1425" y="1050"/>
                  </a:cubicBezTo>
                  <a:cubicBezTo>
                    <a:pt x="1425" y="1050"/>
                    <a:pt x="1313" y="1025"/>
                    <a:pt x="1163" y="987"/>
                  </a:cubicBezTo>
                  <a:cubicBezTo>
                    <a:pt x="1000" y="937"/>
                    <a:pt x="788" y="838"/>
                    <a:pt x="600" y="713"/>
                  </a:cubicBezTo>
                  <a:cubicBezTo>
                    <a:pt x="413" y="588"/>
                    <a:pt x="238" y="438"/>
                    <a:pt x="138" y="300"/>
                  </a:cubicBezTo>
                  <a:cubicBezTo>
                    <a:pt x="38" y="150"/>
                    <a:pt x="13" y="50"/>
                    <a:pt x="1" y="50"/>
                  </a:cubicBezTo>
                  <a:lnTo>
                    <a:pt x="1" y="50"/>
                  </a:lnTo>
                  <a:cubicBezTo>
                    <a:pt x="1" y="50"/>
                    <a:pt x="1" y="188"/>
                    <a:pt x="76" y="338"/>
                  </a:cubicBezTo>
                  <a:cubicBezTo>
                    <a:pt x="163" y="513"/>
                    <a:pt x="325" y="700"/>
                    <a:pt x="513" y="838"/>
                  </a:cubicBezTo>
                  <a:cubicBezTo>
                    <a:pt x="700" y="987"/>
                    <a:pt x="925" y="1087"/>
                    <a:pt x="1100" y="1150"/>
                  </a:cubicBezTo>
                  <a:cubicBezTo>
                    <a:pt x="1263" y="1212"/>
                    <a:pt x="1387" y="1237"/>
                    <a:pt x="1387" y="1237"/>
                  </a:cubicBezTo>
                  <a:lnTo>
                    <a:pt x="1487" y="1237"/>
                  </a:lnTo>
                  <a:cubicBezTo>
                    <a:pt x="1550" y="1237"/>
                    <a:pt x="1625" y="1237"/>
                    <a:pt x="1725" y="1212"/>
                  </a:cubicBezTo>
                  <a:cubicBezTo>
                    <a:pt x="1912" y="1187"/>
                    <a:pt x="2162" y="1075"/>
                    <a:pt x="2312" y="875"/>
                  </a:cubicBezTo>
                  <a:cubicBezTo>
                    <a:pt x="2387" y="788"/>
                    <a:pt x="2450" y="675"/>
                    <a:pt x="2475" y="550"/>
                  </a:cubicBezTo>
                  <a:cubicBezTo>
                    <a:pt x="2487" y="438"/>
                    <a:pt x="2475" y="313"/>
                    <a:pt x="2437" y="238"/>
                  </a:cubicBezTo>
                  <a:cubicBezTo>
                    <a:pt x="2375" y="63"/>
                    <a:pt x="2262" y="0"/>
                    <a:pt x="22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2"/>
            <p:cNvSpPr/>
            <p:nvPr/>
          </p:nvSpPr>
          <p:spPr>
            <a:xfrm>
              <a:off x="2446697" y="3064526"/>
              <a:ext cx="73490" cy="99067"/>
            </a:xfrm>
            <a:custGeom>
              <a:avLst/>
              <a:gdLst/>
              <a:ahLst/>
              <a:cxnLst/>
              <a:rect l="l" t="t" r="r" b="b"/>
              <a:pathLst>
                <a:path w="2313" h="3118" extrusionOk="0">
                  <a:moveTo>
                    <a:pt x="1737" y="1"/>
                  </a:moveTo>
                  <a:cubicBezTo>
                    <a:pt x="1712" y="1"/>
                    <a:pt x="1800" y="201"/>
                    <a:pt x="1900" y="501"/>
                  </a:cubicBezTo>
                  <a:cubicBezTo>
                    <a:pt x="2012" y="788"/>
                    <a:pt x="2137" y="1200"/>
                    <a:pt x="2175" y="1600"/>
                  </a:cubicBezTo>
                  <a:cubicBezTo>
                    <a:pt x="2187" y="1813"/>
                    <a:pt x="2175" y="2025"/>
                    <a:pt x="2112" y="2200"/>
                  </a:cubicBezTo>
                  <a:cubicBezTo>
                    <a:pt x="2050" y="2387"/>
                    <a:pt x="1950" y="2525"/>
                    <a:pt x="1837" y="2637"/>
                  </a:cubicBezTo>
                  <a:cubicBezTo>
                    <a:pt x="1750" y="2750"/>
                    <a:pt x="1637" y="2812"/>
                    <a:pt x="1562" y="2837"/>
                  </a:cubicBezTo>
                  <a:cubicBezTo>
                    <a:pt x="1512" y="2862"/>
                    <a:pt x="1487" y="2875"/>
                    <a:pt x="1462" y="2875"/>
                  </a:cubicBezTo>
                  <a:cubicBezTo>
                    <a:pt x="1450" y="2887"/>
                    <a:pt x="1437" y="2887"/>
                    <a:pt x="1437" y="2887"/>
                  </a:cubicBezTo>
                  <a:cubicBezTo>
                    <a:pt x="1437" y="2887"/>
                    <a:pt x="1387" y="2900"/>
                    <a:pt x="1313" y="2912"/>
                  </a:cubicBezTo>
                  <a:cubicBezTo>
                    <a:pt x="1265" y="2926"/>
                    <a:pt x="1202" y="2936"/>
                    <a:pt x="1132" y="2936"/>
                  </a:cubicBezTo>
                  <a:cubicBezTo>
                    <a:pt x="1074" y="2936"/>
                    <a:pt x="1012" y="2929"/>
                    <a:pt x="950" y="2912"/>
                  </a:cubicBezTo>
                  <a:cubicBezTo>
                    <a:pt x="813" y="2887"/>
                    <a:pt x="638" y="2825"/>
                    <a:pt x="513" y="2700"/>
                  </a:cubicBezTo>
                  <a:cubicBezTo>
                    <a:pt x="388" y="2575"/>
                    <a:pt x="300" y="2375"/>
                    <a:pt x="238" y="2188"/>
                  </a:cubicBezTo>
                  <a:cubicBezTo>
                    <a:pt x="163" y="2000"/>
                    <a:pt x="126" y="1788"/>
                    <a:pt x="138" y="1600"/>
                  </a:cubicBezTo>
                  <a:cubicBezTo>
                    <a:pt x="163" y="1513"/>
                    <a:pt x="188" y="1438"/>
                    <a:pt x="250" y="1388"/>
                  </a:cubicBezTo>
                  <a:lnTo>
                    <a:pt x="300" y="1350"/>
                  </a:lnTo>
                  <a:cubicBezTo>
                    <a:pt x="325" y="1338"/>
                    <a:pt x="350" y="1338"/>
                    <a:pt x="363" y="1338"/>
                  </a:cubicBezTo>
                  <a:cubicBezTo>
                    <a:pt x="388" y="1325"/>
                    <a:pt x="438" y="1325"/>
                    <a:pt x="475" y="1325"/>
                  </a:cubicBezTo>
                  <a:cubicBezTo>
                    <a:pt x="550" y="1325"/>
                    <a:pt x="600" y="1350"/>
                    <a:pt x="638" y="1400"/>
                  </a:cubicBezTo>
                  <a:cubicBezTo>
                    <a:pt x="675" y="1450"/>
                    <a:pt x="700" y="1500"/>
                    <a:pt x="725" y="1538"/>
                  </a:cubicBezTo>
                  <a:cubicBezTo>
                    <a:pt x="750" y="1638"/>
                    <a:pt x="750" y="1688"/>
                    <a:pt x="763" y="1688"/>
                  </a:cubicBezTo>
                  <a:cubicBezTo>
                    <a:pt x="763" y="1688"/>
                    <a:pt x="788" y="1625"/>
                    <a:pt x="738" y="1525"/>
                  </a:cubicBezTo>
                  <a:cubicBezTo>
                    <a:pt x="713" y="1475"/>
                    <a:pt x="700" y="1438"/>
                    <a:pt x="650" y="1375"/>
                  </a:cubicBezTo>
                  <a:cubicBezTo>
                    <a:pt x="613" y="1325"/>
                    <a:pt x="550" y="1275"/>
                    <a:pt x="450" y="1263"/>
                  </a:cubicBezTo>
                  <a:cubicBezTo>
                    <a:pt x="413" y="1263"/>
                    <a:pt x="363" y="1263"/>
                    <a:pt x="313" y="1275"/>
                  </a:cubicBezTo>
                  <a:cubicBezTo>
                    <a:pt x="300" y="1275"/>
                    <a:pt x="263" y="1275"/>
                    <a:pt x="250" y="1288"/>
                  </a:cubicBezTo>
                  <a:cubicBezTo>
                    <a:pt x="238" y="1288"/>
                    <a:pt x="200" y="1313"/>
                    <a:pt x="188" y="1325"/>
                  </a:cubicBezTo>
                  <a:cubicBezTo>
                    <a:pt x="113" y="1388"/>
                    <a:pt x="51" y="1475"/>
                    <a:pt x="38" y="1588"/>
                  </a:cubicBezTo>
                  <a:cubicBezTo>
                    <a:pt x="1" y="1788"/>
                    <a:pt x="38" y="2025"/>
                    <a:pt x="101" y="2225"/>
                  </a:cubicBezTo>
                  <a:cubicBezTo>
                    <a:pt x="150" y="2437"/>
                    <a:pt x="238" y="2637"/>
                    <a:pt x="388" y="2812"/>
                  </a:cubicBezTo>
                  <a:cubicBezTo>
                    <a:pt x="550" y="2975"/>
                    <a:pt x="738" y="3037"/>
                    <a:pt x="900" y="3087"/>
                  </a:cubicBezTo>
                  <a:cubicBezTo>
                    <a:pt x="990" y="3108"/>
                    <a:pt x="1075" y="3117"/>
                    <a:pt x="1151" y="3117"/>
                  </a:cubicBezTo>
                  <a:cubicBezTo>
                    <a:pt x="1213" y="3117"/>
                    <a:pt x="1268" y="3111"/>
                    <a:pt x="1313" y="3100"/>
                  </a:cubicBezTo>
                  <a:cubicBezTo>
                    <a:pt x="1400" y="3087"/>
                    <a:pt x="1462" y="3075"/>
                    <a:pt x="1462" y="3075"/>
                  </a:cubicBezTo>
                  <a:cubicBezTo>
                    <a:pt x="1462" y="3075"/>
                    <a:pt x="1487" y="3075"/>
                    <a:pt x="1512" y="3062"/>
                  </a:cubicBezTo>
                  <a:cubicBezTo>
                    <a:pt x="1550" y="3037"/>
                    <a:pt x="1575" y="3025"/>
                    <a:pt x="1625" y="3012"/>
                  </a:cubicBezTo>
                  <a:cubicBezTo>
                    <a:pt x="1712" y="2962"/>
                    <a:pt x="1862" y="2900"/>
                    <a:pt x="1975" y="2762"/>
                  </a:cubicBezTo>
                  <a:cubicBezTo>
                    <a:pt x="2075" y="2637"/>
                    <a:pt x="2187" y="2462"/>
                    <a:pt x="2250" y="2263"/>
                  </a:cubicBezTo>
                  <a:cubicBezTo>
                    <a:pt x="2312" y="2063"/>
                    <a:pt x="2312" y="1838"/>
                    <a:pt x="2300" y="1625"/>
                  </a:cubicBezTo>
                  <a:cubicBezTo>
                    <a:pt x="2250" y="1188"/>
                    <a:pt x="2087" y="776"/>
                    <a:pt x="1962" y="476"/>
                  </a:cubicBezTo>
                  <a:cubicBezTo>
                    <a:pt x="1837" y="188"/>
                    <a:pt x="1750" y="1"/>
                    <a:pt x="17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2"/>
            <p:cNvSpPr/>
            <p:nvPr/>
          </p:nvSpPr>
          <p:spPr>
            <a:xfrm>
              <a:off x="2439961" y="3169343"/>
              <a:ext cx="47659" cy="44895"/>
            </a:xfrm>
            <a:custGeom>
              <a:avLst/>
              <a:gdLst/>
              <a:ahLst/>
              <a:cxnLst/>
              <a:rect l="l" t="t" r="r" b="b"/>
              <a:pathLst>
                <a:path w="1500" h="1413" extrusionOk="0">
                  <a:moveTo>
                    <a:pt x="1075" y="1"/>
                  </a:moveTo>
                  <a:cubicBezTo>
                    <a:pt x="1075" y="1"/>
                    <a:pt x="1087" y="88"/>
                    <a:pt x="1137" y="225"/>
                  </a:cubicBezTo>
                  <a:cubicBezTo>
                    <a:pt x="1187" y="375"/>
                    <a:pt x="1275" y="563"/>
                    <a:pt x="1300" y="750"/>
                  </a:cubicBezTo>
                  <a:cubicBezTo>
                    <a:pt x="1325" y="838"/>
                    <a:pt x="1337" y="950"/>
                    <a:pt x="1300" y="1013"/>
                  </a:cubicBezTo>
                  <a:cubicBezTo>
                    <a:pt x="1275" y="1075"/>
                    <a:pt x="1225" y="1125"/>
                    <a:pt x="1162" y="1150"/>
                  </a:cubicBezTo>
                  <a:cubicBezTo>
                    <a:pt x="1150" y="1163"/>
                    <a:pt x="1125" y="1163"/>
                    <a:pt x="1087" y="1188"/>
                  </a:cubicBezTo>
                  <a:cubicBezTo>
                    <a:pt x="1075" y="1188"/>
                    <a:pt x="1037" y="1200"/>
                    <a:pt x="1025" y="1200"/>
                  </a:cubicBezTo>
                  <a:cubicBezTo>
                    <a:pt x="975" y="1213"/>
                    <a:pt x="962" y="1213"/>
                    <a:pt x="962" y="1213"/>
                  </a:cubicBezTo>
                  <a:cubicBezTo>
                    <a:pt x="962" y="1213"/>
                    <a:pt x="937" y="1225"/>
                    <a:pt x="900" y="1225"/>
                  </a:cubicBezTo>
                  <a:lnTo>
                    <a:pt x="750" y="1225"/>
                  </a:lnTo>
                  <a:cubicBezTo>
                    <a:pt x="625" y="1213"/>
                    <a:pt x="450" y="1138"/>
                    <a:pt x="325" y="975"/>
                  </a:cubicBezTo>
                  <a:cubicBezTo>
                    <a:pt x="200" y="825"/>
                    <a:pt x="125" y="638"/>
                    <a:pt x="88" y="500"/>
                  </a:cubicBezTo>
                  <a:cubicBezTo>
                    <a:pt x="63" y="350"/>
                    <a:pt x="63" y="250"/>
                    <a:pt x="38" y="250"/>
                  </a:cubicBezTo>
                  <a:cubicBezTo>
                    <a:pt x="25" y="250"/>
                    <a:pt x="0" y="350"/>
                    <a:pt x="13" y="513"/>
                  </a:cubicBezTo>
                  <a:cubicBezTo>
                    <a:pt x="25" y="663"/>
                    <a:pt x="88" y="888"/>
                    <a:pt x="213" y="1063"/>
                  </a:cubicBezTo>
                  <a:cubicBezTo>
                    <a:pt x="338" y="1225"/>
                    <a:pt x="537" y="1375"/>
                    <a:pt x="712" y="1400"/>
                  </a:cubicBezTo>
                  <a:cubicBezTo>
                    <a:pt x="762" y="1400"/>
                    <a:pt x="800" y="1412"/>
                    <a:pt x="837" y="1412"/>
                  </a:cubicBezTo>
                  <a:lnTo>
                    <a:pt x="937" y="1412"/>
                  </a:lnTo>
                  <a:cubicBezTo>
                    <a:pt x="975" y="1400"/>
                    <a:pt x="1012" y="1400"/>
                    <a:pt x="1012" y="1400"/>
                  </a:cubicBezTo>
                  <a:cubicBezTo>
                    <a:pt x="1012" y="1400"/>
                    <a:pt x="1037" y="1400"/>
                    <a:pt x="1087" y="1388"/>
                  </a:cubicBezTo>
                  <a:cubicBezTo>
                    <a:pt x="1100" y="1388"/>
                    <a:pt x="1137" y="1375"/>
                    <a:pt x="1162" y="1350"/>
                  </a:cubicBezTo>
                  <a:cubicBezTo>
                    <a:pt x="1200" y="1350"/>
                    <a:pt x="1250" y="1338"/>
                    <a:pt x="1275" y="1313"/>
                  </a:cubicBezTo>
                  <a:cubicBezTo>
                    <a:pt x="1350" y="1263"/>
                    <a:pt x="1437" y="1163"/>
                    <a:pt x="1462" y="1063"/>
                  </a:cubicBezTo>
                  <a:cubicBezTo>
                    <a:pt x="1500" y="950"/>
                    <a:pt x="1475" y="838"/>
                    <a:pt x="1450" y="725"/>
                  </a:cubicBezTo>
                  <a:cubicBezTo>
                    <a:pt x="1387" y="525"/>
                    <a:pt x="1287" y="350"/>
                    <a:pt x="1212" y="213"/>
                  </a:cubicBezTo>
                  <a:cubicBezTo>
                    <a:pt x="1137" y="76"/>
                    <a:pt x="1087" y="1"/>
                    <a:pt x="1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2"/>
            <p:cNvSpPr/>
            <p:nvPr/>
          </p:nvSpPr>
          <p:spPr>
            <a:xfrm>
              <a:off x="2422486" y="2932225"/>
              <a:ext cx="62369" cy="71615"/>
            </a:xfrm>
            <a:custGeom>
              <a:avLst/>
              <a:gdLst/>
              <a:ahLst/>
              <a:cxnLst/>
              <a:rect l="l" t="t" r="r" b="b"/>
              <a:pathLst>
                <a:path w="1963" h="2254" extrusionOk="0">
                  <a:moveTo>
                    <a:pt x="1951" y="0"/>
                  </a:moveTo>
                  <a:cubicBezTo>
                    <a:pt x="1923" y="0"/>
                    <a:pt x="1841" y="22"/>
                    <a:pt x="1712" y="92"/>
                  </a:cubicBezTo>
                  <a:cubicBezTo>
                    <a:pt x="1587" y="154"/>
                    <a:pt x="1412" y="254"/>
                    <a:pt x="1275" y="379"/>
                  </a:cubicBezTo>
                  <a:cubicBezTo>
                    <a:pt x="1200" y="442"/>
                    <a:pt x="1137" y="504"/>
                    <a:pt x="1075" y="566"/>
                  </a:cubicBezTo>
                  <a:cubicBezTo>
                    <a:pt x="1012" y="654"/>
                    <a:pt x="950" y="704"/>
                    <a:pt x="900" y="754"/>
                  </a:cubicBezTo>
                  <a:cubicBezTo>
                    <a:pt x="813" y="866"/>
                    <a:pt x="750" y="941"/>
                    <a:pt x="750" y="941"/>
                  </a:cubicBezTo>
                  <a:cubicBezTo>
                    <a:pt x="750" y="941"/>
                    <a:pt x="700" y="1016"/>
                    <a:pt x="600" y="1129"/>
                  </a:cubicBezTo>
                  <a:cubicBezTo>
                    <a:pt x="525" y="1241"/>
                    <a:pt x="400" y="1391"/>
                    <a:pt x="288" y="1554"/>
                  </a:cubicBezTo>
                  <a:cubicBezTo>
                    <a:pt x="188" y="1703"/>
                    <a:pt x="88" y="1878"/>
                    <a:pt x="38" y="2016"/>
                  </a:cubicBezTo>
                  <a:cubicBezTo>
                    <a:pt x="13" y="2078"/>
                    <a:pt x="0" y="2141"/>
                    <a:pt x="0" y="2191"/>
                  </a:cubicBezTo>
                  <a:lnTo>
                    <a:pt x="0" y="2253"/>
                  </a:lnTo>
                  <a:lnTo>
                    <a:pt x="25" y="2191"/>
                  </a:lnTo>
                  <a:cubicBezTo>
                    <a:pt x="50" y="2141"/>
                    <a:pt x="75" y="2103"/>
                    <a:pt x="113" y="2041"/>
                  </a:cubicBezTo>
                  <a:cubicBezTo>
                    <a:pt x="175" y="1916"/>
                    <a:pt x="263" y="1753"/>
                    <a:pt x="388" y="1616"/>
                  </a:cubicBezTo>
                  <a:cubicBezTo>
                    <a:pt x="638" y="1316"/>
                    <a:pt x="888" y="1041"/>
                    <a:pt x="888" y="1041"/>
                  </a:cubicBezTo>
                  <a:cubicBezTo>
                    <a:pt x="888" y="1041"/>
                    <a:pt x="937" y="954"/>
                    <a:pt x="1025" y="854"/>
                  </a:cubicBezTo>
                  <a:cubicBezTo>
                    <a:pt x="1075" y="791"/>
                    <a:pt x="1125" y="729"/>
                    <a:pt x="1187" y="666"/>
                  </a:cubicBezTo>
                  <a:cubicBezTo>
                    <a:pt x="1250" y="604"/>
                    <a:pt x="1312" y="529"/>
                    <a:pt x="1375" y="454"/>
                  </a:cubicBezTo>
                  <a:cubicBezTo>
                    <a:pt x="1500" y="317"/>
                    <a:pt x="1650" y="217"/>
                    <a:pt x="1762" y="129"/>
                  </a:cubicBezTo>
                  <a:cubicBezTo>
                    <a:pt x="1887" y="67"/>
                    <a:pt x="1962" y="29"/>
                    <a:pt x="1962" y="4"/>
                  </a:cubicBezTo>
                  <a:cubicBezTo>
                    <a:pt x="1962" y="2"/>
                    <a:pt x="1958" y="0"/>
                    <a:pt x="19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2"/>
            <p:cNvSpPr/>
            <p:nvPr/>
          </p:nvSpPr>
          <p:spPr>
            <a:xfrm>
              <a:off x="2715873" y="2940391"/>
              <a:ext cx="34155" cy="28786"/>
            </a:xfrm>
            <a:custGeom>
              <a:avLst/>
              <a:gdLst/>
              <a:ahLst/>
              <a:cxnLst/>
              <a:rect l="l" t="t" r="r" b="b"/>
              <a:pathLst>
                <a:path w="1075" h="906" extrusionOk="0">
                  <a:moveTo>
                    <a:pt x="857" y="0"/>
                  </a:moveTo>
                  <a:cubicBezTo>
                    <a:pt x="727" y="0"/>
                    <a:pt x="529" y="95"/>
                    <a:pt x="350" y="247"/>
                  </a:cubicBezTo>
                  <a:cubicBezTo>
                    <a:pt x="100" y="484"/>
                    <a:pt x="0" y="747"/>
                    <a:pt x="87" y="859"/>
                  </a:cubicBezTo>
                  <a:cubicBezTo>
                    <a:pt x="116" y="891"/>
                    <a:pt x="158" y="906"/>
                    <a:pt x="210" y="906"/>
                  </a:cubicBezTo>
                  <a:cubicBezTo>
                    <a:pt x="341" y="906"/>
                    <a:pt x="533" y="811"/>
                    <a:pt x="712" y="659"/>
                  </a:cubicBezTo>
                  <a:cubicBezTo>
                    <a:pt x="962" y="422"/>
                    <a:pt x="1075" y="160"/>
                    <a:pt x="975" y="47"/>
                  </a:cubicBezTo>
                  <a:cubicBezTo>
                    <a:pt x="950" y="15"/>
                    <a:pt x="909" y="0"/>
                    <a:pt x="8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2"/>
            <p:cNvSpPr/>
            <p:nvPr/>
          </p:nvSpPr>
          <p:spPr>
            <a:xfrm>
              <a:off x="2751999" y="2911351"/>
              <a:ext cx="16299" cy="23226"/>
            </a:xfrm>
            <a:custGeom>
              <a:avLst/>
              <a:gdLst/>
              <a:ahLst/>
              <a:cxnLst/>
              <a:rect l="l" t="t" r="r" b="b"/>
              <a:pathLst>
                <a:path w="513" h="731" extrusionOk="0">
                  <a:moveTo>
                    <a:pt x="378" y="0"/>
                  </a:moveTo>
                  <a:cubicBezTo>
                    <a:pt x="285" y="0"/>
                    <a:pt x="173" y="116"/>
                    <a:pt x="87" y="286"/>
                  </a:cubicBezTo>
                  <a:cubicBezTo>
                    <a:pt x="13" y="499"/>
                    <a:pt x="0" y="686"/>
                    <a:pt x="87" y="724"/>
                  </a:cubicBezTo>
                  <a:cubicBezTo>
                    <a:pt x="98" y="728"/>
                    <a:pt x="109" y="730"/>
                    <a:pt x="121" y="730"/>
                  </a:cubicBezTo>
                  <a:cubicBezTo>
                    <a:pt x="208" y="730"/>
                    <a:pt x="326" y="614"/>
                    <a:pt x="425" y="449"/>
                  </a:cubicBezTo>
                  <a:cubicBezTo>
                    <a:pt x="500" y="249"/>
                    <a:pt x="512" y="61"/>
                    <a:pt x="425" y="11"/>
                  </a:cubicBezTo>
                  <a:cubicBezTo>
                    <a:pt x="410" y="4"/>
                    <a:pt x="394" y="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2"/>
            <p:cNvSpPr/>
            <p:nvPr/>
          </p:nvSpPr>
          <p:spPr>
            <a:xfrm>
              <a:off x="2360561" y="3071961"/>
              <a:ext cx="20271" cy="37936"/>
            </a:xfrm>
            <a:custGeom>
              <a:avLst/>
              <a:gdLst/>
              <a:ahLst/>
              <a:cxnLst/>
              <a:rect l="l" t="t" r="r" b="b"/>
              <a:pathLst>
                <a:path w="638" h="1194" extrusionOk="0">
                  <a:moveTo>
                    <a:pt x="384" y="1"/>
                  </a:moveTo>
                  <a:cubicBezTo>
                    <a:pt x="252" y="1"/>
                    <a:pt x="98" y="238"/>
                    <a:pt x="63" y="542"/>
                  </a:cubicBezTo>
                  <a:cubicBezTo>
                    <a:pt x="0" y="879"/>
                    <a:pt x="75" y="1154"/>
                    <a:pt x="213" y="1191"/>
                  </a:cubicBezTo>
                  <a:cubicBezTo>
                    <a:pt x="219" y="1193"/>
                    <a:pt x="225" y="1193"/>
                    <a:pt x="232" y="1193"/>
                  </a:cubicBezTo>
                  <a:cubicBezTo>
                    <a:pt x="365" y="1193"/>
                    <a:pt x="515" y="951"/>
                    <a:pt x="575" y="642"/>
                  </a:cubicBezTo>
                  <a:cubicBezTo>
                    <a:pt x="637" y="317"/>
                    <a:pt x="562" y="29"/>
                    <a:pt x="413" y="4"/>
                  </a:cubicBezTo>
                  <a:cubicBezTo>
                    <a:pt x="403" y="2"/>
                    <a:pt x="394" y="1"/>
                    <a:pt x="3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2"/>
            <p:cNvSpPr/>
            <p:nvPr/>
          </p:nvSpPr>
          <p:spPr>
            <a:xfrm>
              <a:off x="2361737" y="3120477"/>
              <a:ext cx="13916" cy="24306"/>
            </a:xfrm>
            <a:custGeom>
              <a:avLst/>
              <a:gdLst/>
              <a:ahLst/>
              <a:cxnLst/>
              <a:rect l="l" t="t" r="r" b="b"/>
              <a:pathLst>
                <a:path w="438" h="765" extrusionOk="0">
                  <a:moveTo>
                    <a:pt x="138" y="1"/>
                  </a:moveTo>
                  <a:cubicBezTo>
                    <a:pt x="134" y="1"/>
                    <a:pt x="130" y="1"/>
                    <a:pt x="126" y="2"/>
                  </a:cubicBezTo>
                  <a:cubicBezTo>
                    <a:pt x="38" y="14"/>
                    <a:pt x="1" y="202"/>
                    <a:pt x="51" y="427"/>
                  </a:cubicBezTo>
                  <a:cubicBezTo>
                    <a:pt x="99" y="630"/>
                    <a:pt x="215" y="765"/>
                    <a:pt x="302" y="765"/>
                  </a:cubicBezTo>
                  <a:cubicBezTo>
                    <a:pt x="306" y="765"/>
                    <a:pt x="309" y="764"/>
                    <a:pt x="313" y="764"/>
                  </a:cubicBezTo>
                  <a:cubicBezTo>
                    <a:pt x="413" y="751"/>
                    <a:pt x="438" y="564"/>
                    <a:pt x="401" y="339"/>
                  </a:cubicBezTo>
                  <a:cubicBezTo>
                    <a:pt x="353" y="136"/>
                    <a:pt x="236" y="1"/>
                    <a:pt x="1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2"/>
            <p:cNvSpPr/>
            <p:nvPr/>
          </p:nvSpPr>
          <p:spPr>
            <a:xfrm>
              <a:off x="2557074" y="2897275"/>
              <a:ext cx="39716" cy="17951"/>
            </a:xfrm>
            <a:custGeom>
              <a:avLst/>
              <a:gdLst/>
              <a:ahLst/>
              <a:cxnLst/>
              <a:rect l="l" t="t" r="r" b="b"/>
              <a:pathLst>
                <a:path w="1250" h="565" extrusionOk="0">
                  <a:moveTo>
                    <a:pt x="823" y="0"/>
                  </a:moveTo>
                  <a:cubicBezTo>
                    <a:pt x="745" y="0"/>
                    <a:pt x="661" y="10"/>
                    <a:pt x="575" y="30"/>
                  </a:cubicBezTo>
                  <a:cubicBezTo>
                    <a:pt x="250" y="80"/>
                    <a:pt x="0" y="255"/>
                    <a:pt x="25" y="392"/>
                  </a:cubicBezTo>
                  <a:cubicBezTo>
                    <a:pt x="35" y="496"/>
                    <a:pt x="208" y="564"/>
                    <a:pt x="433" y="564"/>
                  </a:cubicBezTo>
                  <a:cubicBezTo>
                    <a:pt x="506" y="564"/>
                    <a:pt x="583" y="557"/>
                    <a:pt x="662" y="542"/>
                  </a:cubicBezTo>
                  <a:cubicBezTo>
                    <a:pt x="1000" y="504"/>
                    <a:pt x="1250" y="330"/>
                    <a:pt x="1212" y="192"/>
                  </a:cubicBezTo>
                  <a:cubicBezTo>
                    <a:pt x="1203" y="73"/>
                    <a:pt x="1038" y="0"/>
                    <a:pt x="8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2"/>
            <p:cNvSpPr/>
            <p:nvPr/>
          </p:nvSpPr>
          <p:spPr>
            <a:xfrm>
              <a:off x="2524507" y="2910334"/>
              <a:ext cx="23861" cy="16268"/>
            </a:xfrm>
            <a:custGeom>
              <a:avLst/>
              <a:gdLst/>
              <a:ahLst/>
              <a:cxnLst/>
              <a:rect l="l" t="t" r="r" b="b"/>
              <a:pathLst>
                <a:path w="751" h="512" extrusionOk="0">
                  <a:moveTo>
                    <a:pt x="602" y="1"/>
                  </a:moveTo>
                  <a:cubicBezTo>
                    <a:pt x="519" y="1"/>
                    <a:pt x="403" y="37"/>
                    <a:pt x="288" y="106"/>
                  </a:cubicBezTo>
                  <a:cubicBezTo>
                    <a:pt x="113" y="218"/>
                    <a:pt x="1" y="381"/>
                    <a:pt x="51" y="468"/>
                  </a:cubicBezTo>
                  <a:cubicBezTo>
                    <a:pt x="70" y="497"/>
                    <a:pt x="109" y="511"/>
                    <a:pt x="161" y="511"/>
                  </a:cubicBezTo>
                  <a:cubicBezTo>
                    <a:pt x="245" y="511"/>
                    <a:pt x="360" y="475"/>
                    <a:pt x="475" y="406"/>
                  </a:cubicBezTo>
                  <a:cubicBezTo>
                    <a:pt x="650" y="293"/>
                    <a:pt x="750" y="118"/>
                    <a:pt x="713" y="43"/>
                  </a:cubicBezTo>
                  <a:cubicBezTo>
                    <a:pt x="694" y="15"/>
                    <a:pt x="654" y="1"/>
                    <a:pt x="6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2" name="Google Shape;7022;p52"/>
          <p:cNvGrpSpPr/>
          <p:nvPr/>
        </p:nvGrpSpPr>
        <p:grpSpPr>
          <a:xfrm>
            <a:off x="4255247" y="2656987"/>
            <a:ext cx="879144" cy="1524977"/>
            <a:chOff x="3800767" y="1645409"/>
            <a:chExt cx="785161" cy="1361951"/>
          </a:xfrm>
        </p:grpSpPr>
        <p:sp>
          <p:nvSpPr>
            <p:cNvPr id="7023" name="Google Shape;7023;p52"/>
            <p:cNvSpPr/>
            <p:nvPr/>
          </p:nvSpPr>
          <p:spPr>
            <a:xfrm>
              <a:off x="4237225" y="1790480"/>
              <a:ext cx="36819" cy="58051"/>
            </a:xfrm>
            <a:custGeom>
              <a:avLst/>
              <a:gdLst/>
              <a:ahLst/>
              <a:cxnLst/>
              <a:rect l="l" t="t" r="r" b="b"/>
              <a:pathLst>
                <a:path w="2603" h="4104" extrusionOk="0">
                  <a:moveTo>
                    <a:pt x="1068" y="0"/>
                  </a:moveTo>
                  <a:lnTo>
                    <a:pt x="0" y="3669"/>
                  </a:lnTo>
                  <a:lnTo>
                    <a:pt x="1501" y="4103"/>
                  </a:lnTo>
                  <a:lnTo>
                    <a:pt x="2602" y="434"/>
                  </a:lnTo>
                  <a:lnTo>
                    <a:pt x="1068" y="0"/>
                  </a:ln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2"/>
            <p:cNvSpPr/>
            <p:nvPr/>
          </p:nvSpPr>
          <p:spPr>
            <a:xfrm>
              <a:off x="4237225" y="1790480"/>
              <a:ext cx="36819" cy="58051"/>
            </a:xfrm>
            <a:custGeom>
              <a:avLst/>
              <a:gdLst/>
              <a:ahLst/>
              <a:cxnLst/>
              <a:rect l="l" t="t" r="r" b="b"/>
              <a:pathLst>
                <a:path w="2603" h="4104" extrusionOk="0">
                  <a:moveTo>
                    <a:pt x="1068" y="0"/>
                  </a:moveTo>
                  <a:lnTo>
                    <a:pt x="0" y="3669"/>
                  </a:lnTo>
                  <a:lnTo>
                    <a:pt x="1501" y="4103"/>
                  </a:lnTo>
                  <a:lnTo>
                    <a:pt x="2602" y="434"/>
                  </a:lnTo>
                  <a:lnTo>
                    <a:pt x="106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2"/>
            <p:cNvSpPr/>
            <p:nvPr/>
          </p:nvSpPr>
          <p:spPr>
            <a:xfrm>
              <a:off x="3803752" y="2280901"/>
              <a:ext cx="334869" cy="267128"/>
            </a:xfrm>
            <a:custGeom>
              <a:avLst/>
              <a:gdLst/>
              <a:ahLst/>
              <a:cxnLst/>
              <a:rect l="l" t="t" r="r" b="b"/>
              <a:pathLst>
                <a:path w="23674" h="18885" extrusionOk="0">
                  <a:moveTo>
                    <a:pt x="3941" y="1"/>
                  </a:moveTo>
                  <a:cubicBezTo>
                    <a:pt x="3599" y="1"/>
                    <a:pt x="3258" y="229"/>
                    <a:pt x="2925" y="821"/>
                  </a:cubicBezTo>
                  <a:cubicBezTo>
                    <a:pt x="1925" y="2589"/>
                    <a:pt x="3092" y="5024"/>
                    <a:pt x="4293" y="6325"/>
                  </a:cubicBezTo>
                  <a:cubicBezTo>
                    <a:pt x="3840" y="6079"/>
                    <a:pt x="3312" y="5939"/>
                    <a:pt x="2804" y="5939"/>
                  </a:cubicBezTo>
                  <a:cubicBezTo>
                    <a:pt x="2002" y="5939"/>
                    <a:pt x="1251" y="6289"/>
                    <a:pt x="924" y="7126"/>
                  </a:cubicBezTo>
                  <a:cubicBezTo>
                    <a:pt x="290" y="8693"/>
                    <a:pt x="2192" y="9861"/>
                    <a:pt x="3326" y="10762"/>
                  </a:cubicBezTo>
                  <a:cubicBezTo>
                    <a:pt x="2492" y="10762"/>
                    <a:pt x="1458" y="10828"/>
                    <a:pt x="991" y="11796"/>
                  </a:cubicBezTo>
                  <a:cubicBezTo>
                    <a:pt x="1" y="13979"/>
                    <a:pt x="4264" y="15254"/>
                    <a:pt x="7021" y="15254"/>
                  </a:cubicBezTo>
                  <a:cubicBezTo>
                    <a:pt x="7569" y="15254"/>
                    <a:pt x="8058" y="15203"/>
                    <a:pt x="8434" y="15099"/>
                  </a:cubicBezTo>
                  <a:lnTo>
                    <a:pt x="8434" y="15099"/>
                  </a:lnTo>
                  <a:cubicBezTo>
                    <a:pt x="7272" y="15844"/>
                    <a:pt x="7059" y="17739"/>
                    <a:pt x="8496" y="18267"/>
                  </a:cubicBezTo>
                  <a:cubicBezTo>
                    <a:pt x="8988" y="18441"/>
                    <a:pt x="9511" y="18514"/>
                    <a:pt x="10036" y="18514"/>
                  </a:cubicBezTo>
                  <a:cubicBezTo>
                    <a:pt x="10721" y="18514"/>
                    <a:pt x="11409" y="18389"/>
                    <a:pt x="12032" y="18200"/>
                  </a:cubicBezTo>
                  <a:cubicBezTo>
                    <a:pt x="12466" y="18100"/>
                    <a:pt x="15368" y="16899"/>
                    <a:pt x="15468" y="16532"/>
                  </a:cubicBezTo>
                  <a:lnTo>
                    <a:pt x="15468" y="16532"/>
                  </a:lnTo>
                  <a:cubicBezTo>
                    <a:pt x="15123" y="18025"/>
                    <a:pt x="15711" y="18885"/>
                    <a:pt x="16666" y="18885"/>
                  </a:cubicBezTo>
                  <a:cubicBezTo>
                    <a:pt x="17098" y="18885"/>
                    <a:pt x="17606" y="18708"/>
                    <a:pt x="18136" y="18334"/>
                  </a:cubicBezTo>
                  <a:cubicBezTo>
                    <a:pt x="19837" y="17133"/>
                    <a:pt x="23140" y="15031"/>
                    <a:pt x="23373" y="12763"/>
                  </a:cubicBezTo>
                  <a:cubicBezTo>
                    <a:pt x="23407" y="12663"/>
                    <a:pt x="23440" y="12596"/>
                    <a:pt x="23440" y="12463"/>
                  </a:cubicBezTo>
                  <a:cubicBezTo>
                    <a:pt x="23674" y="9160"/>
                    <a:pt x="22406" y="6459"/>
                    <a:pt x="19437" y="4824"/>
                  </a:cubicBezTo>
                  <a:cubicBezTo>
                    <a:pt x="17193" y="3602"/>
                    <a:pt x="15186" y="3374"/>
                    <a:pt x="13384" y="3374"/>
                  </a:cubicBezTo>
                  <a:cubicBezTo>
                    <a:pt x="12313" y="3374"/>
                    <a:pt x="11313" y="3455"/>
                    <a:pt x="10379" y="3455"/>
                  </a:cubicBezTo>
                  <a:cubicBezTo>
                    <a:pt x="8938" y="3455"/>
                    <a:pt x="7652" y="3263"/>
                    <a:pt x="6495" y="2289"/>
                  </a:cubicBezTo>
                  <a:cubicBezTo>
                    <a:pt x="5788" y="1679"/>
                    <a:pt x="4867" y="1"/>
                    <a:pt x="39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2"/>
            <p:cNvSpPr/>
            <p:nvPr/>
          </p:nvSpPr>
          <p:spPr>
            <a:xfrm>
              <a:off x="3803752" y="2280901"/>
              <a:ext cx="334869" cy="267128"/>
            </a:xfrm>
            <a:custGeom>
              <a:avLst/>
              <a:gdLst/>
              <a:ahLst/>
              <a:cxnLst/>
              <a:rect l="l" t="t" r="r" b="b"/>
              <a:pathLst>
                <a:path w="23674" h="18885" extrusionOk="0">
                  <a:moveTo>
                    <a:pt x="3941" y="1"/>
                  </a:moveTo>
                  <a:cubicBezTo>
                    <a:pt x="3599" y="1"/>
                    <a:pt x="3258" y="229"/>
                    <a:pt x="2925" y="821"/>
                  </a:cubicBezTo>
                  <a:cubicBezTo>
                    <a:pt x="1925" y="2589"/>
                    <a:pt x="3092" y="5024"/>
                    <a:pt x="4293" y="6325"/>
                  </a:cubicBezTo>
                  <a:cubicBezTo>
                    <a:pt x="3840" y="6079"/>
                    <a:pt x="3312" y="5939"/>
                    <a:pt x="2804" y="5939"/>
                  </a:cubicBezTo>
                  <a:cubicBezTo>
                    <a:pt x="2002" y="5939"/>
                    <a:pt x="1251" y="6289"/>
                    <a:pt x="924" y="7126"/>
                  </a:cubicBezTo>
                  <a:cubicBezTo>
                    <a:pt x="290" y="8693"/>
                    <a:pt x="2192" y="9861"/>
                    <a:pt x="3326" y="10762"/>
                  </a:cubicBezTo>
                  <a:cubicBezTo>
                    <a:pt x="2492" y="10762"/>
                    <a:pt x="1458" y="10828"/>
                    <a:pt x="991" y="11796"/>
                  </a:cubicBezTo>
                  <a:cubicBezTo>
                    <a:pt x="1" y="13979"/>
                    <a:pt x="4264" y="15254"/>
                    <a:pt x="7021" y="15254"/>
                  </a:cubicBezTo>
                  <a:cubicBezTo>
                    <a:pt x="7569" y="15254"/>
                    <a:pt x="8058" y="15203"/>
                    <a:pt x="8434" y="15099"/>
                  </a:cubicBezTo>
                  <a:lnTo>
                    <a:pt x="8434" y="15099"/>
                  </a:lnTo>
                  <a:cubicBezTo>
                    <a:pt x="7272" y="15844"/>
                    <a:pt x="7059" y="17739"/>
                    <a:pt x="8496" y="18267"/>
                  </a:cubicBezTo>
                  <a:cubicBezTo>
                    <a:pt x="8988" y="18441"/>
                    <a:pt x="9511" y="18514"/>
                    <a:pt x="10036" y="18514"/>
                  </a:cubicBezTo>
                  <a:cubicBezTo>
                    <a:pt x="10721" y="18514"/>
                    <a:pt x="11409" y="18389"/>
                    <a:pt x="12032" y="18200"/>
                  </a:cubicBezTo>
                  <a:cubicBezTo>
                    <a:pt x="12466" y="18100"/>
                    <a:pt x="15368" y="16899"/>
                    <a:pt x="15468" y="16532"/>
                  </a:cubicBezTo>
                  <a:lnTo>
                    <a:pt x="15468" y="16532"/>
                  </a:lnTo>
                  <a:cubicBezTo>
                    <a:pt x="15123" y="18025"/>
                    <a:pt x="15711" y="18885"/>
                    <a:pt x="16666" y="18885"/>
                  </a:cubicBezTo>
                  <a:cubicBezTo>
                    <a:pt x="17098" y="18885"/>
                    <a:pt x="17606" y="18708"/>
                    <a:pt x="18136" y="18334"/>
                  </a:cubicBezTo>
                  <a:cubicBezTo>
                    <a:pt x="19837" y="17133"/>
                    <a:pt x="23140" y="15031"/>
                    <a:pt x="23373" y="12763"/>
                  </a:cubicBezTo>
                  <a:cubicBezTo>
                    <a:pt x="23407" y="12663"/>
                    <a:pt x="23440" y="12596"/>
                    <a:pt x="23440" y="12463"/>
                  </a:cubicBezTo>
                  <a:cubicBezTo>
                    <a:pt x="23674" y="9160"/>
                    <a:pt x="22406" y="6459"/>
                    <a:pt x="19437" y="4824"/>
                  </a:cubicBezTo>
                  <a:cubicBezTo>
                    <a:pt x="17193" y="3602"/>
                    <a:pt x="15186" y="3374"/>
                    <a:pt x="13384" y="3374"/>
                  </a:cubicBezTo>
                  <a:cubicBezTo>
                    <a:pt x="12313" y="3374"/>
                    <a:pt x="11313" y="3455"/>
                    <a:pt x="10379" y="3455"/>
                  </a:cubicBezTo>
                  <a:cubicBezTo>
                    <a:pt x="8938" y="3455"/>
                    <a:pt x="7652" y="3263"/>
                    <a:pt x="6495" y="2289"/>
                  </a:cubicBezTo>
                  <a:cubicBezTo>
                    <a:pt x="5788" y="1679"/>
                    <a:pt x="4867" y="1"/>
                    <a:pt x="3941"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2"/>
            <p:cNvSpPr/>
            <p:nvPr/>
          </p:nvSpPr>
          <p:spPr>
            <a:xfrm>
              <a:off x="3800767" y="2358572"/>
              <a:ext cx="336439" cy="199600"/>
            </a:xfrm>
            <a:custGeom>
              <a:avLst/>
              <a:gdLst/>
              <a:ahLst/>
              <a:cxnLst/>
              <a:rect l="l" t="t" r="r" b="b"/>
              <a:pathLst>
                <a:path w="23785" h="14111" extrusionOk="0">
                  <a:moveTo>
                    <a:pt x="15679" y="11075"/>
                  </a:moveTo>
                  <a:cubicBezTo>
                    <a:pt x="15612" y="11408"/>
                    <a:pt x="12710" y="12609"/>
                    <a:pt x="12276" y="12743"/>
                  </a:cubicBezTo>
                  <a:cubicBezTo>
                    <a:pt x="11175" y="13110"/>
                    <a:pt x="9841" y="13176"/>
                    <a:pt x="8707" y="12776"/>
                  </a:cubicBezTo>
                  <a:cubicBezTo>
                    <a:pt x="7306" y="12242"/>
                    <a:pt x="7506" y="10308"/>
                    <a:pt x="8674" y="9607"/>
                  </a:cubicBezTo>
                  <a:cubicBezTo>
                    <a:pt x="6439" y="10241"/>
                    <a:pt x="1" y="8907"/>
                    <a:pt x="1202" y="6271"/>
                  </a:cubicBezTo>
                  <a:cubicBezTo>
                    <a:pt x="1635" y="5337"/>
                    <a:pt x="2703" y="5271"/>
                    <a:pt x="3537" y="5237"/>
                  </a:cubicBezTo>
                  <a:cubicBezTo>
                    <a:pt x="2469" y="4337"/>
                    <a:pt x="535" y="3169"/>
                    <a:pt x="1135" y="1601"/>
                  </a:cubicBezTo>
                  <a:cubicBezTo>
                    <a:pt x="1368" y="934"/>
                    <a:pt x="1902" y="567"/>
                    <a:pt x="2503" y="467"/>
                  </a:cubicBezTo>
                  <a:cubicBezTo>
                    <a:pt x="2302" y="601"/>
                    <a:pt x="2169" y="767"/>
                    <a:pt x="2169" y="767"/>
                  </a:cubicBezTo>
                  <a:cubicBezTo>
                    <a:pt x="1002" y="3436"/>
                    <a:pt x="5004" y="4670"/>
                    <a:pt x="5004" y="4670"/>
                  </a:cubicBezTo>
                  <a:cubicBezTo>
                    <a:pt x="5004" y="4670"/>
                    <a:pt x="1302" y="6004"/>
                    <a:pt x="3103" y="7506"/>
                  </a:cubicBezTo>
                  <a:cubicBezTo>
                    <a:pt x="4904" y="9007"/>
                    <a:pt x="9341" y="8673"/>
                    <a:pt x="9341" y="8673"/>
                  </a:cubicBezTo>
                  <a:cubicBezTo>
                    <a:pt x="9341" y="8673"/>
                    <a:pt x="8040" y="10007"/>
                    <a:pt x="9774" y="10608"/>
                  </a:cubicBezTo>
                  <a:cubicBezTo>
                    <a:pt x="11476" y="11175"/>
                    <a:pt x="14611" y="9240"/>
                    <a:pt x="14611" y="9240"/>
                  </a:cubicBezTo>
                  <a:cubicBezTo>
                    <a:pt x="12043" y="8907"/>
                    <a:pt x="9307" y="7005"/>
                    <a:pt x="9207" y="5504"/>
                  </a:cubicBezTo>
                  <a:cubicBezTo>
                    <a:pt x="9141" y="4003"/>
                    <a:pt x="10675" y="3836"/>
                    <a:pt x="10675" y="3836"/>
                  </a:cubicBezTo>
                  <a:cubicBezTo>
                    <a:pt x="10675" y="3836"/>
                    <a:pt x="9708" y="3136"/>
                    <a:pt x="9341" y="1801"/>
                  </a:cubicBezTo>
                  <a:cubicBezTo>
                    <a:pt x="8974" y="467"/>
                    <a:pt x="10875" y="0"/>
                    <a:pt x="10875" y="0"/>
                  </a:cubicBezTo>
                  <a:cubicBezTo>
                    <a:pt x="10875" y="0"/>
                    <a:pt x="9641" y="1134"/>
                    <a:pt x="10708" y="2602"/>
                  </a:cubicBezTo>
                  <a:cubicBezTo>
                    <a:pt x="11809" y="4036"/>
                    <a:pt x="13811" y="3669"/>
                    <a:pt x="13811" y="3669"/>
                  </a:cubicBezTo>
                  <a:cubicBezTo>
                    <a:pt x="13811" y="3669"/>
                    <a:pt x="11376" y="4637"/>
                    <a:pt x="12810" y="6004"/>
                  </a:cubicBezTo>
                  <a:cubicBezTo>
                    <a:pt x="14211" y="7372"/>
                    <a:pt x="18147" y="7205"/>
                    <a:pt x="20716" y="4270"/>
                  </a:cubicBezTo>
                  <a:cubicBezTo>
                    <a:pt x="21883" y="2936"/>
                    <a:pt x="21816" y="1635"/>
                    <a:pt x="21383" y="634"/>
                  </a:cubicBezTo>
                  <a:cubicBezTo>
                    <a:pt x="23051" y="2268"/>
                    <a:pt x="23784" y="4437"/>
                    <a:pt x="23551" y="6938"/>
                  </a:cubicBezTo>
                  <a:cubicBezTo>
                    <a:pt x="23551" y="7005"/>
                    <a:pt x="23551" y="7139"/>
                    <a:pt x="23518" y="7205"/>
                  </a:cubicBezTo>
                  <a:cubicBezTo>
                    <a:pt x="23284" y="9507"/>
                    <a:pt x="19982" y="11609"/>
                    <a:pt x="18281" y="12809"/>
                  </a:cubicBezTo>
                  <a:cubicBezTo>
                    <a:pt x="16646" y="14110"/>
                    <a:pt x="15178" y="13243"/>
                    <a:pt x="15679" y="1107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2"/>
            <p:cNvSpPr/>
            <p:nvPr/>
          </p:nvSpPr>
          <p:spPr>
            <a:xfrm>
              <a:off x="3943717" y="2335926"/>
              <a:ext cx="143473" cy="156656"/>
            </a:xfrm>
            <a:custGeom>
              <a:avLst/>
              <a:gdLst/>
              <a:ahLst/>
              <a:cxnLst/>
              <a:rect l="l" t="t" r="r" b="b"/>
              <a:pathLst>
                <a:path w="10143" h="11075" extrusionOk="0">
                  <a:moveTo>
                    <a:pt x="703" y="0"/>
                  </a:moveTo>
                  <a:lnTo>
                    <a:pt x="703" y="0"/>
                  </a:lnTo>
                  <a:cubicBezTo>
                    <a:pt x="703" y="0"/>
                    <a:pt x="602" y="0"/>
                    <a:pt x="536" y="33"/>
                  </a:cubicBezTo>
                  <a:cubicBezTo>
                    <a:pt x="512" y="33"/>
                    <a:pt x="454" y="50"/>
                    <a:pt x="399" y="97"/>
                  </a:cubicBezTo>
                  <a:lnTo>
                    <a:pt x="399" y="97"/>
                  </a:lnTo>
                  <a:cubicBezTo>
                    <a:pt x="424" y="84"/>
                    <a:pt x="448" y="74"/>
                    <a:pt x="469" y="67"/>
                  </a:cubicBezTo>
                  <a:cubicBezTo>
                    <a:pt x="669" y="33"/>
                    <a:pt x="703" y="0"/>
                    <a:pt x="703" y="0"/>
                  </a:cubicBezTo>
                  <a:close/>
                  <a:moveTo>
                    <a:pt x="399" y="97"/>
                  </a:moveTo>
                  <a:lnTo>
                    <a:pt x="399" y="97"/>
                  </a:lnTo>
                  <a:cubicBezTo>
                    <a:pt x="349" y="122"/>
                    <a:pt x="291" y="159"/>
                    <a:pt x="233" y="211"/>
                  </a:cubicBezTo>
                  <a:lnTo>
                    <a:pt x="233" y="211"/>
                  </a:lnTo>
                  <a:cubicBezTo>
                    <a:pt x="259" y="197"/>
                    <a:pt x="289" y="190"/>
                    <a:pt x="336" y="167"/>
                  </a:cubicBezTo>
                  <a:cubicBezTo>
                    <a:pt x="355" y="138"/>
                    <a:pt x="376" y="115"/>
                    <a:pt x="399" y="97"/>
                  </a:cubicBezTo>
                  <a:close/>
                  <a:moveTo>
                    <a:pt x="233" y="211"/>
                  </a:moveTo>
                  <a:cubicBezTo>
                    <a:pt x="222" y="216"/>
                    <a:pt x="212" y="224"/>
                    <a:pt x="202" y="234"/>
                  </a:cubicBezTo>
                  <a:lnTo>
                    <a:pt x="69" y="367"/>
                  </a:lnTo>
                  <a:cubicBezTo>
                    <a:pt x="53" y="383"/>
                    <a:pt x="45" y="413"/>
                    <a:pt x="37" y="448"/>
                  </a:cubicBezTo>
                  <a:lnTo>
                    <a:pt x="37" y="448"/>
                  </a:lnTo>
                  <a:cubicBezTo>
                    <a:pt x="46" y="431"/>
                    <a:pt x="56" y="416"/>
                    <a:pt x="69" y="400"/>
                  </a:cubicBezTo>
                  <a:cubicBezTo>
                    <a:pt x="121" y="323"/>
                    <a:pt x="177" y="260"/>
                    <a:pt x="233" y="211"/>
                  </a:cubicBezTo>
                  <a:close/>
                  <a:moveTo>
                    <a:pt x="37" y="448"/>
                  </a:moveTo>
                  <a:cubicBezTo>
                    <a:pt x="19" y="481"/>
                    <a:pt x="10" y="516"/>
                    <a:pt x="9" y="553"/>
                  </a:cubicBezTo>
                  <a:lnTo>
                    <a:pt x="9" y="553"/>
                  </a:lnTo>
                  <a:cubicBezTo>
                    <a:pt x="22" y="520"/>
                    <a:pt x="29" y="482"/>
                    <a:pt x="37" y="448"/>
                  </a:cubicBezTo>
                  <a:close/>
                  <a:moveTo>
                    <a:pt x="9" y="553"/>
                  </a:moveTo>
                  <a:lnTo>
                    <a:pt x="9" y="553"/>
                  </a:lnTo>
                  <a:cubicBezTo>
                    <a:pt x="7" y="558"/>
                    <a:pt x="4" y="562"/>
                    <a:pt x="2" y="567"/>
                  </a:cubicBezTo>
                  <a:cubicBezTo>
                    <a:pt x="2" y="634"/>
                    <a:pt x="2" y="734"/>
                    <a:pt x="69" y="834"/>
                  </a:cubicBezTo>
                  <a:cubicBezTo>
                    <a:pt x="135" y="1001"/>
                    <a:pt x="269" y="1101"/>
                    <a:pt x="436" y="1201"/>
                  </a:cubicBezTo>
                  <a:cubicBezTo>
                    <a:pt x="639" y="1336"/>
                    <a:pt x="887" y="1471"/>
                    <a:pt x="1171" y="1576"/>
                  </a:cubicBezTo>
                  <a:lnTo>
                    <a:pt x="1171" y="1576"/>
                  </a:lnTo>
                  <a:cubicBezTo>
                    <a:pt x="1068" y="1597"/>
                    <a:pt x="966" y="1627"/>
                    <a:pt x="869" y="1668"/>
                  </a:cubicBezTo>
                  <a:cubicBezTo>
                    <a:pt x="602" y="1735"/>
                    <a:pt x="302" y="1935"/>
                    <a:pt x="135" y="2235"/>
                  </a:cubicBezTo>
                  <a:cubicBezTo>
                    <a:pt x="2" y="2535"/>
                    <a:pt x="2" y="2869"/>
                    <a:pt x="35" y="3202"/>
                  </a:cubicBezTo>
                  <a:cubicBezTo>
                    <a:pt x="69" y="3536"/>
                    <a:pt x="202" y="3836"/>
                    <a:pt x="369" y="4103"/>
                  </a:cubicBezTo>
                  <a:cubicBezTo>
                    <a:pt x="669" y="4670"/>
                    <a:pt x="1103" y="5104"/>
                    <a:pt x="1603" y="5404"/>
                  </a:cubicBezTo>
                  <a:cubicBezTo>
                    <a:pt x="1782" y="5511"/>
                    <a:pt x="1960" y="5588"/>
                    <a:pt x="2131" y="5642"/>
                  </a:cubicBezTo>
                  <a:lnTo>
                    <a:pt x="2131" y="5642"/>
                  </a:lnTo>
                  <a:cubicBezTo>
                    <a:pt x="1949" y="5718"/>
                    <a:pt x="1792" y="5795"/>
                    <a:pt x="1670" y="5871"/>
                  </a:cubicBezTo>
                  <a:cubicBezTo>
                    <a:pt x="1336" y="6038"/>
                    <a:pt x="1103" y="6271"/>
                    <a:pt x="1003" y="6471"/>
                  </a:cubicBezTo>
                  <a:cubicBezTo>
                    <a:pt x="936" y="6605"/>
                    <a:pt x="903" y="6705"/>
                    <a:pt x="869" y="6772"/>
                  </a:cubicBezTo>
                  <a:cubicBezTo>
                    <a:pt x="803" y="6872"/>
                    <a:pt x="803" y="6938"/>
                    <a:pt x="803" y="6972"/>
                  </a:cubicBezTo>
                  <a:lnTo>
                    <a:pt x="803" y="7138"/>
                  </a:lnTo>
                  <a:cubicBezTo>
                    <a:pt x="803" y="7138"/>
                    <a:pt x="803" y="7239"/>
                    <a:pt x="869" y="7372"/>
                  </a:cubicBezTo>
                  <a:cubicBezTo>
                    <a:pt x="903" y="7505"/>
                    <a:pt x="936" y="7639"/>
                    <a:pt x="1069" y="7806"/>
                  </a:cubicBezTo>
                  <a:cubicBezTo>
                    <a:pt x="1336" y="8206"/>
                    <a:pt x="1737" y="8573"/>
                    <a:pt x="2337" y="8906"/>
                  </a:cubicBezTo>
                  <a:cubicBezTo>
                    <a:pt x="2904" y="9240"/>
                    <a:pt x="3571" y="9540"/>
                    <a:pt x="4372" y="9707"/>
                  </a:cubicBezTo>
                  <a:cubicBezTo>
                    <a:pt x="4739" y="9774"/>
                    <a:pt x="5139" y="9807"/>
                    <a:pt x="5539" y="9874"/>
                  </a:cubicBezTo>
                  <a:cubicBezTo>
                    <a:pt x="5743" y="9874"/>
                    <a:pt x="5939" y="9856"/>
                    <a:pt x="6135" y="9817"/>
                  </a:cubicBezTo>
                  <a:lnTo>
                    <a:pt x="6135" y="9817"/>
                  </a:lnTo>
                  <a:cubicBezTo>
                    <a:pt x="6035" y="10014"/>
                    <a:pt x="5908" y="10211"/>
                    <a:pt x="6006" y="10408"/>
                  </a:cubicBezTo>
                  <a:cubicBezTo>
                    <a:pt x="6073" y="10674"/>
                    <a:pt x="6240" y="10741"/>
                    <a:pt x="6407" y="10841"/>
                  </a:cubicBezTo>
                  <a:cubicBezTo>
                    <a:pt x="6573" y="10908"/>
                    <a:pt x="6740" y="10941"/>
                    <a:pt x="6907" y="11008"/>
                  </a:cubicBezTo>
                  <a:cubicBezTo>
                    <a:pt x="7241" y="11058"/>
                    <a:pt x="7557" y="11075"/>
                    <a:pt x="7849" y="11075"/>
                  </a:cubicBezTo>
                  <a:cubicBezTo>
                    <a:pt x="8141" y="11075"/>
                    <a:pt x="8408" y="11058"/>
                    <a:pt x="8642" y="11041"/>
                  </a:cubicBezTo>
                  <a:cubicBezTo>
                    <a:pt x="9142" y="11008"/>
                    <a:pt x="9542" y="10875"/>
                    <a:pt x="9776" y="10741"/>
                  </a:cubicBezTo>
                  <a:cubicBezTo>
                    <a:pt x="10041" y="10609"/>
                    <a:pt x="10141" y="10542"/>
                    <a:pt x="10143" y="10541"/>
                  </a:cubicBezTo>
                  <a:lnTo>
                    <a:pt x="10143" y="10541"/>
                  </a:lnTo>
                  <a:cubicBezTo>
                    <a:pt x="10141" y="10542"/>
                    <a:pt x="10041" y="10608"/>
                    <a:pt x="9776" y="10708"/>
                  </a:cubicBezTo>
                  <a:cubicBezTo>
                    <a:pt x="9542" y="10774"/>
                    <a:pt x="9142" y="10875"/>
                    <a:pt x="8642" y="10908"/>
                  </a:cubicBezTo>
                  <a:cubicBezTo>
                    <a:pt x="8471" y="10920"/>
                    <a:pt x="8282" y="10928"/>
                    <a:pt x="8082" y="10928"/>
                  </a:cubicBezTo>
                  <a:cubicBezTo>
                    <a:pt x="7735" y="10928"/>
                    <a:pt x="7354" y="10905"/>
                    <a:pt x="6974" y="10841"/>
                  </a:cubicBezTo>
                  <a:cubicBezTo>
                    <a:pt x="6840" y="10774"/>
                    <a:pt x="6707" y="10741"/>
                    <a:pt x="6540" y="10674"/>
                  </a:cubicBezTo>
                  <a:cubicBezTo>
                    <a:pt x="6407" y="10574"/>
                    <a:pt x="6273" y="10508"/>
                    <a:pt x="6240" y="10374"/>
                  </a:cubicBezTo>
                  <a:cubicBezTo>
                    <a:pt x="6206" y="10241"/>
                    <a:pt x="6273" y="10107"/>
                    <a:pt x="6373" y="10007"/>
                  </a:cubicBezTo>
                  <a:cubicBezTo>
                    <a:pt x="6440" y="9874"/>
                    <a:pt x="6607" y="9740"/>
                    <a:pt x="6740" y="9674"/>
                  </a:cubicBezTo>
                  <a:lnTo>
                    <a:pt x="7441" y="9073"/>
                  </a:lnTo>
                  <a:lnTo>
                    <a:pt x="6573" y="9407"/>
                  </a:lnTo>
                  <a:cubicBezTo>
                    <a:pt x="6573" y="9407"/>
                    <a:pt x="6573" y="9407"/>
                    <a:pt x="6573" y="9407"/>
                  </a:cubicBezTo>
                  <a:lnTo>
                    <a:pt x="6573" y="9407"/>
                  </a:lnTo>
                  <a:cubicBezTo>
                    <a:pt x="6292" y="9525"/>
                    <a:pt x="5971" y="9572"/>
                    <a:pt x="5639" y="9572"/>
                  </a:cubicBezTo>
                  <a:cubicBezTo>
                    <a:pt x="5225" y="9572"/>
                    <a:pt x="4794" y="9499"/>
                    <a:pt x="4405" y="9407"/>
                  </a:cubicBezTo>
                  <a:cubicBezTo>
                    <a:pt x="3705" y="9240"/>
                    <a:pt x="3038" y="8940"/>
                    <a:pt x="2470" y="8606"/>
                  </a:cubicBezTo>
                  <a:cubicBezTo>
                    <a:pt x="1937" y="8273"/>
                    <a:pt x="1570" y="7939"/>
                    <a:pt x="1403" y="7672"/>
                  </a:cubicBezTo>
                  <a:lnTo>
                    <a:pt x="1236" y="7305"/>
                  </a:lnTo>
                  <a:cubicBezTo>
                    <a:pt x="1236" y="7239"/>
                    <a:pt x="1203" y="7205"/>
                    <a:pt x="1203" y="7205"/>
                  </a:cubicBezTo>
                  <a:cubicBezTo>
                    <a:pt x="1203" y="7205"/>
                    <a:pt x="1136" y="7072"/>
                    <a:pt x="1270" y="6772"/>
                  </a:cubicBezTo>
                  <a:cubicBezTo>
                    <a:pt x="1370" y="6638"/>
                    <a:pt x="1470" y="6438"/>
                    <a:pt x="1770" y="6271"/>
                  </a:cubicBezTo>
                  <a:cubicBezTo>
                    <a:pt x="2404" y="5904"/>
                    <a:pt x="3071" y="5771"/>
                    <a:pt x="3705" y="5404"/>
                  </a:cubicBezTo>
                  <a:lnTo>
                    <a:pt x="3705" y="5404"/>
                  </a:lnTo>
                  <a:cubicBezTo>
                    <a:pt x="3473" y="5414"/>
                    <a:pt x="3254" y="5425"/>
                    <a:pt x="3042" y="5425"/>
                  </a:cubicBezTo>
                  <a:cubicBezTo>
                    <a:pt x="2993" y="5425"/>
                    <a:pt x="2943" y="5424"/>
                    <a:pt x="2894" y="5423"/>
                  </a:cubicBezTo>
                  <a:lnTo>
                    <a:pt x="2894" y="5423"/>
                  </a:lnTo>
                  <a:cubicBezTo>
                    <a:pt x="2888" y="5398"/>
                    <a:pt x="2881" y="5381"/>
                    <a:pt x="2871" y="5371"/>
                  </a:cubicBezTo>
                  <a:cubicBezTo>
                    <a:pt x="2825" y="5386"/>
                    <a:pt x="2780" y="5401"/>
                    <a:pt x="2736" y="5416"/>
                  </a:cubicBezTo>
                  <a:lnTo>
                    <a:pt x="2736" y="5416"/>
                  </a:lnTo>
                  <a:cubicBezTo>
                    <a:pt x="2390" y="5395"/>
                    <a:pt x="2056" y="5329"/>
                    <a:pt x="1703" y="5170"/>
                  </a:cubicBezTo>
                  <a:cubicBezTo>
                    <a:pt x="1270" y="4937"/>
                    <a:pt x="803" y="4537"/>
                    <a:pt x="536" y="4036"/>
                  </a:cubicBezTo>
                  <a:cubicBezTo>
                    <a:pt x="236" y="3536"/>
                    <a:pt x="69" y="2902"/>
                    <a:pt x="269" y="2402"/>
                  </a:cubicBezTo>
                  <a:cubicBezTo>
                    <a:pt x="402" y="2168"/>
                    <a:pt x="602" y="2001"/>
                    <a:pt x="803" y="1901"/>
                  </a:cubicBezTo>
                  <a:cubicBezTo>
                    <a:pt x="1036" y="1835"/>
                    <a:pt x="1270" y="1768"/>
                    <a:pt x="1536" y="1735"/>
                  </a:cubicBezTo>
                  <a:lnTo>
                    <a:pt x="2204" y="1668"/>
                  </a:lnTo>
                  <a:lnTo>
                    <a:pt x="1603" y="1548"/>
                  </a:lnTo>
                  <a:lnTo>
                    <a:pt x="1603" y="1534"/>
                  </a:lnTo>
                  <a:cubicBezTo>
                    <a:pt x="1583" y="1534"/>
                    <a:pt x="1562" y="1535"/>
                    <a:pt x="1541" y="1535"/>
                  </a:cubicBezTo>
                  <a:lnTo>
                    <a:pt x="1541" y="1535"/>
                  </a:lnTo>
                  <a:lnTo>
                    <a:pt x="1536" y="1534"/>
                  </a:lnTo>
                  <a:cubicBezTo>
                    <a:pt x="1069" y="1434"/>
                    <a:pt x="703" y="1268"/>
                    <a:pt x="402" y="1067"/>
                  </a:cubicBezTo>
                  <a:cubicBezTo>
                    <a:pt x="172" y="939"/>
                    <a:pt x="0" y="732"/>
                    <a:pt x="9" y="553"/>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2"/>
            <p:cNvSpPr/>
            <p:nvPr/>
          </p:nvSpPr>
          <p:spPr>
            <a:xfrm>
              <a:off x="3991866" y="2338189"/>
              <a:ext cx="47202" cy="12250"/>
            </a:xfrm>
            <a:custGeom>
              <a:avLst/>
              <a:gdLst/>
              <a:ahLst/>
              <a:cxnLst/>
              <a:rect l="l" t="t" r="r" b="b"/>
              <a:pathLst>
                <a:path w="3337" h="866" extrusionOk="0">
                  <a:moveTo>
                    <a:pt x="634" y="232"/>
                  </a:moveTo>
                  <a:cubicBezTo>
                    <a:pt x="591" y="232"/>
                    <a:pt x="547" y="235"/>
                    <a:pt x="501" y="240"/>
                  </a:cubicBezTo>
                  <a:cubicBezTo>
                    <a:pt x="267" y="274"/>
                    <a:pt x="0" y="374"/>
                    <a:pt x="34" y="474"/>
                  </a:cubicBezTo>
                  <a:cubicBezTo>
                    <a:pt x="34" y="590"/>
                    <a:pt x="210" y="680"/>
                    <a:pt x="431" y="680"/>
                  </a:cubicBezTo>
                  <a:cubicBezTo>
                    <a:pt x="465" y="680"/>
                    <a:pt x="499" y="678"/>
                    <a:pt x="534" y="674"/>
                  </a:cubicBezTo>
                  <a:cubicBezTo>
                    <a:pt x="801" y="607"/>
                    <a:pt x="1035" y="541"/>
                    <a:pt x="1001" y="407"/>
                  </a:cubicBezTo>
                  <a:cubicBezTo>
                    <a:pt x="1001" y="297"/>
                    <a:pt x="841" y="232"/>
                    <a:pt x="634" y="232"/>
                  </a:cubicBezTo>
                  <a:close/>
                  <a:moveTo>
                    <a:pt x="2140" y="1"/>
                  </a:moveTo>
                  <a:cubicBezTo>
                    <a:pt x="1829" y="1"/>
                    <a:pt x="1584" y="94"/>
                    <a:pt x="1535" y="240"/>
                  </a:cubicBezTo>
                  <a:cubicBezTo>
                    <a:pt x="1468" y="440"/>
                    <a:pt x="1835" y="741"/>
                    <a:pt x="2335" y="841"/>
                  </a:cubicBezTo>
                  <a:cubicBezTo>
                    <a:pt x="2449" y="857"/>
                    <a:pt x="2560" y="865"/>
                    <a:pt x="2665" y="865"/>
                  </a:cubicBezTo>
                  <a:cubicBezTo>
                    <a:pt x="2991" y="865"/>
                    <a:pt x="3252" y="784"/>
                    <a:pt x="3303" y="607"/>
                  </a:cubicBezTo>
                  <a:cubicBezTo>
                    <a:pt x="3336" y="407"/>
                    <a:pt x="3003" y="174"/>
                    <a:pt x="2502" y="40"/>
                  </a:cubicBezTo>
                  <a:cubicBezTo>
                    <a:pt x="2377" y="13"/>
                    <a:pt x="2254" y="1"/>
                    <a:pt x="2140" y="1"/>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52"/>
            <p:cNvSpPr/>
            <p:nvPr/>
          </p:nvSpPr>
          <p:spPr>
            <a:xfrm>
              <a:off x="3862581" y="2297734"/>
              <a:ext cx="40115" cy="29591"/>
            </a:xfrm>
            <a:custGeom>
              <a:avLst/>
              <a:gdLst/>
              <a:ahLst/>
              <a:cxnLst/>
              <a:rect l="l" t="t" r="r" b="b"/>
              <a:pathLst>
                <a:path w="2836" h="2092" extrusionOk="0">
                  <a:moveTo>
                    <a:pt x="348" y="0"/>
                  </a:moveTo>
                  <a:cubicBezTo>
                    <a:pt x="274" y="0"/>
                    <a:pt x="211" y="21"/>
                    <a:pt x="167" y="65"/>
                  </a:cubicBezTo>
                  <a:cubicBezTo>
                    <a:pt x="1" y="232"/>
                    <a:pt x="134" y="632"/>
                    <a:pt x="468" y="1032"/>
                  </a:cubicBezTo>
                  <a:cubicBezTo>
                    <a:pt x="713" y="1302"/>
                    <a:pt x="1013" y="1464"/>
                    <a:pt x="1221" y="1464"/>
                  </a:cubicBezTo>
                  <a:cubicBezTo>
                    <a:pt x="1295" y="1464"/>
                    <a:pt x="1358" y="1443"/>
                    <a:pt x="1402" y="1399"/>
                  </a:cubicBezTo>
                  <a:cubicBezTo>
                    <a:pt x="1568" y="1232"/>
                    <a:pt x="1402" y="799"/>
                    <a:pt x="1101" y="432"/>
                  </a:cubicBezTo>
                  <a:cubicBezTo>
                    <a:pt x="856" y="162"/>
                    <a:pt x="556" y="0"/>
                    <a:pt x="348" y="0"/>
                  </a:cubicBezTo>
                  <a:close/>
                  <a:moveTo>
                    <a:pt x="2061" y="1481"/>
                  </a:moveTo>
                  <a:cubicBezTo>
                    <a:pt x="1986" y="1481"/>
                    <a:pt x="1931" y="1507"/>
                    <a:pt x="1902" y="1566"/>
                  </a:cubicBezTo>
                  <a:cubicBezTo>
                    <a:pt x="1835" y="1699"/>
                    <a:pt x="1969" y="1866"/>
                    <a:pt x="2236" y="1966"/>
                  </a:cubicBezTo>
                  <a:cubicBezTo>
                    <a:pt x="2377" y="2047"/>
                    <a:pt x="2506" y="2091"/>
                    <a:pt x="2608" y="2091"/>
                  </a:cubicBezTo>
                  <a:cubicBezTo>
                    <a:pt x="2675" y="2091"/>
                    <a:pt x="2730" y="2072"/>
                    <a:pt x="2769" y="2033"/>
                  </a:cubicBezTo>
                  <a:cubicBezTo>
                    <a:pt x="2836" y="1933"/>
                    <a:pt x="2669" y="1733"/>
                    <a:pt x="2436" y="1599"/>
                  </a:cubicBezTo>
                  <a:cubicBezTo>
                    <a:pt x="2286" y="1524"/>
                    <a:pt x="2157" y="1481"/>
                    <a:pt x="2061" y="1481"/>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52"/>
            <p:cNvSpPr/>
            <p:nvPr/>
          </p:nvSpPr>
          <p:spPr>
            <a:xfrm>
              <a:off x="4197591" y="2218607"/>
              <a:ext cx="337500" cy="274908"/>
            </a:xfrm>
            <a:custGeom>
              <a:avLst/>
              <a:gdLst/>
              <a:ahLst/>
              <a:cxnLst/>
              <a:rect l="l" t="t" r="r" b="b"/>
              <a:pathLst>
                <a:path w="23860" h="19435" extrusionOk="0">
                  <a:moveTo>
                    <a:pt x="19323" y="0"/>
                  </a:moveTo>
                  <a:cubicBezTo>
                    <a:pt x="18387" y="0"/>
                    <a:pt x="17535" y="1741"/>
                    <a:pt x="16846" y="2356"/>
                  </a:cubicBezTo>
                  <a:cubicBezTo>
                    <a:pt x="13810" y="5158"/>
                    <a:pt x="9507" y="2123"/>
                    <a:pt x="4070" y="5459"/>
                  </a:cubicBezTo>
                  <a:cubicBezTo>
                    <a:pt x="1168" y="7193"/>
                    <a:pt x="0" y="9962"/>
                    <a:pt x="400" y="13231"/>
                  </a:cubicBezTo>
                  <a:cubicBezTo>
                    <a:pt x="400" y="13331"/>
                    <a:pt x="400" y="13398"/>
                    <a:pt x="467" y="13564"/>
                  </a:cubicBezTo>
                  <a:cubicBezTo>
                    <a:pt x="801" y="15899"/>
                    <a:pt x="4237" y="17834"/>
                    <a:pt x="5971" y="18935"/>
                  </a:cubicBezTo>
                  <a:cubicBezTo>
                    <a:pt x="6500" y="19274"/>
                    <a:pt x="6995" y="19434"/>
                    <a:pt x="7416" y="19434"/>
                  </a:cubicBezTo>
                  <a:cubicBezTo>
                    <a:pt x="8399" y="19434"/>
                    <a:pt x="8969" y="18557"/>
                    <a:pt x="8575" y="17041"/>
                  </a:cubicBezTo>
                  <a:lnTo>
                    <a:pt x="8575" y="17041"/>
                  </a:lnTo>
                  <a:cubicBezTo>
                    <a:pt x="8684" y="17383"/>
                    <a:pt x="11611" y="18436"/>
                    <a:pt x="12009" y="18568"/>
                  </a:cubicBezTo>
                  <a:cubicBezTo>
                    <a:pt x="12547" y="18731"/>
                    <a:pt x="13141" y="18823"/>
                    <a:pt x="13733" y="18823"/>
                  </a:cubicBezTo>
                  <a:cubicBezTo>
                    <a:pt x="14351" y="18823"/>
                    <a:pt x="14966" y="18723"/>
                    <a:pt x="15511" y="18501"/>
                  </a:cubicBezTo>
                  <a:cubicBezTo>
                    <a:pt x="16903" y="17921"/>
                    <a:pt x="16631" y="16031"/>
                    <a:pt x="15463" y="15327"/>
                  </a:cubicBezTo>
                  <a:lnTo>
                    <a:pt x="15463" y="15327"/>
                  </a:lnTo>
                  <a:cubicBezTo>
                    <a:pt x="15758" y="15393"/>
                    <a:pt x="16116" y="15424"/>
                    <a:pt x="16513" y="15424"/>
                  </a:cubicBezTo>
                  <a:cubicBezTo>
                    <a:pt x="19254" y="15424"/>
                    <a:pt x="23860" y="13916"/>
                    <a:pt x="22750" y="11696"/>
                  </a:cubicBezTo>
                  <a:cubicBezTo>
                    <a:pt x="22283" y="10796"/>
                    <a:pt x="21182" y="10796"/>
                    <a:pt x="20348" y="10796"/>
                  </a:cubicBezTo>
                  <a:cubicBezTo>
                    <a:pt x="21415" y="9828"/>
                    <a:pt x="23283" y="8628"/>
                    <a:pt x="22616" y="7026"/>
                  </a:cubicBezTo>
                  <a:cubicBezTo>
                    <a:pt x="22268" y="6233"/>
                    <a:pt x="21549" y="5911"/>
                    <a:pt x="20785" y="5911"/>
                  </a:cubicBezTo>
                  <a:cubicBezTo>
                    <a:pt x="20232" y="5911"/>
                    <a:pt x="19657" y="6079"/>
                    <a:pt x="19181" y="6359"/>
                  </a:cubicBezTo>
                  <a:cubicBezTo>
                    <a:pt x="20415" y="4992"/>
                    <a:pt x="21415" y="2490"/>
                    <a:pt x="20348" y="789"/>
                  </a:cubicBezTo>
                  <a:cubicBezTo>
                    <a:pt x="19998" y="220"/>
                    <a:pt x="19655" y="0"/>
                    <a:pt x="193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52"/>
            <p:cNvSpPr/>
            <p:nvPr/>
          </p:nvSpPr>
          <p:spPr>
            <a:xfrm>
              <a:off x="4199006" y="2300535"/>
              <a:ext cx="337839" cy="201481"/>
            </a:xfrm>
            <a:custGeom>
              <a:avLst/>
              <a:gdLst/>
              <a:ahLst/>
              <a:cxnLst/>
              <a:rect l="l" t="t" r="r" b="b"/>
              <a:pathLst>
                <a:path w="23884" h="14244" extrusionOk="0">
                  <a:moveTo>
                    <a:pt x="8373" y="11208"/>
                  </a:moveTo>
                  <a:cubicBezTo>
                    <a:pt x="8473" y="11542"/>
                    <a:pt x="11408" y="12609"/>
                    <a:pt x="11842" y="12743"/>
                  </a:cubicBezTo>
                  <a:cubicBezTo>
                    <a:pt x="12976" y="13076"/>
                    <a:pt x="14244" y="13110"/>
                    <a:pt x="15345" y="12676"/>
                  </a:cubicBezTo>
                  <a:cubicBezTo>
                    <a:pt x="16746" y="12076"/>
                    <a:pt x="16412" y="10174"/>
                    <a:pt x="15244" y="9507"/>
                  </a:cubicBezTo>
                  <a:cubicBezTo>
                    <a:pt x="17513" y="10041"/>
                    <a:pt x="23884" y="8406"/>
                    <a:pt x="22583" y="5871"/>
                  </a:cubicBezTo>
                  <a:cubicBezTo>
                    <a:pt x="22149" y="4937"/>
                    <a:pt x="21049" y="4904"/>
                    <a:pt x="20215" y="4937"/>
                  </a:cubicBezTo>
                  <a:cubicBezTo>
                    <a:pt x="21249" y="4036"/>
                    <a:pt x="23150" y="2769"/>
                    <a:pt x="22483" y="1201"/>
                  </a:cubicBezTo>
                  <a:cubicBezTo>
                    <a:pt x="22183" y="534"/>
                    <a:pt x="21649" y="200"/>
                    <a:pt x="21049" y="100"/>
                  </a:cubicBezTo>
                  <a:cubicBezTo>
                    <a:pt x="21249" y="234"/>
                    <a:pt x="21416" y="401"/>
                    <a:pt x="21416" y="401"/>
                  </a:cubicBezTo>
                  <a:cubicBezTo>
                    <a:pt x="22683" y="3002"/>
                    <a:pt x="18747" y="4437"/>
                    <a:pt x="18747" y="4437"/>
                  </a:cubicBezTo>
                  <a:cubicBezTo>
                    <a:pt x="18747" y="4437"/>
                    <a:pt x="22550" y="5604"/>
                    <a:pt x="20748" y="7205"/>
                  </a:cubicBezTo>
                  <a:cubicBezTo>
                    <a:pt x="19014" y="8773"/>
                    <a:pt x="14544" y="8606"/>
                    <a:pt x="14544" y="8606"/>
                  </a:cubicBezTo>
                  <a:cubicBezTo>
                    <a:pt x="14544" y="8606"/>
                    <a:pt x="15878" y="9874"/>
                    <a:pt x="14210" y="10541"/>
                  </a:cubicBezTo>
                  <a:cubicBezTo>
                    <a:pt x="12543" y="11208"/>
                    <a:pt x="9340" y="9374"/>
                    <a:pt x="9340" y="9374"/>
                  </a:cubicBezTo>
                  <a:cubicBezTo>
                    <a:pt x="11842" y="8940"/>
                    <a:pt x="14544" y="6939"/>
                    <a:pt x="14544" y="5404"/>
                  </a:cubicBezTo>
                  <a:cubicBezTo>
                    <a:pt x="14544" y="3903"/>
                    <a:pt x="13043" y="3803"/>
                    <a:pt x="13043" y="3803"/>
                  </a:cubicBezTo>
                  <a:cubicBezTo>
                    <a:pt x="13043" y="3803"/>
                    <a:pt x="13977" y="3069"/>
                    <a:pt x="14310" y="1735"/>
                  </a:cubicBezTo>
                  <a:cubicBezTo>
                    <a:pt x="14644" y="401"/>
                    <a:pt x="12676" y="0"/>
                    <a:pt x="12676" y="0"/>
                  </a:cubicBezTo>
                  <a:cubicBezTo>
                    <a:pt x="12676" y="0"/>
                    <a:pt x="13977" y="1034"/>
                    <a:pt x="12976" y="2569"/>
                  </a:cubicBezTo>
                  <a:cubicBezTo>
                    <a:pt x="11975" y="4070"/>
                    <a:pt x="9907" y="3770"/>
                    <a:pt x="9907" y="3770"/>
                  </a:cubicBezTo>
                  <a:cubicBezTo>
                    <a:pt x="9907" y="3770"/>
                    <a:pt x="12376" y="4637"/>
                    <a:pt x="11008" y="6071"/>
                  </a:cubicBezTo>
                  <a:cubicBezTo>
                    <a:pt x="9674" y="7506"/>
                    <a:pt x="5704" y="7506"/>
                    <a:pt x="3036" y="4637"/>
                  </a:cubicBezTo>
                  <a:cubicBezTo>
                    <a:pt x="1835" y="3369"/>
                    <a:pt x="1835" y="2068"/>
                    <a:pt x="2202" y="1034"/>
                  </a:cubicBezTo>
                  <a:cubicBezTo>
                    <a:pt x="634" y="2702"/>
                    <a:pt x="0" y="4904"/>
                    <a:pt x="300" y="7406"/>
                  </a:cubicBezTo>
                  <a:cubicBezTo>
                    <a:pt x="300" y="7506"/>
                    <a:pt x="334" y="7606"/>
                    <a:pt x="334" y="7706"/>
                  </a:cubicBezTo>
                  <a:cubicBezTo>
                    <a:pt x="667" y="10007"/>
                    <a:pt x="4070" y="11909"/>
                    <a:pt x="5838" y="13076"/>
                  </a:cubicBezTo>
                  <a:cubicBezTo>
                    <a:pt x="7572" y="14244"/>
                    <a:pt x="8973" y="13343"/>
                    <a:pt x="8373" y="1120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2"/>
            <p:cNvSpPr/>
            <p:nvPr/>
          </p:nvSpPr>
          <p:spPr>
            <a:xfrm>
              <a:off x="4249489" y="2275526"/>
              <a:ext cx="141563" cy="160829"/>
            </a:xfrm>
            <a:custGeom>
              <a:avLst/>
              <a:gdLst/>
              <a:ahLst/>
              <a:cxnLst/>
              <a:rect l="l" t="t" r="r" b="b"/>
              <a:pathLst>
                <a:path w="10008" h="11370" extrusionOk="0">
                  <a:moveTo>
                    <a:pt x="9140" y="0"/>
                  </a:moveTo>
                  <a:lnTo>
                    <a:pt x="9140" y="0"/>
                  </a:lnTo>
                  <a:cubicBezTo>
                    <a:pt x="9240" y="100"/>
                    <a:pt x="9174" y="100"/>
                    <a:pt x="9174" y="100"/>
                  </a:cubicBezTo>
                  <a:cubicBezTo>
                    <a:pt x="9174" y="100"/>
                    <a:pt x="9274" y="100"/>
                    <a:pt x="9340" y="134"/>
                  </a:cubicBezTo>
                  <a:cubicBezTo>
                    <a:pt x="9355" y="134"/>
                    <a:pt x="9369" y="135"/>
                    <a:pt x="9383" y="138"/>
                  </a:cubicBezTo>
                  <a:lnTo>
                    <a:pt x="9383" y="138"/>
                  </a:lnTo>
                  <a:cubicBezTo>
                    <a:pt x="9300" y="69"/>
                    <a:pt x="9215" y="19"/>
                    <a:pt x="9140" y="0"/>
                  </a:cubicBezTo>
                  <a:close/>
                  <a:moveTo>
                    <a:pt x="9383" y="138"/>
                  </a:moveTo>
                  <a:cubicBezTo>
                    <a:pt x="9449" y="193"/>
                    <a:pt x="9515" y="260"/>
                    <a:pt x="9574" y="334"/>
                  </a:cubicBezTo>
                  <a:cubicBezTo>
                    <a:pt x="9674" y="501"/>
                    <a:pt x="9507" y="801"/>
                    <a:pt x="9240" y="1001"/>
                  </a:cubicBezTo>
                  <a:cubicBezTo>
                    <a:pt x="8940" y="1201"/>
                    <a:pt x="8573" y="1401"/>
                    <a:pt x="8106" y="1501"/>
                  </a:cubicBezTo>
                  <a:lnTo>
                    <a:pt x="7439" y="1668"/>
                  </a:lnTo>
                  <a:lnTo>
                    <a:pt x="8106" y="1702"/>
                  </a:lnTo>
                  <a:cubicBezTo>
                    <a:pt x="8184" y="1702"/>
                    <a:pt x="8262" y="1705"/>
                    <a:pt x="8340" y="1714"/>
                  </a:cubicBezTo>
                  <a:lnTo>
                    <a:pt x="8340" y="1714"/>
                  </a:lnTo>
                  <a:lnTo>
                    <a:pt x="8340" y="1835"/>
                  </a:lnTo>
                  <a:cubicBezTo>
                    <a:pt x="8428" y="1811"/>
                    <a:pt x="8512" y="1787"/>
                    <a:pt x="8593" y="1761"/>
                  </a:cubicBezTo>
                  <a:lnTo>
                    <a:pt x="8593" y="1761"/>
                  </a:lnTo>
                  <a:cubicBezTo>
                    <a:pt x="8664" y="1780"/>
                    <a:pt x="8735" y="1804"/>
                    <a:pt x="8807" y="1835"/>
                  </a:cubicBezTo>
                  <a:cubicBezTo>
                    <a:pt x="9074" y="1902"/>
                    <a:pt x="9274" y="2068"/>
                    <a:pt x="9407" y="2302"/>
                  </a:cubicBezTo>
                  <a:cubicBezTo>
                    <a:pt x="9641" y="2802"/>
                    <a:pt x="9507" y="3403"/>
                    <a:pt x="9240" y="3903"/>
                  </a:cubicBezTo>
                  <a:cubicBezTo>
                    <a:pt x="8940" y="4403"/>
                    <a:pt x="8507" y="4837"/>
                    <a:pt x="8106" y="5071"/>
                  </a:cubicBezTo>
                  <a:cubicBezTo>
                    <a:pt x="7631" y="5371"/>
                    <a:pt x="7156" y="5408"/>
                    <a:pt x="6652" y="5408"/>
                  </a:cubicBezTo>
                  <a:cubicBezTo>
                    <a:pt x="6484" y="5408"/>
                    <a:pt x="6313" y="5404"/>
                    <a:pt x="6138" y="5404"/>
                  </a:cubicBezTo>
                  <a:cubicBezTo>
                    <a:pt x="6454" y="5580"/>
                    <a:pt x="6798" y="5700"/>
                    <a:pt x="7146" y="5823"/>
                  </a:cubicBezTo>
                  <a:lnTo>
                    <a:pt x="7146" y="5823"/>
                  </a:lnTo>
                  <a:cubicBezTo>
                    <a:pt x="7144" y="5838"/>
                    <a:pt x="7141" y="5854"/>
                    <a:pt x="7139" y="5871"/>
                  </a:cubicBezTo>
                  <a:cubicBezTo>
                    <a:pt x="7182" y="5871"/>
                    <a:pt x="7226" y="5870"/>
                    <a:pt x="7272" y="5868"/>
                  </a:cubicBezTo>
                  <a:lnTo>
                    <a:pt x="7272" y="5868"/>
                  </a:lnTo>
                  <a:cubicBezTo>
                    <a:pt x="7543" y="5965"/>
                    <a:pt x="7813" y="6068"/>
                    <a:pt x="8073" y="6205"/>
                  </a:cubicBezTo>
                  <a:cubicBezTo>
                    <a:pt x="8340" y="6372"/>
                    <a:pt x="8507" y="6538"/>
                    <a:pt x="8607" y="6672"/>
                  </a:cubicBezTo>
                  <a:cubicBezTo>
                    <a:pt x="8773" y="6972"/>
                    <a:pt x="8740" y="7072"/>
                    <a:pt x="8740" y="7072"/>
                  </a:cubicBezTo>
                  <a:cubicBezTo>
                    <a:pt x="8773" y="7072"/>
                    <a:pt x="8740" y="7139"/>
                    <a:pt x="8740" y="7205"/>
                  </a:cubicBezTo>
                  <a:cubicBezTo>
                    <a:pt x="8740" y="7306"/>
                    <a:pt x="8673" y="7406"/>
                    <a:pt x="8607" y="7572"/>
                  </a:cubicBezTo>
                  <a:cubicBezTo>
                    <a:pt x="8440" y="7906"/>
                    <a:pt x="8073" y="8306"/>
                    <a:pt x="7573" y="8640"/>
                  </a:cubicBezTo>
                  <a:cubicBezTo>
                    <a:pt x="7072" y="8973"/>
                    <a:pt x="6405" y="9307"/>
                    <a:pt x="5671" y="9507"/>
                  </a:cubicBezTo>
                  <a:cubicBezTo>
                    <a:pt x="5251" y="9627"/>
                    <a:pt x="4795" y="9723"/>
                    <a:pt x="4353" y="9723"/>
                  </a:cubicBezTo>
                  <a:cubicBezTo>
                    <a:pt x="4058" y="9723"/>
                    <a:pt x="3770" y="9681"/>
                    <a:pt x="3503" y="9574"/>
                  </a:cubicBezTo>
                  <a:lnTo>
                    <a:pt x="2636" y="9307"/>
                  </a:lnTo>
                  <a:lnTo>
                    <a:pt x="2636" y="9307"/>
                  </a:lnTo>
                  <a:lnTo>
                    <a:pt x="3403" y="9841"/>
                  </a:lnTo>
                  <a:cubicBezTo>
                    <a:pt x="3426" y="9856"/>
                    <a:pt x="3450" y="9875"/>
                    <a:pt x="3476" y="9896"/>
                  </a:cubicBezTo>
                  <a:lnTo>
                    <a:pt x="3476" y="9896"/>
                  </a:lnTo>
                  <a:lnTo>
                    <a:pt x="3470" y="9907"/>
                  </a:lnTo>
                  <a:cubicBezTo>
                    <a:pt x="3483" y="9914"/>
                    <a:pt x="3497" y="9920"/>
                    <a:pt x="3511" y="9925"/>
                  </a:cubicBezTo>
                  <a:lnTo>
                    <a:pt x="3511" y="9925"/>
                  </a:lnTo>
                  <a:cubicBezTo>
                    <a:pt x="3590" y="9995"/>
                    <a:pt x="3680" y="10085"/>
                    <a:pt x="3770" y="10174"/>
                  </a:cubicBezTo>
                  <a:cubicBezTo>
                    <a:pt x="3903" y="10308"/>
                    <a:pt x="3970" y="10408"/>
                    <a:pt x="3937" y="10541"/>
                  </a:cubicBezTo>
                  <a:cubicBezTo>
                    <a:pt x="3903" y="10675"/>
                    <a:pt x="3770" y="10741"/>
                    <a:pt x="3636" y="10841"/>
                  </a:cubicBezTo>
                  <a:cubicBezTo>
                    <a:pt x="3503" y="10908"/>
                    <a:pt x="3403" y="10975"/>
                    <a:pt x="3236" y="11008"/>
                  </a:cubicBezTo>
                  <a:cubicBezTo>
                    <a:pt x="2636" y="11175"/>
                    <a:pt x="2069" y="11175"/>
                    <a:pt x="1568" y="11175"/>
                  </a:cubicBezTo>
                  <a:cubicBezTo>
                    <a:pt x="1101" y="11142"/>
                    <a:pt x="668" y="11075"/>
                    <a:pt x="434" y="11008"/>
                  </a:cubicBezTo>
                  <a:cubicBezTo>
                    <a:pt x="134" y="10975"/>
                    <a:pt x="1" y="10875"/>
                    <a:pt x="0" y="10875"/>
                  </a:cubicBezTo>
                  <a:lnTo>
                    <a:pt x="0" y="10875"/>
                  </a:lnTo>
                  <a:cubicBezTo>
                    <a:pt x="1" y="10875"/>
                    <a:pt x="134" y="11008"/>
                    <a:pt x="401" y="11075"/>
                  </a:cubicBezTo>
                  <a:cubicBezTo>
                    <a:pt x="668" y="11208"/>
                    <a:pt x="1068" y="11308"/>
                    <a:pt x="1568" y="11342"/>
                  </a:cubicBezTo>
                  <a:cubicBezTo>
                    <a:pt x="1773" y="11355"/>
                    <a:pt x="1988" y="11369"/>
                    <a:pt x="2217" y="11369"/>
                  </a:cubicBezTo>
                  <a:cubicBezTo>
                    <a:pt x="2548" y="11369"/>
                    <a:pt x="2908" y="11340"/>
                    <a:pt x="3303" y="11242"/>
                  </a:cubicBezTo>
                  <a:cubicBezTo>
                    <a:pt x="3470" y="11208"/>
                    <a:pt x="3636" y="11175"/>
                    <a:pt x="3803" y="11075"/>
                  </a:cubicBezTo>
                  <a:cubicBezTo>
                    <a:pt x="3970" y="11008"/>
                    <a:pt x="4137" y="10875"/>
                    <a:pt x="4237" y="10641"/>
                  </a:cubicBezTo>
                  <a:cubicBezTo>
                    <a:pt x="4270" y="10379"/>
                    <a:pt x="4142" y="10214"/>
                    <a:pt x="4011" y="10050"/>
                  </a:cubicBezTo>
                  <a:lnTo>
                    <a:pt x="4011" y="10050"/>
                  </a:lnTo>
                  <a:cubicBezTo>
                    <a:pt x="4216" y="10074"/>
                    <a:pt x="4427" y="10074"/>
                    <a:pt x="4637" y="10074"/>
                  </a:cubicBezTo>
                  <a:cubicBezTo>
                    <a:pt x="5071" y="10041"/>
                    <a:pt x="5438" y="9974"/>
                    <a:pt x="5805" y="9874"/>
                  </a:cubicBezTo>
                  <a:cubicBezTo>
                    <a:pt x="6572" y="9674"/>
                    <a:pt x="7272" y="9374"/>
                    <a:pt x="7806" y="9007"/>
                  </a:cubicBezTo>
                  <a:cubicBezTo>
                    <a:pt x="8406" y="8673"/>
                    <a:pt x="8807" y="8240"/>
                    <a:pt x="9007" y="7873"/>
                  </a:cubicBezTo>
                  <a:cubicBezTo>
                    <a:pt x="9140" y="7706"/>
                    <a:pt x="9174" y="7539"/>
                    <a:pt x="9240" y="7406"/>
                  </a:cubicBezTo>
                  <a:cubicBezTo>
                    <a:pt x="9274" y="7306"/>
                    <a:pt x="9274" y="7205"/>
                    <a:pt x="9274" y="7205"/>
                  </a:cubicBezTo>
                  <a:lnTo>
                    <a:pt x="9274" y="7039"/>
                  </a:lnTo>
                  <a:cubicBezTo>
                    <a:pt x="9274" y="7005"/>
                    <a:pt x="9274" y="6905"/>
                    <a:pt x="9240" y="6839"/>
                  </a:cubicBezTo>
                  <a:cubicBezTo>
                    <a:pt x="9240" y="6738"/>
                    <a:pt x="9140" y="6672"/>
                    <a:pt x="9107" y="6538"/>
                  </a:cubicBezTo>
                  <a:cubicBezTo>
                    <a:pt x="8974" y="6372"/>
                    <a:pt x="8773" y="6138"/>
                    <a:pt x="8440" y="5971"/>
                  </a:cubicBezTo>
                  <a:cubicBezTo>
                    <a:pt x="8292" y="5897"/>
                    <a:pt x="8125" y="5824"/>
                    <a:pt x="7941" y="5753"/>
                  </a:cubicBezTo>
                  <a:lnTo>
                    <a:pt x="7941" y="5753"/>
                  </a:lnTo>
                  <a:cubicBezTo>
                    <a:pt x="8117" y="5697"/>
                    <a:pt x="8298" y="5617"/>
                    <a:pt x="8473" y="5504"/>
                  </a:cubicBezTo>
                  <a:cubicBezTo>
                    <a:pt x="8974" y="5204"/>
                    <a:pt x="9374" y="4737"/>
                    <a:pt x="9674" y="4170"/>
                  </a:cubicBezTo>
                  <a:cubicBezTo>
                    <a:pt x="9841" y="3870"/>
                    <a:pt x="9941" y="3603"/>
                    <a:pt x="9974" y="3236"/>
                  </a:cubicBezTo>
                  <a:cubicBezTo>
                    <a:pt x="10008" y="2902"/>
                    <a:pt x="9974" y="2569"/>
                    <a:pt x="9807" y="2302"/>
                  </a:cubicBezTo>
                  <a:cubicBezTo>
                    <a:pt x="9641" y="2035"/>
                    <a:pt x="9340" y="1835"/>
                    <a:pt x="9107" y="1735"/>
                  </a:cubicBezTo>
                  <a:cubicBezTo>
                    <a:pt x="9005" y="1709"/>
                    <a:pt x="8908" y="1694"/>
                    <a:pt x="8812" y="1684"/>
                  </a:cubicBezTo>
                  <a:lnTo>
                    <a:pt x="8812" y="1684"/>
                  </a:lnTo>
                  <a:cubicBezTo>
                    <a:pt x="9085" y="1579"/>
                    <a:pt x="9310" y="1454"/>
                    <a:pt x="9507" y="1301"/>
                  </a:cubicBezTo>
                  <a:cubicBezTo>
                    <a:pt x="9641" y="1168"/>
                    <a:pt x="9774" y="1034"/>
                    <a:pt x="9841" y="868"/>
                  </a:cubicBezTo>
                  <a:cubicBezTo>
                    <a:pt x="9908" y="801"/>
                    <a:pt x="9908" y="701"/>
                    <a:pt x="9908" y="634"/>
                  </a:cubicBezTo>
                  <a:cubicBezTo>
                    <a:pt x="9841" y="534"/>
                    <a:pt x="9841" y="467"/>
                    <a:pt x="9807" y="401"/>
                  </a:cubicBezTo>
                  <a:lnTo>
                    <a:pt x="9674" y="301"/>
                  </a:lnTo>
                  <a:cubicBezTo>
                    <a:pt x="9641" y="234"/>
                    <a:pt x="9607" y="200"/>
                    <a:pt x="9541" y="200"/>
                  </a:cubicBezTo>
                  <a:cubicBezTo>
                    <a:pt x="9488" y="174"/>
                    <a:pt x="9436" y="148"/>
                    <a:pt x="9383" y="13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2"/>
            <p:cNvSpPr/>
            <p:nvPr/>
          </p:nvSpPr>
          <p:spPr>
            <a:xfrm>
              <a:off x="4295262" y="2281736"/>
              <a:ext cx="45773" cy="13169"/>
            </a:xfrm>
            <a:custGeom>
              <a:avLst/>
              <a:gdLst/>
              <a:ahLst/>
              <a:cxnLst/>
              <a:rect l="l" t="t" r="r" b="b"/>
              <a:pathLst>
                <a:path w="3236" h="931" extrusionOk="0">
                  <a:moveTo>
                    <a:pt x="2735" y="162"/>
                  </a:moveTo>
                  <a:cubicBezTo>
                    <a:pt x="2435" y="162"/>
                    <a:pt x="2235" y="228"/>
                    <a:pt x="2235" y="362"/>
                  </a:cubicBezTo>
                  <a:cubicBezTo>
                    <a:pt x="2235" y="495"/>
                    <a:pt x="2435" y="595"/>
                    <a:pt x="2735" y="595"/>
                  </a:cubicBezTo>
                  <a:cubicBezTo>
                    <a:pt x="3036" y="595"/>
                    <a:pt x="3236" y="529"/>
                    <a:pt x="3236" y="395"/>
                  </a:cubicBezTo>
                  <a:cubicBezTo>
                    <a:pt x="3236" y="262"/>
                    <a:pt x="3036" y="162"/>
                    <a:pt x="2735" y="162"/>
                  </a:cubicBezTo>
                  <a:close/>
                  <a:moveTo>
                    <a:pt x="1194" y="1"/>
                  </a:moveTo>
                  <a:cubicBezTo>
                    <a:pt x="1060" y="1"/>
                    <a:pt x="914" y="20"/>
                    <a:pt x="767" y="62"/>
                  </a:cubicBezTo>
                  <a:cubicBezTo>
                    <a:pt x="334" y="195"/>
                    <a:pt x="0" y="495"/>
                    <a:pt x="33" y="695"/>
                  </a:cubicBezTo>
                  <a:cubicBezTo>
                    <a:pt x="55" y="849"/>
                    <a:pt x="250" y="930"/>
                    <a:pt x="523" y="930"/>
                  </a:cubicBezTo>
                  <a:cubicBezTo>
                    <a:pt x="665" y="930"/>
                    <a:pt x="829" y="908"/>
                    <a:pt x="1001" y="862"/>
                  </a:cubicBezTo>
                  <a:cubicBezTo>
                    <a:pt x="1434" y="729"/>
                    <a:pt x="1768" y="429"/>
                    <a:pt x="1735" y="228"/>
                  </a:cubicBezTo>
                  <a:cubicBezTo>
                    <a:pt x="1712" y="91"/>
                    <a:pt x="1485" y="1"/>
                    <a:pt x="1194"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2"/>
            <p:cNvSpPr/>
            <p:nvPr/>
          </p:nvSpPr>
          <p:spPr>
            <a:xfrm>
              <a:off x="4429725" y="2235114"/>
              <a:ext cx="38715" cy="31105"/>
            </a:xfrm>
            <a:custGeom>
              <a:avLst/>
              <a:gdLst/>
              <a:ahLst/>
              <a:cxnLst/>
              <a:rect l="l" t="t" r="r" b="b"/>
              <a:pathLst>
                <a:path w="2737" h="2199" extrusionOk="0">
                  <a:moveTo>
                    <a:pt x="2429" y="0"/>
                  </a:moveTo>
                  <a:cubicBezTo>
                    <a:pt x="2239" y="0"/>
                    <a:pt x="1961" y="205"/>
                    <a:pt x="1702" y="489"/>
                  </a:cubicBezTo>
                  <a:cubicBezTo>
                    <a:pt x="1369" y="856"/>
                    <a:pt x="1235" y="1290"/>
                    <a:pt x="1402" y="1456"/>
                  </a:cubicBezTo>
                  <a:cubicBezTo>
                    <a:pt x="1439" y="1494"/>
                    <a:pt x="1487" y="1511"/>
                    <a:pt x="1542" y="1511"/>
                  </a:cubicBezTo>
                  <a:cubicBezTo>
                    <a:pt x="1732" y="1511"/>
                    <a:pt x="2011" y="1307"/>
                    <a:pt x="2269" y="1023"/>
                  </a:cubicBezTo>
                  <a:cubicBezTo>
                    <a:pt x="2603" y="656"/>
                    <a:pt x="2736" y="189"/>
                    <a:pt x="2569" y="55"/>
                  </a:cubicBezTo>
                  <a:cubicBezTo>
                    <a:pt x="2532" y="18"/>
                    <a:pt x="2484" y="0"/>
                    <a:pt x="2429" y="0"/>
                  </a:cubicBezTo>
                  <a:close/>
                  <a:moveTo>
                    <a:pt x="743" y="1541"/>
                  </a:moveTo>
                  <a:cubicBezTo>
                    <a:pt x="640" y="1541"/>
                    <a:pt x="504" y="1593"/>
                    <a:pt x="368" y="1690"/>
                  </a:cubicBezTo>
                  <a:cubicBezTo>
                    <a:pt x="168" y="1823"/>
                    <a:pt x="1" y="2023"/>
                    <a:pt x="68" y="2157"/>
                  </a:cubicBezTo>
                  <a:cubicBezTo>
                    <a:pt x="106" y="2183"/>
                    <a:pt x="160" y="2199"/>
                    <a:pt x="225" y="2199"/>
                  </a:cubicBezTo>
                  <a:cubicBezTo>
                    <a:pt x="328" y="2199"/>
                    <a:pt x="458" y="2159"/>
                    <a:pt x="601" y="2057"/>
                  </a:cubicBezTo>
                  <a:cubicBezTo>
                    <a:pt x="868" y="1957"/>
                    <a:pt x="1002" y="1723"/>
                    <a:pt x="902" y="1623"/>
                  </a:cubicBezTo>
                  <a:cubicBezTo>
                    <a:pt x="874" y="1567"/>
                    <a:pt x="817" y="1541"/>
                    <a:pt x="743" y="154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2"/>
            <p:cNvSpPr/>
            <p:nvPr/>
          </p:nvSpPr>
          <p:spPr>
            <a:xfrm>
              <a:off x="3982431" y="2603450"/>
              <a:ext cx="283579" cy="373711"/>
            </a:xfrm>
            <a:custGeom>
              <a:avLst/>
              <a:gdLst/>
              <a:ahLst/>
              <a:cxnLst/>
              <a:rect l="l" t="t" r="r" b="b"/>
              <a:pathLst>
                <a:path w="20048" h="26420" extrusionOk="0">
                  <a:moveTo>
                    <a:pt x="17880" y="1769"/>
                  </a:moveTo>
                  <a:cubicBezTo>
                    <a:pt x="20048" y="4104"/>
                    <a:pt x="18113" y="8006"/>
                    <a:pt x="16646" y="10175"/>
                  </a:cubicBezTo>
                  <a:cubicBezTo>
                    <a:pt x="15611" y="11709"/>
                    <a:pt x="14110" y="12843"/>
                    <a:pt x="12509" y="13810"/>
                  </a:cubicBezTo>
                  <a:cubicBezTo>
                    <a:pt x="11142" y="14678"/>
                    <a:pt x="9707" y="15678"/>
                    <a:pt x="9474" y="17413"/>
                  </a:cubicBezTo>
                  <a:cubicBezTo>
                    <a:pt x="9340" y="18314"/>
                    <a:pt x="9874" y="19014"/>
                    <a:pt x="10508" y="19581"/>
                  </a:cubicBezTo>
                  <a:cubicBezTo>
                    <a:pt x="11308" y="20315"/>
                    <a:pt x="12776" y="20215"/>
                    <a:pt x="13343" y="21216"/>
                  </a:cubicBezTo>
                  <a:cubicBezTo>
                    <a:pt x="14010" y="22383"/>
                    <a:pt x="12376" y="24551"/>
                    <a:pt x="11542" y="25319"/>
                  </a:cubicBezTo>
                  <a:cubicBezTo>
                    <a:pt x="11042" y="25752"/>
                    <a:pt x="9807" y="26420"/>
                    <a:pt x="9140" y="26353"/>
                  </a:cubicBezTo>
                  <a:cubicBezTo>
                    <a:pt x="7839" y="26153"/>
                    <a:pt x="9440" y="24685"/>
                    <a:pt x="9340" y="24652"/>
                  </a:cubicBezTo>
                  <a:cubicBezTo>
                    <a:pt x="9140" y="24551"/>
                    <a:pt x="8873" y="24551"/>
                    <a:pt x="8640" y="24551"/>
                  </a:cubicBezTo>
                  <a:cubicBezTo>
                    <a:pt x="3369" y="24018"/>
                    <a:pt x="0" y="20248"/>
                    <a:pt x="301" y="14878"/>
                  </a:cubicBezTo>
                  <a:cubicBezTo>
                    <a:pt x="634" y="8807"/>
                    <a:pt x="4704" y="2436"/>
                    <a:pt x="10775" y="768"/>
                  </a:cubicBezTo>
                  <a:cubicBezTo>
                    <a:pt x="13310" y="1"/>
                    <a:pt x="16312" y="34"/>
                    <a:pt x="17880" y="1769"/>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52"/>
            <p:cNvSpPr/>
            <p:nvPr/>
          </p:nvSpPr>
          <p:spPr>
            <a:xfrm>
              <a:off x="3982431" y="2603450"/>
              <a:ext cx="283579" cy="373711"/>
            </a:xfrm>
            <a:custGeom>
              <a:avLst/>
              <a:gdLst/>
              <a:ahLst/>
              <a:cxnLst/>
              <a:rect l="l" t="t" r="r" b="b"/>
              <a:pathLst>
                <a:path w="20048" h="26420" extrusionOk="0">
                  <a:moveTo>
                    <a:pt x="17880" y="1769"/>
                  </a:moveTo>
                  <a:cubicBezTo>
                    <a:pt x="20048" y="4104"/>
                    <a:pt x="18113" y="8006"/>
                    <a:pt x="16646" y="10175"/>
                  </a:cubicBezTo>
                  <a:cubicBezTo>
                    <a:pt x="15611" y="11709"/>
                    <a:pt x="14110" y="12843"/>
                    <a:pt x="12509" y="13810"/>
                  </a:cubicBezTo>
                  <a:cubicBezTo>
                    <a:pt x="11142" y="14678"/>
                    <a:pt x="9707" y="15678"/>
                    <a:pt x="9474" y="17413"/>
                  </a:cubicBezTo>
                  <a:cubicBezTo>
                    <a:pt x="9340" y="18314"/>
                    <a:pt x="9874" y="19014"/>
                    <a:pt x="10508" y="19581"/>
                  </a:cubicBezTo>
                  <a:cubicBezTo>
                    <a:pt x="11308" y="20315"/>
                    <a:pt x="12776" y="20215"/>
                    <a:pt x="13343" y="21216"/>
                  </a:cubicBezTo>
                  <a:cubicBezTo>
                    <a:pt x="14010" y="22383"/>
                    <a:pt x="12376" y="24551"/>
                    <a:pt x="11542" y="25319"/>
                  </a:cubicBezTo>
                  <a:cubicBezTo>
                    <a:pt x="11042" y="25752"/>
                    <a:pt x="9807" y="26420"/>
                    <a:pt x="9140" y="26353"/>
                  </a:cubicBezTo>
                  <a:cubicBezTo>
                    <a:pt x="7839" y="26153"/>
                    <a:pt x="9440" y="24685"/>
                    <a:pt x="9340" y="24652"/>
                  </a:cubicBezTo>
                  <a:cubicBezTo>
                    <a:pt x="9140" y="24551"/>
                    <a:pt x="8873" y="24551"/>
                    <a:pt x="8640" y="24551"/>
                  </a:cubicBezTo>
                  <a:cubicBezTo>
                    <a:pt x="3369" y="24018"/>
                    <a:pt x="0" y="20248"/>
                    <a:pt x="301" y="14878"/>
                  </a:cubicBezTo>
                  <a:cubicBezTo>
                    <a:pt x="634" y="8807"/>
                    <a:pt x="4704" y="2436"/>
                    <a:pt x="10775" y="768"/>
                  </a:cubicBezTo>
                  <a:cubicBezTo>
                    <a:pt x="13310" y="1"/>
                    <a:pt x="16312" y="34"/>
                    <a:pt x="17880" y="1769"/>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2"/>
            <p:cNvSpPr/>
            <p:nvPr/>
          </p:nvSpPr>
          <p:spPr>
            <a:xfrm>
              <a:off x="4107459" y="2934174"/>
              <a:ext cx="35886" cy="17582"/>
            </a:xfrm>
            <a:custGeom>
              <a:avLst/>
              <a:gdLst/>
              <a:ahLst/>
              <a:cxnLst/>
              <a:rect l="l" t="t" r="r" b="b"/>
              <a:pathLst>
                <a:path w="2537" h="1243" extrusionOk="0">
                  <a:moveTo>
                    <a:pt x="2500" y="0"/>
                  </a:moveTo>
                  <a:cubicBezTo>
                    <a:pt x="2468" y="0"/>
                    <a:pt x="2183" y="246"/>
                    <a:pt x="1869" y="403"/>
                  </a:cubicBezTo>
                  <a:cubicBezTo>
                    <a:pt x="1602" y="603"/>
                    <a:pt x="1302" y="737"/>
                    <a:pt x="1302" y="737"/>
                  </a:cubicBezTo>
                  <a:cubicBezTo>
                    <a:pt x="1302" y="737"/>
                    <a:pt x="1002" y="904"/>
                    <a:pt x="668" y="1004"/>
                  </a:cubicBezTo>
                  <a:cubicBezTo>
                    <a:pt x="335" y="1137"/>
                    <a:pt x="1" y="1170"/>
                    <a:pt x="1" y="1237"/>
                  </a:cubicBezTo>
                  <a:cubicBezTo>
                    <a:pt x="1" y="1237"/>
                    <a:pt x="54" y="1243"/>
                    <a:pt x="142" y="1243"/>
                  </a:cubicBezTo>
                  <a:cubicBezTo>
                    <a:pt x="273" y="1243"/>
                    <a:pt x="481" y="1231"/>
                    <a:pt x="701" y="1170"/>
                  </a:cubicBezTo>
                  <a:cubicBezTo>
                    <a:pt x="1102" y="1137"/>
                    <a:pt x="1435" y="970"/>
                    <a:pt x="1435" y="970"/>
                  </a:cubicBezTo>
                  <a:cubicBezTo>
                    <a:pt x="1435" y="970"/>
                    <a:pt x="1702" y="804"/>
                    <a:pt x="2002" y="570"/>
                  </a:cubicBezTo>
                  <a:cubicBezTo>
                    <a:pt x="2303" y="303"/>
                    <a:pt x="2536" y="70"/>
                    <a:pt x="2503" y="3"/>
                  </a:cubicBezTo>
                  <a:cubicBezTo>
                    <a:pt x="2503" y="1"/>
                    <a:pt x="2502" y="0"/>
                    <a:pt x="2500" y="0"/>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2"/>
            <p:cNvSpPr/>
            <p:nvPr/>
          </p:nvSpPr>
          <p:spPr>
            <a:xfrm>
              <a:off x="4107459" y="2961403"/>
              <a:ext cx="7568" cy="12929"/>
            </a:xfrm>
            <a:custGeom>
              <a:avLst/>
              <a:gdLst/>
              <a:ahLst/>
              <a:cxnLst/>
              <a:rect l="l" t="t" r="r" b="b"/>
              <a:pathLst>
                <a:path w="535" h="914" extrusionOk="0">
                  <a:moveTo>
                    <a:pt x="409" y="1"/>
                  </a:moveTo>
                  <a:cubicBezTo>
                    <a:pt x="358" y="1"/>
                    <a:pt x="236" y="44"/>
                    <a:pt x="134" y="146"/>
                  </a:cubicBezTo>
                  <a:cubicBezTo>
                    <a:pt x="34" y="213"/>
                    <a:pt x="1" y="313"/>
                    <a:pt x="1" y="380"/>
                  </a:cubicBezTo>
                  <a:lnTo>
                    <a:pt x="1" y="513"/>
                  </a:lnTo>
                  <a:cubicBezTo>
                    <a:pt x="1" y="513"/>
                    <a:pt x="1" y="546"/>
                    <a:pt x="34" y="646"/>
                  </a:cubicBezTo>
                  <a:cubicBezTo>
                    <a:pt x="101" y="713"/>
                    <a:pt x="134" y="813"/>
                    <a:pt x="201" y="847"/>
                  </a:cubicBezTo>
                  <a:cubicBezTo>
                    <a:pt x="301" y="880"/>
                    <a:pt x="335" y="913"/>
                    <a:pt x="435" y="913"/>
                  </a:cubicBezTo>
                  <a:lnTo>
                    <a:pt x="535" y="913"/>
                  </a:lnTo>
                  <a:cubicBezTo>
                    <a:pt x="535" y="880"/>
                    <a:pt x="368" y="847"/>
                    <a:pt x="335" y="646"/>
                  </a:cubicBezTo>
                  <a:cubicBezTo>
                    <a:pt x="301" y="580"/>
                    <a:pt x="268" y="546"/>
                    <a:pt x="268" y="513"/>
                  </a:cubicBezTo>
                  <a:lnTo>
                    <a:pt x="268" y="413"/>
                  </a:lnTo>
                  <a:cubicBezTo>
                    <a:pt x="268" y="413"/>
                    <a:pt x="201" y="346"/>
                    <a:pt x="268" y="213"/>
                  </a:cubicBezTo>
                  <a:cubicBezTo>
                    <a:pt x="301" y="146"/>
                    <a:pt x="435" y="46"/>
                    <a:pt x="435" y="13"/>
                  </a:cubicBezTo>
                  <a:cubicBezTo>
                    <a:pt x="435" y="5"/>
                    <a:pt x="425" y="1"/>
                    <a:pt x="409" y="1"/>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2"/>
            <p:cNvSpPr/>
            <p:nvPr/>
          </p:nvSpPr>
          <p:spPr>
            <a:xfrm>
              <a:off x="4116427" y="2959932"/>
              <a:ext cx="12292" cy="11698"/>
            </a:xfrm>
            <a:custGeom>
              <a:avLst/>
              <a:gdLst/>
              <a:ahLst/>
              <a:cxnLst/>
              <a:rect l="l" t="t" r="r" b="b"/>
              <a:pathLst>
                <a:path w="869" h="827" extrusionOk="0">
                  <a:moveTo>
                    <a:pt x="357" y="0"/>
                  </a:moveTo>
                  <a:cubicBezTo>
                    <a:pt x="291" y="0"/>
                    <a:pt x="162" y="41"/>
                    <a:pt x="67" y="183"/>
                  </a:cubicBezTo>
                  <a:cubicBezTo>
                    <a:pt x="1" y="317"/>
                    <a:pt x="1" y="450"/>
                    <a:pt x="34" y="517"/>
                  </a:cubicBezTo>
                  <a:cubicBezTo>
                    <a:pt x="67" y="617"/>
                    <a:pt x="134" y="650"/>
                    <a:pt x="134" y="650"/>
                  </a:cubicBezTo>
                  <a:cubicBezTo>
                    <a:pt x="134" y="650"/>
                    <a:pt x="301" y="817"/>
                    <a:pt x="501" y="817"/>
                  </a:cubicBezTo>
                  <a:cubicBezTo>
                    <a:pt x="539" y="824"/>
                    <a:pt x="576" y="826"/>
                    <a:pt x="611" y="826"/>
                  </a:cubicBezTo>
                  <a:cubicBezTo>
                    <a:pt x="759" y="826"/>
                    <a:pt x="868" y="777"/>
                    <a:pt x="868" y="750"/>
                  </a:cubicBezTo>
                  <a:cubicBezTo>
                    <a:pt x="868" y="684"/>
                    <a:pt x="701" y="684"/>
                    <a:pt x="534" y="650"/>
                  </a:cubicBezTo>
                  <a:cubicBezTo>
                    <a:pt x="368" y="617"/>
                    <a:pt x="301" y="484"/>
                    <a:pt x="301" y="484"/>
                  </a:cubicBezTo>
                  <a:cubicBezTo>
                    <a:pt x="301" y="484"/>
                    <a:pt x="168" y="384"/>
                    <a:pt x="201" y="283"/>
                  </a:cubicBezTo>
                  <a:cubicBezTo>
                    <a:pt x="234" y="150"/>
                    <a:pt x="401" y="50"/>
                    <a:pt x="401" y="17"/>
                  </a:cubicBezTo>
                  <a:cubicBezTo>
                    <a:pt x="401" y="7"/>
                    <a:pt x="384" y="0"/>
                    <a:pt x="357" y="0"/>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2"/>
            <p:cNvSpPr/>
            <p:nvPr/>
          </p:nvSpPr>
          <p:spPr>
            <a:xfrm>
              <a:off x="3989985" y="2799740"/>
              <a:ext cx="43892" cy="62068"/>
            </a:xfrm>
            <a:custGeom>
              <a:avLst/>
              <a:gdLst/>
              <a:ahLst/>
              <a:cxnLst/>
              <a:rect l="l" t="t" r="r" b="b"/>
              <a:pathLst>
                <a:path w="3103" h="4388" extrusionOk="0">
                  <a:moveTo>
                    <a:pt x="767" y="0"/>
                  </a:moveTo>
                  <a:cubicBezTo>
                    <a:pt x="767" y="0"/>
                    <a:pt x="667" y="0"/>
                    <a:pt x="500" y="134"/>
                  </a:cubicBezTo>
                  <a:cubicBezTo>
                    <a:pt x="367" y="267"/>
                    <a:pt x="267" y="501"/>
                    <a:pt x="167" y="834"/>
                  </a:cubicBezTo>
                  <a:cubicBezTo>
                    <a:pt x="0" y="1501"/>
                    <a:pt x="33" y="2435"/>
                    <a:pt x="334" y="3269"/>
                  </a:cubicBezTo>
                  <a:cubicBezTo>
                    <a:pt x="434" y="3469"/>
                    <a:pt x="500" y="3669"/>
                    <a:pt x="634" y="3870"/>
                  </a:cubicBezTo>
                  <a:cubicBezTo>
                    <a:pt x="767" y="4036"/>
                    <a:pt x="934" y="4270"/>
                    <a:pt x="1134" y="4337"/>
                  </a:cubicBezTo>
                  <a:cubicBezTo>
                    <a:pt x="1208" y="4373"/>
                    <a:pt x="1295" y="4388"/>
                    <a:pt x="1384" y="4388"/>
                  </a:cubicBezTo>
                  <a:cubicBezTo>
                    <a:pt x="1537" y="4388"/>
                    <a:pt x="1696" y="4345"/>
                    <a:pt x="1801" y="4303"/>
                  </a:cubicBezTo>
                  <a:cubicBezTo>
                    <a:pt x="2001" y="4203"/>
                    <a:pt x="2135" y="4103"/>
                    <a:pt x="2268" y="3970"/>
                  </a:cubicBezTo>
                  <a:cubicBezTo>
                    <a:pt x="2468" y="3703"/>
                    <a:pt x="2635" y="3503"/>
                    <a:pt x="2735" y="3303"/>
                  </a:cubicBezTo>
                  <a:cubicBezTo>
                    <a:pt x="2769" y="3202"/>
                    <a:pt x="2802" y="3136"/>
                    <a:pt x="2802" y="3102"/>
                  </a:cubicBezTo>
                  <a:cubicBezTo>
                    <a:pt x="2835" y="3036"/>
                    <a:pt x="2835" y="3002"/>
                    <a:pt x="2835" y="3002"/>
                  </a:cubicBezTo>
                  <a:cubicBezTo>
                    <a:pt x="2835" y="3002"/>
                    <a:pt x="3002" y="2602"/>
                    <a:pt x="3069" y="1935"/>
                  </a:cubicBezTo>
                  <a:cubicBezTo>
                    <a:pt x="3069" y="1601"/>
                    <a:pt x="3102" y="1168"/>
                    <a:pt x="2935" y="767"/>
                  </a:cubicBezTo>
                  <a:cubicBezTo>
                    <a:pt x="2869" y="534"/>
                    <a:pt x="2735" y="334"/>
                    <a:pt x="2468" y="267"/>
                  </a:cubicBezTo>
                  <a:cubicBezTo>
                    <a:pt x="2394" y="235"/>
                    <a:pt x="2315" y="220"/>
                    <a:pt x="2237" y="220"/>
                  </a:cubicBezTo>
                  <a:cubicBezTo>
                    <a:pt x="2071" y="220"/>
                    <a:pt x="1904" y="287"/>
                    <a:pt x="1768" y="400"/>
                  </a:cubicBezTo>
                  <a:cubicBezTo>
                    <a:pt x="1334" y="667"/>
                    <a:pt x="1234" y="1134"/>
                    <a:pt x="1168" y="1568"/>
                  </a:cubicBezTo>
                  <a:cubicBezTo>
                    <a:pt x="1134" y="1968"/>
                    <a:pt x="1134" y="2335"/>
                    <a:pt x="1301" y="2669"/>
                  </a:cubicBezTo>
                  <a:cubicBezTo>
                    <a:pt x="1334" y="2769"/>
                    <a:pt x="1401" y="2836"/>
                    <a:pt x="1468" y="2902"/>
                  </a:cubicBezTo>
                  <a:cubicBezTo>
                    <a:pt x="1518" y="2919"/>
                    <a:pt x="1560" y="2927"/>
                    <a:pt x="1601" y="2927"/>
                  </a:cubicBezTo>
                  <a:cubicBezTo>
                    <a:pt x="1643" y="2927"/>
                    <a:pt x="1685" y="2919"/>
                    <a:pt x="1735" y="2902"/>
                  </a:cubicBezTo>
                  <a:cubicBezTo>
                    <a:pt x="1901" y="2836"/>
                    <a:pt x="1935" y="2769"/>
                    <a:pt x="2001" y="2669"/>
                  </a:cubicBezTo>
                  <a:cubicBezTo>
                    <a:pt x="2068" y="2635"/>
                    <a:pt x="2102" y="2535"/>
                    <a:pt x="2135" y="2502"/>
                  </a:cubicBezTo>
                  <a:cubicBezTo>
                    <a:pt x="2168" y="2469"/>
                    <a:pt x="2168" y="2435"/>
                    <a:pt x="2168" y="2435"/>
                  </a:cubicBezTo>
                  <a:lnTo>
                    <a:pt x="2168" y="2435"/>
                  </a:lnTo>
                  <a:cubicBezTo>
                    <a:pt x="2168" y="2435"/>
                    <a:pt x="2135" y="2502"/>
                    <a:pt x="1935" y="2535"/>
                  </a:cubicBezTo>
                  <a:cubicBezTo>
                    <a:pt x="1901" y="2635"/>
                    <a:pt x="1801" y="2735"/>
                    <a:pt x="1668" y="2769"/>
                  </a:cubicBezTo>
                  <a:cubicBezTo>
                    <a:pt x="1651" y="2786"/>
                    <a:pt x="1626" y="2794"/>
                    <a:pt x="1597" y="2794"/>
                  </a:cubicBezTo>
                  <a:cubicBezTo>
                    <a:pt x="1568" y="2794"/>
                    <a:pt x="1534" y="2786"/>
                    <a:pt x="1501" y="2769"/>
                  </a:cubicBezTo>
                  <a:cubicBezTo>
                    <a:pt x="1468" y="2735"/>
                    <a:pt x="1434" y="2669"/>
                    <a:pt x="1401" y="2602"/>
                  </a:cubicBezTo>
                  <a:cubicBezTo>
                    <a:pt x="1268" y="2302"/>
                    <a:pt x="1268" y="1902"/>
                    <a:pt x="1301" y="1501"/>
                  </a:cubicBezTo>
                  <a:cubicBezTo>
                    <a:pt x="1401" y="1134"/>
                    <a:pt x="1501" y="701"/>
                    <a:pt x="1835" y="467"/>
                  </a:cubicBezTo>
                  <a:cubicBezTo>
                    <a:pt x="1935" y="367"/>
                    <a:pt x="2001" y="334"/>
                    <a:pt x="2102" y="334"/>
                  </a:cubicBezTo>
                  <a:cubicBezTo>
                    <a:pt x="2235" y="334"/>
                    <a:pt x="2302" y="334"/>
                    <a:pt x="2402" y="367"/>
                  </a:cubicBezTo>
                  <a:cubicBezTo>
                    <a:pt x="2569" y="467"/>
                    <a:pt x="2669" y="634"/>
                    <a:pt x="2735" y="801"/>
                  </a:cubicBezTo>
                  <a:cubicBezTo>
                    <a:pt x="2835" y="1168"/>
                    <a:pt x="2835" y="1535"/>
                    <a:pt x="2802" y="1868"/>
                  </a:cubicBezTo>
                  <a:cubicBezTo>
                    <a:pt x="2769" y="2502"/>
                    <a:pt x="2602" y="2936"/>
                    <a:pt x="2602" y="2936"/>
                  </a:cubicBezTo>
                  <a:cubicBezTo>
                    <a:pt x="2602" y="2936"/>
                    <a:pt x="2569" y="2969"/>
                    <a:pt x="2569" y="3002"/>
                  </a:cubicBezTo>
                  <a:cubicBezTo>
                    <a:pt x="2502" y="3036"/>
                    <a:pt x="2502" y="3136"/>
                    <a:pt x="2468" y="3202"/>
                  </a:cubicBezTo>
                  <a:cubicBezTo>
                    <a:pt x="2435" y="3369"/>
                    <a:pt x="2268" y="3603"/>
                    <a:pt x="2068" y="3836"/>
                  </a:cubicBezTo>
                  <a:cubicBezTo>
                    <a:pt x="1878" y="3999"/>
                    <a:pt x="1622" y="4206"/>
                    <a:pt x="1354" y="4206"/>
                  </a:cubicBezTo>
                  <a:cubicBezTo>
                    <a:pt x="1292" y="4206"/>
                    <a:pt x="1230" y="4195"/>
                    <a:pt x="1168" y="4170"/>
                  </a:cubicBezTo>
                  <a:cubicBezTo>
                    <a:pt x="834" y="4003"/>
                    <a:pt x="634" y="3603"/>
                    <a:pt x="467" y="3202"/>
                  </a:cubicBezTo>
                  <a:cubicBezTo>
                    <a:pt x="167" y="2435"/>
                    <a:pt x="100" y="1501"/>
                    <a:pt x="234" y="867"/>
                  </a:cubicBezTo>
                  <a:cubicBezTo>
                    <a:pt x="267" y="534"/>
                    <a:pt x="367" y="300"/>
                    <a:pt x="500" y="167"/>
                  </a:cubicBezTo>
                  <a:cubicBezTo>
                    <a:pt x="634" y="34"/>
                    <a:pt x="767" y="0"/>
                    <a:pt x="767"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2"/>
            <p:cNvSpPr/>
            <p:nvPr/>
          </p:nvSpPr>
          <p:spPr>
            <a:xfrm>
              <a:off x="4023013" y="2634456"/>
              <a:ext cx="225542" cy="331375"/>
            </a:xfrm>
            <a:custGeom>
              <a:avLst/>
              <a:gdLst/>
              <a:ahLst/>
              <a:cxnLst/>
              <a:rect l="l" t="t" r="r" b="b"/>
              <a:pathLst>
                <a:path w="15945" h="23427" extrusionOk="0">
                  <a:moveTo>
                    <a:pt x="9292" y="0"/>
                  </a:moveTo>
                  <a:cubicBezTo>
                    <a:pt x="7367" y="0"/>
                    <a:pt x="5359" y="280"/>
                    <a:pt x="3636" y="611"/>
                  </a:cubicBezTo>
                  <a:cubicBezTo>
                    <a:pt x="3136" y="978"/>
                    <a:pt x="2669" y="1411"/>
                    <a:pt x="2235" y="1845"/>
                  </a:cubicBezTo>
                  <a:cubicBezTo>
                    <a:pt x="4770" y="3913"/>
                    <a:pt x="6638" y="9650"/>
                    <a:pt x="5104" y="12252"/>
                  </a:cubicBezTo>
                  <a:cubicBezTo>
                    <a:pt x="3069" y="15688"/>
                    <a:pt x="6471" y="19691"/>
                    <a:pt x="5437" y="20958"/>
                  </a:cubicBezTo>
                  <a:cubicBezTo>
                    <a:pt x="5214" y="21220"/>
                    <a:pt x="4845" y="21323"/>
                    <a:pt x="4399" y="21323"/>
                  </a:cubicBezTo>
                  <a:cubicBezTo>
                    <a:pt x="2908" y="21323"/>
                    <a:pt x="565" y="20166"/>
                    <a:pt x="0" y="19858"/>
                  </a:cubicBezTo>
                  <a:lnTo>
                    <a:pt x="0" y="19858"/>
                  </a:lnTo>
                  <a:cubicBezTo>
                    <a:pt x="1434" y="21192"/>
                    <a:pt x="3402" y="22093"/>
                    <a:pt x="5671" y="22293"/>
                  </a:cubicBezTo>
                  <a:cubicBezTo>
                    <a:pt x="5938" y="22326"/>
                    <a:pt x="6171" y="22293"/>
                    <a:pt x="6405" y="22359"/>
                  </a:cubicBezTo>
                  <a:cubicBezTo>
                    <a:pt x="6438" y="22359"/>
                    <a:pt x="5938" y="22860"/>
                    <a:pt x="5771" y="23293"/>
                  </a:cubicBezTo>
                  <a:cubicBezTo>
                    <a:pt x="6451" y="23030"/>
                    <a:pt x="6946" y="22922"/>
                    <a:pt x="7302" y="22922"/>
                  </a:cubicBezTo>
                  <a:cubicBezTo>
                    <a:pt x="7802" y="22922"/>
                    <a:pt x="8028" y="23135"/>
                    <a:pt x="8106" y="23427"/>
                  </a:cubicBezTo>
                  <a:cubicBezTo>
                    <a:pt x="8306" y="23293"/>
                    <a:pt x="8473" y="23160"/>
                    <a:pt x="8606" y="23027"/>
                  </a:cubicBezTo>
                  <a:cubicBezTo>
                    <a:pt x="9473" y="22359"/>
                    <a:pt x="11108" y="20158"/>
                    <a:pt x="10441" y="18990"/>
                  </a:cubicBezTo>
                  <a:cubicBezTo>
                    <a:pt x="9907" y="17990"/>
                    <a:pt x="8406" y="18090"/>
                    <a:pt x="7605" y="17356"/>
                  </a:cubicBezTo>
                  <a:cubicBezTo>
                    <a:pt x="6972" y="16822"/>
                    <a:pt x="6471" y="16088"/>
                    <a:pt x="6571" y="15188"/>
                  </a:cubicBezTo>
                  <a:cubicBezTo>
                    <a:pt x="6772" y="13453"/>
                    <a:pt x="8173" y="12452"/>
                    <a:pt x="9607" y="11585"/>
                  </a:cubicBezTo>
                  <a:cubicBezTo>
                    <a:pt x="11175" y="10584"/>
                    <a:pt x="12642" y="9484"/>
                    <a:pt x="13743" y="7949"/>
                  </a:cubicBezTo>
                  <a:cubicBezTo>
                    <a:pt x="14677" y="6515"/>
                    <a:pt x="15845" y="4347"/>
                    <a:pt x="15945" y="2345"/>
                  </a:cubicBezTo>
                  <a:cubicBezTo>
                    <a:pt x="14594" y="564"/>
                    <a:pt x="12026" y="0"/>
                    <a:pt x="9292"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2"/>
            <p:cNvSpPr/>
            <p:nvPr/>
          </p:nvSpPr>
          <p:spPr>
            <a:xfrm>
              <a:off x="4012150" y="2883719"/>
              <a:ext cx="19365" cy="17469"/>
            </a:xfrm>
            <a:custGeom>
              <a:avLst/>
              <a:gdLst/>
              <a:ahLst/>
              <a:cxnLst/>
              <a:rect l="l" t="t" r="r" b="b"/>
              <a:pathLst>
                <a:path w="1369" h="1235" extrusionOk="0">
                  <a:moveTo>
                    <a:pt x="101" y="134"/>
                  </a:moveTo>
                  <a:cubicBezTo>
                    <a:pt x="1" y="234"/>
                    <a:pt x="168" y="568"/>
                    <a:pt x="434" y="868"/>
                  </a:cubicBezTo>
                  <a:cubicBezTo>
                    <a:pt x="768" y="1135"/>
                    <a:pt x="1102" y="1235"/>
                    <a:pt x="1235" y="1068"/>
                  </a:cubicBezTo>
                  <a:cubicBezTo>
                    <a:pt x="1368" y="968"/>
                    <a:pt x="1202" y="635"/>
                    <a:pt x="901" y="334"/>
                  </a:cubicBezTo>
                  <a:cubicBezTo>
                    <a:pt x="568" y="67"/>
                    <a:pt x="234" y="1"/>
                    <a:pt x="101" y="134"/>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52"/>
            <p:cNvSpPr/>
            <p:nvPr/>
          </p:nvSpPr>
          <p:spPr>
            <a:xfrm>
              <a:off x="4004130" y="2869093"/>
              <a:ext cx="8515" cy="10863"/>
            </a:xfrm>
            <a:custGeom>
              <a:avLst/>
              <a:gdLst/>
              <a:ahLst/>
              <a:cxnLst/>
              <a:rect l="l" t="t" r="r" b="b"/>
              <a:pathLst>
                <a:path w="602" h="768" extrusionOk="0">
                  <a:moveTo>
                    <a:pt x="101" y="34"/>
                  </a:moveTo>
                  <a:cubicBezTo>
                    <a:pt x="1" y="67"/>
                    <a:pt x="67" y="268"/>
                    <a:pt x="134" y="501"/>
                  </a:cubicBezTo>
                  <a:cubicBezTo>
                    <a:pt x="268" y="701"/>
                    <a:pt x="434" y="768"/>
                    <a:pt x="501" y="735"/>
                  </a:cubicBezTo>
                  <a:cubicBezTo>
                    <a:pt x="601" y="701"/>
                    <a:pt x="568" y="501"/>
                    <a:pt x="468" y="268"/>
                  </a:cubicBezTo>
                  <a:cubicBezTo>
                    <a:pt x="334" y="101"/>
                    <a:pt x="168" y="1"/>
                    <a:pt x="101" y="34"/>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52"/>
            <p:cNvSpPr/>
            <p:nvPr/>
          </p:nvSpPr>
          <p:spPr>
            <a:xfrm>
              <a:off x="4048008" y="2355262"/>
              <a:ext cx="368520" cy="436472"/>
            </a:xfrm>
            <a:custGeom>
              <a:avLst/>
              <a:gdLst/>
              <a:ahLst/>
              <a:cxnLst/>
              <a:rect l="l" t="t" r="r" b="b"/>
              <a:pathLst>
                <a:path w="26053" h="30857" extrusionOk="0">
                  <a:moveTo>
                    <a:pt x="3970" y="2136"/>
                  </a:moveTo>
                  <a:cubicBezTo>
                    <a:pt x="3970" y="2136"/>
                    <a:pt x="1" y="7072"/>
                    <a:pt x="802" y="15512"/>
                  </a:cubicBezTo>
                  <a:cubicBezTo>
                    <a:pt x="1635" y="23918"/>
                    <a:pt x="5171" y="30856"/>
                    <a:pt x="13844" y="28755"/>
                  </a:cubicBezTo>
                  <a:cubicBezTo>
                    <a:pt x="16980" y="28021"/>
                    <a:pt x="23218" y="26219"/>
                    <a:pt x="24552" y="22684"/>
                  </a:cubicBezTo>
                  <a:cubicBezTo>
                    <a:pt x="26053" y="18814"/>
                    <a:pt x="21016" y="13410"/>
                    <a:pt x="18648" y="10909"/>
                  </a:cubicBezTo>
                  <a:cubicBezTo>
                    <a:pt x="17180" y="9374"/>
                    <a:pt x="15879" y="7840"/>
                    <a:pt x="14878" y="5972"/>
                  </a:cubicBezTo>
                  <a:cubicBezTo>
                    <a:pt x="13911" y="4137"/>
                    <a:pt x="13044" y="1802"/>
                    <a:pt x="11009" y="901"/>
                  </a:cubicBezTo>
                  <a:cubicBezTo>
                    <a:pt x="8841" y="1"/>
                    <a:pt x="5905" y="1068"/>
                    <a:pt x="3970" y="2136"/>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2"/>
            <p:cNvSpPr/>
            <p:nvPr/>
          </p:nvSpPr>
          <p:spPr>
            <a:xfrm>
              <a:off x="4060286" y="2363763"/>
              <a:ext cx="356242" cy="403557"/>
            </a:xfrm>
            <a:custGeom>
              <a:avLst/>
              <a:gdLst/>
              <a:ahLst/>
              <a:cxnLst/>
              <a:rect l="l" t="t" r="r" b="b"/>
              <a:pathLst>
                <a:path w="25185" h="28530" extrusionOk="0">
                  <a:moveTo>
                    <a:pt x="2882" y="1722"/>
                  </a:moveTo>
                  <a:cubicBezTo>
                    <a:pt x="2877" y="1726"/>
                    <a:pt x="2873" y="1730"/>
                    <a:pt x="2869" y="1735"/>
                  </a:cubicBezTo>
                  <a:cubicBezTo>
                    <a:pt x="2873" y="1730"/>
                    <a:pt x="2878" y="1726"/>
                    <a:pt x="2882" y="1722"/>
                  </a:cubicBezTo>
                  <a:close/>
                  <a:moveTo>
                    <a:pt x="8314" y="0"/>
                  </a:moveTo>
                  <a:cubicBezTo>
                    <a:pt x="6493" y="0"/>
                    <a:pt x="4491" y="795"/>
                    <a:pt x="3036" y="1535"/>
                  </a:cubicBezTo>
                  <a:cubicBezTo>
                    <a:pt x="3036" y="1535"/>
                    <a:pt x="3005" y="1597"/>
                    <a:pt x="2882" y="1722"/>
                  </a:cubicBezTo>
                  <a:lnTo>
                    <a:pt x="2882" y="1722"/>
                  </a:lnTo>
                  <a:cubicBezTo>
                    <a:pt x="3065" y="1568"/>
                    <a:pt x="4210" y="1568"/>
                    <a:pt x="4470" y="1568"/>
                  </a:cubicBezTo>
                  <a:cubicBezTo>
                    <a:pt x="5073" y="1539"/>
                    <a:pt x="5725" y="1461"/>
                    <a:pt x="6341" y="1461"/>
                  </a:cubicBezTo>
                  <a:cubicBezTo>
                    <a:pt x="6441" y="1461"/>
                    <a:pt x="6541" y="1463"/>
                    <a:pt x="6638" y="1468"/>
                  </a:cubicBezTo>
                  <a:cubicBezTo>
                    <a:pt x="7339" y="1535"/>
                    <a:pt x="8173" y="1468"/>
                    <a:pt x="8840" y="1735"/>
                  </a:cubicBezTo>
                  <a:cubicBezTo>
                    <a:pt x="11208" y="2769"/>
                    <a:pt x="12109" y="5537"/>
                    <a:pt x="12943" y="7772"/>
                  </a:cubicBezTo>
                  <a:cubicBezTo>
                    <a:pt x="13777" y="10041"/>
                    <a:pt x="14511" y="13043"/>
                    <a:pt x="13343" y="15278"/>
                  </a:cubicBezTo>
                  <a:cubicBezTo>
                    <a:pt x="12630" y="16665"/>
                    <a:pt x="9809" y="17817"/>
                    <a:pt x="6594" y="17817"/>
                  </a:cubicBezTo>
                  <a:cubicBezTo>
                    <a:pt x="4398" y="17817"/>
                    <a:pt x="2018" y="17279"/>
                    <a:pt x="0" y="15912"/>
                  </a:cubicBezTo>
                  <a:lnTo>
                    <a:pt x="0" y="15912"/>
                  </a:lnTo>
                  <a:cubicBezTo>
                    <a:pt x="873" y="22868"/>
                    <a:pt x="3753" y="28529"/>
                    <a:pt x="9991" y="28529"/>
                  </a:cubicBezTo>
                  <a:cubicBezTo>
                    <a:pt x="10902" y="28529"/>
                    <a:pt x="11885" y="28409"/>
                    <a:pt x="12943" y="28154"/>
                  </a:cubicBezTo>
                  <a:cubicBezTo>
                    <a:pt x="16045" y="27420"/>
                    <a:pt x="22316" y="25618"/>
                    <a:pt x="23650" y="22083"/>
                  </a:cubicBezTo>
                  <a:cubicBezTo>
                    <a:pt x="25185" y="18247"/>
                    <a:pt x="20148" y="12876"/>
                    <a:pt x="17780" y="10374"/>
                  </a:cubicBezTo>
                  <a:cubicBezTo>
                    <a:pt x="16312" y="8806"/>
                    <a:pt x="15011" y="7272"/>
                    <a:pt x="14010" y="5404"/>
                  </a:cubicBezTo>
                  <a:cubicBezTo>
                    <a:pt x="13043" y="3569"/>
                    <a:pt x="12176" y="1234"/>
                    <a:pt x="10141" y="334"/>
                  </a:cubicBezTo>
                  <a:cubicBezTo>
                    <a:pt x="9576" y="99"/>
                    <a:pt x="8956" y="0"/>
                    <a:pt x="8314"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2"/>
            <p:cNvSpPr/>
            <p:nvPr/>
          </p:nvSpPr>
          <p:spPr>
            <a:xfrm>
              <a:off x="4126343" y="2593845"/>
              <a:ext cx="26437" cy="23382"/>
            </a:xfrm>
            <a:custGeom>
              <a:avLst/>
              <a:gdLst/>
              <a:ahLst/>
              <a:cxnLst/>
              <a:rect l="l" t="t" r="r" b="b"/>
              <a:pathLst>
                <a:path w="1869" h="1653" extrusionOk="0">
                  <a:moveTo>
                    <a:pt x="1252" y="0"/>
                  </a:moveTo>
                  <a:cubicBezTo>
                    <a:pt x="1213" y="0"/>
                    <a:pt x="1174" y="5"/>
                    <a:pt x="1134" y="12"/>
                  </a:cubicBezTo>
                  <a:cubicBezTo>
                    <a:pt x="968" y="46"/>
                    <a:pt x="868" y="179"/>
                    <a:pt x="834" y="313"/>
                  </a:cubicBezTo>
                  <a:cubicBezTo>
                    <a:pt x="767" y="546"/>
                    <a:pt x="834" y="680"/>
                    <a:pt x="834" y="680"/>
                  </a:cubicBezTo>
                  <a:cubicBezTo>
                    <a:pt x="868" y="680"/>
                    <a:pt x="834" y="546"/>
                    <a:pt x="934" y="346"/>
                  </a:cubicBezTo>
                  <a:cubicBezTo>
                    <a:pt x="968" y="279"/>
                    <a:pt x="1034" y="146"/>
                    <a:pt x="1168" y="146"/>
                  </a:cubicBezTo>
                  <a:cubicBezTo>
                    <a:pt x="1191" y="140"/>
                    <a:pt x="1215" y="137"/>
                    <a:pt x="1238" y="137"/>
                  </a:cubicBezTo>
                  <a:cubicBezTo>
                    <a:pt x="1346" y="137"/>
                    <a:pt x="1446" y="197"/>
                    <a:pt x="1501" y="279"/>
                  </a:cubicBezTo>
                  <a:cubicBezTo>
                    <a:pt x="1668" y="446"/>
                    <a:pt x="1668" y="713"/>
                    <a:pt x="1635" y="946"/>
                  </a:cubicBezTo>
                  <a:cubicBezTo>
                    <a:pt x="1635" y="1047"/>
                    <a:pt x="1601" y="1147"/>
                    <a:pt x="1601" y="1180"/>
                  </a:cubicBezTo>
                  <a:cubicBezTo>
                    <a:pt x="1535" y="1213"/>
                    <a:pt x="1535" y="1280"/>
                    <a:pt x="1535" y="1280"/>
                  </a:cubicBezTo>
                  <a:cubicBezTo>
                    <a:pt x="1535" y="1280"/>
                    <a:pt x="1501" y="1380"/>
                    <a:pt x="1335" y="1447"/>
                  </a:cubicBezTo>
                  <a:cubicBezTo>
                    <a:pt x="1313" y="1451"/>
                    <a:pt x="1289" y="1453"/>
                    <a:pt x="1264" y="1453"/>
                  </a:cubicBezTo>
                  <a:cubicBezTo>
                    <a:pt x="1092" y="1453"/>
                    <a:pt x="842" y="1359"/>
                    <a:pt x="667" y="1213"/>
                  </a:cubicBezTo>
                  <a:cubicBezTo>
                    <a:pt x="434" y="1047"/>
                    <a:pt x="267" y="846"/>
                    <a:pt x="167" y="646"/>
                  </a:cubicBezTo>
                  <a:cubicBezTo>
                    <a:pt x="100" y="479"/>
                    <a:pt x="100" y="313"/>
                    <a:pt x="34" y="313"/>
                  </a:cubicBezTo>
                  <a:cubicBezTo>
                    <a:pt x="34" y="313"/>
                    <a:pt x="0" y="479"/>
                    <a:pt x="100" y="646"/>
                  </a:cubicBezTo>
                  <a:cubicBezTo>
                    <a:pt x="134" y="880"/>
                    <a:pt x="300" y="1147"/>
                    <a:pt x="534" y="1347"/>
                  </a:cubicBezTo>
                  <a:cubicBezTo>
                    <a:pt x="773" y="1526"/>
                    <a:pt x="1039" y="1652"/>
                    <a:pt x="1284" y="1652"/>
                  </a:cubicBezTo>
                  <a:cubicBezTo>
                    <a:pt x="1312" y="1652"/>
                    <a:pt x="1340" y="1650"/>
                    <a:pt x="1368" y="1647"/>
                  </a:cubicBezTo>
                  <a:cubicBezTo>
                    <a:pt x="1435" y="1614"/>
                    <a:pt x="1501" y="1614"/>
                    <a:pt x="1535" y="1547"/>
                  </a:cubicBezTo>
                  <a:cubicBezTo>
                    <a:pt x="1601" y="1514"/>
                    <a:pt x="1635" y="1514"/>
                    <a:pt x="1668" y="1480"/>
                  </a:cubicBezTo>
                  <a:cubicBezTo>
                    <a:pt x="1768" y="1447"/>
                    <a:pt x="1768" y="1380"/>
                    <a:pt x="1768" y="1380"/>
                  </a:cubicBezTo>
                  <a:cubicBezTo>
                    <a:pt x="1768" y="1380"/>
                    <a:pt x="1768" y="1347"/>
                    <a:pt x="1802" y="1280"/>
                  </a:cubicBezTo>
                  <a:cubicBezTo>
                    <a:pt x="1802" y="1180"/>
                    <a:pt x="1835" y="1113"/>
                    <a:pt x="1835" y="980"/>
                  </a:cubicBezTo>
                  <a:cubicBezTo>
                    <a:pt x="1868" y="780"/>
                    <a:pt x="1835" y="379"/>
                    <a:pt x="1601" y="146"/>
                  </a:cubicBezTo>
                  <a:cubicBezTo>
                    <a:pt x="1499" y="44"/>
                    <a:pt x="1378" y="0"/>
                    <a:pt x="1252"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2"/>
            <p:cNvSpPr/>
            <p:nvPr/>
          </p:nvSpPr>
          <p:spPr>
            <a:xfrm>
              <a:off x="4064062" y="2520405"/>
              <a:ext cx="350117" cy="268486"/>
            </a:xfrm>
            <a:custGeom>
              <a:avLst/>
              <a:gdLst/>
              <a:ahLst/>
              <a:cxnLst/>
              <a:rect l="l" t="t" r="r" b="b"/>
              <a:pathLst>
                <a:path w="24752" h="18981" extrusionOk="0">
                  <a:moveTo>
                    <a:pt x="18180" y="1"/>
                  </a:moveTo>
                  <a:cubicBezTo>
                    <a:pt x="16712" y="3036"/>
                    <a:pt x="13576" y="6339"/>
                    <a:pt x="9840" y="7306"/>
                  </a:cubicBezTo>
                  <a:cubicBezTo>
                    <a:pt x="5871" y="8307"/>
                    <a:pt x="1901" y="7039"/>
                    <a:pt x="0" y="6305"/>
                  </a:cubicBezTo>
                  <a:cubicBezTo>
                    <a:pt x="1234" y="13544"/>
                    <a:pt x="4904" y="18981"/>
                    <a:pt x="12709" y="17080"/>
                  </a:cubicBezTo>
                  <a:cubicBezTo>
                    <a:pt x="15845" y="16346"/>
                    <a:pt x="22083" y="14544"/>
                    <a:pt x="23417" y="11009"/>
                  </a:cubicBezTo>
                  <a:cubicBezTo>
                    <a:pt x="24751" y="7506"/>
                    <a:pt x="20715" y="2703"/>
                    <a:pt x="18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2"/>
            <p:cNvSpPr/>
            <p:nvPr/>
          </p:nvSpPr>
          <p:spPr>
            <a:xfrm>
              <a:off x="4064062" y="2520405"/>
              <a:ext cx="350584" cy="260466"/>
            </a:xfrm>
            <a:custGeom>
              <a:avLst/>
              <a:gdLst/>
              <a:ahLst/>
              <a:cxnLst/>
              <a:rect l="l" t="t" r="r" b="b"/>
              <a:pathLst>
                <a:path w="24785" h="18414" extrusionOk="0">
                  <a:moveTo>
                    <a:pt x="7939" y="15912"/>
                  </a:moveTo>
                  <a:cubicBezTo>
                    <a:pt x="5170" y="16179"/>
                    <a:pt x="3169" y="14244"/>
                    <a:pt x="1835" y="12176"/>
                  </a:cubicBezTo>
                  <a:cubicBezTo>
                    <a:pt x="3836" y="16146"/>
                    <a:pt x="7239" y="18414"/>
                    <a:pt x="12709" y="17146"/>
                  </a:cubicBezTo>
                  <a:cubicBezTo>
                    <a:pt x="15845" y="16379"/>
                    <a:pt x="22083" y="14578"/>
                    <a:pt x="23417" y="11042"/>
                  </a:cubicBezTo>
                  <a:cubicBezTo>
                    <a:pt x="24784" y="7506"/>
                    <a:pt x="20715" y="2703"/>
                    <a:pt x="18180" y="1"/>
                  </a:cubicBezTo>
                  <a:cubicBezTo>
                    <a:pt x="16712" y="3036"/>
                    <a:pt x="13576" y="6339"/>
                    <a:pt x="9840" y="7306"/>
                  </a:cubicBezTo>
                  <a:cubicBezTo>
                    <a:pt x="5871" y="8307"/>
                    <a:pt x="1901" y="7039"/>
                    <a:pt x="0" y="6305"/>
                  </a:cubicBezTo>
                  <a:cubicBezTo>
                    <a:pt x="33" y="6505"/>
                    <a:pt x="67" y="6672"/>
                    <a:pt x="100" y="6872"/>
                  </a:cubicBezTo>
                  <a:cubicBezTo>
                    <a:pt x="3002" y="9374"/>
                    <a:pt x="11675" y="8006"/>
                    <a:pt x="11675" y="8006"/>
                  </a:cubicBezTo>
                  <a:cubicBezTo>
                    <a:pt x="11675" y="8006"/>
                    <a:pt x="13576" y="15378"/>
                    <a:pt x="7939" y="1591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2"/>
            <p:cNvSpPr/>
            <p:nvPr/>
          </p:nvSpPr>
          <p:spPr>
            <a:xfrm>
              <a:off x="4205611" y="2577494"/>
              <a:ext cx="267072" cy="429867"/>
            </a:xfrm>
            <a:custGeom>
              <a:avLst/>
              <a:gdLst/>
              <a:ahLst/>
              <a:cxnLst/>
              <a:rect l="l" t="t" r="r" b="b"/>
              <a:pathLst>
                <a:path w="18881" h="30390" extrusionOk="0">
                  <a:moveTo>
                    <a:pt x="10775" y="601"/>
                  </a:moveTo>
                  <a:cubicBezTo>
                    <a:pt x="13276" y="1168"/>
                    <a:pt x="15678" y="4604"/>
                    <a:pt x="15578" y="7139"/>
                  </a:cubicBezTo>
                  <a:cubicBezTo>
                    <a:pt x="15578" y="7807"/>
                    <a:pt x="15445" y="8474"/>
                    <a:pt x="15345" y="9141"/>
                  </a:cubicBezTo>
                  <a:cubicBezTo>
                    <a:pt x="14911" y="11342"/>
                    <a:pt x="13677" y="13210"/>
                    <a:pt x="12676" y="15178"/>
                  </a:cubicBezTo>
                  <a:cubicBezTo>
                    <a:pt x="12076" y="16346"/>
                    <a:pt x="11875" y="17447"/>
                    <a:pt x="12442" y="18681"/>
                  </a:cubicBezTo>
                  <a:cubicBezTo>
                    <a:pt x="12876" y="19482"/>
                    <a:pt x="13710" y="19815"/>
                    <a:pt x="14544" y="19949"/>
                  </a:cubicBezTo>
                  <a:cubicBezTo>
                    <a:pt x="15378" y="20049"/>
                    <a:pt x="16245" y="19548"/>
                    <a:pt x="17079" y="19682"/>
                  </a:cubicBezTo>
                  <a:cubicBezTo>
                    <a:pt x="18780" y="19949"/>
                    <a:pt x="18880" y="22350"/>
                    <a:pt x="18614" y="23618"/>
                  </a:cubicBezTo>
                  <a:cubicBezTo>
                    <a:pt x="18513" y="24218"/>
                    <a:pt x="17946" y="27621"/>
                    <a:pt x="16712" y="26487"/>
                  </a:cubicBezTo>
                  <a:cubicBezTo>
                    <a:pt x="16545" y="26353"/>
                    <a:pt x="16279" y="24885"/>
                    <a:pt x="16379" y="24819"/>
                  </a:cubicBezTo>
                  <a:cubicBezTo>
                    <a:pt x="16345" y="24819"/>
                    <a:pt x="8340" y="30389"/>
                    <a:pt x="3236" y="21716"/>
                  </a:cubicBezTo>
                  <a:cubicBezTo>
                    <a:pt x="67" y="16379"/>
                    <a:pt x="0" y="8640"/>
                    <a:pt x="4203" y="3804"/>
                  </a:cubicBezTo>
                  <a:cubicBezTo>
                    <a:pt x="5738" y="1969"/>
                    <a:pt x="8273" y="1"/>
                    <a:pt x="10775" y="60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2"/>
            <p:cNvSpPr/>
            <p:nvPr/>
          </p:nvSpPr>
          <p:spPr>
            <a:xfrm>
              <a:off x="4444351" y="2938870"/>
              <a:ext cx="11811" cy="15432"/>
            </a:xfrm>
            <a:custGeom>
              <a:avLst/>
              <a:gdLst/>
              <a:ahLst/>
              <a:cxnLst/>
              <a:rect l="l" t="t" r="r" b="b"/>
              <a:pathLst>
                <a:path w="835" h="1091" extrusionOk="0">
                  <a:moveTo>
                    <a:pt x="224" y="0"/>
                  </a:moveTo>
                  <a:cubicBezTo>
                    <a:pt x="179" y="0"/>
                    <a:pt x="65" y="155"/>
                    <a:pt x="34" y="338"/>
                  </a:cubicBezTo>
                  <a:cubicBezTo>
                    <a:pt x="1" y="572"/>
                    <a:pt x="68" y="772"/>
                    <a:pt x="68" y="772"/>
                  </a:cubicBezTo>
                  <a:cubicBezTo>
                    <a:pt x="68" y="772"/>
                    <a:pt x="101" y="805"/>
                    <a:pt x="168" y="905"/>
                  </a:cubicBezTo>
                  <a:cubicBezTo>
                    <a:pt x="201" y="972"/>
                    <a:pt x="335" y="1005"/>
                    <a:pt x="401" y="1072"/>
                  </a:cubicBezTo>
                  <a:cubicBezTo>
                    <a:pt x="455" y="1085"/>
                    <a:pt x="504" y="1091"/>
                    <a:pt x="549" y="1091"/>
                  </a:cubicBezTo>
                  <a:cubicBezTo>
                    <a:pt x="728" y="1091"/>
                    <a:pt x="835" y="1005"/>
                    <a:pt x="835" y="1005"/>
                  </a:cubicBezTo>
                  <a:cubicBezTo>
                    <a:pt x="835" y="939"/>
                    <a:pt x="635" y="972"/>
                    <a:pt x="501" y="872"/>
                  </a:cubicBezTo>
                  <a:cubicBezTo>
                    <a:pt x="368" y="805"/>
                    <a:pt x="335" y="672"/>
                    <a:pt x="335" y="672"/>
                  </a:cubicBezTo>
                  <a:cubicBezTo>
                    <a:pt x="335" y="672"/>
                    <a:pt x="234" y="572"/>
                    <a:pt x="234" y="405"/>
                  </a:cubicBezTo>
                  <a:cubicBezTo>
                    <a:pt x="201" y="205"/>
                    <a:pt x="301" y="38"/>
                    <a:pt x="234" y="5"/>
                  </a:cubicBezTo>
                  <a:cubicBezTo>
                    <a:pt x="232" y="2"/>
                    <a:pt x="228" y="0"/>
                    <a:pt x="224" y="0"/>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2"/>
            <p:cNvSpPr/>
            <p:nvPr/>
          </p:nvSpPr>
          <p:spPr>
            <a:xfrm>
              <a:off x="4453318" y="2930907"/>
              <a:ext cx="8515" cy="11104"/>
            </a:xfrm>
            <a:custGeom>
              <a:avLst/>
              <a:gdLst/>
              <a:ahLst/>
              <a:cxnLst/>
              <a:rect l="l" t="t" r="r" b="b"/>
              <a:pathLst>
                <a:path w="602" h="785" extrusionOk="0">
                  <a:moveTo>
                    <a:pt x="67" y="0"/>
                  </a:moveTo>
                  <a:cubicBezTo>
                    <a:pt x="67" y="0"/>
                    <a:pt x="1" y="134"/>
                    <a:pt x="1" y="234"/>
                  </a:cubicBezTo>
                  <a:cubicBezTo>
                    <a:pt x="1" y="334"/>
                    <a:pt x="34" y="401"/>
                    <a:pt x="34" y="467"/>
                  </a:cubicBezTo>
                  <a:cubicBezTo>
                    <a:pt x="67" y="501"/>
                    <a:pt x="67" y="534"/>
                    <a:pt x="67" y="534"/>
                  </a:cubicBezTo>
                  <a:lnTo>
                    <a:pt x="168" y="634"/>
                  </a:lnTo>
                  <a:cubicBezTo>
                    <a:pt x="201" y="668"/>
                    <a:pt x="234" y="701"/>
                    <a:pt x="334" y="734"/>
                  </a:cubicBezTo>
                  <a:cubicBezTo>
                    <a:pt x="418" y="768"/>
                    <a:pt x="484" y="784"/>
                    <a:pt x="530" y="784"/>
                  </a:cubicBezTo>
                  <a:cubicBezTo>
                    <a:pt x="576" y="784"/>
                    <a:pt x="601" y="768"/>
                    <a:pt x="601" y="734"/>
                  </a:cubicBezTo>
                  <a:lnTo>
                    <a:pt x="368" y="568"/>
                  </a:lnTo>
                  <a:cubicBezTo>
                    <a:pt x="334" y="534"/>
                    <a:pt x="268" y="501"/>
                    <a:pt x="268" y="467"/>
                  </a:cubicBezTo>
                  <a:cubicBezTo>
                    <a:pt x="234" y="467"/>
                    <a:pt x="234" y="401"/>
                    <a:pt x="234" y="401"/>
                  </a:cubicBezTo>
                  <a:lnTo>
                    <a:pt x="134" y="234"/>
                  </a:lnTo>
                  <a:cubicBezTo>
                    <a:pt x="101" y="134"/>
                    <a:pt x="101" y="0"/>
                    <a:pt x="67" y="0"/>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2"/>
            <p:cNvSpPr/>
            <p:nvPr/>
          </p:nvSpPr>
          <p:spPr>
            <a:xfrm>
              <a:off x="4433035" y="2896464"/>
              <a:ext cx="16055" cy="33043"/>
            </a:xfrm>
            <a:custGeom>
              <a:avLst/>
              <a:gdLst/>
              <a:ahLst/>
              <a:cxnLst/>
              <a:rect l="l" t="t" r="r" b="b"/>
              <a:pathLst>
                <a:path w="1135" h="2336" extrusionOk="0">
                  <a:moveTo>
                    <a:pt x="1034" y="0"/>
                  </a:moveTo>
                  <a:cubicBezTo>
                    <a:pt x="1001" y="0"/>
                    <a:pt x="1001" y="334"/>
                    <a:pt x="968" y="701"/>
                  </a:cubicBezTo>
                  <a:cubicBezTo>
                    <a:pt x="868" y="1001"/>
                    <a:pt x="768" y="1301"/>
                    <a:pt x="768" y="1301"/>
                  </a:cubicBezTo>
                  <a:cubicBezTo>
                    <a:pt x="768" y="1301"/>
                    <a:pt x="634" y="1602"/>
                    <a:pt x="467" y="1835"/>
                  </a:cubicBezTo>
                  <a:cubicBezTo>
                    <a:pt x="267" y="2102"/>
                    <a:pt x="0" y="2302"/>
                    <a:pt x="34" y="2335"/>
                  </a:cubicBezTo>
                  <a:cubicBezTo>
                    <a:pt x="34" y="2335"/>
                    <a:pt x="334" y="2169"/>
                    <a:pt x="601" y="1935"/>
                  </a:cubicBezTo>
                  <a:cubicBezTo>
                    <a:pt x="801" y="1635"/>
                    <a:pt x="968" y="1335"/>
                    <a:pt x="968" y="1335"/>
                  </a:cubicBezTo>
                  <a:cubicBezTo>
                    <a:pt x="968" y="1335"/>
                    <a:pt x="1101" y="1001"/>
                    <a:pt x="1135" y="668"/>
                  </a:cubicBezTo>
                  <a:cubicBezTo>
                    <a:pt x="1135" y="334"/>
                    <a:pt x="1101" y="0"/>
                    <a:pt x="1034" y="0"/>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2"/>
            <p:cNvSpPr/>
            <p:nvPr/>
          </p:nvSpPr>
          <p:spPr>
            <a:xfrm>
              <a:off x="4245712" y="2838893"/>
              <a:ext cx="55689" cy="57301"/>
            </a:xfrm>
            <a:custGeom>
              <a:avLst/>
              <a:gdLst/>
              <a:ahLst/>
              <a:cxnLst/>
              <a:rect l="l" t="t" r="r" b="b"/>
              <a:pathLst>
                <a:path w="3937" h="4051" extrusionOk="0">
                  <a:moveTo>
                    <a:pt x="201" y="1"/>
                  </a:moveTo>
                  <a:cubicBezTo>
                    <a:pt x="201" y="1"/>
                    <a:pt x="101" y="68"/>
                    <a:pt x="67" y="301"/>
                  </a:cubicBezTo>
                  <a:cubicBezTo>
                    <a:pt x="34" y="468"/>
                    <a:pt x="1" y="735"/>
                    <a:pt x="34" y="1068"/>
                  </a:cubicBezTo>
                  <a:cubicBezTo>
                    <a:pt x="101" y="1802"/>
                    <a:pt x="568" y="2636"/>
                    <a:pt x="1201" y="3236"/>
                  </a:cubicBezTo>
                  <a:cubicBezTo>
                    <a:pt x="1535" y="3537"/>
                    <a:pt x="1902" y="3837"/>
                    <a:pt x="2336" y="3970"/>
                  </a:cubicBezTo>
                  <a:cubicBezTo>
                    <a:pt x="2482" y="4019"/>
                    <a:pt x="2629" y="4050"/>
                    <a:pt x="2775" y="4050"/>
                  </a:cubicBezTo>
                  <a:cubicBezTo>
                    <a:pt x="2829" y="4050"/>
                    <a:pt x="2882" y="4046"/>
                    <a:pt x="2936" y="4037"/>
                  </a:cubicBezTo>
                  <a:cubicBezTo>
                    <a:pt x="3170" y="4004"/>
                    <a:pt x="3370" y="3904"/>
                    <a:pt x="3503" y="3804"/>
                  </a:cubicBezTo>
                  <a:cubicBezTo>
                    <a:pt x="3770" y="3570"/>
                    <a:pt x="3903" y="3236"/>
                    <a:pt x="3903" y="3036"/>
                  </a:cubicBezTo>
                  <a:cubicBezTo>
                    <a:pt x="3937" y="2569"/>
                    <a:pt x="3837" y="2136"/>
                    <a:pt x="3570" y="1669"/>
                  </a:cubicBezTo>
                  <a:cubicBezTo>
                    <a:pt x="3503" y="1469"/>
                    <a:pt x="3370" y="1302"/>
                    <a:pt x="3270" y="1068"/>
                  </a:cubicBezTo>
                  <a:cubicBezTo>
                    <a:pt x="3069" y="701"/>
                    <a:pt x="2736" y="334"/>
                    <a:pt x="2369" y="168"/>
                  </a:cubicBezTo>
                  <a:cubicBezTo>
                    <a:pt x="2305" y="136"/>
                    <a:pt x="2230" y="121"/>
                    <a:pt x="2152" y="121"/>
                  </a:cubicBezTo>
                  <a:cubicBezTo>
                    <a:pt x="1987" y="121"/>
                    <a:pt x="1804" y="188"/>
                    <a:pt x="1668" y="301"/>
                  </a:cubicBezTo>
                  <a:cubicBezTo>
                    <a:pt x="1502" y="501"/>
                    <a:pt x="1402" y="735"/>
                    <a:pt x="1402" y="968"/>
                  </a:cubicBezTo>
                  <a:cubicBezTo>
                    <a:pt x="1402" y="1202"/>
                    <a:pt x="1435" y="1402"/>
                    <a:pt x="1502" y="1635"/>
                  </a:cubicBezTo>
                  <a:cubicBezTo>
                    <a:pt x="1602" y="2036"/>
                    <a:pt x="1835" y="2369"/>
                    <a:pt x="2069" y="2636"/>
                  </a:cubicBezTo>
                  <a:cubicBezTo>
                    <a:pt x="2202" y="2736"/>
                    <a:pt x="2336" y="2836"/>
                    <a:pt x="2502" y="2836"/>
                  </a:cubicBezTo>
                  <a:cubicBezTo>
                    <a:pt x="2669" y="2836"/>
                    <a:pt x="2769" y="2736"/>
                    <a:pt x="2836" y="2669"/>
                  </a:cubicBezTo>
                  <a:cubicBezTo>
                    <a:pt x="2936" y="2503"/>
                    <a:pt x="2936" y="2369"/>
                    <a:pt x="2936" y="2369"/>
                  </a:cubicBezTo>
                  <a:lnTo>
                    <a:pt x="2936" y="2369"/>
                  </a:lnTo>
                  <a:cubicBezTo>
                    <a:pt x="2936" y="2369"/>
                    <a:pt x="2903" y="2503"/>
                    <a:pt x="2769" y="2636"/>
                  </a:cubicBezTo>
                  <a:cubicBezTo>
                    <a:pt x="2703" y="2703"/>
                    <a:pt x="2602" y="2736"/>
                    <a:pt x="2502" y="2736"/>
                  </a:cubicBezTo>
                  <a:cubicBezTo>
                    <a:pt x="2369" y="2736"/>
                    <a:pt x="2236" y="2669"/>
                    <a:pt x="2102" y="2536"/>
                  </a:cubicBezTo>
                  <a:cubicBezTo>
                    <a:pt x="1902" y="2336"/>
                    <a:pt x="1702" y="1969"/>
                    <a:pt x="1602" y="1569"/>
                  </a:cubicBezTo>
                  <a:cubicBezTo>
                    <a:pt x="1502" y="1202"/>
                    <a:pt x="1502" y="735"/>
                    <a:pt x="1769" y="468"/>
                  </a:cubicBezTo>
                  <a:cubicBezTo>
                    <a:pt x="1858" y="379"/>
                    <a:pt x="1976" y="334"/>
                    <a:pt x="2095" y="334"/>
                  </a:cubicBezTo>
                  <a:cubicBezTo>
                    <a:pt x="2154" y="334"/>
                    <a:pt x="2213" y="346"/>
                    <a:pt x="2269" y="368"/>
                  </a:cubicBezTo>
                  <a:cubicBezTo>
                    <a:pt x="2436" y="468"/>
                    <a:pt x="2602" y="568"/>
                    <a:pt x="2736" y="735"/>
                  </a:cubicBezTo>
                  <a:cubicBezTo>
                    <a:pt x="3036" y="1035"/>
                    <a:pt x="3203" y="1368"/>
                    <a:pt x="3336" y="1669"/>
                  </a:cubicBezTo>
                  <a:cubicBezTo>
                    <a:pt x="3436" y="1969"/>
                    <a:pt x="3536" y="2236"/>
                    <a:pt x="3570" y="2403"/>
                  </a:cubicBezTo>
                  <a:cubicBezTo>
                    <a:pt x="3603" y="2636"/>
                    <a:pt x="3603" y="2703"/>
                    <a:pt x="3603" y="2703"/>
                  </a:cubicBezTo>
                  <a:cubicBezTo>
                    <a:pt x="3570" y="2703"/>
                    <a:pt x="3737" y="3203"/>
                    <a:pt x="3270" y="3637"/>
                  </a:cubicBezTo>
                  <a:cubicBezTo>
                    <a:pt x="3170" y="3703"/>
                    <a:pt x="3036" y="3804"/>
                    <a:pt x="2869" y="3837"/>
                  </a:cubicBezTo>
                  <a:cubicBezTo>
                    <a:pt x="2820" y="3847"/>
                    <a:pt x="2769" y="3851"/>
                    <a:pt x="2716" y="3851"/>
                  </a:cubicBezTo>
                  <a:cubicBezTo>
                    <a:pt x="2588" y="3851"/>
                    <a:pt x="2454" y="3827"/>
                    <a:pt x="2336" y="3804"/>
                  </a:cubicBezTo>
                  <a:cubicBezTo>
                    <a:pt x="1935" y="3670"/>
                    <a:pt x="1602" y="3403"/>
                    <a:pt x="1268" y="3136"/>
                  </a:cubicBezTo>
                  <a:cubicBezTo>
                    <a:pt x="668" y="2536"/>
                    <a:pt x="234" y="1702"/>
                    <a:pt x="101" y="1068"/>
                  </a:cubicBezTo>
                  <a:cubicBezTo>
                    <a:pt x="1" y="401"/>
                    <a:pt x="234" y="1"/>
                    <a:pt x="201"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2"/>
            <p:cNvSpPr/>
            <p:nvPr/>
          </p:nvSpPr>
          <p:spPr>
            <a:xfrm>
              <a:off x="4236744" y="2577027"/>
              <a:ext cx="235472" cy="405325"/>
            </a:xfrm>
            <a:custGeom>
              <a:avLst/>
              <a:gdLst/>
              <a:ahLst/>
              <a:cxnLst/>
              <a:rect l="l" t="t" r="r" b="b"/>
              <a:pathLst>
                <a:path w="16647" h="28655" extrusionOk="0">
                  <a:moveTo>
                    <a:pt x="14878" y="19681"/>
                  </a:moveTo>
                  <a:cubicBezTo>
                    <a:pt x="14044" y="19548"/>
                    <a:pt x="13177" y="20048"/>
                    <a:pt x="12343" y="19915"/>
                  </a:cubicBezTo>
                  <a:cubicBezTo>
                    <a:pt x="11509" y="19781"/>
                    <a:pt x="10675" y="19481"/>
                    <a:pt x="10241" y="18681"/>
                  </a:cubicBezTo>
                  <a:cubicBezTo>
                    <a:pt x="9608" y="17413"/>
                    <a:pt x="9875" y="16379"/>
                    <a:pt x="10442" y="15178"/>
                  </a:cubicBezTo>
                  <a:cubicBezTo>
                    <a:pt x="11442" y="13210"/>
                    <a:pt x="12710" y="11342"/>
                    <a:pt x="13110" y="9107"/>
                  </a:cubicBezTo>
                  <a:cubicBezTo>
                    <a:pt x="13244" y="8473"/>
                    <a:pt x="13377" y="7806"/>
                    <a:pt x="13377" y="7106"/>
                  </a:cubicBezTo>
                  <a:cubicBezTo>
                    <a:pt x="13444" y="4571"/>
                    <a:pt x="11075" y="1168"/>
                    <a:pt x="8574" y="568"/>
                  </a:cubicBezTo>
                  <a:cubicBezTo>
                    <a:pt x="6072" y="1"/>
                    <a:pt x="3537" y="1969"/>
                    <a:pt x="1969" y="3737"/>
                  </a:cubicBezTo>
                  <a:cubicBezTo>
                    <a:pt x="1135" y="4704"/>
                    <a:pt x="501" y="5738"/>
                    <a:pt x="1" y="6872"/>
                  </a:cubicBezTo>
                  <a:cubicBezTo>
                    <a:pt x="635" y="6038"/>
                    <a:pt x="3470" y="2502"/>
                    <a:pt x="7406" y="3670"/>
                  </a:cubicBezTo>
                  <a:cubicBezTo>
                    <a:pt x="11843" y="4937"/>
                    <a:pt x="9374" y="10975"/>
                    <a:pt x="8207" y="16145"/>
                  </a:cubicBezTo>
                  <a:cubicBezTo>
                    <a:pt x="7039" y="21316"/>
                    <a:pt x="10809" y="22183"/>
                    <a:pt x="9841" y="24551"/>
                  </a:cubicBezTo>
                  <a:cubicBezTo>
                    <a:pt x="8941" y="26720"/>
                    <a:pt x="4571" y="24952"/>
                    <a:pt x="3737" y="24918"/>
                  </a:cubicBezTo>
                  <a:cubicBezTo>
                    <a:pt x="8540" y="28654"/>
                    <a:pt x="14111" y="24785"/>
                    <a:pt x="14111" y="24752"/>
                  </a:cubicBezTo>
                  <a:cubicBezTo>
                    <a:pt x="14078" y="24785"/>
                    <a:pt x="14111" y="25052"/>
                    <a:pt x="14178" y="25385"/>
                  </a:cubicBezTo>
                  <a:cubicBezTo>
                    <a:pt x="14545" y="24718"/>
                    <a:pt x="15078" y="23951"/>
                    <a:pt x="15445" y="23784"/>
                  </a:cubicBezTo>
                  <a:cubicBezTo>
                    <a:pt x="15745" y="23617"/>
                    <a:pt x="15946" y="24251"/>
                    <a:pt x="16079" y="24918"/>
                  </a:cubicBezTo>
                  <a:cubicBezTo>
                    <a:pt x="16246" y="24351"/>
                    <a:pt x="16346" y="23751"/>
                    <a:pt x="16379" y="23551"/>
                  </a:cubicBezTo>
                  <a:cubicBezTo>
                    <a:pt x="16646" y="22350"/>
                    <a:pt x="16579" y="19915"/>
                    <a:pt x="14878" y="1968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52"/>
            <p:cNvSpPr/>
            <p:nvPr/>
          </p:nvSpPr>
          <p:spPr>
            <a:xfrm>
              <a:off x="4285813" y="2912504"/>
              <a:ext cx="20312" cy="14173"/>
            </a:xfrm>
            <a:custGeom>
              <a:avLst/>
              <a:gdLst/>
              <a:ahLst/>
              <a:cxnLst/>
              <a:rect l="l" t="t" r="r" b="b"/>
              <a:pathLst>
                <a:path w="1436" h="1002" extrusionOk="0">
                  <a:moveTo>
                    <a:pt x="68" y="167"/>
                  </a:moveTo>
                  <a:cubicBezTo>
                    <a:pt x="1" y="334"/>
                    <a:pt x="201" y="634"/>
                    <a:pt x="568" y="801"/>
                  </a:cubicBezTo>
                  <a:cubicBezTo>
                    <a:pt x="935" y="1001"/>
                    <a:pt x="1269" y="1001"/>
                    <a:pt x="1369" y="834"/>
                  </a:cubicBezTo>
                  <a:cubicBezTo>
                    <a:pt x="1435" y="668"/>
                    <a:pt x="1235" y="367"/>
                    <a:pt x="868" y="201"/>
                  </a:cubicBezTo>
                  <a:cubicBezTo>
                    <a:pt x="535" y="34"/>
                    <a:pt x="201" y="1"/>
                    <a:pt x="68" y="167"/>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2"/>
            <p:cNvSpPr/>
            <p:nvPr/>
          </p:nvSpPr>
          <p:spPr>
            <a:xfrm>
              <a:off x="4274497" y="2900240"/>
              <a:ext cx="10397" cy="10397"/>
            </a:xfrm>
            <a:custGeom>
              <a:avLst/>
              <a:gdLst/>
              <a:ahLst/>
              <a:cxnLst/>
              <a:rect l="l" t="t" r="r" b="b"/>
              <a:pathLst>
                <a:path w="735" h="735" extrusionOk="0">
                  <a:moveTo>
                    <a:pt x="67" y="67"/>
                  </a:moveTo>
                  <a:cubicBezTo>
                    <a:pt x="0" y="167"/>
                    <a:pt x="67" y="334"/>
                    <a:pt x="234" y="501"/>
                  </a:cubicBezTo>
                  <a:cubicBezTo>
                    <a:pt x="401" y="667"/>
                    <a:pt x="567" y="734"/>
                    <a:pt x="668" y="667"/>
                  </a:cubicBezTo>
                  <a:cubicBezTo>
                    <a:pt x="734" y="567"/>
                    <a:pt x="668" y="401"/>
                    <a:pt x="501" y="234"/>
                  </a:cubicBezTo>
                  <a:cubicBezTo>
                    <a:pt x="367" y="67"/>
                    <a:pt x="167" y="0"/>
                    <a:pt x="67" y="67"/>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2"/>
            <p:cNvSpPr/>
            <p:nvPr/>
          </p:nvSpPr>
          <p:spPr>
            <a:xfrm>
              <a:off x="4240507" y="2546446"/>
              <a:ext cx="88732" cy="71333"/>
            </a:xfrm>
            <a:custGeom>
              <a:avLst/>
              <a:gdLst/>
              <a:ahLst/>
              <a:cxnLst/>
              <a:rect l="l" t="t" r="r" b="b"/>
              <a:pathLst>
                <a:path w="6273" h="5043" extrusionOk="0">
                  <a:moveTo>
                    <a:pt x="4440" y="0"/>
                  </a:moveTo>
                  <a:cubicBezTo>
                    <a:pt x="4229" y="0"/>
                    <a:pt x="4013" y="43"/>
                    <a:pt x="3804" y="128"/>
                  </a:cubicBezTo>
                  <a:cubicBezTo>
                    <a:pt x="2403" y="728"/>
                    <a:pt x="2870" y="1996"/>
                    <a:pt x="2870" y="1996"/>
                  </a:cubicBezTo>
                  <a:cubicBezTo>
                    <a:pt x="2592" y="1783"/>
                    <a:pt x="2291" y="1691"/>
                    <a:pt x="1997" y="1691"/>
                  </a:cubicBezTo>
                  <a:cubicBezTo>
                    <a:pt x="953" y="1691"/>
                    <a:pt x="0" y="2849"/>
                    <a:pt x="469" y="3864"/>
                  </a:cubicBezTo>
                  <a:cubicBezTo>
                    <a:pt x="802" y="4531"/>
                    <a:pt x="1403" y="4831"/>
                    <a:pt x="2137" y="4831"/>
                  </a:cubicBezTo>
                  <a:cubicBezTo>
                    <a:pt x="2770" y="4831"/>
                    <a:pt x="3371" y="4831"/>
                    <a:pt x="3971" y="4865"/>
                  </a:cubicBezTo>
                  <a:cubicBezTo>
                    <a:pt x="4238" y="4898"/>
                    <a:pt x="4405" y="4965"/>
                    <a:pt x="4605" y="5031"/>
                  </a:cubicBezTo>
                  <a:cubicBezTo>
                    <a:pt x="4660" y="5038"/>
                    <a:pt x="4708" y="5042"/>
                    <a:pt x="4751" y="5042"/>
                  </a:cubicBezTo>
                  <a:cubicBezTo>
                    <a:pt x="4912" y="5042"/>
                    <a:pt x="4986" y="4983"/>
                    <a:pt x="5039" y="4798"/>
                  </a:cubicBezTo>
                  <a:cubicBezTo>
                    <a:pt x="5105" y="4398"/>
                    <a:pt x="5139" y="4064"/>
                    <a:pt x="5272" y="3697"/>
                  </a:cubicBezTo>
                  <a:cubicBezTo>
                    <a:pt x="5539" y="2997"/>
                    <a:pt x="6273" y="1829"/>
                    <a:pt x="5739" y="795"/>
                  </a:cubicBezTo>
                  <a:cubicBezTo>
                    <a:pt x="5476" y="269"/>
                    <a:pt x="4974" y="0"/>
                    <a:pt x="4440" y="0"/>
                  </a:cubicBezTo>
                  <a:close/>
                </a:path>
              </a:pathLst>
            </a:custGeom>
            <a:solidFill>
              <a:srgbClr val="EF4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2"/>
            <p:cNvSpPr/>
            <p:nvPr/>
          </p:nvSpPr>
          <p:spPr>
            <a:xfrm>
              <a:off x="4250437" y="2553433"/>
              <a:ext cx="66071" cy="48093"/>
            </a:xfrm>
            <a:custGeom>
              <a:avLst/>
              <a:gdLst/>
              <a:ahLst/>
              <a:cxnLst/>
              <a:rect l="l" t="t" r="r" b="b"/>
              <a:pathLst>
                <a:path w="4671" h="3400" extrusionOk="0">
                  <a:moveTo>
                    <a:pt x="3739" y="1"/>
                  </a:moveTo>
                  <a:cubicBezTo>
                    <a:pt x="3543" y="1"/>
                    <a:pt x="3358" y="45"/>
                    <a:pt x="3202" y="134"/>
                  </a:cubicBezTo>
                  <a:cubicBezTo>
                    <a:pt x="1935" y="701"/>
                    <a:pt x="2335" y="1802"/>
                    <a:pt x="2335" y="1802"/>
                  </a:cubicBezTo>
                  <a:cubicBezTo>
                    <a:pt x="2235" y="1669"/>
                    <a:pt x="1868" y="1569"/>
                    <a:pt x="1701" y="1535"/>
                  </a:cubicBezTo>
                  <a:cubicBezTo>
                    <a:pt x="1501" y="1535"/>
                    <a:pt x="1268" y="1535"/>
                    <a:pt x="1068" y="1635"/>
                  </a:cubicBezTo>
                  <a:cubicBezTo>
                    <a:pt x="834" y="1702"/>
                    <a:pt x="567" y="1869"/>
                    <a:pt x="400" y="2036"/>
                  </a:cubicBezTo>
                  <a:cubicBezTo>
                    <a:pt x="167" y="2302"/>
                    <a:pt x="0" y="2636"/>
                    <a:pt x="200" y="2903"/>
                  </a:cubicBezTo>
                  <a:cubicBezTo>
                    <a:pt x="429" y="3238"/>
                    <a:pt x="873" y="3399"/>
                    <a:pt x="1393" y="3399"/>
                  </a:cubicBezTo>
                  <a:cubicBezTo>
                    <a:pt x="2012" y="3399"/>
                    <a:pt x="2738" y="3171"/>
                    <a:pt x="3336" y="2736"/>
                  </a:cubicBezTo>
                  <a:cubicBezTo>
                    <a:pt x="3870" y="2369"/>
                    <a:pt x="4337" y="1869"/>
                    <a:pt x="4537" y="1235"/>
                  </a:cubicBezTo>
                  <a:cubicBezTo>
                    <a:pt x="4603" y="1001"/>
                    <a:pt x="4670" y="735"/>
                    <a:pt x="4603" y="501"/>
                  </a:cubicBezTo>
                  <a:cubicBezTo>
                    <a:pt x="4570" y="168"/>
                    <a:pt x="4337" y="67"/>
                    <a:pt x="4036" y="34"/>
                  </a:cubicBezTo>
                  <a:cubicBezTo>
                    <a:pt x="3936" y="12"/>
                    <a:pt x="3836" y="1"/>
                    <a:pt x="3739" y="1"/>
                  </a:cubicBezTo>
                  <a:close/>
                </a:path>
              </a:pathLst>
            </a:custGeom>
            <a:solidFill>
              <a:srgbClr val="EF4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2"/>
            <p:cNvSpPr/>
            <p:nvPr/>
          </p:nvSpPr>
          <p:spPr>
            <a:xfrm>
              <a:off x="4291952" y="2553193"/>
              <a:ext cx="11344" cy="5488"/>
            </a:xfrm>
            <a:custGeom>
              <a:avLst/>
              <a:gdLst/>
              <a:ahLst/>
              <a:cxnLst/>
              <a:rect l="l" t="t" r="r" b="b"/>
              <a:pathLst>
                <a:path w="802" h="388" extrusionOk="0">
                  <a:moveTo>
                    <a:pt x="603" y="0"/>
                  </a:moveTo>
                  <a:cubicBezTo>
                    <a:pt x="544" y="0"/>
                    <a:pt x="474" y="14"/>
                    <a:pt x="401" y="51"/>
                  </a:cubicBezTo>
                  <a:cubicBezTo>
                    <a:pt x="167" y="84"/>
                    <a:pt x="1" y="218"/>
                    <a:pt x="67" y="318"/>
                  </a:cubicBezTo>
                  <a:cubicBezTo>
                    <a:pt x="88" y="359"/>
                    <a:pt x="160" y="388"/>
                    <a:pt x="258" y="388"/>
                  </a:cubicBezTo>
                  <a:cubicBezTo>
                    <a:pt x="320" y="388"/>
                    <a:pt x="391" y="377"/>
                    <a:pt x="468" y="351"/>
                  </a:cubicBezTo>
                  <a:cubicBezTo>
                    <a:pt x="668" y="318"/>
                    <a:pt x="801" y="185"/>
                    <a:pt x="801" y="84"/>
                  </a:cubicBezTo>
                  <a:cubicBezTo>
                    <a:pt x="780" y="42"/>
                    <a:pt x="706" y="0"/>
                    <a:pt x="603" y="0"/>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2"/>
            <p:cNvSpPr/>
            <p:nvPr/>
          </p:nvSpPr>
          <p:spPr>
            <a:xfrm>
              <a:off x="4304697" y="2553560"/>
              <a:ext cx="7553" cy="3904"/>
            </a:xfrm>
            <a:custGeom>
              <a:avLst/>
              <a:gdLst/>
              <a:ahLst/>
              <a:cxnLst/>
              <a:rect l="l" t="t" r="r" b="b"/>
              <a:pathLst>
                <a:path w="534" h="276" extrusionOk="0">
                  <a:moveTo>
                    <a:pt x="146" y="0"/>
                  </a:moveTo>
                  <a:cubicBezTo>
                    <a:pt x="92" y="0"/>
                    <a:pt x="50" y="8"/>
                    <a:pt x="34" y="25"/>
                  </a:cubicBezTo>
                  <a:cubicBezTo>
                    <a:pt x="0" y="58"/>
                    <a:pt x="100" y="159"/>
                    <a:pt x="234" y="225"/>
                  </a:cubicBezTo>
                  <a:cubicBezTo>
                    <a:pt x="300" y="259"/>
                    <a:pt x="367" y="275"/>
                    <a:pt x="421" y="275"/>
                  </a:cubicBezTo>
                  <a:cubicBezTo>
                    <a:pt x="476" y="275"/>
                    <a:pt x="517" y="259"/>
                    <a:pt x="534" y="225"/>
                  </a:cubicBezTo>
                  <a:cubicBezTo>
                    <a:pt x="534" y="192"/>
                    <a:pt x="434" y="125"/>
                    <a:pt x="334" y="25"/>
                  </a:cubicBezTo>
                  <a:cubicBezTo>
                    <a:pt x="267" y="8"/>
                    <a:pt x="200" y="0"/>
                    <a:pt x="146" y="0"/>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52"/>
            <p:cNvSpPr/>
            <p:nvPr/>
          </p:nvSpPr>
          <p:spPr>
            <a:xfrm>
              <a:off x="4088590" y="2316349"/>
              <a:ext cx="107601" cy="88930"/>
            </a:xfrm>
            <a:custGeom>
              <a:avLst/>
              <a:gdLst/>
              <a:ahLst/>
              <a:cxnLst/>
              <a:rect l="l" t="t" r="r" b="b"/>
              <a:pathLst>
                <a:path w="7607" h="6287" extrusionOk="0">
                  <a:moveTo>
                    <a:pt x="4857" y="0"/>
                  </a:moveTo>
                  <a:cubicBezTo>
                    <a:pt x="3178" y="0"/>
                    <a:pt x="1" y="245"/>
                    <a:pt x="1" y="1718"/>
                  </a:cubicBezTo>
                  <a:lnTo>
                    <a:pt x="1602" y="5487"/>
                  </a:lnTo>
                  <a:cubicBezTo>
                    <a:pt x="1602" y="5487"/>
                    <a:pt x="2593" y="6287"/>
                    <a:pt x="4081" y="6287"/>
                  </a:cubicBezTo>
                  <a:cubicBezTo>
                    <a:pt x="5081" y="6287"/>
                    <a:pt x="6306" y="5926"/>
                    <a:pt x="7606" y="4720"/>
                  </a:cubicBezTo>
                  <a:lnTo>
                    <a:pt x="5872" y="50"/>
                  </a:lnTo>
                  <a:cubicBezTo>
                    <a:pt x="5872" y="32"/>
                    <a:pt x="5461" y="0"/>
                    <a:pt x="4857"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52"/>
            <p:cNvSpPr/>
            <p:nvPr/>
          </p:nvSpPr>
          <p:spPr>
            <a:xfrm>
              <a:off x="4088590" y="2315939"/>
              <a:ext cx="107120" cy="89990"/>
            </a:xfrm>
            <a:custGeom>
              <a:avLst/>
              <a:gdLst/>
              <a:ahLst/>
              <a:cxnLst/>
              <a:rect l="l" t="t" r="r" b="b"/>
              <a:pathLst>
                <a:path w="7573" h="6362" extrusionOk="0">
                  <a:moveTo>
                    <a:pt x="5201" y="0"/>
                  </a:moveTo>
                  <a:cubicBezTo>
                    <a:pt x="3660" y="0"/>
                    <a:pt x="1" y="167"/>
                    <a:pt x="1" y="1747"/>
                  </a:cubicBezTo>
                  <a:lnTo>
                    <a:pt x="768" y="3515"/>
                  </a:lnTo>
                  <a:cubicBezTo>
                    <a:pt x="1502" y="3414"/>
                    <a:pt x="2269" y="3248"/>
                    <a:pt x="3003" y="3114"/>
                  </a:cubicBezTo>
                  <a:cubicBezTo>
                    <a:pt x="3136" y="3114"/>
                    <a:pt x="3270" y="3081"/>
                    <a:pt x="3370" y="3081"/>
                  </a:cubicBezTo>
                  <a:cubicBezTo>
                    <a:pt x="3609" y="3048"/>
                    <a:pt x="3858" y="3027"/>
                    <a:pt x="4099" y="3027"/>
                  </a:cubicBezTo>
                  <a:cubicBezTo>
                    <a:pt x="4834" y="3027"/>
                    <a:pt x="5496" y="3220"/>
                    <a:pt x="5571" y="3848"/>
                  </a:cubicBezTo>
                  <a:cubicBezTo>
                    <a:pt x="5705" y="4615"/>
                    <a:pt x="4837" y="5349"/>
                    <a:pt x="4170" y="5516"/>
                  </a:cubicBezTo>
                  <a:cubicBezTo>
                    <a:pt x="3881" y="5594"/>
                    <a:pt x="3585" y="5627"/>
                    <a:pt x="3286" y="5627"/>
                  </a:cubicBezTo>
                  <a:cubicBezTo>
                    <a:pt x="2688" y="5627"/>
                    <a:pt x="2080" y="5494"/>
                    <a:pt x="1502" y="5316"/>
                  </a:cubicBezTo>
                  <a:lnTo>
                    <a:pt x="1502" y="5316"/>
                  </a:lnTo>
                  <a:lnTo>
                    <a:pt x="1602" y="5583"/>
                  </a:lnTo>
                  <a:cubicBezTo>
                    <a:pt x="1602" y="5583"/>
                    <a:pt x="2581" y="6361"/>
                    <a:pt x="4047" y="6361"/>
                  </a:cubicBezTo>
                  <a:cubicBezTo>
                    <a:pt x="5048" y="6361"/>
                    <a:pt x="6275" y="5999"/>
                    <a:pt x="7573" y="4782"/>
                  </a:cubicBezTo>
                  <a:lnTo>
                    <a:pt x="5872" y="12"/>
                  </a:lnTo>
                  <a:cubicBezTo>
                    <a:pt x="5872" y="12"/>
                    <a:pt x="5611" y="0"/>
                    <a:pt x="5201"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2"/>
            <p:cNvSpPr/>
            <p:nvPr/>
          </p:nvSpPr>
          <p:spPr>
            <a:xfrm>
              <a:off x="3853146" y="2348642"/>
              <a:ext cx="543097" cy="417193"/>
            </a:xfrm>
            <a:custGeom>
              <a:avLst/>
              <a:gdLst/>
              <a:ahLst/>
              <a:cxnLst/>
              <a:rect l="l" t="t" r="r" b="b"/>
              <a:pathLst>
                <a:path w="38395" h="29494" extrusionOk="0">
                  <a:moveTo>
                    <a:pt x="28275" y="0"/>
                  </a:moveTo>
                  <a:cubicBezTo>
                    <a:pt x="24096" y="0"/>
                    <a:pt x="19920" y="2403"/>
                    <a:pt x="19114" y="7240"/>
                  </a:cubicBezTo>
                  <a:cubicBezTo>
                    <a:pt x="19114" y="7240"/>
                    <a:pt x="17000" y="1966"/>
                    <a:pt x="11123" y="1966"/>
                  </a:cubicBezTo>
                  <a:cubicBezTo>
                    <a:pt x="9959" y="1966"/>
                    <a:pt x="8646" y="2174"/>
                    <a:pt x="7172" y="2670"/>
                  </a:cubicBezTo>
                  <a:cubicBezTo>
                    <a:pt x="2736" y="4205"/>
                    <a:pt x="0" y="8841"/>
                    <a:pt x="1168" y="13478"/>
                  </a:cubicBezTo>
                  <a:cubicBezTo>
                    <a:pt x="2936" y="20516"/>
                    <a:pt x="10975" y="22685"/>
                    <a:pt x="15011" y="24953"/>
                  </a:cubicBezTo>
                  <a:cubicBezTo>
                    <a:pt x="17079" y="26054"/>
                    <a:pt x="18680" y="27521"/>
                    <a:pt x="20515" y="28956"/>
                  </a:cubicBezTo>
                  <a:cubicBezTo>
                    <a:pt x="20987" y="29323"/>
                    <a:pt x="21412" y="29494"/>
                    <a:pt x="21797" y="29494"/>
                  </a:cubicBezTo>
                  <a:cubicBezTo>
                    <a:pt x="22393" y="29494"/>
                    <a:pt x="22892" y="29085"/>
                    <a:pt x="23317" y="28355"/>
                  </a:cubicBezTo>
                  <a:cubicBezTo>
                    <a:pt x="24084" y="27154"/>
                    <a:pt x="24451" y="26220"/>
                    <a:pt x="25452" y="25220"/>
                  </a:cubicBezTo>
                  <a:cubicBezTo>
                    <a:pt x="28087" y="22551"/>
                    <a:pt x="30656" y="20049"/>
                    <a:pt x="33524" y="17581"/>
                  </a:cubicBezTo>
                  <a:cubicBezTo>
                    <a:pt x="36960" y="14679"/>
                    <a:pt x="38395" y="10809"/>
                    <a:pt x="37294" y="6406"/>
                  </a:cubicBezTo>
                  <a:cubicBezTo>
                    <a:pt x="36176" y="2145"/>
                    <a:pt x="32224" y="0"/>
                    <a:pt x="28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2"/>
            <p:cNvSpPr/>
            <p:nvPr/>
          </p:nvSpPr>
          <p:spPr>
            <a:xfrm>
              <a:off x="3891833" y="2388375"/>
              <a:ext cx="442597" cy="216786"/>
            </a:xfrm>
            <a:custGeom>
              <a:avLst/>
              <a:gdLst/>
              <a:ahLst/>
              <a:cxnLst/>
              <a:rect l="l" t="t" r="r" b="b"/>
              <a:pathLst>
                <a:path w="31290" h="15326" extrusionOk="0">
                  <a:moveTo>
                    <a:pt x="25530" y="1"/>
                  </a:moveTo>
                  <a:cubicBezTo>
                    <a:pt x="24161" y="1"/>
                    <a:pt x="22752" y="345"/>
                    <a:pt x="21516" y="862"/>
                  </a:cubicBezTo>
                  <a:cubicBezTo>
                    <a:pt x="20349" y="1329"/>
                    <a:pt x="19248" y="2063"/>
                    <a:pt x="18414" y="3030"/>
                  </a:cubicBezTo>
                  <a:cubicBezTo>
                    <a:pt x="17947" y="3564"/>
                    <a:pt x="16446" y="5632"/>
                    <a:pt x="16779" y="6466"/>
                  </a:cubicBezTo>
                  <a:cubicBezTo>
                    <a:pt x="16779" y="6466"/>
                    <a:pt x="14886" y="1895"/>
                    <a:pt x="9621" y="1895"/>
                  </a:cubicBezTo>
                  <a:cubicBezTo>
                    <a:pt x="8557" y="1895"/>
                    <a:pt x="7356" y="2081"/>
                    <a:pt x="6005" y="2530"/>
                  </a:cubicBezTo>
                  <a:cubicBezTo>
                    <a:pt x="4337" y="3064"/>
                    <a:pt x="2836" y="4131"/>
                    <a:pt x="1769" y="5532"/>
                  </a:cubicBezTo>
                  <a:cubicBezTo>
                    <a:pt x="735" y="6966"/>
                    <a:pt x="1" y="8334"/>
                    <a:pt x="901" y="10002"/>
                  </a:cubicBezTo>
                  <a:cubicBezTo>
                    <a:pt x="1669" y="11370"/>
                    <a:pt x="2936" y="12404"/>
                    <a:pt x="4337" y="13204"/>
                  </a:cubicBezTo>
                  <a:cubicBezTo>
                    <a:pt x="6958" y="14720"/>
                    <a:pt x="10054" y="15326"/>
                    <a:pt x="13122" y="15326"/>
                  </a:cubicBezTo>
                  <a:cubicBezTo>
                    <a:pt x="14037" y="15326"/>
                    <a:pt x="14949" y="15272"/>
                    <a:pt x="15845" y="15172"/>
                  </a:cubicBezTo>
                  <a:cubicBezTo>
                    <a:pt x="24018" y="14205"/>
                    <a:pt x="31290" y="8401"/>
                    <a:pt x="30689" y="3164"/>
                  </a:cubicBezTo>
                  <a:cubicBezTo>
                    <a:pt x="30422" y="1062"/>
                    <a:pt x="28354" y="195"/>
                    <a:pt x="26186" y="28"/>
                  </a:cubicBezTo>
                  <a:cubicBezTo>
                    <a:pt x="25969" y="10"/>
                    <a:pt x="25750" y="1"/>
                    <a:pt x="255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2"/>
            <p:cNvSpPr/>
            <p:nvPr/>
          </p:nvSpPr>
          <p:spPr>
            <a:xfrm>
              <a:off x="3904111" y="2576560"/>
              <a:ext cx="58985" cy="61347"/>
            </a:xfrm>
            <a:custGeom>
              <a:avLst/>
              <a:gdLst/>
              <a:ahLst/>
              <a:cxnLst/>
              <a:rect l="l" t="t" r="r" b="b"/>
              <a:pathLst>
                <a:path w="4170" h="4337" extrusionOk="0">
                  <a:moveTo>
                    <a:pt x="0" y="0"/>
                  </a:moveTo>
                  <a:lnTo>
                    <a:pt x="0" y="0"/>
                  </a:lnTo>
                  <a:cubicBezTo>
                    <a:pt x="1001" y="1835"/>
                    <a:pt x="2502" y="3203"/>
                    <a:pt x="4170" y="4337"/>
                  </a:cubicBezTo>
                  <a:cubicBezTo>
                    <a:pt x="4036" y="3870"/>
                    <a:pt x="3869" y="3369"/>
                    <a:pt x="3736" y="2869"/>
                  </a:cubicBezTo>
                  <a:cubicBezTo>
                    <a:pt x="3036" y="2402"/>
                    <a:pt x="2335" y="1868"/>
                    <a:pt x="1668" y="1268"/>
                  </a:cubicBezTo>
                  <a:cubicBezTo>
                    <a:pt x="1067" y="901"/>
                    <a:pt x="500" y="434"/>
                    <a:pt x="0" y="0"/>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2"/>
            <p:cNvSpPr/>
            <p:nvPr/>
          </p:nvSpPr>
          <p:spPr>
            <a:xfrm>
              <a:off x="3974878" y="2627511"/>
              <a:ext cx="52393" cy="43906"/>
            </a:xfrm>
            <a:custGeom>
              <a:avLst/>
              <a:gdLst/>
              <a:ahLst/>
              <a:cxnLst/>
              <a:rect l="l" t="t" r="r" b="b"/>
              <a:pathLst>
                <a:path w="3704" h="3104" extrusionOk="0">
                  <a:moveTo>
                    <a:pt x="1" y="1"/>
                  </a:moveTo>
                  <a:lnTo>
                    <a:pt x="1" y="1"/>
                  </a:lnTo>
                  <a:cubicBezTo>
                    <a:pt x="167" y="501"/>
                    <a:pt x="334" y="1068"/>
                    <a:pt x="501" y="1502"/>
                  </a:cubicBezTo>
                  <a:cubicBezTo>
                    <a:pt x="1568" y="2136"/>
                    <a:pt x="2669" y="2636"/>
                    <a:pt x="3703" y="3103"/>
                  </a:cubicBezTo>
                  <a:cubicBezTo>
                    <a:pt x="3570" y="2669"/>
                    <a:pt x="3503" y="2169"/>
                    <a:pt x="3403" y="1735"/>
                  </a:cubicBezTo>
                  <a:cubicBezTo>
                    <a:pt x="2336" y="1235"/>
                    <a:pt x="1168" y="668"/>
                    <a:pt x="1" y="1"/>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2"/>
            <p:cNvSpPr/>
            <p:nvPr/>
          </p:nvSpPr>
          <p:spPr>
            <a:xfrm>
              <a:off x="4039521" y="2659606"/>
              <a:ext cx="121279" cy="106172"/>
            </a:xfrm>
            <a:custGeom>
              <a:avLst/>
              <a:gdLst/>
              <a:ahLst/>
              <a:cxnLst/>
              <a:rect l="l" t="t" r="r" b="b"/>
              <a:pathLst>
                <a:path w="8574" h="7506" extrusionOk="0">
                  <a:moveTo>
                    <a:pt x="1" y="0"/>
                  </a:moveTo>
                  <a:lnTo>
                    <a:pt x="1" y="0"/>
                  </a:lnTo>
                  <a:cubicBezTo>
                    <a:pt x="101" y="500"/>
                    <a:pt x="234" y="967"/>
                    <a:pt x="334" y="1468"/>
                  </a:cubicBezTo>
                  <a:cubicBezTo>
                    <a:pt x="1068" y="1801"/>
                    <a:pt x="1735" y="2068"/>
                    <a:pt x="2302" y="2402"/>
                  </a:cubicBezTo>
                  <a:cubicBezTo>
                    <a:pt x="4504" y="3636"/>
                    <a:pt x="6972" y="5304"/>
                    <a:pt x="8407" y="7505"/>
                  </a:cubicBezTo>
                  <a:lnTo>
                    <a:pt x="8573" y="7505"/>
                  </a:lnTo>
                  <a:cubicBezTo>
                    <a:pt x="7506" y="4503"/>
                    <a:pt x="4404" y="2335"/>
                    <a:pt x="1668" y="834"/>
                  </a:cubicBezTo>
                  <a:cubicBezTo>
                    <a:pt x="1168" y="534"/>
                    <a:pt x="601" y="300"/>
                    <a:pt x="1" y="0"/>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52"/>
            <p:cNvSpPr/>
            <p:nvPr/>
          </p:nvSpPr>
          <p:spPr>
            <a:xfrm>
              <a:off x="4168806" y="2637893"/>
              <a:ext cx="53327" cy="110897"/>
            </a:xfrm>
            <a:custGeom>
              <a:avLst/>
              <a:gdLst/>
              <a:ahLst/>
              <a:cxnLst/>
              <a:rect l="l" t="t" r="r" b="b"/>
              <a:pathLst>
                <a:path w="3770" h="7840" extrusionOk="0">
                  <a:moveTo>
                    <a:pt x="3670" y="1"/>
                  </a:moveTo>
                  <a:cubicBezTo>
                    <a:pt x="2135" y="1535"/>
                    <a:pt x="1168" y="2903"/>
                    <a:pt x="434" y="5004"/>
                  </a:cubicBezTo>
                  <a:cubicBezTo>
                    <a:pt x="134" y="5838"/>
                    <a:pt x="0" y="6939"/>
                    <a:pt x="34" y="7840"/>
                  </a:cubicBezTo>
                  <a:cubicBezTo>
                    <a:pt x="868" y="5505"/>
                    <a:pt x="2169" y="3670"/>
                    <a:pt x="3770" y="2035"/>
                  </a:cubicBezTo>
                  <a:cubicBezTo>
                    <a:pt x="3770" y="1368"/>
                    <a:pt x="3703" y="701"/>
                    <a:pt x="3670" y="1"/>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2"/>
            <p:cNvSpPr/>
            <p:nvPr/>
          </p:nvSpPr>
          <p:spPr>
            <a:xfrm>
              <a:off x="4234863" y="2608174"/>
              <a:ext cx="21713" cy="44359"/>
            </a:xfrm>
            <a:custGeom>
              <a:avLst/>
              <a:gdLst/>
              <a:ahLst/>
              <a:cxnLst/>
              <a:rect l="l" t="t" r="r" b="b"/>
              <a:pathLst>
                <a:path w="1535" h="3136" extrusionOk="0">
                  <a:moveTo>
                    <a:pt x="1501" y="0"/>
                  </a:moveTo>
                  <a:lnTo>
                    <a:pt x="1501" y="0"/>
                  </a:lnTo>
                  <a:cubicBezTo>
                    <a:pt x="1001" y="367"/>
                    <a:pt x="501" y="801"/>
                    <a:pt x="0" y="1201"/>
                  </a:cubicBezTo>
                  <a:cubicBezTo>
                    <a:pt x="34" y="1835"/>
                    <a:pt x="100" y="2502"/>
                    <a:pt x="134" y="3136"/>
                  </a:cubicBezTo>
                  <a:cubicBezTo>
                    <a:pt x="534" y="2769"/>
                    <a:pt x="1001" y="2335"/>
                    <a:pt x="1468" y="1968"/>
                  </a:cubicBezTo>
                  <a:cubicBezTo>
                    <a:pt x="1535" y="1301"/>
                    <a:pt x="1535" y="667"/>
                    <a:pt x="1501" y="0"/>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52"/>
            <p:cNvSpPr/>
            <p:nvPr/>
          </p:nvSpPr>
          <p:spPr>
            <a:xfrm>
              <a:off x="4270254" y="2435945"/>
              <a:ext cx="110897" cy="188284"/>
            </a:xfrm>
            <a:custGeom>
              <a:avLst/>
              <a:gdLst/>
              <a:ahLst/>
              <a:cxnLst/>
              <a:rect l="l" t="t" r="r" b="b"/>
              <a:pathLst>
                <a:path w="7840" h="13311" extrusionOk="0">
                  <a:moveTo>
                    <a:pt x="6505" y="1"/>
                  </a:moveTo>
                  <a:lnTo>
                    <a:pt x="6505" y="1"/>
                  </a:lnTo>
                  <a:cubicBezTo>
                    <a:pt x="7339" y="3837"/>
                    <a:pt x="5838" y="7106"/>
                    <a:pt x="2702" y="9474"/>
                  </a:cubicBezTo>
                  <a:cubicBezTo>
                    <a:pt x="1835" y="10141"/>
                    <a:pt x="934" y="10742"/>
                    <a:pt x="0" y="11409"/>
                  </a:cubicBezTo>
                  <a:cubicBezTo>
                    <a:pt x="34" y="12043"/>
                    <a:pt x="34" y="12677"/>
                    <a:pt x="34" y="13310"/>
                  </a:cubicBezTo>
                  <a:cubicBezTo>
                    <a:pt x="1101" y="12510"/>
                    <a:pt x="2135" y="11709"/>
                    <a:pt x="3202" y="10942"/>
                  </a:cubicBezTo>
                  <a:cubicBezTo>
                    <a:pt x="6338" y="8607"/>
                    <a:pt x="7839" y="5338"/>
                    <a:pt x="7005" y="1468"/>
                  </a:cubicBezTo>
                  <a:cubicBezTo>
                    <a:pt x="6872" y="901"/>
                    <a:pt x="6705" y="468"/>
                    <a:pt x="6505" y="1"/>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52"/>
            <p:cNvSpPr/>
            <p:nvPr/>
          </p:nvSpPr>
          <p:spPr>
            <a:xfrm>
              <a:off x="3852679" y="2348599"/>
              <a:ext cx="526576" cy="314316"/>
            </a:xfrm>
            <a:custGeom>
              <a:avLst/>
              <a:gdLst/>
              <a:ahLst/>
              <a:cxnLst/>
              <a:rect l="l" t="t" r="r" b="b"/>
              <a:pathLst>
                <a:path w="37227" h="22221" extrusionOk="0">
                  <a:moveTo>
                    <a:pt x="18613" y="6663"/>
                  </a:moveTo>
                  <a:cubicBezTo>
                    <a:pt x="18658" y="6758"/>
                    <a:pt x="18680" y="6810"/>
                    <a:pt x="18680" y="6810"/>
                  </a:cubicBezTo>
                  <a:cubicBezTo>
                    <a:pt x="18680" y="6796"/>
                    <a:pt x="18681" y="6784"/>
                    <a:pt x="18682" y="6772"/>
                  </a:cubicBezTo>
                  <a:lnTo>
                    <a:pt x="18682" y="6772"/>
                  </a:lnTo>
                  <a:cubicBezTo>
                    <a:pt x="18660" y="6736"/>
                    <a:pt x="18637" y="6700"/>
                    <a:pt x="18613" y="6663"/>
                  </a:cubicBezTo>
                  <a:close/>
                  <a:moveTo>
                    <a:pt x="28285" y="1"/>
                  </a:moveTo>
                  <a:cubicBezTo>
                    <a:pt x="24107" y="1"/>
                    <a:pt x="19932" y="2411"/>
                    <a:pt x="19114" y="7277"/>
                  </a:cubicBezTo>
                  <a:cubicBezTo>
                    <a:pt x="19114" y="7277"/>
                    <a:pt x="18980" y="6976"/>
                    <a:pt x="18713" y="6543"/>
                  </a:cubicBezTo>
                  <a:cubicBezTo>
                    <a:pt x="18713" y="6630"/>
                    <a:pt x="18688" y="6691"/>
                    <a:pt x="18682" y="6772"/>
                  </a:cubicBezTo>
                  <a:lnTo>
                    <a:pt x="18682" y="6772"/>
                  </a:lnTo>
                  <a:cubicBezTo>
                    <a:pt x="19049" y="7364"/>
                    <a:pt x="19214" y="7777"/>
                    <a:pt x="19214" y="7777"/>
                  </a:cubicBezTo>
                  <a:cubicBezTo>
                    <a:pt x="20021" y="3090"/>
                    <a:pt x="24053" y="762"/>
                    <a:pt x="28077" y="762"/>
                  </a:cubicBezTo>
                  <a:cubicBezTo>
                    <a:pt x="31871" y="762"/>
                    <a:pt x="35658" y="2831"/>
                    <a:pt x="36726" y="6943"/>
                  </a:cubicBezTo>
                  <a:cubicBezTo>
                    <a:pt x="37127" y="8377"/>
                    <a:pt x="37193" y="9778"/>
                    <a:pt x="36993" y="11113"/>
                  </a:cubicBezTo>
                  <a:cubicBezTo>
                    <a:pt x="37160" y="10345"/>
                    <a:pt x="37227" y="9545"/>
                    <a:pt x="37227" y="8778"/>
                  </a:cubicBezTo>
                  <a:lnTo>
                    <a:pt x="37227" y="8511"/>
                  </a:lnTo>
                  <a:lnTo>
                    <a:pt x="37227" y="8110"/>
                  </a:lnTo>
                  <a:cubicBezTo>
                    <a:pt x="37227" y="7977"/>
                    <a:pt x="37227" y="7844"/>
                    <a:pt x="37193" y="7777"/>
                  </a:cubicBezTo>
                  <a:cubicBezTo>
                    <a:pt x="37193" y="7643"/>
                    <a:pt x="37160" y="7510"/>
                    <a:pt x="37160" y="7377"/>
                  </a:cubicBezTo>
                  <a:cubicBezTo>
                    <a:pt x="37160" y="7210"/>
                    <a:pt x="37127" y="7110"/>
                    <a:pt x="37060" y="6943"/>
                  </a:cubicBezTo>
                  <a:cubicBezTo>
                    <a:pt x="37060" y="6843"/>
                    <a:pt x="37027" y="6709"/>
                    <a:pt x="37027" y="6643"/>
                  </a:cubicBezTo>
                  <a:cubicBezTo>
                    <a:pt x="36993" y="6376"/>
                    <a:pt x="36960" y="6142"/>
                    <a:pt x="36860" y="5876"/>
                  </a:cubicBezTo>
                  <a:cubicBezTo>
                    <a:pt x="36560" y="4708"/>
                    <a:pt x="36026" y="3707"/>
                    <a:pt x="35359" y="2873"/>
                  </a:cubicBezTo>
                  <a:cubicBezTo>
                    <a:pt x="33564" y="962"/>
                    <a:pt x="30924" y="1"/>
                    <a:pt x="28285" y="1"/>
                  </a:cubicBezTo>
                  <a:close/>
                  <a:moveTo>
                    <a:pt x="11127" y="1994"/>
                  </a:moveTo>
                  <a:cubicBezTo>
                    <a:pt x="9960" y="1994"/>
                    <a:pt x="8645" y="2203"/>
                    <a:pt x="7172" y="2707"/>
                  </a:cubicBezTo>
                  <a:cubicBezTo>
                    <a:pt x="2702" y="4274"/>
                    <a:pt x="0" y="8878"/>
                    <a:pt x="1168" y="13514"/>
                  </a:cubicBezTo>
                  <a:cubicBezTo>
                    <a:pt x="1601" y="15116"/>
                    <a:pt x="2302" y="16483"/>
                    <a:pt x="3202" y="17617"/>
                  </a:cubicBezTo>
                  <a:lnTo>
                    <a:pt x="3336" y="17717"/>
                  </a:lnTo>
                  <a:cubicBezTo>
                    <a:pt x="3469" y="17851"/>
                    <a:pt x="3603" y="18018"/>
                    <a:pt x="3769" y="18151"/>
                  </a:cubicBezTo>
                  <a:lnTo>
                    <a:pt x="3870" y="18284"/>
                  </a:lnTo>
                  <a:cubicBezTo>
                    <a:pt x="4036" y="18451"/>
                    <a:pt x="4270" y="18618"/>
                    <a:pt x="4437" y="18785"/>
                  </a:cubicBezTo>
                  <a:cubicBezTo>
                    <a:pt x="4470" y="18818"/>
                    <a:pt x="4503" y="18818"/>
                    <a:pt x="4503" y="18852"/>
                  </a:cubicBezTo>
                  <a:cubicBezTo>
                    <a:pt x="4670" y="18985"/>
                    <a:pt x="4837" y="19152"/>
                    <a:pt x="5004" y="19285"/>
                  </a:cubicBezTo>
                  <a:cubicBezTo>
                    <a:pt x="5037" y="19319"/>
                    <a:pt x="5137" y="19352"/>
                    <a:pt x="5170" y="19385"/>
                  </a:cubicBezTo>
                  <a:cubicBezTo>
                    <a:pt x="5337" y="19519"/>
                    <a:pt x="5504" y="19652"/>
                    <a:pt x="5704" y="19819"/>
                  </a:cubicBezTo>
                  <a:cubicBezTo>
                    <a:pt x="5771" y="19819"/>
                    <a:pt x="5771" y="19852"/>
                    <a:pt x="5804" y="19852"/>
                  </a:cubicBezTo>
                  <a:cubicBezTo>
                    <a:pt x="6004" y="20019"/>
                    <a:pt x="6205" y="20152"/>
                    <a:pt x="6438" y="20286"/>
                  </a:cubicBezTo>
                  <a:cubicBezTo>
                    <a:pt x="6471" y="20319"/>
                    <a:pt x="6505" y="20353"/>
                    <a:pt x="6571" y="20353"/>
                  </a:cubicBezTo>
                  <a:cubicBezTo>
                    <a:pt x="6738" y="20486"/>
                    <a:pt x="6938" y="20553"/>
                    <a:pt x="7139" y="20686"/>
                  </a:cubicBezTo>
                  <a:cubicBezTo>
                    <a:pt x="7172" y="20720"/>
                    <a:pt x="7205" y="20720"/>
                    <a:pt x="7272" y="20786"/>
                  </a:cubicBezTo>
                  <a:cubicBezTo>
                    <a:pt x="7472" y="20886"/>
                    <a:pt x="7706" y="21020"/>
                    <a:pt x="7939" y="21153"/>
                  </a:cubicBezTo>
                  <a:lnTo>
                    <a:pt x="7972" y="21153"/>
                  </a:lnTo>
                  <a:cubicBezTo>
                    <a:pt x="8173" y="21287"/>
                    <a:pt x="8373" y="21387"/>
                    <a:pt x="8640" y="21487"/>
                  </a:cubicBezTo>
                  <a:cubicBezTo>
                    <a:pt x="8673" y="21520"/>
                    <a:pt x="8706" y="21520"/>
                    <a:pt x="8773" y="21553"/>
                  </a:cubicBezTo>
                  <a:cubicBezTo>
                    <a:pt x="8973" y="21687"/>
                    <a:pt x="9173" y="21787"/>
                    <a:pt x="9373" y="21887"/>
                  </a:cubicBezTo>
                  <a:lnTo>
                    <a:pt x="9440" y="21887"/>
                  </a:lnTo>
                  <a:cubicBezTo>
                    <a:pt x="9674" y="22020"/>
                    <a:pt x="9874" y="22154"/>
                    <a:pt x="10141" y="22221"/>
                  </a:cubicBezTo>
                  <a:cubicBezTo>
                    <a:pt x="6672" y="20486"/>
                    <a:pt x="3102" y="18051"/>
                    <a:pt x="1968" y="13681"/>
                  </a:cubicBezTo>
                  <a:cubicBezTo>
                    <a:pt x="834" y="9278"/>
                    <a:pt x="3436" y="4808"/>
                    <a:pt x="7706" y="3340"/>
                  </a:cubicBezTo>
                  <a:cubicBezTo>
                    <a:pt x="9121" y="2861"/>
                    <a:pt x="10382" y="2661"/>
                    <a:pt x="11503" y="2661"/>
                  </a:cubicBezTo>
                  <a:cubicBezTo>
                    <a:pt x="15460" y="2661"/>
                    <a:pt x="17652" y="5158"/>
                    <a:pt x="18613" y="6663"/>
                  </a:cubicBezTo>
                  <a:lnTo>
                    <a:pt x="18613" y="6663"/>
                  </a:lnTo>
                  <a:cubicBezTo>
                    <a:pt x="18475" y="6371"/>
                    <a:pt x="18117" y="5673"/>
                    <a:pt x="17513" y="4841"/>
                  </a:cubicBezTo>
                  <a:cubicBezTo>
                    <a:pt x="16278" y="3462"/>
                    <a:pt x="14218" y="1994"/>
                    <a:pt x="11127" y="199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2"/>
            <p:cNvSpPr/>
            <p:nvPr/>
          </p:nvSpPr>
          <p:spPr>
            <a:xfrm>
              <a:off x="4056976" y="2697344"/>
              <a:ext cx="93442" cy="65605"/>
            </a:xfrm>
            <a:custGeom>
              <a:avLst/>
              <a:gdLst/>
              <a:ahLst/>
              <a:cxnLst/>
              <a:rect l="l" t="t" r="r" b="b"/>
              <a:pathLst>
                <a:path w="6606" h="4638" extrusionOk="0">
                  <a:moveTo>
                    <a:pt x="1" y="1"/>
                  </a:moveTo>
                  <a:lnTo>
                    <a:pt x="1" y="1"/>
                  </a:lnTo>
                  <a:cubicBezTo>
                    <a:pt x="74" y="34"/>
                    <a:pt x="147" y="68"/>
                    <a:pt x="219" y="102"/>
                  </a:cubicBezTo>
                  <a:lnTo>
                    <a:pt x="219" y="102"/>
                  </a:lnTo>
                  <a:cubicBezTo>
                    <a:pt x="150" y="62"/>
                    <a:pt x="78" y="26"/>
                    <a:pt x="1" y="1"/>
                  </a:cubicBezTo>
                  <a:close/>
                  <a:moveTo>
                    <a:pt x="219" y="102"/>
                  </a:moveTo>
                  <a:cubicBezTo>
                    <a:pt x="329" y="165"/>
                    <a:pt x="432" y="239"/>
                    <a:pt x="534" y="301"/>
                  </a:cubicBezTo>
                  <a:cubicBezTo>
                    <a:pt x="2369" y="1302"/>
                    <a:pt x="4337" y="2536"/>
                    <a:pt x="5838" y="4070"/>
                  </a:cubicBezTo>
                  <a:cubicBezTo>
                    <a:pt x="5905" y="4170"/>
                    <a:pt x="6005" y="4204"/>
                    <a:pt x="6072" y="4304"/>
                  </a:cubicBezTo>
                  <a:cubicBezTo>
                    <a:pt x="6272" y="4471"/>
                    <a:pt x="6439" y="4537"/>
                    <a:pt x="6605" y="4637"/>
                  </a:cubicBezTo>
                  <a:cubicBezTo>
                    <a:pt x="5104" y="2969"/>
                    <a:pt x="3070" y="1635"/>
                    <a:pt x="1235" y="634"/>
                  </a:cubicBezTo>
                  <a:cubicBezTo>
                    <a:pt x="930" y="440"/>
                    <a:pt x="578" y="269"/>
                    <a:pt x="219" y="102"/>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2"/>
            <p:cNvSpPr/>
            <p:nvPr/>
          </p:nvSpPr>
          <p:spPr>
            <a:xfrm>
              <a:off x="3935711" y="2416594"/>
              <a:ext cx="67019" cy="39026"/>
            </a:xfrm>
            <a:custGeom>
              <a:avLst/>
              <a:gdLst/>
              <a:ahLst/>
              <a:cxnLst/>
              <a:rect l="l" t="t" r="r" b="b"/>
              <a:pathLst>
                <a:path w="4738" h="2759" extrusionOk="0">
                  <a:moveTo>
                    <a:pt x="3596" y="1"/>
                  </a:moveTo>
                  <a:cubicBezTo>
                    <a:pt x="3131" y="1"/>
                    <a:pt x="2538" y="142"/>
                    <a:pt x="1936" y="435"/>
                  </a:cubicBezTo>
                  <a:cubicBezTo>
                    <a:pt x="768" y="1035"/>
                    <a:pt x="1" y="1902"/>
                    <a:pt x="268" y="2403"/>
                  </a:cubicBezTo>
                  <a:cubicBezTo>
                    <a:pt x="379" y="2641"/>
                    <a:pt x="694" y="2758"/>
                    <a:pt x="1119" y="2758"/>
                  </a:cubicBezTo>
                  <a:cubicBezTo>
                    <a:pt x="1588" y="2758"/>
                    <a:pt x="2191" y="2616"/>
                    <a:pt x="2803" y="2336"/>
                  </a:cubicBezTo>
                  <a:cubicBezTo>
                    <a:pt x="3970" y="1736"/>
                    <a:pt x="4738" y="868"/>
                    <a:pt x="4471" y="368"/>
                  </a:cubicBezTo>
                  <a:cubicBezTo>
                    <a:pt x="4358" y="126"/>
                    <a:pt x="4033" y="1"/>
                    <a:pt x="35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2"/>
            <p:cNvSpPr/>
            <p:nvPr/>
          </p:nvSpPr>
          <p:spPr>
            <a:xfrm>
              <a:off x="3902682" y="2458096"/>
              <a:ext cx="29747" cy="39210"/>
            </a:xfrm>
            <a:custGeom>
              <a:avLst/>
              <a:gdLst/>
              <a:ahLst/>
              <a:cxnLst/>
              <a:rect l="l" t="t" r="r" b="b"/>
              <a:pathLst>
                <a:path w="2103" h="2772" extrusionOk="0">
                  <a:moveTo>
                    <a:pt x="1624" y="0"/>
                  </a:moveTo>
                  <a:cubicBezTo>
                    <a:pt x="1309" y="0"/>
                    <a:pt x="839" y="413"/>
                    <a:pt x="468" y="1070"/>
                  </a:cubicBezTo>
                  <a:cubicBezTo>
                    <a:pt x="68" y="1804"/>
                    <a:pt x="1" y="2571"/>
                    <a:pt x="335" y="2738"/>
                  </a:cubicBezTo>
                  <a:cubicBezTo>
                    <a:pt x="376" y="2761"/>
                    <a:pt x="423" y="2772"/>
                    <a:pt x="475" y="2772"/>
                  </a:cubicBezTo>
                  <a:cubicBezTo>
                    <a:pt x="803" y="2772"/>
                    <a:pt x="1319" y="2337"/>
                    <a:pt x="1635" y="1704"/>
                  </a:cubicBezTo>
                  <a:cubicBezTo>
                    <a:pt x="2069" y="937"/>
                    <a:pt x="2102" y="203"/>
                    <a:pt x="1769" y="36"/>
                  </a:cubicBezTo>
                  <a:cubicBezTo>
                    <a:pt x="1726" y="12"/>
                    <a:pt x="1677" y="0"/>
                    <a:pt x="16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2"/>
            <p:cNvSpPr/>
            <p:nvPr/>
          </p:nvSpPr>
          <p:spPr>
            <a:xfrm>
              <a:off x="3871549" y="2430287"/>
              <a:ext cx="525161" cy="335548"/>
            </a:xfrm>
            <a:custGeom>
              <a:avLst/>
              <a:gdLst/>
              <a:ahLst/>
              <a:cxnLst/>
              <a:rect l="l" t="t" r="r" b="b"/>
              <a:pathLst>
                <a:path w="37127" h="23722" extrusionOk="0">
                  <a:moveTo>
                    <a:pt x="35793" y="0"/>
                  </a:moveTo>
                  <a:cubicBezTo>
                    <a:pt x="35826" y="7172"/>
                    <a:pt x="27954" y="13510"/>
                    <a:pt x="17713" y="14344"/>
                  </a:cubicBezTo>
                  <a:cubicBezTo>
                    <a:pt x="16977" y="14403"/>
                    <a:pt x="16249" y="14432"/>
                    <a:pt x="15531" y="14432"/>
                  </a:cubicBezTo>
                  <a:cubicBezTo>
                    <a:pt x="8924" y="14432"/>
                    <a:pt x="3160" y="12001"/>
                    <a:pt x="0" y="8240"/>
                  </a:cubicBezTo>
                  <a:lnTo>
                    <a:pt x="0" y="8240"/>
                  </a:lnTo>
                  <a:cubicBezTo>
                    <a:pt x="2035" y="14878"/>
                    <a:pt x="9774" y="16946"/>
                    <a:pt x="13710" y="19181"/>
                  </a:cubicBezTo>
                  <a:cubicBezTo>
                    <a:pt x="15778" y="20282"/>
                    <a:pt x="17379" y="21749"/>
                    <a:pt x="19214" y="23184"/>
                  </a:cubicBezTo>
                  <a:cubicBezTo>
                    <a:pt x="19686" y="23551"/>
                    <a:pt x="20111" y="23722"/>
                    <a:pt x="20496" y="23722"/>
                  </a:cubicBezTo>
                  <a:cubicBezTo>
                    <a:pt x="21092" y="23722"/>
                    <a:pt x="21591" y="23313"/>
                    <a:pt x="22016" y="22583"/>
                  </a:cubicBezTo>
                  <a:cubicBezTo>
                    <a:pt x="22783" y="21382"/>
                    <a:pt x="23150" y="20448"/>
                    <a:pt x="24151" y="19448"/>
                  </a:cubicBezTo>
                  <a:cubicBezTo>
                    <a:pt x="26786" y="16779"/>
                    <a:pt x="29355" y="14277"/>
                    <a:pt x="32223" y="11809"/>
                  </a:cubicBezTo>
                  <a:cubicBezTo>
                    <a:pt x="35659" y="8907"/>
                    <a:pt x="37127" y="5037"/>
                    <a:pt x="35993" y="634"/>
                  </a:cubicBezTo>
                  <a:cubicBezTo>
                    <a:pt x="35959" y="434"/>
                    <a:pt x="35859" y="201"/>
                    <a:pt x="35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2"/>
            <p:cNvSpPr/>
            <p:nvPr/>
          </p:nvSpPr>
          <p:spPr>
            <a:xfrm>
              <a:off x="4369806" y="2421800"/>
              <a:ext cx="25023" cy="31784"/>
            </a:xfrm>
            <a:custGeom>
              <a:avLst/>
              <a:gdLst/>
              <a:ahLst/>
              <a:cxnLst/>
              <a:rect l="l" t="t" r="r" b="b"/>
              <a:pathLst>
                <a:path w="1769" h="2247" extrusionOk="0">
                  <a:moveTo>
                    <a:pt x="801" y="0"/>
                  </a:moveTo>
                  <a:cubicBezTo>
                    <a:pt x="1" y="0"/>
                    <a:pt x="101" y="1668"/>
                    <a:pt x="101" y="1668"/>
                  </a:cubicBezTo>
                  <a:cubicBezTo>
                    <a:pt x="101" y="1668"/>
                    <a:pt x="739" y="2246"/>
                    <a:pt x="1306" y="2246"/>
                  </a:cubicBezTo>
                  <a:cubicBezTo>
                    <a:pt x="1472" y="2246"/>
                    <a:pt x="1632" y="2197"/>
                    <a:pt x="1768" y="2068"/>
                  </a:cubicBezTo>
                  <a:cubicBezTo>
                    <a:pt x="1768" y="2068"/>
                    <a:pt x="1602" y="0"/>
                    <a:pt x="801"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2"/>
            <p:cNvSpPr/>
            <p:nvPr/>
          </p:nvSpPr>
          <p:spPr>
            <a:xfrm>
              <a:off x="4369806" y="2421800"/>
              <a:ext cx="25023" cy="31784"/>
            </a:xfrm>
            <a:custGeom>
              <a:avLst/>
              <a:gdLst/>
              <a:ahLst/>
              <a:cxnLst/>
              <a:rect l="l" t="t" r="r" b="b"/>
              <a:pathLst>
                <a:path w="1769" h="2247" extrusionOk="0">
                  <a:moveTo>
                    <a:pt x="801" y="0"/>
                  </a:moveTo>
                  <a:cubicBezTo>
                    <a:pt x="1" y="0"/>
                    <a:pt x="101" y="1668"/>
                    <a:pt x="101" y="1668"/>
                  </a:cubicBezTo>
                  <a:cubicBezTo>
                    <a:pt x="101" y="1668"/>
                    <a:pt x="739" y="2246"/>
                    <a:pt x="1306" y="2246"/>
                  </a:cubicBezTo>
                  <a:cubicBezTo>
                    <a:pt x="1472" y="2246"/>
                    <a:pt x="1632" y="2197"/>
                    <a:pt x="1768" y="2068"/>
                  </a:cubicBezTo>
                  <a:cubicBezTo>
                    <a:pt x="1768" y="2068"/>
                    <a:pt x="1602" y="0"/>
                    <a:pt x="801"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52"/>
            <p:cNvSpPr/>
            <p:nvPr/>
          </p:nvSpPr>
          <p:spPr>
            <a:xfrm>
              <a:off x="4336778" y="2440966"/>
              <a:ext cx="82112" cy="87925"/>
            </a:xfrm>
            <a:custGeom>
              <a:avLst/>
              <a:gdLst/>
              <a:ahLst/>
              <a:cxnLst/>
              <a:rect l="l" t="t" r="r" b="b"/>
              <a:pathLst>
                <a:path w="5805" h="6216" extrusionOk="0">
                  <a:moveTo>
                    <a:pt x="2700" y="1"/>
                  </a:moveTo>
                  <a:cubicBezTo>
                    <a:pt x="1693" y="1"/>
                    <a:pt x="702" y="648"/>
                    <a:pt x="334" y="1647"/>
                  </a:cubicBezTo>
                  <a:cubicBezTo>
                    <a:pt x="1" y="2615"/>
                    <a:pt x="501" y="3815"/>
                    <a:pt x="1335" y="4349"/>
                  </a:cubicBezTo>
                  <a:cubicBezTo>
                    <a:pt x="1446" y="4433"/>
                    <a:pt x="2048" y="4796"/>
                    <a:pt x="2320" y="4796"/>
                  </a:cubicBezTo>
                  <a:cubicBezTo>
                    <a:pt x="2373" y="4796"/>
                    <a:pt x="2414" y="4782"/>
                    <a:pt x="2436" y="4749"/>
                  </a:cubicBezTo>
                  <a:lnTo>
                    <a:pt x="2436" y="4749"/>
                  </a:lnTo>
                  <a:cubicBezTo>
                    <a:pt x="2302" y="5016"/>
                    <a:pt x="1768" y="5216"/>
                    <a:pt x="1802" y="5650"/>
                  </a:cubicBezTo>
                  <a:cubicBezTo>
                    <a:pt x="1835" y="6017"/>
                    <a:pt x="2436" y="6150"/>
                    <a:pt x="2736" y="6184"/>
                  </a:cubicBezTo>
                  <a:cubicBezTo>
                    <a:pt x="2861" y="6206"/>
                    <a:pt x="2987" y="6216"/>
                    <a:pt x="3113" y="6216"/>
                  </a:cubicBezTo>
                  <a:cubicBezTo>
                    <a:pt x="3760" y="6216"/>
                    <a:pt x="4407" y="5946"/>
                    <a:pt x="4937" y="5583"/>
                  </a:cubicBezTo>
                  <a:cubicBezTo>
                    <a:pt x="5571" y="5116"/>
                    <a:pt x="5738" y="4449"/>
                    <a:pt x="5771" y="3615"/>
                  </a:cubicBezTo>
                  <a:cubicBezTo>
                    <a:pt x="5805" y="2181"/>
                    <a:pt x="4837" y="646"/>
                    <a:pt x="3503" y="146"/>
                  </a:cubicBezTo>
                  <a:cubicBezTo>
                    <a:pt x="3242" y="47"/>
                    <a:pt x="2971" y="1"/>
                    <a:pt x="2700"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52"/>
            <p:cNvSpPr/>
            <p:nvPr/>
          </p:nvSpPr>
          <p:spPr>
            <a:xfrm>
              <a:off x="4343384" y="2453881"/>
              <a:ext cx="42958" cy="17497"/>
            </a:xfrm>
            <a:custGeom>
              <a:avLst/>
              <a:gdLst/>
              <a:ahLst/>
              <a:cxnLst/>
              <a:rect l="l" t="t" r="r" b="b"/>
              <a:pathLst>
                <a:path w="3037" h="1237" extrusionOk="0">
                  <a:moveTo>
                    <a:pt x="1635" y="0"/>
                  </a:moveTo>
                  <a:cubicBezTo>
                    <a:pt x="1468" y="34"/>
                    <a:pt x="1335" y="34"/>
                    <a:pt x="1335" y="34"/>
                  </a:cubicBezTo>
                  <a:lnTo>
                    <a:pt x="1101" y="167"/>
                  </a:lnTo>
                  <a:cubicBezTo>
                    <a:pt x="1001" y="200"/>
                    <a:pt x="935" y="234"/>
                    <a:pt x="834" y="334"/>
                  </a:cubicBezTo>
                  <a:cubicBezTo>
                    <a:pt x="768" y="401"/>
                    <a:pt x="668" y="434"/>
                    <a:pt x="601" y="534"/>
                  </a:cubicBezTo>
                  <a:cubicBezTo>
                    <a:pt x="201" y="834"/>
                    <a:pt x="1" y="1201"/>
                    <a:pt x="34" y="1235"/>
                  </a:cubicBezTo>
                  <a:cubicBezTo>
                    <a:pt x="37" y="1236"/>
                    <a:pt x="40" y="1237"/>
                    <a:pt x="43" y="1237"/>
                  </a:cubicBezTo>
                  <a:cubicBezTo>
                    <a:pt x="121" y="1237"/>
                    <a:pt x="348" y="890"/>
                    <a:pt x="668" y="634"/>
                  </a:cubicBezTo>
                  <a:cubicBezTo>
                    <a:pt x="768" y="567"/>
                    <a:pt x="834" y="534"/>
                    <a:pt x="935" y="467"/>
                  </a:cubicBezTo>
                  <a:lnTo>
                    <a:pt x="1168" y="367"/>
                  </a:lnTo>
                  <a:lnTo>
                    <a:pt x="1435" y="267"/>
                  </a:lnTo>
                  <a:cubicBezTo>
                    <a:pt x="1435" y="267"/>
                    <a:pt x="1502" y="234"/>
                    <a:pt x="1668" y="234"/>
                  </a:cubicBezTo>
                  <a:cubicBezTo>
                    <a:pt x="1702" y="234"/>
                    <a:pt x="1768" y="234"/>
                    <a:pt x="1802" y="200"/>
                  </a:cubicBezTo>
                  <a:lnTo>
                    <a:pt x="2202" y="200"/>
                  </a:lnTo>
                  <a:cubicBezTo>
                    <a:pt x="2597" y="231"/>
                    <a:pt x="2936" y="372"/>
                    <a:pt x="3019" y="372"/>
                  </a:cubicBezTo>
                  <a:cubicBezTo>
                    <a:pt x="3027" y="372"/>
                    <a:pt x="3033" y="370"/>
                    <a:pt x="3036" y="367"/>
                  </a:cubicBezTo>
                  <a:cubicBezTo>
                    <a:pt x="3036" y="367"/>
                    <a:pt x="2669" y="100"/>
                    <a:pt x="2269" y="34"/>
                  </a:cubicBezTo>
                  <a:cubicBezTo>
                    <a:pt x="2202" y="17"/>
                    <a:pt x="2144" y="17"/>
                    <a:pt x="2090" y="17"/>
                  </a:cubicBezTo>
                  <a:cubicBezTo>
                    <a:pt x="2035" y="17"/>
                    <a:pt x="1985" y="17"/>
                    <a:pt x="1935"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2"/>
            <p:cNvSpPr/>
            <p:nvPr/>
          </p:nvSpPr>
          <p:spPr>
            <a:xfrm>
              <a:off x="4349522" y="2478889"/>
              <a:ext cx="35872" cy="17936"/>
            </a:xfrm>
            <a:custGeom>
              <a:avLst/>
              <a:gdLst/>
              <a:ahLst/>
              <a:cxnLst/>
              <a:rect l="l" t="t" r="r" b="b"/>
              <a:pathLst>
                <a:path w="2536" h="1268" extrusionOk="0">
                  <a:moveTo>
                    <a:pt x="901" y="0"/>
                  </a:moveTo>
                  <a:lnTo>
                    <a:pt x="667" y="100"/>
                  </a:lnTo>
                  <a:cubicBezTo>
                    <a:pt x="501" y="134"/>
                    <a:pt x="267" y="234"/>
                    <a:pt x="167" y="434"/>
                  </a:cubicBezTo>
                  <a:cubicBezTo>
                    <a:pt x="0" y="601"/>
                    <a:pt x="0" y="834"/>
                    <a:pt x="34" y="1001"/>
                  </a:cubicBezTo>
                  <a:cubicBezTo>
                    <a:pt x="0" y="1168"/>
                    <a:pt x="34" y="1268"/>
                    <a:pt x="67" y="1268"/>
                  </a:cubicBezTo>
                  <a:lnTo>
                    <a:pt x="67" y="1001"/>
                  </a:lnTo>
                  <a:cubicBezTo>
                    <a:pt x="67" y="834"/>
                    <a:pt x="100" y="667"/>
                    <a:pt x="234" y="567"/>
                  </a:cubicBezTo>
                  <a:cubicBezTo>
                    <a:pt x="367" y="434"/>
                    <a:pt x="567" y="401"/>
                    <a:pt x="701" y="334"/>
                  </a:cubicBezTo>
                  <a:cubicBezTo>
                    <a:pt x="834" y="301"/>
                    <a:pt x="934" y="301"/>
                    <a:pt x="934" y="301"/>
                  </a:cubicBezTo>
                  <a:cubicBezTo>
                    <a:pt x="934" y="301"/>
                    <a:pt x="1190" y="258"/>
                    <a:pt x="1498" y="258"/>
                  </a:cubicBezTo>
                  <a:cubicBezTo>
                    <a:pt x="1575" y="258"/>
                    <a:pt x="1655" y="260"/>
                    <a:pt x="1735" y="267"/>
                  </a:cubicBezTo>
                  <a:cubicBezTo>
                    <a:pt x="2082" y="267"/>
                    <a:pt x="2386" y="310"/>
                    <a:pt x="2494" y="310"/>
                  </a:cubicBezTo>
                  <a:cubicBezTo>
                    <a:pt x="2521" y="310"/>
                    <a:pt x="2535" y="307"/>
                    <a:pt x="2535" y="301"/>
                  </a:cubicBezTo>
                  <a:cubicBezTo>
                    <a:pt x="2535" y="267"/>
                    <a:pt x="2168" y="100"/>
                    <a:pt x="1735" y="67"/>
                  </a:cubicBezTo>
                  <a:cubicBezTo>
                    <a:pt x="1535" y="0"/>
                    <a:pt x="1334" y="0"/>
                    <a:pt x="1168"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2"/>
            <p:cNvSpPr/>
            <p:nvPr/>
          </p:nvSpPr>
          <p:spPr>
            <a:xfrm>
              <a:off x="4362734" y="2502709"/>
              <a:ext cx="23608" cy="12575"/>
            </a:xfrm>
            <a:custGeom>
              <a:avLst/>
              <a:gdLst/>
              <a:ahLst/>
              <a:cxnLst/>
              <a:rect l="l" t="t" r="r" b="b"/>
              <a:pathLst>
                <a:path w="1669" h="889" extrusionOk="0">
                  <a:moveTo>
                    <a:pt x="1518" y="1"/>
                  </a:moveTo>
                  <a:cubicBezTo>
                    <a:pt x="1426" y="1"/>
                    <a:pt x="1301" y="18"/>
                    <a:pt x="1168" y="51"/>
                  </a:cubicBezTo>
                  <a:cubicBezTo>
                    <a:pt x="934" y="84"/>
                    <a:pt x="701" y="151"/>
                    <a:pt x="701" y="151"/>
                  </a:cubicBezTo>
                  <a:cubicBezTo>
                    <a:pt x="701" y="151"/>
                    <a:pt x="501" y="284"/>
                    <a:pt x="334" y="451"/>
                  </a:cubicBezTo>
                  <a:cubicBezTo>
                    <a:pt x="134" y="618"/>
                    <a:pt x="0" y="885"/>
                    <a:pt x="67" y="885"/>
                  </a:cubicBezTo>
                  <a:cubicBezTo>
                    <a:pt x="69" y="887"/>
                    <a:pt x="72" y="888"/>
                    <a:pt x="76" y="888"/>
                  </a:cubicBezTo>
                  <a:cubicBezTo>
                    <a:pt x="121" y="888"/>
                    <a:pt x="249" y="708"/>
                    <a:pt x="434" y="585"/>
                  </a:cubicBezTo>
                  <a:cubicBezTo>
                    <a:pt x="601" y="451"/>
                    <a:pt x="801" y="384"/>
                    <a:pt x="801" y="384"/>
                  </a:cubicBezTo>
                  <a:lnTo>
                    <a:pt x="1201" y="218"/>
                  </a:lnTo>
                  <a:cubicBezTo>
                    <a:pt x="1435" y="118"/>
                    <a:pt x="1668" y="84"/>
                    <a:pt x="1668" y="51"/>
                  </a:cubicBezTo>
                  <a:cubicBezTo>
                    <a:pt x="1668" y="18"/>
                    <a:pt x="1610" y="1"/>
                    <a:pt x="1518"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2"/>
            <p:cNvSpPr/>
            <p:nvPr/>
          </p:nvSpPr>
          <p:spPr>
            <a:xfrm>
              <a:off x="4336311" y="2449156"/>
              <a:ext cx="81631" cy="79735"/>
            </a:xfrm>
            <a:custGeom>
              <a:avLst/>
              <a:gdLst/>
              <a:ahLst/>
              <a:cxnLst/>
              <a:rect l="l" t="t" r="r" b="b"/>
              <a:pathLst>
                <a:path w="5771" h="5637" extrusionOk="0">
                  <a:moveTo>
                    <a:pt x="1101" y="1"/>
                  </a:moveTo>
                  <a:lnTo>
                    <a:pt x="1101" y="1"/>
                  </a:lnTo>
                  <a:cubicBezTo>
                    <a:pt x="767" y="268"/>
                    <a:pt x="501" y="668"/>
                    <a:pt x="334" y="1068"/>
                  </a:cubicBezTo>
                  <a:cubicBezTo>
                    <a:pt x="0" y="2069"/>
                    <a:pt x="501" y="3236"/>
                    <a:pt x="1334" y="3770"/>
                  </a:cubicBezTo>
                  <a:cubicBezTo>
                    <a:pt x="1446" y="3854"/>
                    <a:pt x="2070" y="4217"/>
                    <a:pt x="2292" y="4217"/>
                  </a:cubicBezTo>
                  <a:cubicBezTo>
                    <a:pt x="2323" y="4217"/>
                    <a:pt x="2346" y="4210"/>
                    <a:pt x="2358" y="4194"/>
                  </a:cubicBezTo>
                  <a:lnTo>
                    <a:pt x="2358" y="4194"/>
                  </a:lnTo>
                  <a:cubicBezTo>
                    <a:pt x="2235" y="4450"/>
                    <a:pt x="1703" y="4651"/>
                    <a:pt x="1768" y="5071"/>
                  </a:cubicBezTo>
                  <a:cubicBezTo>
                    <a:pt x="1801" y="5438"/>
                    <a:pt x="2369" y="5571"/>
                    <a:pt x="2669" y="5605"/>
                  </a:cubicBezTo>
                  <a:cubicBezTo>
                    <a:pt x="2799" y="5627"/>
                    <a:pt x="2930" y="5637"/>
                    <a:pt x="3060" y="5637"/>
                  </a:cubicBezTo>
                  <a:cubicBezTo>
                    <a:pt x="3725" y="5637"/>
                    <a:pt x="4368" y="5367"/>
                    <a:pt x="4870" y="5004"/>
                  </a:cubicBezTo>
                  <a:cubicBezTo>
                    <a:pt x="5537" y="4504"/>
                    <a:pt x="5704" y="3870"/>
                    <a:pt x="5771" y="3036"/>
                  </a:cubicBezTo>
                  <a:lnTo>
                    <a:pt x="5771" y="2936"/>
                  </a:lnTo>
                  <a:cubicBezTo>
                    <a:pt x="5304" y="3703"/>
                    <a:pt x="4537" y="4904"/>
                    <a:pt x="3469" y="5071"/>
                  </a:cubicBezTo>
                  <a:cubicBezTo>
                    <a:pt x="3292" y="5100"/>
                    <a:pt x="3139" y="5112"/>
                    <a:pt x="3009" y="5112"/>
                  </a:cubicBezTo>
                  <a:cubicBezTo>
                    <a:pt x="1917" y="5112"/>
                    <a:pt x="2410" y="4205"/>
                    <a:pt x="3036" y="3937"/>
                  </a:cubicBezTo>
                  <a:cubicBezTo>
                    <a:pt x="3036" y="3937"/>
                    <a:pt x="167" y="1669"/>
                    <a:pt x="1101"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2"/>
            <p:cNvSpPr/>
            <p:nvPr/>
          </p:nvSpPr>
          <p:spPr>
            <a:xfrm>
              <a:off x="3842764" y="2484222"/>
              <a:ext cx="29266" cy="33665"/>
            </a:xfrm>
            <a:custGeom>
              <a:avLst/>
              <a:gdLst/>
              <a:ahLst/>
              <a:cxnLst/>
              <a:rect l="l" t="t" r="r" b="b"/>
              <a:pathLst>
                <a:path w="2069" h="2380" extrusionOk="0">
                  <a:moveTo>
                    <a:pt x="924" y="0"/>
                  </a:moveTo>
                  <a:cubicBezTo>
                    <a:pt x="850" y="0"/>
                    <a:pt x="776" y="18"/>
                    <a:pt x="701" y="57"/>
                  </a:cubicBezTo>
                  <a:cubicBezTo>
                    <a:pt x="1" y="424"/>
                    <a:pt x="801" y="2359"/>
                    <a:pt x="801" y="2359"/>
                  </a:cubicBezTo>
                  <a:cubicBezTo>
                    <a:pt x="852" y="2373"/>
                    <a:pt x="903" y="2379"/>
                    <a:pt x="952" y="2379"/>
                  </a:cubicBezTo>
                  <a:cubicBezTo>
                    <a:pt x="1607" y="2379"/>
                    <a:pt x="2069" y="1224"/>
                    <a:pt x="2069" y="1224"/>
                  </a:cubicBezTo>
                  <a:cubicBezTo>
                    <a:pt x="2069" y="1224"/>
                    <a:pt x="1537" y="0"/>
                    <a:pt x="924"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2"/>
            <p:cNvSpPr/>
            <p:nvPr/>
          </p:nvSpPr>
          <p:spPr>
            <a:xfrm>
              <a:off x="3842764" y="2484222"/>
              <a:ext cx="29266" cy="33665"/>
            </a:xfrm>
            <a:custGeom>
              <a:avLst/>
              <a:gdLst/>
              <a:ahLst/>
              <a:cxnLst/>
              <a:rect l="l" t="t" r="r" b="b"/>
              <a:pathLst>
                <a:path w="2069" h="2380" extrusionOk="0">
                  <a:moveTo>
                    <a:pt x="924" y="0"/>
                  </a:moveTo>
                  <a:cubicBezTo>
                    <a:pt x="850" y="0"/>
                    <a:pt x="776" y="18"/>
                    <a:pt x="701" y="57"/>
                  </a:cubicBezTo>
                  <a:cubicBezTo>
                    <a:pt x="1" y="424"/>
                    <a:pt x="801" y="2359"/>
                    <a:pt x="801" y="2359"/>
                  </a:cubicBezTo>
                  <a:cubicBezTo>
                    <a:pt x="852" y="2373"/>
                    <a:pt x="903" y="2379"/>
                    <a:pt x="952" y="2379"/>
                  </a:cubicBezTo>
                  <a:cubicBezTo>
                    <a:pt x="1607" y="2379"/>
                    <a:pt x="2069" y="1224"/>
                    <a:pt x="2069" y="1224"/>
                  </a:cubicBezTo>
                  <a:cubicBezTo>
                    <a:pt x="2069" y="1224"/>
                    <a:pt x="1537" y="0"/>
                    <a:pt x="924"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52"/>
            <p:cNvSpPr/>
            <p:nvPr/>
          </p:nvSpPr>
          <p:spPr>
            <a:xfrm>
              <a:off x="3842297" y="2494548"/>
              <a:ext cx="76921" cy="89665"/>
            </a:xfrm>
            <a:custGeom>
              <a:avLst/>
              <a:gdLst/>
              <a:ahLst/>
              <a:cxnLst/>
              <a:rect l="l" t="t" r="r" b="b"/>
              <a:pathLst>
                <a:path w="5438" h="6339" extrusionOk="0">
                  <a:moveTo>
                    <a:pt x="2952" y="0"/>
                  </a:moveTo>
                  <a:cubicBezTo>
                    <a:pt x="2277" y="0"/>
                    <a:pt x="1592" y="268"/>
                    <a:pt x="1101" y="795"/>
                  </a:cubicBezTo>
                  <a:cubicBezTo>
                    <a:pt x="100" y="1862"/>
                    <a:pt x="0" y="3697"/>
                    <a:pt x="701" y="4898"/>
                  </a:cubicBezTo>
                  <a:cubicBezTo>
                    <a:pt x="1101" y="5665"/>
                    <a:pt x="1568" y="6132"/>
                    <a:pt x="2369" y="6299"/>
                  </a:cubicBezTo>
                  <a:cubicBezTo>
                    <a:pt x="2552" y="6324"/>
                    <a:pt x="2744" y="6338"/>
                    <a:pt x="2938" y="6338"/>
                  </a:cubicBezTo>
                  <a:cubicBezTo>
                    <a:pt x="3522" y="6338"/>
                    <a:pt x="4128" y="6207"/>
                    <a:pt x="4604" y="5832"/>
                  </a:cubicBezTo>
                  <a:cubicBezTo>
                    <a:pt x="4804" y="5631"/>
                    <a:pt x="5271" y="5231"/>
                    <a:pt x="5171" y="4898"/>
                  </a:cubicBezTo>
                  <a:cubicBezTo>
                    <a:pt x="5037" y="4497"/>
                    <a:pt x="4437" y="4564"/>
                    <a:pt x="4203" y="4364"/>
                  </a:cubicBezTo>
                  <a:lnTo>
                    <a:pt x="4203" y="4364"/>
                  </a:lnTo>
                  <a:cubicBezTo>
                    <a:pt x="4218" y="4374"/>
                    <a:pt x="4234" y="4378"/>
                    <a:pt x="4252" y="4378"/>
                  </a:cubicBezTo>
                  <a:cubicBezTo>
                    <a:pt x="4475" y="4378"/>
                    <a:pt x="4909" y="3654"/>
                    <a:pt x="4970" y="3530"/>
                  </a:cubicBezTo>
                  <a:cubicBezTo>
                    <a:pt x="5437" y="2629"/>
                    <a:pt x="5371" y="1362"/>
                    <a:pt x="4604" y="661"/>
                  </a:cubicBezTo>
                  <a:cubicBezTo>
                    <a:pt x="4161" y="218"/>
                    <a:pt x="3560" y="0"/>
                    <a:pt x="2952"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52"/>
            <p:cNvSpPr/>
            <p:nvPr/>
          </p:nvSpPr>
          <p:spPr>
            <a:xfrm>
              <a:off x="3865410" y="2504364"/>
              <a:ext cx="42958" cy="14767"/>
            </a:xfrm>
            <a:custGeom>
              <a:avLst/>
              <a:gdLst/>
              <a:ahLst/>
              <a:cxnLst/>
              <a:rect l="l" t="t" r="r" b="b"/>
              <a:pathLst>
                <a:path w="3037" h="1044" extrusionOk="0">
                  <a:moveTo>
                    <a:pt x="1335" y="1"/>
                  </a:moveTo>
                  <a:cubicBezTo>
                    <a:pt x="1335" y="1"/>
                    <a:pt x="1268" y="34"/>
                    <a:pt x="1102" y="101"/>
                  </a:cubicBezTo>
                  <a:cubicBezTo>
                    <a:pt x="1068" y="101"/>
                    <a:pt x="1001" y="134"/>
                    <a:pt x="968" y="134"/>
                  </a:cubicBezTo>
                  <a:cubicBezTo>
                    <a:pt x="935" y="167"/>
                    <a:pt x="901" y="167"/>
                    <a:pt x="835" y="201"/>
                  </a:cubicBezTo>
                  <a:cubicBezTo>
                    <a:pt x="735" y="267"/>
                    <a:pt x="635" y="301"/>
                    <a:pt x="568" y="368"/>
                  </a:cubicBezTo>
                  <a:cubicBezTo>
                    <a:pt x="234" y="668"/>
                    <a:pt x="1" y="1035"/>
                    <a:pt x="1" y="1035"/>
                  </a:cubicBezTo>
                  <a:cubicBezTo>
                    <a:pt x="7" y="1041"/>
                    <a:pt x="14" y="1043"/>
                    <a:pt x="23" y="1043"/>
                  </a:cubicBezTo>
                  <a:cubicBezTo>
                    <a:pt x="115" y="1043"/>
                    <a:pt x="364" y="747"/>
                    <a:pt x="668" y="534"/>
                  </a:cubicBezTo>
                  <a:lnTo>
                    <a:pt x="935" y="434"/>
                  </a:lnTo>
                  <a:cubicBezTo>
                    <a:pt x="968" y="434"/>
                    <a:pt x="1001" y="368"/>
                    <a:pt x="1068" y="368"/>
                  </a:cubicBezTo>
                  <a:cubicBezTo>
                    <a:pt x="1102" y="334"/>
                    <a:pt x="1135" y="334"/>
                    <a:pt x="1168" y="334"/>
                  </a:cubicBezTo>
                  <a:cubicBezTo>
                    <a:pt x="1368" y="334"/>
                    <a:pt x="1435" y="301"/>
                    <a:pt x="1435" y="301"/>
                  </a:cubicBezTo>
                  <a:cubicBezTo>
                    <a:pt x="1435" y="301"/>
                    <a:pt x="1535" y="267"/>
                    <a:pt x="1702" y="267"/>
                  </a:cubicBezTo>
                  <a:lnTo>
                    <a:pt x="1935" y="267"/>
                  </a:lnTo>
                  <a:cubicBezTo>
                    <a:pt x="1986" y="284"/>
                    <a:pt x="2036" y="284"/>
                    <a:pt x="2086" y="284"/>
                  </a:cubicBezTo>
                  <a:cubicBezTo>
                    <a:pt x="2136" y="284"/>
                    <a:pt x="2186" y="284"/>
                    <a:pt x="2236" y="301"/>
                  </a:cubicBezTo>
                  <a:cubicBezTo>
                    <a:pt x="2575" y="332"/>
                    <a:pt x="2970" y="505"/>
                    <a:pt x="3029" y="505"/>
                  </a:cubicBezTo>
                  <a:cubicBezTo>
                    <a:pt x="3034" y="505"/>
                    <a:pt x="3036" y="503"/>
                    <a:pt x="3036" y="501"/>
                  </a:cubicBezTo>
                  <a:cubicBezTo>
                    <a:pt x="3036" y="468"/>
                    <a:pt x="2703" y="201"/>
                    <a:pt x="2269" y="34"/>
                  </a:cubicBezTo>
                  <a:cubicBezTo>
                    <a:pt x="2136" y="34"/>
                    <a:pt x="2002" y="1"/>
                    <a:pt x="1935"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2"/>
            <p:cNvSpPr/>
            <p:nvPr/>
          </p:nvSpPr>
          <p:spPr>
            <a:xfrm>
              <a:off x="3874845" y="2525483"/>
              <a:ext cx="39648" cy="15376"/>
            </a:xfrm>
            <a:custGeom>
              <a:avLst/>
              <a:gdLst/>
              <a:ahLst/>
              <a:cxnLst/>
              <a:rect l="l" t="t" r="r" b="b"/>
              <a:pathLst>
                <a:path w="2803" h="1087" extrusionOk="0">
                  <a:moveTo>
                    <a:pt x="1927" y="0"/>
                  </a:moveTo>
                  <a:cubicBezTo>
                    <a:pt x="1819" y="0"/>
                    <a:pt x="1719" y="9"/>
                    <a:pt x="1635" y="9"/>
                  </a:cubicBezTo>
                  <a:cubicBezTo>
                    <a:pt x="1469" y="42"/>
                    <a:pt x="1402" y="75"/>
                    <a:pt x="1402" y="75"/>
                  </a:cubicBezTo>
                  <a:cubicBezTo>
                    <a:pt x="1402" y="75"/>
                    <a:pt x="1268" y="142"/>
                    <a:pt x="1135" y="209"/>
                  </a:cubicBezTo>
                  <a:cubicBezTo>
                    <a:pt x="1002" y="309"/>
                    <a:pt x="801" y="376"/>
                    <a:pt x="635" y="509"/>
                  </a:cubicBezTo>
                  <a:cubicBezTo>
                    <a:pt x="301" y="743"/>
                    <a:pt x="1" y="1043"/>
                    <a:pt x="68" y="1076"/>
                  </a:cubicBezTo>
                  <a:cubicBezTo>
                    <a:pt x="71" y="1083"/>
                    <a:pt x="78" y="1087"/>
                    <a:pt x="87" y="1087"/>
                  </a:cubicBezTo>
                  <a:cubicBezTo>
                    <a:pt x="166" y="1087"/>
                    <a:pt x="440" y="855"/>
                    <a:pt x="768" y="676"/>
                  </a:cubicBezTo>
                  <a:cubicBezTo>
                    <a:pt x="1135" y="476"/>
                    <a:pt x="1535" y="342"/>
                    <a:pt x="1535" y="342"/>
                  </a:cubicBezTo>
                  <a:lnTo>
                    <a:pt x="1769" y="242"/>
                  </a:lnTo>
                  <a:cubicBezTo>
                    <a:pt x="1858" y="242"/>
                    <a:pt x="1976" y="227"/>
                    <a:pt x="2095" y="227"/>
                  </a:cubicBezTo>
                  <a:cubicBezTo>
                    <a:pt x="2154" y="227"/>
                    <a:pt x="2214" y="231"/>
                    <a:pt x="2269" y="242"/>
                  </a:cubicBezTo>
                  <a:cubicBezTo>
                    <a:pt x="2436" y="309"/>
                    <a:pt x="2569" y="476"/>
                    <a:pt x="2636" y="609"/>
                  </a:cubicBezTo>
                  <a:cubicBezTo>
                    <a:pt x="2736" y="709"/>
                    <a:pt x="2770" y="809"/>
                    <a:pt x="2770" y="809"/>
                  </a:cubicBezTo>
                  <a:cubicBezTo>
                    <a:pt x="2803" y="809"/>
                    <a:pt x="2770" y="709"/>
                    <a:pt x="2703" y="509"/>
                  </a:cubicBezTo>
                  <a:cubicBezTo>
                    <a:pt x="2603" y="342"/>
                    <a:pt x="2469" y="142"/>
                    <a:pt x="2269" y="42"/>
                  </a:cubicBezTo>
                  <a:cubicBezTo>
                    <a:pt x="2152" y="9"/>
                    <a:pt x="2036" y="0"/>
                    <a:pt x="1927"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2"/>
            <p:cNvSpPr/>
            <p:nvPr/>
          </p:nvSpPr>
          <p:spPr>
            <a:xfrm>
              <a:off x="3885708" y="2554381"/>
              <a:ext cx="25489" cy="5672"/>
            </a:xfrm>
            <a:custGeom>
              <a:avLst/>
              <a:gdLst/>
              <a:ahLst/>
              <a:cxnLst/>
              <a:rect l="l" t="t" r="r" b="b"/>
              <a:pathLst>
                <a:path w="1802" h="401" extrusionOk="0">
                  <a:moveTo>
                    <a:pt x="867" y="0"/>
                  </a:moveTo>
                  <a:cubicBezTo>
                    <a:pt x="867" y="0"/>
                    <a:pt x="634" y="67"/>
                    <a:pt x="400" y="134"/>
                  </a:cubicBezTo>
                  <a:cubicBezTo>
                    <a:pt x="200" y="234"/>
                    <a:pt x="0" y="334"/>
                    <a:pt x="0" y="401"/>
                  </a:cubicBezTo>
                  <a:cubicBezTo>
                    <a:pt x="0" y="401"/>
                    <a:pt x="234" y="334"/>
                    <a:pt x="467" y="301"/>
                  </a:cubicBezTo>
                  <a:cubicBezTo>
                    <a:pt x="701" y="267"/>
                    <a:pt x="901" y="267"/>
                    <a:pt x="901" y="267"/>
                  </a:cubicBezTo>
                  <a:cubicBezTo>
                    <a:pt x="901" y="267"/>
                    <a:pt x="1005" y="252"/>
                    <a:pt x="1133" y="252"/>
                  </a:cubicBezTo>
                  <a:cubicBezTo>
                    <a:pt x="1197" y="252"/>
                    <a:pt x="1268" y="256"/>
                    <a:pt x="1334" y="267"/>
                  </a:cubicBezTo>
                  <a:cubicBezTo>
                    <a:pt x="1486" y="293"/>
                    <a:pt x="1677" y="356"/>
                    <a:pt x="1760" y="356"/>
                  </a:cubicBezTo>
                  <a:cubicBezTo>
                    <a:pt x="1786" y="356"/>
                    <a:pt x="1801" y="350"/>
                    <a:pt x="1801" y="334"/>
                  </a:cubicBezTo>
                  <a:cubicBezTo>
                    <a:pt x="1801" y="301"/>
                    <a:pt x="1635" y="167"/>
                    <a:pt x="1368" y="101"/>
                  </a:cubicBezTo>
                  <a:cubicBezTo>
                    <a:pt x="1134" y="0"/>
                    <a:pt x="867" y="0"/>
                    <a:pt x="867"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2"/>
            <p:cNvSpPr/>
            <p:nvPr/>
          </p:nvSpPr>
          <p:spPr>
            <a:xfrm>
              <a:off x="3850784" y="2495396"/>
              <a:ext cx="68434" cy="88067"/>
            </a:xfrm>
            <a:custGeom>
              <a:avLst/>
              <a:gdLst/>
              <a:ahLst/>
              <a:cxnLst/>
              <a:rect l="l" t="t" r="r" b="b"/>
              <a:pathLst>
                <a:path w="4838" h="6226" extrusionOk="0">
                  <a:moveTo>
                    <a:pt x="2803" y="1"/>
                  </a:moveTo>
                  <a:lnTo>
                    <a:pt x="2803" y="1"/>
                  </a:lnTo>
                  <a:cubicBezTo>
                    <a:pt x="4404" y="1068"/>
                    <a:pt x="2903" y="4437"/>
                    <a:pt x="2903" y="4437"/>
                  </a:cubicBezTo>
                  <a:cubicBezTo>
                    <a:pt x="2949" y="4431"/>
                    <a:pt x="2995" y="4428"/>
                    <a:pt x="3042" y="4428"/>
                  </a:cubicBezTo>
                  <a:cubicBezTo>
                    <a:pt x="3747" y="4428"/>
                    <a:pt x="4504" y="5104"/>
                    <a:pt x="3003" y="5605"/>
                  </a:cubicBezTo>
                  <a:cubicBezTo>
                    <a:pt x="2808" y="5674"/>
                    <a:pt x="2606" y="5704"/>
                    <a:pt x="2403" y="5704"/>
                  </a:cubicBezTo>
                  <a:cubicBezTo>
                    <a:pt x="1531" y="5704"/>
                    <a:pt x="623" y="5150"/>
                    <a:pt x="1" y="4771"/>
                  </a:cubicBezTo>
                  <a:lnTo>
                    <a:pt x="1" y="4771"/>
                  </a:lnTo>
                  <a:cubicBezTo>
                    <a:pt x="1" y="4804"/>
                    <a:pt x="1" y="4804"/>
                    <a:pt x="67" y="4838"/>
                  </a:cubicBezTo>
                  <a:cubicBezTo>
                    <a:pt x="468" y="5538"/>
                    <a:pt x="935" y="6072"/>
                    <a:pt x="1735" y="6172"/>
                  </a:cubicBezTo>
                  <a:cubicBezTo>
                    <a:pt x="1927" y="6207"/>
                    <a:pt x="2128" y="6226"/>
                    <a:pt x="2331" y="6226"/>
                  </a:cubicBezTo>
                  <a:cubicBezTo>
                    <a:pt x="2906" y="6226"/>
                    <a:pt x="3502" y="6074"/>
                    <a:pt x="3970" y="5705"/>
                  </a:cubicBezTo>
                  <a:cubicBezTo>
                    <a:pt x="4237" y="5538"/>
                    <a:pt x="4637" y="5171"/>
                    <a:pt x="4504" y="4804"/>
                  </a:cubicBezTo>
                  <a:cubicBezTo>
                    <a:pt x="4404" y="4437"/>
                    <a:pt x="3803" y="4471"/>
                    <a:pt x="3570" y="4271"/>
                  </a:cubicBezTo>
                  <a:lnTo>
                    <a:pt x="3570" y="4271"/>
                  </a:lnTo>
                  <a:cubicBezTo>
                    <a:pt x="3589" y="4286"/>
                    <a:pt x="3610" y="4293"/>
                    <a:pt x="3634" y="4293"/>
                  </a:cubicBezTo>
                  <a:cubicBezTo>
                    <a:pt x="3865" y="4293"/>
                    <a:pt x="4307" y="3621"/>
                    <a:pt x="4337" y="3470"/>
                  </a:cubicBezTo>
                  <a:cubicBezTo>
                    <a:pt x="4837" y="2603"/>
                    <a:pt x="4704" y="1302"/>
                    <a:pt x="3970" y="601"/>
                  </a:cubicBezTo>
                  <a:cubicBezTo>
                    <a:pt x="3637" y="268"/>
                    <a:pt x="3236" y="101"/>
                    <a:pt x="2803"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2"/>
            <p:cNvSpPr/>
            <p:nvPr/>
          </p:nvSpPr>
          <p:spPr>
            <a:xfrm>
              <a:off x="4278812" y="1766858"/>
              <a:ext cx="304556" cy="271881"/>
            </a:xfrm>
            <a:custGeom>
              <a:avLst/>
              <a:gdLst/>
              <a:ahLst/>
              <a:cxnLst/>
              <a:rect l="l" t="t" r="r" b="b"/>
              <a:pathLst>
                <a:path w="21531" h="19221" extrusionOk="0">
                  <a:moveTo>
                    <a:pt x="12245" y="0"/>
                  </a:moveTo>
                  <a:cubicBezTo>
                    <a:pt x="10131" y="0"/>
                    <a:pt x="8869" y="1804"/>
                    <a:pt x="8869" y="1804"/>
                  </a:cubicBezTo>
                  <a:cubicBezTo>
                    <a:pt x="8869" y="1804"/>
                    <a:pt x="8632" y="838"/>
                    <a:pt x="7506" y="838"/>
                  </a:cubicBezTo>
                  <a:cubicBezTo>
                    <a:pt x="7052" y="838"/>
                    <a:pt x="6453" y="995"/>
                    <a:pt x="5666" y="1437"/>
                  </a:cubicBezTo>
                  <a:cubicBezTo>
                    <a:pt x="2931" y="2938"/>
                    <a:pt x="4866" y="7474"/>
                    <a:pt x="4866" y="7474"/>
                  </a:cubicBezTo>
                  <a:cubicBezTo>
                    <a:pt x="0" y="16704"/>
                    <a:pt x="8410" y="19220"/>
                    <a:pt x="13961" y="19220"/>
                  </a:cubicBezTo>
                  <a:cubicBezTo>
                    <a:pt x="15792" y="19220"/>
                    <a:pt x="17313" y="18946"/>
                    <a:pt x="17942" y="18549"/>
                  </a:cubicBezTo>
                  <a:cubicBezTo>
                    <a:pt x="20510" y="16914"/>
                    <a:pt x="17708" y="13912"/>
                    <a:pt x="17708" y="13912"/>
                  </a:cubicBezTo>
                  <a:lnTo>
                    <a:pt x="17708" y="13912"/>
                  </a:lnTo>
                  <a:cubicBezTo>
                    <a:pt x="17708" y="13912"/>
                    <a:pt x="18184" y="14093"/>
                    <a:pt x="18796" y="14093"/>
                  </a:cubicBezTo>
                  <a:cubicBezTo>
                    <a:pt x="19929" y="14093"/>
                    <a:pt x="21531" y="13474"/>
                    <a:pt x="21444" y="9943"/>
                  </a:cubicBezTo>
                  <a:cubicBezTo>
                    <a:pt x="21373" y="6103"/>
                    <a:pt x="18928" y="5547"/>
                    <a:pt x="17518" y="5547"/>
                  </a:cubicBezTo>
                  <a:cubicBezTo>
                    <a:pt x="16943" y="5547"/>
                    <a:pt x="16541" y="5640"/>
                    <a:pt x="16541" y="5640"/>
                  </a:cubicBezTo>
                  <a:cubicBezTo>
                    <a:pt x="16541" y="5640"/>
                    <a:pt x="18442" y="3205"/>
                    <a:pt x="14840" y="870"/>
                  </a:cubicBezTo>
                  <a:cubicBezTo>
                    <a:pt x="13877" y="234"/>
                    <a:pt x="13006" y="0"/>
                    <a:pt x="12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2"/>
            <p:cNvSpPr/>
            <p:nvPr/>
          </p:nvSpPr>
          <p:spPr>
            <a:xfrm>
              <a:off x="4279194" y="1796138"/>
              <a:ext cx="304188" cy="242205"/>
            </a:xfrm>
            <a:custGeom>
              <a:avLst/>
              <a:gdLst/>
              <a:ahLst/>
              <a:cxnLst/>
              <a:rect l="l" t="t" r="r" b="b"/>
              <a:pathLst>
                <a:path w="21505" h="17123" extrusionOk="0">
                  <a:moveTo>
                    <a:pt x="4872" y="0"/>
                  </a:moveTo>
                  <a:cubicBezTo>
                    <a:pt x="3338" y="1868"/>
                    <a:pt x="4839" y="5404"/>
                    <a:pt x="4839" y="5404"/>
                  </a:cubicBezTo>
                  <a:cubicBezTo>
                    <a:pt x="0" y="14583"/>
                    <a:pt x="8290" y="17122"/>
                    <a:pt x="13841" y="17122"/>
                  </a:cubicBezTo>
                  <a:cubicBezTo>
                    <a:pt x="15714" y="17122"/>
                    <a:pt x="17275" y="16833"/>
                    <a:pt x="17915" y="16412"/>
                  </a:cubicBezTo>
                  <a:cubicBezTo>
                    <a:pt x="20483" y="14811"/>
                    <a:pt x="17681" y="11809"/>
                    <a:pt x="17681" y="11809"/>
                  </a:cubicBezTo>
                  <a:lnTo>
                    <a:pt x="17681" y="11809"/>
                  </a:lnTo>
                  <a:cubicBezTo>
                    <a:pt x="17681" y="11809"/>
                    <a:pt x="18147" y="11981"/>
                    <a:pt x="18749" y="11981"/>
                  </a:cubicBezTo>
                  <a:cubicBezTo>
                    <a:pt x="19884" y="11981"/>
                    <a:pt x="21504" y="11369"/>
                    <a:pt x="21417" y="7839"/>
                  </a:cubicBezTo>
                  <a:cubicBezTo>
                    <a:pt x="21384" y="6171"/>
                    <a:pt x="20884" y="5071"/>
                    <a:pt x="20250" y="4470"/>
                  </a:cubicBezTo>
                  <a:cubicBezTo>
                    <a:pt x="19998" y="6436"/>
                    <a:pt x="18184" y="8706"/>
                    <a:pt x="15083" y="8706"/>
                  </a:cubicBezTo>
                  <a:cubicBezTo>
                    <a:pt x="14079" y="8706"/>
                    <a:pt x="12941" y="8469"/>
                    <a:pt x="11677" y="7906"/>
                  </a:cubicBezTo>
                  <a:cubicBezTo>
                    <a:pt x="7774" y="6171"/>
                    <a:pt x="7874" y="4003"/>
                    <a:pt x="8341" y="2736"/>
                  </a:cubicBezTo>
                  <a:lnTo>
                    <a:pt x="8341" y="2736"/>
                  </a:lnTo>
                  <a:cubicBezTo>
                    <a:pt x="7942" y="3249"/>
                    <a:pt x="7324" y="3786"/>
                    <a:pt x="6466" y="3786"/>
                  </a:cubicBezTo>
                  <a:cubicBezTo>
                    <a:pt x="6320" y="3786"/>
                    <a:pt x="6167" y="3770"/>
                    <a:pt x="6006" y="3736"/>
                  </a:cubicBezTo>
                  <a:cubicBezTo>
                    <a:pt x="4772" y="3503"/>
                    <a:pt x="4705" y="1568"/>
                    <a:pt x="48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52"/>
            <p:cNvSpPr/>
            <p:nvPr/>
          </p:nvSpPr>
          <p:spPr>
            <a:xfrm>
              <a:off x="4336311" y="1774072"/>
              <a:ext cx="80216" cy="84361"/>
            </a:xfrm>
            <a:custGeom>
              <a:avLst/>
              <a:gdLst/>
              <a:ahLst/>
              <a:cxnLst/>
              <a:rect l="l" t="t" r="r" b="b"/>
              <a:pathLst>
                <a:path w="5671" h="5964" extrusionOk="0">
                  <a:moveTo>
                    <a:pt x="3182" y="1"/>
                  </a:moveTo>
                  <a:cubicBezTo>
                    <a:pt x="2994" y="1"/>
                    <a:pt x="2819" y="26"/>
                    <a:pt x="2669" y="59"/>
                  </a:cubicBezTo>
                  <a:cubicBezTo>
                    <a:pt x="2335" y="126"/>
                    <a:pt x="2135" y="259"/>
                    <a:pt x="1968" y="326"/>
                  </a:cubicBezTo>
                  <a:cubicBezTo>
                    <a:pt x="1868" y="393"/>
                    <a:pt x="1835" y="393"/>
                    <a:pt x="1801" y="426"/>
                  </a:cubicBezTo>
                  <a:lnTo>
                    <a:pt x="1768" y="460"/>
                  </a:lnTo>
                  <a:cubicBezTo>
                    <a:pt x="1768" y="460"/>
                    <a:pt x="1668" y="493"/>
                    <a:pt x="1535" y="626"/>
                  </a:cubicBezTo>
                  <a:cubicBezTo>
                    <a:pt x="1468" y="660"/>
                    <a:pt x="1368" y="760"/>
                    <a:pt x="1301" y="827"/>
                  </a:cubicBezTo>
                  <a:cubicBezTo>
                    <a:pt x="1201" y="960"/>
                    <a:pt x="1134" y="1060"/>
                    <a:pt x="1034" y="1160"/>
                  </a:cubicBezTo>
                  <a:cubicBezTo>
                    <a:pt x="1001" y="1227"/>
                    <a:pt x="968" y="1260"/>
                    <a:pt x="934" y="1327"/>
                  </a:cubicBezTo>
                  <a:cubicBezTo>
                    <a:pt x="867" y="1427"/>
                    <a:pt x="834" y="1460"/>
                    <a:pt x="801" y="1560"/>
                  </a:cubicBezTo>
                  <a:cubicBezTo>
                    <a:pt x="701" y="1727"/>
                    <a:pt x="634" y="1827"/>
                    <a:pt x="534" y="1994"/>
                  </a:cubicBezTo>
                  <a:cubicBezTo>
                    <a:pt x="434" y="2328"/>
                    <a:pt x="300" y="2661"/>
                    <a:pt x="200" y="3061"/>
                  </a:cubicBezTo>
                  <a:cubicBezTo>
                    <a:pt x="34" y="3762"/>
                    <a:pt x="0" y="4563"/>
                    <a:pt x="134" y="5096"/>
                  </a:cubicBezTo>
                  <a:cubicBezTo>
                    <a:pt x="167" y="5396"/>
                    <a:pt x="267" y="5597"/>
                    <a:pt x="334" y="5763"/>
                  </a:cubicBezTo>
                  <a:cubicBezTo>
                    <a:pt x="367" y="5897"/>
                    <a:pt x="467" y="5964"/>
                    <a:pt x="467" y="5964"/>
                  </a:cubicBezTo>
                  <a:cubicBezTo>
                    <a:pt x="501" y="5964"/>
                    <a:pt x="501" y="5897"/>
                    <a:pt x="467" y="5730"/>
                  </a:cubicBezTo>
                  <a:cubicBezTo>
                    <a:pt x="434" y="5597"/>
                    <a:pt x="367" y="5396"/>
                    <a:pt x="367" y="5096"/>
                  </a:cubicBezTo>
                  <a:cubicBezTo>
                    <a:pt x="334" y="4563"/>
                    <a:pt x="434" y="3829"/>
                    <a:pt x="634" y="3162"/>
                  </a:cubicBezTo>
                  <a:cubicBezTo>
                    <a:pt x="701" y="2828"/>
                    <a:pt x="867" y="2494"/>
                    <a:pt x="1001" y="2228"/>
                  </a:cubicBezTo>
                  <a:lnTo>
                    <a:pt x="1268" y="1827"/>
                  </a:lnTo>
                  <a:cubicBezTo>
                    <a:pt x="1301" y="1794"/>
                    <a:pt x="1334" y="1727"/>
                    <a:pt x="1368" y="1660"/>
                  </a:cubicBezTo>
                  <a:cubicBezTo>
                    <a:pt x="1435" y="1594"/>
                    <a:pt x="1468" y="1560"/>
                    <a:pt x="1501" y="1494"/>
                  </a:cubicBezTo>
                  <a:cubicBezTo>
                    <a:pt x="1601" y="1427"/>
                    <a:pt x="1635" y="1327"/>
                    <a:pt x="1701" y="1260"/>
                  </a:cubicBezTo>
                  <a:cubicBezTo>
                    <a:pt x="1801" y="1193"/>
                    <a:pt x="1868" y="1127"/>
                    <a:pt x="1935" y="1093"/>
                  </a:cubicBezTo>
                  <a:cubicBezTo>
                    <a:pt x="2002" y="1027"/>
                    <a:pt x="2102" y="960"/>
                    <a:pt x="2102" y="960"/>
                  </a:cubicBezTo>
                  <a:cubicBezTo>
                    <a:pt x="2102" y="960"/>
                    <a:pt x="2168" y="927"/>
                    <a:pt x="2302" y="860"/>
                  </a:cubicBezTo>
                  <a:cubicBezTo>
                    <a:pt x="2435" y="760"/>
                    <a:pt x="2635" y="693"/>
                    <a:pt x="2836" y="593"/>
                  </a:cubicBezTo>
                  <a:cubicBezTo>
                    <a:pt x="2957" y="573"/>
                    <a:pt x="3116" y="540"/>
                    <a:pt x="3289" y="540"/>
                  </a:cubicBezTo>
                  <a:cubicBezTo>
                    <a:pt x="3401" y="540"/>
                    <a:pt x="3518" y="554"/>
                    <a:pt x="3636" y="593"/>
                  </a:cubicBezTo>
                  <a:cubicBezTo>
                    <a:pt x="3936" y="626"/>
                    <a:pt x="4203" y="793"/>
                    <a:pt x="4470" y="1060"/>
                  </a:cubicBezTo>
                  <a:cubicBezTo>
                    <a:pt x="4970" y="1527"/>
                    <a:pt x="5271" y="2228"/>
                    <a:pt x="5371" y="2728"/>
                  </a:cubicBezTo>
                  <a:cubicBezTo>
                    <a:pt x="5504" y="3228"/>
                    <a:pt x="5504" y="3595"/>
                    <a:pt x="5537" y="3595"/>
                  </a:cubicBezTo>
                  <a:cubicBezTo>
                    <a:pt x="5604" y="3595"/>
                    <a:pt x="5671" y="3228"/>
                    <a:pt x="5604" y="2661"/>
                  </a:cubicBezTo>
                  <a:cubicBezTo>
                    <a:pt x="5504" y="2127"/>
                    <a:pt x="5304" y="1327"/>
                    <a:pt x="4770" y="760"/>
                  </a:cubicBezTo>
                  <a:cubicBezTo>
                    <a:pt x="4503" y="426"/>
                    <a:pt x="4136" y="226"/>
                    <a:pt x="3770" y="93"/>
                  </a:cubicBezTo>
                  <a:cubicBezTo>
                    <a:pt x="3569" y="26"/>
                    <a:pt x="3369" y="1"/>
                    <a:pt x="3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2"/>
            <p:cNvSpPr/>
            <p:nvPr/>
          </p:nvSpPr>
          <p:spPr>
            <a:xfrm>
              <a:off x="4406612" y="1765203"/>
              <a:ext cx="116555" cy="106568"/>
            </a:xfrm>
            <a:custGeom>
              <a:avLst/>
              <a:gdLst/>
              <a:ahLst/>
              <a:cxnLst/>
              <a:rect l="l" t="t" r="r" b="b"/>
              <a:pathLst>
                <a:path w="8240" h="7534" extrusionOk="0">
                  <a:moveTo>
                    <a:pt x="3574" y="1"/>
                  </a:moveTo>
                  <a:cubicBezTo>
                    <a:pt x="3373" y="1"/>
                    <a:pt x="3171" y="17"/>
                    <a:pt x="2969" y="53"/>
                  </a:cubicBezTo>
                  <a:cubicBezTo>
                    <a:pt x="2002" y="186"/>
                    <a:pt x="1168" y="686"/>
                    <a:pt x="668" y="1187"/>
                  </a:cubicBezTo>
                  <a:cubicBezTo>
                    <a:pt x="201" y="1687"/>
                    <a:pt x="0" y="2121"/>
                    <a:pt x="34" y="2121"/>
                  </a:cubicBezTo>
                  <a:cubicBezTo>
                    <a:pt x="36" y="2125"/>
                    <a:pt x="40" y="2128"/>
                    <a:pt x="44" y="2128"/>
                  </a:cubicBezTo>
                  <a:cubicBezTo>
                    <a:pt x="105" y="2128"/>
                    <a:pt x="369" y="1726"/>
                    <a:pt x="834" y="1353"/>
                  </a:cubicBezTo>
                  <a:cubicBezTo>
                    <a:pt x="1335" y="920"/>
                    <a:pt x="2135" y="520"/>
                    <a:pt x="3003" y="453"/>
                  </a:cubicBezTo>
                  <a:cubicBezTo>
                    <a:pt x="3103" y="445"/>
                    <a:pt x="3204" y="441"/>
                    <a:pt x="3304" y="441"/>
                  </a:cubicBezTo>
                  <a:cubicBezTo>
                    <a:pt x="4061" y="441"/>
                    <a:pt x="4774" y="655"/>
                    <a:pt x="5304" y="920"/>
                  </a:cubicBezTo>
                  <a:cubicBezTo>
                    <a:pt x="5638" y="1053"/>
                    <a:pt x="5838" y="1220"/>
                    <a:pt x="6005" y="1287"/>
                  </a:cubicBezTo>
                  <a:cubicBezTo>
                    <a:pt x="6171" y="1387"/>
                    <a:pt x="6238" y="1454"/>
                    <a:pt x="6238" y="1454"/>
                  </a:cubicBezTo>
                  <a:cubicBezTo>
                    <a:pt x="6238" y="1454"/>
                    <a:pt x="6338" y="1520"/>
                    <a:pt x="6505" y="1620"/>
                  </a:cubicBezTo>
                  <a:cubicBezTo>
                    <a:pt x="6572" y="1687"/>
                    <a:pt x="6672" y="1754"/>
                    <a:pt x="6739" y="1854"/>
                  </a:cubicBezTo>
                  <a:cubicBezTo>
                    <a:pt x="6839" y="1921"/>
                    <a:pt x="6972" y="2021"/>
                    <a:pt x="7039" y="2121"/>
                  </a:cubicBezTo>
                  <a:cubicBezTo>
                    <a:pt x="7139" y="2254"/>
                    <a:pt x="7239" y="2388"/>
                    <a:pt x="7339" y="2554"/>
                  </a:cubicBezTo>
                  <a:lnTo>
                    <a:pt x="7472" y="2788"/>
                  </a:lnTo>
                  <a:lnTo>
                    <a:pt x="7572" y="3055"/>
                  </a:lnTo>
                  <a:cubicBezTo>
                    <a:pt x="7706" y="3422"/>
                    <a:pt x="7806" y="3855"/>
                    <a:pt x="7739" y="4256"/>
                  </a:cubicBezTo>
                  <a:cubicBezTo>
                    <a:pt x="7739" y="5156"/>
                    <a:pt x="7339" y="5990"/>
                    <a:pt x="7005" y="6557"/>
                  </a:cubicBezTo>
                  <a:lnTo>
                    <a:pt x="6739" y="6924"/>
                  </a:lnTo>
                  <a:cubicBezTo>
                    <a:pt x="6672" y="7058"/>
                    <a:pt x="6572" y="7124"/>
                    <a:pt x="6538" y="7224"/>
                  </a:cubicBezTo>
                  <a:cubicBezTo>
                    <a:pt x="6405" y="7391"/>
                    <a:pt x="6372" y="7525"/>
                    <a:pt x="6372" y="7525"/>
                  </a:cubicBezTo>
                  <a:cubicBezTo>
                    <a:pt x="6372" y="7530"/>
                    <a:pt x="6375" y="7533"/>
                    <a:pt x="6380" y="7533"/>
                  </a:cubicBezTo>
                  <a:cubicBezTo>
                    <a:pt x="6408" y="7533"/>
                    <a:pt x="6500" y="7468"/>
                    <a:pt x="6638" y="7358"/>
                  </a:cubicBezTo>
                  <a:cubicBezTo>
                    <a:pt x="6705" y="7291"/>
                    <a:pt x="6805" y="7224"/>
                    <a:pt x="6872" y="7091"/>
                  </a:cubicBezTo>
                  <a:cubicBezTo>
                    <a:pt x="6972" y="6957"/>
                    <a:pt x="7039" y="6857"/>
                    <a:pt x="7172" y="6724"/>
                  </a:cubicBezTo>
                  <a:cubicBezTo>
                    <a:pt x="7572" y="6124"/>
                    <a:pt x="8039" y="5290"/>
                    <a:pt x="8173" y="4356"/>
                  </a:cubicBezTo>
                  <a:cubicBezTo>
                    <a:pt x="8240" y="3889"/>
                    <a:pt x="8173" y="3388"/>
                    <a:pt x="8039" y="2921"/>
                  </a:cubicBezTo>
                  <a:cubicBezTo>
                    <a:pt x="8006" y="2788"/>
                    <a:pt x="7973" y="2721"/>
                    <a:pt x="7906" y="2588"/>
                  </a:cubicBezTo>
                  <a:cubicBezTo>
                    <a:pt x="7873" y="2454"/>
                    <a:pt x="7806" y="2388"/>
                    <a:pt x="7739" y="2287"/>
                  </a:cubicBezTo>
                  <a:cubicBezTo>
                    <a:pt x="7673" y="2087"/>
                    <a:pt x="7539" y="1954"/>
                    <a:pt x="7406" y="1787"/>
                  </a:cubicBezTo>
                  <a:cubicBezTo>
                    <a:pt x="7339" y="1620"/>
                    <a:pt x="7172" y="1554"/>
                    <a:pt x="7072" y="1420"/>
                  </a:cubicBezTo>
                  <a:cubicBezTo>
                    <a:pt x="6972" y="1353"/>
                    <a:pt x="6872" y="1220"/>
                    <a:pt x="6805" y="1187"/>
                  </a:cubicBezTo>
                  <a:cubicBezTo>
                    <a:pt x="6638" y="1053"/>
                    <a:pt x="6538" y="953"/>
                    <a:pt x="6538" y="953"/>
                  </a:cubicBezTo>
                  <a:cubicBezTo>
                    <a:pt x="6538" y="953"/>
                    <a:pt x="6405" y="886"/>
                    <a:pt x="6238" y="786"/>
                  </a:cubicBezTo>
                  <a:cubicBezTo>
                    <a:pt x="6071" y="720"/>
                    <a:pt x="5838" y="553"/>
                    <a:pt x="5504" y="419"/>
                  </a:cubicBezTo>
                  <a:cubicBezTo>
                    <a:pt x="5007" y="210"/>
                    <a:pt x="4305" y="1"/>
                    <a:pt x="35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2"/>
            <p:cNvSpPr/>
            <p:nvPr/>
          </p:nvSpPr>
          <p:spPr>
            <a:xfrm>
              <a:off x="4399058" y="1860753"/>
              <a:ext cx="85422" cy="92989"/>
            </a:xfrm>
            <a:custGeom>
              <a:avLst/>
              <a:gdLst/>
              <a:ahLst/>
              <a:cxnLst/>
              <a:rect l="l" t="t" r="r" b="b"/>
              <a:pathLst>
                <a:path w="6039" h="6574" extrusionOk="0">
                  <a:moveTo>
                    <a:pt x="1688" y="1"/>
                  </a:moveTo>
                  <a:cubicBezTo>
                    <a:pt x="1434" y="1"/>
                    <a:pt x="1179" y="42"/>
                    <a:pt x="935" y="136"/>
                  </a:cubicBezTo>
                  <a:cubicBezTo>
                    <a:pt x="534" y="303"/>
                    <a:pt x="234" y="636"/>
                    <a:pt x="101" y="970"/>
                  </a:cubicBezTo>
                  <a:cubicBezTo>
                    <a:pt x="1" y="1303"/>
                    <a:pt x="1" y="1570"/>
                    <a:pt x="1" y="1770"/>
                  </a:cubicBezTo>
                  <a:cubicBezTo>
                    <a:pt x="34" y="1970"/>
                    <a:pt x="67" y="2070"/>
                    <a:pt x="67" y="2070"/>
                  </a:cubicBezTo>
                  <a:cubicBezTo>
                    <a:pt x="101" y="2070"/>
                    <a:pt x="34" y="1603"/>
                    <a:pt x="334" y="1070"/>
                  </a:cubicBezTo>
                  <a:cubicBezTo>
                    <a:pt x="434" y="803"/>
                    <a:pt x="735" y="603"/>
                    <a:pt x="1068" y="469"/>
                  </a:cubicBezTo>
                  <a:cubicBezTo>
                    <a:pt x="1209" y="413"/>
                    <a:pt x="1368" y="392"/>
                    <a:pt x="1532" y="392"/>
                  </a:cubicBezTo>
                  <a:cubicBezTo>
                    <a:pt x="1756" y="392"/>
                    <a:pt x="1990" y="431"/>
                    <a:pt x="2202" y="469"/>
                  </a:cubicBezTo>
                  <a:cubicBezTo>
                    <a:pt x="2569" y="603"/>
                    <a:pt x="2936" y="803"/>
                    <a:pt x="3170" y="1070"/>
                  </a:cubicBezTo>
                  <a:cubicBezTo>
                    <a:pt x="3403" y="1303"/>
                    <a:pt x="3503" y="1637"/>
                    <a:pt x="3503" y="1904"/>
                  </a:cubicBezTo>
                  <a:cubicBezTo>
                    <a:pt x="3503" y="2137"/>
                    <a:pt x="3403" y="2337"/>
                    <a:pt x="3370" y="2504"/>
                  </a:cubicBezTo>
                  <a:cubicBezTo>
                    <a:pt x="3370" y="2571"/>
                    <a:pt x="3336" y="2571"/>
                    <a:pt x="3336" y="2604"/>
                  </a:cubicBezTo>
                  <a:cubicBezTo>
                    <a:pt x="3270" y="2638"/>
                    <a:pt x="3270" y="2671"/>
                    <a:pt x="3236" y="2738"/>
                  </a:cubicBezTo>
                  <a:cubicBezTo>
                    <a:pt x="3203" y="2804"/>
                    <a:pt x="3170" y="2838"/>
                    <a:pt x="3170" y="2838"/>
                  </a:cubicBezTo>
                  <a:cubicBezTo>
                    <a:pt x="3170" y="2838"/>
                    <a:pt x="3170" y="2904"/>
                    <a:pt x="3103" y="2938"/>
                  </a:cubicBezTo>
                  <a:cubicBezTo>
                    <a:pt x="3070" y="2971"/>
                    <a:pt x="3003" y="3071"/>
                    <a:pt x="2903" y="3171"/>
                  </a:cubicBezTo>
                  <a:cubicBezTo>
                    <a:pt x="2736" y="3405"/>
                    <a:pt x="2502" y="3738"/>
                    <a:pt x="2102" y="4239"/>
                  </a:cubicBezTo>
                  <a:cubicBezTo>
                    <a:pt x="2269" y="4139"/>
                    <a:pt x="2502" y="4072"/>
                    <a:pt x="2736" y="3938"/>
                  </a:cubicBezTo>
                  <a:cubicBezTo>
                    <a:pt x="2869" y="3872"/>
                    <a:pt x="3003" y="3805"/>
                    <a:pt x="3103" y="3772"/>
                  </a:cubicBezTo>
                  <a:lnTo>
                    <a:pt x="3503" y="3638"/>
                  </a:lnTo>
                  <a:lnTo>
                    <a:pt x="3870" y="3505"/>
                  </a:lnTo>
                  <a:lnTo>
                    <a:pt x="3937" y="3471"/>
                  </a:lnTo>
                  <a:lnTo>
                    <a:pt x="4337" y="3471"/>
                  </a:lnTo>
                  <a:cubicBezTo>
                    <a:pt x="4404" y="3471"/>
                    <a:pt x="4437" y="3505"/>
                    <a:pt x="4537" y="3505"/>
                  </a:cubicBezTo>
                  <a:cubicBezTo>
                    <a:pt x="4704" y="3505"/>
                    <a:pt x="4804" y="3605"/>
                    <a:pt x="4938" y="3638"/>
                  </a:cubicBezTo>
                  <a:cubicBezTo>
                    <a:pt x="5038" y="3705"/>
                    <a:pt x="5204" y="3772"/>
                    <a:pt x="5271" y="3872"/>
                  </a:cubicBezTo>
                  <a:cubicBezTo>
                    <a:pt x="5538" y="4105"/>
                    <a:pt x="5638" y="4372"/>
                    <a:pt x="5705" y="4672"/>
                  </a:cubicBezTo>
                  <a:cubicBezTo>
                    <a:pt x="5771" y="5273"/>
                    <a:pt x="5405" y="5806"/>
                    <a:pt x="5071" y="6107"/>
                  </a:cubicBezTo>
                  <a:cubicBezTo>
                    <a:pt x="4965" y="6240"/>
                    <a:pt x="4837" y="6309"/>
                    <a:pt x="4739" y="6382"/>
                  </a:cubicBezTo>
                  <a:lnTo>
                    <a:pt x="4739" y="6382"/>
                  </a:lnTo>
                  <a:cubicBezTo>
                    <a:pt x="4845" y="6340"/>
                    <a:pt x="4967" y="6288"/>
                    <a:pt x="5104" y="6173"/>
                  </a:cubicBezTo>
                  <a:cubicBezTo>
                    <a:pt x="5171" y="6140"/>
                    <a:pt x="5238" y="6107"/>
                    <a:pt x="5271" y="6040"/>
                  </a:cubicBezTo>
                  <a:cubicBezTo>
                    <a:pt x="5371" y="6007"/>
                    <a:pt x="5405" y="5973"/>
                    <a:pt x="5438" y="5940"/>
                  </a:cubicBezTo>
                  <a:lnTo>
                    <a:pt x="5605" y="5773"/>
                  </a:lnTo>
                  <a:cubicBezTo>
                    <a:pt x="5671" y="5673"/>
                    <a:pt x="5705" y="5640"/>
                    <a:pt x="5738" y="5540"/>
                  </a:cubicBezTo>
                  <a:cubicBezTo>
                    <a:pt x="5905" y="5306"/>
                    <a:pt x="6038" y="4939"/>
                    <a:pt x="6005" y="4539"/>
                  </a:cubicBezTo>
                  <a:cubicBezTo>
                    <a:pt x="6005" y="3772"/>
                    <a:pt x="5338" y="3038"/>
                    <a:pt x="4571" y="2938"/>
                  </a:cubicBezTo>
                  <a:cubicBezTo>
                    <a:pt x="4504" y="2938"/>
                    <a:pt x="4404" y="2871"/>
                    <a:pt x="4337" y="2871"/>
                  </a:cubicBezTo>
                  <a:lnTo>
                    <a:pt x="3770" y="2871"/>
                  </a:lnTo>
                  <a:lnTo>
                    <a:pt x="3837" y="2838"/>
                  </a:lnTo>
                  <a:cubicBezTo>
                    <a:pt x="3837" y="2821"/>
                    <a:pt x="3820" y="2821"/>
                    <a:pt x="3812" y="2821"/>
                  </a:cubicBezTo>
                  <a:cubicBezTo>
                    <a:pt x="3803" y="2821"/>
                    <a:pt x="3803" y="2821"/>
                    <a:pt x="3837" y="2804"/>
                  </a:cubicBezTo>
                  <a:cubicBezTo>
                    <a:pt x="3837" y="2771"/>
                    <a:pt x="3870" y="2704"/>
                    <a:pt x="3870" y="2671"/>
                  </a:cubicBezTo>
                  <a:cubicBezTo>
                    <a:pt x="3937" y="2471"/>
                    <a:pt x="4070" y="2171"/>
                    <a:pt x="4037" y="1804"/>
                  </a:cubicBezTo>
                  <a:cubicBezTo>
                    <a:pt x="3970" y="1437"/>
                    <a:pt x="3837" y="1003"/>
                    <a:pt x="3503" y="669"/>
                  </a:cubicBezTo>
                  <a:cubicBezTo>
                    <a:pt x="3170" y="403"/>
                    <a:pt x="2736" y="136"/>
                    <a:pt x="2269" y="69"/>
                  </a:cubicBezTo>
                  <a:cubicBezTo>
                    <a:pt x="2080" y="25"/>
                    <a:pt x="1884" y="1"/>
                    <a:pt x="1688" y="1"/>
                  </a:cubicBezTo>
                  <a:close/>
                  <a:moveTo>
                    <a:pt x="4739" y="6382"/>
                  </a:moveTo>
                  <a:cubicBezTo>
                    <a:pt x="4691" y="6402"/>
                    <a:pt x="4646" y="6419"/>
                    <a:pt x="4604" y="6440"/>
                  </a:cubicBezTo>
                  <a:cubicBezTo>
                    <a:pt x="4601" y="6451"/>
                    <a:pt x="4598" y="6462"/>
                    <a:pt x="4595" y="6471"/>
                  </a:cubicBezTo>
                  <a:lnTo>
                    <a:pt x="4595" y="6471"/>
                  </a:lnTo>
                  <a:cubicBezTo>
                    <a:pt x="4616" y="6459"/>
                    <a:pt x="4641" y="6448"/>
                    <a:pt x="4671" y="6440"/>
                  </a:cubicBezTo>
                  <a:cubicBezTo>
                    <a:pt x="4691" y="6420"/>
                    <a:pt x="4714" y="6401"/>
                    <a:pt x="4739" y="6382"/>
                  </a:cubicBezTo>
                  <a:close/>
                  <a:moveTo>
                    <a:pt x="4595" y="6471"/>
                  </a:moveTo>
                  <a:cubicBezTo>
                    <a:pt x="4524" y="6514"/>
                    <a:pt x="4504" y="6574"/>
                    <a:pt x="4504" y="6574"/>
                  </a:cubicBezTo>
                  <a:cubicBezTo>
                    <a:pt x="4504" y="6574"/>
                    <a:pt x="4560" y="6574"/>
                    <a:pt x="4595" y="64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2"/>
            <p:cNvSpPr/>
            <p:nvPr/>
          </p:nvSpPr>
          <p:spPr>
            <a:xfrm>
              <a:off x="4442936" y="1945184"/>
              <a:ext cx="105239" cy="94432"/>
            </a:xfrm>
            <a:custGeom>
              <a:avLst/>
              <a:gdLst/>
              <a:ahLst/>
              <a:cxnLst/>
              <a:rect l="l" t="t" r="r" b="b"/>
              <a:pathLst>
                <a:path w="7440" h="6676" extrusionOk="0">
                  <a:moveTo>
                    <a:pt x="4813" y="0"/>
                  </a:moveTo>
                  <a:cubicBezTo>
                    <a:pt x="4807" y="0"/>
                    <a:pt x="4804" y="2"/>
                    <a:pt x="4804" y="4"/>
                  </a:cubicBezTo>
                  <a:cubicBezTo>
                    <a:pt x="4771" y="38"/>
                    <a:pt x="5138" y="271"/>
                    <a:pt x="5538" y="605"/>
                  </a:cubicBezTo>
                  <a:cubicBezTo>
                    <a:pt x="5972" y="1038"/>
                    <a:pt x="6472" y="1705"/>
                    <a:pt x="6706" y="2473"/>
                  </a:cubicBezTo>
                  <a:cubicBezTo>
                    <a:pt x="6973" y="3207"/>
                    <a:pt x="6973" y="4007"/>
                    <a:pt x="6706" y="4508"/>
                  </a:cubicBezTo>
                  <a:cubicBezTo>
                    <a:pt x="6606" y="4774"/>
                    <a:pt x="6439" y="4941"/>
                    <a:pt x="6339" y="5041"/>
                  </a:cubicBezTo>
                  <a:cubicBezTo>
                    <a:pt x="6272" y="5175"/>
                    <a:pt x="6172" y="5208"/>
                    <a:pt x="6172" y="5208"/>
                  </a:cubicBezTo>
                  <a:cubicBezTo>
                    <a:pt x="6172" y="5208"/>
                    <a:pt x="6105" y="5308"/>
                    <a:pt x="5972" y="5375"/>
                  </a:cubicBezTo>
                  <a:cubicBezTo>
                    <a:pt x="5872" y="5442"/>
                    <a:pt x="5805" y="5475"/>
                    <a:pt x="5738" y="5542"/>
                  </a:cubicBezTo>
                  <a:cubicBezTo>
                    <a:pt x="5638" y="5642"/>
                    <a:pt x="5505" y="5708"/>
                    <a:pt x="5405" y="5775"/>
                  </a:cubicBezTo>
                  <a:cubicBezTo>
                    <a:pt x="5105" y="5875"/>
                    <a:pt x="4804" y="6009"/>
                    <a:pt x="4437" y="6109"/>
                  </a:cubicBezTo>
                  <a:cubicBezTo>
                    <a:pt x="4037" y="6175"/>
                    <a:pt x="3670" y="6209"/>
                    <a:pt x="3270" y="6209"/>
                  </a:cubicBezTo>
                  <a:cubicBezTo>
                    <a:pt x="3152" y="6214"/>
                    <a:pt x="3034" y="6216"/>
                    <a:pt x="2917" y="6216"/>
                  </a:cubicBezTo>
                  <a:cubicBezTo>
                    <a:pt x="1578" y="6216"/>
                    <a:pt x="319" y="5927"/>
                    <a:pt x="52" y="5927"/>
                  </a:cubicBezTo>
                  <a:cubicBezTo>
                    <a:pt x="19" y="5927"/>
                    <a:pt x="1" y="5931"/>
                    <a:pt x="1" y="5942"/>
                  </a:cubicBezTo>
                  <a:cubicBezTo>
                    <a:pt x="1" y="5975"/>
                    <a:pt x="368" y="6142"/>
                    <a:pt x="1002" y="6309"/>
                  </a:cubicBezTo>
                  <a:cubicBezTo>
                    <a:pt x="1635" y="6476"/>
                    <a:pt x="2469" y="6642"/>
                    <a:pt x="3303" y="6676"/>
                  </a:cubicBezTo>
                  <a:cubicBezTo>
                    <a:pt x="3704" y="6676"/>
                    <a:pt x="4137" y="6676"/>
                    <a:pt x="4537" y="6609"/>
                  </a:cubicBezTo>
                  <a:cubicBezTo>
                    <a:pt x="4971" y="6542"/>
                    <a:pt x="5338" y="6442"/>
                    <a:pt x="5638" y="6309"/>
                  </a:cubicBezTo>
                  <a:cubicBezTo>
                    <a:pt x="5805" y="6209"/>
                    <a:pt x="5938" y="6142"/>
                    <a:pt x="6039" y="6109"/>
                  </a:cubicBezTo>
                  <a:cubicBezTo>
                    <a:pt x="6172" y="6042"/>
                    <a:pt x="6272" y="5975"/>
                    <a:pt x="6339" y="5942"/>
                  </a:cubicBezTo>
                  <a:cubicBezTo>
                    <a:pt x="6506" y="5842"/>
                    <a:pt x="6606" y="5775"/>
                    <a:pt x="6606" y="5775"/>
                  </a:cubicBezTo>
                  <a:lnTo>
                    <a:pt x="6806" y="5542"/>
                  </a:lnTo>
                  <a:cubicBezTo>
                    <a:pt x="6939" y="5442"/>
                    <a:pt x="7106" y="5175"/>
                    <a:pt x="7206" y="4841"/>
                  </a:cubicBezTo>
                  <a:cubicBezTo>
                    <a:pt x="7306" y="4674"/>
                    <a:pt x="7339" y="4508"/>
                    <a:pt x="7373" y="4307"/>
                  </a:cubicBezTo>
                  <a:cubicBezTo>
                    <a:pt x="7440" y="4107"/>
                    <a:pt x="7440" y="3874"/>
                    <a:pt x="7440" y="3674"/>
                  </a:cubicBezTo>
                  <a:cubicBezTo>
                    <a:pt x="7440" y="3273"/>
                    <a:pt x="7306" y="2840"/>
                    <a:pt x="7139" y="2439"/>
                  </a:cubicBezTo>
                  <a:cubicBezTo>
                    <a:pt x="6806" y="1639"/>
                    <a:pt x="6239" y="972"/>
                    <a:pt x="5738" y="538"/>
                  </a:cubicBezTo>
                  <a:cubicBezTo>
                    <a:pt x="5279" y="171"/>
                    <a:pt x="4877" y="0"/>
                    <a:pt x="48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2"/>
            <p:cNvSpPr/>
            <p:nvPr/>
          </p:nvSpPr>
          <p:spPr>
            <a:xfrm>
              <a:off x="4525048" y="1843623"/>
              <a:ext cx="60880" cy="124207"/>
            </a:xfrm>
            <a:custGeom>
              <a:avLst/>
              <a:gdLst/>
              <a:ahLst/>
              <a:cxnLst/>
              <a:rect l="l" t="t" r="r" b="b"/>
              <a:pathLst>
                <a:path w="4304" h="8781" extrusionOk="0">
                  <a:moveTo>
                    <a:pt x="62" y="1"/>
                  </a:moveTo>
                  <a:cubicBezTo>
                    <a:pt x="22" y="1"/>
                    <a:pt x="0" y="5"/>
                    <a:pt x="0" y="12"/>
                  </a:cubicBezTo>
                  <a:cubicBezTo>
                    <a:pt x="0" y="46"/>
                    <a:pt x="367" y="179"/>
                    <a:pt x="867" y="580"/>
                  </a:cubicBezTo>
                  <a:cubicBezTo>
                    <a:pt x="1434" y="813"/>
                    <a:pt x="2135" y="1180"/>
                    <a:pt x="2635" y="1714"/>
                  </a:cubicBezTo>
                  <a:cubicBezTo>
                    <a:pt x="3136" y="2247"/>
                    <a:pt x="3369" y="3015"/>
                    <a:pt x="3503" y="3548"/>
                  </a:cubicBezTo>
                  <a:cubicBezTo>
                    <a:pt x="3536" y="3815"/>
                    <a:pt x="3603" y="4049"/>
                    <a:pt x="3603" y="4215"/>
                  </a:cubicBezTo>
                  <a:cubicBezTo>
                    <a:pt x="3636" y="4382"/>
                    <a:pt x="3636" y="4482"/>
                    <a:pt x="3636" y="4482"/>
                  </a:cubicBezTo>
                  <a:cubicBezTo>
                    <a:pt x="3636" y="4482"/>
                    <a:pt x="3669" y="4549"/>
                    <a:pt x="3669" y="4716"/>
                  </a:cubicBezTo>
                  <a:cubicBezTo>
                    <a:pt x="3703" y="4883"/>
                    <a:pt x="3703" y="5083"/>
                    <a:pt x="3703" y="5383"/>
                  </a:cubicBezTo>
                  <a:cubicBezTo>
                    <a:pt x="3669" y="5917"/>
                    <a:pt x="3536" y="6717"/>
                    <a:pt x="3269" y="7384"/>
                  </a:cubicBezTo>
                  <a:cubicBezTo>
                    <a:pt x="2984" y="8017"/>
                    <a:pt x="2489" y="8590"/>
                    <a:pt x="1926" y="8590"/>
                  </a:cubicBezTo>
                  <a:cubicBezTo>
                    <a:pt x="1896" y="8590"/>
                    <a:pt x="1865" y="8589"/>
                    <a:pt x="1835" y="8585"/>
                  </a:cubicBezTo>
                  <a:cubicBezTo>
                    <a:pt x="1701" y="8585"/>
                    <a:pt x="1601" y="8552"/>
                    <a:pt x="1468" y="8552"/>
                  </a:cubicBezTo>
                  <a:cubicBezTo>
                    <a:pt x="1334" y="8552"/>
                    <a:pt x="1268" y="8519"/>
                    <a:pt x="1168" y="8485"/>
                  </a:cubicBezTo>
                  <a:cubicBezTo>
                    <a:pt x="1034" y="8385"/>
                    <a:pt x="934" y="8385"/>
                    <a:pt x="934" y="8385"/>
                  </a:cubicBezTo>
                  <a:cubicBezTo>
                    <a:pt x="867" y="8385"/>
                    <a:pt x="967" y="8485"/>
                    <a:pt x="1134" y="8552"/>
                  </a:cubicBezTo>
                  <a:cubicBezTo>
                    <a:pt x="1201" y="8585"/>
                    <a:pt x="1301" y="8652"/>
                    <a:pt x="1434" y="8685"/>
                  </a:cubicBezTo>
                  <a:cubicBezTo>
                    <a:pt x="1534" y="8719"/>
                    <a:pt x="1668" y="8752"/>
                    <a:pt x="1835" y="8752"/>
                  </a:cubicBezTo>
                  <a:cubicBezTo>
                    <a:pt x="1876" y="8773"/>
                    <a:pt x="1924" y="8781"/>
                    <a:pt x="1975" y="8781"/>
                  </a:cubicBezTo>
                  <a:cubicBezTo>
                    <a:pt x="2089" y="8781"/>
                    <a:pt x="2220" y="8742"/>
                    <a:pt x="2335" y="8719"/>
                  </a:cubicBezTo>
                  <a:cubicBezTo>
                    <a:pt x="2502" y="8685"/>
                    <a:pt x="2669" y="8619"/>
                    <a:pt x="2835" y="8485"/>
                  </a:cubicBezTo>
                  <a:cubicBezTo>
                    <a:pt x="3169" y="8218"/>
                    <a:pt x="3436" y="7885"/>
                    <a:pt x="3636" y="7518"/>
                  </a:cubicBezTo>
                  <a:cubicBezTo>
                    <a:pt x="4036" y="6784"/>
                    <a:pt x="4203" y="5983"/>
                    <a:pt x="4270" y="5350"/>
                  </a:cubicBezTo>
                  <a:cubicBezTo>
                    <a:pt x="4303" y="5016"/>
                    <a:pt x="4270" y="4783"/>
                    <a:pt x="4270" y="4616"/>
                  </a:cubicBezTo>
                  <a:lnTo>
                    <a:pt x="4270" y="4316"/>
                  </a:lnTo>
                  <a:cubicBezTo>
                    <a:pt x="4270" y="4316"/>
                    <a:pt x="4270" y="4182"/>
                    <a:pt x="4203" y="4015"/>
                  </a:cubicBezTo>
                  <a:cubicBezTo>
                    <a:pt x="4203" y="3815"/>
                    <a:pt x="4170" y="3548"/>
                    <a:pt x="4103" y="3281"/>
                  </a:cubicBezTo>
                  <a:cubicBezTo>
                    <a:pt x="3936" y="2681"/>
                    <a:pt x="3603" y="1847"/>
                    <a:pt x="2969" y="1280"/>
                  </a:cubicBezTo>
                  <a:cubicBezTo>
                    <a:pt x="2368" y="646"/>
                    <a:pt x="1601" y="346"/>
                    <a:pt x="1001" y="179"/>
                  </a:cubicBezTo>
                  <a:cubicBezTo>
                    <a:pt x="561" y="50"/>
                    <a:pt x="202" y="1"/>
                    <a:pt x="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2"/>
            <p:cNvSpPr/>
            <p:nvPr/>
          </p:nvSpPr>
          <p:spPr>
            <a:xfrm>
              <a:off x="4466063" y="1790523"/>
              <a:ext cx="42011" cy="41770"/>
            </a:xfrm>
            <a:custGeom>
              <a:avLst/>
              <a:gdLst/>
              <a:ahLst/>
              <a:cxnLst/>
              <a:rect l="l" t="t" r="r" b="b"/>
              <a:pathLst>
                <a:path w="2970" h="2953" extrusionOk="0">
                  <a:moveTo>
                    <a:pt x="613" y="1"/>
                  </a:moveTo>
                  <a:cubicBezTo>
                    <a:pt x="502" y="1"/>
                    <a:pt x="407" y="32"/>
                    <a:pt x="334" y="97"/>
                  </a:cubicBezTo>
                  <a:cubicBezTo>
                    <a:pt x="0" y="397"/>
                    <a:pt x="267" y="1231"/>
                    <a:pt x="868" y="1965"/>
                  </a:cubicBezTo>
                  <a:cubicBezTo>
                    <a:pt x="1363" y="2591"/>
                    <a:pt x="1961" y="2952"/>
                    <a:pt x="2357" y="2952"/>
                  </a:cubicBezTo>
                  <a:cubicBezTo>
                    <a:pt x="2468" y="2952"/>
                    <a:pt x="2563" y="2924"/>
                    <a:pt x="2636" y="2866"/>
                  </a:cubicBezTo>
                  <a:cubicBezTo>
                    <a:pt x="2969" y="2566"/>
                    <a:pt x="2702" y="1732"/>
                    <a:pt x="2102" y="964"/>
                  </a:cubicBezTo>
                  <a:cubicBezTo>
                    <a:pt x="1607" y="391"/>
                    <a:pt x="1010" y="1"/>
                    <a:pt x="6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52"/>
            <p:cNvSpPr/>
            <p:nvPr/>
          </p:nvSpPr>
          <p:spPr>
            <a:xfrm>
              <a:off x="4424067" y="1779362"/>
              <a:ext cx="33990" cy="15630"/>
            </a:xfrm>
            <a:custGeom>
              <a:avLst/>
              <a:gdLst/>
              <a:ahLst/>
              <a:cxnLst/>
              <a:rect l="l" t="t" r="r" b="b"/>
              <a:pathLst>
                <a:path w="2403" h="1105" extrusionOk="0">
                  <a:moveTo>
                    <a:pt x="1574" y="1"/>
                  </a:moveTo>
                  <a:cubicBezTo>
                    <a:pt x="1428" y="1"/>
                    <a:pt x="1268" y="17"/>
                    <a:pt x="1101" y="52"/>
                  </a:cubicBezTo>
                  <a:cubicBezTo>
                    <a:pt x="468" y="186"/>
                    <a:pt x="1" y="486"/>
                    <a:pt x="67" y="753"/>
                  </a:cubicBezTo>
                  <a:cubicBezTo>
                    <a:pt x="117" y="974"/>
                    <a:pt x="419" y="1105"/>
                    <a:pt x="829" y="1105"/>
                  </a:cubicBezTo>
                  <a:cubicBezTo>
                    <a:pt x="975" y="1105"/>
                    <a:pt x="1135" y="1088"/>
                    <a:pt x="1302" y="1053"/>
                  </a:cubicBezTo>
                  <a:cubicBezTo>
                    <a:pt x="1935" y="920"/>
                    <a:pt x="2402" y="653"/>
                    <a:pt x="2336" y="352"/>
                  </a:cubicBezTo>
                  <a:cubicBezTo>
                    <a:pt x="2286" y="131"/>
                    <a:pt x="1984" y="1"/>
                    <a:pt x="15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52"/>
            <p:cNvSpPr/>
            <p:nvPr/>
          </p:nvSpPr>
          <p:spPr>
            <a:xfrm>
              <a:off x="3821999" y="2129720"/>
              <a:ext cx="116088" cy="138734"/>
            </a:xfrm>
            <a:custGeom>
              <a:avLst/>
              <a:gdLst/>
              <a:ahLst/>
              <a:cxnLst/>
              <a:rect l="l" t="t" r="r" b="b"/>
              <a:pathLst>
                <a:path w="8207" h="9808" extrusionOk="0">
                  <a:moveTo>
                    <a:pt x="4638" y="1402"/>
                  </a:moveTo>
                  <a:cubicBezTo>
                    <a:pt x="4638" y="1402"/>
                    <a:pt x="1" y="1"/>
                    <a:pt x="635" y="4304"/>
                  </a:cubicBezTo>
                  <a:cubicBezTo>
                    <a:pt x="1235" y="8607"/>
                    <a:pt x="4938" y="9808"/>
                    <a:pt x="6105" y="8741"/>
                  </a:cubicBezTo>
                  <a:cubicBezTo>
                    <a:pt x="7273" y="7673"/>
                    <a:pt x="8207" y="2569"/>
                    <a:pt x="4638" y="1402"/>
                  </a:cubicBezTo>
                  <a:close/>
                </a:path>
              </a:pathLst>
            </a:custGeom>
            <a:solidFill>
              <a:srgbClr val="F6C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2"/>
            <p:cNvSpPr/>
            <p:nvPr/>
          </p:nvSpPr>
          <p:spPr>
            <a:xfrm>
              <a:off x="3821999" y="2129720"/>
              <a:ext cx="116088" cy="138734"/>
            </a:xfrm>
            <a:custGeom>
              <a:avLst/>
              <a:gdLst/>
              <a:ahLst/>
              <a:cxnLst/>
              <a:rect l="l" t="t" r="r" b="b"/>
              <a:pathLst>
                <a:path w="8207" h="9808" extrusionOk="0">
                  <a:moveTo>
                    <a:pt x="4638" y="1402"/>
                  </a:moveTo>
                  <a:cubicBezTo>
                    <a:pt x="4638" y="1402"/>
                    <a:pt x="1" y="1"/>
                    <a:pt x="635" y="4304"/>
                  </a:cubicBezTo>
                  <a:cubicBezTo>
                    <a:pt x="1235" y="8607"/>
                    <a:pt x="4938" y="9808"/>
                    <a:pt x="6105" y="8741"/>
                  </a:cubicBezTo>
                  <a:cubicBezTo>
                    <a:pt x="7273" y="7673"/>
                    <a:pt x="8207" y="2569"/>
                    <a:pt x="4638" y="1402"/>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2"/>
            <p:cNvSpPr/>
            <p:nvPr/>
          </p:nvSpPr>
          <p:spPr>
            <a:xfrm>
              <a:off x="3854561" y="2149537"/>
              <a:ext cx="83526" cy="110897"/>
            </a:xfrm>
            <a:custGeom>
              <a:avLst/>
              <a:gdLst/>
              <a:ahLst/>
              <a:cxnLst/>
              <a:rect l="l" t="t" r="r" b="b"/>
              <a:pathLst>
                <a:path w="5905" h="7840" extrusionOk="0">
                  <a:moveTo>
                    <a:pt x="2336" y="1"/>
                  </a:moveTo>
                  <a:lnTo>
                    <a:pt x="2269" y="1"/>
                  </a:lnTo>
                  <a:cubicBezTo>
                    <a:pt x="2269" y="68"/>
                    <a:pt x="2336" y="168"/>
                    <a:pt x="2336" y="201"/>
                  </a:cubicBezTo>
                  <a:cubicBezTo>
                    <a:pt x="2369" y="1335"/>
                    <a:pt x="3036" y="3003"/>
                    <a:pt x="2169" y="4004"/>
                  </a:cubicBezTo>
                  <a:cubicBezTo>
                    <a:pt x="1335" y="5005"/>
                    <a:pt x="1" y="5838"/>
                    <a:pt x="1168" y="7239"/>
                  </a:cubicBezTo>
                  <a:cubicBezTo>
                    <a:pt x="1201" y="7273"/>
                    <a:pt x="1201" y="7273"/>
                    <a:pt x="1201" y="7340"/>
                  </a:cubicBezTo>
                  <a:cubicBezTo>
                    <a:pt x="2235" y="7840"/>
                    <a:pt x="3303" y="7840"/>
                    <a:pt x="3803" y="7340"/>
                  </a:cubicBezTo>
                  <a:cubicBezTo>
                    <a:pt x="4971" y="6272"/>
                    <a:pt x="5905" y="1168"/>
                    <a:pt x="2336"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2"/>
            <p:cNvSpPr/>
            <p:nvPr/>
          </p:nvSpPr>
          <p:spPr>
            <a:xfrm>
              <a:off x="3856923" y="2182565"/>
              <a:ext cx="38234" cy="47202"/>
            </a:xfrm>
            <a:custGeom>
              <a:avLst/>
              <a:gdLst/>
              <a:ahLst/>
              <a:cxnLst/>
              <a:rect l="l" t="t" r="r" b="b"/>
              <a:pathLst>
                <a:path w="2703" h="3337" extrusionOk="0">
                  <a:moveTo>
                    <a:pt x="2535" y="2336"/>
                  </a:moveTo>
                  <a:lnTo>
                    <a:pt x="1768" y="2203"/>
                  </a:lnTo>
                  <a:cubicBezTo>
                    <a:pt x="1702" y="2203"/>
                    <a:pt x="1668" y="2169"/>
                    <a:pt x="1568" y="2203"/>
                  </a:cubicBezTo>
                  <a:lnTo>
                    <a:pt x="1501" y="2203"/>
                  </a:lnTo>
                  <a:lnTo>
                    <a:pt x="1501" y="2203"/>
                  </a:lnTo>
                  <a:lnTo>
                    <a:pt x="1435" y="2203"/>
                  </a:lnTo>
                  <a:lnTo>
                    <a:pt x="1401" y="2203"/>
                  </a:lnTo>
                  <a:lnTo>
                    <a:pt x="1401" y="2203"/>
                  </a:lnTo>
                  <a:lnTo>
                    <a:pt x="1401" y="2203"/>
                  </a:lnTo>
                  <a:lnTo>
                    <a:pt x="1401" y="2236"/>
                  </a:lnTo>
                  <a:lnTo>
                    <a:pt x="1401" y="2336"/>
                  </a:lnTo>
                  <a:cubicBezTo>
                    <a:pt x="1435" y="2569"/>
                    <a:pt x="1668" y="2770"/>
                    <a:pt x="1835" y="2936"/>
                  </a:cubicBezTo>
                  <a:cubicBezTo>
                    <a:pt x="2235" y="3237"/>
                    <a:pt x="2602" y="3203"/>
                    <a:pt x="2602" y="3237"/>
                  </a:cubicBezTo>
                  <a:cubicBezTo>
                    <a:pt x="2602" y="3237"/>
                    <a:pt x="2535" y="3270"/>
                    <a:pt x="2369" y="3270"/>
                  </a:cubicBezTo>
                  <a:cubicBezTo>
                    <a:pt x="2269" y="3270"/>
                    <a:pt x="2202" y="3270"/>
                    <a:pt x="2068" y="3337"/>
                  </a:cubicBezTo>
                  <a:cubicBezTo>
                    <a:pt x="1935" y="3337"/>
                    <a:pt x="1835" y="3270"/>
                    <a:pt x="1702" y="3237"/>
                  </a:cubicBezTo>
                  <a:cubicBezTo>
                    <a:pt x="1535" y="3203"/>
                    <a:pt x="1401" y="3103"/>
                    <a:pt x="1235" y="3003"/>
                  </a:cubicBezTo>
                  <a:cubicBezTo>
                    <a:pt x="1101" y="2870"/>
                    <a:pt x="934" y="2703"/>
                    <a:pt x="868" y="2503"/>
                  </a:cubicBezTo>
                  <a:cubicBezTo>
                    <a:pt x="834" y="2436"/>
                    <a:pt x="834" y="2369"/>
                    <a:pt x="834" y="2269"/>
                  </a:cubicBezTo>
                  <a:lnTo>
                    <a:pt x="834" y="2069"/>
                  </a:lnTo>
                  <a:cubicBezTo>
                    <a:pt x="834" y="2002"/>
                    <a:pt x="868" y="1902"/>
                    <a:pt x="901" y="1869"/>
                  </a:cubicBezTo>
                  <a:cubicBezTo>
                    <a:pt x="934" y="1769"/>
                    <a:pt x="1034" y="1736"/>
                    <a:pt x="1068" y="1702"/>
                  </a:cubicBezTo>
                  <a:cubicBezTo>
                    <a:pt x="1168" y="1669"/>
                    <a:pt x="1201" y="1602"/>
                    <a:pt x="1268" y="1602"/>
                  </a:cubicBezTo>
                  <a:lnTo>
                    <a:pt x="1335" y="1602"/>
                  </a:lnTo>
                  <a:lnTo>
                    <a:pt x="1335" y="1602"/>
                  </a:lnTo>
                  <a:lnTo>
                    <a:pt x="1335" y="1602"/>
                  </a:lnTo>
                  <a:lnTo>
                    <a:pt x="1335" y="1602"/>
                  </a:lnTo>
                  <a:lnTo>
                    <a:pt x="1335" y="1602"/>
                  </a:lnTo>
                  <a:lnTo>
                    <a:pt x="1335" y="1602"/>
                  </a:lnTo>
                  <a:lnTo>
                    <a:pt x="1335" y="1602"/>
                  </a:lnTo>
                  <a:cubicBezTo>
                    <a:pt x="1335" y="1602"/>
                    <a:pt x="1335" y="1569"/>
                    <a:pt x="1268" y="1569"/>
                  </a:cubicBezTo>
                  <a:lnTo>
                    <a:pt x="1201" y="1435"/>
                  </a:lnTo>
                  <a:lnTo>
                    <a:pt x="1068" y="1202"/>
                  </a:lnTo>
                  <a:cubicBezTo>
                    <a:pt x="901" y="902"/>
                    <a:pt x="734" y="668"/>
                    <a:pt x="601" y="435"/>
                  </a:cubicBezTo>
                  <a:cubicBezTo>
                    <a:pt x="434" y="234"/>
                    <a:pt x="334" y="101"/>
                    <a:pt x="200" y="68"/>
                  </a:cubicBezTo>
                  <a:cubicBezTo>
                    <a:pt x="67" y="1"/>
                    <a:pt x="0" y="1"/>
                    <a:pt x="0" y="1"/>
                  </a:cubicBezTo>
                  <a:lnTo>
                    <a:pt x="234" y="1"/>
                  </a:lnTo>
                  <a:cubicBezTo>
                    <a:pt x="401" y="1"/>
                    <a:pt x="601" y="68"/>
                    <a:pt x="868" y="234"/>
                  </a:cubicBezTo>
                  <a:cubicBezTo>
                    <a:pt x="1101" y="401"/>
                    <a:pt x="1335" y="635"/>
                    <a:pt x="1568" y="902"/>
                  </a:cubicBezTo>
                  <a:cubicBezTo>
                    <a:pt x="1601" y="968"/>
                    <a:pt x="1702" y="1035"/>
                    <a:pt x="1735" y="1102"/>
                  </a:cubicBezTo>
                  <a:lnTo>
                    <a:pt x="1835" y="1235"/>
                  </a:lnTo>
                  <a:lnTo>
                    <a:pt x="1935" y="1402"/>
                  </a:lnTo>
                  <a:cubicBezTo>
                    <a:pt x="2169" y="1702"/>
                    <a:pt x="2435" y="2069"/>
                    <a:pt x="2702" y="2369"/>
                  </a:cubicBezTo>
                  <a:cubicBezTo>
                    <a:pt x="2669" y="2336"/>
                    <a:pt x="2636" y="2336"/>
                    <a:pt x="2535" y="2336"/>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2"/>
            <p:cNvSpPr/>
            <p:nvPr/>
          </p:nvSpPr>
          <p:spPr>
            <a:xfrm>
              <a:off x="3843711" y="2154728"/>
              <a:ext cx="18417" cy="11344"/>
            </a:xfrm>
            <a:custGeom>
              <a:avLst/>
              <a:gdLst/>
              <a:ahLst/>
              <a:cxnLst/>
              <a:rect l="l" t="t" r="r" b="b"/>
              <a:pathLst>
                <a:path w="1302" h="802" extrusionOk="0">
                  <a:moveTo>
                    <a:pt x="67" y="635"/>
                  </a:moveTo>
                  <a:cubicBezTo>
                    <a:pt x="100" y="801"/>
                    <a:pt x="434" y="801"/>
                    <a:pt x="768" y="668"/>
                  </a:cubicBezTo>
                  <a:cubicBezTo>
                    <a:pt x="1101" y="535"/>
                    <a:pt x="1301" y="334"/>
                    <a:pt x="1268" y="168"/>
                  </a:cubicBezTo>
                  <a:cubicBezTo>
                    <a:pt x="1201" y="1"/>
                    <a:pt x="901" y="1"/>
                    <a:pt x="534" y="134"/>
                  </a:cubicBezTo>
                  <a:cubicBezTo>
                    <a:pt x="234" y="234"/>
                    <a:pt x="0" y="468"/>
                    <a:pt x="67" y="635"/>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2"/>
            <p:cNvSpPr/>
            <p:nvPr/>
          </p:nvSpPr>
          <p:spPr>
            <a:xfrm>
              <a:off x="3863995" y="1867853"/>
              <a:ext cx="553480" cy="486447"/>
            </a:xfrm>
            <a:custGeom>
              <a:avLst/>
              <a:gdLst/>
              <a:ahLst/>
              <a:cxnLst/>
              <a:rect l="l" t="t" r="r" b="b"/>
              <a:pathLst>
                <a:path w="39129" h="34390" extrusionOk="0">
                  <a:moveTo>
                    <a:pt x="17118" y="0"/>
                  </a:moveTo>
                  <a:cubicBezTo>
                    <a:pt x="11454" y="0"/>
                    <a:pt x="6522" y="2963"/>
                    <a:pt x="3570" y="7806"/>
                  </a:cubicBezTo>
                  <a:cubicBezTo>
                    <a:pt x="1568" y="11109"/>
                    <a:pt x="1" y="15412"/>
                    <a:pt x="1368" y="19248"/>
                  </a:cubicBezTo>
                  <a:cubicBezTo>
                    <a:pt x="1531" y="19607"/>
                    <a:pt x="3259" y="23189"/>
                    <a:pt x="3615" y="23189"/>
                  </a:cubicBezTo>
                  <a:cubicBezTo>
                    <a:pt x="3623" y="23189"/>
                    <a:pt x="3630" y="23188"/>
                    <a:pt x="3637" y="23184"/>
                  </a:cubicBezTo>
                  <a:lnTo>
                    <a:pt x="3637" y="23184"/>
                  </a:lnTo>
                  <a:cubicBezTo>
                    <a:pt x="2369" y="23918"/>
                    <a:pt x="1535" y="25419"/>
                    <a:pt x="1502" y="26820"/>
                  </a:cubicBezTo>
                  <a:cubicBezTo>
                    <a:pt x="1402" y="30756"/>
                    <a:pt x="6772" y="33591"/>
                    <a:pt x="10075" y="34125"/>
                  </a:cubicBezTo>
                  <a:cubicBezTo>
                    <a:pt x="11197" y="34302"/>
                    <a:pt x="12345" y="34390"/>
                    <a:pt x="13500" y="34390"/>
                  </a:cubicBezTo>
                  <a:cubicBezTo>
                    <a:pt x="16908" y="34390"/>
                    <a:pt x="20369" y="33627"/>
                    <a:pt x="23384" y="32157"/>
                  </a:cubicBezTo>
                  <a:cubicBezTo>
                    <a:pt x="29789" y="29088"/>
                    <a:pt x="30856" y="25352"/>
                    <a:pt x="30856" y="25352"/>
                  </a:cubicBezTo>
                  <a:cubicBezTo>
                    <a:pt x="30856" y="25352"/>
                    <a:pt x="31383" y="26633"/>
                    <a:pt x="33174" y="26633"/>
                  </a:cubicBezTo>
                  <a:cubicBezTo>
                    <a:pt x="33766" y="26633"/>
                    <a:pt x="34497" y="26493"/>
                    <a:pt x="35393" y="26119"/>
                  </a:cubicBezTo>
                  <a:cubicBezTo>
                    <a:pt x="38440" y="24838"/>
                    <a:pt x="39129" y="18205"/>
                    <a:pt x="35194" y="18205"/>
                  </a:cubicBezTo>
                  <a:cubicBezTo>
                    <a:pt x="34521" y="18205"/>
                    <a:pt x="33713" y="18399"/>
                    <a:pt x="32757" y="18848"/>
                  </a:cubicBezTo>
                  <a:cubicBezTo>
                    <a:pt x="32757" y="18848"/>
                    <a:pt x="36060" y="15245"/>
                    <a:pt x="35693" y="12676"/>
                  </a:cubicBezTo>
                  <a:cubicBezTo>
                    <a:pt x="35293" y="10141"/>
                    <a:pt x="30456" y="101"/>
                    <a:pt x="17213" y="1"/>
                  </a:cubicBezTo>
                  <a:cubicBezTo>
                    <a:pt x="17181" y="1"/>
                    <a:pt x="17150" y="0"/>
                    <a:pt x="17118"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2"/>
            <p:cNvSpPr/>
            <p:nvPr/>
          </p:nvSpPr>
          <p:spPr>
            <a:xfrm>
              <a:off x="4330639" y="2060367"/>
              <a:ext cx="38234" cy="63709"/>
            </a:xfrm>
            <a:custGeom>
              <a:avLst/>
              <a:gdLst/>
              <a:ahLst/>
              <a:cxnLst/>
              <a:rect l="l" t="t" r="r" b="b"/>
              <a:pathLst>
                <a:path w="2703" h="4504" extrusionOk="0">
                  <a:moveTo>
                    <a:pt x="2703" y="0"/>
                  </a:moveTo>
                  <a:cubicBezTo>
                    <a:pt x="2036" y="2202"/>
                    <a:pt x="1" y="4504"/>
                    <a:pt x="1" y="4504"/>
                  </a:cubicBezTo>
                  <a:cubicBezTo>
                    <a:pt x="234" y="4370"/>
                    <a:pt x="435" y="4237"/>
                    <a:pt x="668" y="4203"/>
                  </a:cubicBezTo>
                  <a:cubicBezTo>
                    <a:pt x="1435" y="3169"/>
                    <a:pt x="2503" y="1502"/>
                    <a:pt x="2703"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2"/>
            <p:cNvSpPr/>
            <p:nvPr/>
          </p:nvSpPr>
          <p:spPr>
            <a:xfrm>
              <a:off x="3883813" y="2183994"/>
              <a:ext cx="515741" cy="170306"/>
            </a:xfrm>
            <a:custGeom>
              <a:avLst/>
              <a:gdLst/>
              <a:ahLst/>
              <a:cxnLst/>
              <a:rect l="l" t="t" r="r" b="b"/>
              <a:pathLst>
                <a:path w="36461" h="12040" extrusionOk="0">
                  <a:moveTo>
                    <a:pt x="36460" y="0"/>
                  </a:moveTo>
                  <a:cubicBezTo>
                    <a:pt x="36093" y="1334"/>
                    <a:pt x="35293" y="2502"/>
                    <a:pt x="34158" y="2969"/>
                  </a:cubicBezTo>
                  <a:cubicBezTo>
                    <a:pt x="33261" y="3346"/>
                    <a:pt x="32528" y="3487"/>
                    <a:pt x="31934" y="3487"/>
                  </a:cubicBezTo>
                  <a:cubicBezTo>
                    <a:pt x="30164" y="3487"/>
                    <a:pt x="29622" y="2235"/>
                    <a:pt x="29622" y="2235"/>
                  </a:cubicBezTo>
                  <a:cubicBezTo>
                    <a:pt x="29622" y="2235"/>
                    <a:pt x="28588" y="5938"/>
                    <a:pt x="22150" y="9006"/>
                  </a:cubicBezTo>
                  <a:cubicBezTo>
                    <a:pt x="19135" y="10477"/>
                    <a:pt x="15673" y="11239"/>
                    <a:pt x="12266" y="11239"/>
                  </a:cubicBezTo>
                  <a:cubicBezTo>
                    <a:pt x="11111" y="11239"/>
                    <a:pt x="9963" y="11152"/>
                    <a:pt x="8840" y="10975"/>
                  </a:cubicBezTo>
                  <a:cubicBezTo>
                    <a:pt x="5571" y="10441"/>
                    <a:pt x="167" y="7605"/>
                    <a:pt x="268" y="3669"/>
                  </a:cubicBezTo>
                  <a:cubicBezTo>
                    <a:pt x="268" y="3569"/>
                    <a:pt x="268" y="3436"/>
                    <a:pt x="301" y="3302"/>
                  </a:cubicBezTo>
                  <a:lnTo>
                    <a:pt x="301" y="3302"/>
                  </a:lnTo>
                  <a:cubicBezTo>
                    <a:pt x="167" y="3669"/>
                    <a:pt x="101" y="4103"/>
                    <a:pt x="101" y="4470"/>
                  </a:cubicBezTo>
                  <a:cubicBezTo>
                    <a:pt x="1" y="8373"/>
                    <a:pt x="5405" y="11208"/>
                    <a:pt x="8674" y="11775"/>
                  </a:cubicBezTo>
                  <a:cubicBezTo>
                    <a:pt x="9796" y="11952"/>
                    <a:pt x="10944" y="12040"/>
                    <a:pt x="12099" y="12040"/>
                  </a:cubicBezTo>
                  <a:cubicBezTo>
                    <a:pt x="15507" y="12040"/>
                    <a:pt x="18968" y="11277"/>
                    <a:pt x="21983" y="9807"/>
                  </a:cubicBezTo>
                  <a:cubicBezTo>
                    <a:pt x="28421" y="6705"/>
                    <a:pt x="29455" y="3002"/>
                    <a:pt x="29455" y="3002"/>
                  </a:cubicBezTo>
                  <a:cubicBezTo>
                    <a:pt x="29455" y="3002"/>
                    <a:pt x="30001" y="4283"/>
                    <a:pt x="31787" y="4283"/>
                  </a:cubicBezTo>
                  <a:cubicBezTo>
                    <a:pt x="32378" y="4283"/>
                    <a:pt x="33104" y="4143"/>
                    <a:pt x="33992" y="3769"/>
                  </a:cubicBezTo>
                  <a:cubicBezTo>
                    <a:pt x="35326" y="3169"/>
                    <a:pt x="36193" y="1635"/>
                    <a:pt x="36460"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52"/>
            <p:cNvSpPr/>
            <p:nvPr/>
          </p:nvSpPr>
          <p:spPr>
            <a:xfrm>
              <a:off x="3873911" y="2054228"/>
              <a:ext cx="43892" cy="136386"/>
            </a:xfrm>
            <a:custGeom>
              <a:avLst/>
              <a:gdLst/>
              <a:ahLst/>
              <a:cxnLst/>
              <a:rect l="l" t="t" r="r" b="b"/>
              <a:pathLst>
                <a:path w="3103" h="9642" extrusionOk="0">
                  <a:moveTo>
                    <a:pt x="3102" y="9241"/>
                  </a:moveTo>
                  <a:cubicBezTo>
                    <a:pt x="3100" y="9242"/>
                    <a:pt x="3097" y="9243"/>
                    <a:pt x="3095" y="9244"/>
                  </a:cubicBezTo>
                  <a:lnTo>
                    <a:pt x="3095" y="9244"/>
                  </a:lnTo>
                  <a:cubicBezTo>
                    <a:pt x="3097" y="9243"/>
                    <a:pt x="3100" y="9242"/>
                    <a:pt x="3102" y="9241"/>
                  </a:cubicBezTo>
                  <a:close/>
                  <a:moveTo>
                    <a:pt x="601" y="1"/>
                  </a:moveTo>
                  <a:lnTo>
                    <a:pt x="601" y="1"/>
                  </a:lnTo>
                  <a:cubicBezTo>
                    <a:pt x="100" y="2002"/>
                    <a:pt x="0" y="4104"/>
                    <a:pt x="701" y="6072"/>
                  </a:cubicBezTo>
                  <a:cubicBezTo>
                    <a:pt x="834" y="6339"/>
                    <a:pt x="1935" y="8674"/>
                    <a:pt x="2535" y="9641"/>
                  </a:cubicBezTo>
                  <a:cubicBezTo>
                    <a:pt x="2700" y="9476"/>
                    <a:pt x="2865" y="9344"/>
                    <a:pt x="3095" y="9244"/>
                  </a:cubicBezTo>
                  <a:lnTo>
                    <a:pt x="3095" y="9244"/>
                  </a:lnTo>
                  <a:cubicBezTo>
                    <a:pt x="3090" y="9245"/>
                    <a:pt x="3086" y="9246"/>
                    <a:pt x="3081" y="9246"/>
                  </a:cubicBezTo>
                  <a:cubicBezTo>
                    <a:pt x="2725" y="9246"/>
                    <a:pt x="998" y="5630"/>
                    <a:pt x="867" y="5271"/>
                  </a:cubicBezTo>
                  <a:cubicBezTo>
                    <a:pt x="267" y="3570"/>
                    <a:pt x="267" y="1769"/>
                    <a:pt x="601"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52"/>
            <p:cNvSpPr/>
            <p:nvPr/>
          </p:nvSpPr>
          <p:spPr>
            <a:xfrm>
              <a:off x="4110302" y="2192113"/>
              <a:ext cx="141563" cy="90599"/>
            </a:xfrm>
            <a:custGeom>
              <a:avLst/>
              <a:gdLst/>
              <a:ahLst/>
              <a:cxnLst/>
              <a:rect l="l" t="t" r="r" b="b"/>
              <a:pathLst>
                <a:path w="10008" h="6405" extrusionOk="0">
                  <a:moveTo>
                    <a:pt x="6090" y="1"/>
                  </a:moveTo>
                  <a:cubicBezTo>
                    <a:pt x="5500" y="1"/>
                    <a:pt x="4872" y="84"/>
                    <a:pt x="4236" y="260"/>
                  </a:cubicBezTo>
                  <a:cubicBezTo>
                    <a:pt x="1735" y="927"/>
                    <a:pt x="0" y="2828"/>
                    <a:pt x="434" y="4430"/>
                  </a:cubicBezTo>
                  <a:cubicBezTo>
                    <a:pt x="787" y="5665"/>
                    <a:pt x="2225" y="6405"/>
                    <a:pt x="4001" y="6405"/>
                  </a:cubicBezTo>
                  <a:cubicBezTo>
                    <a:pt x="4575" y="6405"/>
                    <a:pt x="5185" y="6327"/>
                    <a:pt x="5804" y="6164"/>
                  </a:cubicBezTo>
                  <a:cubicBezTo>
                    <a:pt x="8306" y="5497"/>
                    <a:pt x="10007" y="3596"/>
                    <a:pt x="9607" y="1995"/>
                  </a:cubicBezTo>
                  <a:cubicBezTo>
                    <a:pt x="9282" y="745"/>
                    <a:pt x="7852" y="1"/>
                    <a:pt x="6090"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2"/>
            <p:cNvSpPr/>
            <p:nvPr/>
          </p:nvSpPr>
          <p:spPr>
            <a:xfrm>
              <a:off x="3885227" y="2198139"/>
              <a:ext cx="93909" cy="87756"/>
            </a:xfrm>
            <a:custGeom>
              <a:avLst/>
              <a:gdLst/>
              <a:ahLst/>
              <a:cxnLst/>
              <a:rect l="l" t="t" r="r" b="b"/>
              <a:pathLst>
                <a:path w="6639" h="6204" extrusionOk="0">
                  <a:moveTo>
                    <a:pt x="1902" y="1"/>
                  </a:moveTo>
                  <a:cubicBezTo>
                    <a:pt x="801" y="768"/>
                    <a:pt x="34" y="2169"/>
                    <a:pt x="1" y="3503"/>
                  </a:cubicBezTo>
                  <a:cubicBezTo>
                    <a:pt x="1" y="4404"/>
                    <a:pt x="234" y="5238"/>
                    <a:pt x="668" y="5972"/>
                  </a:cubicBezTo>
                  <a:cubicBezTo>
                    <a:pt x="801" y="6005"/>
                    <a:pt x="935" y="6072"/>
                    <a:pt x="1135" y="6072"/>
                  </a:cubicBezTo>
                  <a:cubicBezTo>
                    <a:pt x="1594" y="6161"/>
                    <a:pt x="2046" y="6204"/>
                    <a:pt x="2480" y="6204"/>
                  </a:cubicBezTo>
                  <a:cubicBezTo>
                    <a:pt x="4473" y="6204"/>
                    <a:pt x="6092" y="5307"/>
                    <a:pt x="6339" y="3937"/>
                  </a:cubicBezTo>
                  <a:cubicBezTo>
                    <a:pt x="6639" y="2269"/>
                    <a:pt x="4804" y="501"/>
                    <a:pt x="2202" y="67"/>
                  </a:cubicBezTo>
                  <a:cubicBezTo>
                    <a:pt x="2136" y="67"/>
                    <a:pt x="2002" y="1"/>
                    <a:pt x="1902"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2"/>
            <p:cNvSpPr/>
            <p:nvPr/>
          </p:nvSpPr>
          <p:spPr>
            <a:xfrm>
              <a:off x="4324033" y="2158038"/>
              <a:ext cx="42958" cy="63709"/>
            </a:xfrm>
            <a:custGeom>
              <a:avLst/>
              <a:gdLst/>
              <a:ahLst/>
              <a:cxnLst/>
              <a:rect l="l" t="t" r="r" b="b"/>
              <a:pathLst>
                <a:path w="3037" h="4504" extrusionOk="0">
                  <a:moveTo>
                    <a:pt x="1168" y="2102"/>
                  </a:moveTo>
                  <a:cubicBezTo>
                    <a:pt x="1469" y="2102"/>
                    <a:pt x="1802" y="2102"/>
                    <a:pt x="2069" y="2169"/>
                  </a:cubicBezTo>
                  <a:cubicBezTo>
                    <a:pt x="2369" y="2269"/>
                    <a:pt x="2736" y="2402"/>
                    <a:pt x="2970" y="2769"/>
                  </a:cubicBezTo>
                  <a:cubicBezTo>
                    <a:pt x="3003" y="2836"/>
                    <a:pt x="3036" y="2936"/>
                    <a:pt x="3036" y="3003"/>
                  </a:cubicBezTo>
                  <a:lnTo>
                    <a:pt x="3036" y="3269"/>
                  </a:lnTo>
                  <a:cubicBezTo>
                    <a:pt x="3003" y="3436"/>
                    <a:pt x="3003" y="3570"/>
                    <a:pt x="2970" y="3670"/>
                  </a:cubicBezTo>
                  <a:cubicBezTo>
                    <a:pt x="2903" y="3770"/>
                    <a:pt x="2903" y="3803"/>
                    <a:pt x="2870" y="3903"/>
                  </a:cubicBezTo>
                  <a:cubicBezTo>
                    <a:pt x="2836" y="3937"/>
                    <a:pt x="2803" y="4003"/>
                    <a:pt x="2736" y="4070"/>
                  </a:cubicBezTo>
                  <a:cubicBezTo>
                    <a:pt x="2669" y="4170"/>
                    <a:pt x="2536" y="4237"/>
                    <a:pt x="2469" y="4303"/>
                  </a:cubicBezTo>
                  <a:cubicBezTo>
                    <a:pt x="2036" y="4504"/>
                    <a:pt x="1702" y="4504"/>
                    <a:pt x="1502" y="4504"/>
                  </a:cubicBezTo>
                  <a:cubicBezTo>
                    <a:pt x="1369" y="4504"/>
                    <a:pt x="1302" y="4504"/>
                    <a:pt x="1235" y="4470"/>
                  </a:cubicBezTo>
                  <a:lnTo>
                    <a:pt x="1168" y="4470"/>
                  </a:lnTo>
                  <a:lnTo>
                    <a:pt x="1235" y="4470"/>
                  </a:lnTo>
                  <a:cubicBezTo>
                    <a:pt x="1302" y="4470"/>
                    <a:pt x="1369" y="4470"/>
                    <a:pt x="1502" y="4437"/>
                  </a:cubicBezTo>
                  <a:cubicBezTo>
                    <a:pt x="1702" y="4404"/>
                    <a:pt x="2036" y="4303"/>
                    <a:pt x="2303" y="4070"/>
                  </a:cubicBezTo>
                  <a:cubicBezTo>
                    <a:pt x="2336" y="3970"/>
                    <a:pt x="2403" y="3937"/>
                    <a:pt x="2469" y="3836"/>
                  </a:cubicBezTo>
                  <a:cubicBezTo>
                    <a:pt x="2469" y="3803"/>
                    <a:pt x="2503" y="3770"/>
                    <a:pt x="2536" y="3736"/>
                  </a:cubicBezTo>
                  <a:cubicBezTo>
                    <a:pt x="2536" y="3670"/>
                    <a:pt x="2536" y="3636"/>
                    <a:pt x="2569" y="3603"/>
                  </a:cubicBezTo>
                  <a:cubicBezTo>
                    <a:pt x="2636" y="3436"/>
                    <a:pt x="2636" y="3169"/>
                    <a:pt x="2536" y="3069"/>
                  </a:cubicBezTo>
                  <a:cubicBezTo>
                    <a:pt x="2469" y="2936"/>
                    <a:pt x="2236" y="2836"/>
                    <a:pt x="2002" y="2802"/>
                  </a:cubicBezTo>
                  <a:cubicBezTo>
                    <a:pt x="1735" y="2769"/>
                    <a:pt x="1435" y="2769"/>
                    <a:pt x="1168" y="2769"/>
                  </a:cubicBezTo>
                  <a:lnTo>
                    <a:pt x="735" y="2769"/>
                  </a:lnTo>
                  <a:cubicBezTo>
                    <a:pt x="501" y="2769"/>
                    <a:pt x="234" y="2736"/>
                    <a:pt x="1" y="2669"/>
                  </a:cubicBezTo>
                  <a:cubicBezTo>
                    <a:pt x="34" y="2435"/>
                    <a:pt x="101" y="2169"/>
                    <a:pt x="201" y="1968"/>
                  </a:cubicBezTo>
                  <a:cubicBezTo>
                    <a:pt x="201" y="1935"/>
                    <a:pt x="234" y="1902"/>
                    <a:pt x="234" y="1835"/>
                  </a:cubicBezTo>
                  <a:lnTo>
                    <a:pt x="301" y="1768"/>
                  </a:lnTo>
                  <a:cubicBezTo>
                    <a:pt x="334" y="1735"/>
                    <a:pt x="334" y="1635"/>
                    <a:pt x="368" y="1602"/>
                  </a:cubicBezTo>
                  <a:cubicBezTo>
                    <a:pt x="501" y="1401"/>
                    <a:pt x="635" y="1168"/>
                    <a:pt x="801" y="968"/>
                  </a:cubicBezTo>
                  <a:cubicBezTo>
                    <a:pt x="1068" y="601"/>
                    <a:pt x="1402" y="334"/>
                    <a:pt x="1735" y="167"/>
                  </a:cubicBezTo>
                  <a:cubicBezTo>
                    <a:pt x="2069" y="0"/>
                    <a:pt x="2369" y="67"/>
                    <a:pt x="2536" y="134"/>
                  </a:cubicBezTo>
                  <a:cubicBezTo>
                    <a:pt x="2703" y="234"/>
                    <a:pt x="2736" y="301"/>
                    <a:pt x="2803" y="301"/>
                  </a:cubicBezTo>
                  <a:cubicBezTo>
                    <a:pt x="2803" y="301"/>
                    <a:pt x="2703" y="267"/>
                    <a:pt x="2536" y="234"/>
                  </a:cubicBezTo>
                  <a:cubicBezTo>
                    <a:pt x="2369" y="167"/>
                    <a:pt x="2136" y="234"/>
                    <a:pt x="1869" y="434"/>
                  </a:cubicBezTo>
                  <a:cubicBezTo>
                    <a:pt x="1602" y="601"/>
                    <a:pt x="1402" y="901"/>
                    <a:pt x="1168" y="1268"/>
                  </a:cubicBezTo>
                  <a:cubicBezTo>
                    <a:pt x="1035" y="1435"/>
                    <a:pt x="935" y="1635"/>
                    <a:pt x="868" y="1835"/>
                  </a:cubicBezTo>
                  <a:cubicBezTo>
                    <a:pt x="835" y="1902"/>
                    <a:pt x="835" y="1935"/>
                    <a:pt x="801" y="2002"/>
                  </a:cubicBezTo>
                  <a:lnTo>
                    <a:pt x="735" y="2102"/>
                  </a:lnTo>
                  <a:lnTo>
                    <a:pt x="735" y="2135"/>
                  </a:lnTo>
                  <a:lnTo>
                    <a:pt x="735" y="2135"/>
                  </a:lnTo>
                  <a:lnTo>
                    <a:pt x="735" y="2135"/>
                  </a:lnTo>
                  <a:cubicBezTo>
                    <a:pt x="902" y="2102"/>
                    <a:pt x="1035" y="2102"/>
                    <a:pt x="1168" y="2102"/>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2"/>
            <p:cNvSpPr/>
            <p:nvPr/>
          </p:nvSpPr>
          <p:spPr>
            <a:xfrm>
              <a:off x="4036225" y="2324595"/>
              <a:ext cx="17469" cy="8034"/>
            </a:xfrm>
            <a:custGeom>
              <a:avLst/>
              <a:gdLst/>
              <a:ahLst/>
              <a:cxnLst/>
              <a:rect l="l" t="t" r="r" b="b"/>
              <a:pathLst>
                <a:path w="1235" h="568" extrusionOk="0">
                  <a:moveTo>
                    <a:pt x="0" y="301"/>
                  </a:moveTo>
                  <a:cubicBezTo>
                    <a:pt x="0" y="467"/>
                    <a:pt x="300" y="568"/>
                    <a:pt x="634" y="568"/>
                  </a:cubicBezTo>
                  <a:cubicBezTo>
                    <a:pt x="967" y="568"/>
                    <a:pt x="1234" y="434"/>
                    <a:pt x="1234" y="301"/>
                  </a:cubicBezTo>
                  <a:cubicBezTo>
                    <a:pt x="1234" y="134"/>
                    <a:pt x="967" y="0"/>
                    <a:pt x="634" y="0"/>
                  </a:cubicBezTo>
                  <a:cubicBezTo>
                    <a:pt x="300" y="0"/>
                    <a:pt x="0" y="134"/>
                    <a:pt x="0" y="30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52"/>
            <p:cNvSpPr/>
            <p:nvPr/>
          </p:nvSpPr>
          <p:spPr>
            <a:xfrm>
              <a:off x="3991399" y="2244379"/>
              <a:ext cx="126937" cy="48150"/>
            </a:xfrm>
            <a:custGeom>
              <a:avLst/>
              <a:gdLst/>
              <a:ahLst/>
              <a:cxnLst/>
              <a:rect l="l" t="t" r="r" b="b"/>
              <a:pathLst>
                <a:path w="8974" h="3404" extrusionOk="0">
                  <a:moveTo>
                    <a:pt x="7572" y="1"/>
                  </a:moveTo>
                  <a:cubicBezTo>
                    <a:pt x="7505" y="1"/>
                    <a:pt x="7405" y="234"/>
                    <a:pt x="7505" y="568"/>
                  </a:cubicBezTo>
                  <a:cubicBezTo>
                    <a:pt x="7539" y="701"/>
                    <a:pt x="7572" y="868"/>
                    <a:pt x="7672" y="1001"/>
                  </a:cubicBezTo>
                  <a:cubicBezTo>
                    <a:pt x="7672" y="1035"/>
                    <a:pt x="7706" y="1035"/>
                    <a:pt x="7706" y="1068"/>
                  </a:cubicBezTo>
                  <a:cubicBezTo>
                    <a:pt x="7639" y="1168"/>
                    <a:pt x="7505" y="1302"/>
                    <a:pt x="7339" y="1402"/>
                  </a:cubicBezTo>
                  <a:cubicBezTo>
                    <a:pt x="7038" y="1702"/>
                    <a:pt x="6571" y="2036"/>
                    <a:pt x="6138" y="2302"/>
                  </a:cubicBezTo>
                  <a:cubicBezTo>
                    <a:pt x="5637" y="2536"/>
                    <a:pt x="5137" y="2736"/>
                    <a:pt x="4737" y="2769"/>
                  </a:cubicBezTo>
                  <a:cubicBezTo>
                    <a:pt x="4537" y="2836"/>
                    <a:pt x="4370" y="2836"/>
                    <a:pt x="4303" y="2869"/>
                  </a:cubicBezTo>
                  <a:lnTo>
                    <a:pt x="3503" y="2869"/>
                  </a:lnTo>
                  <a:cubicBezTo>
                    <a:pt x="3136" y="2836"/>
                    <a:pt x="2569" y="2669"/>
                    <a:pt x="2135" y="2436"/>
                  </a:cubicBezTo>
                  <a:cubicBezTo>
                    <a:pt x="1668" y="2202"/>
                    <a:pt x="1201" y="1869"/>
                    <a:pt x="967" y="1569"/>
                  </a:cubicBezTo>
                  <a:cubicBezTo>
                    <a:pt x="834" y="1402"/>
                    <a:pt x="734" y="1268"/>
                    <a:pt x="701" y="1168"/>
                  </a:cubicBezTo>
                  <a:cubicBezTo>
                    <a:pt x="834" y="1102"/>
                    <a:pt x="901" y="1068"/>
                    <a:pt x="901" y="1068"/>
                  </a:cubicBezTo>
                  <a:cubicBezTo>
                    <a:pt x="901" y="1068"/>
                    <a:pt x="1068" y="901"/>
                    <a:pt x="1201" y="668"/>
                  </a:cubicBezTo>
                  <a:cubicBezTo>
                    <a:pt x="1301" y="401"/>
                    <a:pt x="1301" y="201"/>
                    <a:pt x="1201" y="168"/>
                  </a:cubicBezTo>
                  <a:cubicBezTo>
                    <a:pt x="1134" y="168"/>
                    <a:pt x="1001" y="268"/>
                    <a:pt x="867" y="401"/>
                  </a:cubicBezTo>
                  <a:cubicBezTo>
                    <a:pt x="734" y="501"/>
                    <a:pt x="567" y="568"/>
                    <a:pt x="567" y="568"/>
                  </a:cubicBezTo>
                  <a:cubicBezTo>
                    <a:pt x="567" y="568"/>
                    <a:pt x="467" y="701"/>
                    <a:pt x="334" y="768"/>
                  </a:cubicBezTo>
                  <a:cubicBezTo>
                    <a:pt x="200" y="868"/>
                    <a:pt x="0" y="935"/>
                    <a:pt x="0" y="1035"/>
                  </a:cubicBezTo>
                  <a:cubicBezTo>
                    <a:pt x="0" y="1102"/>
                    <a:pt x="200" y="1202"/>
                    <a:pt x="467" y="1202"/>
                  </a:cubicBezTo>
                  <a:cubicBezTo>
                    <a:pt x="500" y="1202"/>
                    <a:pt x="567" y="1202"/>
                    <a:pt x="634" y="1168"/>
                  </a:cubicBezTo>
                  <a:cubicBezTo>
                    <a:pt x="667" y="1268"/>
                    <a:pt x="701" y="1435"/>
                    <a:pt x="834" y="1669"/>
                  </a:cubicBezTo>
                  <a:cubicBezTo>
                    <a:pt x="1034" y="2036"/>
                    <a:pt x="1501" y="2436"/>
                    <a:pt x="1935" y="2769"/>
                  </a:cubicBezTo>
                  <a:cubicBezTo>
                    <a:pt x="2435" y="3070"/>
                    <a:pt x="3002" y="3270"/>
                    <a:pt x="3469" y="3370"/>
                  </a:cubicBezTo>
                  <a:cubicBezTo>
                    <a:pt x="3669" y="3403"/>
                    <a:pt x="3870" y="3403"/>
                    <a:pt x="4003" y="3403"/>
                  </a:cubicBezTo>
                  <a:lnTo>
                    <a:pt x="4203" y="3403"/>
                  </a:lnTo>
                  <a:cubicBezTo>
                    <a:pt x="4203" y="3403"/>
                    <a:pt x="4303" y="3403"/>
                    <a:pt x="4403" y="3370"/>
                  </a:cubicBezTo>
                  <a:cubicBezTo>
                    <a:pt x="4537" y="3336"/>
                    <a:pt x="4737" y="3336"/>
                    <a:pt x="4970" y="3236"/>
                  </a:cubicBezTo>
                  <a:cubicBezTo>
                    <a:pt x="5371" y="3103"/>
                    <a:pt x="5904" y="2869"/>
                    <a:pt x="6405" y="2569"/>
                  </a:cubicBezTo>
                  <a:cubicBezTo>
                    <a:pt x="6905" y="2236"/>
                    <a:pt x="7339" y="1869"/>
                    <a:pt x="7572" y="1502"/>
                  </a:cubicBezTo>
                  <a:cubicBezTo>
                    <a:pt x="7706" y="1335"/>
                    <a:pt x="7806" y="1202"/>
                    <a:pt x="7839" y="1068"/>
                  </a:cubicBezTo>
                  <a:lnTo>
                    <a:pt x="8006" y="1168"/>
                  </a:lnTo>
                  <a:cubicBezTo>
                    <a:pt x="8039" y="1202"/>
                    <a:pt x="8139" y="1202"/>
                    <a:pt x="8206" y="1202"/>
                  </a:cubicBezTo>
                  <a:cubicBezTo>
                    <a:pt x="8306" y="1202"/>
                    <a:pt x="8339" y="1235"/>
                    <a:pt x="8406" y="1235"/>
                  </a:cubicBezTo>
                  <a:lnTo>
                    <a:pt x="8640" y="1235"/>
                  </a:lnTo>
                  <a:cubicBezTo>
                    <a:pt x="8706" y="1235"/>
                    <a:pt x="8740" y="1202"/>
                    <a:pt x="8806" y="1202"/>
                  </a:cubicBezTo>
                  <a:cubicBezTo>
                    <a:pt x="8873" y="1168"/>
                    <a:pt x="8973" y="1102"/>
                    <a:pt x="8973" y="1068"/>
                  </a:cubicBezTo>
                  <a:cubicBezTo>
                    <a:pt x="8906" y="1068"/>
                    <a:pt x="8640" y="1035"/>
                    <a:pt x="8473" y="901"/>
                  </a:cubicBezTo>
                  <a:cubicBezTo>
                    <a:pt x="8406" y="901"/>
                    <a:pt x="8373" y="868"/>
                    <a:pt x="8339" y="835"/>
                  </a:cubicBezTo>
                  <a:cubicBezTo>
                    <a:pt x="8273" y="801"/>
                    <a:pt x="8239" y="801"/>
                    <a:pt x="8239" y="735"/>
                  </a:cubicBezTo>
                  <a:lnTo>
                    <a:pt x="8173" y="668"/>
                  </a:lnTo>
                  <a:cubicBezTo>
                    <a:pt x="8173" y="668"/>
                    <a:pt x="8006" y="568"/>
                    <a:pt x="7872" y="401"/>
                  </a:cubicBezTo>
                  <a:cubicBezTo>
                    <a:pt x="7739" y="234"/>
                    <a:pt x="7672" y="1"/>
                    <a:pt x="7572" y="1"/>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52"/>
            <p:cNvSpPr/>
            <p:nvPr/>
          </p:nvSpPr>
          <p:spPr>
            <a:xfrm>
              <a:off x="4011217" y="2264705"/>
              <a:ext cx="76440" cy="44401"/>
            </a:xfrm>
            <a:custGeom>
              <a:avLst/>
              <a:gdLst/>
              <a:ahLst/>
              <a:cxnLst/>
              <a:rect l="l" t="t" r="r" b="b"/>
              <a:pathLst>
                <a:path w="5404" h="3139" extrusionOk="0">
                  <a:moveTo>
                    <a:pt x="3729" y="1"/>
                  </a:moveTo>
                  <a:cubicBezTo>
                    <a:pt x="2718" y="1"/>
                    <a:pt x="2435" y="799"/>
                    <a:pt x="2435" y="799"/>
                  </a:cubicBezTo>
                  <a:cubicBezTo>
                    <a:pt x="2118" y="253"/>
                    <a:pt x="1689" y="84"/>
                    <a:pt x="1280" y="84"/>
                  </a:cubicBezTo>
                  <a:cubicBezTo>
                    <a:pt x="615" y="84"/>
                    <a:pt x="0" y="532"/>
                    <a:pt x="0" y="532"/>
                  </a:cubicBezTo>
                  <a:cubicBezTo>
                    <a:pt x="0" y="532"/>
                    <a:pt x="477" y="3138"/>
                    <a:pt x="2641" y="3138"/>
                  </a:cubicBezTo>
                  <a:cubicBezTo>
                    <a:pt x="2694" y="3138"/>
                    <a:pt x="2747" y="3137"/>
                    <a:pt x="2802" y="3134"/>
                  </a:cubicBezTo>
                  <a:cubicBezTo>
                    <a:pt x="5337" y="3067"/>
                    <a:pt x="5404" y="532"/>
                    <a:pt x="5404" y="532"/>
                  </a:cubicBezTo>
                  <a:cubicBezTo>
                    <a:pt x="4698" y="139"/>
                    <a:pt x="4150" y="1"/>
                    <a:pt x="37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2"/>
            <p:cNvSpPr/>
            <p:nvPr/>
          </p:nvSpPr>
          <p:spPr>
            <a:xfrm>
              <a:off x="4010736" y="2265285"/>
              <a:ext cx="75506" cy="24018"/>
            </a:xfrm>
            <a:custGeom>
              <a:avLst/>
              <a:gdLst/>
              <a:ahLst/>
              <a:cxnLst/>
              <a:rect l="l" t="t" r="r" b="b"/>
              <a:pathLst>
                <a:path w="5338" h="1698" extrusionOk="0">
                  <a:moveTo>
                    <a:pt x="3724" y="0"/>
                  </a:moveTo>
                  <a:cubicBezTo>
                    <a:pt x="2722" y="0"/>
                    <a:pt x="2436" y="824"/>
                    <a:pt x="2436" y="824"/>
                  </a:cubicBezTo>
                  <a:cubicBezTo>
                    <a:pt x="2114" y="258"/>
                    <a:pt x="1678" y="84"/>
                    <a:pt x="1264" y="84"/>
                  </a:cubicBezTo>
                  <a:cubicBezTo>
                    <a:pt x="604" y="84"/>
                    <a:pt x="1" y="524"/>
                    <a:pt x="1" y="524"/>
                  </a:cubicBezTo>
                  <a:cubicBezTo>
                    <a:pt x="1" y="524"/>
                    <a:pt x="1" y="591"/>
                    <a:pt x="34" y="758"/>
                  </a:cubicBezTo>
                  <a:cubicBezTo>
                    <a:pt x="485" y="1130"/>
                    <a:pt x="1361" y="1698"/>
                    <a:pt x="2521" y="1698"/>
                  </a:cubicBezTo>
                  <a:cubicBezTo>
                    <a:pt x="3336" y="1698"/>
                    <a:pt x="4291" y="1417"/>
                    <a:pt x="5338" y="591"/>
                  </a:cubicBezTo>
                  <a:lnTo>
                    <a:pt x="5338" y="524"/>
                  </a:lnTo>
                  <a:cubicBezTo>
                    <a:pt x="4661" y="137"/>
                    <a:pt x="4133" y="0"/>
                    <a:pt x="3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2"/>
            <p:cNvSpPr/>
            <p:nvPr/>
          </p:nvSpPr>
          <p:spPr>
            <a:xfrm>
              <a:off x="4023013" y="2270689"/>
              <a:ext cx="11330" cy="6365"/>
            </a:xfrm>
            <a:custGeom>
              <a:avLst/>
              <a:gdLst/>
              <a:ahLst/>
              <a:cxnLst/>
              <a:rect l="l" t="t" r="r" b="b"/>
              <a:pathLst>
                <a:path w="801" h="450" extrusionOk="0">
                  <a:moveTo>
                    <a:pt x="506" y="0"/>
                  </a:moveTo>
                  <a:cubicBezTo>
                    <a:pt x="471" y="0"/>
                    <a:pt x="436" y="3"/>
                    <a:pt x="400" y="9"/>
                  </a:cubicBezTo>
                  <a:cubicBezTo>
                    <a:pt x="167" y="42"/>
                    <a:pt x="0" y="176"/>
                    <a:pt x="67" y="309"/>
                  </a:cubicBezTo>
                  <a:cubicBezTo>
                    <a:pt x="96" y="367"/>
                    <a:pt x="224" y="449"/>
                    <a:pt x="387" y="449"/>
                  </a:cubicBezTo>
                  <a:cubicBezTo>
                    <a:pt x="413" y="449"/>
                    <a:pt x="440" y="447"/>
                    <a:pt x="467" y="442"/>
                  </a:cubicBezTo>
                  <a:cubicBezTo>
                    <a:pt x="667" y="376"/>
                    <a:pt x="801" y="276"/>
                    <a:pt x="801" y="142"/>
                  </a:cubicBezTo>
                  <a:cubicBezTo>
                    <a:pt x="801" y="60"/>
                    <a:pt x="665" y="0"/>
                    <a:pt x="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52"/>
            <p:cNvSpPr/>
            <p:nvPr/>
          </p:nvSpPr>
          <p:spPr>
            <a:xfrm>
              <a:off x="4054613" y="2269486"/>
              <a:ext cx="10878" cy="6167"/>
            </a:xfrm>
            <a:custGeom>
              <a:avLst/>
              <a:gdLst/>
              <a:ahLst/>
              <a:cxnLst/>
              <a:rect l="l" t="t" r="r" b="b"/>
              <a:pathLst>
                <a:path w="769" h="436" extrusionOk="0">
                  <a:moveTo>
                    <a:pt x="498" y="0"/>
                  </a:moveTo>
                  <a:cubicBezTo>
                    <a:pt x="446" y="0"/>
                    <a:pt x="390" y="8"/>
                    <a:pt x="335" y="27"/>
                  </a:cubicBezTo>
                  <a:cubicBezTo>
                    <a:pt x="101" y="60"/>
                    <a:pt x="1" y="194"/>
                    <a:pt x="1" y="294"/>
                  </a:cubicBezTo>
                  <a:cubicBezTo>
                    <a:pt x="28" y="376"/>
                    <a:pt x="146" y="436"/>
                    <a:pt x="299" y="436"/>
                  </a:cubicBezTo>
                  <a:cubicBezTo>
                    <a:pt x="331" y="436"/>
                    <a:pt x="366" y="433"/>
                    <a:pt x="401" y="427"/>
                  </a:cubicBezTo>
                  <a:cubicBezTo>
                    <a:pt x="601" y="394"/>
                    <a:pt x="768" y="261"/>
                    <a:pt x="735" y="127"/>
                  </a:cubicBezTo>
                  <a:cubicBezTo>
                    <a:pt x="735" y="55"/>
                    <a:pt x="631" y="0"/>
                    <a:pt x="4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52"/>
            <p:cNvSpPr/>
            <p:nvPr/>
          </p:nvSpPr>
          <p:spPr>
            <a:xfrm>
              <a:off x="4056976" y="2294396"/>
              <a:ext cx="14640" cy="9576"/>
            </a:xfrm>
            <a:custGeom>
              <a:avLst/>
              <a:gdLst/>
              <a:ahLst/>
              <a:cxnLst/>
              <a:rect l="l" t="t" r="r" b="b"/>
              <a:pathLst>
                <a:path w="1035" h="677" extrusionOk="0">
                  <a:moveTo>
                    <a:pt x="751" y="1"/>
                  </a:moveTo>
                  <a:cubicBezTo>
                    <a:pt x="651" y="1"/>
                    <a:pt x="518" y="34"/>
                    <a:pt x="368" y="101"/>
                  </a:cubicBezTo>
                  <a:cubicBezTo>
                    <a:pt x="101" y="234"/>
                    <a:pt x="1" y="468"/>
                    <a:pt x="67" y="601"/>
                  </a:cubicBezTo>
                  <a:cubicBezTo>
                    <a:pt x="118" y="651"/>
                    <a:pt x="201" y="676"/>
                    <a:pt x="305" y="676"/>
                  </a:cubicBezTo>
                  <a:cubicBezTo>
                    <a:pt x="409" y="676"/>
                    <a:pt x="534" y="651"/>
                    <a:pt x="668" y="601"/>
                  </a:cubicBezTo>
                  <a:cubicBezTo>
                    <a:pt x="901" y="434"/>
                    <a:pt x="1035" y="201"/>
                    <a:pt x="935" y="101"/>
                  </a:cubicBezTo>
                  <a:cubicBezTo>
                    <a:pt x="918" y="34"/>
                    <a:pt x="851" y="1"/>
                    <a:pt x="7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52"/>
            <p:cNvSpPr/>
            <p:nvPr/>
          </p:nvSpPr>
          <p:spPr>
            <a:xfrm>
              <a:off x="4007907" y="2218168"/>
              <a:ext cx="67967" cy="27894"/>
            </a:xfrm>
            <a:custGeom>
              <a:avLst/>
              <a:gdLst/>
              <a:ahLst/>
              <a:cxnLst/>
              <a:rect l="l" t="t" r="r" b="b"/>
              <a:pathLst>
                <a:path w="4805" h="1972" extrusionOk="0">
                  <a:moveTo>
                    <a:pt x="12" y="1"/>
                  </a:moveTo>
                  <a:cubicBezTo>
                    <a:pt x="4" y="1"/>
                    <a:pt x="1" y="7"/>
                    <a:pt x="1" y="19"/>
                  </a:cubicBezTo>
                  <a:cubicBezTo>
                    <a:pt x="146" y="1210"/>
                    <a:pt x="1456" y="1972"/>
                    <a:pt x="2518" y="1972"/>
                  </a:cubicBezTo>
                  <a:cubicBezTo>
                    <a:pt x="2676" y="1972"/>
                    <a:pt x="2828" y="1955"/>
                    <a:pt x="2969" y="1920"/>
                  </a:cubicBezTo>
                  <a:cubicBezTo>
                    <a:pt x="4037" y="1687"/>
                    <a:pt x="4804" y="1320"/>
                    <a:pt x="4404" y="486"/>
                  </a:cubicBezTo>
                  <a:cubicBezTo>
                    <a:pt x="4291" y="229"/>
                    <a:pt x="4089" y="137"/>
                    <a:pt x="3835" y="137"/>
                  </a:cubicBezTo>
                  <a:cubicBezTo>
                    <a:pt x="3261" y="137"/>
                    <a:pt x="2418" y="604"/>
                    <a:pt x="1702" y="720"/>
                  </a:cubicBezTo>
                  <a:cubicBezTo>
                    <a:pt x="1624" y="732"/>
                    <a:pt x="1549" y="738"/>
                    <a:pt x="1475" y="738"/>
                  </a:cubicBezTo>
                  <a:cubicBezTo>
                    <a:pt x="645" y="738"/>
                    <a:pt x="95" y="1"/>
                    <a:pt x="12"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52"/>
            <p:cNvSpPr/>
            <p:nvPr/>
          </p:nvSpPr>
          <p:spPr>
            <a:xfrm>
              <a:off x="4005544" y="2191067"/>
              <a:ext cx="32576" cy="49083"/>
            </a:xfrm>
            <a:custGeom>
              <a:avLst/>
              <a:gdLst/>
              <a:ahLst/>
              <a:cxnLst/>
              <a:rect l="l" t="t" r="r" b="b"/>
              <a:pathLst>
                <a:path w="2303" h="3470" extrusionOk="0">
                  <a:moveTo>
                    <a:pt x="1902" y="0"/>
                  </a:moveTo>
                  <a:cubicBezTo>
                    <a:pt x="1869" y="267"/>
                    <a:pt x="1869" y="601"/>
                    <a:pt x="1635" y="768"/>
                  </a:cubicBezTo>
                  <a:cubicBezTo>
                    <a:pt x="1402" y="868"/>
                    <a:pt x="1135" y="968"/>
                    <a:pt x="901" y="1135"/>
                  </a:cubicBezTo>
                  <a:cubicBezTo>
                    <a:pt x="735" y="1235"/>
                    <a:pt x="568" y="1335"/>
                    <a:pt x="401" y="1468"/>
                  </a:cubicBezTo>
                  <a:cubicBezTo>
                    <a:pt x="334" y="1568"/>
                    <a:pt x="234" y="1602"/>
                    <a:pt x="134" y="1702"/>
                  </a:cubicBezTo>
                  <a:cubicBezTo>
                    <a:pt x="68" y="1768"/>
                    <a:pt x="1" y="1835"/>
                    <a:pt x="1" y="1968"/>
                  </a:cubicBezTo>
                  <a:lnTo>
                    <a:pt x="1" y="2169"/>
                  </a:lnTo>
                  <a:cubicBezTo>
                    <a:pt x="68" y="2469"/>
                    <a:pt x="234" y="2669"/>
                    <a:pt x="468" y="2802"/>
                  </a:cubicBezTo>
                  <a:cubicBezTo>
                    <a:pt x="635" y="2969"/>
                    <a:pt x="801" y="3036"/>
                    <a:pt x="968" y="3169"/>
                  </a:cubicBezTo>
                  <a:cubicBezTo>
                    <a:pt x="1235" y="3369"/>
                    <a:pt x="1469" y="3470"/>
                    <a:pt x="1469" y="3470"/>
                  </a:cubicBezTo>
                  <a:cubicBezTo>
                    <a:pt x="1502" y="3436"/>
                    <a:pt x="1302" y="3269"/>
                    <a:pt x="1035" y="3069"/>
                  </a:cubicBezTo>
                  <a:cubicBezTo>
                    <a:pt x="901" y="2936"/>
                    <a:pt x="735" y="2802"/>
                    <a:pt x="635" y="2636"/>
                  </a:cubicBezTo>
                  <a:cubicBezTo>
                    <a:pt x="501" y="2469"/>
                    <a:pt x="334" y="2302"/>
                    <a:pt x="334" y="2135"/>
                  </a:cubicBezTo>
                  <a:lnTo>
                    <a:pt x="334" y="2002"/>
                  </a:lnTo>
                  <a:cubicBezTo>
                    <a:pt x="334" y="1968"/>
                    <a:pt x="334" y="1968"/>
                    <a:pt x="368" y="1968"/>
                  </a:cubicBezTo>
                  <a:cubicBezTo>
                    <a:pt x="401" y="1935"/>
                    <a:pt x="535" y="1835"/>
                    <a:pt x="635" y="1802"/>
                  </a:cubicBezTo>
                  <a:cubicBezTo>
                    <a:pt x="801" y="1668"/>
                    <a:pt x="968" y="1602"/>
                    <a:pt x="1135" y="1501"/>
                  </a:cubicBezTo>
                  <a:cubicBezTo>
                    <a:pt x="1402" y="1335"/>
                    <a:pt x="1835" y="1301"/>
                    <a:pt x="2036" y="1001"/>
                  </a:cubicBezTo>
                  <a:cubicBezTo>
                    <a:pt x="2302" y="734"/>
                    <a:pt x="2136" y="301"/>
                    <a:pt x="1902"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52"/>
            <p:cNvSpPr/>
            <p:nvPr/>
          </p:nvSpPr>
          <p:spPr>
            <a:xfrm>
              <a:off x="4040468" y="2226457"/>
              <a:ext cx="24075" cy="8628"/>
            </a:xfrm>
            <a:custGeom>
              <a:avLst/>
              <a:gdLst/>
              <a:ahLst/>
              <a:cxnLst/>
              <a:rect l="l" t="t" r="r" b="b"/>
              <a:pathLst>
                <a:path w="1702" h="610" extrusionOk="0">
                  <a:moveTo>
                    <a:pt x="834" y="0"/>
                  </a:moveTo>
                  <a:cubicBezTo>
                    <a:pt x="834" y="0"/>
                    <a:pt x="567" y="100"/>
                    <a:pt x="367" y="234"/>
                  </a:cubicBezTo>
                  <a:cubicBezTo>
                    <a:pt x="100" y="334"/>
                    <a:pt x="0" y="567"/>
                    <a:pt x="34" y="601"/>
                  </a:cubicBezTo>
                  <a:cubicBezTo>
                    <a:pt x="46" y="607"/>
                    <a:pt x="61" y="609"/>
                    <a:pt x="80" y="609"/>
                  </a:cubicBezTo>
                  <a:cubicBezTo>
                    <a:pt x="164" y="609"/>
                    <a:pt x="310" y="555"/>
                    <a:pt x="501" y="501"/>
                  </a:cubicBezTo>
                  <a:cubicBezTo>
                    <a:pt x="667" y="467"/>
                    <a:pt x="868" y="467"/>
                    <a:pt x="868" y="467"/>
                  </a:cubicBezTo>
                  <a:cubicBezTo>
                    <a:pt x="868" y="467"/>
                    <a:pt x="1034" y="400"/>
                    <a:pt x="1234" y="400"/>
                  </a:cubicBezTo>
                  <a:cubicBezTo>
                    <a:pt x="1335" y="367"/>
                    <a:pt x="1443" y="367"/>
                    <a:pt x="1531" y="367"/>
                  </a:cubicBezTo>
                  <a:cubicBezTo>
                    <a:pt x="1618" y="367"/>
                    <a:pt x="1685" y="367"/>
                    <a:pt x="1701" y="334"/>
                  </a:cubicBezTo>
                  <a:cubicBezTo>
                    <a:pt x="1701" y="300"/>
                    <a:pt x="1535" y="134"/>
                    <a:pt x="1335" y="100"/>
                  </a:cubicBezTo>
                  <a:cubicBezTo>
                    <a:pt x="1068" y="0"/>
                    <a:pt x="834" y="0"/>
                    <a:pt x="834"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52"/>
            <p:cNvSpPr/>
            <p:nvPr/>
          </p:nvSpPr>
          <p:spPr>
            <a:xfrm>
              <a:off x="4064062" y="2215948"/>
              <a:ext cx="12745" cy="24202"/>
            </a:xfrm>
            <a:custGeom>
              <a:avLst/>
              <a:gdLst/>
              <a:ahLst/>
              <a:cxnLst/>
              <a:rect l="l" t="t" r="r" b="b"/>
              <a:pathLst>
                <a:path w="901" h="1711" extrusionOk="0">
                  <a:moveTo>
                    <a:pt x="68" y="1"/>
                  </a:moveTo>
                  <a:cubicBezTo>
                    <a:pt x="51" y="1"/>
                    <a:pt x="39" y="4"/>
                    <a:pt x="33" y="9"/>
                  </a:cubicBezTo>
                  <a:cubicBezTo>
                    <a:pt x="0" y="76"/>
                    <a:pt x="200" y="243"/>
                    <a:pt x="334" y="476"/>
                  </a:cubicBezTo>
                  <a:cubicBezTo>
                    <a:pt x="367" y="543"/>
                    <a:pt x="434" y="643"/>
                    <a:pt x="434" y="710"/>
                  </a:cubicBezTo>
                  <a:cubicBezTo>
                    <a:pt x="500" y="810"/>
                    <a:pt x="500" y="843"/>
                    <a:pt x="500" y="843"/>
                  </a:cubicBezTo>
                  <a:cubicBezTo>
                    <a:pt x="500" y="843"/>
                    <a:pt x="534" y="843"/>
                    <a:pt x="534" y="910"/>
                  </a:cubicBezTo>
                  <a:lnTo>
                    <a:pt x="534" y="1043"/>
                  </a:lnTo>
                  <a:cubicBezTo>
                    <a:pt x="534" y="1077"/>
                    <a:pt x="534" y="1177"/>
                    <a:pt x="500" y="1210"/>
                  </a:cubicBezTo>
                  <a:cubicBezTo>
                    <a:pt x="434" y="1344"/>
                    <a:pt x="400" y="1477"/>
                    <a:pt x="367" y="1544"/>
                  </a:cubicBezTo>
                  <a:cubicBezTo>
                    <a:pt x="334" y="1644"/>
                    <a:pt x="267" y="1677"/>
                    <a:pt x="334" y="1711"/>
                  </a:cubicBezTo>
                  <a:cubicBezTo>
                    <a:pt x="367" y="1711"/>
                    <a:pt x="400" y="1711"/>
                    <a:pt x="500" y="1577"/>
                  </a:cubicBezTo>
                  <a:cubicBezTo>
                    <a:pt x="567" y="1510"/>
                    <a:pt x="667" y="1410"/>
                    <a:pt x="734" y="1310"/>
                  </a:cubicBezTo>
                  <a:cubicBezTo>
                    <a:pt x="834" y="1210"/>
                    <a:pt x="867" y="1043"/>
                    <a:pt x="901" y="910"/>
                  </a:cubicBezTo>
                  <a:lnTo>
                    <a:pt x="901" y="710"/>
                  </a:lnTo>
                  <a:cubicBezTo>
                    <a:pt x="901" y="710"/>
                    <a:pt x="767" y="376"/>
                    <a:pt x="534" y="209"/>
                  </a:cubicBezTo>
                  <a:cubicBezTo>
                    <a:pt x="367" y="70"/>
                    <a:pt x="154" y="1"/>
                    <a:pt x="68"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2"/>
            <p:cNvSpPr/>
            <p:nvPr/>
          </p:nvSpPr>
          <p:spPr>
            <a:xfrm>
              <a:off x="4025362" y="2214179"/>
              <a:ext cx="14173" cy="7214"/>
            </a:xfrm>
            <a:custGeom>
              <a:avLst/>
              <a:gdLst/>
              <a:ahLst/>
              <a:cxnLst/>
              <a:rect l="l" t="t" r="r" b="b"/>
              <a:pathLst>
                <a:path w="1002" h="510" extrusionOk="0">
                  <a:moveTo>
                    <a:pt x="468" y="1"/>
                  </a:moveTo>
                  <a:cubicBezTo>
                    <a:pt x="234" y="34"/>
                    <a:pt x="1" y="168"/>
                    <a:pt x="1" y="301"/>
                  </a:cubicBezTo>
                  <a:cubicBezTo>
                    <a:pt x="56" y="440"/>
                    <a:pt x="205" y="510"/>
                    <a:pt x="426" y="510"/>
                  </a:cubicBezTo>
                  <a:cubicBezTo>
                    <a:pt x="471" y="510"/>
                    <a:pt x="518" y="507"/>
                    <a:pt x="568" y="501"/>
                  </a:cubicBezTo>
                  <a:cubicBezTo>
                    <a:pt x="801" y="468"/>
                    <a:pt x="1002" y="334"/>
                    <a:pt x="1002" y="201"/>
                  </a:cubicBezTo>
                  <a:cubicBezTo>
                    <a:pt x="1002" y="101"/>
                    <a:pt x="768" y="1"/>
                    <a:pt x="468" y="1"/>
                  </a:cubicBezTo>
                  <a:close/>
                </a:path>
              </a:pathLst>
            </a:custGeom>
            <a:solidFill>
              <a:srgbClr val="F7C2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2"/>
            <p:cNvSpPr/>
            <p:nvPr/>
          </p:nvSpPr>
          <p:spPr>
            <a:xfrm>
              <a:off x="4105111" y="2094315"/>
              <a:ext cx="123161" cy="72705"/>
            </a:xfrm>
            <a:custGeom>
              <a:avLst/>
              <a:gdLst/>
              <a:ahLst/>
              <a:cxnLst/>
              <a:rect l="l" t="t" r="r" b="b"/>
              <a:pathLst>
                <a:path w="8707" h="5140" extrusionOk="0">
                  <a:moveTo>
                    <a:pt x="3501" y="1"/>
                  </a:moveTo>
                  <a:cubicBezTo>
                    <a:pt x="3457" y="1"/>
                    <a:pt x="3413" y="1"/>
                    <a:pt x="3369" y="2"/>
                  </a:cubicBezTo>
                  <a:cubicBezTo>
                    <a:pt x="0" y="102"/>
                    <a:pt x="134" y="4505"/>
                    <a:pt x="134" y="4572"/>
                  </a:cubicBezTo>
                  <a:lnTo>
                    <a:pt x="8706" y="5139"/>
                  </a:lnTo>
                  <a:cubicBezTo>
                    <a:pt x="8706" y="5139"/>
                    <a:pt x="8052" y="1"/>
                    <a:pt x="3501"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52"/>
            <p:cNvSpPr/>
            <p:nvPr/>
          </p:nvSpPr>
          <p:spPr>
            <a:xfrm>
              <a:off x="4102282" y="2108997"/>
              <a:ext cx="133062" cy="110713"/>
            </a:xfrm>
            <a:custGeom>
              <a:avLst/>
              <a:gdLst/>
              <a:ahLst/>
              <a:cxnLst/>
              <a:rect l="l" t="t" r="r" b="b"/>
              <a:pathLst>
                <a:path w="9407" h="7827" extrusionOk="0">
                  <a:moveTo>
                    <a:pt x="4102" y="0"/>
                  </a:moveTo>
                  <a:cubicBezTo>
                    <a:pt x="2492" y="0"/>
                    <a:pt x="1509" y="1213"/>
                    <a:pt x="834" y="2900"/>
                  </a:cubicBezTo>
                  <a:cubicBezTo>
                    <a:pt x="0" y="4902"/>
                    <a:pt x="701" y="6937"/>
                    <a:pt x="2835" y="7604"/>
                  </a:cubicBezTo>
                  <a:cubicBezTo>
                    <a:pt x="3303" y="7755"/>
                    <a:pt x="3799" y="7827"/>
                    <a:pt x="4298" y="7827"/>
                  </a:cubicBezTo>
                  <a:cubicBezTo>
                    <a:pt x="6117" y="7827"/>
                    <a:pt x="7971" y="6872"/>
                    <a:pt x="8573" y="5302"/>
                  </a:cubicBezTo>
                  <a:cubicBezTo>
                    <a:pt x="9407" y="3301"/>
                    <a:pt x="7839" y="799"/>
                    <a:pt x="5070" y="132"/>
                  </a:cubicBezTo>
                  <a:cubicBezTo>
                    <a:pt x="4724" y="43"/>
                    <a:pt x="4402" y="0"/>
                    <a:pt x="41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52"/>
            <p:cNvSpPr/>
            <p:nvPr/>
          </p:nvSpPr>
          <p:spPr>
            <a:xfrm>
              <a:off x="4114546" y="2131615"/>
              <a:ext cx="112778" cy="88095"/>
            </a:xfrm>
            <a:custGeom>
              <a:avLst/>
              <a:gdLst/>
              <a:ahLst/>
              <a:cxnLst/>
              <a:rect l="l" t="t" r="r" b="b"/>
              <a:pathLst>
                <a:path w="7973" h="6228" extrusionOk="0">
                  <a:moveTo>
                    <a:pt x="6638" y="0"/>
                  </a:moveTo>
                  <a:lnTo>
                    <a:pt x="6638" y="0"/>
                  </a:lnTo>
                  <a:cubicBezTo>
                    <a:pt x="7372" y="1168"/>
                    <a:pt x="7672" y="2536"/>
                    <a:pt x="7272" y="3603"/>
                  </a:cubicBezTo>
                  <a:cubicBezTo>
                    <a:pt x="6691" y="4997"/>
                    <a:pt x="5108" y="5598"/>
                    <a:pt x="3468" y="5598"/>
                  </a:cubicBezTo>
                  <a:cubicBezTo>
                    <a:pt x="2752" y="5598"/>
                    <a:pt x="2026" y="5484"/>
                    <a:pt x="1368" y="5271"/>
                  </a:cubicBezTo>
                  <a:cubicBezTo>
                    <a:pt x="834" y="5071"/>
                    <a:pt x="367" y="4804"/>
                    <a:pt x="0" y="4470"/>
                  </a:cubicBezTo>
                  <a:lnTo>
                    <a:pt x="0" y="4470"/>
                  </a:lnTo>
                  <a:cubicBezTo>
                    <a:pt x="0" y="4470"/>
                    <a:pt x="0" y="4504"/>
                    <a:pt x="34" y="4504"/>
                  </a:cubicBezTo>
                  <a:cubicBezTo>
                    <a:pt x="134" y="4637"/>
                    <a:pt x="200" y="4804"/>
                    <a:pt x="334" y="4904"/>
                  </a:cubicBezTo>
                  <a:cubicBezTo>
                    <a:pt x="334" y="4904"/>
                    <a:pt x="334" y="4971"/>
                    <a:pt x="367" y="4971"/>
                  </a:cubicBezTo>
                  <a:lnTo>
                    <a:pt x="501" y="5071"/>
                  </a:lnTo>
                  <a:lnTo>
                    <a:pt x="601" y="5171"/>
                  </a:lnTo>
                  <a:lnTo>
                    <a:pt x="701" y="5304"/>
                  </a:lnTo>
                  <a:lnTo>
                    <a:pt x="834" y="5404"/>
                  </a:lnTo>
                  <a:cubicBezTo>
                    <a:pt x="868" y="5471"/>
                    <a:pt x="934" y="5504"/>
                    <a:pt x="968" y="5504"/>
                  </a:cubicBezTo>
                  <a:cubicBezTo>
                    <a:pt x="1001" y="5538"/>
                    <a:pt x="1101" y="5571"/>
                    <a:pt x="1134" y="5638"/>
                  </a:cubicBezTo>
                  <a:cubicBezTo>
                    <a:pt x="1168" y="5671"/>
                    <a:pt x="1201" y="5671"/>
                    <a:pt x="1268" y="5704"/>
                  </a:cubicBezTo>
                  <a:cubicBezTo>
                    <a:pt x="1335" y="5738"/>
                    <a:pt x="1368" y="5805"/>
                    <a:pt x="1468" y="5838"/>
                  </a:cubicBezTo>
                  <a:cubicBezTo>
                    <a:pt x="1501" y="5838"/>
                    <a:pt x="1535" y="5871"/>
                    <a:pt x="1601" y="5871"/>
                  </a:cubicBezTo>
                  <a:lnTo>
                    <a:pt x="1968" y="6005"/>
                  </a:lnTo>
                  <a:cubicBezTo>
                    <a:pt x="2436" y="6156"/>
                    <a:pt x="2932" y="6228"/>
                    <a:pt x="3431" y="6228"/>
                  </a:cubicBezTo>
                  <a:cubicBezTo>
                    <a:pt x="5250" y="6228"/>
                    <a:pt x="7104" y="5273"/>
                    <a:pt x="7706" y="3703"/>
                  </a:cubicBezTo>
                  <a:cubicBezTo>
                    <a:pt x="7873" y="3269"/>
                    <a:pt x="7973" y="2769"/>
                    <a:pt x="7939" y="2302"/>
                  </a:cubicBezTo>
                  <a:cubicBezTo>
                    <a:pt x="7706" y="1501"/>
                    <a:pt x="7306" y="668"/>
                    <a:pt x="6638" y="0"/>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2"/>
            <p:cNvSpPr/>
            <p:nvPr/>
          </p:nvSpPr>
          <p:spPr>
            <a:xfrm>
              <a:off x="4141916" y="2133977"/>
              <a:ext cx="88237" cy="86822"/>
            </a:xfrm>
            <a:custGeom>
              <a:avLst/>
              <a:gdLst/>
              <a:ahLst/>
              <a:cxnLst/>
              <a:rect l="l" t="t" r="r" b="b"/>
              <a:pathLst>
                <a:path w="6238" h="6138" extrusionOk="0">
                  <a:moveTo>
                    <a:pt x="5037" y="0"/>
                  </a:moveTo>
                  <a:lnTo>
                    <a:pt x="5037" y="0"/>
                  </a:lnTo>
                  <a:cubicBezTo>
                    <a:pt x="5004" y="34"/>
                    <a:pt x="5137" y="300"/>
                    <a:pt x="5371" y="767"/>
                  </a:cubicBezTo>
                  <a:cubicBezTo>
                    <a:pt x="5571" y="1168"/>
                    <a:pt x="5771" y="1801"/>
                    <a:pt x="5838" y="2435"/>
                  </a:cubicBezTo>
                  <a:cubicBezTo>
                    <a:pt x="5871" y="3036"/>
                    <a:pt x="5604" y="3636"/>
                    <a:pt x="5371" y="4003"/>
                  </a:cubicBezTo>
                  <a:cubicBezTo>
                    <a:pt x="5237" y="4203"/>
                    <a:pt x="5070" y="4337"/>
                    <a:pt x="5004" y="4437"/>
                  </a:cubicBezTo>
                  <a:cubicBezTo>
                    <a:pt x="4870" y="4503"/>
                    <a:pt x="4837" y="4537"/>
                    <a:pt x="4837" y="4537"/>
                  </a:cubicBezTo>
                  <a:cubicBezTo>
                    <a:pt x="4837" y="4537"/>
                    <a:pt x="4570" y="4770"/>
                    <a:pt x="4203" y="5004"/>
                  </a:cubicBezTo>
                  <a:cubicBezTo>
                    <a:pt x="3803" y="5271"/>
                    <a:pt x="3236" y="5504"/>
                    <a:pt x="2602" y="5671"/>
                  </a:cubicBezTo>
                  <a:cubicBezTo>
                    <a:pt x="2001" y="5838"/>
                    <a:pt x="1368" y="5938"/>
                    <a:pt x="867" y="5938"/>
                  </a:cubicBezTo>
                  <a:cubicBezTo>
                    <a:pt x="534" y="5938"/>
                    <a:pt x="274" y="5908"/>
                    <a:pt x="138" y="5908"/>
                  </a:cubicBezTo>
                  <a:cubicBezTo>
                    <a:pt x="70" y="5908"/>
                    <a:pt x="33" y="5916"/>
                    <a:pt x="33" y="5938"/>
                  </a:cubicBezTo>
                  <a:cubicBezTo>
                    <a:pt x="0" y="5938"/>
                    <a:pt x="334" y="6038"/>
                    <a:pt x="867" y="6105"/>
                  </a:cubicBezTo>
                  <a:cubicBezTo>
                    <a:pt x="1034" y="6127"/>
                    <a:pt x="1219" y="6138"/>
                    <a:pt x="1417" y="6138"/>
                  </a:cubicBezTo>
                  <a:cubicBezTo>
                    <a:pt x="1812" y="6138"/>
                    <a:pt x="2257" y="6093"/>
                    <a:pt x="2702" y="6004"/>
                  </a:cubicBezTo>
                  <a:cubicBezTo>
                    <a:pt x="3369" y="5871"/>
                    <a:pt x="3970" y="5638"/>
                    <a:pt x="4437" y="5371"/>
                  </a:cubicBezTo>
                  <a:cubicBezTo>
                    <a:pt x="4904" y="5137"/>
                    <a:pt x="5137" y="4870"/>
                    <a:pt x="5137" y="4870"/>
                  </a:cubicBezTo>
                  <a:lnTo>
                    <a:pt x="5304" y="4704"/>
                  </a:lnTo>
                  <a:cubicBezTo>
                    <a:pt x="5404" y="4603"/>
                    <a:pt x="5571" y="4437"/>
                    <a:pt x="5704" y="4203"/>
                  </a:cubicBezTo>
                  <a:cubicBezTo>
                    <a:pt x="5971" y="3770"/>
                    <a:pt x="6238" y="3102"/>
                    <a:pt x="6138" y="2369"/>
                  </a:cubicBezTo>
                  <a:cubicBezTo>
                    <a:pt x="6071" y="1701"/>
                    <a:pt x="5771" y="1101"/>
                    <a:pt x="5537" y="667"/>
                  </a:cubicBezTo>
                  <a:cubicBezTo>
                    <a:pt x="5270" y="267"/>
                    <a:pt x="5070" y="0"/>
                    <a:pt x="5037" y="0"/>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52"/>
            <p:cNvSpPr/>
            <p:nvPr/>
          </p:nvSpPr>
          <p:spPr>
            <a:xfrm>
              <a:off x="4124928" y="2119380"/>
              <a:ext cx="89184" cy="82508"/>
            </a:xfrm>
            <a:custGeom>
              <a:avLst/>
              <a:gdLst/>
              <a:ahLst/>
              <a:cxnLst/>
              <a:rect l="l" t="t" r="r" b="b"/>
              <a:pathLst>
                <a:path w="6305" h="5833" extrusionOk="0">
                  <a:moveTo>
                    <a:pt x="3182" y="0"/>
                  </a:moveTo>
                  <a:cubicBezTo>
                    <a:pt x="1775" y="0"/>
                    <a:pt x="510" y="1043"/>
                    <a:pt x="267" y="2500"/>
                  </a:cubicBezTo>
                  <a:cubicBezTo>
                    <a:pt x="0" y="4068"/>
                    <a:pt x="1134" y="5535"/>
                    <a:pt x="2735" y="5802"/>
                  </a:cubicBezTo>
                  <a:cubicBezTo>
                    <a:pt x="2873" y="5823"/>
                    <a:pt x="3011" y="5833"/>
                    <a:pt x="3147" y="5833"/>
                  </a:cubicBezTo>
                  <a:cubicBezTo>
                    <a:pt x="4558" y="5833"/>
                    <a:pt x="5828" y="4764"/>
                    <a:pt x="6071" y="3334"/>
                  </a:cubicBezTo>
                  <a:cubicBezTo>
                    <a:pt x="6305" y="1733"/>
                    <a:pt x="5171" y="298"/>
                    <a:pt x="3603" y="31"/>
                  </a:cubicBezTo>
                  <a:cubicBezTo>
                    <a:pt x="3462" y="10"/>
                    <a:pt x="3321" y="0"/>
                    <a:pt x="3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2"/>
            <p:cNvSpPr/>
            <p:nvPr/>
          </p:nvSpPr>
          <p:spPr>
            <a:xfrm>
              <a:off x="4151351" y="2135137"/>
              <a:ext cx="46254" cy="45816"/>
            </a:xfrm>
            <a:custGeom>
              <a:avLst/>
              <a:gdLst/>
              <a:ahLst/>
              <a:cxnLst/>
              <a:rect l="l" t="t" r="r" b="b"/>
              <a:pathLst>
                <a:path w="3270" h="3239" extrusionOk="0">
                  <a:moveTo>
                    <a:pt x="1645" y="0"/>
                  </a:moveTo>
                  <a:cubicBezTo>
                    <a:pt x="896" y="0"/>
                    <a:pt x="222" y="596"/>
                    <a:pt x="100" y="1386"/>
                  </a:cubicBezTo>
                  <a:cubicBezTo>
                    <a:pt x="0" y="2253"/>
                    <a:pt x="567" y="3087"/>
                    <a:pt x="1401" y="3221"/>
                  </a:cubicBezTo>
                  <a:cubicBezTo>
                    <a:pt x="1476" y="3233"/>
                    <a:pt x="1551" y="3238"/>
                    <a:pt x="1624" y="3238"/>
                  </a:cubicBezTo>
                  <a:cubicBezTo>
                    <a:pt x="2373" y="3238"/>
                    <a:pt x="3048" y="2642"/>
                    <a:pt x="3169" y="1853"/>
                  </a:cubicBezTo>
                  <a:cubicBezTo>
                    <a:pt x="3269" y="952"/>
                    <a:pt x="2702" y="118"/>
                    <a:pt x="1868" y="18"/>
                  </a:cubicBezTo>
                  <a:cubicBezTo>
                    <a:pt x="1793" y="6"/>
                    <a:pt x="1719" y="0"/>
                    <a:pt x="1645"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2"/>
            <p:cNvSpPr/>
            <p:nvPr/>
          </p:nvSpPr>
          <p:spPr>
            <a:xfrm>
              <a:off x="4181070" y="2163498"/>
              <a:ext cx="29266" cy="17200"/>
            </a:xfrm>
            <a:custGeom>
              <a:avLst/>
              <a:gdLst/>
              <a:ahLst/>
              <a:cxnLst/>
              <a:rect l="l" t="t" r="r" b="b"/>
              <a:pathLst>
                <a:path w="2069" h="1216" extrusionOk="0">
                  <a:moveTo>
                    <a:pt x="667" y="0"/>
                  </a:moveTo>
                  <a:cubicBezTo>
                    <a:pt x="587" y="0"/>
                    <a:pt x="498" y="32"/>
                    <a:pt x="401" y="115"/>
                  </a:cubicBezTo>
                  <a:cubicBezTo>
                    <a:pt x="1" y="415"/>
                    <a:pt x="968" y="1216"/>
                    <a:pt x="968" y="1216"/>
                  </a:cubicBezTo>
                  <a:cubicBezTo>
                    <a:pt x="968" y="1216"/>
                    <a:pt x="2069" y="782"/>
                    <a:pt x="1769" y="282"/>
                  </a:cubicBezTo>
                  <a:cubicBezTo>
                    <a:pt x="1682" y="156"/>
                    <a:pt x="1590" y="112"/>
                    <a:pt x="1502" y="112"/>
                  </a:cubicBezTo>
                  <a:cubicBezTo>
                    <a:pt x="1287" y="112"/>
                    <a:pt x="1101" y="382"/>
                    <a:pt x="1101" y="382"/>
                  </a:cubicBezTo>
                  <a:cubicBezTo>
                    <a:pt x="1101" y="382"/>
                    <a:pt x="941" y="0"/>
                    <a:pt x="6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2"/>
            <p:cNvSpPr/>
            <p:nvPr/>
          </p:nvSpPr>
          <p:spPr>
            <a:xfrm>
              <a:off x="4105111" y="2104725"/>
              <a:ext cx="146273" cy="68419"/>
            </a:xfrm>
            <a:custGeom>
              <a:avLst/>
              <a:gdLst/>
              <a:ahLst/>
              <a:cxnLst/>
              <a:rect l="l" t="t" r="r" b="b"/>
              <a:pathLst>
                <a:path w="10341" h="4837" extrusionOk="0">
                  <a:moveTo>
                    <a:pt x="3336" y="0"/>
                  </a:moveTo>
                  <a:cubicBezTo>
                    <a:pt x="1701" y="0"/>
                    <a:pt x="0" y="1201"/>
                    <a:pt x="200" y="4170"/>
                  </a:cubicBezTo>
                  <a:cubicBezTo>
                    <a:pt x="200" y="4170"/>
                    <a:pt x="734" y="1234"/>
                    <a:pt x="3336" y="1034"/>
                  </a:cubicBezTo>
                  <a:cubicBezTo>
                    <a:pt x="3494" y="1017"/>
                    <a:pt x="3649" y="1009"/>
                    <a:pt x="3800" y="1009"/>
                  </a:cubicBezTo>
                  <a:cubicBezTo>
                    <a:pt x="6077" y="1009"/>
                    <a:pt x="7608" y="2835"/>
                    <a:pt x="8640" y="4837"/>
                  </a:cubicBezTo>
                  <a:lnTo>
                    <a:pt x="8640" y="4537"/>
                  </a:lnTo>
                  <a:cubicBezTo>
                    <a:pt x="8706" y="4570"/>
                    <a:pt x="8740" y="4670"/>
                    <a:pt x="8840" y="4670"/>
                  </a:cubicBezTo>
                  <a:cubicBezTo>
                    <a:pt x="8973" y="4737"/>
                    <a:pt x="9073" y="4737"/>
                    <a:pt x="9073" y="4737"/>
                  </a:cubicBezTo>
                  <a:lnTo>
                    <a:pt x="9374" y="4737"/>
                  </a:lnTo>
                  <a:cubicBezTo>
                    <a:pt x="9540" y="4737"/>
                    <a:pt x="9707" y="4670"/>
                    <a:pt x="9874" y="4570"/>
                  </a:cubicBezTo>
                  <a:cubicBezTo>
                    <a:pt x="10207" y="4370"/>
                    <a:pt x="10341" y="4036"/>
                    <a:pt x="10274" y="4003"/>
                  </a:cubicBezTo>
                  <a:cubicBezTo>
                    <a:pt x="10258" y="3992"/>
                    <a:pt x="10238" y="3987"/>
                    <a:pt x="10216" y="3987"/>
                  </a:cubicBezTo>
                  <a:cubicBezTo>
                    <a:pt x="10098" y="3987"/>
                    <a:pt x="9898" y="4114"/>
                    <a:pt x="9674" y="4170"/>
                  </a:cubicBezTo>
                  <a:cubicBezTo>
                    <a:pt x="9629" y="4181"/>
                    <a:pt x="9589" y="4184"/>
                    <a:pt x="9550" y="4184"/>
                  </a:cubicBezTo>
                  <a:cubicBezTo>
                    <a:pt x="9474" y="4184"/>
                    <a:pt x="9407" y="4170"/>
                    <a:pt x="9340" y="4170"/>
                  </a:cubicBezTo>
                  <a:cubicBezTo>
                    <a:pt x="9273" y="4170"/>
                    <a:pt x="9207" y="4103"/>
                    <a:pt x="9207" y="4103"/>
                  </a:cubicBezTo>
                  <a:lnTo>
                    <a:pt x="9107" y="4103"/>
                  </a:lnTo>
                  <a:cubicBezTo>
                    <a:pt x="9007" y="4103"/>
                    <a:pt x="8873" y="4070"/>
                    <a:pt x="8806" y="4003"/>
                  </a:cubicBezTo>
                  <a:cubicBezTo>
                    <a:pt x="8706" y="3936"/>
                    <a:pt x="8640" y="3869"/>
                    <a:pt x="8540" y="3836"/>
                  </a:cubicBezTo>
                  <a:cubicBezTo>
                    <a:pt x="8506" y="3569"/>
                    <a:pt x="8440" y="3336"/>
                    <a:pt x="8306" y="3036"/>
                  </a:cubicBezTo>
                  <a:lnTo>
                    <a:pt x="8306" y="3036"/>
                  </a:lnTo>
                  <a:cubicBezTo>
                    <a:pt x="8440" y="3069"/>
                    <a:pt x="8540" y="3102"/>
                    <a:pt x="8673" y="3102"/>
                  </a:cubicBezTo>
                  <a:lnTo>
                    <a:pt x="8907" y="3102"/>
                  </a:lnTo>
                  <a:cubicBezTo>
                    <a:pt x="8907" y="3102"/>
                    <a:pt x="8973" y="3102"/>
                    <a:pt x="9007" y="3069"/>
                  </a:cubicBezTo>
                  <a:cubicBezTo>
                    <a:pt x="9040" y="3069"/>
                    <a:pt x="9140" y="3036"/>
                    <a:pt x="9173" y="3002"/>
                  </a:cubicBezTo>
                  <a:cubicBezTo>
                    <a:pt x="9340" y="2902"/>
                    <a:pt x="9507" y="2769"/>
                    <a:pt x="9574" y="2602"/>
                  </a:cubicBezTo>
                  <a:cubicBezTo>
                    <a:pt x="9807" y="2268"/>
                    <a:pt x="9807" y="1868"/>
                    <a:pt x="9740" y="1868"/>
                  </a:cubicBezTo>
                  <a:cubicBezTo>
                    <a:pt x="9674" y="1868"/>
                    <a:pt x="9574" y="2202"/>
                    <a:pt x="9340" y="2402"/>
                  </a:cubicBezTo>
                  <a:cubicBezTo>
                    <a:pt x="9207" y="2535"/>
                    <a:pt x="9073" y="2569"/>
                    <a:pt x="9007" y="2602"/>
                  </a:cubicBezTo>
                  <a:cubicBezTo>
                    <a:pt x="8907" y="2669"/>
                    <a:pt x="8840" y="2669"/>
                    <a:pt x="8840" y="2669"/>
                  </a:cubicBezTo>
                  <a:cubicBezTo>
                    <a:pt x="8840" y="2669"/>
                    <a:pt x="8740" y="2669"/>
                    <a:pt x="8673" y="2702"/>
                  </a:cubicBezTo>
                  <a:cubicBezTo>
                    <a:pt x="8540" y="2702"/>
                    <a:pt x="8373" y="2702"/>
                    <a:pt x="8206" y="2669"/>
                  </a:cubicBezTo>
                  <a:cubicBezTo>
                    <a:pt x="8173" y="2669"/>
                    <a:pt x="8139" y="2602"/>
                    <a:pt x="8073" y="2602"/>
                  </a:cubicBezTo>
                  <a:cubicBezTo>
                    <a:pt x="7973" y="2335"/>
                    <a:pt x="7806" y="2068"/>
                    <a:pt x="7572" y="1768"/>
                  </a:cubicBezTo>
                  <a:cubicBezTo>
                    <a:pt x="7706" y="1768"/>
                    <a:pt x="7806" y="1768"/>
                    <a:pt x="7872" y="1735"/>
                  </a:cubicBezTo>
                  <a:cubicBezTo>
                    <a:pt x="7973" y="1735"/>
                    <a:pt x="8006" y="1701"/>
                    <a:pt x="8039" y="1701"/>
                  </a:cubicBezTo>
                  <a:cubicBezTo>
                    <a:pt x="8073" y="1701"/>
                    <a:pt x="8139" y="1668"/>
                    <a:pt x="8139" y="1668"/>
                  </a:cubicBezTo>
                  <a:cubicBezTo>
                    <a:pt x="8139" y="1668"/>
                    <a:pt x="8206" y="1601"/>
                    <a:pt x="8339" y="1534"/>
                  </a:cubicBezTo>
                  <a:cubicBezTo>
                    <a:pt x="8473" y="1434"/>
                    <a:pt x="8573" y="1268"/>
                    <a:pt x="8640" y="1101"/>
                  </a:cubicBezTo>
                  <a:cubicBezTo>
                    <a:pt x="8706" y="934"/>
                    <a:pt x="8673" y="734"/>
                    <a:pt x="8640" y="600"/>
                  </a:cubicBezTo>
                  <a:cubicBezTo>
                    <a:pt x="8573" y="500"/>
                    <a:pt x="8506" y="434"/>
                    <a:pt x="8473" y="434"/>
                  </a:cubicBezTo>
                  <a:cubicBezTo>
                    <a:pt x="8406" y="434"/>
                    <a:pt x="8473" y="534"/>
                    <a:pt x="8473" y="667"/>
                  </a:cubicBezTo>
                  <a:cubicBezTo>
                    <a:pt x="8473" y="767"/>
                    <a:pt x="8406" y="901"/>
                    <a:pt x="8339" y="1001"/>
                  </a:cubicBezTo>
                  <a:cubicBezTo>
                    <a:pt x="8239" y="1101"/>
                    <a:pt x="8173" y="1201"/>
                    <a:pt x="8073" y="1234"/>
                  </a:cubicBezTo>
                  <a:lnTo>
                    <a:pt x="7906" y="1334"/>
                  </a:lnTo>
                  <a:cubicBezTo>
                    <a:pt x="7906" y="1334"/>
                    <a:pt x="7872" y="1368"/>
                    <a:pt x="7739" y="1401"/>
                  </a:cubicBezTo>
                  <a:cubicBezTo>
                    <a:pt x="7672" y="1434"/>
                    <a:pt x="7539" y="1501"/>
                    <a:pt x="7372" y="1501"/>
                  </a:cubicBezTo>
                  <a:lnTo>
                    <a:pt x="7305" y="1501"/>
                  </a:lnTo>
                  <a:cubicBezTo>
                    <a:pt x="6538" y="667"/>
                    <a:pt x="5304" y="0"/>
                    <a:pt x="3336"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2"/>
            <p:cNvSpPr/>
            <p:nvPr/>
          </p:nvSpPr>
          <p:spPr>
            <a:xfrm>
              <a:off x="3897972" y="2097978"/>
              <a:ext cx="114674" cy="72818"/>
            </a:xfrm>
            <a:custGeom>
              <a:avLst/>
              <a:gdLst/>
              <a:ahLst/>
              <a:cxnLst/>
              <a:rect l="l" t="t" r="r" b="b"/>
              <a:pathLst>
                <a:path w="8107" h="5148" extrusionOk="0">
                  <a:moveTo>
                    <a:pt x="4706" y="0"/>
                  </a:moveTo>
                  <a:cubicBezTo>
                    <a:pt x="763" y="0"/>
                    <a:pt x="0" y="5147"/>
                    <a:pt x="0" y="5147"/>
                  </a:cubicBezTo>
                  <a:lnTo>
                    <a:pt x="7639" y="4380"/>
                  </a:lnTo>
                  <a:cubicBezTo>
                    <a:pt x="7639" y="4380"/>
                    <a:pt x="8106" y="177"/>
                    <a:pt x="5004" y="10"/>
                  </a:cubicBezTo>
                  <a:cubicBezTo>
                    <a:pt x="4903" y="4"/>
                    <a:pt x="4803" y="0"/>
                    <a:pt x="4706"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52"/>
            <p:cNvSpPr/>
            <p:nvPr/>
          </p:nvSpPr>
          <p:spPr>
            <a:xfrm>
              <a:off x="3894662" y="2112831"/>
              <a:ext cx="116088" cy="105734"/>
            </a:xfrm>
            <a:custGeom>
              <a:avLst/>
              <a:gdLst/>
              <a:ahLst/>
              <a:cxnLst/>
              <a:rect l="l" t="t" r="r" b="b"/>
              <a:pathLst>
                <a:path w="8207" h="7475" extrusionOk="0">
                  <a:moveTo>
                    <a:pt x="4429" y="0"/>
                  </a:moveTo>
                  <a:cubicBezTo>
                    <a:pt x="4152" y="0"/>
                    <a:pt x="3855" y="41"/>
                    <a:pt x="3537" y="128"/>
                  </a:cubicBezTo>
                  <a:cubicBezTo>
                    <a:pt x="1135" y="861"/>
                    <a:pt x="1" y="3430"/>
                    <a:pt x="801" y="5298"/>
                  </a:cubicBezTo>
                  <a:cubicBezTo>
                    <a:pt x="1375" y="6693"/>
                    <a:pt x="2785" y="7474"/>
                    <a:pt x="4255" y="7474"/>
                  </a:cubicBezTo>
                  <a:cubicBezTo>
                    <a:pt x="4753" y="7474"/>
                    <a:pt x="5257" y="7385"/>
                    <a:pt x="5738" y="7199"/>
                  </a:cubicBezTo>
                  <a:cubicBezTo>
                    <a:pt x="7673" y="6499"/>
                    <a:pt x="8207" y="4531"/>
                    <a:pt x="7406" y="2663"/>
                  </a:cubicBezTo>
                  <a:cubicBezTo>
                    <a:pt x="6763" y="1097"/>
                    <a:pt x="5862" y="0"/>
                    <a:pt x="4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52"/>
            <p:cNvSpPr/>
            <p:nvPr/>
          </p:nvSpPr>
          <p:spPr>
            <a:xfrm>
              <a:off x="3899853" y="2136325"/>
              <a:ext cx="99581" cy="83385"/>
            </a:xfrm>
            <a:custGeom>
              <a:avLst/>
              <a:gdLst/>
              <a:ahLst/>
              <a:cxnLst/>
              <a:rect l="l" t="t" r="r" b="b"/>
              <a:pathLst>
                <a:path w="7040" h="5895" extrusionOk="0">
                  <a:moveTo>
                    <a:pt x="1035" y="1"/>
                  </a:moveTo>
                  <a:lnTo>
                    <a:pt x="1035" y="1"/>
                  </a:lnTo>
                  <a:cubicBezTo>
                    <a:pt x="935" y="134"/>
                    <a:pt x="835" y="234"/>
                    <a:pt x="768" y="401"/>
                  </a:cubicBezTo>
                  <a:cubicBezTo>
                    <a:pt x="134" y="1469"/>
                    <a:pt x="1" y="2670"/>
                    <a:pt x="434" y="3704"/>
                  </a:cubicBezTo>
                  <a:cubicBezTo>
                    <a:pt x="1013" y="5112"/>
                    <a:pt x="2444" y="5894"/>
                    <a:pt x="3928" y="5894"/>
                  </a:cubicBezTo>
                  <a:cubicBezTo>
                    <a:pt x="4413" y="5894"/>
                    <a:pt x="4903" y="5811"/>
                    <a:pt x="5371" y="5638"/>
                  </a:cubicBezTo>
                  <a:cubicBezTo>
                    <a:pt x="5505" y="5572"/>
                    <a:pt x="5605" y="5538"/>
                    <a:pt x="5705" y="5505"/>
                  </a:cubicBezTo>
                  <a:cubicBezTo>
                    <a:pt x="5705" y="5371"/>
                    <a:pt x="5772" y="5371"/>
                    <a:pt x="5805" y="5338"/>
                  </a:cubicBezTo>
                  <a:cubicBezTo>
                    <a:pt x="5872" y="5305"/>
                    <a:pt x="5938" y="5271"/>
                    <a:pt x="5972" y="5271"/>
                  </a:cubicBezTo>
                  <a:cubicBezTo>
                    <a:pt x="6005" y="5205"/>
                    <a:pt x="6038" y="5205"/>
                    <a:pt x="6105" y="5171"/>
                  </a:cubicBezTo>
                  <a:cubicBezTo>
                    <a:pt x="6139" y="5138"/>
                    <a:pt x="6172" y="5071"/>
                    <a:pt x="6205" y="5071"/>
                  </a:cubicBezTo>
                  <a:cubicBezTo>
                    <a:pt x="6272" y="5038"/>
                    <a:pt x="6305" y="5005"/>
                    <a:pt x="6339" y="5005"/>
                  </a:cubicBezTo>
                  <a:cubicBezTo>
                    <a:pt x="6372" y="4971"/>
                    <a:pt x="6439" y="4904"/>
                    <a:pt x="6472" y="4904"/>
                  </a:cubicBezTo>
                  <a:lnTo>
                    <a:pt x="6606" y="4804"/>
                  </a:lnTo>
                  <a:lnTo>
                    <a:pt x="6672" y="4704"/>
                  </a:lnTo>
                  <a:lnTo>
                    <a:pt x="6806" y="4571"/>
                  </a:lnTo>
                  <a:cubicBezTo>
                    <a:pt x="6872" y="4471"/>
                    <a:pt x="6972" y="4337"/>
                    <a:pt x="7039" y="4171"/>
                  </a:cubicBezTo>
                  <a:lnTo>
                    <a:pt x="7039" y="4137"/>
                  </a:lnTo>
                  <a:cubicBezTo>
                    <a:pt x="6772" y="4471"/>
                    <a:pt x="6339" y="4704"/>
                    <a:pt x="5838" y="4871"/>
                  </a:cubicBezTo>
                  <a:cubicBezTo>
                    <a:pt x="5230" y="5099"/>
                    <a:pt x="4544" y="5225"/>
                    <a:pt x="3869" y="5225"/>
                  </a:cubicBezTo>
                  <a:cubicBezTo>
                    <a:pt x="2471" y="5225"/>
                    <a:pt x="1119" y="4686"/>
                    <a:pt x="601" y="3403"/>
                  </a:cubicBezTo>
                  <a:cubicBezTo>
                    <a:pt x="168" y="2403"/>
                    <a:pt x="368" y="1102"/>
                    <a:pt x="1035" y="1"/>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2"/>
            <p:cNvSpPr/>
            <p:nvPr/>
          </p:nvSpPr>
          <p:spPr>
            <a:xfrm>
              <a:off x="3899853" y="2140102"/>
              <a:ext cx="79764" cy="79523"/>
            </a:xfrm>
            <a:custGeom>
              <a:avLst/>
              <a:gdLst/>
              <a:ahLst/>
              <a:cxnLst/>
              <a:rect l="l" t="t" r="r" b="b"/>
              <a:pathLst>
                <a:path w="5639" h="5622" extrusionOk="0">
                  <a:moveTo>
                    <a:pt x="935" y="1"/>
                  </a:moveTo>
                  <a:cubicBezTo>
                    <a:pt x="868" y="1"/>
                    <a:pt x="701" y="234"/>
                    <a:pt x="501" y="635"/>
                  </a:cubicBezTo>
                  <a:cubicBezTo>
                    <a:pt x="301" y="1068"/>
                    <a:pt x="101" y="1669"/>
                    <a:pt x="34" y="2302"/>
                  </a:cubicBezTo>
                  <a:cubicBezTo>
                    <a:pt x="1" y="2970"/>
                    <a:pt x="268" y="3637"/>
                    <a:pt x="501" y="4037"/>
                  </a:cubicBezTo>
                  <a:cubicBezTo>
                    <a:pt x="635" y="4237"/>
                    <a:pt x="801" y="4371"/>
                    <a:pt x="868" y="4471"/>
                  </a:cubicBezTo>
                  <a:lnTo>
                    <a:pt x="1035" y="4637"/>
                  </a:lnTo>
                  <a:cubicBezTo>
                    <a:pt x="1035" y="4637"/>
                    <a:pt x="1302" y="4871"/>
                    <a:pt x="1669" y="5071"/>
                  </a:cubicBezTo>
                  <a:cubicBezTo>
                    <a:pt x="2102" y="5271"/>
                    <a:pt x="2636" y="5471"/>
                    <a:pt x="3270" y="5571"/>
                  </a:cubicBezTo>
                  <a:cubicBezTo>
                    <a:pt x="3553" y="5605"/>
                    <a:pt x="3845" y="5621"/>
                    <a:pt x="4120" y="5621"/>
                  </a:cubicBezTo>
                  <a:cubicBezTo>
                    <a:pt x="4396" y="5621"/>
                    <a:pt x="4654" y="5605"/>
                    <a:pt x="4871" y="5571"/>
                  </a:cubicBezTo>
                  <a:cubicBezTo>
                    <a:pt x="5338" y="5438"/>
                    <a:pt x="5638" y="5338"/>
                    <a:pt x="5638" y="5271"/>
                  </a:cubicBezTo>
                  <a:cubicBezTo>
                    <a:pt x="5638" y="5265"/>
                    <a:pt x="5628" y="5262"/>
                    <a:pt x="5609" y="5262"/>
                  </a:cubicBezTo>
                  <a:cubicBezTo>
                    <a:pt x="5525" y="5262"/>
                    <a:pt x="5265" y="5317"/>
                    <a:pt x="4938" y="5371"/>
                  </a:cubicBezTo>
                  <a:cubicBezTo>
                    <a:pt x="4835" y="5379"/>
                    <a:pt x="4726" y="5383"/>
                    <a:pt x="4610" y="5383"/>
                  </a:cubicBezTo>
                  <a:cubicBezTo>
                    <a:pt x="4236" y="5383"/>
                    <a:pt x="3803" y="5340"/>
                    <a:pt x="3370" y="5238"/>
                  </a:cubicBezTo>
                  <a:cubicBezTo>
                    <a:pt x="2836" y="5104"/>
                    <a:pt x="2302" y="4904"/>
                    <a:pt x="1936" y="4704"/>
                  </a:cubicBezTo>
                  <a:cubicBezTo>
                    <a:pt x="1535" y="4504"/>
                    <a:pt x="1335" y="4271"/>
                    <a:pt x="1335" y="4271"/>
                  </a:cubicBezTo>
                  <a:cubicBezTo>
                    <a:pt x="1335" y="4271"/>
                    <a:pt x="1302" y="4237"/>
                    <a:pt x="1168" y="4170"/>
                  </a:cubicBezTo>
                  <a:cubicBezTo>
                    <a:pt x="1102" y="4070"/>
                    <a:pt x="968" y="3937"/>
                    <a:pt x="835" y="3770"/>
                  </a:cubicBezTo>
                  <a:cubicBezTo>
                    <a:pt x="601" y="3437"/>
                    <a:pt x="334" y="2903"/>
                    <a:pt x="334" y="2336"/>
                  </a:cubicBezTo>
                  <a:cubicBezTo>
                    <a:pt x="334" y="1735"/>
                    <a:pt x="501" y="1168"/>
                    <a:pt x="668" y="701"/>
                  </a:cubicBezTo>
                  <a:cubicBezTo>
                    <a:pt x="835" y="268"/>
                    <a:pt x="968" y="1"/>
                    <a:pt x="935" y="1"/>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2"/>
            <p:cNvSpPr/>
            <p:nvPr/>
          </p:nvSpPr>
          <p:spPr>
            <a:xfrm>
              <a:off x="3918737" y="2121699"/>
              <a:ext cx="83993" cy="81687"/>
            </a:xfrm>
            <a:custGeom>
              <a:avLst/>
              <a:gdLst/>
              <a:ahLst/>
              <a:cxnLst/>
              <a:rect l="l" t="t" r="r" b="b"/>
              <a:pathLst>
                <a:path w="5938" h="5775" extrusionOk="0">
                  <a:moveTo>
                    <a:pt x="2974" y="0"/>
                  </a:moveTo>
                  <a:cubicBezTo>
                    <a:pt x="1400" y="0"/>
                    <a:pt x="99" y="1256"/>
                    <a:pt x="33" y="2836"/>
                  </a:cubicBezTo>
                  <a:cubicBezTo>
                    <a:pt x="0" y="4404"/>
                    <a:pt x="1301" y="5738"/>
                    <a:pt x="2869" y="5772"/>
                  </a:cubicBezTo>
                  <a:cubicBezTo>
                    <a:pt x="2910" y="5773"/>
                    <a:pt x="2951" y="5774"/>
                    <a:pt x="2992" y="5774"/>
                  </a:cubicBezTo>
                  <a:cubicBezTo>
                    <a:pt x="4570" y="5774"/>
                    <a:pt x="5838" y="4530"/>
                    <a:pt x="5871" y="2970"/>
                  </a:cubicBezTo>
                  <a:cubicBezTo>
                    <a:pt x="5938" y="1369"/>
                    <a:pt x="4637" y="34"/>
                    <a:pt x="3036" y="1"/>
                  </a:cubicBezTo>
                  <a:cubicBezTo>
                    <a:pt x="3015" y="0"/>
                    <a:pt x="2994" y="0"/>
                    <a:pt x="29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2"/>
            <p:cNvSpPr/>
            <p:nvPr/>
          </p:nvSpPr>
          <p:spPr>
            <a:xfrm>
              <a:off x="3944678" y="2138688"/>
              <a:ext cx="43892" cy="45321"/>
            </a:xfrm>
            <a:custGeom>
              <a:avLst/>
              <a:gdLst/>
              <a:ahLst/>
              <a:cxnLst/>
              <a:rect l="l" t="t" r="r" b="b"/>
              <a:pathLst>
                <a:path w="3103" h="3204" extrusionOk="0">
                  <a:moveTo>
                    <a:pt x="1602" y="1"/>
                  </a:moveTo>
                  <a:cubicBezTo>
                    <a:pt x="701" y="1"/>
                    <a:pt x="1" y="701"/>
                    <a:pt x="1" y="1602"/>
                  </a:cubicBezTo>
                  <a:cubicBezTo>
                    <a:pt x="1" y="2469"/>
                    <a:pt x="668" y="3203"/>
                    <a:pt x="1502" y="3203"/>
                  </a:cubicBezTo>
                  <a:cubicBezTo>
                    <a:pt x="2336" y="3203"/>
                    <a:pt x="3036" y="2536"/>
                    <a:pt x="3103" y="1635"/>
                  </a:cubicBezTo>
                  <a:cubicBezTo>
                    <a:pt x="3103" y="768"/>
                    <a:pt x="2436" y="1"/>
                    <a:pt x="1602"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2"/>
            <p:cNvSpPr/>
            <p:nvPr/>
          </p:nvSpPr>
          <p:spPr>
            <a:xfrm>
              <a:off x="3966391" y="2168618"/>
              <a:ext cx="32095" cy="17738"/>
            </a:xfrm>
            <a:custGeom>
              <a:avLst/>
              <a:gdLst/>
              <a:ahLst/>
              <a:cxnLst/>
              <a:rect l="l" t="t" r="r" b="b"/>
              <a:pathLst>
                <a:path w="2269" h="1254" extrusionOk="0">
                  <a:moveTo>
                    <a:pt x="676" y="0"/>
                  </a:moveTo>
                  <a:cubicBezTo>
                    <a:pt x="576" y="0"/>
                    <a:pt x="461" y="50"/>
                    <a:pt x="334" y="186"/>
                  </a:cubicBezTo>
                  <a:cubicBezTo>
                    <a:pt x="0" y="553"/>
                    <a:pt x="1134" y="1254"/>
                    <a:pt x="1134" y="1254"/>
                  </a:cubicBezTo>
                  <a:cubicBezTo>
                    <a:pt x="1134" y="1254"/>
                    <a:pt x="2268" y="687"/>
                    <a:pt x="1801" y="186"/>
                  </a:cubicBezTo>
                  <a:cubicBezTo>
                    <a:pt x="1703" y="61"/>
                    <a:pt x="1606" y="15"/>
                    <a:pt x="1518" y="15"/>
                  </a:cubicBezTo>
                  <a:cubicBezTo>
                    <a:pt x="1279" y="15"/>
                    <a:pt x="1101" y="353"/>
                    <a:pt x="1101" y="353"/>
                  </a:cubicBezTo>
                  <a:cubicBezTo>
                    <a:pt x="1101" y="353"/>
                    <a:pt x="942" y="0"/>
                    <a:pt x="6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2"/>
            <p:cNvSpPr/>
            <p:nvPr/>
          </p:nvSpPr>
          <p:spPr>
            <a:xfrm>
              <a:off x="3880984" y="2107852"/>
              <a:ext cx="134491" cy="70018"/>
            </a:xfrm>
            <a:custGeom>
              <a:avLst/>
              <a:gdLst/>
              <a:ahLst/>
              <a:cxnLst/>
              <a:rect l="l" t="t" r="r" b="b"/>
              <a:pathLst>
                <a:path w="9508" h="4950" extrusionOk="0">
                  <a:moveTo>
                    <a:pt x="2225" y="0"/>
                  </a:moveTo>
                  <a:cubicBezTo>
                    <a:pt x="2202" y="0"/>
                    <a:pt x="2145" y="44"/>
                    <a:pt x="2069" y="146"/>
                  </a:cubicBezTo>
                  <a:cubicBezTo>
                    <a:pt x="2035" y="246"/>
                    <a:pt x="1969" y="480"/>
                    <a:pt x="2002" y="646"/>
                  </a:cubicBezTo>
                  <a:cubicBezTo>
                    <a:pt x="2035" y="846"/>
                    <a:pt x="2135" y="980"/>
                    <a:pt x="2202" y="1080"/>
                  </a:cubicBezTo>
                  <a:cubicBezTo>
                    <a:pt x="2269" y="1213"/>
                    <a:pt x="2336" y="1247"/>
                    <a:pt x="2336" y="1247"/>
                  </a:cubicBezTo>
                  <a:cubicBezTo>
                    <a:pt x="2336" y="1247"/>
                    <a:pt x="2336" y="1313"/>
                    <a:pt x="2369" y="1313"/>
                  </a:cubicBezTo>
                  <a:cubicBezTo>
                    <a:pt x="2436" y="1347"/>
                    <a:pt x="2469" y="1347"/>
                    <a:pt x="2502" y="1380"/>
                  </a:cubicBezTo>
                  <a:cubicBezTo>
                    <a:pt x="2602" y="1447"/>
                    <a:pt x="2669" y="1480"/>
                    <a:pt x="2769" y="1480"/>
                  </a:cubicBezTo>
                  <a:cubicBezTo>
                    <a:pt x="2536" y="1680"/>
                    <a:pt x="2336" y="1881"/>
                    <a:pt x="2169" y="2147"/>
                  </a:cubicBezTo>
                  <a:lnTo>
                    <a:pt x="2035" y="2147"/>
                  </a:lnTo>
                  <a:cubicBezTo>
                    <a:pt x="1935" y="2147"/>
                    <a:pt x="1768" y="2147"/>
                    <a:pt x="1668" y="2081"/>
                  </a:cubicBezTo>
                  <a:cubicBezTo>
                    <a:pt x="1535" y="2081"/>
                    <a:pt x="1502" y="2047"/>
                    <a:pt x="1502" y="2047"/>
                  </a:cubicBezTo>
                  <a:cubicBezTo>
                    <a:pt x="1502" y="2047"/>
                    <a:pt x="1468" y="2047"/>
                    <a:pt x="1368" y="2014"/>
                  </a:cubicBezTo>
                  <a:cubicBezTo>
                    <a:pt x="1301" y="1981"/>
                    <a:pt x="1201" y="1881"/>
                    <a:pt x="1135" y="1780"/>
                  </a:cubicBezTo>
                  <a:cubicBezTo>
                    <a:pt x="968" y="1514"/>
                    <a:pt x="935" y="1180"/>
                    <a:pt x="868" y="1180"/>
                  </a:cubicBezTo>
                  <a:cubicBezTo>
                    <a:pt x="834" y="1180"/>
                    <a:pt x="768" y="1514"/>
                    <a:pt x="868" y="1881"/>
                  </a:cubicBezTo>
                  <a:cubicBezTo>
                    <a:pt x="935" y="2047"/>
                    <a:pt x="1035" y="2214"/>
                    <a:pt x="1168" y="2314"/>
                  </a:cubicBezTo>
                  <a:cubicBezTo>
                    <a:pt x="1268" y="2348"/>
                    <a:pt x="1301" y="2348"/>
                    <a:pt x="1335" y="2381"/>
                  </a:cubicBezTo>
                  <a:cubicBezTo>
                    <a:pt x="1335" y="2448"/>
                    <a:pt x="1368" y="2448"/>
                    <a:pt x="1368" y="2448"/>
                  </a:cubicBezTo>
                  <a:cubicBezTo>
                    <a:pt x="1368" y="2448"/>
                    <a:pt x="1502" y="2481"/>
                    <a:pt x="1635" y="2481"/>
                  </a:cubicBezTo>
                  <a:cubicBezTo>
                    <a:pt x="1702" y="2481"/>
                    <a:pt x="1835" y="2481"/>
                    <a:pt x="1969" y="2448"/>
                  </a:cubicBezTo>
                  <a:lnTo>
                    <a:pt x="1969" y="2448"/>
                  </a:lnTo>
                  <a:cubicBezTo>
                    <a:pt x="1835" y="2681"/>
                    <a:pt x="1702" y="2948"/>
                    <a:pt x="1635" y="3148"/>
                  </a:cubicBezTo>
                  <a:lnTo>
                    <a:pt x="1368" y="3282"/>
                  </a:lnTo>
                  <a:cubicBezTo>
                    <a:pt x="1268" y="3315"/>
                    <a:pt x="1168" y="3315"/>
                    <a:pt x="1101" y="3315"/>
                  </a:cubicBezTo>
                  <a:lnTo>
                    <a:pt x="834" y="3315"/>
                  </a:lnTo>
                  <a:cubicBezTo>
                    <a:pt x="768" y="3315"/>
                    <a:pt x="668" y="3315"/>
                    <a:pt x="534" y="3282"/>
                  </a:cubicBezTo>
                  <a:cubicBezTo>
                    <a:pt x="347" y="3188"/>
                    <a:pt x="189" y="2978"/>
                    <a:pt x="115" y="2978"/>
                  </a:cubicBezTo>
                  <a:cubicBezTo>
                    <a:pt x="110" y="2978"/>
                    <a:pt x="105" y="2979"/>
                    <a:pt x="101" y="2981"/>
                  </a:cubicBezTo>
                  <a:cubicBezTo>
                    <a:pt x="1" y="3015"/>
                    <a:pt x="34" y="3348"/>
                    <a:pt x="367" y="3682"/>
                  </a:cubicBezTo>
                  <a:cubicBezTo>
                    <a:pt x="501" y="3815"/>
                    <a:pt x="668" y="3882"/>
                    <a:pt x="801" y="3949"/>
                  </a:cubicBezTo>
                  <a:cubicBezTo>
                    <a:pt x="868" y="3949"/>
                    <a:pt x="901" y="3982"/>
                    <a:pt x="968" y="3982"/>
                  </a:cubicBezTo>
                  <a:lnTo>
                    <a:pt x="1035" y="3982"/>
                  </a:lnTo>
                  <a:cubicBezTo>
                    <a:pt x="1035" y="3982"/>
                    <a:pt x="1135" y="3982"/>
                    <a:pt x="1235" y="3949"/>
                  </a:cubicBezTo>
                  <a:cubicBezTo>
                    <a:pt x="1301" y="3949"/>
                    <a:pt x="1368" y="3882"/>
                    <a:pt x="1468" y="3849"/>
                  </a:cubicBezTo>
                  <a:lnTo>
                    <a:pt x="1468" y="3849"/>
                  </a:lnTo>
                  <a:cubicBezTo>
                    <a:pt x="1368" y="4015"/>
                    <a:pt x="1368" y="4115"/>
                    <a:pt x="1368" y="4115"/>
                  </a:cubicBezTo>
                  <a:cubicBezTo>
                    <a:pt x="2451" y="2589"/>
                    <a:pt x="3903" y="1316"/>
                    <a:pt x="5609" y="1316"/>
                  </a:cubicBezTo>
                  <a:cubicBezTo>
                    <a:pt x="5953" y="1316"/>
                    <a:pt x="6308" y="1368"/>
                    <a:pt x="6672" y="1480"/>
                  </a:cubicBezTo>
                  <a:cubicBezTo>
                    <a:pt x="8840" y="2147"/>
                    <a:pt x="8807" y="4949"/>
                    <a:pt x="8807" y="4949"/>
                  </a:cubicBezTo>
                  <a:cubicBezTo>
                    <a:pt x="9507" y="2181"/>
                    <a:pt x="8240" y="780"/>
                    <a:pt x="6839" y="480"/>
                  </a:cubicBezTo>
                  <a:cubicBezTo>
                    <a:pt x="6402" y="394"/>
                    <a:pt x="5995" y="354"/>
                    <a:pt x="5619" y="354"/>
                  </a:cubicBezTo>
                  <a:cubicBezTo>
                    <a:pt x="4530" y="354"/>
                    <a:pt x="3689" y="684"/>
                    <a:pt x="3069" y="1180"/>
                  </a:cubicBezTo>
                  <a:lnTo>
                    <a:pt x="3003" y="1180"/>
                  </a:lnTo>
                  <a:cubicBezTo>
                    <a:pt x="2869" y="1147"/>
                    <a:pt x="2803" y="1047"/>
                    <a:pt x="2702" y="1013"/>
                  </a:cubicBezTo>
                  <a:cubicBezTo>
                    <a:pt x="2636" y="980"/>
                    <a:pt x="2569" y="913"/>
                    <a:pt x="2569" y="913"/>
                  </a:cubicBezTo>
                  <a:cubicBezTo>
                    <a:pt x="2569" y="913"/>
                    <a:pt x="2536" y="880"/>
                    <a:pt x="2469" y="846"/>
                  </a:cubicBezTo>
                  <a:cubicBezTo>
                    <a:pt x="2369" y="746"/>
                    <a:pt x="2302" y="680"/>
                    <a:pt x="2235" y="546"/>
                  </a:cubicBezTo>
                  <a:cubicBezTo>
                    <a:pt x="2202" y="480"/>
                    <a:pt x="2202" y="313"/>
                    <a:pt x="2202" y="213"/>
                  </a:cubicBezTo>
                  <a:cubicBezTo>
                    <a:pt x="2235" y="79"/>
                    <a:pt x="2302" y="13"/>
                    <a:pt x="2235" y="13"/>
                  </a:cubicBezTo>
                  <a:cubicBezTo>
                    <a:pt x="2235" y="5"/>
                    <a:pt x="2232" y="0"/>
                    <a:pt x="2225"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2"/>
            <p:cNvSpPr/>
            <p:nvPr/>
          </p:nvSpPr>
          <p:spPr>
            <a:xfrm>
              <a:off x="4210802" y="2211775"/>
              <a:ext cx="26437" cy="17992"/>
            </a:xfrm>
            <a:custGeom>
              <a:avLst/>
              <a:gdLst/>
              <a:ahLst/>
              <a:cxnLst/>
              <a:rect l="l" t="t" r="r" b="b"/>
              <a:pathLst>
                <a:path w="1869" h="1272" extrusionOk="0">
                  <a:moveTo>
                    <a:pt x="1163" y="0"/>
                  </a:moveTo>
                  <a:cubicBezTo>
                    <a:pt x="834" y="0"/>
                    <a:pt x="834" y="504"/>
                    <a:pt x="834" y="504"/>
                  </a:cubicBezTo>
                  <a:cubicBezTo>
                    <a:pt x="834" y="504"/>
                    <a:pt x="664" y="388"/>
                    <a:pt x="486" y="388"/>
                  </a:cubicBezTo>
                  <a:cubicBezTo>
                    <a:pt x="349" y="388"/>
                    <a:pt x="206" y="457"/>
                    <a:pt x="134" y="705"/>
                  </a:cubicBezTo>
                  <a:cubicBezTo>
                    <a:pt x="0" y="1172"/>
                    <a:pt x="1234" y="1272"/>
                    <a:pt x="1234" y="1272"/>
                  </a:cubicBezTo>
                  <a:cubicBezTo>
                    <a:pt x="1234" y="1272"/>
                    <a:pt x="1868" y="271"/>
                    <a:pt x="1334" y="37"/>
                  </a:cubicBezTo>
                  <a:cubicBezTo>
                    <a:pt x="1269" y="11"/>
                    <a:pt x="1212" y="0"/>
                    <a:pt x="1163"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2"/>
            <p:cNvSpPr/>
            <p:nvPr/>
          </p:nvSpPr>
          <p:spPr>
            <a:xfrm>
              <a:off x="4366511" y="2135859"/>
              <a:ext cx="18884" cy="10397"/>
            </a:xfrm>
            <a:custGeom>
              <a:avLst/>
              <a:gdLst/>
              <a:ahLst/>
              <a:cxnLst/>
              <a:rect l="l" t="t" r="r" b="b"/>
              <a:pathLst>
                <a:path w="1335" h="735" extrusionOk="0">
                  <a:moveTo>
                    <a:pt x="33" y="201"/>
                  </a:moveTo>
                  <a:cubicBezTo>
                    <a:pt x="0" y="368"/>
                    <a:pt x="234" y="568"/>
                    <a:pt x="567" y="668"/>
                  </a:cubicBezTo>
                  <a:cubicBezTo>
                    <a:pt x="901" y="734"/>
                    <a:pt x="1234" y="701"/>
                    <a:pt x="1301" y="534"/>
                  </a:cubicBezTo>
                  <a:cubicBezTo>
                    <a:pt x="1334" y="368"/>
                    <a:pt x="1067" y="167"/>
                    <a:pt x="734" y="67"/>
                  </a:cubicBezTo>
                  <a:cubicBezTo>
                    <a:pt x="400" y="1"/>
                    <a:pt x="67" y="67"/>
                    <a:pt x="33" y="20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52"/>
            <p:cNvSpPr/>
            <p:nvPr/>
          </p:nvSpPr>
          <p:spPr>
            <a:xfrm>
              <a:off x="3863995" y="1868787"/>
              <a:ext cx="523761" cy="321417"/>
            </a:xfrm>
            <a:custGeom>
              <a:avLst/>
              <a:gdLst/>
              <a:ahLst/>
              <a:cxnLst/>
              <a:rect l="l" t="t" r="r" b="b"/>
              <a:pathLst>
                <a:path w="37028" h="22723" extrusionOk="0">
                  <a:moveTo>
                    <a:pt x="17025" y="0"/>
                  </a:moveTo>
                  <a:cubicBezTo>
                    <a:pt x="11400" y="0"/>
                    <a:pt x="6506" y="2957"/>
                    <a:pt x="3570" y="7774"/>
                  </a:cubicBezTo>
                  <a:cubicBezTo>
                    <a:pt x="1568" y="11076"/>
                    <a:pt x="1" y="15379"/>
                    <a:pt x="1368" y="19215"/>
                  </a:cubicBezTo>
                  <a:cubicBezTo>
                    <a:pt x="1402" y="19282"/>
                    <a:pt x="1568" y="19682"/>
                    <a:pt x="1802" y="20082"/>
                  </a:cubicBezTo>
                  <a:cubicBezTo>
                    <a:pt x="1869" y="19015"/>
                    <a:pt x="1869" y="17881"/>
                    <a:pt x="1635" y="16780"/>
                  </a:cubicBezTo>
                  <a:cubicBezTo>
                    <a:pt x="1635" y="16780"/>
                    <a:pt x="3503" y="15112"/>
                    <a:pt x="2736" y="11376"/>
                  </a:cubicBezTo>
                  <a:cubicBezTo>
                    <a:pt x="2736" y="11376"/>
                    <a:pt x="3537" y="8107"/>
                    <a:pt x="5538" y="6806"/>
                  </a:cubicBezTo>
                  <a:cubicBezTo>
                    <a:pt x="5549" y="6799"/>
                    <a:pt x="5557" y="6796"/>
                    <a:pt x="5562" y="6796"/>
                  </a:cubicBezTo>
                  <a:cubicBezTo>
                    <a:pt x="5747" y="6796"/>
                    <a:pt x="3222" y="10534"/>
                    <a:pt x="8307" y="14712"/>
                  </a:cubicBezTo>
                  <a:cubicBezTo>
                    <a:pt x="9885" y="16028"/>
                    <a:pt x="12135" y="16684"/>
                    <a:pt x="14414" y="16684"/>
                  </a:cubicBezTo>
                  <a:cubicBezTo>
                    <a:pt x="18779" y="16684"/>
                    <a:pt x="23252" y="14275"/>
                    <a:pt x="23317" y="9475"/>
                  </a:cubicBezTo>
                  <a:cubicBezTo>
                    <a:pt x="23317" y="9475"/>
                    <a:pt x="23677" y="15581"/>
                    <a:pt x="29144" y="15581"/>
                  </a:cubicBezTo>
                  <a:cubicBezTo>
                    <a:pt x="29203" y="15581"/>
                    <a:pt x="29262" y="15581"/>
                    <a:pt x="29322" y="15579"/>
                  </a:cubicBezTo>
                  <a:lnTo>
                    <a:pt x="29322" y="15579"/>
                  </a:lnTo>
                  <a:cubicBezTo>
                    <a:pt x="29322" y="15579"/>
                    <a:pt x="25853" y="18715"/>
                    <a:pt x="29055" y="20249"/>
                  </a:cubicBezTo>
                  <a:cubicBezTo>
                    <a:pt x="29055" y="20249"/>
                    <a:pt x="28110" y="22723"/>
                    <a:pt x="30076" y="22723"/>
                  </a:cubicBezTo>
                  <a:cubicBezTo>
                    <a:pt x="30264" y="22723"/>
                    <a:pt x="30478" y="22700"/>
                    <a:pt x="30723" y="22651"/>
                  </a:cubicBezTo>
                  <a:cubicBezTo>
                    <a:pt x="33525" y="22117"/>
                    <a:pt x="34759" y="19048"/>
                    <a:pt x="34759" y="19048"/>
                  </a:cubicBezTo>
                  <a:cubicBezTo>
                    <a:pt x="34759" y="19048"/>
                    <a:pt x="35125" y="19186"/>
                    <a:pt x="35669" y="19186"/>
                  </a:cubicBezTo>
                  <a:cubicBezTo>
                    <a:pt x="36054" y="19186"/>
                    <a:pt x="36529" y="19117"/>
                    <a:pt x="37027" y="18882"/>
                  </a:cubicBezTo>
                  <a:cubicBezTo>
                    <a:pt x="36601" y="18455"/>
                    <a:pt x="36013" y="18199"/>
                    <a:pt x="35240" y="18199"/>
                  </a:cubicBezTo>
                  <a:cubicBezTo>
                    <a:pt x="34561" y="18199"/>
                    <a:pt x="33740" y="18396"/>
                    <a:pt x="32757" y="18848"/>
                  </a:cubicBezTo>
                  <a:cubicBezTo>
                    <a:pt x="32757" y="18848"/>
                    <a:pt x="36060" y="15212"/>
                    <a:pt x="35693" y="12677"/>
                  </a:cubicBezTo>
                  <a:cubicBezTo>
                    <a:pt x="35326" y="10109"/>
                    <a:pt x="30489" y="68"/>
                    <a:pt x="17213" y="1"/>
                  </a:cubicBezTo>
                  <a:cubicBezTo>
                    <a:pt x="17150" y="1"/>
                    <a:pt x="17087" y="0"/>
                    <a:pt x="17025"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52"/>
            <p:cNvSpPr/>
            <p:nvPr/>
          </p:nvSpPr>
          <p:spPr>
            <a:xfrm>
              <a:off x="3808787" y="1784652"/>
              <a:ext cx="641348" cy="397432"/>
            </a:xfrm>
            <a:custGeom>
              <a:avLst/>
              <a:gdLst/>
              <a:ahLst/>
              <a:cxnLst/>
              <a:rect l="l" t="t" r="r" b="b"/>
              <a:pathLst>
                <a:path w="45341" h="28097" extrusionOk="0">
                  <a:moveTo>
                    <a:pt x="20428" y="1"/>
                  </a:moveTo>
                  <a:cubicBezTo>
                    <a:pt x="14400" y="1"/>
                    <a:pt x="9086" y="2518"/>
                    <a:pt x="9408" y="6150"/>
                  </a:cubicBezTo>
                  <a:cubicBezTo>
                    <a:pt x="9408" y="6150"/>
                    <a:pt x="1736" y="8651"/>
                    <a:pt x="5504" y="11853"/>
                  </a:cubicBezTo>
                  <a:lnTo>
                    <a:pt x="5504" y="11853"/>
                  </a:lnTo>
                  <a:cubicBezTo>
                    <a:pt x="5503" y="11853"/>
                    <a:pt x="5502" y="11852"/>
                    <a:pt x="5501" y="11852"/>
                  </a:cubicBezTo>
                  <a:cubicBezTo>
                    <a:pt x="5376" y="11852"/>
                    <a:pt x="3301" y="14025"/>
                    <a:pt x="3136" y="14222"/>
                  </a:cubicBezTo>
                  <a:cubicBezTo>
                    <a:pt x="1502" y="16057"/>
                    <a:pt x="1" y="18859"/>
                    <a:pt x="1602" y="21194"/>
                  </a:cubicBezTo>
                  <a:cubicBezTo>
                    <a:pt x="1967" y="21754"/>
                    <a:pt x="2688" y="22189"/>
                    <a:pt x="3375" y="22189"/>
                  </a:cubicBezTo>
                  <a:cubicBezTo>
                    <a:pt x="3624" y="22189"/>
                    <a:pt x="3869" y="22132"/>
                    <a:pt x="4091" y="22002"/>
                  </a:cubicBezTo>
                  <a:lnTo>
                    <a:pt x="4091" y="22002"/>
                  </a:lnTo>
                  <a:cubicBezTo>
                    <a:pt x="3469" y="22379"/>
                    <a:pt x="3405" y="23733"/>
                    <a:pt x="3637" y="24329"/>
                  </a:cubicBezTo>
                  <a:cubicBezTo>
                    <a:pt x="3904" y="24996"/>
                    <a:pt x="4437" y="25397"/>
                    <a:pt x="5071" y="25664"/>
                  </a:cubicBezTo>
                  <a:cubicBezTo>
                    <a:pt x="4541" y="26038"/>
                    <a:pt x="3982" y="27724"/>
                    <a:pt x="4947" y="27724"/>
                  </a:cubicBezTo>
                  <a:cubicBezTo>
                    <a:pt x="5014" y="27724"/>
                    <a:pt x="5089" y="27716"/>
                    <a:pt x="5171" y="27698"/>
                  </a:cubicBezTo>
                  <a:cubicBezTo>
                    <a:pt x="5805" y="27565"/>
                    <a:pt x="6072" y="26364"/>
                    <a:pt x="6105" y="25864"/>
                  </a:cubicBezTo>
                  <a:cubicBezTo>
                    <a:pt x="6239" y="24663"/>
                    <a:pt x="6239" y="23395"/>
                    <a:pt x="5972" y="22194"/>
                  </a:cubicBezTo>
                  <a:cubicBezTo>
                    <a:pt x="5972" y="22194"/>
                    <a:pt x="7840" y="20527"/>
                    <a:pt x="7106" y="16791"/>
                  </a:cubicBezTo>
                  <a:cubicBezTo>
                    <a:pt x="7039" y="16690"/>
                    <a:pt x="7806" y="13455"/>
                    <a:pt x="9808" y="12187"/>
                  </a:cubicBezTo>
                  <a:cubicBezTo>
                    <a:pt x="9820" y="12180"/>
                    <a:pt x="9828" y="12177"/>
                    <a:pt x="9835" y="12177"/>
                  </a:cubicBezTo>
                  <a:cubicBezTo>
                    <a:pt x="10050" y="12177"/>
                    <a:pt x="7524" y="15914"/>
                    <a:pt x="12577" y="20060"/>
                  </a:cubicBezTo>
                  <a:cubicBezTo>
                    <a:pt x="14173" y="21380"/>
                    <a:pt x="16438" y="22041"/>
                    <a:pt x="18725" y="22041"/>
                  </a:cubicBezTo>
                  <a:cubicBezTo>
                    <a:pt x="23082" y="22041"/>
                    <a:pt x="27522" y="19646"/>
                    <a:pt x="27587" y="14856"/>
                  </a:cubicBezTo>
                  <a:cubicBezTo>
                    <a:pt x="27587" y="14856"/>
                    <a:pt x="27948" y="20961"/>
                    <a:pt x="33457" y="20961"/>
                  </a:cubicBezTo>
                  <a:cubicBezTo>
                    <a:pt x="33502" y="20961"/>
                    <a:pt x="33546" y="20961"/>
                    <a:pt x="33592" y="20960"/>
                  </a:cubicBezTo>
                  <a:lnTo>
                    <a:pt x="33592" y="20960"/>
                  </a:lnTo>
                  <a:cubicBezTo>
                    <a:pt x="33592" y="20960"/>
                    <a:pt x="30122" y="24062"/>
                    <a:pt x="33325" y="25630"/>
                  </a:cubicBezTo>
                  <a:cubicBezTo>
                    <a:pt x="33325" y="25630"/>
                    <a:pt x="32400" y="28097"/>
                    <a:pt x="34378" y="28097"/>
                  </a:cubicBezTo>
                  <a:cubicBezTo>
                    <a:pt x="34558" y="28097"/>
                    <a:pt x="34762" y="28076"/>
                    <a:pt x="34993" y="28032"/>
                  </a:cubicBezTo>
                  <a:cubicBezTo>
                    <a:pt x="37795" y="27498"/>
                    <a:pt x="39029" y="24396"/>
                    <a:pt x="39029" y="24396"/>
                  </a:cubicBezTo>
                  <a:cubicBezTo>
                    <a:pt x="39029" y="24396"/>
                    <a:pt x="39387" y="24527"/>
                    <a:pt x="39923" y="24527"/>
                  </a:cubicBezTo>
                  <a:cubicBezTo>
                    <a:pt x="41164" y="24527"/>
                    <a:pt x="43357" y="23827"/>
                    <a:pt x="44266" y="19192"/>
                  </a:cubicBezTo>
                  <a:cubicBezTo>
                    <a:pt x="45341" y="13679"/>
                    <a:pt x="42042" y="13200"/>
                    <a:pt x="40864" y="13200"/>
                  </a:cubicBezTo>
                  <a:cubicBezTo>
                    <a:pt x="40617" y="13200"/>
                    <a:pt x="40463" y="13221"/>
                    <a:pt x="40463" y="13221"/>
                  </a:cubicBezTo>
                  <a:cubicBezTo>
                    <a:pt x="40463" y="13221"/>
                    <a:pt x="42665" y="7551"/>
                    <a:pt x="36794" y="4515"/>
                  </a:cubicBezTo>
                  <a:cubicBezTo>
                    <a:pt x="34398" y="3276"/>
                    <a:pt x="32547" y="2910"/>
                    <a:pt x="31194" y="2910"/>
                  </a:cubicBezTo>
                  <a:cubicBezTo>
                    <a:pt x="29233" y="2910"/>
                    <a:pt x="28321" y="3681"/>
                    <a:pt x="28321" y="3681"/>
                  </a:cubicBezTo>
                  <a:cubicBezTo>
                    <a:pt x="28321" y="3681"/>
                    <a:pt x="27420" y="212"/>
                    <a:pt x="21116" y="12"/>
                  </a:cubicBezTo>
                  <a:cubicBezTo>
                    <a:pt x="20886" y="5"/>
                    <a:pt x="20656" y="1"/>
                    <a:pt x="204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2"/>
            <p:cNvSpPr/>
            <p:nvPr/>
          </p:nvSpPr>
          <p:spPr>
            <a:xfrm>
              <a:off x="3820118" y="1903244"/>
              <a:ext cx="622366" cy="278840"/>
            </a:xfrm>
            <a:custGeom>
              <a:avLst/>
              <a:gdLst/>
              <a:ahLst/>
              <a:cxnLst/>
              <a:rect l="l" t="t" r="r" b="b"/>
              <a:pathLst>
                <a:path w="43999" h="19713" extrusionOk="0">
                  <a:moveTo>
                    <a:pt x="4470" y="0"/>
                  </a:moveTo>
                  <a:lnTo>
                    <a:pt x="4470" y="0"/>
                  </a:lnTo>
                  <a:cubicBezTo>
                    <a:pt x="3503" y="968"/>
                    <a:pt x="3169" y="2135"/>
                    <a:pt x="4737" y="3436"/>
                  </a:cubicBezTo>
                  <a:lnTo>
                    <a:pt x="4670" y="3436"/>
                  </a:lnTo>
                  <a:cubicBezTo>
                    <a:pt x="5838" y="3970"/>
                    <a:pt x="7106" y="4070"/>
                    <a:pt x="7106" y="4070"/>
                  </a:cubicBezTo>
                  <a:cubicBezTo>
                    <a:pt x="7106" y="4070"/>
                    <a:pt x="3878" y="11674"/>
                    <a:pt x="1673" y="11674"/>
                  </a:cubicBezTo>
                  <a:cubicBezTo>
                    <a:pt x="1592" y="11674"/>
                    <a:pt x="1513" y="11663"/>
                    <a:pt x="1435" y="11642"/>
                  </a:cubicBezTo>
                  <a:cubicBezTo>
                    <a:pt x="634" y="11442"/>
                    <a:pt x="301" y="10608"/>
                    <a:pt x="234" y="9641"/>
                  </a:cubicBezTo>
                  <a:lnTo>
                    <a:pt x="234" y="9641"/>
                  </a:lnTo>
                  <a:cubicBezTo>
                    <a:pt x="0" y="10675"/>
                    <a:pt x="101" y="11776"/>
                    <a:pt x="768" y="12776"/>
                  </a:cubicBezTo>
                  <a:cubicBezTo>
                    <a:pt x="1136" y="13317"/>
                    <a:pt x="1866" y="13767"/>
                    <a:pt x="2558" y="13767"/>
                  </a:cubicBezTo>
                  <a:cubicBezTo>
                    <a:pt x="2802" y="13767"/>
                    <a:pt x="3041" y="13711"/>
                    <a:pt x="3257" y="13584"/>
                  </a:cubicBezTo>
                  <a:lnTo>
                    <a:pt x="3257" y="13584"/>
                  </a:lnTo>
                  <a:cubicBezTo>
                    <a:pt x="2635" y="13962"/>
                    <a:pt x="2570" y="15315"/>
                    <a:pt x="2802" y="15912"/>
                  </a:cubicBezTo>
                  <a:cubicBezTo>
                    <a:pt x="3069" y="16579"/>
                    <a:pt x="3603" y="16979"/>
                    <a:pt x="4237" y="17246"/>
                  </a:cubicBezTo>
                  <a:cubicBezTo>
                    <a:pt x="3703" y="17623"/>
                    <a:pt x="3110" y="19301"/>
                    <a:pt x="4128" y="19301"/>
                  </a:cubicBezTo>
                  <a:cubicBezTo>
                    <a:pt x="4191" y="19301"/>
                    <a:pt x="4261" y="19295"/>
                    <a:pt x="4337" y="19281"/>
                  </a:cubicBezTo>
                  <a:cubicBezTo>
                    <a:pt x="4971" y="19148"/>
                    <a:pt x="5238" y="17947"/>
                    <a:pt x="5271" y="17446"/>
                  </a:cubicBezTo>
                  <a:cubicBezTo>
                    <a:pt x="5404" y="16245"/>
                    <a:pt x="5404" y="14978"/>
                    <a:pt x="5137" y="13777"/>
                  </a:cubicBezTo>
                  <a:cubicBezTo>
                    <a:pt x="5137" y="13777"/>
                    <a:pt x="7005" y="12109"/>
                    <a:pt x="6272" y="8340"/>
                  </a:cubicBezTo>
                  <a:cubicBezTo>
                    <a:pt x="6272" y="8340"/>
                    <a:pt x="7039" y="5104"/>
                    <a:pt x="9040" y="3803"/>
                  </a:cubicBezTo>
                  <a:cubicBezTo>
                    <a:pt x="9052" y="3796"/>
                    <a:pt x="9061" y="3793"/>
                    <a:pt x="9067" y="3793"/>
                  </a:cubicBezTo>
                  <a:cubicBezTo>
                    <a:pt x="9283" y="3793"/>
                    <a:pt x="6756" y="7530"/>
                    <a:pt x="11809" y="11676"/>
                  </a:cubicBezTo>
                  <a:cubicBezTo>
                    <a:pt x="13405" y="12996"/>
                    <a:pt x="15674" y="13657"/>
                    <a:pt x="17966" y="13657"/>
                  </a:cubicBezTo>
                  <a:cubicBezTo>
                    <a:pt x="22325" y="13657"/>
                    <a:pt x="26768" y="11266"/>
                    <a:pt x="26820" y="6485"/>
                  </a:cubicBezTo>
                  <a:lnTo>
                    <a:pt x="26820" y="6485"/>
                  </a:lnTo>
                  <a:cubicBezTo>
                    <a:pt x="26820" y="6485"/>
                    <a:pt x="26820" y="6486"/>
                    <a:pt x="26821" y="6486"/>
                  </a:cubicBezTo>
                  <a:lnTo>
                    <a:pt x="26821" y="6486"/>
                  </a:lnTo>
                  <a:cubicBezTo>
                    <a:pt x="26820" y="6477"/>
                    <a:pt x="26820" y="6472"/>
                    <a:pt x="26820" y="6472"/>
                  </a:cubicBezTo>
                  <a:cubicBezTo>
                    <a:pt x="26820" y="6476"/>
                    <a:pt x="26820" y="6480"/>
                    <a:pt x="26820" y="6485"/>
                  </a:cubicBezTo>
                  <a:lnTo>
                    <a:pt x="26820" y="6485"/>
                  </a:lnTo>
                  <a:cubicBezTo>
                    <a:pt x="26196" y="5592"/>
                    <a:pt x="25852" y="4904"/>
                    <a:pt x="25852" y="4904"/>
                  </a:cubicBezTo>
                  <a:cubicBezTo>
                    <a:pt x="25852" y="4904"/>
                    <a:pt x="25408" y="10508"/>
                    <a:pt x="18575" y="10508"/>
                  </a:cubicBezTo>
                  <a:cubicBezTo>
                    <a:pt x="17915" y="10508"/>
                    <a:pt x="17196" y="10456"/>
                    <a:pt x="16412" y="10341"/>
                  </a:cubicBezTo>
                  <a:cubicBezTo>
                    <a:pt x="7473" y="9107"/>
                    <a:pt x="11008" y="168"/>
                    <a:pt x="11008" y="167"/>
                  </a:cubicBezTo>
                  <a:lnTo>
                    <a:pt x="11008" y="167"/>
                  </a:lnTo>
                  <a:cubicBezTo>
                    <a:pt x="11008" y="167"/>
                    <a:pt x="8423" y="1845"/>
                    <a:pt x="6470" y="1845"/>
                  </a:cubicBezTo>
                  <a:cubicBezTo>
                    <a:pt x="5884" y="1845"/>
                    <a:pt x="5356" y="1694"/>
                    <a:pt x="4971" y="1301"/>
                  </a:cubicBezTo>
                  <a:cubicBezTo>
                    <a:pt x="4637" y="968"/>
                    <a:pt x="4470" y="501"/>
                    <a:pt x="4470" y="0"/>
                  </a:cubicBezTo>
                  <a:close/>
                  <a:moveTo>
                    <a:pt x="42497" y="5671"/>
                  </a:moveTo>
                  <a:lnTo>
                    <a:pt x="42497" y="5671"/>
                  </a:lnTo>
                  <a:cubicBezTo>
                    <a:pt x="42864" y="9240"/>
                    <a:pt x="42431" y="12476"/>
                    <a:pt x="39996" y="12576"/>
                  </a:cubicBezTo>
                  <a:cubicBezTo>
                    <a:pt x="39961" y="12577"/>
                    <a:pt x="39926" y="12577"/>
                    <a:pt x="39892" y="12577"/>
                  </a:cubicBezTo>
                  <a:cubicBezTo>
                    <a:pt x="35997" y="12577"/>
                    <a:pt x="36193" y="6974"/>
                    <a:pt x="36193" y="6972"/>
                  </a:cubicBezTo>
                  <a:lnTo>
                    <a:pt x="36193" y="6972"/>
                  </a:lnTo>
                  <a:cubicBezTo>
                    <a:pt x="36193" y="6973"/>
                    <a:pt x="35785" y="10496"/>
                    <a:pt x="32711" y="10496"/>
                  </a:cubicBezTo>
                  <a:cubicBezTo>
                    <a:pt x="32495" y="10496"/>
                    <a:pt x="32266" y="10479"/>
                    <a:pt x="32023" y="10441"/>
                  </a:cubicBezTo>
                  <a:cubicBezTo>
                    <a:pt x="29703" y="10065"/>
                    <a:pt x="27868" y="7986"/>
                    <a:pt x="26821" y="6486"/>
                  </a:cubicBezTo>
                  <a:lnTo>
                    <a:pt x="26821" y="6486"/>
                  </a:lnTo>
                  <a:cubicBezTo>
                    <a:pt x="26844" y="6815"/>
                    <a:pt x="27338" y="12577"/>
                    <a:pt x="32690" y="12577"/>
                  </a:cubicBezTo>
                  <a:cubicBezTo>
                    <a:pt x="32734" y="12577"/>
                    <a:pt x="32779" y="12577"/>
                    <a:pt x="32824" y="12576"/>
                  </a:cubicBezTo>
                  <a:lnTo>
                    <a:pt x="32824" y="12576"/>
                  </a:lnTo>
                  <a:cubicBezTo>
                    <a:pt x="32824" y="12576"/>
                    <a:pt x="29355" y="15678"/>
                    <a:pt x="32557" y="17246"/>
                  </a:cubicBezTo>
                  <a:cubicBezTo>
                    <a:pt x="32557" y="17246"/>
                    <a:pt x="31632" y="19713"/>
                    <a:pt x="33610" y="19713"/>
                  </a:cubicBezTo>
                  <a:cubicBezTo>
                    <a:pt x="33790" y="19713"/>
                    <a:pt x="33994" y="19692"/>
                    <a:pt x="34225" y="19648"/>
                  </a:cubicBezTo>
                  <a:cubicBezTo>
                    <a:pt x="37027" y="19114"/>
                    <a:pt x="38294" y="16012"/>
                    <a:pt x="38294" y="16012"/>
                  </a:cubicBezTo>
                  <a:cubicBezTo>
                    <a:pt x="38294" y="16012"/>
                    <a:pt x="38650" y="16143"/>
                    <a:pt x="39182" y="16143"/>
                  </a:cubicBezTo>
                  <a:cubicBezTo>
                    <a:pt x="40413" y="16143"/>
                    <a:pt x="42590" y="15443"/>
                    <a:pt x="43498" y="10808"/>
                  </a:cubicBezTo>
                  <a:cubicBezTo>
                    <a:pt x="43999" y="7940"/>
                    <a:pt x="43431" y="6472"/>
                    <a:pt x="42497" y="567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2"/>
            <p:cNvSpPr/>
            <p:nvPr/>
          </p:nvSpPr>
          <p:spPr>
            <a:xfrm>
              <a:off x="3866358" y="1874940"/>
              <a:ext cx="117969" cy="87331"/>
            </a:xfrm>
            <a:custGeom>
              <a:avLst/>
              <a:gdLst/>
              <a:ahLst/>
              <a:cxnLst/>
              <a:rect l="l" t="t" r="r" b="b"/>
              <a:pathLst>
                <a:path w="8340" h="6174" extrusionOk="0">
                  <a:moveTo>
                    <a:pt x="4537" y="0"/>
                  </a:moveTo>
                  <a:cubicBezTo>
                    <a:pt x="4370" y="0"/>
                    <a:pt x="4203" y="0"/>
                    <a:pt x="4003" y="67"/>
                  </a:cubicBezTo>
                  <a:cubicBezTo>
                    <a:pt x="3603" y="133"/>
                    <a:pt x="3169" y="234"/>
                    <a:pt x="2702" y="434"/>
                  </a:cubicBezTo>
                  <a:cubicBezTo>
                    <a:pt x="2235" y="634"/>
                    <a:pt x="1802" y="901"/>
                    <a:pt x="1368" y="1234"/>
                  </a:cubicBezTo>
                  <a:cubicBezTo>
                    <a:pt x="968" y="1568"/>
                    <a:pt x="568" y="1968"/>
                    <a:pt x="334" y="2402"/>
                  </a:cubicBezTo>
                  <a:cubicBezTo>
                    <a:pt x="67" y="2802"/>
                    <a:pt x="0" y="3302"/>
                    <a:pt x="0" y="3736"/>
                  </a:cubicBezTo>
                  <a:cubicBezTo>
                    <a:pt x="34" y="4136"/>
                    <a:pt x="167" y="4470"/>
                    <a:pt x="267" y="4670"/>
                  </a:cubicBezTo>
                  <a:cubicBezTo>
                    <a:pt x="401" y="4904"/>
                    <a:pt x="501" y="5004"/>
                    <a:pt x="501" y="5004"/>
                  </a:cubicBezTo>
                  <a:lnTo>
                    <a:pt x="568" y="5104"/>
                  </a:lnTo>
                  <a:lnTo>
                    <a:pt x="768" y="5304"/>
                  </a:lnTo>
                  <a:cubicBezTo>
                    <a:pt x="1001" y="5471"/>
                    <a:pt x="1301" y="5671"/>
                    <a:pt x="1668" y="5838"/>
                  </a:cubicBezTo>
                  <a:cubicBezTo>
                    <a:pt x="2191" y="6055"/>
                    <a:pt x="2843" y="6174"/>
                    <a:pt x="3529" y="6174"/>
                  </a:cubicBezTo>
                  <a:cubicBezTo>
                    <a:pt x="3893" y="6174"/>
                    <a:pt x="4267" y="6140"/>
                    <a:pt x="4637" y="6071"/>
                  </a:cubicBezTo>
                  <a:cubicBezTo>
                    <a:pt x="5671" y="5871"/>
                    <a:pt x="6672" y="5471"/>
                    <a:pt x="7339" y="5037"/>
                  </a:cubicBezTo>
                  <a:cubicBezTo>
                    <a:pt x="8006" y="4637"/>
                    <a:pt x="8340" y="4170"/>
                    <a:pt x="8306" y="4170"/>
                  </a:cubicBezTo>
                  <a:cubicBezTo>
                    <a:pt x="8240" y="4170"/>
                    <a:pt x="7873" y="4503"/>
                    <a:pt x="7072" y="4803"/>
                  </a:cubicBezTo>
                  <a:cubicBezTo>
                    <a:pt x="6405" y="5137"/>
                    <a:pt x="5404" y="5471"/>
                    <a:pt x="4404" y="5604"/>
                  </a:cubicBezTo>
                  <a:cubicBezTo>
                    <a:pt x="4126" y="5632"/>
                    <a:pt x="3847" y="5647"/>
                    <a:pt x="3574" y="5647"/>
                  </a:cubicBezTo>
                  <a:cubicBezTo>
                    <a:pt x="2861" y="5647"/>
                    <a:pt x="2193" y="5545"/>
                    <a:pt x="1735" y="5304"/>
                  </a:cubicBezTo>
                  <a:cubicBezTo>
                    <a:pt x="1468" y="5170"/>
                    <a:pt x="1201" y="4970"/>
                    <a:pt x="1068" y="4837"/>
                  </a:cubicBezTo>
                  <a:lnTo>
                    <a:pt x="901" y="4670"/>
                  </a:lnTo>
                  <a:cubicBezTo>
                    <a:pt x="868" y="4670"/>
                    <a:pt x="868" y="4637"/>
                    <a:pt x="868" y="4637"/>
                  </a:cubicBezTo>
                  <a:cubicBezTo>
                    <a:pt x="868" y="4637"/>
                    <a:pt x="834" y="4570"/>
                    <a:pt x="701" y="4403"/>
                  </a:cubicBezTo>
                  <a:cubicBezTo>
                    <a:pt x="634" y="4236"/>
                    <a:pt x="501" y="3970"/>
                    <a:pt x="467" y="3636"/>
                  </a:cubicBezTo>
                  <a:cubicBezTo>
                    <a:pt x="467" y="3336"/>
                    <a:pt x="501" y="2935"/>
                    <a:pt x="701" y="2569"/>
                  </a:cubicBezTo>
                  <a:cubicBezTo>
                    <a:pt x="901" y="2168"/>
                    <a:pt x="1201" y="1801"/>
                    <a:pt x="1568" y="1468"/>
                  </a:cubicBezTo>
                  <a:cubicBezTo>
                    <a:pt x="1969" y="1134"/>
                    <a:pt x="2369" y="901"/>
                    <a:pt x="2802" y="667"/>
                  </a:cubicBezTo>
                  <a:cubicBezTo>
                    <a:pt x="3203" y="500"/>
                    <a:pt x="3636" y="334"/>
                    <a:pt x="4003" y="267"/>
                  </a:cubicBezTo>
                  <a:cubicBezTo>
                    <a:pt x="4170" y="234"/>
                    <a:pt x="4337" y="234"/>
                    <a:pt x="4504" y="167"/>
                  </a:cubicBezTo>
                  <a:lnTo>
                    <a:pt x="5304" y="167"/>
                  </a:lnTo>
                  <a:cubicBezTo>
                    <a:pt x="5304" y="133"/>
                    <a:pt x="5171" y="100"/>
                    <a:pt x="4971" y="67"/>
                  </a:cubicBezTo>
                  <a:cubicBezTo>
                    <a:pt x="4837" y="0"/>
                    <a:pt x="4704" y="0"/>
                    <a:pt x="45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2"/>
            <p:cNvSpPr/>
            <p:nvPr/>
          </p:nvSpPr>
          <p:spPr>
            <a:xfrm>
              <a:off x="3940435" y="1954675"/>
              <a:ext cx="263776" cy="145807"/>
            </a:xfrm>
            <a:custGeom>
              <a:avLst/>
              <a:gdLst/>
              <a:ahLst/>
              <a:cxnLst/>
              <a:rect l="l" t="t" r="r" b="b"/>
              <a:pathLst>
                <a:path w="18648" h="10308" extrusionOk="0">
                  <a:moveTo>
                    <a:pt x="668" y="0"/>
                  </a:moveTo>
                  <a:cubicBezTo>
                    <a:pt x="634" y="0"/>
                    <a:pt x="534" y="201"/>
                    <a:pt x="434" y="567"/>
                  </a:cubicBezTo>
                  <a:cubicBezTo>
                    <a:pt x="367" y="701"/>
                    <a:pt x="334" y="801"/>
                    <a:pt x="301" y="901"/>
                  </a:cubicBezTo>
                  <a:cubicBezTo>
                    <a:pt x="267" y="1034"/>
                    <a:pt x="267" y="1168"/>
                    <a:pt x="201" y="1301"/>
                  </a:cubicBezTo>
                  <a:cubicBezTo>
                    <a:pt x="201" y="1468"/>
                    <a:pt x="167" y="1568"/>
                    <a:pt x="134" y="1735"/>
                  </a:cubicBezTo>
                  <a:cubicBezTo>
                    <a:pt x="134" y="1902"/>
                    <a:pt x="101" y="2069"/>
                    <a:pt x="101" y="2235"/>
                  </a:cubicBezTo>
                  <a:cubicBezTo>
                    <a:pt x="1" y="2569"/>
                    <a:pt x="34" y="2969"/>
                    <a:pt x="34" y="3370"/>
                  </a:cubicBezTo>
                  <a:cubicBezTo>
                    <a:pt x="101" y="3770"/>
                    <a:pt x="134" y="4203"/>
                    <a:pt x="267" y="4637"/>
                  </a:cubicBezTo>
                  <a:cubicBezTo>
                    <a:pt x="501" y="5504"/>
                    <a:pt x="968" y="6372"/>
                    <a:pt x="1602" y="7106"/>
                  </a:cubicBezTo>
                  <a:cubicBezTo>
                    <a:pt x="2169" y="7839"/>
                    <a:pt x="2936" y="8440"/>
                    <a:pt x="3703" y="8873"/>
                  </a:cubicBezTo>
                  <a:cubicBezTo>
                    <a:pt x="4470" y="9307"/>
                    <a:pt x="5271" y="9641"/>
                    <a:pt x="5938" y="9841"/>
                  </a:cubicBezTo>
                  <a:cubicBezTo>
                    <a:pt x="6305" y="9908"/>
                    <a:pt x="6605" y="10008"/>
                    <a:pt x="6872" y="10074"/>
                  </a:cubicBezTo>
                  <a:cubicBezTo>
                    <a:pt x="7172" y="10141"/>
                    <a:pt x="7439" y="10174"/>
                    <a:pt x="7639" y="10208"/>
                  </a:cubicBezTo>
                  <a:cubicBezTo>
                    <a:pt x="8040" y="10274"/>
                    <a:pt x="8306" y="10308"/>
                    <a:pt x="8306" y="10308"/>
                  </a:cubicBezTo>
                  <a:lnTo>
                    <a:pt x="10174" y="10308"/>
                  </a:lnTo>
                  <a:cubicBezTo>
                    <a:pt x="10341" y="10308"/>
                    <a:pt x="10508" y="10274"/>
                    <a:pt x="10675" y="10274"/>
                  </a:cubicBezTo>
                  <a:cubicBezTo>
                    <a:pt x="12109" y="10141"/>
                    <a:pt x="14011" y="9541"/>
                    <a:pt x="15512" y="8340"/>
                  </a:cubicBezTo>
                  <a:cubicBezTo>
                    <a:pt x="16279" y="7773"/>
                    <a:pt x="16879" y="7005"/>
                    <a:pt x="17346" y="6272"/>
                  </a:cubicBezTo>
                  <a:cubicBezTo>
                    <a:pt x="17813" y="5471"/>
                    <a:pt x="18113" y="4670"/>
                    <a:pt x="18280" y="4003"/>
                  </a:cubicBezTo>
                  <a:cubicBezTo>
                    <a:pt x="18414" y="3636"/>
                    <a:pt x="18447" y="3336"/>
                    <a:pt x="18480" y="3036"/>
                  </a:cubicBezTo>
                  <a:cubicBezTo>
                    <a:pt x="18547" y="2736"/>
                    <a:pt x="18547" y="2502"/>
                    <a:pt x="18614" y="2302"/>
                  </a:cubicBezTo>
                  <a:cubicBezTo>
                    <a:pt x="18647" y="1902"/>
                    <a:pt x="18647" y="1668"/>
                    <a:pt x="18647" y="1668"/>
                  </a:cubicBezTo>
                  <a:lnTo>
                    <a:pt x="18647" y="1668"/>
                  </a:lnTo>
                  <a:cubicBezTo>
                    <a:pt x="18614" y="1668"/>
                    <a:pt x="18480" y="2602"/>
                    <a:pt x="18080" y="3870"/>
                  </a:cubicBezTo>
                  <a:cubicBezTo>
                    <a:pt x="17847" y="4537"/>
                    <a:pt x="17580" y="5304"/>
                    <a:pt x="17113" y="6005"/>
                  </a:cubicBezTo>
                  <a:cubicBezTo>
                    <a:pt x="16646" y="6739"/>
                    <a:pt x="16079" y="7439"/>
                    <a:pt x="15311" y="7973"/>
                  </a:cubicBezTo>
                  <a:cubicBezTo>
                    <a:pt x="13844" y="9040"/>
                    <a:pt x="12076" y="9541"/>
                    <a:pt x="10675" y="9674"/>
                  </a:cubicBezTo>
                  <a:cubicBezTo>
                    <a:pt x="10508" y="9674"/>
                    <a:pt x="10341" y="9707"/>
                    <a:pt x="10174" y="9707"/>
                  </a:cubicBezTo>
                  <a:lnTo>
                    <a:pt x="9741" y="9707"/>
                  </a:lnTo>
                  <a:cubicBezTo>
                    <a:pt x="9652" y="9718"/>
                    <a:pt x="9567" y="9722"/>
                    <a:pt x="9484" y="9722"/>
                  </a:cubicBezTo>
                  <a:cubicBezTo>
                    <a:pt x="9318" y="9722"/>
                    <a:pt x="9163" y="9707"/>
                    <a:pt x="9007" y="9707"/>
                  </a:cubicBezTo>
                  <a:cubicBezTo>
                    <a:pt x="8807" y="9674"/>
                    <a:pt x="8673" y="9674"/>
                    <a:pt x="8573" y="9674"/>
                  </a:cubicBezTo>
                  <a:lnTo>
                    <a:pt x="8407" y="9674"/>
                  </a:lnTo>
                  <a:cubicBezTo>
                    <a:pt x="8407" y="9674"/>
                    <a:pt x="8140" y="9674"/>
                    <a:pt x="7773" y="9641"/>
                  </a:cubicBezTo>
                  <a:cubicBezTo>
                    <a:pt x="7573" y="9607"/>
                    <a:pt x="7339" y="9541"/>
                    <a:pt x="7072" y="9507"/>
                  </a:cubicBezTo>
                  <a:cubicBezTo>
                    <a:pt x="6772" y="9474"/>
                    <a:pt x="6472" y="9374"/>
                    <a:pt x="6138" y="9307"/>
                  </a:cubicBezTo>
                  <a:cubicBezTo>
                    <a:pt x="5504" y="9140"/>
                    <a:pt x="4771" y="8840"/>
                    <a:pt x="4003" y="8440"/>
                  </a:cubicBezTo>
                  <a:cubicBezTo>
                    <a:pt x="3270" y="8006"/>
                    <a:pt x="2502" y="7472"/>
                    <a:pt x="1935" y="6805"/>
                  </a:cubicBezTo>
                  <a:cubicBezTo>
                    <a:pt x="1301" y="6138"/>
                    <a:pt x="834" y="5338"/>
                    <a:pt x="601" y="4537"/>
                  </a:cubicBezTo>
                  <a:cubicBezTo>
                    <a:pt x="468" y="4137"/>
                    <a:pt x="434" y="3703"/>
                    <a:pt x="334" y="3336"/>
                  </a:cubicBezTo>
                  <a:cubicBezTo>
                    <a:pt x="301" y="2969"/>
                    <a:pt x="267" y="2569"/>
                    <a:pt x="301" y="2235"/>
                  </a:cubicBezTo>
                  <a:cubicBezTo>
                    <a:pt x="367" y="901"/>
                    <a:pt x="768" y="0"/>
                    <a:pt x="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2"/>
            <p:cNvSpPr/>
            <p:nvPr/>
          </p:nvSpPr>
          <p:spPr>
            <a:xfrm>
              <a:off x="4201368" y="1991481"/>
              <a:ext cx="123627" cy="97204"/>
            </a:xfrm>
            <a:custGeom>
              <a:avLst/>
              <a:gdLst/>
              <a:ahLst/>
              <a:cxnLst/>
              <a:rect l="l" t="t" r="r" b="b"/>
              <a:pathLst>
                <a:path w="8740" h="6872" extrusionOk="0">
                  <a:moveTo>
                    <a:pt x="8573" y="0"/>
                  </a:moveTo>
                  <a:cubicBezTo>
                    <a:pt x="8539" y="0"/>
                    <a:pt x="8573" y="534"/>
                    <a:pt x="8573" y="1368"/>
                  </a:cubicBezTo>
                  <a:cubicBezTo>
                    <a:pt x="8506" y="2102"/>
                    <a:pt x="8306" y="3169"/>
                    <a:pt x="7839" y="4070"/>
                  </a:cubicBezTo>
                  <a:cubicBezTo>
                    <a:pt x="7639" y="4504"/>
                    <a:pt x="7339" y="4937"/>
                    <a:pt x="7038" y="5271"/>
                  </a:cubicBezTo>
                  <a:cubicBezTo>
                    <a:pt x="6738" y="5604"/>
                    <a:pt x="6405" y="5871"/>
                    <a:pt x="6071" y="6038"/>
                  </a:cubicBezTo>
                  <a:cubicBezTo>
                    <a:pt x="5737" y="6205"/>
                    <a:pt x="5471" y="6238"/>
                    <a:pt x="5237" y="6271"/>
                  </a:cubicBezTo>
                  <a:lnTo>
                    <a:pt x="4570" y="6271"/>
                  </a:lnTo>
                  <a:cubicBezTo>
                    <a:pt x="4370" y="6238"/>
                    <a:pt x="4070" y="6205"/>
                    <a:pt x="3736" y="6071"/>
                  </a:cubicBezTo>
                  <a:cubicBezTo>
                    <a:pt x="3036" y="5871"/>
                    <a:pt x="2235" y="5204"/>
                    <a:pt x="1568" y="4437"/>
                  </a:cubicBezTo>
                  <a:cubicBezTo>
                    <a:pt x="901" y="3703"/>
                    <a:pt x="400" y="2769"/>
                    <a:pt x="234" y="2035"/>
                  </a:cubicBezTo>
                  <a:cubicBezTo>
                    <a:pt x="33" y="1335"/>
                    <a:pt x="200" y="768"/>
                    <a:pt x="167" y="768"/>
                  </a:cubicBezTo>
                  <a:lnTo>
                    <a:pt x="167" y="768"/>
                  </a:lnTo>
                  <a:cubicBezTo>
                    <a:pt x="167" y="768"/>
                    <a:pt x="133" y="901"/>
                    <a:pt x="33" y="1101"/>
                  </a:cubicBezTo>
                  <a:cubicBezTo>
                    <a:pt x="33" y="1235"/>
                    <a:pt x="0" y="1368"/>
                    <a:pt x="0" y="1535"/>
                  </a:cubicBezTo>
                  <a:cubicBezTo>
                    <a:pt x="0" y="1702"/>
                    <a:pt x="0" y="1868"/>
                    <a:pt x="33" y="2068"/>
                  </a:cubicBezTo>
                  <a:cubicBezTo>
                    <a:pt x="133" y="2869"/>
                    <a:pt x="567" y="3870"/>
                    <a:pt x="1234" y="4704"/>
                  </a:cubicBezTo>
                  <a:cubicBezTo>
                    <a:pt x="1901" y="5538"/>
                    <a:pt x="2735" y="6271"/>
                    <a:pt x="3536" y="6572"/>
                  </a:cubicBezTo>
                  <a:cubicBezTo>
                    <a:pt x="3903" y="6705"/>
                    <a:pt x="4236" y="6772"/>
                    <a:pt x="4503" y="6839"/>
                  </a:cubicBezTo>
                  <a:cubicBezTo>
                    <a:pt x="4637" y="6872"/>
                    <a:pt x="4703" y="6872"/>
                    <a:pt x="4803" y="6872"/>
                  </a:cubicBezTo>
                  <a:lnTo>
                    <a:pt x="4970" y="6872"/>
                  </a:lnTo>
                  <a:cubicBezTo>
                    <a:pt x="5037" y="6872"/>
                    <a:pt x="5137" y="6839"/>
                    <a:pt x="5237" y="6839"/>
                  </a:cubicBezTo>
                  <a:cubicBezTo>
                    <a:pt x="5504" y="6772"/>
                    <a:pt x="5871" y="6705"/>
                    <a:pt x="6238" y="6505"/>
                  </a:cubicBezTo>
                  <a:cubicBezTo>
                    <a:pt x="6638" y="6271"/>
                    <a:pt x="7005" y="6005"/>
                    <a:pt x="7339" y="5571"/>
                  </a:cubicBezTo>
                  <a:cubicBezTo>
                    <a:pt x="7672" y="5171"/>
                    <a:pt x="7972" y="4704"/>
                    <a:pt x="8173" y="4203"/>
                  </a:cubicBezTo>
                  <a:cubicBezTo>
                    <a:pt x="8573" y="3203"/>
                    <a:pt x="8740" y="2102"/>
                    <a:pt x="8740" y="1335"/>
                  </a:cubicBezTo>
                  <a:cubicBezTo>
                    <a:pt x="8740" y="501"/>
                    <a:pt x="8640" y="0"/>
                    <a:pt x="85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2"/>
            <p:cNvSpPr/>
            <p:nvPr/>
          </p:nvSpPr>
          <p:spPr>
            <a:xfrm>
              <a:off x="4257976" y="2085842"/>
              <a:ext cx="68434" cy="62592"/>
            </a:xfrm>
            <a:custGeom>
              <a:avLst/>
              <a:gdLst/>
              <a:ahLst/>
              <a:cxnLst/>
              <a:rect l="l" t="t" r="r" b="b"/>
              <a:pathLst>
                <a:path w="4838" h="4425" extrusionOk="0">
                  <a:moveTo>
                    <a:pt x="1335" y="1"/>
                  </a:moveTo>
                  <a:cubicBezTo>
                    <a:pt x="1335" y="1"/>
                    <a:pt x="1068" y="67"/>
                    <a:pt x="735" y="334"/>
                  </a:cubicBezTo>
                  <a:cubicBezTo>
                    <a:pt x="435" y="601"/>
                    <a:pt x="68" y="1102"/>
                    <a:pt x="34" y="1702"/>
                  </a:cubicBezTo>
                  <a:cubicBezTo>
                    <a:pt x="1" y="2336"/>
                    <a:pt x="234" y="2903"/>
                    <a:pt x="501" y="3236"/>
                  </a:cubicBezTo>
                  <a:cubicBezTo>
                    <a:pt x="601" y="3437"/>
                    <a:pt x="735" y="3570"/>
                    <a:pt x="835" y="3670"/>
                  </a:cubicBezTo>
                  <a:lnTo>
                    <a:pt x="968" y="3770"/>
                  </a:lnTo>
                  <a:cubicBezTo>
                    <a:pt x="968" y="3770"/>
                    <a:pt x="1168" y="4004"/>
                    <a:pt x="1569" y="4170"/>
                  </a:cubicBezTo>
                  <a:cubicBezTo>
                    <a:pt x="1881" y="4315"/>
                    <a:pt x="2263" y="4424"/>
                    <a:pt x="2677" y="4424"/>
                  </a:cubicBezTo>
                  <a:cubicBezTo>
                    <a:pt x="2837" y="4424"/>
                    <a:pt x="3002" y="4408"/>
                    <a:pt x="3170" y="4371"/>
                  </a:cubicBezTo>
                  <a:cubicBezTo>
                    <a:pt x="3704" y="4270"/>
                    <a:pt x="4204" y="3904"/>
                    <a:pt x="4471" y="3570"/>
                  </a:cubicBezTo>
                  <a:cubicBezTo>
                    <a:pt x="4704" y="3270"/>
                    <a:pt x="4838" y="3003"/>
                    <a:pt x="4804" y="3003"/>
                  </a:cubicBezTo>
                  <a:cubicBezTo>
                    <a:pt x="4797" y="2996"/>
                    <a:pt x="4789" y="2992"/>
                    <a:pt x="4779" y="2992"/>
                  </a:cubicBezTo>
                  <a:cubicBezTo>
                    <a:pt x="4700" y="2992"/>
                    <a:pt x="4535" y="3221"/>
                    <a:pt x="4237" y="3370"/>
                  </a:cubicBezTo>
                  <a:cubicBezTo>
                    <a:pt x="3937" y="3603"/>
                    <a:pt x="3503" y="3870"/>
                    <a:pt x="3036" y="3904"/>
                  </a:cubicBezTo>
                  <a:cubicBezTo>
                    <a:pt x="2996" y="3906"/>
                    <a:pt x="2955" y="3908"/>
                    <a:pt x="2914" y="3908"/>
                  </a:cubicBezTo>
                  <a:cubicBezTo>
                    <a:pt x="2484" y="3908"/>
                    <a:pt x="2043" y="3756"/>
                    <a:pt x="1769" y="3603"/>
                  </a:cubicBezTo>
                  <a:cubicBezTo>
                    <a:pt x="1435" y="3437"/>
                    <a:pt x="1268" y="3270"/>
                    <a:pt x="1268" y="3270"/>
                  </a:cubicBezTo>
                  <a:cubicBezTo>
                    <a:pt x="1268" y="3270"/>
                    <a:pt x="1068" y="3170"/>
                    <a:pt x="868" y="2869"/>
                  </a:cubicBezTo>
                  <a:cubicBezTo>
                    <a:pt x="668" y="2603"/>
                    <a:pt x="401" y="2169"/>
                    <a:pt x="401" y="1702"/>
                  </a:cubicBezTo>
                  <a:cubicBezTo>
                    <a:pt x="368" y="1235"/>
                    <a:pt x="601" y="768"/>
                    <a:pt x="868" y="501"/>
                  </a:cubicBezTo>
                  <a:cubicBezTo>
                    <a:pt x="1102" y="201"/>
                    <a:pt x="1369" y="34"/>
                    <a:pt x="1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2"/>
            <p:cNvSpPr/>
            <p:nvPr/>
          </p:nvSpPr>
          <p:spPr>
            <a:xfrm>
              <a:off x="4273550" y="2089619"/>
              <a:ext cx="102410" cy="90783"/>
            </a:xfrm>
            <a:custGeom>
              <a:avLst/>
              <a:gdLst/>
              <a:ahLst/>
              <a:cxnLst/>
              <a:rect l="l" t="t" r="r" b="b"/>
              <a:pathLst>
                <a:path w="7240" h="6418" extrusionOk="0">
                  <a:moveTo>
                    <a:pt x="7202" y="0"/>
                  </a:moveTo>
                  <a:cubicBezTo>
                    <a:pt x="7095" y="0"/>
                    <a:pt x="6630" y="1449"/>
                    <a:pt x="5838" y="2736"/>
                  </a:cubicBezTo>
                  <a:cubicBezTo>
                    <a:pt x="5505" y="3370"/>
                    <a:pt x="5138" y="3970"/>
                    <a:pt x="4771" y="4404"/>
                  </a:cubicBezTo>
                  <a:cubicBezTo>
                    <a:pt x="4604" y="4604"/>
                    <a:pt x="4437" y="4771"/>
                    <a:pt x="4304" y="4837"/>
                  </a:cubicBezTo>
                  <a:cubicBezTo>
                    <a:pt x="4237" y="4971"/>
                    <a:pt x="4137" y="5004"/>
                    <a:pt x="4137" y="5004"/>
                  </a:cubicBezTo>
                  <a:cubicBezTo>
                    <a:pt x="4137" y="5004"/>
                    <a:pt x="4104" y="5104"/>
                    <a:pt x="3970" y="5171"/>
                  </a:cubicBezTo>
                  <a:cubicBezTo>
                    <a:pt x="3903" y="5304"/>
                    <a:pt x="3670" y="5438"/>
                    <a:pt x="3470" y="5571"/>
                  </a:cubicBezTo>
                  <a:cubicBezTo>
                    <a:pt x="3336" y="5638"/>
                    <a:pt x="3236" y="5671"/>
                    <a:pt x="3103" y="5771"/>
                  </a:cubicBezTo>
                  <a:cubicBezTo>
                    <a:pt x="2969" y="5838"/>
                    <a:pt x="2836" y="5838"/>
                    <a:pt x="2669" y="5905"/>
                  </a:cubicBezTo>
                  <a:cubicBezTo>
                    <a:pt x="2556" y="5933"/>
                    <a:pt x="2420" y="5943"/>
                    <a:pt x="2275" y="5943"/>
                  </a:cubicBezTo>
                  <a:cubicBezTo>
                    <a:pt x="2076" y="5943"/>
                    <a:pt x="1861" y="5924"/>
                    <a:pt x="1669" y="5905"/>
                  </a:cubicBezTo>
                  <a:cubicBezTo>
                    <a:pt x="1335" y="5838"/>
                    <a:pt x="968" y="5738"/>
                    <a:pt x="735" y="5571"/>
                  </a:cubicBezTo>
                  <a:cubicBezTo>
                    <a:pt x="434" y="5338"/>
                    <a:pt x="268" y="5138"/>
                    <a:pt x="301" y="4904"/>
                  </a:cubicBezTo>
                  <a:cubicBezTo>
                    <a:pt x="301" y="4637"/>
                    <a:pt x="468" y="4470"/>
                    <a:pt x="568" y="4337"/>
                  </a:cubicBezTo>
                  <a:cubicBezTo>
                    <a:pt x="668" y="4237"/>
                    <a:pt x="735" y="4137"/>
                    <a:pt x="735" y="4137"/>
                  </a:cubicBezTo>
                  <a:cubicBezTo>
                    <a:pt x="668" y="4137"/>
                    <a:pt x="601" y="4170"/>
                    <a:pt x="468" y="4270"/>
                  </a:cubicBezTo>
                  <a:cubicBezTo>
                    <a:pt x="334" y="4337"/>
                    <a:pt x="134" y="4504"/>
                    <a:pt x="67" y="4837"/>
                  </a:cubicBezTo>
                  <a:cubicBezTo>
                    <a:pt x="1" y="5004"/>
                    <a:pt x="67" y="5238"/>
                    <a:pt x="134" y="5404"/>
                  </a:cubicBezTo>
                  <a:cubicBezTo>
                    <a:pt x="234" y="5571"/>
                    <a:pt x="334" y="5671"/>
                    <a:pt x="501" y="5805"/>
                  </a:cubicBezTo>
                  <a:cubicBezTo>
                    <a:pt x="835" y="6072"/>
                    <a:pt x="1235" y="6238"/>
                    <a:pt x="1602" y="6305"/>
                  </a:cubicBezTo>
                  <a:cubicBezTo>
                    <a:pt x="1877" y="6380"/>
                    <a:pt x="2190" y="6418"/>
                    <a:pt x="2484" y="6418"/>
                  </a:cubicBezTo>
                  <a:cubicBezTo>
                    <a:pt x="2582" y="6418"/>
                    <a:pt x="2678" y="6414"/>
                    <a:pt x="2769" y="6405"/>
                  </a:cubicBezTo>
                  <a:cubicBezTo>
                    <a:pt x="2936" y="6405"/>
                    <a:pt x="3136" y="6338"/>
                    <a:pt x="3303" y="6272"/>
                  </a:cubicBezTo>
                  <a:cubicBezTo>
                    <a:pt x="3470" y="6172"/>
                    <a:pt x="3637" y="6138"/>
                    <a:pt x="3770" y="6072"/>
                  </a:cubicBezTo>
                  <a:cubicBezTo>
                    <a:pt x="4070" y="5938"/>
                    <a:pt x="4270" y="5805"/>
                    <a:pt x="4404" y="5671"/>
                  </a:cubicBezTo>
                  <a:cubicBezTo>
                    <a:pt x="4504" y="5605"/>
                    <a:pt x="4604" y="5505"/>
                    <a:pt x="4604" y="5505"/>
                  </a:cubicBezTo>
                  <a:lnTo>
                    <a:pt x="4804" y="5304"/>
                  </a:lnTo>
                  <a:cubicBezTo>
                    <a:pt x="4938" y="5171"/>
                    <a:pt x="5071" y="4971"/>
                    <a:pt x="5271" y="4771"/>
                  </a:cubicBezTo>
                  <a:cubicBezTo>
                    <a:pt x="5605" y="4304"/>
                    <a:pt x="6038" y="3637"/>
                    <a:pt x="6305" y="2936"/>
                  </a:cubicBezTo>
                  <a:cubicBezTo>
                    <a:pt x="6939" y="1502"/>
                    <a:pt x="7239" y="1"/>
                    <a:pt x="7206" y="1"/>
                  </a:cubicBezTo>
                  <a:cubicBezTo>
                    <a:pt x="7205" y="0"/>
                    <a:pt x="7204" y="0"/>
                    <a:pt x="72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2"/>
            <p:cNvSpPr/>
            <p:nvPr/>
          </p:nvSpPr>
          <p:spPr>
            <a:xfrm>
              <a:off x="4355647" y="2052813"/>
              <a:ext cx="76935" cy="84205"/>
            </a:xfrm>
            <a:custGeom>
              <a:avLst/>
              <a:gdLst/>
              <a:ahLst/>
              <a:cxnLst/>
              <a:rect l="l" t="t" r="r" b="b"/>
              <a:pathLst>
                <a:path w="5439" h="5953" extrusionOk="0">
                  <a:moveTo>
                    <a:pt x="5338" y="1"/>
                  </a:moveTo>
                  <a:cubicBezTo>
                    <a:pt x="5271" y="1"/>
                    <a:pt x="5004" y="1035"/>
                    <a:pt x="4504" y="2036"/>
                  </a:cubicBezTo>
                  <a:cubicBezTo>
                    <a:pt x="4271" y="2536"/>
                    <a:pt x="4004" y="3003"/>
                    <a:pt x="3804" y="3336"/>
                  </a:cubicBezTo>
                  <a:cubicBezTo>
                    <a:pt x="3603" y="3670"/>
                    <a:pt x="3437" y="3870"/>
                    <a:pt x="3437" y="3870"/>
                  </a:cubicBezTo>
                  <a:cubicBezTo>
                    <a:pt x="3437" y="3870"/>
                    <a:pt x="3303" y="4104"/>
                    <a:pt x="3070" y="4404"/>
                  </a:cubicBezTo>
                  <a:cubicBezTo>
                    <a:pt x="2803" y="4737"/>
                    <a:pt x="2436" y="5104"/>
                    <a:pt x="2002" y="5371"/>
                  </a:cubicBezTo>
                  <a:cubicBezTo>
                    <a:pt x="1634" y="5626"/>
                    <a:pt x="1218" y="5713"/>
                    <a:pt x="856" y="5713"/>
                  </a:cubicBezTo>
                  <a:cubicBezTo>
                    <a:pt x="791" y="5713"/>
                    <a:pt x="729" y="5710"/>
                    <a:pt x="668" y="5705"/>
                  </a:cubicBezTo>
                  <a:cubicBezTo>
                    <a:pt x="368" y="5650"/>
                    <a:pt x="113" y="5596"/>
                    <a:pt x="30" y="5596"/>
                  </a:cubicBezTo>
                  <a:cubicBezTo>
                    <a:pt x="11" y="5596"/>
                    <a:pt x="1" y="5599"/>
                    <a:pt x="1" y="5605"/>
                  </a:cubicBezTo>
                  <a:cubicBezTo>
                    <a:pt x="1" y="5605"/>
                    <a:pt x="234" y="5772"/>
                    <a:pt x="635" y="5905"/>
                  </a:cubicBezTo>
                  <a:cubicBezTo>
                    <a:pt x="776" y="5929"/>
                    <a:pt x="951" y="5952"/>
                    <a:pt x="1147" y="5952"/>
                  </a:cubicBezTo>
                  <a:cubicBezTo>
                    <a:pt x="1229" y="5952"/>
                    <a:pt x="1314" y="5948"/>
                    <a:pt x="1402" y="5938"/>
                  </a:cubicBezTo>
                  <a:cubicBezTo>
                    <a:pt x="1669" y="5905"/>
                    <a:pt x="1969" y="5838"/>
                    <a:pt x="2236" y="5705"/>
                  </a:cubicBezTo>
                  <a:cubicBezTo>
                    <a:pt x="2769" y="5438"/>
                    <a:pt x="3170" y="5038"/>
                    <a:pt x="3470" y="4737"/>
                  </a:cubicBezTo>
                  <a:cubicBezTo>
                    <a:pt x="3770" y="4404"/>
                    <a:pt x="3937" y="4204"/>
                    <a:pt x="3937" y="4204"/>
                  </a:cubicBezTo>
                  <a:cubicBezTo>
                    <a:pt x="3937" y="4204"/>
                    <a:pt x="4104" y="3937"/>
                    <a:pt x="4304" y="3570"/>
                  </a:cubicBezTo>
                  <a:cubicBezTo>
                    <a:pt x="4504" y="3203"/>
                    <a:pt x="4771" y="2703"/>
                    <a:pt x="4938" y="2169"/>
                  </a:cubicBezTo>
                  <a:cubicBezTo>
                    <a:pt x="5305" y="1102"/>
                    <a:pt x="5438" y="1"/>
                    <a:pt x="53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52"/>
            <p:cNvSpPr/>
            <p:nvPr/>
          </p:nvSpPr>
          <p:spPr>
            <a:xfrm>
              <a:off x="3821065" y="2027777"/>
              <a:ext cx="79283" cy="74884"/>
            </a:xfrm>
            <a:custGeom>
              <a:avLst/>
              <a:gdLst/>
              <a:ahLst/>
              <a:cxnLst/>
              <a:rect l="l" t="t" r="r" b="b"/>
              <a:pathLst>
                <a:path w="5605" h="5294" extrusionOk="0">
                  <a:moveTo>
                    <a:pt x="665" y="0"/>
                  </a:moveTo>
                  <a:cubicBezTo>
                    <a:pt x="634" y="0"/>
                    <a:pt x="358" y="268"/>
                    <a:pt x="200" y="803"/>
                  </a:cubicBezTo>
                  <a:cubicBezTo>
                    <a:pt x="34" y="1337"/>
                    <a:pt x="0" y="2104"/>
                    <a:pt x="134" y="2838"/>
                  </a:cubicBezTo>
                  <a:cubicBezTo>
                    <a:pt x="234" y="3172"/>
                    <a:pt x="367" y="3539"/>
                    <a:pt x="534" y="3872"/>
                  </a:cubicBezTo>
                  <a:cubicBezTo>
                    <a:pt x="734" y="4206"/>
                    <a:pt x="968" y="4506"/>
                    <a:pt x="1201" y="4673"/>
                  </a:cubicBezTo>
                  <a:cubicBezTo>
                    <a:pt x="1668" y="5040"/>
                    <a:pt x="2068" y="5173"/>
                    <a:pt x="2068" y="5173"/>
                  </a:cubicBezTo>
                  <a:cubicBezTo>
                    <a:pt x="2068" y="5173"/>
                    <a:pt x="2135" y="5207"/>
                    <a:pt x="2369" y="5273"/>
                  </a:cubicBezTo>
                  <a:cubicBezTo>
                    <a:pt x="2442" y="5285"/>
                    <a:pt x="2528" y="5293"/>
                    <a:pt x="2622" y="5293"/>
                  </a:cubicBezTo>
                  <a:cubicBezTo>
                    <a:pt x="2784" y="5293"/>
                    <a:pt x="2967" y="5270"/>
                    <a:pt x="3136" y="5207"/>
                  </a:cubicBezTo>
                  <a:cubicBezTo>
                    <a:pt x="3436" y="5106"/>
                    <a:pt x="3770" y="4873"/>
                    <a:pt x="4036" y="4639"/>
                  </a:cubicBezTo>
                  <a:cubicBezTo>
                    <a:pt x="4270" y="4373"/>
                    <a:pt x="4537" y="4039"/>
                    <a:pt x="4704" y="3705"/>
                  </a:cubicBezTo>
                  <a:cubicBezTo>
                    <a:pt x="5437" y="2371"/>
                    <a:pt x="5604" y="870"/>
                    <a:pt x="5537" y="870"/>
                  </a:cubicBezTo>
                  <a:cubicBezTo>
                    <a:pt x="5437" y="870"/>
                    <a:pt x="5104" y="2304"/>
                    <a:pt x="4303" y="3572"/>
                  </a:cubicBezTo>
                  <a:cubicBezTo>
                    <a:pt x="3936" y="4172"/>
                    <a:pt x="3436" y="4673"/>
                    <a:pt x="2969" y="4740"/>
                  </a:cubicBezTo>
                  <a:cubicBezTo>
                    <a:pt x="2869" y="4773"/>
                    <a:pt x="2769" y="4790"/>
                    <a:pt x="2677" y="4790"/>
                  </a:cubicBezTo>
                  <a:cubicBezTo>
                    <a:pt x="2585" y="4790"/>
                    <a:pt x="2502" y="4773"/>
                    <a:pt x="2435" y="4740"/>
                  </a:cubicBezTo>
                  <a:cubicBezTo>
                    <a:pt x="2302" y="4740"/>
                    <a:pt x="2235" y="4706"/>
                    <a:pt x="2235" y="4706"/>
                  </a:cubicBezTo>
                  <a:cubicBezTo>
                    <a:pt x="2235" y="4706"/>
                    <a:pt x="1935" y="4639"/>
                    <a:pt x="1535" y="4339"/>
                  </a:cubicBezTo>
                  <a:cubicBezTo>
                    <a:pt x="1301" y="4172"/>
                    <a:pt x="1101" y="3972"/>
                    <a:pt x="934" y="3705"/>
                  </a:cubicBezTo>
                  <a:cubicBezTo>
                    <a:pt x="767" y="3472"/>
                    <a:pt x="601" y="3138"/>
                    <a:pt x="534" y="2805"/>
                  </a:cubicBezTo>
                  <a:cubicBezTo>
                    <a:pt x="334" y="2138"/>
                    <a:pt x="334" y="1370"/>
                    <a:pt x="400" y="870"/>
                  </a:cubicBezTo>
                  <a:cubicBezTo>
                    <a:pt x="501" y="336"/>
                    <a:pt x="701" y="36"/>
                    <a:pt x="667" y="3"/>
                  </a:cubicBezTo>
                  <a:cubicBezTo>
                    <a:pt x="667" y="1"/>
                    <a:pt x="666" y="0"/>
                    <a:pt x="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52"/>
            <p:cNvSpPr/>
            <p:nvPr/>
          </p:nvSpPr>
          <p:spPr>
            <a:xfrm>
              <a:off x="3856923" y="2098120"/>
              <a:ext cx="34924" cy="50017"/>
            </a:xfrm>
            <a:custGeom>
              <a:avLst/>
              <a:gdLst/>
              <a:ahLst/>
              <a:cxnLst/>
              <a:rect l="l" t="t" r="r" b="b"/>
              <a:pathLst>
                <a:path w="2469" h="3536" extrusionOk="0">
                  <a:moveTo>
                    <a:pt x="334" y="0"/>
                  </a:moveTo>
                  <a:cubicBezTo>
                    <a:pt x="301" y="0"/>
                    <a:pt x="200" y="133"/>
                    <a:pt x="134" y="367"/>
                  </a:cubicBezTo>
                  <a:cubicBezTo>
                    <a:pt x="34" y="634"/>
                    <a:pt x="0" y="967"/>
                    <a:pt x="34" y="1301"/>
                  </a:cubicBezTo>
                  <a:cubicBezTo>
                    <a:pt x="34" y="1635"/>
                    <a:pt x="134" y="1968"/>
                    <a:pt x="200" y="2202"/>
                  </a:cubicBezTo>
                  <a:cubicBezTo>
                    <a:pt x="301" y="2468"/>
                    <a:pt x="367" y="2635"/>
                    <a:pt x="367" y="2635"/>
                  </a:cubicBezTo>
                  <a:cubicBezTo>
                    <a:pt x="367" y="2635"/>
                    <a:pt x="467" y="2802"/>
                    <a:pt x="634" y="3002"/>
                  </a:cubicBezTo>
                  <a:cubicBezTo>
                    <a:pt x="801" y="3169"/>
                    <a:pt x="1034" y="3503"/>
                    <a:pt x="1501" y="3536"/>
                  </a:cubicBezTo>
                  <a:cubicBezTo>
                    <a:pt x="1735" y="3536"/>
                    <a:pt x="1968" y="3469"/>
                    <a:pt x="2068" y="3336"/>
                  </a:cubicBezTo>
                  <a:cubicBezTo>
                    <a:pt x="2202" y="3202"/>
                    <a:pt x="2302" y="3069"/>
                    <a:pt x="2335" y="2969"/>
                  </a:cubicBezTo>
                  <a:cubicBezTo>
                    <a:pt x="2402" y="2702"/>
                    <a:pt x="2469" y="2535"/>
                    <a:pt x="2402" y="2535"/>
                  </a:cubicBezTo>
                  <a:cubicBezTo>
                    <a:pt x="2399" y="2532"/>
                    <a:pt x="2396" y="2531"/>
                    <a:pt x="2391" y="2531"/>
                  </a:cubicBezTo>
                  <a:cubicBezTo>
                    <a:pt x="2346" y="2531"/>
                    <a:pt x="2229" y="2686"/>
                    <a:pt x="2169" y="2869"/>
                  </a:cubicBezTo>
                  <a:cubicBezTo>
                    <a:pt x="2053" y="3013"/>
                    <a:pt x="1838" y="3182"/>
                    <a:pt x="1653" y="3182"/>
                  </a:cubicBezTo>
                  <a:cubicBezTo>
                    <a:pt x="1624" y="3182"/>
                    <a:pt x="1595" y="3178"/>
                    <a:pt x="1568" y="3169"/>
                  </a:cubicBezTo>
                  <a:cubicBezTo>
                    <a:pt x="1368" y="3136"/>
                    <a:pt x="1201" y="2869"/>
                    <a:pt x="1068" y="2702"/>
                  </a:cubicBezTo>
                  <a:cubicBezTo>
                    <a:pt x="968" y="2502"/>
                    <a:pt x="901" y="2368"/>
                    <a:pt x="901" y="2368"/>
                  </a:cubicBezTo>
                  <a:cubicBezTo>
                    <a:pt x="901" y="2368"/>
                    <a:pt x="834" y="2235"/>
                    <a:pt x="734" y="2035"/>
                  </a:cubicBezTo>
                  <a:cubicBezTo>
                    <a:pt x="634" y="1835"/>
                    <a:pt x="534" y="1534"/>
                    <a:pt x="467" y="1234"/>
                  </a:cubicBezTo>
                  <a:cubicBezTo>
                    <a:pt x="367" y="967"/>
                    <a:pt x="334" y="634"/>
                    <a:pt x="334" y="400"/>
                  </a:cubicBezTo>
                  <a:cubicBezTo>
                    <a:pt x="334" y="167"/>
                    <a:pt x="367" y="0"/>
                    <a:pt x="3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2"/>
            <p:cNvSpPr/>
            <p:nvPr/>
          </p:nvSpPr>
          <p:spPr>
            <a:xfrm>
              <a:off x="4329705" y="1848517"/>
              <a:ext cx="62295" cy="144392"/>
            </a:xfrm>
            <a:custGeom>
              <a:avLst/>
              <a:gdLst/>
              <a:ahLst/>
              <a:cxnLst/>
              <a:rect l="l" t="t" r="r" b="b"/>
              <a:pathLst>
                <a:path w="4404" h="10208" extrusionOk="0">
                  <a:moveTo>
                    <a:pt x="0" y="0"/>
                  </a:moveTo>
                  <a:cubicBezTo>
                    <a:pt x="0" y="33"/>
                    <a:pt x="100" y="100"/>
                    <a:pt x="267" y="200"/>
                  </a:cubicBezTo>
                  <a:cubicBezTo>
                    <a:pt x="300" y="267"/>
                    <a:pt x="434" y="300"/>
                    <a:pt x="501" y="334"/>
                  </a:cubicBezTo>
                  <a:cubicBezTo>
                    <a:pt x="634" y="367"/>
                    <a:pt x="734" y="434"/>
                    <a:pt x="834" y="500"/>
                  </a:cubicBezTo>
                  <a:cubicBezTo>
                    <a:pt x="1334" y="801"/>
                    <a:pt x="1902" y="1268"/>
                    <a:pt x="2335" y="1835"/>
                  </a:cubicBezTo>
                  <a:cubicBezTo>
                    <a:pt x="2769" y="2435"/>
                    <a:pt x="3102" y="3102"/>
                    <a:pt x="3269" y="3603"/>
                  </a:cubicBezTo>
                  <a:cubicBezTo>
                    <a:pt x="3403" y="3836"/>
                    <a:pt x="3436" y="4036"/>
                    <a:pt x="3469" y="4203"/>
                  </a:cubicBezTo>
                  <a:cubicBezTo>
                    <a:pt x="3503" y="4370"/>
                    <a:pt x="3569" y="4470"/>
                    <a:pt x="3569" y="4470"/>
                  </a:cubicBezTo>
                  <a:cubicBezTo>
                    <a:pt x="3569" y="4470"/>
                    <a:pt x="3569" y="4537"/>
                    <a:pt x="3603" y="4703"/>
                  </a:cubicBezTo>
                  <a:cubicBezTo>
                    <a:pt x="3603" y="4837"/>
                    <a:pt x="3669" y="5104"/>
                    <a:pt x="3736" y="5337"/>
                  </a:cubicBezTo>
                  <a:cubicBezTo>
                    <a:pt x="3836" y="5871"/>
                    <a:pt x="3936" y="6605"/>
                    <a:pt x="3903" y="7339"/>
                  </a:cubicBezTo>
                  <a:cubicBezTo>
                    <a:pt x="3836" y="8072"/>
                    <a:pt x="3770" y="8806"/>
                    <a:pt x="3603" y="9340"/>
                  </a:cubicBezTo>
                  <a:cubicBezTo>
                    <a:pt x="3503" y="9574"/>
                    <a:pt x="3436" y="9807"/>
                    <a:pt x="3403" y="9974"/>
                  </a:cubicBezTo>
                  <a:cubicBezTo>
                    <a:pt x="3336" y="10141"/>
                    <a:pt x="3336" y="10207"/>
                    <a:pt x="3336" y="10207"/>
                  </a:cubicBezTo>
                  <a:cubicBezTo>
                    <a:pt x="3403" y="10207"/>
                    <a:pt x="3436" y="10141"/>
                    <a:pt x="3503" y="10007"/>
                  </a:cubicBezTo>
                  <a:cubicBezTo>
                    <a:pt x="3603" y="9840"/>
                    <a:pt x="3736" y="9640"/>
                    <a:pt x="3803" y="9373"/>
                  </a:cubicBezTo>
                  <a:cubicBezTo>
                    <a:pt x="4070" y="8840"/>
                    <a:pt x="4237" y="8072"/>
                    <a:pt x="4303" y="7339"/>
                  </a:cubicBezTo>
                  <a:cubicBezTo>
                    <a:pt x="4403" y="6538"/>
                    <a:pt x="4337" y="5804"/>
                    <a:pt x="4270" y="5204"/>
                  </a:cubicBezTo>
                  <a:cubicBezTo>
                    <a:pt x="4237" y="4904"/>
                    <a:pt x="4170" y="4670"/>
                    <a:pt x="4136" y="4503"/>
                  </a:cubicBezTo>
                  <a:cubicBezTo>
                    <a:pt x="4103" y="4336"/>
                    <a:pt x="4103" y="4236"/>
                    <a:pt x="4103" y="4236"/>
                  </a:cubicBezTo>
                  <a:cubicBezTo>
                    <a:pt x="4103" y="4236"/>
                    <a:pt x="4070" y="4170"/>
                    <a:pt x="4003" y="4003"/>
                  </a:cubicBezTo>
                  <a:cubicBezTo>
                    <a:pt x="3936" y="3836"/>
                    <a:pt x="3903" y="3569"/>
                    <a:pt x="3770" y="3336"/>
                  </a:cubicBezTo>
                  <a:cubicBezTo>
                    <a:pt x="3503" y="2802"/>
                    <a:pt x="3136" y="2102"/>
                    <a:pt x="2635" y="1501"/>
                  </a:cubicBezTo>
                  <a:cubicBezTo>
                    <a:pt x="2102" y="934"/>
                    <a:pt x="1468" y="467"/>
                    <a:pt x="934" y="267"/>
                  </a:cubicBezTo>
                  <a:lnTo>
                    <a:pt x="567" y="133"/>
                  </a:lnTo>
                  <a:cubicBezTo>
                    <a:pt x="434" y="100"/>
                    <a:pt x="334" y="33"/>
                    <a:pt x="267" y="33"/>
                  </a:cubicBezTo>
                  <a:cubicBezTo>
                    <a:pt x="100" y="0"/>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2"/>
            <p:cNvSpPr/>
            <p:nvPr/>
          </p:nvSpPr>
          <p:spPr>
            <a:xfrm>
              <a:off x="4382551" y="1960814"/>
              <a:ext cx="55208" cy="54741"/>
            </a:xfrm>
            <a:custGeom>
              <a:avLst/>
              <a:gdLst/>
              <a:ahLst/>
              <a:cxnLst/>
              <a:rect l="l" t="t" r="r" b="b"/>
              <a:pathLst>
                <a:path w="3903" h="3870" extrusionOk="0">
                  <a:moveTo>
                    <a:pt x="434" y="0"/>
                  </a:moveTo>
                  <a:cubicBezTo>
                    <a:pt x="167" y="33"/>
                    <a:pt x="0" y="67"/>
                    <a:pt x="0" y="100"/>
                  </a:cubicBezTo>
                  <a:cubicBezTo>
                    <a:pt x="0" y="133"/>
                    <a:pt x="200" y="200"/>
                    <a:pt x="434" y="234"/>
                  </a:cubicBezTo>
                  <a:cubicBezTo>
                    <a:pt x="701" y="267"/>
                    <a:pt x="1068" y="367"/>
                    <a:pt x="1368" y="534"/>
                  </a:cubicBezTo>
                  <a:cubicBezTo>
                    <a:pt x="1668" y="701"/>
                    <a:pt x="1935" y="901"/>
                    <a:pt x="2102" y="1067"/>
                  </a:cubicBezTo>
                  <a:cubicBezTo>
                    <a:pt x="2335" y="1234"/>
                    <a:pt x="2402" y="1368"/>
                    <a:pt x="2402" y="1368"/>
                  </a:cubicBezTo>
                  <a:lnTo>
                    <a:pt x="2502" y="1434"/>
                  </a:lnTo>
                  <a:cubicBezTo>
                    <a:pt x="2535" y="1534"/>
                    <a:pt x="2602" y="1568"/>
                    <a:pt x="2702" y="1701"/>
                  </a:cubicBezTo>
                  <a:cubicBezTo>
                    <a:pt x="2869" y="1901"/>
                    <a:pt x="3036" y="2202"/>
                    <a:pt x="3202" y="2535"/>
                  </a:cubicBezTo>
                  <a:cubicBezTo>
                    <a:pt x="3536" y="3202"/>
                    <a:pt x="3736" y="3870"/>
                    <a:pt x="3836" y="3870"/>
                  </a:cubicBezTo>
                  <a:cubicBezTo>
                    <a:pt x="3903" y="3870"/>
                    <a:pt x="3836" y="3102"/>
                    <a:pt x="3569" y="2302"/>
                  </a:cubicBezTo>
                  <a:cubicBezTo>
                    <a:pt x="3436" y="1935"/>
                    <a:pt x="3269" y="1601"/>
                    <a:pt x="3102" y="1368"/>
                  </a:cubicBezTo>
                  <a:cubicBezTo>
                    <a:pt x="3036" y="1234"/>
                    <a:pt x="2936" y="1168"/>
                    <a:pt x="2902" y="1067"/>
                  </a:cubicBezTo>
                  <a:cubicBezTo>
                    <a:pt x="2869" y="967"/>
                    <a:pt x="2836" y="934"/>
                    <a:pt x="2836" y="934"/>
                  </a:cubicBezTo>
                  <a:cubicBezTo>
                    <a:pt x="2836" y="934"/>
                    <a:pt x="2702" y="834"/>
                    <a:pt x="2435" y="600"/>
                  </a:cubicBezTo>
                  <a:cubicBezTo>
                    <a:pt x="2202" y="434"/>
                    <a:pt x="1868" y="234"/>
                    <a:pt x="1501" y="100"/>
                  </a:cubicBezTo>
                  <a:cubicBezTo>
                    <a:pt x="1101" y="0"/>
                    <a:pt x="734"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2"/>
            <p:cNvSpPr/>
            <p:nvPr/>
          </p:nvSpPr>
          <p:spPr>
            <a:xfrm>
              <a:off x="4185794" y="1837823"/>
              <a:ext cx="58985" cy="42803"/>
            </a:xfrm>
            <a:custGeom>
              <a:avLst/>
              <a:gdLst/>
              <a:ahLst/>
              <a:cxnLst/>
              <a:rect l="l" t="t" r="r" b="b"/>
              <a:pathLst>
                <a:path w="4170" h="3026" extrusionOk="0">
                  <a:moveTo>
                    <a:pt x="1129" y="0"/>
                  </a:moveTo>
                  <a:cubicBezTo>
                    <a:pt x="838" y="0"/>
                    <a:pt x="580" y="71"/>
                    <a:pt x="401" y="122"/>
                  </a:cubicBezTo>
                  <a:cubicBezTo>
                    <a:pt x="134" y="256"/>
                    <a:pt x="0" y="356"/>
                    <a:pt x="0" y="389"/>
                  </a:cubicBezTo>
                  <a:cubicBezTo>
                    <a:pt x="0" y="400"/>
                    <a:pt x="26" y="404"/>
                    <a:pt x="68" y="404"/>
                  </a:cubicBezTo>
                  <a:cubicBezTo>
                    <a:pt x="152" y="404"/>
                    <a:pt x="300" y="389"/>
                    <a:pt x="434" y="389"/>
                  </a:cubicBezTo>
                  <a:cubicBezTo>
                    <a:pt x="667" y="389"/>
                    <a:pt x="1001" y="389"/>
                    <a:pt x="1301" y="456"/>
                  </a:cubicBezTo>
                  <a:cubicBezTo>
                    <a:pt x="1601" y="556"/>
                    <a:pt x="1835" y="723"/>
                    <a:pt x="2035" y="856"/>
                  </a:cubicBezTo>
                  <a:cubicBezTo>
                    <a:pt x="2202" y="1023"/>
                    <a:pt x="2335" y="1090"/>
                    <a:pt x="2335" y="1090"/>
                  </a:cubicBezTo>
                  <a:lnTo>
                    <a:pt x="2435" y="1190"/>
                  </a:lnTo>
                  <a:cubicBezTo>
                    <a:pt x="2469" y="1223"/>
                    <a:pt x="2535" y="1256"/>
                    <a:pt x="2635" y="1356"/>
                  </a:cubicBezTo>
                  <a:cubicBezTo>
                    <a:pt x="2802" y="1457"/>
                    <a:pt x="3036" y="1723"/>
                    <a:pt x="3269" y="1957"/>
                  </a:cubicBezTo>
                  <a:cubicBezTo>
                    <a:pt x="3659" y="2444"/>
                    <a:pt x="3985" y="3026"/>
                    <a:pt x="4095" y="3026"/>
                  </a:cubicBezTo>
                  <a:cubicBezTo>
                    <a:pt x="4098" y="3026"/>
                    <a:pt x="4101" y="3025"/>
                    <a:pt x="4103" y="3024"/>
                  </a:cubicBezTo>
                  <a:cubicBezTo>
                    <a:pt x="4170" y="2958"/>
                    <a:pt x="3970" y="2290"/>
                    <a:pt x="3603" y="1723"/>
                  </a:cubicBezTo>
                  <a:cubicBezTo>
                    <a:pt x="3369" y="1423"/>
                    <a:pt x="3169" y="1123"/>
                    <a:pt x="3002" y="923"/>
                  </a:cubicBezTo>
                  <a:cubicBezTo>
                    <a:pt x="2936" y="789"/>
                    <a:pt x="2836" y="723"/>
                    <a:pt x="2802" y="689"/>
                  </a:cubicBezTo>
                  <a:lnTo>
                    <a:pt x="2736" y="589"/>
                  </a:lnTo>
                  <a:cubicBezTo>
                    <a:pt x="2736" y="589"/>
                    <a:pt x="2602" y="456"/>
                    <a:pt x="2335" y="356"/>
                  </a:cubicBezTo>
                  <a:cubicBezTo>
                    <a:pt x="2102" y="222"/>
                    <a:pt x="1768" y="56"/>
                    <a:pt x="1401" y="22"/>
                  </a:cubicBezTo>
                  <a:cubicBezTo>
                    <a:pt x="1308" y="7"/>
                    <a:pt x="1217" y="0"/>
                    <a:pt x="11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52"/>
            <p:cNvSpPr/>
            <p:nvPr/>
          </p:nvSpPr>
          <p:spPr>
            <a:xfrm>
              <a:off x="4064062" y="1938267"/>
              <a:ext cx="134957" cy="100882"/>
            </a:xfrm>
            <a:custGeom>
              <a:avLst/>
              <a:gdLst/>
              <a:ahLst/>
              <a:cxnLst/>
              <a:rect l="l" t="t" r="r" b="b"/>
              <a:pathLst>
                <a:path w="9541" h="7132" extrusionOk="0">
                  <a:moveTo>
                    <a:pt x="4361" y="1"/>
                  </a:moveTo>
                  <a:cubicBezTo>
                    <a:pt x="4203" y="1"/>
                    <a:pt x="4049" y="9"/>
                    <a:pt x="3903" y="26"/>
                  </a:cubicBezTo>
                  <a:cubicBezTo>
                    <a:pt x="3736" y="26"/>
                    <a:pt x="3603" y="93"/>
                    <a:pt x="3469" y="126"/>
                  </a:cubicBezTo>
                  <a:cubicBezTo>
                    <a:pt x="3369" y="160"/>
                    <a:pt x="3236" y="160"/>
                    <a:pt x="3102" y="193"/>
                  </a:cubicBezTo>
                  <a:cubicBezTo>
                    <a:pt x="2869" y="293"/>
                    <a:pt x="2669" y="360"/>
                    <a:pt x="2535" y="460"/>
                  </a:cubicBezTo>
                  <a:cubicBezTo>
                    <a:pt x="2368" y="527"/>
                    <a:pt x="2268" y="627"/>
                    <a:pt x="2202" y="660"/>
                  </a:cubicBezTo>
                  <a:cubicBezTo>
                    <a:pt x="2102" y="693"/>
                    <a:pt x="2068" y="760"/>
                    <a:pt x="2068" y="760"/>
                  </a:cubicBezTo>
                  <a:cubicBezTo>
                    <a:pt x="2068" y="760"/>
                    <a:pt x="2068" y="793"/>
                    <a:pt x="2002" y="827"/>
                  </a:cubicBezTo>
                  <a:cubicBezTo>
                    <a:pt x="1901" y="860"/>
                    <a:pt x="1835" y="960"/>
                    <a:pt x="1701" y="1094"/>
                  </a:cubicBezTo>
                  <a:cubicBezTo>
                    <a:pt x="1434" y="1327"/>
                    <a:pt x="1168" y="1694"/>
                    <a:pt x="867" y="2161"/>
                  </a:cubicBezTo>
                  <a:cubicBezTo>
                    <a:pt x="567" y="2661"/>
                    <a:pt x="267" y="3262"/>
                    <a:pt x="100" y="3896"/>
                  </a:cubicBezTo>
                  <a:cubicBezTo>
                    <a:pt x="33" y="4229"/>
                    <a:pt x="0" y="4630"/>
                    <a:pt x="0" y="4997"/>
                  </a:cubicBezTo>
                  <a:cubicBezTo>
                    <a:pt x="0" y="5363"/>
                    <a:pt x="100" y="5730"/>
                    <a:pt x="267" y="6131"/>
                  </a:cubicBezTo>
                  <a:cubicBezTo>
                    <a:pt x="500" y="6464"/>
                    <a:pt x="767" y="6764"/>
                    <a:pt x="1168" y="6931"/>
                  </a:cubicBezTo>
                  <a:cubicBezTo>
                    <a:pt x="1535" y="7031"/>
                    <a:pt x="1901" y="7131"/>
                    <a:pt x="2235" y="7131"/>
                  </a:cubicBezTo>
                  <a:cubicBezTo>
                    <a:pt x="2936" y="7131"/>
                    <a:pt x="3569" y="6965"/>
                    <a:pt x="4070" y="6798"/>
                  </a:cubicBezTo>
                  <a:cubicBezTo>
                    <a:pt x="4570" y="6598"/>
                    <a:pt x="5004" y="6364"/>
                    <a:pt x="5237" y="6197"/>
                  </a:cubicBezTo>
                  <a:cubicBezTo>
                    <a:pt x="5504" y="5997"/>
                    <a:pt x="5604" y="5864"/>
                    <a:pt x="5604" y="5864"/>
                  </a:cubicBezTo>
                  <a:cubicBezTo>
                    <a:pt x="5603" y="5863"/>
                    <a:pt x="5601" y="5862"/>
                    <a:pt x="5599" y="5862"/>
                  </a:cubicBezTo>
                  <a:cubicBezTo>
                    <a:pt x="5534" y="5862"/>
                    <a:pt x="5004" y="6304"/>
                    <a:pt x="4070" y="6498"/>
                  </a:cubicBezTo>
                  <a:cubicBezTo>
                    <a:pt x="3661" y="6607"/>
                    <a:pt x="3164" y="6715"/>
                    <a:pt x="2668" y="6715"/>
                  </a:cubicBezTo>
                  <a:cubicBezTo>
                    <a:pt x="2557" y="6715"/>
                    <a:pt x="2445" y="6710"/>
                    <a:pt x="2335" y="6698"/>
                  </a:cubicBezTo>
                  <a:cubicBezTo>
                    <a:pt x="2002" y="6664"/>
                    <a:pt x="1701" y="6598"/>
                    <a:pt x="1401" y="6464"/>
                  </a:cubicBezTo>
                  <a:cubicBezTo>
                    <a:pt x="1101" y="6331"/>
                    <a:pt x="901" y="6097"/>
                    <a:pt x="734" y="5830"/>
                  </a:cubicBezTo>
                  <a:cubicBezTo>
                    <a:pt x="601" y="5530"/>
                    <a:pt x="534" y="5263"/>
                    <a:pt x="534" y="4930"/>
                  </a:cubicBezTo>
                  <a:cubicBezTo>
                    <a:pt x="567" y="4596"/>
                    <a:pt x="601" y="4263"/>
                    <a:pt x="701" y="3962"/>
                  </a:cubicBezTo>
                  <a:cubicBezTo>
                    <a:pt x="867" y="3329"/>
                    <a:pt x="1168" y="2795"/>
                    <a:pt x="1434" y="2361"/>
                  </a:cubicBezTo>
                  <a:cubicBezTo>
                    <a:pt x="1735" y="1961"/>
                    <a:pt x="2035" y="1627"/>
                    <a:pt x="2235" y="1427"/>
                  </a:cubicBezTo>
                  <a:cubicBezTo>
                    <a:pt x="2335" y="1327"/>
                    <a:pt x="2435" y="1260"/>
                    <a:pt x="2502" y="1194"/>
                  </a:cubicBezTo>
                  <a:lnTo>
                    <a:pt x="2569" y="1127"/>
                  </a:lnTo>
                  <a:lnTo>
                    <a:pt x="2635" y="1027"/>
                  </a:lnTo>
                  <a:cubicBezTo>
                    <a:pt x="2702" y="994"/>
                    <a:pt x="2769" y="960"/>
                    <a:pt x="2902" y="860"/>
                  </a:cubicBezTo>
                  <a:cubicBezTo>
                    <a:pt x="3036" y="793"/>
                    <a:pt x="3202" y="693"/>
                    <a:pt x="3369" y="660"/>
                  </a:cubicBezTo>
                  <a:cubicBezTo>
                    <a:pt x="3436" y="627"/>
                    <a:pt x="3536" y="627"/>
                    <a:pt x="3669" y="593"/>
                  </a:cubicBezTo>
                  <a:cubicBezTo>
                    <a:pt x="3736" y="527"/>
                    <a:pt x="3870" y="493"/>
                    <a:pt x="4003" y="493"/>
                  </a:cubicBezTo>
                  <a:cubicBezTo>
                    <a:pt x="4140" y="472"/>
                    <a:pt x="4294" y="461"/>
                    <a:pt x="4461" y="461"/>
                  </a:cubicBezTo>
                  <a:cubicBezTo>
                    <a:pt x="4820" y="461"/>
                    <a:pt x="5238" y="513"/>
                    <a:pt x="5671" y="627"/>
                  </a:cubicBezTo>
                  <a:cubicBezTo>
                    <a:pt x="6238" y="793"/>
                    <a:pt x="6872" y="1127"/>
                    <a:pt x="7405" y="1527"/>
                  </a:cubicBezTo>
                  <a:cubicBezTo>
                    <a:pt x="8506" y="2361"/>
                    <a:pt x="9207" y="3662"/>
                    <a:pt x="9207" y="4696"/>
                  </a:cubicBezTo>
                  <a:cubicBezTo>
                    <a:pt x="9240" y="5764"/>
                    <a:pt x="8873" y="6364"/>
                    <a:pt x="8940" y="6431"/>
                  </a:cubicBezTo>
                  <a:cubicBezTo>
                    <a:pt x="8945" y="6434"/>
                    <a:pt x="8951" y="6435"/>
                    <a:pt x="8957" y="6435"/>
                  </a:cubicBezTo>
                  <a:cubicBezTo>
                    <a:pt x="9018" y="6435"/>
                    <a:pt x="9085" y="6272"/>
                    <a:pt x="9207" y="5997"/>
                  </a:cubicBezTo>
                  <a:cubicBezTo>
                    <a:pt x="9273" y="5864"/>
                    <a:pt x="9307" y="5664"/>
                    <a:pt x="9373" y="5464"/>
                  </a:cubicBezTo>
                  <a:cubicBezTo>
                    <a:pt x="9407" y="5363"/>
                    <a:pt x="9440" y="5263"/>
                    <a:pt x="9440" y="5130"/>
                  </a:cubicBezTo>
                  <a:lnTo>
                    <a:pt x="9440" y="4763"/>
                  </a:lnTo>
                  <a:cubicBezTo>
                    <a:pt x="9540" y="3629"/>
                    <a:pt x="8840" y="2161"/>
                    <a:pt x="7706" y="1260"/>
                  </a:cubicBezTo>
                  <a:cubicBezTo>
                    <a:pt x="7172" y="793"/>
                    <a:pt x="6505" y="427"/>
                    <a:pt x="5838" y="193"/>
                  </a:cubicBezTo>
                  <a:cubicBezTo>
                    <a:pt x="5318" y="69"/>
                    <a:pt x="4817" y="1"/>
                    <a:pt x="43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2"/>
            <p:cNvSpPr/>
            <p:nvPr/>
          </p:nvSpPr>
          <p:spPr>
            <a:xfrm>
              <a:off x="3916770" y="2060819"/>
              <a:ext cx="25560" cy="17611"/>
            </a:xfrm>
            <a:custGeom>
              <a:avLst/>
              <a:gdLst/>
              <a:ahLst/>
              <a:cxnLst/>
              <a:rect l="l" t="t" r="r" b="b"/>
              <a:pathLst>
                <a:path w="1807" h="1245" extrusionOk="0">
                  <a:moveTo>
                    <a:pt x="1031" y="1"/>
                  </a:moveTo>
                  <a:cubicBezTo>
                    <a:pt x="652" y="1"/>
                    <a:pt x="304" y="250"/>
                    <a:pt x="139" y="636"/>
                  </a:cubicBezTo>
                  <a:cubicBezTo>
                    <a:pt x="1" y="940"/>
                    <a:pt x="46" y="1244"/>
                    <a:pt x="313" y="1244"/>
                  </a:cubicBezTo>
                  <a:cubicBezTo>
                    <a:pt x="368" y="1244"/>
                    <a:pt x="432" y="1231"/>
                    <a:pt x="506" y="1203"/>
                  </a:cubicBezTo>
                  <a:cubicBezTo>
                    <a:pt x="740" y="1136"/>
                    <a:pt x="906" y="1003"/>
                    <a:pt x="1106" y="869"/>
                  </a:cubicBezTo>
                  <a:cubicBezTo>
                    <a:pt x="1240" y="802"/>
                    <a:pt x="1507" y="769"/>
                    <a:pt x="1640" y="669"/>
                  </a:cubicBezTo>
                  <a:cubicBezTo>
                    <a:pt x="1774" y="602"/>
                    <a:pt x="1807" y="536"/>
                    <a:pt x="1807" y="469"/>
                  </a:cubicBezTo>
                  <a:cubicBezTo>
                    <a:pt x="1807" y="269"/>
                    <a:pt x="1507" y="102"/>
                    <a:pt x="1273" y="35"/>
                  </a:cubicBezTo>
                  <a:cubicBezTo>
                    <a:pt x="1192" y="12"/>
                    <a:pt x="1111" y="1"/>
                    <a:pt x="10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2"/>
            <p:cNvSpPr/>
            <p:nvPr/>
          </p:nvSpPr>
          <p:spPr>
            <a:xfrm>
              <a:off x="4151351" y="2045430"/>
              <a:ext cx="44373" cy="17483"/>
            </a:xfrm>
            <a:custGeom>
              <a:avLst/>
              <a:gdLst/>
              <a:ahLst/>
              <a:cxnLst/>
              <a:rect l="l" t="t" r="r" b="b"/>
              <a:pathLst>
                <a:path w="3137" h="1236" extrusionOk="0">
                  <a:moveTo>
                    <a:pt x="1338" y="1"/>
                  </a:moveTo>
                  <a:cubicBezTo>
                    <a:pt x="1099" y="1"/>
                    <a:pt x="882" y="57"/>
                    <a:pt x="734" y="189"/>
                  </a:cubicBezTo>
                  <a:cubicBezTo>
                    <a:pt x="0" y="890"/>
                    <a:pt x="1201" y="923"/>
                    <a:pt x="1568" y="1023"/>
                  </a:cubicBezTo>
                  <a:cubicBezTo>
                    <a:pt x="1794" y="1068"/>
                    <a:pt x="2096" y="1236"/>
                    <a:pt x="2361" y="1236"/>
                  </a:cubicBezTo>
                  <a:cubicBezTo>
                    <a:pt x="2487" y="1236"/>
                    <a:pt x="2605" y="1198"/>
                    <a:pt x="2702" y="1090"/>
                  </a:cubicBezTo>
                  <a:cubicBezTo>
                    <a:pt x="3137" y="604"/>
                    <a:pt x="2121" y="1"/>
                    <a:pt x="13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2"/>
            <p:cNvSpPr/>
            <p:nvPr/>
          </p:nvSpPr>
          <p:spPr>
            <a:xfrm>
              <a:off x="4026309" y="1798175"/>
              <a:ext cx="68434" cy="31077"/>
            </a:xfrm>
            <a:custGeom>
              <a:avLst/>
              <a:gdLst/>
              <a:ahLst/>
              <a:cxnLst/>
              <a:rect l="l" t="t" r="r" b="b"/>
              <a:pathLst>
                <a:path w="4838" h="2197" extrusionOk="0">
                  <a:moveTo>
                    <a:pt x="3161" y="0"/>
                  </a:moveTo>
                  <a:cubicBezTo>
                    <a:pt x="2864" y="0"/>
                    <a:pt x="2540" y="29"/>
                    <a:pt x="2202" y="90"/>
                  </a:cubicBezTo>
                  <a:cubicBezTo>
                    <a:pt x="935" y="357"/>
                    <a:pt x="1" y="1024"/>
                    <a:pt x="101" y="1558"/>
                  </a:cubicBezTo>
                  <a:cubicBezTo>
                    <a:pt x="198" y="1948"/>
                    <a:pt x="832" y="2196"/>
                    <a:pt x="1649" y="2196"/>
                  </a:cubicBezTo>
                  <a:cubicBezTo>
                    <a:pt x="1948" y="2196"/>
                    <a:pt x="2272" y="2163"/>
                    <a:pt x="2602" y="2091"/>
                  </a:cubicBezTo>
                  <a:cubicBezTo>
                    <a:pt x="3870" y="1858"/>
                    <a:pt x="4837" y="1191"/>
                    <a:pt x="4704" y="657"/>
                  </a:cubicBezTo>
                  <a:cubicBezTo>
                    <a:pt x="4630" y="237"/>
                    <a:pt x="4007" y="0"/>
                    <a:pt x="31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52"/>
            <p:cNvSpPr/>
            <p:nvPr/>
          </p:nvSpPr>
          <p:spPr>
            <a:xfrm>
              <a:off x="3972049" y="1822321"/>
              <a:ext cx="41063" cy="29181"/>
            </a:xfrm>
            <a:custGeom>
              <a:avLst/>
              <a:gdLst/>
              <a:ahLst/>
              <a:cxnLst/>
              <a:rect l="l" t="t" r="r" b="b"/>
              <a:pathLst>
                <a:path w="2903" h="2063" extrusionOk="0">
                  <a:moveTo>
                    <a:pt x="2287" y="1"/>
                  </a:moveTo>
                  <a:cubicBezTo>
                    <a:pt x="1961" y="1"/>
                    <a:pt x="1508" y="170"/>
                    <a:pt x="1068" y="484"/>
                  </a:cubicBezTo>
                  <a:cubicBezTo>
                    <a:pt x="367" y="951"/>
                    <a:pt x="0" y="1619"/>
                    <a:pt x="201" y="1885"/>
                  </a:cubicBezTo>
                  <a:cubicBezTo>
                    <a:pt x="274" y="2007"/>
                    <a:pt x="413" y="2062"/>
                    <a:pt x="596" y="2062"/>
                  </a:cubicBezTo>
                  <a:cubicBezTo>
                    <a:pt x="916" y="2062"/>
                    <a:pt x="1369" y="1894"/>
                    <a:pt x="1835" y="1619"/>
                  </a:cubicBezTo>
                  <a:cubicBezTo>
                    <a:pt x="2536" y="1152"/>
                    <a:pt x="2903" y="484"/>
                    <a:pt x="2702" y="184"/>
                  </a:cubicBezTo>
                  <a:cubicBezTo>
                    <a:pt x="2628" y="60"/>
                    <a:pt x="2480" y="1"/>
                    <a:pt x="22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52"/>
            <p:cNvSpPr/>
            <p:nvPr/>
          </p:nvSpPr>
          <p:spPr>
            <a:xfrm>
              <a:off x="4007907" y="1645409"/>
              <a:ext cx="408154" cy="172923"/>
            </a:xfrm>
            <a:custGeom>
              <a:avLst/>
              <a:gdLst/>
              <a:ahLst/>
              <a:cxnLst/>
              <a:rect l="l" t="t" r="r" b="b"/>
              <a:pathLst>
                <a:path w="28855" h="12225" extrusionOk="0">
                  <a:moveTo>
                    <a:pt x="3255" y="1186"/>
                  </a:moveTo>
                  <a:cubicBezTo>
                    <a:pt x="5230" y="1186"/>
                    <a:pt x="9389" y="1954"/>
                    <a:pt x="15145" y="4118"/>
                  </a:cubicBezTo>
                  <a:cubicBezTo>
                    <a:pt x="22917" y="7054"/>
                    <a:pt x="26853" y="10023"/>
                    <a:pt x="26753" y="10790"/>
                  </a:cubicBezTo>
                  <a:cubicBezTo>
                    <a:pt x="26633" y="10944"/>
                    <a:pt x="26223" y="11034"/>
                    <a:pt x="25547" y="11034"/>
                  </a:cubicBezTo>
                  <a:cubicBezTo>
                    <a:pt x="23593" y="11034"/>
                    <a:pt x="19419" y="10278"/>
                    <a:pt x="13644" y="8121"/>
                  </a:cubicBezTo>
                  <a:cubicBezTo>
                    <a:pt x="5871" y="5152"/>
                    <a:pt x="1902" y="2184"/>
                    <a:pt x="2002" y="1450"/>
                  </a:cubicBezTo>
                  <a:cubicBezTo>
                    <a:pt x="2125" y="1283"/>
                    <a:pt x="2551" y="1186"/>
                    <a:pt x="3255" y="1186"/>
                  </a:cubicBezTo>
                  <a:close/>
                  <a:moveTo>
                    <a:pt x="3449" y="0"/>
                  </a:moveTo>
                  <a:cubicBezTo>
                    <a:pt x="2122" y="0"/>
                    <a:pt x="1176" y="291"/>
                    <a:pt x="901" y="1016"/>
                  </a:cubicBezTo>
                  <a:cubicBezTo>
                    <a:pt x="1" y="3485"/>
                    <a:pt x="8240" y="7354"/>
                    <a:pt x="13243" y="9222"/>
                  </a:cubicBezTo>
                  <a:cubicBezTo>
                    <a:pt x="16778" y="10565"/>
                    <a:pt x="22194" y="12225"/>
                    <a:pt x="25387" y="12225"/>
                  </a:cubicBezTo>
                  <a:cubicBezTo>
                    <a:pt x="26713" y="12225"/>
                    <a:pt x="27656" y="11938"/>
                    <a:pt x="27921" y="11223"/>
                  </a:cubicBezTo>
                  <a:cubicBezTo>
                    <a:pt x="28855" y="8788"/>
                    <a:pt x="20582" y="4886"/>
                    <a:pt x="15578" y="3018"/>
                  </a:cubicBezTo>
                  <a:cubicBezTo>
                    <a:pt x="12022" y="1675"/>
                    <a:pt x="6637"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2"/>
            <p:cNvSpPr/>
            <p:nvPr/>
          </p:nvSpPr>
          <p:spPr>
            <a:xfrm>
              <a:off x="4111236" y="1657885"/>
              <a:ext cx="50031" cy="17469"/>
            </a:xfrm>
            <a:custGeom>
              <a:avLst/>
              <a:gdLst/>
              <a:ahLst/>
              <a:cxnLst/>
              <a:rect l="l" t="t" r="r" b="b"/>
              <a:pathLst>
                <a:path w="3537" h="1235" extrusionOk="0">
                  <a:moveTo>
                    <a:pt x="1769" y="1"/>
                  </a:moveTo>
                  <a:cubicBezTo>
                    <a:pt x="1569" y="101"/>
                    <a:pt x="1335" y="234"/>
                    <a:pt x="1102" y="301"/>
                  </a:cubicBezTo>
                  <a:cubicBezTo>
                    <a:pt x="735" y="468"/>
                    <a:pt x="334" y="635"/>
                    <a:pt x="1" y="835"/>
                  </a:cubicBezTo>
                  <a:cubicBezTo>
                    <a:pt x="434" y="935"/>
                    <a:pt x="1035" y="1068"/>
                    <a:pt x="1602" y="1235"/>
                  </a:cubicBezTo>
                  <a:cubicBezTo>
                    <a:pt x="1669" y="1235"/>
                    <a:pt x="1702" y="1168"/>
                    <a:pt x="1735" y="1168"/>
                  </a:cubicBezTo>
                  <a:cubicBezTo>
                    <a:pt x="2336" y="968"/>
                    <a:pt x="2936" y="801"/>
                    <a:pt x="3537" y="501"/>
                  </a:cubicBezTo>
                  <a:lnTo>
                    <a:pt x="17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2"/>
            <p:cNvSpPr/>
            <p:nvPr/>
          </p:nvSpPr>
          <p:spPr>
            <a:xfrm>
              <a:off x="4270721" y="1713560"/>
              <a:ext cx="33043" cy="14640"/>
            </a:xfrm>
            <a:custGeom>
              <a:avLst/>
              <a:gdLst/>
              <a:ahLst/>
              <a:cxnLst/>
              <a:rect l="l" t="t" r="r" b="b"/>
              <a:pathLst>
                <a:path w="2336" h="1035" extrusionOk="0">
                  <a:moveTo>
                    <a:pt x="1402" y="1"/>
                  </a:moveTo>
                  <a:cubicBezTo>
                    <a:pt x="935" y="201"/>
                    <a:pt x="468" y="468"/>
                    <a:pt x="1" y="668"/>
                  </a:cubicBezTo>
                  <a:cubicBezTo>
                    <a:pt x="301" y="801"/>
                    <a:pt x="568" y="902"/>
                    <a:pt x="801" y="1035"/>
                  </a:cubicBezTo>
                  <a:cubicBezTo>
                    <a:pt x="1335" y="868"/>
                    <a:pt x="1835" y="668"/>
                    <a:pt x="2336" y="468"/>
                  </a:cubicBezTo>
                  <a:cubicBezTo>
                    <a:pt x="2069" y="334"/>
                    <a:pt x="1735" y="168"/>
                    <a:pt x="1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2"/>
            <p:cNvSpPr/>
            <p:nvPr/>
          </p:nvSpPr>
          <p:spPr>
            <a:xfrm>
              <a:off x="4149456" y="1668267"/>
              <a:ext cx="87784" cy="33043"/>
            </a:xfrm>
            <a:custGeom>
              <a:avLst/>
              <a:gdLst/>
              <a:ahLst/>
              <a:cxnLst/>
              <a:rect l="l" t="t" r="r" b="b"/>
              <a:pathLst>
                <a:path w="6206" h="2336" extrusionOk="0">
                  <a:moveTo>
                    <a:pt x="1502" y="1"/>
                  </a:moveTo>
                  <a:cubicBezTo>
                    <a:pt x="968" y="234"/>
                    <a:pt x="401" y="534"/>
                    <a:pt x="1" y="768"/>
                  </a:cubicBezTo>
                  <a:cubicBezTo>
                    <a:pt x="1402" y="1201"/>
                    <a:pt x="2970" y="1702"/>
                    <a:pt x="4671" y="2336"/>
                  </a:cubicBezTo>
                  <a:cubicBezTo>
                    <a:pt x="5171" y="2102"/>
                    <a:pt x="5705" y="1902"/>
                    <a:pt x="6205" y="1602"/>
                  </a:cubicBezTo>
                  <a:cubicBezTo>
                    <a:pt x="6005" y="1535"/>
                    <a:pt x="5738" y="1435"/>
                    <a:pt x="5538" y="1368"/>
                  </a:cubicBezTo>
                  <a:cubicBezTo>
                    <a:pt x="4337" y="901"/>
                    <a:pt x="2970" y="401"/>
                    <a:pt x="15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2"/>
            <p:cNvSpPr/>
            <p:nvPr/>
          </p:nvSpPr>
          <p:spPr>
            <a:xfrm>
              <a:off x="4322619" y="1739049"/>
              <a:ext cx="56170" cy="33510"/>
            </a:xfrm>
            <a:custGeom>
              <a:avLst/>
              <a:gdLst/>
              <a:ahLst/>
              <a:cxnLst/>
              <a:rect l="l" t="t" r="r" b="b"/>
              <a:pathLst>
                <a:path w="3971" h="2369" extrusionOk="0">
                  <a:moveTo>
                    <a:pt x="1235" y="0"/>
                  </a:moveTo>
                  <a:cubicBezTo>
                    <a:pt x="801" y="200"/>
                    <a:pt x="401" y="400"/>
                    <a:pt x="1" y="701"/>
                  </a:cubicBezTo>
                  <a:cubicBezTo>
                    <a:pt x="1135" y="1334"/>
                    <a:pt x="2069" y="1868"/>
                    <a:pt x="2769" y="2369"/>
                  </a:cubicBezTo>
                  <a:cubicBezTo>
                    <a:pt x="2836" y="2335"/>
                    <a:pt x="2970" y="2268"/>
                    <a:pt x="3070" y="2235"/>
                  </a:cubicBezTo>
                  <a:cubicBezTo>
                    <a:pt x="3337" y="2068"/>
                    <a:pt x="3670" y="1935"/>
                    <a:pt x="3970" y="1768"/>
                  </a:cubicBezTo>
                  <a:cubicBezTo>
                    <a:pt x="3236" y="1201"/>
                    <a:pt x="2269" y="567"/>
                    <a:pt x="1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2"/>
            <p:cNvSpPr/>
            <p:nvPr/>
          </p:nvSpPr>
          <p:spPr>
            <a:xfrm>
              <a:off x="4021585" y="1666853"/>
              <a:ext cx="375125" cy="151762"/>
            </a:xfrm>
            <a:custGeom>
              <a:avLst/>
              <a:gdLst/>
              <a:ahLst/>
              <a:cxnLst/>
              <a:rect l="l" t="t" r="r" b="b"/>
              <a:pathLst>
                <a:path w="26520" h="10729" extrusionOk="0">
                  <a:moveTo>
                    <a:pt x="1068" y="1"/>
                  </a:moveTo>
                  <a:cubicBezTo>
                    <a:pt x="601" y="101"/>
                    <a:pt x="268" y="267"/>
                    <a:pt x="1" y="367"/>
                  </a:cubicBezTo>
                  <a:cubicBezTo>
                    <a:pt x="868" y="2803"/>
                    <a:pt x="7873" y="6038"/>
                    <a:pt x="12276" y="7706"/>
                  </a:cubicBezTo>
                  <a:cubicBezTo>
                    <a:pt x="15858" y="9056"/>
                    <a:pt x="21279" y="10729"/>
                    <a:pt x="24450" y="10729"/>
                  </a:cubicBezTo>
                  <a:cubicBezTo>
                    <a:pt x="25354" y="10729"/>
                    <a:pt x="26076" y="10593"/>
                    <a:pt x="26520" y="10275"/>
                  </a:cubicBezTo>
                  <a:cubicBezTo>
                    <a:pt x="26253" y="9941"/>
                    <a:pt x="26020" y="9607"/>
                    <a:pt x="25853" y="9274"/>
                  </a:cubicBezTo>
                  <a:cubicBezTo>
                    <a:pt x="25733" y="9428"/>
                    <a:pt x="25318" y="9518"/>
                    <a:pt x="24636" y="9518"/>
                  </a:cubicBezTo>
                  <a:cubicBezTo>
                    <a:pt x="22665" y="9518"/>
                    <a:pt x="18461" y="8762"/>
                    <a:pt x="12710" y="6605"/>
                  </a:cubicBezTo>
                  <a:cubicBezTo>
                    <a:pt x="5105" y="3703"/>
                    <a:pt x="1202" y="834"/>
                    <a:pt x="10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7" name="Google Shape;7167;p52"/>
          <p:cNvGrpSpPr/>
          <p:nvPr/>
        </p:nvGrpSpPr>
        <p:grpSpPr>
          <a:xfrm>
            <a:off x="7047460" y="2778949"/>
            <a:ext cx="1235218" cy="1281053"/>
            <a:chOff x="3659218" y="3171655"/>
            <a:chExt cx="1103169" cy="1144104"/>
          </a:xfrm>
        </p:grpSpPr>
        <p:sp>
          <p:nvSpPr>
            <p:cNvPr id="7168" name="Google Shape;7168;p52"/>
            <p:cNvSpPr/>
            <p:nvPr/>
          </p:nvSpPr>
          <p:spPr>
            <a:xfrm>
              <a:off x="4298558" y="3304603"/>
              <a:ext cx="33043" cy="57570"/>
            </a:xfrm>
            <a:custGeom>
              <a:avLst/>
              <a:gdLst/>
              <a:ahLst/>
              <a:cxnLst/>
              <a:rect l="l" t="t" r="r" b="b"/>
              <a:pathLst>
                <a:path w="2336" h="4070" extrusionOk="0">
                  <a:moveTo>
                    <a:pt x="768" y="0"/>
                  </a:moveTo>
                  <a:lnTo>
                    <a:pt x="1" y="3770"/>
                  </a:lnTo>
                  <a:lnTo>
                    <a:pt x="1568" y="4070"/>
                  </a:lnTo>
                  <a:lnTo>
                    <a:pt x="2336" y="301"/>
                  </a:lnTo>
                  <a:lnTo>
                    <a:pt x="768" y="0"/>
                  </a:ln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2"/>
            <p:cNvSpPr/>
            <p:nvPr/>
          </p:nvSpPr>
          <p:spPr>
            <a:xfrm>
              <a:off x="4298558" y="3304603"/>
              <a:ext cx="33043" cy="57570"/>
            </a:xfrm>
            <a:custGeom>
              <a:avLst/>
              <a:gdLst/>
              <a:ahLst/>
              <a:cxnLst/>
              <a:rect l="l" t="t" r="r" b="b"/>
              <a:pathLst>
                <a:path w="2336" h="4070" extrusionOk="0">
                  <a:moveTo>
                    <a:pt x="768" y="0"/>
                  </a:moveTo>
                  <a:lnTo>
                    <a:pt x="1" y="3770"/>
                  </a:lnTo>
                  <a:lnTo>
                    <a:pt x="1568" y="4070"/>
                  </a:lnTo>
                  <a:lnTo>
                    <a:pt x="2336" y="301"/>
                  </a:lnTo>
                  <a:lnTo>
                    <a:pt x="7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2"/>
            <p:cNvSpPr/>
            <p:nvPr/>
          </p:nvSpPr>
          <p:spPr>
            <a:xfrm>
              <a:off x="4048008" y="3171655"/>
              <a:ext cx="412878" cy="147476"/>
            </a:xfrm>
            <a:custGeom>
              <a:avLst/>
              <a:gdLst/>
              <a:ahLst/>
              <a:cxnLst/>
              <a:rect l="l" t="t" r="r" b="b"/>
              <a:pathLst>
                <a:path w="29189" h="10426" extrusionOk="0">
                  <a:moveTo>
                    <a:pt x="4007" y="1206"/>
                  </a:moveTo>
                  <a:cubicBezTo>
                    <a:pt x="6228" y="1206"/>
                    <a:pt x="10081" y="1717"/>
                    <a:pt x="15178" y="3162"/>
                  </a:cubicBezTo>
                  <a:cubicBezTo>
                    <a:pt x="23184" y="5430"/>
                    <a:pt x="27354" y="8065"/>
                    <a:pt x="27354" y="8832"/>
                  </a:cubicBezTo>
                  <a:cubicBezTo>
                    <a:pt x="27222" y="9072"/>
                    <a:pt x="26499" y="9230"/>
                    <a:pt x="25255" y="9230"/>
                  </a:cubicBezTo>
                  <a:cubicBezTo>
                    <a:pt x="23040" y="9230"/>
                    <a:pt x="19171" y="8729"/>
                    <a:pt x="14044" y="7298"/>
                  </a:cubicBezTo>
                  <a:cubicBezTo>
                    <a:pt x="6039" y="4996"/>
                    <a:pt x="1869" y="2361"/>
                    <a:pt x="1869" y="1627"/>
                  </a:cubicBezTo>
                  <a:cubicBezTo>
                    <a:pt x="2002" y="1373"/>
                    <a:pt x="2739" y="1206"/>
                    <a:pt x="4007" y="1206"/>
                  </a:cubicBezTo>
                  <a:close/>
                  <a:moveTo>
                    <a:pt x="4108" y="0"/>
                  </a:moveTo>
                  <a:cubicBezTo>
                    <a:pt x="2277" y="0"/>
                    <a:pt x="954" y="346"/>
                    <a:pt x="701" y="1260"/>
                  </a:cubicBezTo>
                  <a:cubicBezTo>
                    <a:pt x="1" y="3762"/>
                    <a:pt x="8540" y="6964"/>
                    <a:pt x="13711" y="8399"/>
                  </a:cubicBezTo>
                  <a:cubicBezTo>
                    <a:pt x="17017" y="9337"/>
                    <a:pt x="21865" y="10426"/>
                    <a:pt x="25105" y="10426"/>
                  </a:cubicBezTo>
                  <a:cubicBezTo>
                    <a:pt x="26932" y="10426"/>
                    <a:pt x="28247" y="10080"/>
                    <a:pt x="28488" y="9166"/>
                  </a:cubicBezTo>
                  <a:cubicBezTo>
                    <a:pt x="29188" y="6664"/>
                    <a:pt x="20649" y="3495"/>
                    <a:pt x="15479" y="2027"/>
                  </a:cubicBezTo>
                  <a:cubicBezTo>
                    <a:pt x="12194" y="1089"/>
                    <a:pt x="7354" y="0"/>
                    <a:pt x="4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2"/>
            <p:cNvSpPr/>
            <p:nvPr/>
          </p:nvSpPr>
          <p:spPr>
            <a:xfrm>
              <a:off x="4149456" y="3178628"/>
              <a:ext cx="49564" cy="16988"/>
            </a:xfrm>
            <a:custGeom>
              <a:avLst/>
              <a:gdLst/>
              <a:ahLst/>
              <a:cxnLst/>
              <a:rect l="l" t="t" r="r" b="b"/>
              <a:pathLst>
                <a:path w="3504" h="1201" extrusionOk="0">
                  <a:moveTo>
                    <a:pt x="1702" y="0"/>
                  </a:moveTo>
                  <a:cubicBezTo>
                    <a:pt x="1502" y="100"/>
                    <a:pt x="1302" y="234"/>
                    <a:pt x="1068" y="334"/>
                  </a:cubicBezTo>
                  <a:cubicBezTo>
                    <a:pt x="701" y="534"/>
                    <a:pt x="334" y="734"/>
                    <a:pt x="1" y="934"/>
                  </a:cubicBezTo>
                  <a:cubicBezTo>
                    <a:pt x="468" y="1034"/>
                    <a:pt x="1035" y="1134"/>
                    <a:pt x="1635" y="1201"/>
                  </a:cubicBezTo>
                  <a:cubicBezTo>
                    <a:pt x="1669" y="1201"/>
                    <a:pt x="1702" y="1168"/>
                    <a:pt x="1735" y="1168"/>
                  </a:cubicBezTo>
                  <a:cubicBezTo>
                    <a:pt x="2302" y="901"/>
                    <a:pt x="2903" y="667"/>
                    <a:pt x="3503" y="334"/>
                  </a:cubicBezTo>
                  <a:cubicBezTo>
                    <a:pt x="2903" y="200"/>
                    <a:pt x="2302" y="67"/>
                    <a:pt x="1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2"/>
            <p:cNvSpPr/>
            <p:nvPr/>
          </p:nvSpPr>
          <p:spPr>
            <a:xfrm>
              <a:off x="4312717" y="3221091"/>
              <a:ext cx="33043" cy="15107"/>
            </a:xfrm>
            <a:custGeom>
              <a:avLst/>
              <a:gdLst/>
              <a:ahLst/>
              <a:cxnLst/>
              <a:rect l="l" t="t" r="r" b="b"/>
              <a:pathLst>
                <a:path w="2336" h="1068" extrusionOk="0">
                  <a:moveTo>
                    <a:pt x="1335" y="0"/>
                  </a:moveTo>
                  <a:cubicBezTo>
                    <a:pt x="868" y="234"/>
                    <a:pt x="467" y="534"/>
                    <a:pt x="0" y="767"/>
                  </a:cubicBezTo>
                  <a:cubicBezTo>
                    <a:pt x="301" y="867"/>
                    <a:pt x="534" y="1001"/>
                    <a:pt x="834" y="1068"/>
                  </a:cubicBezTo>
                  <a:cubicBezTo>
                    <a:pt x="1335" y="867"/>
                    <a:pt x="1835" y="601"/>
                    <a:pt x="2335" y="367"/>
                  </a:cubicBezTo>
                  <a:lnTo>
                    <a:pt x="13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2"/>
            <p:cNvSpPr/>
            <p:nvPr/>
          </p:nvSpPr>
          <p:spPr>
            <a:xfrm>
              <a:off x="4188156" y="3185234"/>
              <a:ext cx="88717" cy="29266"/>
            </a:xfrm>
            <a:custGeom>
              <a:avLst/>
              <a:gdLst/>
              <a:ahLst/>
              <a:cxnLst/>
              <a:rect l="l" t="t" r="r" b="b"/>
              <a:pathLst>
                <a:path w="6272" h="2069" extrusionOk="0">
                  <a:moveTo>
                    <a:pt x="1434" y="0"/>
                  </a:moveTo>
                  <a:cubicBezTo>
                    <a:pt x="901" y="267"/>
                    <a:pt x="434" y="600"/>
                    <a:pt x="0" y="901"/>
                  </a:cubicBezTo>
                  <a:cubicBezTo>
                    <a:pt x="1468" y="1234"/>
                    <a:pt x="3069" y="1601"/>
                    <a:pt x="4803" y="2068"/>
                  </a:cubicBezTo>
                  <a:cubicBezTo>
                    <a:pt x="5304" y="1835"/>
                    <a:pt x="5804" y="1568"/>
                    <a:pt x="6271" y="1234"/>
                  </a:cubicBezTo>
                  <a:cubicBezTo>
                    <a:pt x="6004" y="1168"/>
                    <a:pt x="5804" y="1101"/>
                    <a:pt x="5604" y="1034"/>
                  </a:cubicBezTo>
                  <a:cubicBezTo>
                    <a:pt x="4403" y="701"/>
                    <a:pt x="2935" y="334"/>
                    <a:pt x="1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2"/>
            <p:cNvSpPr/>
            <p:nvPr/>
          </p:nvSpPr>
          <p:spPr>
            <a:xfrm>
              <a:off x="4366511" y="3241842"/>
              <a:ext cx="57103" cy="31628"/>
            </a:xfrm>
            <a:custGeom>
              <a:avLst/>
              <a:gdLst/>
              <a:ahLst/>
              <a:cxnLst/>
              <a:rect l="l" t="t" r="r" b="b"/>
              <a:pathLst>
                <a:path w="4037" h="2236" extrusionOk="0">
                  <a:moveTo>
                    <a:pt x="1168" y="1"/>
                  </a:moveTo>
                  <a:cubicBezTo>
                    <a:pt x="801" y="234"/>
                    <a:pt x="367" y="468"/>
                    <a:pt x="0" y="768"/>
                  </a:cubicBezTo>
                  <a:cubicBezTo>
                    <a:pt x="1168" y="1268"/>
                    <a:pt x="2135" y="1769"/>
                    <a:pt x="2869" y="2236"/>
                  </a:cubicBezTo>
                  <a:cubicBezTo>
                    <a:pt x="2935" y="2202"/>
                    <a:pt x="3036" y="2102"/>
                    <a:pt x="3169" y="2069"/>
                  </a:cubicBezTo>
                  <a:cubicBezTo>
                    <a:pt x="3436" y="1902"/>
                    <a:pt x="3736" y="1735"/>
                    <a:pt x="4036" y="1535"/>
                  </a:cubicBezTo>
                  <a:cubicBezTo>
                    <a:pt x="3236" y="1002"/>
                    <a:pt x="2235" y="501"/>
                    <a:pt x="11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2"/>
            <p:cNvSpPr/>
            <p:nvPr/>
          </p:nvSpPr>
          <p:spPr>
            <a:xfrm>
              <a:off x="4059805" y="3195602"/>
              <a:ext cx="385508" cy="123415"/>
            </a:xfrm>
            <a:custGeom>
              <a:avLst/>
              <a:gdLst/>
              <a:ahLst/>
              <a:cxnLst/>
              <a:rect l="l" t="t" r="r" b="b"/>
              <a:pathLst>
                <a:path w="27254" h="8725" extrusionOk="0">
                  <a:moveTo>
                    <a:pt x="1035" y="1"/>
                  </a:moveTo>
                  <a:cubicBezTo>
                    <a:pt x="568" y="134"/>
                    <a:pt x="234" y="301"/>
                    <a:pt x="1" y="468"/>
                  </a:cubicBezTo>
                  <a:cubicBezTo>
                    <a:pt x="1068" y="2803"/>
                    <a:pt x="8307" y="5438"/>
                    <a:pt x="12877" y="6706"/>
                  </a:cubicBezTo>
                  <a:cubicBezTo>
                    <a:pt x="16175" y="7641"/>
                    <a:pt x="20999" y="8725"/>
                    <a:pt x="24231" y="8725"/>
                  </a:cubicBezTo>
                  <a:cubicBezTo>
                    <a:pt x="25608" y="8725"/>
                    <a:pt x="26696" y="8528"/>
                    <a:pt x="27254" y="8040"/>
                  </a:cubicBezTo>
                  <a:cubicBezTo>
                    <a:pt x="27020" y="7773"/>
                    <a:pt x="26720" y="7440"/>
                    <a:pt x="26520" y="7139"/>
                  </a:cubicBezTo>
                  <a:cubicBezTo>
                    <a:pt x="26388" y="7379"/>
                    <a:pt x="25661" y="7537"/>
                    <a:pt x="24413" y="7537"/>
                  </a:cubicBezTo>
                  <a:cubicBezTo>
                    <a:pt x="22190" y="7537"/>
                    <a:pt x="18316" y="7036"/>
                    <a:pt x="13210" y="5605"/>
                  </a:cubicBezTo>
                  <a:cubicBezTo>
                    <a:pt x="5405" y="3370"/>
                    <a:pt x="1302" y="835"/>
                    <a:pt x="10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52"/>
            <p:cNvSpPr/>
            <p:nvPr/>
          </p:nvSpPr>
          <p:spPr>
            <a:xfrm>
              <a:off x="3834277" y="3747186"/>
              <a:ext cx="325109" cy="221864"/>
            </a:xfrm>
            <a:custGeom>
              <a:avLst/>
              <a:gdLst/>
              <a:ahLst/>
              <a:cxnLst/>
              <a:rect l="l" t="t" r="r" b="b"/>
              <a:pathLst>
                <a:path w="22984" h="15685" extrusionOk="0">
                  <a:moveTo>
                    <a:pt x="14404" y="0"/>
                  </a:moveTo>
                  <a:cubicBezTo>
                    <a:pt x="10718" y="0"/>
                    <a:pt x="8325" y="1928"/>
                    <a:pt x="5854" y="1928"/>
                  </a:cubicBezTo>
                  <a:cubicBezTo>
                    <a:pt x="5280" y="1928"/>
                    <a:pt x="4702" y="1824"/>
                    <a:pt x="4103" y="1568"/>
                  </a:cubicBezTo>
                  <a:cubicBezTo>
                    <a:pt x="3346" y="1279"/>
                    <a:pt x="2188" y="187"/>
                    <a:pt x="1353" y="187"/>
                  </a:cubicBezTo>
                  <a:cubicBezTo>
                    <a:pt x="936" y="187"/>
                    <a:pt x="600" y="458"/>
                    <a:pt x="434" y="1235"/>
                  </a:cubicBezTo>
                  <a:cubicBezTo>
                    <a:pt x="0" y="3136"/>
                    <a:pt x="1768" y="5071"/>
                    <a:pt x="3269" y="5905"/>
                  </a:cubicBezTo>
                  <a:cubicBezTo>
                    <a:pt x="3079" y="5870"/>
                    <a:pt x="2882" y="5852"/>
                    <a:pt x="2686" y="5852"/>
                  </a:cubicBezTo>
                  <a:cubicBezTo>
                    <a:pt x="1573" y="5852"/>
                    <a:pt x="452" y="6420"/>
                    <a:pt x="367" y="7639"/>
                  </a:cubicBezTo>
                  <a:cubicBezTo>
                    <a:pt x="267" y="9240"/>
                    <a:pt x="2335" y="9741"/>
                    <a:pt x="3636" y="10241"/>
                  </a:cubicBezTo>
                  <a:cubicBezTo>
                    <a:pt x="2869" y="10508"/>
                    <a:pt x="1935" y="10875"/>
                    <a:pt x="1801" y="11842"/>
                  </a:cubicBezTo>
                  <a:cubicBezTo>
                    <a:pt x="1627" y="13271"/>
                    <a:pt x="3236" y="13793"/>
                    <a:pt x="5082" y="13793"/>
                  </a:cubicBezTo>
                  <a:cubicBezTo>
                    <a:pt x="6762" y="13793"/>
                    <a:pt x="8637" y="13361"/>
                    <a:pt x="9543" y="12787"/>
                  </a:cubicBezTo>
                  <a:lnTo>
                    <a:pt x="9543" y="12787"/>
                  </a:lnTo>
                  <a:cubicBezTo>
                    <a:pt x="8713" y="13788"/>
                    <a:pt x="9050" y="15562"/>
                    <a:pt x="10508" y="15678"/>
                  </a:cubicBezTo>
                  <a:cubicBezTo>
                    <a:pt x="10576" y="15682"/>
                    <a:pt x="10645" y="15684"/>
                    <a:pt x="10713" y="15684"/>
                  </a:cubicBezTo>
                  <a:cubicBezTo>
                    <a:pt x="11782" y="15684"/>
                    <a:pt x="12866" y="15208"/>
                    <a:pt x="13743" y="14644"/>
                  </a:cubicBezTo>
                  <a:cubicBezTo>
                    <a:pt x="14072" y="14382"/>
                    <a:pt x="16339" y="12536"/>
                    <a:pt x="16347" y="12159"/>
                  </a:cubicBezTo>
                  <a:lnTo>
                    <a:pt x="16347" y="12159"/>
                  </a:lnTo>
                  <a:cubicBezTo>
                    <a:pt x="16448" y="13376"/>
                    <a:pt x="17021" y="14017"/>
                    <a:pt x="17726" y="14017"/>
                  </a:cubicBezTo>
                  <a:cubicBezTo>
                    <a:pt x="18230" y="14017"/>
                    <a:pt x="18801" y="13689"/>
                    <a:pt x="19314" y="13010"/>
                  </a:cubicBezTo>
                  <a:cubicBezTo>
                    <a:pt x="20515" y="11409"/>
                    <a:pt x="22983" y="8573"/>
                    <a:pt x="22516" y="6405"/>
                  </a:cubicBezTo>
                  <a:cubicBezTo>
                    <a:pt x="22516" y="6305"/>
                    <a:pt x="22483" y="6205"/>
                    <a:pt x="22483" y="6071"/>
                  </a:cubicBezTo>
                  <a:cubicBezTo>
                    <a:pt x="21782" y="3003"/>
                    <a:pt x="19814" y="868"/>
                    <a:pt x="16645" y="234"/>
                  </a:cubicBezTo>
                  <a:cubicBezTo>
                    <a:pt x="15846" y="70"/>
                    <a:pt x="15102" y="0"/>
                    <a:pt x="144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2"/>
            <p:cNvSpPr/>
            <p:nvPr/>
          </p:nvSpPr>
          <p:spPr>
            <a:xfrm>
              <a:off x="3834277" y="3747186"/>
              <a:ext cx="325109" cy="221864"/>
            </a:xfrm>
            <a:custGeom>
              <a:avLst/>
              <a:gdLst/>
              <a:ahLst/>
              <a:cxnLst/>
              <a:rect l="l" t="t" r="r" b="b"/>
              <a:pathLst>
                <a:path w="22984" h="15685" extrusionOk="0">
                  <a:moveTo>
                    <a:pt x="14404" y="0"/>
                  </a:moveTo>
                  <a:cubicBezTo>
                    <a:pt x="10718" y="0"/>
                    <a:pt x="8325" y="1928"/>
                    <a:pt x="5854" y="1928"/>
                  </a:cubicBezTo>
                  <a:cubicBezTo>
                    <a:pt x="5280" y="1928"/>
                    <a:pt x="4702" y="1824"/>
                    <a:pt x="4103" y="1568"/>
                  </a:cubicBezTo>
                  <a:cubicBezTo>
                    <a:pt x="3346" y="1279"/>
                    <a:pt x="2188" y="187"/>
                    <a:pt x="1353" y="187"/>
                  </a:cubicBezTo>
                  <a:cubicBezTo>
                    <a:pt x="936" y="187"/>
                    <a:pt x="600" y="458"/>
                    <a:pt x="434" y="1235"/>
                  </a:cubicBezTo>
                  <a:cubicBezTo>
                    <a:pt x="0" y="3136"/>
                    <a:pt x="1768" y="5071"/>
                    <a:pt x="3269" y="5905"/>
                  </a:cubicBezTo>
                  <a:cubicBezTo>
                    <a:pt x="3079" y="5870"/>
                    <a:pt x="2882" y="5852"/>
                    <a:pt x="2686" y="5852"/>
                  </a:cubicBezTo>
                  <a:cubicBezTo>
                    <a:pt x="1573" y="5852"/>
                    <a:pt x="452" y="6420"/>
                    <a:pt x="367" y="7639"/>
                  </a:cubicBezTo>
                  <a:cubicBezTo>
                    <a:pt x="267" y="9240"/>
                    <a:pt x="2335" y="9741"/>
                    <a:pt x="3636" y="10241"/>
                  </a:cubicBezTo>
                  <a:cubicBezTo>
                    <a:pt x="2869" y="10508"/>
                    <a:pt x="1935" y="10875"/>
                    <a:pt x="1801" y="11842"/>
                  </a:cubicBezTo>
                  <a:cubicBezTo>
                    <a:pt x="1627" y="13271"/>
                    <a:pt x="3236" y="13793"/>
                    <a:pt x="5082" y="13793"/>
                  </a:cubicBezTo>
                  <a:cubicBezTo>
                    <a:pt x="6762" y="13793"/>
                    <a:pt x="8637" y="13361"/>
                    <a:pt x="9543" y="12787"/>
                  </a:cubicBezTo>
                  <a:lnTo>
                    <a:pt x="9543" y="12787"/>
                  </a:lnTo>
                  <a:cubicBezTo>
                    <a:pt x="8713" y="13788"/>
                    <a:pt x="9050" y="15562"/>
                    <a:pt x="10508" y="15678"/>
                  </a:cubicBezTo>
                  <a:cubicBezTo>
                    <a:pt x="10576" y="15682"/>
                    <a:pt x="10645" y="15684"/>
                    <a:pt x="10713" y="15684"/>
                  </a:cubicBezTo>
                  <a:cubicBezTo>
                    <a:pt x="11782" y="15684"/>
                    <a:pt x="12866" y="15208"/>
                    <a:pt x="13743" y="14644"/>
                  </a:cubicBezTo>
                  <a:cubicBezTo>
                    <a:pt x="14072" y="14382"/>
                    <a:pt x="16339" y="12536"/>
                    <a:pt x="16347" y="12159"/>
                  </a:cubicBezTo>
                  <a:lnTo>
                    <a:pt x="16347" y="12159"/>
                  </a:lnTo>
                  <a:cubicBezTo>
                    <a:pt x="16448" y="13376"/>
                    <a:pt x="17021" y="14017"/>
                    <a:pt x="17726" y="14017"/>
                  </a:cubicBezTo>
                  <a:cubicBezTo>
                    <a:pt x="18230" y="14017"/>
                    <a:pt x="18801" y="13689"/>
                    <a:pt x="19314" y="13010"/>
                  </a:cubicBezTo>
                  <a:cubicBezTo>
                    <a:pt x="20515" y="11409"/>
                    <a:pt x="22983" y="8573"/>
                    <a:pt x="22516" y="6405"/>
                  </a:cubicBezTo>
                  <a:cubicBezTo>
                    <a:pt x="22516" y="6305"/>
                    <a:pt x="22483" y="6205"/>
                    <a:pt x="22483" y="6071"/>
                  </a:cubicBezTo>
                  <a:cubicBezTo>
                    <a:pt x="21782" y="3003"/>
                    <a:pt x="19814" y="868"/>
                    <a:pt x="16645" y="234"/>
                  </a:cubicBezTo>
                  <a:cubicBezTo>
                    <a:pt x="15846" y="70"/>
                    <a:pt x="15102" y="0"/>
                    <a:pt x="14404" y="0"/>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2"/>
            <p:cNvSpPr/>
            <p:nvPr/>
          </p:nvSpPr>
          <p:spPr>
            <a:xfrm>
              <a:off x="3838520" y="3760398"/>
              <a:ext cx="320384" cy="209035"/>
            </a:xfrm>
            <a:custGeom>
              <a:avLst/>
              <a:gdLst/>
              <a:ahLst/>
              <a:cxnLst/>
              <a:rect l="l" t="t" r="r" b="b"/>
              <a:pathLst>
                <a:path w="22650" h="14778" extrusionOk="0">
                  <a:moveTo>
                    <a:pt x="16045" y="11142"/>
                  </a:moveTo>
                  <a:cubicBezTo>
                    <a:pt x="16112" y="11475"/>
                    <a:pt x="13777" y="13410"/>
                    <a:pt x="13443" y="13644"/>
                  </a:cubicBezTo>
                  <a:cubicBezTo>
                    <a:pt x="12509" y="14277"/>
                    <a:pt x="11342" y="14778"/>
                    <a:pt x="10208" y="14711"/>
                  </a:cubicBezTo>
                  <a:cubicBezTo>
                    <a:pt x="8773" y="14611"/>
                    <a:pt x="8440" y="12776"/>
                    <a:pt x="9307" y="11809"/>
                  </a:cubicBezTo>
                  <a:cubicBezTo>
                    <a:pt x="7439" y="13043"/>
                    <a:pt x="1168" y="13644"/>
                    <a:pt x="1501" y="10908"/>
                  </a:cubicBezTo>
                  <a:cubicBezTo>
                    <a:pt x="1635" y="9941"/>
                    <a:pt x="2602" y="9574"/>
                    <a:pt x="3336" y="9307"/>
                  </a:cubicBezTo>
                  <a:cubicBezTo>
                    <a:pt x="2102" y="8807"/>
                    <a:pt x="0" y="8306"/>
                    <a:pt x="67" y="6705"/>
                  </a:cubicBezTo>
                  <a:cubicBezTo>
                    <a:pt x="134" y="6038"/>
                    <a:pt x="501" y="5538"/>
                    <a:pt x="1034" y="5238"/>
                  </a:cubicBezTo>
                  <a:cubicBezTo>
                    <a:pt x="901" y="5404"/>
                    <a:pt x="801" y="5604"/>
                    <a:pt x="801" y="5604"/>
                  </a:cubicBezTo>
                  <a:cubicBezTo>
                    <a:pt x="501" y="8373"/>
                    <a:pt x="4504" y="8406"/>
                    <a:pt x="4504" y="8406"/>
                  </a:cubicBezTo>
                  <a:cubicBezTo>
                    <a:pt x="4504" y="8406"/>
                    <a:pt x="1468" y="10675"/>
                    <a:pt x="3570" y="11575"/>
                  </a:cubicBezTo>
                  <a:cubicBezTo>
                    <a:pt x="5671" y="12443"/>
                    <a:pt x="9674" y="10875"/>
                    <a:pt x="9674" y="10875"/>
                  </a:cubicBezTo>
                  <a:cubicBezTo>
                    <a:pt x="9674" y="10875"/>
                    <a:pt x="8873" y="12443"/>
                    <a:pt x="10608" y="12476"/>
                  </a:cubicBezTo>
                  <a:cubicBezTo>
                    <a:pt x="12343" y="12576"/>
                    <a:pt x="14611" y="9841"/>
                    <a:pt x="14611" y="9841"/>
                  </a:cubicBezTo>
                  <a:cubicBezTo>
                    <a:pt x="12176" y="10274"/>
                    <a:pt x="9107" y="9307"/>
                    <a:pt x="8640" y="7973"/>
                  </a:cubicBezTo>
                  <a:cubicBezTo>
                    <a:pt x="8140" y="6605"/>
                    <a:pt x="9474" y="6071"/>
                    <a:pt x="9474" y="6071"/>
                  </a:cubicBezTo>
                  <a:cubicBezTo>
                    <a:pt x="9474" y="6071"/>
                    <a:pt x="8373" y="5671"/>
                    <a:pt x="7673" y="4570"/>
                  </a:cubicBezTo>
                  <a:cubicBezTo>
                    <a:pt x="6905" y="3470"/>
                    <a:pt x="8573" y="2469"/>
                    <a:pt x="8573" y="2469"/>
                  </a:cubicBezTo>
                  <a:cubicBezTo>
                    <a:pt x="8573" y="2469"/>
                    <a:pt x="7739" y="3837"/>
                    <a:pt x="9174" y="4904"/>
                  </a:cubicBezTo>
                  <a:cubicBezTo>
                    <a:pt x="10541" y="5938"/>
                    <a:pt x="12309" y="5004"/>
                    <a:pt x="12309" y="5004"/>
                  </a:cubicBezTo>
                  <a:cubicBezTo>
                    <a:pt x="12309" y="5004"/>
                    <a:pt x="10374" y="6605"/>
                    <a:pt x="12042" y="7439"/>
                  </a:cubicBezTo>
                  <a:cubicBezTo>
                    <a:pt x="13710" y="8306"/>
                    <a:pt x="17313" y="7005"/>
                    <a:pt x="18814" y="3570"/>
                  </a:cubicBezTo>
                  <a:cubicBezTo>
                    <a:pt x="19481" y="2002"/>
                    <a:pt x="19047" y="834"/>
                    <a:pt x="18380" y="0"/>
                  </a:cubicBezTo>
                  <a:cubicBezTo>
                    <a:pt x="20382" y="1001"/>
                    <a:pt x="21649" y="2802"/>
                    <a:pt x="22183" y="5171"/>
                  </a:cubicBezTo>
                  <a:cubicBezTo>
                    <a:pt x="22216" y="5271"/>
                    <a:pt x="22216" y="5404"/>
                    <a:pt x="22216" y="5471"/>
                  </a:cubicBezTo>
                  <a:cubicBezTo>
                    <a:pt x="22650" y="7639"/>
                    <a:pt x="20215" y="10475"/>
                    <a:pt x="19014" y="12076"/>
                  </a:cubicBezTo>
                  <a:cubicBezTo>
                    <a:pt x="17780" y="13644"/>
                    <a:pt x="16212" y="13277"/>
                    <a:pt x="16045" y="11142"/>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2"/>
            <p:cNvSpPr/>
            <p:nvPr/>
          </p:nvSpPr>
          <p:spPr>
            <a:xfrm>
              <a:off x="3943745" y="3773609"/>
              <a:ext cx="171282" cy="117715"/>
            </a:xfrm>
            <a:custGeom>
              <a:avLst/>
              <a:gdLst/>
              <a:ahLst/>
              <a:cxnLst/>
              <a:rect l="l" t="t" r="r" b="b"/>
              <a:pathLst>
                <a:path w="12109" h="8322" extrusionOk="0">
                  <a:moveTo>
                    <a:pt x="534" y="0"/>
                  </a:moveTo>
                  <a:cubicBezTo>
                    <a:pt x="533" y="1"/>
                    <a:pt x="500" y="34"/>
                    <a:pt x="367" y="101"/>
                  </a:cubicBezTo>
                  <a:cubicBezTo>
                    <a:pt x="334" y="134"/>
                    <a:pt x="234" y="167"/>
                    <a:pt x="200" y="234"/>
                  </a:cubicBezTo>
                  <a:cubicBezTo>
                    <a:pt x="167" y="301"/>
                    <a:pt x="100" y="334"/>
                    <a:pt x="100" y="367"/>
                  </a:cubicBezTo>
                  <a:cubicBezTo>
                    <a:pt x="67" y="434"/>
                    <a:pt x="33" y="467"/>
                    <a:pt x="33" y="534"/>
                  </a:cubicBezTo>
                  <a:cubicBezTo>
                    <a:pt x="0" y="568"/>
                    <a:pt x="33" y="668"/>
                    <a:pt x="33" y="734"/>
                  </a:cubicBezTo>
                  <a:cubicBezTo>
                    <a:pt x="67" y="834"/>
                    <a:pt x="100" y="868"/>
                    <a:pt x="167" y="968"/>
                  </a:cubicBezTo>
                  <a:cubicBezTo>
                    <a:pt x="267" y="1068"/>
                    <a:pt x="400" y="1168"/>
                    <a:pt x="600" y="1201"/>
                  </a:cubicBezTo>
                  <a:cubicBezTo>
                    <a:pt x="820" y="1289"/>
                    <a:pt x="1084" y="1334"/>
                    <a:pt x="1372" y="1344"/>
                  </a:cubicBezTo>
                  <a:lnTo>
                    <a:pt x="1372" y="1344"/>
                  </a:lnTo>
                  <a:cubicBezTo>
                    <a:pt x="1283" y="1387"/>
                    <a:pt x="1192" y="1437"/>
                    <a:pt x="1101" y="1502"/>
                  </a:cubicBezTo>
                  <a:cubicBezTo>
                    <a:pt x="901" y="1668"/>
                    <a:pt x="701" y="1935"/>
                    <a:pt x="667" y="2269"/>
                  </a:cubicBezTo>
                  <a:cubicBezTo>
                    <a:pt x="600" y="2536"/>
                    <a:pt x="667" y="2869"/>
                    <a:pt x="834" y="3169"/>
                  </a:cubicBezTo>
                  <a:cubicBezTo>
                    <a:pt x="934" y="3470"/>
                    <a:pt x="1168" y="3703"/>
                    <a:pt x="1368" y="3937"/>
                  </a:cubicBezTo>
                  <a:cubicBezTo>
                    <a:pt x="1835" y="4337"/>
                    <a:pt x="2368" y="4637"/>
                    <a:pt x="2869" y="4771"/>
                  </a:cubicBezTo>
                  <a:cubicBezTo>
                    <a:pt x="3047" y="4804"/>
                    <a:pt x="3217" y="4819"/>
                    <a:pt x="3378" y="4819"/>
                  </a:cubicBezTo>
                  <a:cubicBezTo>
                    <a:pt x="3379" y="4819"/>
                    <a:pt x="3380" y="4819"/>
                    <a:pt x="3382" y="4819"/>
                  </a:cubicBezTo>
                  <a:lnTo>
                    <a:pt x="3382" y="4819"/>
                  </a:lnTo>
                  <a:cubicBezTo>
                    <a:pt x="3249" y="4931"/>
                    <a:pt x="3133" y="5045"/>
                    <a:pt x="3036" y="5171"/>
                  </a:cubicBezTo>
                  <a:cubicBezTo>
                    <a:pt x="2769" y="5438"/>
                    <a:pt x="2669" y="5705"/>
                    <a:pt x="2602" y="5938"/>
                  </a:cubicBezTo>
                  <a:cubicBezTo>
                    <a:pt x="2569" y="6038"/>
                    <a:pt x="2569" y="6138"/>
                    <a:pt x="2569" y="6205"/>
                  </a:cubicBezTo>
                  <a:cubicBezTo>
                    <a:pt x="2569" y="6305"/>
                    <a:pt x="2569" y="6372"/>
                    <a:pt x="2602" y="6438"/>
                  </a:cubicBezTo>
                  <a:cubicBezTo>
                    <a:pt x="2669" y="6505"/>
                    <a:pt x="2669" y="6538"/>
                    <a:pt x="2669" y="6538"/>
                  </a:cubicBezTo>
                  <a:cubicBezTo>
                    <a:pt x="2669" y="6538"/>
                    <a:pt x="2702" y="6605"/>
                    <a:pt x="2735" y="6705"/>
                  </a:cubicBezTo>
                  <a:cubicBezTo>
                    <a:pt x="2769" y="6805"/>
                    <a:pt x="2902" y="6972"/>
                    <a:pt x="3069" y="7106"/>
                  </a:cubicBezTo>
                  <a:cubicBezTo>
                    <a:pt x="3402" y="7339"/>
                    <a:pt x="3903" y="7606"/>
                    <a:pt x="4537" y="7706"/>
                  </a:cubicBezTo>
                  <a:cubicBezTo>
                    <a:pt x="5031" y="7810"/>
                    <a:pt x="5567" y="7894"/>
                    <a:pt x="6127" y="7894"/>
                  </a:cubicBezTo>
                  <a:cubicBezTo>
                    <a:pt x="6285" y="7894"/>
                    <a:pt x="6444" y="7887"/>
                    <a:pt x="6605" y="7873"/>
                  </a:cubicBezTo>
                  <a:cubicBezTo>
                    <a:pt x="7005" y="7839"/>
                    <a:pt x="7372" y="7806"/>
                    <a:pt x="7739" y="7673"/>
                  </a:cubicBezTo>
                  <a:cubicBezTo>
                    <a:pt x="7928" y="7604"/>
                    <a:pt x="8108" y="7535"/>
                    <a:pt x="8280" y="7448"/>
                  </a:cubicBezTo>
                  <a:lnTo>
                    <a:pt x="8280" y="7448"/>
                  </a:lnTo>
                  <a:cubicBezTo>
                    <a:pt x="8277" y="7456"/>
                    <a:pt x="8275" y="7464"/>
                    <a:pt x="8273" y="7472"/>
                  </a:cubicBezTo>
                  <a:cubicBezTo>
                    <a:pt x="8239" y="7639"/>
                    <a:pt x="8173" y="7873"/>
                    <a:pt x="8273" y="8040"/>
                  </a:cubicBezTo>
                  <a:cubicBezTo>
                    <a:pt x="8406" y="8240"/>
                    <a:pt x="8606" y="8306"/>
                    <a:pt x="8773" y="8306"/>
                  </a:cubicBezTo>
                  <a:cubicBezTo>
                    <a:pt x="8829" y="8318"/>
                    <a:pt x="8884" y="8321"/>
                    <a:pt x="8940" y="8321"/>
                  </a:cubicBezTo>
                  <a:cubicBezTo>
                    <a:pt x="9051" y="8321"/>
                    <a:pt x="9162" y="8306"/>
                    <a:pt x="9273" y="8306"/>
                  </a:cubicBezTo>
                  <a:cubicBezTo>
                    <a:pt x="9907" y="8206"/>
                    <a:pt x="10441" y="8006"/>
                    <a:pt x="10874" y="7839"/>
                  </a:cubicBezTo>
                  <a:cubicBezTo>
                    <a:pt x="11275" y="7639"/>
                    <a:pt x="11608" y="7406"/>
                    <a:pt x="11842" y="7239"/>
                  </a:cubicBezTo>
                  <a:cubicBezTo>
                    <a:pt x="12042" y="7106"/>
                    <a:pt x="12109" y="6972"/>
                    <a:pt x="12109" y="6972"/>
                  </a:cubicBezTo>
                  <a:lnTo>
                    <a:pt x="12109" y="6972"/>
                  </a:lnTo>
                  <a:cubicBezTo>
                    <a:pt x="12109" y="6972"/>
                    <a:pt x="12042" y="7039"/>
                    <a:pt x="11775" y="7206"/>
                  </a:cubicBezTo>
                  <a:cubicBezTo>
                    <a:pt x="11575" y="7372"/>
                    <a:pt x="11241" y="7539"/>
                    <a:pt x="10841" y="7706"/>
                  </a:cubicBezTo>
                  <a:cubicBezTo>
                    <a:pt x="10407" y="7873"/>
                    <a:pt x="9874" y="8040"/>
                    <a:pt x="9240" y="8073"/>
                  </a:cubicBezTo>
                  <a:lnTo>
                    <a:pt x="8773" y="8073"/>
                  </a:lnTo>
                  <a:cubicBezTo>
                    <a:pt x="8640" y="8040"/>
                    <a:pt x="8506" y="8006"/>
                    <a:pt x="8439" y="7939"/>
                  </a:cubicBezTo>
                  <a:cubicBezTo>
                    <a:pt x="8406" y="7839"/>
                    <a:pt x="8406" y="7673"/>
                    <a:pt x="8439" y="7539"/>
                  </a:cubicBezTo>
                  <a:cubicBezTo>
                    <a:pt x="8492" y="7407"/>
                    <a:pt x="8566" y="7317"/>
                    <a:pt x="8644" y="7218"/>
                  </a:cubicBezTo>
                  <a:lnTo>
                    <a:pt x="8644" y="7218"/>
                  </a:lnTo>
                  <a:cubicBezTo>
                    <a:pt x="8677" y="7193"/>
                    <a:pt x="8708" y="7167"/>
                    <a:pt x="8740" y="7139"/>
                  </a:cubicBezTo>
                  <a:cubicBezTo>
                    <a:pt x="8733" y="7132"/>
                    <a:pt x="8726" y="7125"/>
                    <a:pt x="8719" y="7119"/>
                  </a:cubicBezTo>
                  <a:lnTo>
                    <a:pt x="8719" y="7119"/>
                  </a:lnTo>
                  <a:lnTo>
                    <a:pt x="9207" y="6372"/>
                  </a:lnTo>
                  <a:lnTo>
                    <a:pt x="8539" y="6939"/>
                  </a:lnTo>
                  <a:cubicBezTo>
                    <a:pt x="8039" y="7339"/>
                    <a:pt x="7239" y="7472"/>
                    <a:pt x="6571" y="7539"/>
                  </a:cubicBezTo>
                  <a:cubicBezTo>
                    <a:pt x="6422" y="7553"/>
                    <a:pt x="6272" y="7560"/>
                    <a:pt x="6124" y="7560"/>
                  </a:cubicBezTo>
                  <a:cubicBezTo>
                    <a:pt x="5578" y="7560"/>
                    <a:pt x="5049" y="7470"/>
                    <a:pt x="4603" y="7339"/>
                  </a:cubicBezTo>
                  <a:cubicBezTo>
                    <a:pt x="4036" y="7206"/>
                    <a:pt x="3569" y="6972"/>
                    <a:pt x="3302" y="6772"/>
                  </a:cubicBezTo>
                  <a:cubicBezTo>
                    <a:pt x="3202" y="6639"/>
                    <a:pt x="3102" y="6538"/>
                    <a:pt x="3069" y="6472"/>
                  </a:cubicBezTo>
                  <a:cubicBezTo>
                    <a:pt x="3036" y="6372"/>
                    <a:pt x="3036" y="6338"/>
                    <a:pt x="3036" y="6338"/>
                  </a:cubicBezTo>
                  <a:cubicBezTo>
                    <a:pt x="3036" y="6338"/>
                    <a:pt x="2935" y="6272"/>
                    <a:pt x="2969" y="5971"/>
                  </a:cubicBezTo>
                  <a:cubicBezTo>
                    <a:pt x="3036" y="5805"/>
                    <a:pt x="3102" y="5604"/>
                    <a:pt x="3302" y="5371"/>
                  </a:cubicBezTo>
                  <a:cubicBezTo>
                    <a:pt x="3527" y="5131"/>
                    <a:pt x="3782" y="4929"/>
                    <a:pt x="4034" y="4729"/>
                  </a:cubicBezTo>
                  <a:lnTo>
                    <a:pt x="4034" y="4729"/>
                  </a:lnTo>
                  <a:cubicBezTo>
                    <a:pt x="4094" y="4711"/>
                    <a:pt x="4150" y="4692"/>
                    <a:pt x="4203" y="4670"/>
                  </a:cubicBezTo>
                  <a:cubicBezTo>
                    <a:pt x="4191" y="4652"/>
                    <a:pt x="4180" y="4636"/>
                    <a:pt x="4170" y="4620"/>
                  </a:cubicBezTo>
                  <a:lnTo>
                    <a:pt x="4170" y="4620"/>
                  </a:lnTo>
                  <a:cubicBezTo>
                    <a:pt x="4396" y="4439"/>
                    <a:pt x="4616" y="4254"/>
                    <a:pt x="4803" y="4037"/>
                  </a:cubicBezTo>
                  <a:lnTo>
                    <a:pt x="4803" y="4037"/>
                  </a:lnTo>
                  <a:cubicBezTo>
                    <a:pt x="4335" y="4245"/>
                    <a:pt x="3866" y="4413"/>
                    <a:pt x="3365" y="4413"/>
                  </a:cubicBezTo>
                  <a:cubicBezTo>
                    <a:pt x="3225" y="4413"/>
                    <a:pt x="3082" y="4400"/>
                    <a:pt x="2935" y="4370"/>
                  </a:cubicBezTo>
                  <a:cubicBezTo>
                    <a:pt x="2468" y="4304"/>
                    <a:pt x="1968" y="4037"/>
                    <a:pt x="1568" y="3670"/>
                  </a:cubicBezTo>
                  <a:cubicBezTo>
                    <a:pt x="1134" y="3303"/>
                    <a:pt x="801" y="2769"/>
                    <a:pt x="901" y="2269"/>
                  </a:cubicBezTo>
                  <a:cubicBezTo>
                    <a:pt x="934" y="2002"/>
                    <a:pt x="1067" y="1802"/>
                    <a:pt x="1268" y="1635"/>
                  </a:cubicBezTo>
                  <a:cubicBezTo>
                    <a:pt x="1405" y="1498"/>
                    <a:pt x="1565" y="1406"/>
                    <a:pt x="1747" y="1340"/>
                  </a:cubicBezTo>
                  <a:lnTo>
                    <a:pt x="1747" y="1340"/>
                  </a:lnTo>
                  <a:cubicBezTo>
                    <a:pt x="1776" y="1339"/>
                    <a:pt x="1805" y="1337"/>
                    <a:pt x="1835" y="1335"/>
                  </a:cubicBezTo>
                  <a:cubicBezTo>
                    <a:pt x="1835" y="1328"/>
                    <a:pt x="1832" y="1321"/>
                    <a:pt x="1827" y="1313"/>
                  </a:cubicBezTo>
                  <a:lnTo>
                    <a:pt x="1827" y="1313"/>
                  </a:lnTo>
                  <a:cubicBezTo>
                    <a:pt x="1841" y="1309"/>
                    <a:pt x="1854" y="1305"/>
                    <a:pt x="1868" y="1301"/>
                  </a:cubicBezTo>
                  <a:lnTo>
                    <a:pt x="2435" y="1035"/>
                  </a:lnTo>
                  <a:lnTo>
                    <a:pt x="1801" y="1135"/>
                  </a:lnTo>
                  <a:cubicBezTo>
                    <a:pt x="1701" y="1143"/>
                    <a:pt x="1599" y="1147"/>
                    <a:pt x="1497" y="1147"/>
                  </a:cubicBezTo>
                  <a:cubicBezTo>
                    <a:pt x="1190" y="1147"/>
                    <a:pt x="884" y="1110"/>
                    <a:pt x="634" y="1035"/>
                  </a:cubicBezTo>
                  <a:cubicBezTo>
                    <a:pt x="300" y="968"/>
                    <a:pt x="67" y="768"/>
                    <a:pt x="133" y="534"/>
                  </a:cubicBezTo>
                  <a:cubicBezTo>
                    <a:pt x="200" y="334"/>
                    <a:pt x="367" y="201"/>
                    <a:pt x="434" y="134"/>
                  </a:cubicBezTo>
                  <a:cubicBezTo>
                    <a:pt x="500" y="34"/>
                    <a:pt x="533" y="1"/>
                    <a:pt x="534" y="0"/>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2"/>
            <p:cNvSpPr/>
            <p:nvPr/>
          </p:nvSpPr>
          <p:spPr>
            <a:xfrm>
              <a:off x="3989037" y="3755150"/>
              <a:ext cx="42944" cy="17653"/>
            </a:xfrm>
            <a:custGeom>
              <a:avLst/>
              <a:gdLst/>
              <a:ahLst/>
              <a:cxnLst/>
              <a:rect l="l" t="t" r="r" b="b"/>
              <a:pathLst>
                <a:path w="3036" h="1248" extrusionOk="0">
                  <a:moveTo>
                    <a:pt x="2288" y="0"/>
                  </a:moveTo>
                  <a:cubicBezTo>
                    <a:pt x="2249" y="0"/>
                    <a:pt x="2209" y="2"/>
                    <a:pt x="2169" y="5"/>
                  </a:cubicBezTo>
                  <a:cubicBezTo>
                    <a:pt x="1702" y="71"/>
                    <a:pt x="1335" y="271"/>
                    <a:pt x="1335" y="472"/>
                  </a:cubicBezTo>
                  <a:cubicBezTo>
                    <a:pt x="1335" y="706"/>
                    <a:pt x="1642" y="811"/>
                    <a:pt x="2033" y="811"/>
                  </a:cubicBezTo>
                  <a:cubicBezTo>
                    <a:pt x="2088" y="811"/>
                    <a:pt x="2144" y="809"/>
                    <a:pt x="2202" y="805"/>
                  </a:cubicBezTo>
                  <a:cubicBezTo>
                    <a:pt x="2669" y="772"/>
                    <a:pt x="3036" y="572"/>
                    <a:pt x="3036" y="338"/>
                  </a:cubicBezTo>
                  <a:cubicBezTo>
                    <a:pt x="3036" y="155"/>
                    <a:pt x="2702" y="0"/>
                    <a:pt x="2288" y="0"/>
                  </a:cubicBezTo>
                  <a:close/>
                  <a:moveTo>
                    <a:pt x="726" y="705"/>
                  </a:moveTo>
                  <a:cubicBezTo>
                    <a:pt x="634" y="705"/>
                    <a:pt x="517" y="738"/>
                    <a:pt x="401" y="805"/>
                  </a:cubicBezTo>
                  <a:cubicBezTo>
                    <a:pt x="167" y="905"/>
                    <a:pt x="0" y="1072"/>
                    <a:pt x="34" y="1172"/>
                  </a:cubicBezTo>
                  <a:cubicBezTo>
                    <a:pt x="50" y="1222"/>
                    <a:pt x="117" y="1247"/>
                    <a:pt x="209" y="1247"/>
                  </a:cubicBezTo>
                  <a:cubicBezTo>
                    <a:pt x="301" y="1247"/>
                    <a:pt x="417" y="1222"/>
                    <a:pt x="534" y="1172"/>
                  </a:cubicBezTo>
                  <a:cubicBezTo>
                    <a:pt x="801" y="1105"/>
                    <a:pt x="968" y="939"/>
                    <a:pt x="901" y="805"/>
                  </a:cubicBezTo>
                  <a:cubicBezTo>
                    <a:pt x="884" y="738"/>
                    <a:pt x="818" y="705"/>
                    <a:pt x="726" y="705"/>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2"/>
            <p:cNvSpPr/>
            <p:nvPr/>
          </p:nvSpPr>
          <p:spPr>
            <a:xfrm>
              <a:off x="3857871" y="3762831"/>
              <a:ext cx="43892" cy="19449"/>
            </a:xfrm>
            <a:custGeom>
              <a:avLst/>
              <a:gdLst/>
              <a:ahLst/>
              <a:cxnLst/>
              <a:rect l="l" t="t" r="r" b="b"/>
              <a:pathLst>
                <a:path w="3103" h="1375" extrusionOk="0">
                  <a:moveTo>
                    <a:pt x="434" y="0"/>
                  </a:moveTo>
                  <a:cubicBezTo>
                    <a:pt x="297" y="0"/>
                    <a:pt x="191" y="43"/>
                    <a:pt x="133" y="129"/>
                  </a:cubicBezTo>
                  <a:cubicBezTo>
                    <a:pt x="0" y="362"/>
                    <a:pt x="267" y="696"/>
                    <a:pt x="667" y="929"/>
                  </a:cubicBezTo>
                  <a:cubicBezTo>
                    <a:pt x="909" y="1078"/>
                    <a:pt x="1141" y="1144"/>
                    <a:pt x="1322" y="1144"/>
                  </a:cubicBezTo>
                  <a:cubicBezTo>
                    <a:pt x="1465" y="1144"/>
                    <a:pt x="1576" y="1103"/>
                    <a:pt x="1635" y="1029"/>
                  </a:cubicBezTo>
                  <a:cubicBezTo>
                    <a:pt x="1735" y="863"/>
                    <a:pt x="1468" y="529"/>
                    <a:pt x="1101" y="229"/>
                  </a:cubicBezTo>
                  <a:cubicBezTo>
                    <a:pt x="853" y="76"/>
                    <a:pt x="616" y="0"/>
                    <a:pt x="434" y="0"/>
                  </a:cubicBezTo>
                  <a:close/>
                  <a:moveTo>
                    <a:pt x="2502" y="917"/>
                  </a:moveTo>
                  <a:cubicBezTo>
                    <a:pt x="2324" y="917"/>
                    <a:pt x="2168" y="961"/>
                    <a:pt x="2168" y="1063"/>
                  </a:cubicBezTo>
                  <a:cubicBezTo>
                    <a:pt x="2135" y="1196"/>
                    <a:pt x="2335" y="1296"/>
                    <a:pt x="2602" y="1363"/>
                  </a:cubicBezTo>
                  <a:cubicBezTo>
                    <a:pt x="2657" y="1371"/>
                    <a:pt x="2714" y="1375"/>
                    <a:pt x="2769" y="1375"/>
                  </a:cubicBezTo>
                  <a:cubicBezTo>
                    <a:pt x="2947" y="1375"/>
                    <a:pt x="3102" y="1331"/>
                    <a:pt x="3102" y="1229"/>
                  </a:cubicBezTo>
                  <a:cubicBezTo>
                    <a:pt x="3102" y="1096"/>
                    <a:pt x="2935" y="963"/>
                    <a:pt x="2669" y="929"/>
                  </a:cubicBezTo>
                  <a:cubicBezTo>
                    <a:pt x="2614" y="921"/>
                    <a:pt x="2557" y="917"/>
                    <a:pt x="2502" y="917"/>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2"/>
            <p:cNvSpPr/>
            <p:nvPr/>
          </p:nvSpPr>
          <p:spPr>
            <a:xfrm>
              <a:off x="3935711" y="3809000"/>
              <a:ext cx="236886" cy="219417"/>
            </a:xfrm>
            <a:custGeom>
              <a:avLst/>
              <a:gdLst/>
              <a:ahLst/>
              <a:cxnLst/>
              <a:rect l="l" t="t" r="r" b="b"/>
              <a:pathLst>
                <a:path w="16747" h="15512" extrusionOk="0">
                  <a:moveTo>
                    <a:pt x="4738" y="8139"/>
                  </a:moveTo>
                  <a:cubicBezTo>
                    <a:pt x="4738" y="8139"/>
                    <a:pt x="10642" y="0"/>
                    <a:pt x="13677" y="1268"/>
                  </a:cubicBezTo>
                  <a:cubicBezTo>
                    <a:pt x="16746" y="2502"/>
                    <a:pt x="14111" y="9107"/>
                    <a:pt x="12643" y="10775"/>
                  </a:cubicBezTo>
                  <a:cubicBezTo>
                    <a:pt x="11176" y="12476"/>
                    <a:pt x="1936" y="15511"/>
                    <a:pt x="968" y="12509"/>
                  </a:cubicBezTo>
                  <a:cubicBezTo>
                    <a:pt x="1" y="9540"/>
                    <a:pt x="4738" y="8139"/>
                    <a:pt x="4738" y="8139"/>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52"/>
            <p:cNvSpPr/>
            <p:nvPr/>
          </p:nvSpPr>
          <p:spPr>
            <a:xfrm>
              <a:off x="3935711" y="3809000"/>
              <a:ext cx="236886" cy="219417"/>
            </a:xfrm>
            <a:custGeom>
              <a:avLst/>
              <a:gdLst/>
              <a:ahLst/>
              <a:cxnLst/>
              <a:rect l="l" t="t" r="r" b="b"/>
              <a:pathLst>
                <a:path w="16747" h="15512" extrusionOk="0">
                  <a:moveTo>
                    <a:pt x="4738" y="8139"/>
                  </a:moveTo>
                  <a:cubicBezTo>
                    <a:pt x="4738" y="8139"/>
                    <a:pt x="10642" y="0"/>
                    <a:pt x="13677" y="1268"/>
                  </a:cubicBezTo>
                  <a:cubicBezTo>
                    <a:pt x="16746" y="2502"/>
                    <a:pt x="14111" y="9107"/>
                    <a:pt x="12643" y="10775"/>
                  </a:cubicBezTo>
                  <a:cubicBezTo>
                    <a:pt x="11176" y="12476"/>
                    <a:pt x="1936" y="15511"/>
                    <a:pt x="968" y="12509"/>
                  </a:cubicBezTo>
                  <a:cubicBezTo>
                    <a:pt x="1" y="9540"/>
                    <a:pt x="4738" y="8139"/>
                    <a:pt x="4738" y="8139"/>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52"/>
            <p:cNvSpPr/>
            <p:nvPr/>
          </p:nvSpPr>
          <p:spPr>
            <a:xfrm>
              <a:off x="3936658" y="3823626"/>
              <a:ext cx="235939" cy="204791"/>
            </a:xfrm>
            <a:custGeom>
              <a:avLst/>
              <a:gdLst/>
              <a:ahLst/>
              <a:cxnLst/>
              <a:rect l="l" t="t" r="r" b="b"/>
              <a:pathLst>
                <a:path w="16680" h="14478" extrusionOk="0">
                  <a:moveTo>
                    <a:pt x="13610" y="234"/>
                  </a:moveTo>
                  <a:cubicBezTo>
                    <a:pt x="13177" y="0"/>
                    <a:pt x="12610" y="67"/>
                    <a:pt x="12076" y="234"/>
                  </a:cubicBezTo>
                  <a:cubicBezTo>
                    <a:pt x="12043" y="1735"/>
                    <a:pt x="10575" y="8640"/>
                    <a:pt x="8440" y="8240"/>
                  </a:cubicBezTo>
                  <a:cubicBezTo>
                    <a:pt x="7039" y="7939"/>
                    <a:pt x="7539" y="5137"/>
                    <a:pt x="8073" y="3136"/>
                  </a:cubicBezTo>
                  <a:cubicBezTo>
                    <a:pt x="6205" y="5004"/>
                    <a:pt x="4671" y="7105"/>
                    <a:pt x="4671" y="7105"/>
                  </a:cubicBezTo>
                  <a:cubicBezTo>
                    <a:pt x="4671" y="7105"/>
                    <a:pt x="1" y="8473"/>
                    <a:pt x="901" y="11475"/>
                  </a:cubicBezTo>
                  <a:cubicBezTo>
                    <a:pt x="1869" y="14477"/>
                    <a:pt x="11109" y="11442"/>
                    <a:pt x="12576" y="9741"/>
                  </a:cubicBezTo>
                  <a:cubicBezTo>
                    <a:pt x="14044" y="8073"/>
                    <a:pt x="16679" y="1468"/>
                    <a:pt x="13610" y="234"/>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2"/>
            <p:cNvSpPr/>
            <p:nvPr/>
          </p:nvSpPr>
          <p:spPr>
            <a:xfrm>
              <a:off x="4091900" y="3832792"/>
              <a:ext cx="34924" cy="21868"/>
            </a:xfrm>
            <a:custGeom>
              <a:avLst/>
              <a:gdLst/>
              <a:ahLst/>
              <a:cxnLst/>
              <a:rect l="l" t="t" r="r" b="b"/>
              <a:pathLst>
                <a:path w="2469" h="1546" extrusionOk="0">
                  <a:moveTo>
                    <a:pt x="1395" y="1"/>
                  </a:moveTo>
                  <a:cubicBezTo>
                    <a:pt x="1301" y="1"/>
                    <a:pt x="1123" y="31"/>
                    <a:pt x="901" y="120"/>
                  </a:cubicBezTo>
                  <a:cubicBezTo>
                    <a:pt x="734" y="186"/>
                    <a:pt x="567" y="286"/>
                    <a:pt x="400" y="453"/>
                  </a:cubicBezTo>
                  <a:cubicBezTo>
                    <a:pt x="234" y="620"/>
                    <a:pt x="67" y="787"/>
                    <a:pt x="0" y="1054"/>
                  </a:cubicBezTo>
                  <a:cubicBezTo>
                    <a:pt x="0" y="1220"/>
                    <a:pt x="100" y="1354"/>
                    <a:pt x="234" y="1454"/>
                  </a:cubicBezTo>
                  <a:cubicBezTo>
                    <a:pt x="300" y="1487"/>
                    <a:pt x="434" y="1521"/>
                    <a:pt x="567" y="1521"/>
                  </a:cubicBezTo>
                  <a:cubicBezTo>
                    <a:pt x="684" y="1537"/>
                    <a:pt x="801" y="1546"/>
                    <a:pt x="905" y="1546"/>
                  </a:cubicBezTo>
                  <a:cubicBezTo>
                    <a:pt x="1009" y="1546"/>
                    <a:pt x="1101" y="1537"/>
                    <a:pt x="1168" y="1521"/>
                  </a:cubicBezTo>
                  <a:cubicBezTo>
                    <a:pt x="1568" y="1454"/>
                    <a:pt x="1768" y="1354"/>
                    <a:pt x="1768" y="1354"/>
                  </a:cubicBezTo>
                  <a:cubicBezTo>
                    <a:pt x="1735" y="1354"/>
                    <a:pt x="1968" y="1320"/>
                    <a:pt x="2268" y="1020"/>
                  </a:cubicBezTo>
                  <a:cubicBezTo>
                    <a:pt x="2335" y="987"/>
                    <a:pt x="2435" y="853"/>
                    <a:pt x="2435" y="720"/>
                  </a:cubicBezTo>
                  <a:cubicBezTo>
                    <a:pt x="2469" y="620"/>
                    <a:pt x="2402" y="486"/>
                    <a:pt x="2335" y="353"/>
                  </a:cubicBezTo>
                  <a:cubicBezTo>
                    <a:pt x="2302" y="220"/>
                    <a:pt x="2135" y="153"/>
                    <a:pt x="2002" y="153"/>
                  </a:cubicBezTo>
                  <a:cubicBezTo>
                    <a:pt x="1972" y="143"/>
                    <a:pt x="1940" y="139"/>
                    <a:pt x="1906" y="139"/>
                  </a:cubicBezTo>
                  <a:cubicBezTo>
                    <a:pt x="1823" y="139"/>
                    <a:pt x="1729" y="163"/>
                    <a:pt x="1635" y="186"/>
                  </a:cubicBezTo>
                  <a:cubicBezTo>
                    <a:pt x="1435" y="286"/>
                    <a:pt x="1234" y="420"/>
                    <a:pt x="1068" y="520"/>
                  </a:cubicBezTo>
                  <a:cubicBezTo>
                    <a:pt x="1034" y="520"/>
                    <a:pt x="934" y="620"/>
                    <a:pt x="901" y="653"/>
                  </a:cubicBezTo>
                  <a:lnTo>
                    <a:pt x="801" y="753"/>
                  </a:lnTo>
                  <a:lnTo>
                    <a:pt x="767" y="787"/>
                  </a:lnTo>
                  <a:lnTo>
                    <a:pt x="801" y="787"/>
                  </a:lnTo>
                  <a:cubicBezTo>
                    <a:pt x="934" y="820"/>
                    <a:pt x="1068" y="853"/>
                    <a:pt x="1134" y="853"/>
                  </a:cubicBezTo>
                  <a:cubicBezTo>
                    <a:pt x="1168" y="876"/>
                    <a:pt x="1197" y="883"/>
                    <a:pt x="1226" y="883"/>
                  </a:cubicBezTo>
                  <a:cubicBezTo>
                    <a:pt x="1283" y="883"/>
                    <a:pt x="1334" y="853"/>
                    <a:pt x="1401" y="853"/>
                  </a:cubicBezTo>
                  <a:cubicBezTo>
                    <a:pt x="1435" y="853"/>
                    <a:pt x="1501" y="820"/>
                    <a:pt x="1568" y="820"/>
                  </a:cubicBezTo>
                  <a:cubicBezTo>
                    <a:pt x="1635" y="787"/>
                    <a:pt x="1701" y="753"/>
                    <a:pt x="1701" y="753"/>
                  </a:cubicBezTo>
                  <a:cubicBezTo>
                    <a:pt x="1701" y="737"/>
                    <a:pt x="1688" y="731"/>
                    <a:pt x="1662" y="731"/>
                  </a:cubicBezTo>
                  <a:cubicBezTo>
                    <a:pt x="1581" y="731"/>
                    <a:pt x="1380" y="795"/>
                    <a:pt x="1101" y="820"/>
                  </a:cubicBezTo>
                  <a:cubicBezTo>
                    <a:pt x="1001" y="820"/>
                    <a:pt x="968" y="787"/>
                    <a:pt x="934" y="787"/>
                  </a:cubicBezTo>
                  <a:cubicBezTo>
                    <a:pt x="901" y="753"/>
                    <a:pt x="934" y="753"/>
                    <a:pt x="934" y="753"/>
                  </a:cubicBezTo>
                  <a:lnTo>
                    <a:pt x="968" y="687"/>
                  </a:lnTo>
                  <a:lnTo>
                    <a:pt x="1068" y="653"/>
                  </a:lnTo>
                  <a:cubicBezTo>
                    <a:pt x="1234" y="520"/>
                    <a:pt x="1435" y="420"/>
                    <a:pt x="1635" y="353"/>
                  </a:cubicBezTo>
                  <a:cubicBezTo>
                    <a:pt x="1701" y="331"/>
                    <a:pt x="1772" y="320"/>
                    <a:pt x="1839" y="320"/>
                  </a:cubicBezTo>
                  <a:cubicBezTo>
                    <a:pt x="1972" y="320"/>
                    <a:pt x="2091" y="364"/>
                    <a:pt x="2135" y="453"/>
                  </a:cubicBezTo>
                  <a:cubicBezTo>
                    <a:pt x="2235" y="620"/>
                    <a:pt x="2235" y="787"/>
                    <a:pt x="2102" y="853"/>
                  </a:cubicBezTo>
                  <a:cubicBezTo>
                    <a:pt x="2002" y="987"/>
                    <a:pt x="1902" y="1020"/>
                    <a:pt x="1801" y="1054"/>
                  </a:cubicBezTo>
                  <a:cubicBezTo>
                    <a:pt x="1735" y="1120"/>
                    <a:pt x="1668" y="1120"/>
                    <a:pt x="1668" y="1120"/>
                  </a:cubicBezTo>
                  <a:cubicBezTo>
                    <a:pt x="1668" y="1120"/>
                    <a:pt x="1468" y="1187"/>
                    <a:pt x="1134" y="1287"/>
                  </a:cubicBezTo>
                  <a:cubicBezTo>
                    <a:pt x="968" y="1320"/>
                    <a:pt x="801" y="1320"/>
                    <a:pt x="601" y="1320"/>
                  </a:cubicBezTo>
                  <a:cubicBezTo>
                    <a:pt x="400" y="1320"/>
                    <a:pt x="167" y="1220"/>
                    <a:pt x="167" y="1054"/>
                  </a:cubicBezTo>
                  <a:cubicBezTo>
                    <a:pt x="167" y="920"/>
                    <a:pt x="334" y="687"/>
                    <a:pt x="467" y="553"/>
                  </a:cubicBezTo>
                  <a:cubicBezTo>
                    <a:pt x="634" y="386"/>
                    <a:pt x="801" y="320"/>
                    <a:pt x="934" y="220"/>
                  </a:cubicBezTo>
                  <a:cubicBezTo>
                    <a:pt x="1268" y="86"/>
                    <a:pt x="1468" y="86"/>
                    <a:pt x="1468" y="19"/>
                  </a:cubicBezTo>
                  <a:cubicBezTo>
                    <a:pt x="1468" y="8"/>
                    <a:pt x="1442" y="1"/>
                    <a:pt x="1395"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2"/>
            <p:cNvSpPr/>
            <p:nvPr/>
          </p:nvSpPr>
          <p:spPr>
            <a:xfrm>
              <a:off x="4170220" y="3847220"/>
              <a:ext cx="419951" cy="305758"/>
            </a:xfrm>
            <a:custGeom>
              <a:avLst/>
              <a:gdLst/>
              <a:ahLst/>
              <a:cxnLst/>
              <a:rect l="l" t="t" r="r" b="b"/>
              <a:pathLst>
                <a:path w="29689" h="21616" extrusionOk="0">
                  <a:moveTo>
                    <a:pt x="34" y="12776"/>
                  </a:moveTo>
                  <a:cubicBezTo>
                    <a:pt x="67" y="10174"/>
                    <a:pt x="2903" y="7172"/>
                    <a:pt x="5404" y="6672"/>
                  </a:cubicBezTo>
                  <a:cubicBezTo>
                    <a:pt x="6071" y="6572"/>
                    <a:pt x="6739" y="6505"/>
                    <a:pt x="7406" y="6505"/>
                  </a:cubicBezTo>
                  <a:cubicBezTo>
                    <a:pt x="9674" y="6472"/>
                    <a:pt x="11742" y="7305"/>
                    <a:pt x="13877" y="7806"/>
                  </a:cubicBezTo>
                  <a:cubicBezTo>
                    <a:pt x="15111" y="8139"/>
                    <a:pt x="16245" y="8139"/>
                    <a:pt x="17346" y="7272"/>
                  </a:cubicBezTo>
                  <a:cubicBezTo>
                    <a:pt x="18047" y="6738"/>
                    <a:pt x="18180" y="5804"/>
                    <a:pt x="18113" y="4970"/>
                  </a:cubicBezTo>
                  <a:cubicBezTo>
                    <a:pt x="18080" y="4136"/>
                    <a:pt x="17380" y="3403"/>
                    <a:pt x="17346" y="2569"/>
                  </a:cubicBezTo>
                  <a:cubicBezTo>
                    <a:pt x="17246" y="834"/>
                    <a:pt x="19548" y="267"/>
                    <a:pt x="20849" y="234"/>
                  </a:cubicBezTo>
                  <a:cubicBezTo>
                    <a:pt x="21449" y="234"/>
                    <a:pt x="24885" y="0"/>
                    <a:pt x="24051" y="1468"/>
                  </a:cubicBezTo>
                  <a:cubicBezTo>
                    <a:pt x="23951" y="1635"/>
                    <a:pt x="22583" y="2235"/>
                    <a:pt x="22517" y="2135"/>
                  </a:cubicBezTo>
                  <a:cubicBezTo>
                    <a:pt x="22517" y="2135"/>
                    <a:pt x="29688" y="8807"/>
                    <a:pt x="22283" y="15645"/>
                  </a:cubicBezTo>
                  <a:cubicBezTo>
                    <a:pt x="17746" y="19848"/>
                    <a:pt x="10208" y="21616"/>
                    <a:pt x="4570" y="18513"/>
                  </a:cubicBezTo>
                  <a:cubicBezTo>
                    <a:pt x="2436" y="17446"/>
                    <a:pt x="0" y="15345"/>
                    <a:pt x="34" y="12776"/>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2"/>
            <p:cNvSpPr/>
            <p:nvPr/>
          </p:nvSpPr>
          <p:spPr>
            <a:xfrm>
              <a:off x="4170220" y="3847220"/>
              <a:ext cx="419951" cy="305758"/>
            </a:xfrm>
            <a:custGeom>
              <a:avLst/>
              <a:gdLst/>
              <a:ahLst/>
              <a:cxnLst/>
              <a:rect l="l" t="t" r="r" b="b"/>
              <a:pathLst>
                <a:path w="29689" h="21616" extrusionOk="0">
                  <a:moveTo>
                    <a:pt x="34" y="12776"/>
                  </a:moveTo>
                  <a:cubicBezTo>
                    <a:pt x="67" y="10174"/>
                    <a:pt x="2903" y="7172"/>
                    <a:pt x="5404" y="6672"/>
                  </a:cubicBezTo>
                  <a:cubicBezTo>
                    <a:pt x="6071" y="6572"/>
                    <a:pt x="6739" y="6505"/>
                    <a:pt x="7406" y="6505"/>
                  </a:cubicBezTo>
                  <a:cubicBezTo>
                    <a:pt x="9674" y="6472"/>
                    <a:pt x="11742" y="7305"/>
                    <a:pt x="13877" y="7806"/>
                  </a:cubicBezTo>
                  <a:cubicBezTo>
                    <a:pt x="15111" y="8139"/>
                    <a:pt x="16245" y="8139"/>
                    <a:pt x="17346" y="7272"/>
                  </a:cubicBezTo>
                  <a:cubicBezTo>
                    <a:pt x="18047" y="6738"/>
                    <a:pt x="18180" y="5804"/>
                    <a:pt x="18113" y="4970"/>
                  </a:cubicBezTo>
                  <a:cubicBezTo>
                    <a:pt x="18080" y="4136"/>
                    <a:pt x="17380" y="3403"/>
                    <a:pt x="17346" y="2569"/>
                  </a:cubicBezTo>
                  <a:cubicBezTo>
                    <a:pt x="17246" y="834"/>
                    <a:pt x="19548" y="267"/>
                    <a:pt x="20849" y="234"/>
                  </a:cubicBezTo>
                  <a:cubicBezTo>
                    <a:pt x="21449" y="234"/>
                    <a:pt x="24885" y="0"/>
                    <a:pt x="24051" y="1468"/>
                  </a:cubicBezTo>
                  <a:cubicBezTo>
                    <a:pt x="23951" y="1635"/>
                    <a:pt x="22583" y="2235"/>
                    <a:pt x="22517" y="2135"/>
                  </a:cubicBezTo>
                  <a:cubicBezTo>
                    <a:pt x="22517" y="2135"/>
                    <a:pt x="29688" y="8807"/>
                    <a:pt x="22283" y="15645"/>
                  </a:cubicBezTo>
                  <a:cubicBezTo>
                    <a:pt x="17746" y="19848"/>
                    <a:pt x="10208" y="21616"/>
                    <a:pt x="4570" y="18513"/>
                  </a:cubicBezTo>
                  <a:cubicBezTo>
                    <a:pt x="2436" y="17446"/>
                    <a:pt x="0" y="15345"/>
                    <a:pt x="34" y="12776"/>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2"/>
            <p:cNvSpPr/>
            <p:nvPr/>
          </p:nvSpPr>
          <p:spPr>
            <a:xfrm>
              <a:off x="4496263" y="3854292"/>
              <a:ext cx="14640" cy="13226"/>
            </a:xfrm>
            <a:custGeom>
              <a:avLst/>
              <a:gdLst/>
              <a:ahLst/>
              <a:cxnLst/>
              <a:rect l="l" t="t" r="r" b="b"/>
              <a:pathLst>
                <a:path w="1035" h="935" extrusionOk="0">
                  <a:moveTo>
                    <a:pt x="868" y="1"/>
                  </a:moveTo>
                  <a:cubicBezTo>
                    <a:pt x="834" y="1"/>
                    <a:pt x="901" y="167"/>
                    <a:pt x="801" y="301"/>
                  </a:cubicBezTo>
                  <a:cubicBezTo>
                    <a:pt x="734" y="468"/>
                    <a:pt x="634" y="568"/>
                    <a:pt x="634" y="568"/>
                  </a:cubicBezTo>
                  <a:cubicBezTo>
                    <a:pt x="634" y="568"/>
                    <a:pt x="501" y="668"/>
                    <a:pt x="334" y="734"/>
                  </a:cubicBezTo>
                  <a:cubicBezTo>
                    <a:pt x="200" y="801"/>
                    <a:pt x="0" y="768"/>
                    <a:pt x="0" y="801"/>
                  </a:cubicBezTo>
                  <a:cubicBezTo>
                    <a:pt x="0" y="834"/>
                    <a:pt x="167" y="935"/>
                    <a:pt x="367" y="935"/>
                  </a:cubicBezTo>
                  <a:cubicBezTo>
                    <a:pt x="567" y="935"/>
                    <a:pt x="801" y="801"/>
                    <a:pt x="801" y="801"/>
                  </a:cubicBezTo>
                  <a:cubicBezTo>
                    <a:pt x="801" y="801"/>
                    <a:pt x="834" y="768"/>
                    <a:pt x="868" y="668"/>
                  </a:cubicBezTo>
                  <a:cubicBezTo>
                    <a:pt x="968" y="601"/>
                    <a:pt x="1001" y="468"/>
                    <a:pt x="1001" y="401"/>
                  </a:cubicBezTo>
                  <a:cubicBezTo>
                    <a:pt x="1034" y="167"/>
                    <a:pt x="868" y="1"/>
                    <a:pt x="868" y="1"/>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2"/>
            <p:cNvSpPr/>
            <p:nvPr/>
          </p:nvSpPr>
          <p:spPr>
            <a:xfrm>
              <a:off x="4487762" y="3850996"/>
              <a:ext cx="9449" cy="9152"/>
            </a:xfrm>
            <a:custGeom>
              <a:avLst/>
              <a:gdLst/>
              <a:ahLst/>
              <a:cxnLst/>
              <a:rect l="l" t="t" r="r" b="b"/>
              <a:pathLst>
                <a:path w="668" h="647" extrusionOk="0">
                  <a:moveTo>
                    <a:pt x="601" y="0"/>
                  </a:moveTo>
                  <a:cubicBezTo>
                    <a:pt x="601" y="0"/>
                    <a:pt x="568" y="133"/>
                    <a:pt x="501" y="200"/>
                  </a:cubicBezTo>
                  <a:cubicBezTo>
                    <a:pt x="468" y="200"/>
                    <a:pt x="468" y="234"/>
                    <a:pt x="434" y="267"/>
                  </a:cubicBezTo>
                  <a:cubicBezTo>
                    <a:pt x="434" y="334"/>
                    <a:pt x="401" y="334"/>
                    <a:pt x="401" y="334"/>
                  </a:cubicBezTo>
                  <a:cubicBezTo>
                    <a:pt x="401" y="334"/>
                    <a:pt x="301" y="400"/>
                    <a:pt x="234" y="467"/>
                  </a:cubicBezTo>
                  <a:cubicBezTo>
                    <a:pt x="134" y="500"/>
                    <a:pt x="1" y="534"/>
                    <a:pt x="1" y="567"/>
                  </a:cubicBezTo>
                  <a:cubicBezTo>
                    <a:pt x="1" y="616"/>
                    <a:pt x="72" y="647"/>
                    <a:pt x="163" y="647"/>
                  </a:cubicBezTo>
                  <a:cubicBezTo>
                    <a:pt x="196" y="647"/>
                    <a:pt x="232" y="643"/>
                    <a:pt x="268" y="634"/>
                  </a:cubicBezTo>
                  <a:cubicBezTo>
                    <a:pt x="301" y="567"/>
                    <a:pt x="401" y="567"/>
                    <a:pt x="434" y="534"/>
                  </a:cubicBezTo>
                  <a:cubicBezTo>
                    <a:pt x="468" y="500"/>
                    <a:pt x="501" y="500"/>
                    <a:pt x="501" y="500"/>
                  </a:cubicBezTo>
                  <a:cubicBezTo>
                    <a:pt x="501" y="500"/>
                    <a:pt x="501" y="467"/>
                    <a:pt x="568" y="400"/>
                  </a:cubicBezTo>
                  <a:cubicBezTo>
                    <a:pt x="601" y="367"/>
                    <a:pt x="635" y="334"/>
                    <a:pt x="635" y="234"/>
                  </a:cubicBezTo>
                  <a:cubicBezTo>
                    <a:pt x="668" y="133"/>
                    <a:pt x="635" y="0"/>
                    <a:pt x="601" y="0"/>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52"/>
            <p:cNvSpPr/>
            <p:nvPr/>
          </p:nvSpPr>
          <p:spPr>
            <a:xfrm>
              <a:off x="4455681" y="3871337"/>
              <a:ext cx="34457" cy="10382"/>
            </a:xfrm>
            <a:custGeom>
              <a:avLst/>
              <a:gdLst/>
              <a:ahLst/>
              <a:cxnLst/>
              <a:rect l="l" t="t" r="r" b="b"/>
              <a:pathLst>
                <a:path w="2436" h="734" extrusionOk="0">
                  <a:moveTo>
                    <a:pt x="922" y="0"/>
                  </a:moveTo>
                  <a:cubicBezTo>
                    <a:pt x="823" y="0"/>
                    <a:pt x="712" y="8"/>
                    <a:pt x="601" y="30"/>
                  </a:cubicBezTo>
                  <a:cubicBezTo>
                    <a:pt x="267" y="63"/>
                    <a:pt x="1" y="197"/>
                    <a:pt x="1" y="230"/>
                  </a:cubicBezTo>
                  <a:cubicBezTo>
                    <a:pt x="1" y="230"/>
                    <a:pt x="334" y="197"/>
                    <a:pt x="568" y="197"/>
                  </a:cubicBezTo>
                  <a:cubicBezTo>
                    <a:pt x="901" y="197"/>
                    <a:pt x="1201" y="263"/>
                    <a:pt x="1201" y="263"/>
                  </a:cubicBezTo>
                  <a:cubicBezTo>
                    <a:pt x="1201" y="263"/>
                    <a:pt x="1535" y="297"/>
                    <a:pt x="1835" y="430"/>
                  </a:cubicBezTo>
                  <a:cubicBezTo>
                    <a:pt x="2082" y="553"/>
                    <a:pt x="2329" y="734"/>
                    <a:pt x="2391" y="734"/>
                  </a:cubicBezTo>
                  <a:cubicBezTo>
                    <a:pt x="2396" y="734"/>
                    <a:pt x="2400" y="733"/>
                    <a:pt x="2402" y="730"/>
                  </a:cubicBezTo>
                  <a:cubicBezTo>
                    <a:pt x="2436" y="697"/>
                    <a:pt x="2202" y="430"/>
                    <a:pt x="1902" y="263"/>
                  </a:cubicBezTo>
                  <a:cubicBezTo>
                    <a:pt x="1602" y="96"/>
                    <a:pt x="1268" y="30"/>
                    <a:pt x="1268" y="30"/>
                  </a:cubicBezTo>
                  <a:cubicBezTo>
                    <a:pt x="1268" y="30"/>
                    <a:pt x="1120" y="0"/>
                    <a:pt x="922" y="0"/>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52"/>
            <p:cNvSpPr/>
            <p:nvPr/>
          </p:nvSpPr>
          <p:spPr>
            <a:xfrm>
              <a:off x="4439173" y="4021203"/>
              <a:ext cx="50964" cy="61007"/>
            </a:xfrm>
            <a:custGeom>
              <a:avLst/>
              <a:gdLst/>
              <a:ahLst/>
              <a:cxnLst/>
              <a:rect l="l" t="t" r="r" b="b"/>
              <a:pathLst>
                <a:path w="3603" h="4313" extrusionOk="0">
                  <a:moveTo>
                    <a:pt x="2439" y="1"/>
                  </a:moveTo>
                  <a:cubicBezTo>
                    <a:pt x="2402" y="1"/>
                    <a:pt x="2367" y="4"/>
                    <a:pt x="2335" y="9"/>
                  </a:cubicBezTo>
                  <a:cubicBezTo>
                    <a:pt x="1868" y="42"/>
                    <a:pt x="1434" y="276"/>
                    <a:pt x="1234" y="476"/>
                  </a:cubicBezTo>
                  <a:cubicBezTo>
                    <a:pt x="1067" y="643"/>
                    <a:pt x="901" y="743"/>
                    <a:pt x="734" y="876"/>
                  </a:cubicBezTo>
                  <a:cubicBezTo>
                    <a:pt x="400" y="1143"/>
                    <a:pt x="100" y="1543"/>
                    <a:pt x="33" y="1977"/>
                  </a:cubicBezTo>
                  <a:cubicBezTo>
                    <a:pt x="0" y="2211"/>
                    <a:pt x="100" y="2477"/>
                    <a:pt x="334" y="2644"/>
                  </a:cubicBezTo>
                  <a:cubicBezTo>
                    <a:pt x="487" y="2746"/>
                    <a:pt x="698" y="2790"/>
                    <a:pt x="878" y="2790"/>
                  </a:cubicBezTo>
                  <a:cubicBezTo>
                    <a:pt x="934" y="2790"/>
                    <a:pt x="987" y="2786"/>
                    <a:pt x="1034" y="2778"/>
                  </a:cubicBezTo>
                  <a:cubicBezTo>
                    <a:pt x="1234" y="2711"/>
                    <a:pt x="1434" y="2644"/>
                    <a:pt x="1668" y="2544"/>
                  </a:cubicBezTo>
                  <a:cubicBezTo>
                    <a:pt x="2035" y="2344"/>
                    <a:pt x="2335" y="2044"/>
                    <a:pt x="2502" y="1777"/>
                  </a:cubicBezTo>
                  <a:cubicBezTo>
                    <a:pt x="2569" y="1644"/>
                    <a:pt x="2602" y="1477"/>
                    <a:pt x="2569" y="1310"/>
                  </a:cubicBezTo>
                  <a:cubicBezTo>
                    <a:pt x="2535" y="1143"/>
                    <a:pt x="2402" y="1043"/>
                    <a:pt x="2335" y="1010"/>
                  </a:cubicBezTo>
                  <a:cubicBezTo>
                    <a:pt x="2168" y="943"/>
                    <a:pt x="2035" y="943"/>
                    <a:pt x="2035" y="943"/>
                  </a:cubicBezTo>
                  <a:cubicBezTo>
                    <a:pt x="2001" y="943"/>
                    <a:pt x="2102" y="976"/>
                    <a:pt x="2268" y="1043"/>
                  </a:cubicBezTo>
                  <a:cubicBezTo>
                    <a:pt x="2335" y="1110"/>
                    <a:pt x="2435" y="1177"/>
                    <a:pt x="2435" y="1310"/>
                  </a:cubicBezTo>
                  <a:cubicBezTo>
                    <a:pt x="2435" y="1443"/>
                    <a:pt x="2402" y="1610"/>
                    <a:pt x="2335" y="1710"/>
                  </a:cubicBezTo>
                  <a:cubicBezTo>
                    <a:pt x="2168" y="2010"/>
                    <a:pt x="1868" y="2277"/>
                    <a:pt x="1501" y="2444"/>
                  </a:cubicBezTo>
                  <a:cubicBezTo>
                    <a:pt x="1258" y="2545"/>
                    <a:pt x="1003" y="2622"/>
                    <a:pt x="766" y="2622"/>
                  </a:cubicBezTo>
                  <a:cubicBezTo>
                    <a:pt x="612" y="2622"/>
                    <a:pt x="465" y="2590"/>
                    <a:pt x="334" y="2511"/>
                  </a:cubicBezTo>
                  <a:cubicBezTo>
                    <a:pt x="200" y="2377"/>
                    <a:pt x="100" y="2211"/>
                    <a:pt x="167" y="2010"/>
                  </a:cubicBezTo>
                  <a:cubicBezTo>
                    <a:pt x="200" y="1810"/>
                    <a:pt x="267" y="1644"/>
                    <a:pt x="400" y="1477"/>
                  </a:cubicBezTo>
                  <a:cubicBezTo>
                    <a:pt x="667" y="1143"/>
                    <a:pt x="934" y="943"/>
                    <a:pt x="1201" y="710"/>
                  </a:cubicBezTo>
                  <a:cubicBezTo>
                    <a:pt x="1434" y="543"/>
                    <a:pt x="1701" y="443"/>
                    <a:pt x="1868" y="343"/>
                  </a:cubicBezTo>
                  <a:cubicBezTo>
                    <a:pt x="2068" y="309"/>
                    <a:pt x="2168" y="276"/>
                    <a:pt x="2168" y="276"/>
                  </a:cubicBezTo>
                  <a:cubicBezTo>
                    <a:pt x="2168" y="278"/>
                    <a:pt x="2169" y="279"/>
                    <a:pt x="2172" y="279"/>
                  </a:cubicBezTo>
                  <a:cubicBezTo>
                    <a:pt x="2196" y="279"/>
                    <a:pt x="2340" y="192"/>
                    <a:pt x="2557" y="192"/>
                  </a:cubicBezTo>
                  <a:cubicBezTo>
                    <a:pt x="2708" y="192"/>
                    <a:pt x="2895" y="234"/>
                    <a:pt x="3102" y="376"/>
                  </a:cubicBezTo>
                  <a:cubicBezTo>
                    <a:pt x="3236" y="476"/>
                    <a:pt x="3336" y="609"/>
                    <a:pt x="3402" y="776"/>
                  </a:cubicBezTo>
                  <a:cubicBezTo>
                    <a:pt x="3503" y="943"/>
                    <a:pt x="3503" y="1110"/>
                    <a:pt x="3503" y="1310"/>
                  </a:cubicBezTo>
                  <a:cubicBezTo>
                    <a:pt x="3436" y="1677"/>
                    <a:pt x="3269" y="2111"/>
                    <a:pt x="3069" y="2477"/>
                  </a:cubicBezTo>
                  <a:cubicBezTo>
                    <a:pt x="2602" y="3211"/>
                    <a:pt x="1935" y="3812"/>
                    <a:pt x="1334" y="4045"/>
                  </a:cubicBezTo>
                  <a:cubicBezTo>
                    <a:pt x="1017" y="4195"/>
                    <a:pt x="742" y="4229"/>
                    <a:pt x="546" y="4229"/>
                  </a:cubicBezTo>
                  <a:cubicBezTo>
                    <a:pt x="390" y="4229"/>
                    <a:pt x="283" y="4207"/>
                    <a:pt x="247" y="4207"/>
                  </a:cubicBezTo>
                  <a:cubicBezTo>
                    <a:pt x="238" y="4207"/>
                    <a:pt x="234" y="4209"/>
                    <a:pt x="234" y="4212"/>
                  </a:cubicBezTo>
                  <a:cubicBezTo>
                    <a:pt x="234" y="4212"/>
                    <a:pt x="334" y="4312"/>
                    <a:pt x="534" y="4312"/>
                  </a:cubicBezTo>
                  <a:cubicBezTo>
                    <a:pt x="701" y="4312"/>
                    <a:pt x="1001" y="4312"/>
                    <a:pt x="1334" y="4179"/>
                  </a:cubicBezTo>
                  <a:cubicBezTo>
                    <a:pt x="1935" y="3979"/>
                    <a:pt x="2669" y="3345"/>
                    <a:pt x="3169" y="2611"/>
                  </a:cubicBezTo>
                  <a:cubicBezTo>
                    <a:pt x="3369" y="2211"/>
                    <a:pt x="3569" y="1810"/>
                    <a:pt x="3603" y="1343"/>
                  </a:cubicBezTo>
                  <a:cubicBezTo>
                    <a:pt x="3603" y="1143"/>
                    <a:pt x="3603" y="943"/>
                    <a:pt x="3536" y="710"/>
                  </a:cubicBezTo>
                  <a:cubicBezTo>
                    <a:pt x="3436" y="509"/>
                    <a:pt x="3336" y="376"/>
                    <a:pt x="3169" y="276"/>
                  </a:cubicBezTo>
                  <a:cubicBezTo>
                    <a:pt x="2916" y="79"/>
                    <a:pt x="2640" y="1"/>
                    <a:pt x="2439"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2"/>
            <p:cNvSpPr/>
            <p:nvPr/>
          </p:nvSpPr>
          <p:spPr>
            <a:xfrm>
              <a:off x="4170220" y="3850996"/>
              <a:ext cx="388337" cy="276973"/>
            </a:xfrm>
            <a:custGeom>
              <a:avLst/>
              <a:gdLst/>
              <a:ahLst/>
              <a:cxnLst/>
              <a:rect l="l" t="t" r="r" b="b"/>
              <a:pathLst>
                <a:path w="27454" h="19581" extrusionOk="0">
                  <a:moveTo>
                    <a:pt x="17346" y="2335"/>
                  </a:moveTo>
                  <a:cubicBezTo>
                    <a:pt x="17380" y="3169"/>
                    <a:pt x="18080" y="3903"/>
                    <a:pt x="18113" y="4737"/>
                  </a:cubicBezTo>
                  <a:cubicBezTo>
                    <a:pt x="18180" y="5571"/>
                    <a:pt x="18047" y="6505"/>
                    <a:pt x="17346" y="7038"/>
                  </a:cubicBezTo>
                  <a:cubicBezTo>
                    <a:pt x="16245" y="7906"/>
                    <a:pt x="15178" y="7906"/>
                    <a:pt x="13877" y="7572"/>
                  </a:cubicBezTo>
                  <a:cubicBezTo>
                    <a:pt x="11742" y="7038"/>
                    <a:pt x="9607" y="6205"/>
                    <a:pt x="7406" y="6305"/>
                  </a:cubicBezTo>
                  <a:cubicBezTo>
                    <a:pt x="6739" y="6305"/>
                    <a:pt x="6038" y="6338"/>
                    <a:pt x="5404" y="6471"/>
                  </a:cubicBezTo>
                  <a:cubicBezTo>
                    <a:pt x="2903" y="6905"/>
                    <a:pt x="67" y="9974"/>
                    <a:pt x="34" y="12542"/>
                  </a:cubicBezTo>
                  <a:cubicBezTo>
                    <a:pt x="0" y="15144"/>
                    <a:pt x="2436" y="17212"/>
                    <a:pt x="4537" y="18347"/>
                  </a:cubicBezTo>
                  <a:cubicBezTo>
                    <a:pt x="5604" y="18914"/>
                    <a:pt x="6772" y="19347"/>
                    <a:pt x="8006" y="19581"/>
                  </a:cubicBezTo>
                  <a:cubicBezTo>
                    <a:pt x="7039" y="19180"/>
                    <a:pt x="3003" y="17146"/>
                    <a:pt x="3269" y="13043"/>
                  </a:cubicBezTo>
                  <a:cubicBezTo>
                    <a:pt x="3603" y="8406"/>
                    <a:pt x="10008" y="9574"/>
                    <a:pt x="15278" y="9640"/>
                  </a:cubicBezTo>
                  <a:cubicBezTo>
                    <a:pt x="20582" y="9640"/>
                    <a:pt x="20615" y="5804"/>
                    <a:pt x="23184" y="6205"/>
                  </a:cubicBezTo>
                  <a:cubicBezTo>
                    <a:pt x="25452" y="6571"/>
                    <a:pt x="24718" y="11241"/>
                    <a:pt x="24852" y="12075"/>
                  </a:cubicBezTo>
                  <a:cubicBezTo>
                    <a:pt x="27453" y="6571"/>
                    <a:pt x="22517" y="1968"/>
                    <a:pt x="22450" y="1968"/>
                  </a:cubicBezTo>
                  <a:cubicBezTo>
                    <a:pt x="22517" y="2001"/>
                    <a:pt x="22750" y="1901"/>
                    <a:pt x="23050" y="1801"/>
                  </a:cubicBezTo>
                  <a:cubicBezTo>
                    <a:pt x="22283" y="1568"/>
                    <a:pt x="21449" y="1201"/>
                    <a:pt x="21216" y="867"/>
                  </a:cubicBezTo>
                  <a:cubicBezTo>
                    <a:pt x="21015" y="634"/>
                    <a:pt x="21549" y="300"/>
                    <a:pt x="22183" y="33"/>
                  </a:cubicBezTo>
                  <a:cubicBezTo>
                    <a:pt x="21549" y="0"/>
                    <a:pt x="20949" y="33"/>
                    <a:pt x="20749" y="33"/>
                  </a:cubicBezTo>
                  <a:cubicBezTo>
                    <a:pt x="19548" y="33"/>
                    <a:pt x="17213" y="634"/>
                    <a:pt x="17346" y="2335"/>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2"/>
            <p:cNvSpPr/>
            <p:nvPr/>
          </p:nvSpPr>
          <p:spPr>
            <a:xfrm>
              <a:off x="4504283" y="4006690"/>
              <a:ext cx="12745" cy="21246"/>
            </a:xfrm>
            <a:custGeom>
              <a:avLst/>
              <a:gdLst/>
              <a:ahLst/>
              <a:cxnLst/>
              <a:rect l="l" t="t" r="r" b="b"/>
              <a:pathLst>
                <a:path w="901" h="1502" extrusionOk="0">
                  <a:moveTo>
                    <a:pt x="234" y="1469"/>
                  </a:moveTo>
                  <a:cubicBezTo>
                    <a:pt x="401" y="1502"/>
                    <a:pt x="634" y="1235"/>
                    <a:pt x="768" y="835"/>
                  </a:cubicBezTo>
                  <a:cubicBezTo>
                    <a:pt x="901" y="468"/>
                    <a:pt x="801" y="68"/>
                    <a:pt x="634" y="34"/>
                  </a:cubicBezTo>
                  <a:cubicBezTo>
                    <a:pt x="467" y="1"/>
                    <a:pt x="234" y="234"/>
                    <a:pt x="100" y="668"/>
                  </a:cubicBezTo>
                  <a:cubicBezTo>
                    <a:pt x="0" y="1068"/>
                    <a:pt x="67" y="1402"/>
                    <a:pt x="234" y="1469"/>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2"/>
            <p:cNvSpPr/>
            <p:nvPr/>
          </p:nvSpPr>
          <p:spPr>
            <a:xfrm>
              <a:off x="4495782" y="4030765"/>
              <a:ext cx="8515" cy="11330"/>
            </a:xfrm>
            <a:custGeom>
              <a:avLst/>
              <a:gdLst/>
              <a:ahLst/>
              <a:cxnLst/>
              <a:rect l="l" t="t" r="r" b="b"/>
              <a:pathLst>
                <a:path w="602" h="801" extrusionOk="0">
                  <a:moveTo>
                    <a:pt x="68" y="767"/>
                  </a:moveTo>
                  <a:cubicBezTo>
                    <a:pt x="168" y="801"/>
                    <a:pt x="334" y="701"/>
                    <a:pt x="435" y="501"/>
                  </a:cubicBezTo>
                  <a:cubicBezTo>
                    <a:pt x="568" y="334"/>
                    <a:pt x="601" y="134"/>
                    <a:pt x="535" y="34"/>
                  </a:cubicBezTo>
                  <a:cubicBezTo>
                    <a:pt x="435" y="0"/>
                    <a:pt x="268" y="100"/>
                    <a:pt x="168" y="300"/>
                  </a:cubicBezTo>
                  <a:cubicBezTo>
                    <a:pt x="1" y="501"/>
                    <a:pt x="1" y="701"/>
                    <a:pt x="68" y="767"/>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2"/>
            <p:cNvSpPr/>
            <p:nvPr/>
          </p:nvSpPr>
          <p:spPr>
            <a:xfrm>
              <a:off x="4097558" y="3803809"/>
              <a:ext cx="369467" cy="393995"/>
            </a:xfrm>
            <a:custGeom>
              <a:avLst/>
              <a:gdLst/>
              <a:ahLst/>
              <a:cxnLst/>
              <a:rect l="l" t="t" r="r" b="b"/>
              <a:pathLst>
                <a:path w="26120" h="27854" extrusionOk="0">
                  <a:moveTo>
                    <a:pt x="2536" y="2736"/>
                  </a:moveTo>
                  <a:cubicBezTo>
                    <a:pt x="1335" y="4137"/>
                    <a:pt x="868" y="5871"/>
                    <a:pt x="534" y="7672"/>
                  </a:cubicBezTo>
                  <a:cubicBezTo>
                    <a:pt x="0" y="10508"/>
                    <a:pt x="67" y="13410"/>
                    <a:pt x="668" y="16245"/>
                  </a:cubicBezTo>
                  <a:cubicBezTo>
                    <a:pt x="1535" y="20348"/>
                    <a:pt x="3336" y="24718"/>
                    <a:pt x="7539" y="26386"/>
                  </a:cubicBezTo>
                  <a:cubicBezTo>
                    <a:pt x="10508" y="27553"/>
                    <a:pt x="14077" y="27854"/>
                    <a:pt x="17213" y="27020"/>
                  </a:cubicBezTo>
                  <a:cubicBezTo>
                    <a:pt x="20148" y="26252"/>
                    <a:pt x="24251" y="23851"/>
                    <a:pt x="25085" y="20749"/>
                  </a:cubicBezTo>
                  <a:cubicBezTo>
                    <a:pt x="26119" y="16746"/>
                    <a:pt x="20548" y="11976"/>
                    <a:pt x="17913" y="9741"/>
                  </a:cubicBezTo>
                  <a:cubicBezTo>
                    <a:pt x="16312" y="8373"/>
                    <a:pt x="14844" y="7005"/>
                    <a:pt x="13677" y="5204"/>
                  </a:cubicBezTo>
                  <a:cubicBezTo>
                    <a:pt x="12543" y="3503"/>
                    <a:pt x="11375" y="1235"/>
                    <a:pt x="9240" y="634"/>
                  </a:cubicBezTo>
                  <a:cubicBezTo>
                    <a:pt x="7206" y="0"/>
                    <a:pt x="4437" y="968"/>
                    <a:pt x="2936" y="2369"/>
                  </a:cubicBezTo>
                  <a:cubicBezTo>
                    <a:pt x="2802" y="2502"/>
                    <a:pt x="2669" y="2636"/>
                    <a:pt x="2536" y="2736"/>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2"/>
            <p:cNvSpPr/>
            <p:nvPr/>
          </p:nvSpPr>
          <p:spPr>
            <a:xfrm>
              <a:off x="4110769" y="3809806"/>
              <a:ext cx="356723" cy="383386"/>
            </a:xfrm>
            <a:custGeom>
              <a:avLst/>
              <a:gdLst/>
              <a:ahLst/>
              <a:cxnLst/>
              <a:rect l="l" t="t" r="r" b="b"/>
              <a:pathLst>
                <a:path w="25219" h="27104" extrusionOk="0">
                  <a:moveTo>
                    <a:pt x="6975" y="1"/>
                  </a:moveTo>
                  <a:cubicBezTo>
                    <a:pt x="5616" y="1"/>
                    <a:pt x="4145" y="554"/>
                    <a:pt x="2903" y="1244"/>
                  </a:cubicBezTo>
                  <a:cubicBezTo>
                    <a:pt x="2569" y="1444"/>
                    <a:pt x="2269" y="1711"/>
                    <a:pt x="2002" y="1945"/>
                  </a:cubicBezTo>
                  <a:cubicBezTo>
                    <a:pt x="1935" y="2045"/>
                    <a:pt x="1835" y="2111"/>
                    <a:pt x="1768" y="2245"/>
                  </a:cubicBezTo>
                  <a:cubicBezTo>
                    <a:pt x="2169" y="2145"/>
                    <a:pt x="2669" y="2111"/>
                    <a:pt x="2836" y="2078"/>
                  </a:cubicBezTo>
                  <a:cubicBezTo>
                    <a:pt x="3570" y="1945"/>
                    <a:pt x="4270" y="1778"/>
                    <a:pt x="4971" y="1745"/>
                  </a:cubicBezTo>
                  <a:cubicBezTo>
                    <a:pt x="5418" y="1723"/>
                    <a:pt x="5919" y="1648"/>
                    <a:pt x="6405" y="1648"/>
                  </a:cubicBezTo>
                  <a:cubicBezTo>
                    <a:pt x="6681" y="1648"/>
                    <a:pt x="6952" y="1672"/>
                    <a:pt x="7206" y="1745"/>
                  </a:cubicBezTo>
                  <a:cubicBezTo>
                    <a:pt x="9641" y="2545"/>
                    <a:pt x="10875" y="5147"/>
                    <a:pt x="11942" y="7282"/>
                  </a:cubicBezTo>
                  <a:cubicBezTo>
                    <a:pt x="13043" y="9417"/>
                    <a:pt x="14111" y="12319"/>
                    <a:pt x="13177" y="14721"/>
                  </a:cubicBezTo>
                  <a:cubicBezTo>
                    <a:pt x="12538" y="16386"/>
                    <a:pt x="9089" y="18052"/>
                    <a:pt x="5276" y="18052"/>
                  </a:cubicBezTo>
                  <a:cubicBezTo>
                    <a:pt x="3515" y="18052"/>
                    <a:pt x="1676" y="17697"/>
                    <a:pt x="0" y="16822"/>
                  </a:cubicBezTo>
                  <a:lnTo>
                    <a:pt x="0" y="16822"/>
                  </a:lnTo>
                  <a:cubicBezTo>
                    <a:pt x="968" y="20625"/>
                    <a:pt x="2802" y="24461"/>
                    <a:pt x="6639" y="25995"/>
                  </a:cubicBezTo>
                  <a:cubicBezTo>
                    <a:pt x="8464" y="26713"/>
                    <a:pt x="10517" y="27103"/>
                    <a:pt x="12556" y="27103"/>
                  </a:cubicBezTo>
                  <a:cubicBezTo>
                    <a:pt x="13833" y="27103"/>
                    <a:pt x="15105" y="26950"/>
                    <a:pt x="16312" y="26629"/>
                  </a:cubicBezTo>
                  <a:cubicBezTo>
                    <a:pt x="16646" y="26562"/>
                    <a:pt x="17013" y="26429"/>
                    <a:pt x="17413" y="26295"/>
                  </a:cubicBezTo>
                  <a:cubicBezTo>
                    <a:pt x="20015" y="25095"/>
                    <a:pt x="22917" y="23327"/>
                    <a:pt x="23951" y="21092"/>
                  </a:cubicBezTo>
                  <a:cubicBezTo>
                    <a:pt x="23951" y="21092"/>
                    <a:pt x="23951" y="21058"/>
                    <a:pt x="23984" y="21058"/>
                  </a:cubicBezTo>
                  <a:cubicBezTo>
                    <a:pt x="24018" y="20958"/>
                    <a:pt x="24018" y="20925"/>
                    <a:pt x="24084" y="20825"/>
                  </a:cubicBezTo>
                  <a:cubicBezTo>
                    <a:pt x="24118" y="20658"/>
                    <a:pt x="24184" y="20558"/>
                    <a:pt x="24251" y="20391"/>
                  </a:cubicBezTo>
                  <a:cubicBezTo>
                    <a:pt x="25218" y="16288"/>
                    <a:pt x="19581" y="11552"/>
                    <a:pt x="16946" y="9283"/>
                  </a:cubicBezTo>
                  <a:cubicBezTo>
                    <a:pt x="15311" y="7916"/>
                    <a:pt x="13877" y="6548"/>
                    <a:pt x="12710" y="4747"/>
                  </a:cubicBezTo>
                  <a:cubicBezTo>
                    <a:pt x="11575" y="3045"/>
                    <a:pt x="10408" y="777"/>
                    <a:pt x="8273" y="143"/>
                  </a:cubicBezTo>
                  <a:cubicBezTo>
                    <a:pt x="8140" y="110"/>
                    <a:pt x="7973" y="77"/>
                    <a:pt x="7873" y="77"/>
                  </a:cubicBezTo>
                  <a:lnTo>
                    <a:pt x="7806" y="77"/>
                  </a:lnTo>
                  <a:cubicBezTo>
                    <a:pt x="7536" y="25"/>
                    <a:pt x="7258" y="1"/>
                    <a:pt x="6975"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2"/>
            <p:cNvSpPr/>
            <p:nvPr/>
          </p:nvSpPr>
          <p:spPr>
            <a:xfrm>
              <a:off x="4176359" y="4042647"/>
              <a:ext cx="27371" cy="24004"/>
            </a:xfrm>
            <a:custGeom>
              <a:avLst/>
              <a:gdLst/>
              <a:ahLst/>
              <a:cxnLst/>
              <a:rect l="l" t="t" r="r" b="b"/>
              <a:pathLst>
                <a:path w="1935" h="1697" extrusionOk="0">
                  <a:moveTo>
                    <a:pt x="1241" y="1"/>
                  </a:moveTo>
                  <a:cubicBezTo>
                    <a:pt x="1194" y="1"/>
                    <a:pt x="1147" y="9"/>
                    <a:pt x="1101" y="27"/>
                  </a:cubicBezTo>
                  <a:cubicBezTo>
                    <a:pt x="934" y="128"/>
                    <a:pt x="834" y="261"/>
                    <a:pt x="834" y="361"/>
                  </a:cubicBezTo>
                  <a:cubicBezTo>
                    <a:pt x="801" y="628"/>
                    <a:pt x="901" y="761"/>
                    <a:pt x="901" y="761"/>
                  </a:cubicBezTo>
                  <a:cubicBezTo>
                    <a:pt x="934" y="761"/>
                    <a:pt x="901" y="628"/>
                    <a:pt x="934" y="428"/>
                  </a:cubicBezTo>
                  <a:cubicBezTo>
                    <a:pt x="967" y="328"/>
                    <a:pt x="1001" y="261"/>
                    <a:pt x="1134" y="194"/>
                  </a:cubicBezTo>
                  <a:cubicBezTo>
                    <a:pt x="1168" y="186"/>
                    <a:pt x="1201" y="182"/>
                    <a:pt x="1233" y="182"/>
                  </a:cubicBezTo>
                  <a:cubicBezTo>
                    <a:pt x="1330" y="182"/>
                    <a:pt x="1418" y="219"/>
                    <a:pt x="1468" y="294"/>
                  </a:cubicBezTo>
                  <a:cubicBezTo>
                    <a:pt x="1635" y="461"/>
                    <a:pt x="1668" y="761"/>
                    <a:pt x="1668" y="961"/>
                  </a:cubicBezTo>
                  <a:cubicBezTo>
                    <a:pt x="1668" y="1095"/>
                    <a:pt x="1635" y="1162"/>
                    <a:pt x="1635" y="1195"/>
                  </a:cubicBezTo>
                  <a:cubicBezTo>
                    <a:pt x="1601" y="1262"/>
                    <a:pt x="1601" y="1295"/>
                    <a:pt x="1601" y="1295"/>
                  </a:cubicBezTo>
                  <a:cubicBezTo>
                    <a:pt x="1601" y="1295"/>
                    <a:pt x="1601" y="1428"/>
                    <a:pt x="1434" y="1495"/>
                  </a:cubicBezTo>
                  <a:cubicBezTo>
                    <a:pt x="1397" y="1524"/>
                    <a:pt x="1345" y="1536"/>
                    <a:pt x="1286" y="1536"/>
                  </a:cubicBezTo>
                  <a:cubicBezTo>
                    <a:pt x="1136" y="1536"/>
                    <a:pt x="935" y="1457"/>
                    <a:pt x="767" y="1362"/>
                  </a:cubicBezTo>
                  <a:cubicBezTo>
                    <a:pt x="500" y="1195"/>
                    <a:pt x="334" y="995"/>
                    <a:pt x="234" y="828"/>
                  </a:cubicBezTo>
                  <a:cubicBezTo>
                    <a:pt x="100" y="628"/>
                    <a:pt x="100" y="494"/>
                    <a:pt x="67" y="494"/>
                  </a:cubicBezTo>
                  <a:cubicBezTo>
                    <a:pt x="0" y="494"/>
                    <a:pt x="0" y="628"/>
                    <a:pt x="134" y="828"/>
                  </a:cubicBezTo>
                  <a:cubicBezTo>
                    <a:pt x="200" y="1028"/>
                    <a:pt x="434" y="1295"/>
                    <a:pt x="667" y="1462"/>
                  </a:cubicBezTo>
                  <a:cubicBezTo>
                    <a:pt x="896" y="1589"/>
                    <a:pt x="1144" y="1696"/>
                    <a:pt x="1367" y="1696"/>
                  </a:cubicBezTo>
                  <a:cubicBezTo>
                    <a:pt x="1437" y="1696"/>
                    <a:pt x="1504" y="1686"/>
                    <a:pt x="1568" y="1662"/>
                  </a:cubicBezTo>
                  <a:cubicBezTo>
                    <a:pt x="1601" y="1629"/>
                    <a:pt x="1668" y="1629"/>
                    <a:pt x="1735" y="1595"/>
                  </a:cubicBezTo>
                  <a:cubicBezTo>
                    <a:pt x="1735" y="1529"/>
                    <a:pt x="1768" y="1495"/>
                    <a:pt x="1801" y="1462"/>
                  </a:cubicBezTo>
                  <a:cubicBezTo>
                    <a:pt x="1835" y="1362"/>
                    <a:pt x="1835" y="1328"/>
                    <a:pt x="1835" y="1328"/>
                  </a:cubicBezTo>
                  <a:cubicBezTo>
                    <a:pt x="1835" y="1328"/>
                    <a:pt x="1901" y="1295"/>
                    <a:pt x="1901" y="1195"/>
                  </a:cubicBezTo>
                  <a:cubicBezTo>
                    <a:pt x="1935" y="1128"/>
                    <a:pt x="1935" y="1028"/>
                    <a:pt x="1935" y="928"/>
                  </a:cubicBezTo>
                  <a:cubicBezTo>
                    <a:pt x="1935" y="695"/>
                    <a:pt x="1901" y="328"/>
                    <a:pt x="1601" y="128"/>
                  </a:cubicBezTo>
                  <a:cubicBezTo>
                    <a:pt x="1481" y="55"/>
                    <a:pt x="1361" y="1"/>
                    <a:pt x="1241"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2"/>
            <p:cNvSpPr/>
            <p:nvPr/>
          </p:nvSpPr>
          <p:spPr>
            <a:xfrm>
              <a:off x="4116908" y="3948187"/>
              <a:ext cx="338787" cy="247255"/>
            </a:xfrm>
            <a:custGeom>
              <a:avLst/>
              <a:gdLst/>
              <a:ahLst/>
              <a:cxnLst/>
              <a:rect l="l" t="t" r="r" b="b"/>
              <a:pathLst>
                <a:path w="23951" h="17480" extrusionOk="0">
                  <a:moveTo>
                    <a:pt x="23817" y="10041"/>
                  </a:moveTo>
                  <a:cubicBezTo>
                    <a:pt x="23817" y="9974"/>
                    <a:pt x="23817" y="9874"/>
                    <a:pt x="23850" y="9808"/>
                  </a:cubicBezTo>
                  <a:lnTo>
                    <a:pt x="23850" y="9641"/>
                  </a:lnTo>
                  <a:lnTo>
                    <a:pt x="23850" y="9441"/>
                  </a:lnTo>
                  <a:lnTo>
                    <a:pt x="23850" y="9274"/>
                  </a:lnTo>
                  <a:lnTo>
                    <a:pt x="23850" y="9040"/>
                  </a:lnTo>
                  <a:lnTo>
                    <a:pt x="23850" y="8874"/>
                  </a:lnTo>
                  <a:cubicBezTo>
                    <a:pt x="23850" y="8807"/>
                    <a:pt x="23850" y="8774"/>
                    <a:pt x="23817" y="8674"/>
                  </a:cubicBezTo>
                  <a:cubicBezTo>
                    <a:pt x="23817" y="8640"/>
                    <a:pt x="23817" y="8540"/>
                    <a:pt x="23784" y="8507"/>
                  </a:cubicBezTo>
                  <a:cubicBezTo>
                    <a:pt x="23784" y="8440"/>
                    <a:pt x="23717" y="8373"/>
                    <a:pt x="23717" y="8307"/>
                  </a:cubicBezTo>
                  <a:cubicBezTo>
                    <a:pt x="23717" y="8273"/>
                    <a:pt x="23684" y="8173"/>
                    <a:pt x="23684" y="8140"/>
                  </a:cubicBezTo>
                  <a:cubicBezTo>
                    <a:pt x="23684" y="8040"/>
                    <a:pt x="23650" y="8006"/>
                    <a:pt x="23584" y="7940"/>
                  </a:cubicBezTo>
                  <a:cubicBezTo>
                    <a:pt x="23584" y="7873"/>
                    <a:pt x="23550" y="7806"/>
                    <a:pt x="23550" y="7773"/>
                  </a:cubicBezTo>
                  <a:cubicBezTo>
                    <a:pt x="23517" y="7673"/>
                    <a:pt x="23517" y="7639"/>
                    <a:pt x="23484" y="7539"/>
                  </a:cubicBezTo>
                  <a:cubicBezTo>
                    <a:pt x="23484" y="7506"/>
                    <a:pt x="23417" y="7439"/>
                    <a:pt x="23417" y="7373"/>
                  </a:cubicBezTo>
                  <a:cubicBezTo>
                    <a:pt x="23383" y="7306"/>
                    <a:pt x="23350" y="7206"/>
                    <a:pt x="23350" y="7172"/>
                  </a:cubicBezTo>
                  <a:cubicBezTo>
                    <a:pt x="23317" y="7139"/>
                    <a:pt x="23317" y="7106"/>
                    <a:pt x="23250" y="7006"/>
                  </a:cubicBezTo>
                  <a:lnTo>
                    <a:pt x="23150" y="6772"/>
                  </a:lnTo>
                  <a:cubicBezTo>
                    <a:pt x="23150" y="6705"/>
                    <a:pt x="23083" y="6672"/>
                    <a:pt x="23083" y="6639"/>
                  </a:cubicBezTo>
                  <a:cubicBezTo>
                    <a:pt x="23017" y="6505"/>
                    <a:pt x="22983" y="6372"/>
                    <a:pt x="22883" y="6272"/>
                  </a:cubicBezTo>
                  <a:cubicBezTo>
                    <a:pt x="22883" y="6205"/>
                    <a:pt x="22850" y="6172"/>
                    <a:pt x="22850" y="6172"/>
                  </a:cubicBezTo>
                  <a:cubicBezTo>
                    <a:pt x="22816" y="6105"/>
                    <a:pt x="22716" y="6005"/>
                    <a:pt x="22683" y="5872"/>
                  </a:cubicBezTo>
                  <a:cubicBezTo>
                    <a:pt x="22650" y="5838"/>
                    <a:pt x="22650" y="5805"/>
                    <a:pt x="22583" y="5771"/>
                  </a:cubicBezTo>
                  <a:cubicBezTo>
                    <a:pt x="22550" y="5671"/>
                    <a:pt x="22516" y="5605"/>
                    <a:pt x="22416" y="5505"/>
                  </a:cubicBezTo>
                  <a:cubicBezTo>
                    <a:pt x="22383" y="5471"/>
                    <a:pt x="22349" y="5438"/>
                    <a:pt x="22316" y="5338"/>
                  </a:cubicBezTo>
                  <a:cubicBezTo>
                    <a:pt x="22249" y="5271"/>
                    <a:pt x="22216" y="5204"/>
                    <a:pt x="22149" y="5138"/>
                  </a:cubicBezTo>
                  <a:cubicBezTo>
                    <a:pt x="22083" y="5104"/>
                    <a:pt x="22049" y="5004"/>
                    <a:pt x="22016" y="4971"/>
                  </a:cubicBezTo>
                  <a:cubicBezTo>
                    <a:pt x="21982" y="4871"/>
                    <a:pt x="21916" y="4837"/>
                    <a:pt x="21849" y="4771"/>
                  </a:cubicBezTo>
                  <a:cubicBezTo>
                    <a:pt x="21816" y="4704"/>
                    <a:pt x="21782" y="4637"/>
                    <a:pt x="21716" y="4604"/>
                  </a:cubicBezTo>
                  <a:cubicBezTo>
                    <a:pt x="21682" y="4504"/>
                    <a:pt x="21649" y="4471"/>
                    <a:pt x="21549" y="4370"/>
                  </a:cubicBezTo>
                  <a:cubicBezTo>
                    <a:pt x="21515" y="4337"/>
                    <a:pt x="21482" y="4270"/>
                    <a:pt x="21415" y="4204"/>
                  </a:cubicBezTo>
                  <a:cubicBezTo>
                    <a:pt x="21382" y="4137"/>
                    <a:pt x="21315" y="4104"/>
                    <a:pt x="21282" y="4004"/>
                  </a:cubicBezTo>
                  <a:cubicBezTo>
                    <a:pt x="21215" y="3970"/>
                    <a:pt x="21182" y="3937"/>
                    <a:pt x="21149" y="3837"/>
                  </a:cubicBezTo>
                  <a:cubicBezTo>
                    <a:pt x="21082" y="3770"/>
                    <a:pt x="21015" y="3703"/>
                    <a:pt x="20982" y="3637"/>
                  </a:cubicBezTo>
                  <a:cubicBezTo>
                    <a:pt x="20948" y="3603"/>
                    <a:pt x="20882" y="3537"/>
                    <a:pt x="20848" y="3470"/>
                  </a:cubicBezTo>
                  <a:cubicBezTo>
                    <a:pt x="20815" y="3370"/>
                    <a:pt x="20715" y="3336"/>
                    <a:pt x="20682" y="3270"/>
                  </a:cubicBezTo>
                  <a:lnTo>
                    <a:pt x="20548" y="3136"/>
                  </a:lnTo>
                  <a:cubicBezTo>
                    <a:pt x="20515" y="3036"/>
                    <a:pt x="20448" y="3003"/>
                    <a:pt x="20381" y="2936"/>
                  </a:cubicBezTo>
                  <a:lnTo>
                    <a:pt x="20281" y="2803"/>
                  </a:lnTo>
                  <a:cubicBezTo>
                    <a:pt x="20181" y="2703"/>
                    <a:pt x="20114" y="2636"/>
                    <a:pt x="20048" y="2536"/>
                  </a:cubicBezTo>
                  <a:cubicBezTo>
                    <a:pt x="20014" y="2502"/>
                    <a:pt x="19981" y="2469"/>
                    <a:pt x="19981" y="2436"/>
                  </a:cubicBezTo>
                  <a:lnTo>
                    <a:pt x="19681" y="2136"/>
                  </a:lnTo>
                  <a:cubicBezTo>
                    <a:pt x="19647" y="2102"/>
                    <a:pt x="19614" y="2035"/>
                    <a:pt x="19514" y="2002"/>
                  </a:cubicBezTo>
                  <a:lnTo>
                    <a:pt x="19347" y="1835"/>
                  </a:lnTo>
                  <a:lnTo>
                    <a:pt x="19180" y="1669"/>
                  </a:lnTo>
                  <a:cubicBezTo>
                    <a:pt x="19147" y="1635"/>
                    <a:pt x="19114" y="1602"/>
                    <a:pt x="19014" y="1535"/>
                  </a:cubicBezTo>
                  <a:lnTo>
                    <a:pt x="18847" y="1368"/>
                  </a:lnTo>
                  <a:lnTo>
                    <a:pt x="18713" y="1268"/>
                  </a:lnTo>
                  <a:lnTo>
                    <a:pt x="18547" y="1101"/>
                  </a:lnTo>
                  <a:lnTo>
                    <a:pt x="18447" y="968"/>
                  </a:lnTo>
                  <a:lnTo>
                    <a:pt x="18280" y="801"/>
                  </a:lnTo>
                  <a:cubicBezTo>
                    <a:pt x="18213" y="768"/>
                    <a:pt x="18180" y="701"/>
                    <a:pt x="18146" y="701"/>
                  </a:cubicBezTo>
                  <a:cubicBezTo>
                    <a:pt x="18046" y="668"/>
                    <a:pt x="18013" y="601"/>
                    <a:pt x="17946" y="534"/>
                  </a:cubicBezTo>
                  <a:lnTo>
                    <a:pt x="17846" y="468"/>
                  </a:lnTo>
                  <a:lnTo>
                    <a:pt x="17646" y="268"/>
                  </a:lnTo>
                  <a:lnTo>
                    <a:pt x="17613" y="201"/>
                  </a:lnTo>
                  <a:cubicBezTo>
                    <a:pt x="17513" y="134"/>
                    <a:pt x="17446" y="101"/>
                    <a:pt x="17346" y="1"/>
                  </a:cubicBezTo>
                  <a:cubicBezTo>
                    <a:pt x="16278" y="3203"/>
                    <a:pt x="13510" y="6839"/>
                    <a:pt x="9840" y="8173"/>
                  </a:cubicBezTo>
                  <a:cubicBezTo>
                    <a:pt x="6038" y="9608"/>
                    <a:pt x="1968" y="8840"/>
                    <a:pt x="0" y="8273"/>
                  </a:cubicBezTo>
                  <a:cubicBezTo>
                    <a:pt x="1034" y="11542"/>
                    <a:pt x="2869" y="14644"/>
                    <a:pt x="6271" y="16012"/>
                  </a:cubicBezTo>
                  <a:cubicBezTo>
                    <a:pt x="9207" y="17180"/>
                    <a:pt x="12809" y="17480"/>
                    <a:pt x="15945" y="16646"/>
                  </a:cubicBezTo>
                  <a:cubicBezTo>
                    <a:pt x="16278" y="16546"/>
                    <a:pt x="16645" y="16446"/>
                    <a:pt x="17012" y="16312"/>
                  </a:cubicBezTo>
                  <a:cubicBezTo>
                    <a:pt x="19647" y="15111"/>
                    <a:pt x="22516" y="13344"/>
                    <a:pt x="23550" y="11109"/>
                  </a:cubicBezTo>
                  <a:cubicBezTo>
                    <a:pt x="23550" y="11109"/>
                    <a:pt x="23550" y="11042"/>
                    <a:pt x="23617" y="11042"/>
                  </a:cubicBezTo>
                  <a:cubicBezTo>
                    <a:pt x="23650" y="10975"/>
                    <a:pt x="23650" y="10942"/>
                    <a:pt x="23684" y="10842"/>
                  </a:cubicBezTo>
                  <a:cubicBezTo>
                    <a:pt x="23717" y="10675"/>
                    <a:pt x="23817" y="10542"/>
                    <a:pt x="23850" y="10375"/>
                  </a:cubicBezTo>
                  <a:cubicBezTo>
                    <a:pt x="23884" y="10275"/>
                    <a:pt x="23884" y="10141"/>
                    <a:pt x="23951" y="10008"/>
                  </a:cubicBezTo>
                  <a:cubicBezTo>
                    <a:pt x="23784" y="10141"/>
                    <a:pt x="23784" y="10108"/>
                    <a:pt x="23817" y="1004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2"/>
            <p:cNvSpPr/>
            <p:nvPr/>
          </p:nvSpPr>
          <p:spPr>
            <a:xfrm>
              <a:off x="4114065" y="3949601"/>
              <a:ext cx="340216" cy="244426"/>
            </a:xfrm>
            <a:custGeom>
              <a:avLst/>
              <a:gdLst/>
              <a:ahLst/>
              <a:cxnLst/>
              <a:rect l="l" t="t" r="r" b="b"/>
              <a:pathLst>
                <a:path w="24052" h="17280" extrusionOk="0">
                  <a:moveTo>
                    <a:pt x="24018" y="9941"/>
                  </a:moveTo>
                  <a:cubicBezTo>
                    <a:pt x="24018" y="9874"/>
                    <a:pt x="24018" y="9774"/>
                    <a:pt x="24051" y="9708"/>
                  </a:cubicBezTo>
                  <a:lnTo>
                    <a:pt x="24051" y="9608"/>
                  </a:lnTo>
                  <a:lnTo>
                    <a:pt x="24051" y="9541"/>
                  </a:lnTo>
                  <a:lnTo>
                    <a:pt x="24051" y="9341"/>
                  </a:lnTo>
                  <a:lnTo>
                    <a:pt x="24051" y="9207"/>
                  </a:lnTo>
                  <a:lnTo>
                    <a:pt x="24051" y="9174"/>
                  </a:lnTo>
                  <a:lnTo>
                    <a:pt x="24051" y="8940"/>
                  </a:lnTo>
                  <a:lnTo>
                    <a:pt x="24051" y="8774"/>
                  </a:lnTo>
                  <a:cubicBezTo>
                    <a:pt x="24051" y="8707"/>
                    <a:pt x="24051" y="8674"/>
                    <a:pt x="24018" y="8574"/>
                  </a:cubicBezTo>
                  <a:cubicBezTo>
                    <a:pt x="24018" y="8540"/>
                    <a:pt x="24018" y="8440"/>
                    <a:pt x="23985" y="8407"/>
                  </a:cubicBezTo>
                  <a:cubicBezTo>
                    <a:pt x="23985" y="8340"/>
                    <a:pt x="23918" y="8273"/>
                    <a:pt x="23918" y="8207"/>
                  </a:cubicBezTo>
                  <a:cubicBezTo>
                    <a:pt x="23918" y="8173"/>
                    <a:pt x="23885" y="8073"/>
                    <a:pt x="23885" y="8040"/>
                  </a:cubicBezTo>
                  <a:cubicBezTo>
                    <a:pt x="23885" y="7940"/>
                    <a:pt x="23851" y="7906"/>
                    <a:pt x="23851" y="7840"/>
                  </a:cubicBezTo>
                  <a:cubicBezTo>
                    <a:pt x="23851" y="7773"/>
                    <a:pt x="23785" y="7740"/>
                    <a:pt x="23785" y="7706"/>
                  </a:cubicBezTo>
                  <a:lnTo>
                    <a:pt x="23785" y="7673"/>
                  </a:lnTo>
                  <a:cubicBezTo>
                    <a:pt x="23751" y="7573"/>
                    <a:pt x="23751" y="7539"/>
                    <a:pt x="23718" y="7439"/>
                  </a:cubicBezTo>
                  <a:cubicBezTo>
                    <a:pt x="23685" y="7406"/>
                    <a:pt x="23685" y="7339"/>
                    <a:pt x="23618" y="7273"/>
                  </a:cubicBezTo>
                  <a:cubicBezTo>
                    <a:pt x="23584" y="7206"/>
                    <a:pt x="23584" y="7173"/>
                    <a:pt x="23551" y="7072"/>
                  </a:cubicBezTo>
                  <a:cubicBezTo>
                    <a:pt x="23551" y="7039"/>
                    <a:pt x="23518" y="7006"/>
                    <a:pt x="23518" y="7006"/>
                  </a:cubicBezTo>
                  <a:cubicBezTo>
                    <a:pt x="23518" y="6939"/>
                    <a:pt x="23518" y="6939"/>
                    <a:pt x="23451" y="6906"/>
                  </a:cubicBezTo>
                  <a:lnTo>
                    <a:pt x="23351" y="6672"/>
                  </a:lnTo>
                  <a:cubicBezTo>
                    <a:pt x="23351" y="6605"/>
                    <a:pt x="23284" y="6572"/>
                    <a:pt x="23284" y="6539"/>
                  </a:cubicBezTo>
                  <a:cubicBezTo>
                    <a:pt x="23218" y="6405"/>
                    <a:pt x="23184" y="6272"/>
                    <a:pt x="23084" y="6172"/>
                  </a:cubicBezTo>
                  <a:cubicBezTo>
                    <a:pt x="23084" y="6172"/>
                    <a:pt x="23084" y="6105"/>
                    <a:pt x="23051" y="6105"/>
                  </a:cubicBezTo>
                  <a:cubicBezTo>
                    <a:pt x="23051" y="6105"/>
                    <a:pt x="23051" y="6072"/>
                    <a:pt x="23017" y="6072"/>
                  </a:cubicBezTo>
                  <a:cubicBezTo>
                    <a:pt x="22951" y="6005"/>
                    <a:pt x="22884" y="5905"/>
                    <a:pt x="22851" y="5772"/>
                  </a:cubicBezTo>
                  <a:cubicBezTo>
                    <a:pt x="22784" y="5738"/>
                    <a:pt x="22784" y="5705"/>
                    <a:pt x="22751" y="5671"/>
                  </a:cubicBezTo>
                  <a:cubicBezTo>
                    <a:pt x="22717" y="5571"/>
                    <a:pt x="22684" y="5505"/>
                    <a:pt x="22584" y="5438"/>
                  </a:cubicBezTo>
                  <a:lnTo>
                    <a:pt x="22550" y="5405"/>
                  </a:lnTo>
                  <a:cubicBezTo>
                    <a:pt x="22517" y="5371"/>
                    <a:pt x="22517" y="5338"/>
                    <a:pt x="22450" y="5271"/>
                  </a:cubicBezTo>
                  <a:cubicBezTo>
                    <a:pt x="22417" y="5204"/>
                    <a:pt x="22384" y="5171"/>
                    <a:pt x="22284" y="5071"/>
                  </a:cubicBezTo>
                  <a:lnTo>
                    <a:pt x="22284" y="5071"/>
                  </a:lnTo>
                  <a:lnTo>
                    <a:pt x="22183" y="4938"/>
                  </a:lnTo>
                  <a:cubicBezTo>
                    <a:pt x="22117" y="4871"/>
                    <a:pt x="22083" y="4804"/>
                    <a:pt x="22017" y="4737"/>
                  </a:cubicBezTo>
                  <a:lnTo>
                    <a:pt x="21917" y="4671"/>
                  </a:lnTo>
                  <a:cubicBezTo>
                    <a:pt x="21917" y="4604"/>
                    <a:pt x="21883" y="4604"/>
                    <a:pt x="21883" y="4571"/>
                  </a:cubicBezTo>
                  <a:cubicBezTo>
                    <a:pt x="21850" y="4504"/>
                    <a:pt x="21783" y="4437"/>
                    <a:pt x="21716" y="4371"/>
                  </a:cubicBezTo>
                  <a:cubicBezTo>
                    <a:pt x="21683" y="4337"/>
                    <a:pt x="21616" y="4237"/>
                    <a:pt x="21583" y="4204"/>
                  </a:cubicBezTo>
                  <a:cubicBezTo>
                    <a:pt x="21550" y="4104"/>
                    <a:pt x="21450" y="4070"/>
                    <a:pt x="21416" y="4004"/>
                  </a:cubicBezTo>
                  <a:cubicBezTo>
                    <a:pt x="21383" y="3937"/>
                    <a:pt x="21350" y="3904"/>
                    <a:pt x="21283" y="3837"/>
                  </a:cubicBezTo>
                  <a:cubicBezTo>
                    <a:pt x="21249" y="3737"/>
                    <a:pt x="21183" y="3703"/>
                    <a:pt x="21116" y="3603"/>
                  </a:cubicBezTo>
                  <a:cubicBezTo>
                    <a:pt x="21083" y="3570"/>
                    <a:pt x="21049" y="3537"/>
                    <a:pt x="21016" y="3437"/>
                  </a:cubicBezTo>
                  <a:cubicBezTo>
                    <a:pt x="20949" y="3403"/>
                    <a:pt x="20916" y="3336"/>
                    <a:pt x="20849" y="3270"/>
                  </a:cubicBezTo>
                  <a:cubicBezTo>
                    <a:pt x="20782" y="3236"/>
                    <a:pt x="20749" y="3170"/>
                    <a:pt x="20682" y="3103"/>
                  </a:cubicBezTo>
                  <a:cubicBezTo>
                    <a:pt x="20616" y="3070"/>
                    <a:pt x="20582" y="3003"/>
                    <a:pt x="20516" y="2936"/>
                  </a:cubicBezTo>
                  <a:cubicBezTo>
                    <a:pt x="20449" y="2903"/>
                    <a:pt x="20449" y="2869"/>
                    <a:pt x="20416" y="2869"/>
                  </a:cubicBezTo>
                  <a:lnTo>
                    <a:pt x="20349" y="2769"/>
                  </a:lnTo>
                  <a:cubicBezTo>
                    <a:pt x="20249" y="2703"/>
                    <a:pt x="20182" y="2603"/>
                    <a:pt x="20149" y="2536"/>
                  </a:cubicBezTo>
                  <a:cubicBezTo>
                    <a:pt x="20082" y="2503"/>
                    <a:pt x="20049" y="2436"/>
                    <a:pt x="20049" y="2402"/>
                  </a:cubicBezTo>
                  <a:lnTo>
                    <a:pt x="19748" y="2102"/>
                  </a:lnTo>
                  <a:cubicBezTo>
                    <a:pt x="19715" y="2069"/>
                    <a:pt x="19682" y="2069"/>
                    <a:pt x="19682" y="2036"/>
                  </a:cubicBezTo>
                  <a:lnTo>
                    <a:pt x="19582" y="1935"/>
                  </a:lnTo>
                  <a:lnTo>
                    <a:pt x="19415" y="1769"/>
                  </a:lnTo>
                  <a:lnTo>
                    <a:pt x="19248" y="1602"/>
                  </a:lnTo>
                  <a:lnTo>
                    <a:pt x="19148" y="1502"/>
                  </a:lnTo>
                  <a:lnTo>
                    <a:pt x="18914" y="1268"/>
                  </a:lnTo>
                  <a:cubicBezTo>
                    <a:pt x="18881" y="1235"/>
                    <a:pt x="18848" y="1202"/>
                    <a:pt x="18814" y="1202"/>
                  </a:cubicBezTo>
                  <a:lnTo>
                    <a:pt x="18648" y="1035"/>
                  </a:lnTo>
                  <a:lnTo>
                    <a:pt x="18514" y="901"/>
                  </a:lnTo>
                  <a:lnTo>
                    <a:pt x="18347" y="735"/>
                  </a:lnTo>
                  <a:cubicBezTo>
                    <a:pt x="18314" y="701"/>
                    <a:pt x="18247" y="668"/>
                    <a:pt x="18214" y="668"/>
                  </a:cubicBezTo>
                  <a:cubicBezTo>
                    <a:pt x="18147" y="601"/>
                    <a:pt x="18081" y="534"/>
                    <a:pt x="18014" y="501"/>
                  </a:cubicBezTo>
                  <a:lnTo>
                    <a:pt x="17914" y="401"/>
                  </a:lnTo>
                  <a:cubicBezTo>
                    <a:pt x="17880" y="401"/>
                    <a:pt x="17880" y="368"/>
                    <a:pt x="17847" y="368"/>
                  </a:cubicBezTo>
                  <a:cubicBezTo>
                    <a:pt x="17814" y="334"/>
                    <a:pt x="17747" y="268"/>
                    <a:pt x="17680" y="234"/>
                  </a:cubicBezTo>
                  <a:cubicBezTo>
                    <a:pt x="17680" y="234"/>
                    <a:pt x="17647" y="234"/>
                    <a:pt x="17647" y="201"/>
                  </a:cubicBezTo>
                  <a:cubicBezTo>
                    <a:pt x="17547" y="101"/>
                    <a:pt x="17480" y="67"/>
                    <a:pt x="17380" y="1"/>
                  </a:cubicBezTo>
                  <a:cubicBezTo>
                    <a:pt x="16313" y="3203"/>
                    <a:pt x="13544" y="6839"/>
                    <a:pt x="9875" y="8173"/>
                  </a:cubicBezTo>
                  <a:cubicBezTo>
                    <a:pt x="9641" y="8240"/>
                    <a:pt x="9408" y="8340"/>
                    <a:pt x="9174" y="8407"/>
                  </a:cubicBezTo>
                  <a:cubicBezTo>
                    <a:pt x="9074" y="8407"/>
                    <a:pt x="9041" y="8440"/>
                    <a:pt x="8974" y="8440"/>
                  </a:cubicBezTo>
                  <a:lnTo>
                    <a:pt x="8474" y="8574"/>
                  </a:lnTo>
                  <a:cubicBezTo>
                    <a:pt x="8374" y="8574"/>
                    <a:pt x="8307" y="8607"/>
                    <a:pt x="8240" y="8607"/>
                  </a:cubicBezTo>
                  <a:cubicBezTo>
                    <a:pt x="8073" y="8674"/>
                    <a:pt x="7907" y="8707"/>
                    <a:pt x="7740" y="8707"/>
                  </a:cubicBezTo>
                  <a:cubicBezTo>
                    <a:pt x="7673" y="8707"/>
                    <a:pt x="7573" y="8740"/>
                    <a:pt x="7506" y="8740"/>
                  </a:cubicBezTo>
                  <a:cubicBezTo>
                    <a:pt x="7340" y="8774"/>
                    <a:pt x="7173" y="8774"/>
                    <a:pt x="7039" y="8840"/>
                  </a:cubicBezTo>
                  <a:cubicBezTo>
                    <a:pt x="6973" y="8840"/>
                    <a:pt x="6873" y="8840"/>
                    <a:pt x="6806" y="8874"/>
                  </a:cubicBezTo>
                  <a:cubicBezTo>
                    <a:pt x="6639" y="8874"/>
                    <a:pt x="6506" y="8907"/>
                    <a:pt x="6339" y="8907"/>
                  </a:cubicBezTo>
                  <a:lnTo>
                    <a:pt x="6072" y="8907"/>
                  </a:lnTo>
                  <a:cubicBezTo>
                    <a:pt x="5905" y="8907"/>
                    <a:pt x="5805" y="8907"/>
                    <a:pt x="5638" y="8940"/>
                  </a:cubicBezTo>
                  <a:lnTo>
                    <a:pt x="5338" y="8940"/>
                  </a:lnTo>
                  <a:lnTo>
                    <a:pt x="4904" y="8940"/>
                  </a:lnTo>
                  <a:lnTo>
                    <a:pt x="4638" y="8940"/>
                  </a:lnTo>
                  <a:lnTo>
                    <a:pt x="4237" y="8940"/>
                  </a:lnTo>
                  <a:lnTo>
                    <a:pt x="3970" y="8940"/>
                  </a:lnTo>
                  <a:cubicBezTo>
                    <a:pt x="3837" y="8940"/>
                    <a:pt x="3737" y="8940"/>
                    <a:pt x="3637" y="8907"/>
                  </a:cubicBezTo>
                  <a:cubicBezTo>
                    <a:pt x="3503" y="8907"/>
                    <a:pt x="3403" y="8874"/>
                    <a:pt x="3303" y="8874"/>
                  </a:cubicBezTo>
                  <a:cubicBezTo>
                    <a:pt x="3203" y="8874"/>
                    <a:pt x="3070" y="8874"/>
                    <a:pt x="3003" y="8840"/>
                  </a:cubicBezTo>
                  <a:cubicBezTo>
                    <a:pt x="2870" y="8840"/>
                    <a:pt x="2803" y="8774"/>
                    <a:pt x="2670" y="8774"/>
                  </a:cubicBezTo>
                  <a:cubicBezTo>
                    <a:pt x="2569" y="8774"/>
                    <a:pt x="2503" y="8740"/>
                    <a:pt x="2403" y="8740"/>
                  </a:cubicBezTo>
                  <a:cubicBezTo>
                    <a:pt x="2303" y="8740"/>
                    <a:pt x="2169" y="8707"/>
                    <a:pt x="2036" y="8707"/>
                  </a:cubicBezTo>
                  <a:cubicBezTo>
                    <a:pt x="1969" y="8707"/>
                    <a:pt x="1902" y="8707"/>
                    <a:pt x="1836" y="8674"/>
                  </a:cubicBezTo>
                  <a:cubicBezTo>
                    <a:pt x="1702" y="8607"/>
                    <a:pt x="1569" y="8607"/>
                    <a:pt x="1469" y="8574"/>
                  </a:cubicBezTo>
                  <a:cubicBezTo>
                    <a:pt x="1402" y="8574"/>
                    <a:pt x="1369" y="8574"/>
                    <a:pt x="1335" y="8540"/>
                  </a:cubicBezTo>
                  <a:cubicBezTo>
                    <a:pt x="1202" y="8507"/>
                    <a:pt x="1035" y="8507"/>
                    <a:pt x="902" y="8440"/>
                  </a:cubicBezTo>
                  <a:lnTo>
                    <a:pt x="835" y="8440"/>
                  </a:lnTo>
                  <a:cubicBezTo>
                    <a:pt x="701" y="8407"/>
                    <a:pt x="535" y="8373"/>
                    <a:pt x="401" y="8373"/>
                  </a:cubicBezTo>
                  <a:lnTo>
                    <a:pt x="368" y="8373"/>
                  </a:lnTo>
                  <a:cubicBezTo>
                    <a:pt x="234" y="8340"/>
                    <a:pt x="134" y="8273"/>
                    <a:pt x="1" y="8273"/>
                  </a:cubicBezTo>
                  <a:cubicBezTo>
                    <a:pt x="34" y="8507"/>
                    <a:pt x="134" y="8674"/>
                    <a:pt x="201" y="8874"/>
                  </a:cubicBezTo>
                  <a:cubicBezTo>
                    <a:pt x="3370" y="10942"/>
                    <a:pt x="11743" y="8707"/>
                    <a:pt x="11743" y="8707"/>
                  </a:cubicBezTo>
                  <a:cubicBezTo>
                    <a:pt x="11743" y="8707"/>
                    <a:pt x="14378" y="15545"/>
                    <a:pt x="9241" y="16913"/>
                  </a:cubicBezTo>
                  <a:cubicBezTo>
                    <a:pt x="11476" y="17280"/>
                    <a:pt x="13744" y="17246"/>
                    <a:pt x="15879" y="16713"/>
                  </a:cubicBezTo>
                  <a:cubicBezTo>
                    <a:pt x="16213" y="16613"/>
                    <a:pt x="16579" y="16513"/>
                    <a:pt x="16980" y="16379"/>
                  </a:cubicBezTo>
                  <a:cubicBezTo>
                    <a:pt x="17147" y="16279"/>
                    <a:pt x="17313" y="16212"/>
                    <a:pt x="17413" y="16179"/>
                  </a:cubicBezTo>
                  <a:lnTo>
                    <a:pt x="17480" y="16179"/>
                  </a:lnTo>
                  <a:cubicBezTo>
                    <a:pt x="17980" y="15912"/>
                    <a:pt x="18414" y="15679"/>
                    <a:pt x="18914" y="15412"/>
                  </a:cubicBezTo>
                  <a:cubicBezTo>
                    <a:pt x="18981" y="15412"/>
                    <a:pt x="18981" y="15378"/>
                    <a:pt x="19015" y="15378"/>
                  </a:cubicBezTo>
                  <a:cubicBezTo>
                    <a:pt x="19148" y="15278"/>
                    <a:pt x="19315" y="15212"/>
                    <a:pt x="19415" y="15112"/>
                  </a:cubicBezTo>
                  <a:lnTo>
                    <a:pt x="19482" y="15078"/>
                  </a:lnTo>
                  <a:cubicBezTo>
                    <a:pt x="19748" y="14911"/>
                    <a:pt x="20082" y="14711"/>
                    <a:pt x="20382" y="14511"/>
                  </a:cubicBezTo>
                  <a:cubicBezTo>
                    <a:pt x="20382" y="14511"/>
                    <a:pt x="20416" y="14511"/>
                    <a:pt x="20416" y="14444"/>
                  </a:cubicBezTo>
                  <a:cubicBezTo>
                    <a:pt x="20549" y="14378"/>
                    <a:pt x="20682" y="14278"/>
                    <a:pt x="20816" y="14178"/>
                  </a:cubicBezTo>
                  <a:cubicBezTo>
                    <a:pt x="20849" y="14178"/>
                    <a:pt x="20849" y="14111"/>
                    <a:pt x="20883" y="14111"/>
                  </a:cubicBezTo>
                  <a:cubicBezTo>
                    <a:pt x="21016" y="14044"/>
                    <a:pt x="21149" y="13911"/>
                    <a:pt x="21316" y="13844"/>
                  </a:cubicBezTo>
                  <a:lnTo>
                    <a:pt x="21316" y="13844"/>
                  </a:lnTo>
                  <a:cubicBezTo>
                    <a:pt x="21583" y="13610"/>
                    <a:pt x="21850" y="13377"/>
                    <a:pt x="22050" y="13177"/>
                  </a:cubicBezTo>
                  <a:lnTo>
                    <a:pt x="22083" y="13110"/>
                  </a:lnTo>
                  <a:lnTo>
                    <a:pt x="22384" y="12843"/>
                  </a:lnTo>
                  <a:lnTo>
                    <a:pt x="22417" y="12777"/>
                  </a:lnTo>
                  <a:cubicBezTo>
                    <a:pt x="22650" y="12543"/>
                    <a:pt x="22851" y="12276"/>
                    <a:pt x="23017" y="12043"/>
                  </a:cubicBezTo>
                  <a:lnTo>
                    <a:pt x="23051" y="12009"/>
                  </a:lnTo>
                  <a:cubicBezTo>
                    <a:pt x="23151" y="11876"/>
                    <a:pt x="23184" y="11776"/>
                    <a:pt x="23251" y="11676"/>
                  </a:cubicBezTo>
                  <a:cubicBezTo>
                    <a:pt x="23251" y="11609"/>
                    <a:pt x="23318" y="11609"/>
                    <a:pt x="23318" y="11576"/>
                  </a:cubicBezTo>
                  <a:cubicBezTo>
                    <a:pt x="23384" y="11442"/>
                    <a:pt x="23418" y="11342"/>
                    <a:pt x="23518" y="11209"/>
                  </a:cubicBezTo>
                  <a:lnTo>
                    <a:pt x="23518" y="11209"/>
                  </a:lnTo>
                  <a:lnTo>
                    <a:pt x="23518" y="11175"/>
                  </a:lnTo>
                  <a:cubicBezTo>
                    <a:pt x="23551" y="11075"/>
                    <a:pt x="23551" y="11042"/>
                    <a:pt x="23584" y="10942"/>
                  </a:cubicBezTo>
                  <a:cubicBezTo>
                    <a:pt x="23651" y="10775"/>
                    <a:pt x="23718" y="10675"/>
                    <a:pt x="23751" y="10508"/>
                  </a:cubicBezTo>
                  <a:cubicBezTo>
                    <a:pt x="23818" y="10375"/>
                    <a:pt x="23818" y="10241"/>
                    <a:pt x="23851" y="10108"/>
                  </a:cubicBezTo>
                  <a:cubicBezTo>
                    <a:pt x="23985" y="10041"/>
                    <a:pt x="24018" y="10008"/>
                    <a:pt x="24018" y="994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2"/>
            <p:cNvSpPr/>
            <p:nvPr/>
          </p:nvSpPr>
          <p:spPr>
            <a:xfrm>
              <a:off x="4296196" y="3895341"/>
              <a:ext cx="416174" cy="318503"/>
            </a:xfrm>
            <a:custGeom>
              <a:avLst/>
              <a:gdLst/>
              <a:ahLst/>
              <a:cxnLst/>
              <a:rect l="l" t="t" r="r" b="b"/>
              <a:pathLst>
                <a:path w="29422" h="22517" extrusionOk="0">
                  <a:moveTo>
                    <a:pt x="134" y="14344"/>
                  </a:moveTo>
                  <a:cubicBezTo>
                    <a:pt x="1" y="11742"/>
                    <a:pt x="2636" y="8540"/>
                    <a:pt x="5104" y="7906"/>
                  </a:cubicBezTo>
                  <a:cubicBezTo>
                    <a:pt x="5705" y="7740"/>
                    <a:pt x="6439" y="7673"/>
                    <a:pt x="7106" y="7606"/>
                  </a:cubicBezTo>
                  <a:cubicBezTo>
                    <a:pt x="9341" y="7406"/>
                    <a:pt x="11476" y="8106"/>
                    <a:pt x="13644" y="8507"/>
                  </a:cubicBezTo>
                  <a:cubicBezTo>
                    <a:pt x="14945" y="8740"/>
                    <a:pt x="16012" y="8674"/>
                    <a:pt x="17046" y="7706"/>
                  </a:cubicBezTo>
                  <a:cubicBezTo>
                    <a:pt x="17713" y="7106"/>
                    <a:pt x="17814" y="6205"/>
                    <a:pt x="17680" y="5371"/>
                  </a:cubicBezTo>
                  <a:cubicBezTo>
                    <a:pt x="17547" y="4537"/>
                    <a:pt x="16846" y="3870"/>
                    <a:pt x="16713" y="3036"/>
                  </a:cubicBezTo>
                  <a:cubicBezTo>
                    <a:pt x="16513" y="1335"/>
                    <a:pt x="18814" y="568"/>
                    <a:pt x="20048" y="501"/>
                  </a:cubicBezTo>
                  <a:cubicBezTo>
                    <a:pt x="20682" y="434"/>
                    <a:pt x="24118" y="1"/>
                    <a:pt x="23351" y="1535"/>
                  </a:cubicBezTo>
                  <a:cubicBezTo>
                    <a:pt x="23284" y="1702"/>
                    <a:pt x="21950" y="2369"/>
                    <a:pt x="21850" y="2336"/>
                  </a:cubicBezTo>
                  <a:cubicBezTo>
                    <a:pt x="21883" y="2336"/>
                    <a:pt x="29422" y="8540"/>
                    <a:pt x="22517" y="15779"/>
                  </a:cubicBezTo>
                  <a:cubicBezTo>
                    <a:pt x="18214" y="20282"/>
                    <a:pt x="10842" y="22517"/>
                    <a:pt x="5004" y="19848"/>
                  </a:cubicBezTo>
                  <a:cubicBezTo>
                    <a:pt x="2836" y="18847"/>
                    <a:pt x="268" y="16913"/>
                    <a:pt x="134" y="14344"/>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2"/>
            <p:cNvSpPr/>
            <p:nvPr/>
          </p:nvSpPr>
          <p:spPr>
            <a:xfrm>
              <a:off x="4612931" y="3902894"/>
              <a:ext cx="13565" cy="13791"/>
            </a:xfrm>
            <a:custGeom>
              <a:avLst/>
              <a:gdLst/>
              <a:ahLst/>
              <a:cxnLst/>
              <a:rect l="l" t="t" r="r" b="b"/>
              <a:pathLst>
                <a:path w="959" h="975" extrusionOk="0">
                  <a:moveTo>
                    <a:pt x="792" y="0"/>
                  </a:moveTo>
                  <a:lnTo>
                    <a:pt x="792" y="0"/>
                  </a:lnTo>
                  <a:cubicBezTo>
                    <a:pt x="759" y="0"/>
                    <a:pt x="825" y="200"/>
                    <a:pt x="792" y="367"/>
                  </a:cubicBezTo>
                  <a:cubicBezTo>
                    <a:pt x="759" y="534"/>
                    <a:pt x="625" y="634"/>
                    <a:pt x="625" y="634"/>
                  </a:cubicBezTo>
                  <a:cubicBezTo>
                    <a:pt x="625" y="634"/>
                    <a:pt x="559" y="701"/>
                    <a:pt x="392" y="801"/>
                  </a:cubicBezTo>
                  <a:cubicBezTo>
                    <a:pt x="258" y="834"/>
                    <a:pt x="58" y="834"/>
                    <a:pt x="58" y="868"/>
                  </a:cubicBezTo>
                  <a:cubicBezTo>
                    <a:pt x="1" y="896"/>
                    <a:pt x="166" y="974"/>
                    <a:pt x="340" y="974"/>
                  </a:cubicBezTo>
                  <a:cubicBezTo>
                    <a:pt x="369" y="974"/>
                    <a:pt x="397" y="972"/>
                    <a:pt x="425" y="968"/>
                  </a:cubicBezTo>
                  <a:cubicBezTo>
                    <a:pt x="625" y="901"/>
                    <a:pt x="792" y="801"/>
                    <a:pt x="792" y="801"/>
                  </a:cubicBezTo>
                  <a:cubicBezTo>
                    <a:pt x="792" y="801"/>
                    <a:pt x="825" y="734"/>
                    <a:pt x="892" y="667"/>
                  </a:cubicBezTo>
                  <a:cubicBezTo>
                    <a:pt x="925" y="567"/>
                    <a:pt x="959" y="467"/>
                    <a:pt x="959" y="367"/>
                  </a:cubicBezTo>
                  <a:cubicBezTo>
                    <a:pt x="959" y="134"/>
                    <a:pt x="792" y="0"/>
                    <a:pt x="792" y="0"/>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52"/>
            <p:cNvSpPr/>
            <p:nvPr/>
          </p:nvSpPr>
          <p:spPr>
            <a:xfrm>
              <a:off x="4603369" y="3900532"/>
              <a:ext cx="9449" cy="9661"/>
            </a:xfrm>
            <a:custGeom>
              <a:avLst/>
              <a:gdLst/>
              <a:ahLst/>
              <a:cxnLst/>
              <a:rect l="l" t="t" r="r" b="b"/>
              <a:pathLst>
                <a:path w="668" h="683" extrusionOk="0">
                  <a:moveTo>
                    <a:pt x="601" y="1"/>
                  </a:moveTo>
                  <a:cubicBezTo>
                    <a:pt x="567" y="1"/>
                    <a:pt x="567" y="134"/>
                    <a:pt x="467" y="234"/>
                  </a:cubicBezTo>
                  <a:cubicBezTo>
                    <a:pt x="434" y="301"/>
                    <a:pt x="434" y="334"/>
                    <a:pt x="401" y="367"/>
                  </a:cubicBezTo>
                  <a:lnTo>
                    <a:pt x="334" y="401"/>
                  </a:lnTo>
                  <a:cubicBezTo>
                    <a:pt x="334" y="401"/>
                    <a:pt x="301" y="501"/>
                    <a:pt x="234" y="534"/>
                  </a:cubicBezTo>
                  <a:cubicBezTo>
                    <a:pt x="134" y="568"/>
                    <a:pt x="0" y="634"/>
                    <a:pt x="0" y="668"/>
                  </a:cubicBezTo>
                  <a:cubicBezTo>
                    <a:pt x="0" y="668"/>
                    <a:pt x="60" y="683"/>
                    <a:pt x="139" y="683"/>
                  </a:cubicBezTo>
                  <a:cubicBezTo>
                    <a:pt x="178" y="683"/>
                    <a:pt x="223" y="679"/>
                    <a:pt x="267" y="668"/>
                  </a:cubicBezTo>
                  <a:cubicBezTo>
                    <a:pt x="301" y="634"/>
                    <a:pt x="401" y="634"/>
                    <a:pt x="434" y="568"/>
                  </a:cubicBezTo>
                  <a:cubicBezTo>
                    <a:pt x="467" y="568"/>
                    <a:pt x="501" y="534"/>
                    <a:pt x="501" y="534"/>
                  </a:cubicBezTo>
                  <a:cubicBezTo>
                    <a:pt x="501" y="534"/>
                    <a:pt x="501" y="501"/>
                    <a:pt x="567" y="468"/>
                  </a:cubicBezTo>
                  <a:cubicBezTo>
                    <a:pt x="601" y="367"/>
                    <a:pt x="634" y="334"/>
                    <a:pt x="634" y="234"/>
                  </a:cubicBezTo>
                  <a:cubicBezTo>
                    <a:pt x="667" y="134"/>
                    <a:pt x="634" y="1"/>
                    <a:pt x="601" y="1"/>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2"/>
            <p:cNvSpPr/>
            <p:nvPr/>
          </p:nvSpPr>
          <p:spPr>
            <a:xfrm>
              <a:off x="4572221" y="3922118"/>
              <a:ext cx="35405" cy="9166"/>
            </a:xfrm>
            <a:custGeom>
              <a:avLst/>
              <a:gdLst/>
              <a:ahLst/>
              <a:cxnLst/>
              <a:rect l="l" t="t" r="r" b="b"/>
              <a:pathLst>
                <a:path w="2503" h="648" extrusionOk="0">
                  <a:moveTo>
                    <a:pt x="1093" y="1"/>
                  </a:moveTo>
                  <a:cubicBezTo>
                    <a:pt x="968" y="1"/>
                    <a:pt x="801" y="9"/>
                    <a:pt x="635" y="42"/>
                  </a:cubicBezTo>
                  <a:cubicBezTo>
                    <a:pt x="301" y="142"/>
                    <a:pt x="1" y="276"/>
                    <a:pt x="1" y="309"/>
                  </a:cubicBezTo>
                  <a:cubicBezTo>
                    <a:pt x="34" y="309"/>
                    <a:pt x="334" y="209"/>
                    <a:pt x="668" y="209"/>
                  </a:cubicBezTo>
                  <a:cubicBezTo>
                    <a:pt x="1001" y="209"/>
                    <a:pt x="1302" y="242"/>
                    <a:pt x="1302" y="242"/>
                  </a:cubicBezTo>
                  <a:cubicBezTo>
                    <a:pt x="1302" y="242"/>
                    <a:pt x="1635" y="309"/>
                    <a:pt x="1935" y="376"/>
                  </a:cubicBezTo>
                  <a:cubicBezTo>
                    <a:pt x="2179" y="498"/>
                    <a:pt x="2422" y="647"/>
                    <a:pt x="2489" y="647"/>
                  </a:cubicBezTo>
                  <a:cubicBezTo>
                    <a:pt x="2495" y="647"/>
                    <a:pt x="2500" y="646"/>
                    <a:pt x="2503" y="643"/>
                  </a:cubicBezTo>
                  <a:cubicBezTo>
                    <a:pt x="2503" y="576"/>
                    <a:pt x="2269" y="376"/>
                    <a:pt x="1969" y="209"/>
                  </a:cubicBezTo>
                  <a:cubicBezTo>
                    <a:pt x="1635" y="42"/>
                    <a:pt x="1302" y="9"/>
                    <a:pt x="1302" y="9"/>
                  </a:cubicBezTo>
                  <a:cubicBezTo>
                    <a:pt x="1302" y="9"/>
                    <a:pt x="1218" y="1"/>
                    <a:pt x="1093" y="1"/>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52"/>
            <p:cNvSpPr/>
            <p:nvPr/>
          </p:nvSpPr>
          <p:spPr>
            <a:xfrm>
              <a:off x="4565149" y="4071178"/>
              <a:ext cx="52393" cy="63398"/>
            </a:xfrm>
            <a:custGeom>
              <a:avLst/>
              <a:gdLst/>
              <a:ahLst/>
              <a:cxnLst/>
              <a:rect l="l" t="t" r="r" b="b"/>
              <a:pathLst>
                <a:path w="3704" h="4482" extrusionOk="0">
                  <a:moveTo>
                    <a:pt x="2539" y="0"/>
                  </a:moveTo>
                  <a:cubicBezTo>
                    <a:pt x="2479" y="0"/>
                    <a:pt x="2421" y="4"/>
                    <a:pt x="2369" y="12"/>
                  </a:cubicBezTo>
                  <a:cubicBezTo>
                    <a:pt x="1935" y="112"/>
                    <a:pt x="1501" y="345"/>
                    <a:pt x="1101" y="646"/>
                  </a:cubicBezTo>
                  <a:cubicBezTo>
                    <a:pt x="934" y="779"/>
                    <a:pt x="801" y="879"/>
                    <a:pt x="634" y="1046"/>
                  </a:cubicBezTo>
                  <a:cubicBezTo>
                    <a:pt x="334" y="1346"/>
                    <a:pt x="34" y="1780"/>
                    <a:pt x="0" y="2180"/>
                  </a:cubicBezTo>
                  <a:cubicBezTo>
                    <a:pt x="0" y="2447"/>
                    <a:pt x="134" y="2714"/>
                    <a:pt x="334" y="2847"/>
                  </a:cubicBezTo>
                  <a:cubicBezTo>
                    <a:pt x="467" y="2936"/>
                    <a:pt x="645" y="2966"/>
                    <a:pt x="808" y="2966"/>
                  </a:cubicBezTo>
                  <a:cubicBezTo>
                    <a:pt x="890" y="2966"/>
                    <a:pt x="968" y="2958"/>
                    <a:pt x="1034" y="2947"/>
                  </a:cubicBezTo>
                  <a:cubicBezTo>
                    <a:pt x="1301" y="2881"/>
                    <a:pt x="1501" y="2814"/>
                    <a:pt x="1668" y="2680"/>
                  </a:cubicBezTo>
                  <a:cubicBezTo>
                    <a:pt x="2002" y="2480"/>
                    <a:pt x="2302" y="2147"/>
                    <a:pt x="2469" y="1847"/>
                  </a:cubicBezTo>
                  <a:cubicBezTo>
                    <a:pt x="2536" y="1713"/>
                    <a:pt x="2602" y="1513"/>
                    <a:pt x="2536" y="1380"/>
                  </a:cubicBezTo>
                  <a:cubicBezTo>
                    <a:pt x="2502" y="1279"/>
                    <a:pt x="2369" y="1179"/>
                    <a:pt x="2302" y="1146"/>
                  </a:cubicBezTo>
                  <a:cubicBezTo>
                    <a:pt x="2135" y="1046"/>
                    <a:pt x="2002" y="1046"/>
                    <a:pt x="2002" y="1046"/>
                  </a:cubicBezTo>
                  <a:lnTo>
                    <a:pt x="2002" y="1046"/>
                  </a:lnTo>
                  <a:cubicBezTo>
                    <a:pt x="2002" y="1113"/>
                    <a:pt x="2135" y="1113"/>
                    <a:pt x="2302" y="1179"/>
                  </a:cubicBezTo>
                  <a:cubicBezTo>
                    <a:pt x="2369" y="1213"/>
                    <a:pt x="2469" y="1313"/>
                    <a:pt x="2502" y="1446"/>
                  </a:cubicBezTo>
                  <a:cubicBezTo>
                    <a:pt x="2536" y="1546"/>
                    <a:pt x="2502" y="1713"/>
                    <a:pt x="2435" y="1847"/>
                  </a:cubicBezTo>
                  <a:cubicBezTo>
                    <a:pt x="2269" y="2147"/>
                    <a:pt x="1968" y="2380"/>
                    <a:pt x="1635" y="2614"/>
                  </a:cubicBezTo>
                  <a:cubicBezTo>
                    <a:pt x="1420" y="2721"/>
                    <a:pt x="1135" y="2829"/>
                    <a:pt x="870" y="2829"/>
                  </a:cubicBezTo>
                  <a:cubicBezTo>
                    <a:pt x="725" y="2829"/>
                    <a:pt x="586" y="2797"/>
                    <a:pt x="467" y="2714"/>
                  </a:cubicBezTo>
                  <a:cubicBezTo>
                    <a:pt x="334" y="2614"/>
                    <a:pt x="201" y="2447"/>
                    <a:pt x="267" y="2213"/>
                  </a:cubicBezTo>
                  <a:cubicBezTo>
                    <a:pt x="267" y="2047"/>
                    <a:pt x="334" y="1847"/>
                    <a:pt x="467" y="1680"/>
                  </a:cubicBezTo>
                  <a:cubicBezTo>
                    <a:pt x="668" y="1346"/>
                    <a:pt x="968" y="1113"/>
                    <a:pt x="1201" y="879"/>
                  </a:cubicBezTo>
                  <a:cubicBezTo>
                    <a:pt x="1468" y="679"/>
                    <a:pt x="1702" y="546"/>
                    <a:pt x="1868" y="479"/>
                  </a:cubicBezTo>
                  <a:lnTo>
                    <a:pt x="2135" y="345"/>
                  </a:lnTo>
                  <a:cubicBezTo>
                    <a:pt x="2135" y="345"/>
                    <a:pt x="2301" y="221"/>
                    <a:pt x="2570" y="221"/>
                  </a:cubicBezTo>
                  <a:cubicBezTo>
                    <a:pt x="2719" y="221"/>
                    <a:pt x="2900" y="260"/>
                    <a:pt x="3103" y="379"/>
                  </a:cubicBezTo>
                  <a:cubicBezTo>
                    <a:pt x="3203" y="479"/>
                    <a:pt x="3336" y="579"/>
                    <a:pt x="3436" y="746"/>
                  </a:cubicBezTo>
                  <a:cubicBezTo>
                    <a:pt x="3470" y="913"/>
                    <a:pt x="3503" y="1079"/>
                    <a:pt x="3503" y="1279"/>
                  </a:cubicBezTo>
                  <a:cubicBezTo>
                    <a:pt x="3503" y="1680"/>
                    <a:pt x="3369" y="2113"/>
                    <a:pt x="3169" y="2480"/>
                  </a:cubicBezTo>
                  <a:cubicBezTo>
                    <a:pt x="2802" y="3281"/>
                    <a:pt x="2135" y="3915"/>
                    <a:pt x="1535" y="4182"/>
                  </a:cubicBezTo>
                  <a:cubicBezTo>
                    <a:pt x="968" y="4482"/>
                    <a:pt x="501" y="4348"/>
                    <a:pt x="501" y="4415"/>
                  </a:cubicBezTo>
                  <a:cubicBezTo>
                    <a:pt x="501" y="4415"/>
                    <a:pt x="601" y="4448"/>
                    <a:pt x="801" y="4448"/>
                  </a:cubicBezTo>
                  <a:cubicBezTo>
                    <a:pt x="1001" y="4448"/>
                    <a:pt x="1301" y="4415"/>
                    <a:pt x="1602" y="4282"/>
                  </a:cubicBezTo>
                  <a:cubicBezTo>
                    <a:pt x="2202" y="3981"/>
                    <a:pt x="2936" y="3348"/>
                    <a:pt x="3336" y="2580"/>
                  </a:cubicBezTo>
                  <a:cubicBezTo>
                    <a:pt x="3536" y="2147"/>
                    <a:pt x="3703" y="1746"/>
                    <a:pt x="3703" y="1279"/>
                  </a:cubicBezTo>
                  <a:cubicBezTo>
                    <a:pt x="3703" y="1079"/>
                    <a:pt x="3670" y="846"/>
                    <a:pt x="3603" y="646"/>
                  </a:cubicBezTo>
                  <a:cubicBezTo>
                    <a:pt x="3503" y="446"/>
                    <a:pt x="3369" y="279"/>
                    <a:pt x="3203" y="179"/>
                  </a:cubicBezTo>
                  <a:cubicBezTo>
                    <a:pt x="2996" y="49"/>
                    <a:pt x="2749" y="0"/>
                    <a:pt x="2539"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52"/>
            <p:cNvSpPr/>
            <p:nvPr/>
          </p:nvSpPr>
          <p:spPr>
            <a:xfrm>
              <a:off x="4296196" y="3900532"/>
              <a:ext cx="383146" cy="290199"/>
            </a:xfrm>
            <a:custGeom>
              <a:avLst/>
              <a:gdLst/>
              <a:ahLst/>
              <a:cxnLst/>
              <a:rect l="l" t="t" r="r" b="b"/>
              <a:pathLst>
                <a:path w="27087" h="20516" extrusionOk="0">
                  <a:moveTo>
                    <a:pt x="16713" y="2669"/>
                  </a:moveTo>
                  <a:cubicBezTo>
                    <a:pt x="16813" y="3503"/>
                    <a:pt x="17547" y="4204"/>
                    <a:pt x="17680" y="5004"/>
                  </a:cubicBezTo>
                  <a:cubicBezTo>
                    <a:pt x="17814" y="5838"/>
                    <a:pt x="17713" y="6739"/>
                    <a:pt x="17046" y="7339"/>
                  </a:cubicBezTo>
                  <a:cubicBezTo>
                    <a:pt x="16012" y="8240"/>
                    <a:pt x="14945" y="8340"/>
                    <a:pt x="13644" y="8140"/>
                  </a:cubicBezTo>
                  <a:cubicBezTo>
                    <a:pt x="11476" y="7706"/>
                    <a:pt x="9341" y="7039"/>
                    <a:pt x="7106" y="7239"/>
                  </a:cubicBezTo>
                  <a:cubicBezTo>
                    <a:pt x="6439" y="7306"/>
                    <a:pt x="5772" y="7373"/>
                    <a:pt x="5104" y="7539"/>
                  </a:cubicBezTo>
                  <a:cubicBezTo>
                    <a:pt x="2636" y="8173"/>
                    <a:pt x="1" y="11375"/>
                    <a:pt x="134" y="13977"/>
                  </a:cubicBezTo>
                  <a:cubicBezTo>
                    <a:pt x="268" y="16546"/>
                    <a:pt x="2836" y="18480"/>
                    <a:pt x="5004" y="19481"/>
                  </a:cubicBezTo>
                  <a:cubicBezTo>
                    <a:pt x="6139" y="20015"/>
                    <a:pt x="7339" y="20348"/>
                    <a:pt x="8540" y="20515"/>
                  </a:cubicBezTo>
                  <a:cubicBezTo>
                    <a:pt x="7606" y="20148"/>
                    <a:pt x="3370" y="18380"/>
                    <a:pt x="3437" y="14244"/>
                  </a:cubicBezTo>
                  <a:cubicBezTo>
                    <a:pt x="3470" y="9607"/>
                    <a:pt x="9875" y="10375"/>
                    <a:pt x="15178" y="10041"/>
                  </a:cubicBezTo>
                  <a:cubicBezTo>
                    <a:pt x="20482" y="9708"/>
                    <a:pt x="20282" y="5871"/>
                    <a:pt x="22817" y="6138"/>
                  </a:cubicBezTo>
                  <a:cubicBezTo>
                    <a:pt x="25152" y="6338"/>
                    <a:pt x="24685" y="11075"/>
                    <a:pt x="24852" y="11876"/>
                  </a:cubicBezTo>
                  <a:cubicBezTo>
                    <a:pt x="27087" y="6238"/>
                    <a:pt x="21850" y="1969"/>
                    <a:pt x="21850" y="1902"/>
                  </a:cubicBezTo>
                  <a:cubicBezTo>
                    <a:pt x="21883" y="1969"/>
                    <a:pt x="22150" y="1835"/>
                    <a:pt x="22450" y="1702"/>
                  </a:cubicBezTo>
                  <a:cubicBezTo>
                    <a:pt x="21683" y="1535"/>
                    <a:pt x="20816" y="1201"/>
                    <a:pt x="20549" y="901"/>
                  </a:cubicBezTo>
                  <a:cubicBezTo>
                    <a:pt x="20349" y="668"/>
                    <a:pt x="20882" y="334"/>
                    <a:pt x="21483" y="1"/>
                  </a:cubicBezTo>
                  <a:cubicBezTo>
                    <a:pt x="20849" y="1"/>
                    <a:pt x="20282" y="67"/>
                    <a:pt x="20048" y="67"/>
                  </a:cubicBezTo>
                  <a:cubicBezTo>
                    <a:pt x="18814" y="234"/>
                    <a:pt x="16513" y="968"/>
                    <a:pt x="16713" y="2669"/>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2"/>
            <p:cNvSpPr/>
            <p:nvPr/>
          </p:nvSpPr>
          <p:spPr>
            <a:xfrm>
              <a:off x="4630739" y="4054359"/>
              <a:ext cx="11797" cy="21713"/>
            </a:xfrm>
            <a:custGeom>
              <a:avLst/>
              <a:gdLst/>
              <a:ahLst/>
              <a:cxnLst/>
              <a:rect l="l" t="t" r="r" b="b"/>
              <a:pathLst>
                <a:path w="834" h="1535" extrusionOk="0">
                  <a:moveTo>
                    <a:pt x="234" y="1501"/>
                  </a:moveTo>
                  <a:cubicBezTo>
                    <a:pt x="400" y="1534"/>
                    <a:pt x="667" y="1268"/>
                    <a:pt x="734" y="834"/>
                  </a:cubicBezTo>
                  <a:cubicBezTo>
                    <a:pt x="834" y="434"/>
                    <a:pt x="734" y="100"/>
                    <a:pt x="567" y="33"/>
                  </a:cubicBezTo>
                  <a:cubicBezTo>
                    <a:pt x="400" y="0"/>
                    <a:pt x="167" y="300"/>
                    <a:pt x="67" y="701"/>
                  </a:cubicBezTo>
                  <a:cubicBezTo>
                    <a:pt x="0" y="1134"/>
                    <a:pt x="67" y="1468"/>
                    <a:pt x="234" y="150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2"/>
            <p:cNvSpPr/>
            <p:nvPr/>
          </p:nvSpPr>
          <p:spPr>
            <a:xfrm>
              <a:off x="4623186" y="4079834"/>
              <a:ext cx="8034" cy="11330"/>
            </a:xfrm>
            <a:custGeom>
              <a:avLst/>
              <a:gdLst/>
              <a:ahLst/>
              <a:cxnLst/>
              <a:rect l="l" t="t" r="r" b="b"/>
              <a:pathLst>
                <a:path w="568" h="801" extrusionOk="0">
                  <a:moveTo>
                    <a:pt x="67" y="734"/>
                  </a:moveTo>
                  <a:cubicBezTo>
                    <a:pt x="167" y="801"/>
                    <a:pt x="334" y="667"/>
                    <a:pt x="434" y="501"/>
                  </a:cubicBezTo>
                  <a:cubicBezTo>
                    <a:pt x="567" y="301"/>
                    <a:pt x="567" y="134"/>
                    <a:pt x="501" y="34"/>
                  </a:cubicBezTo>
                  <a:cubicBezTo>
                    <a:pt x="401" y="0"/>
                    <a:pt x="234" y="134"/>
                    <a:pt x="100" y="301"/>
                  </a:cubicBezTo>
                  <a:cubicBezTo>
                    <a:pt x="0" y="501"/>
                    <a:pt x="0" y="701"/>
                    <a:pt x="67" y="734"/>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2"/>
            <p:cNvSpPr/>
            <p:nvPr/>
          </p:nvSpPr>
          <p:spPr>
            <a:xfrm>
              <a:off x="4249489" y="3720127"/>
              <a:ext cx="303410" cy="222543"/>
            </a:xfrm>
            <a:custGeom>
              <a:avLst/>
              <a:gdLst/>
              <a:ahLst/>
              <a:cxnLst/>
              <a:rect l="l" t="t" r="r" b="b"/>
              <a:pathLst>
                <a:path w="21450" h="15733" extrusionOk="0">
                  <a:moveTo>
                    <a:pt x="19527" y="0"/>
                  </a:moveTo>
                  <a:cubicBezTo>
                    <a:pt x="18715" y="0"/>
                    <a:pt x="17704" y="1221"/>
                    <a:pt x="17013" y="1613"/>
                  </a:cubicBezTo>
                  <a:cubicBezTo>
                    <a:pt x="16294" y="2028"/>
                    <a:pt x="15580" y="2176"/>
                    <a:pt x="14841" y="2176"/>
                  </a:cubicBezTo>
                  <a:cubicBezTo>
                    <a:pt x="12982" y="2176"/>
                    <a:pt x="10974" y="1234"/>
                    <a:pt x="8392" y="1234"/>
                  </a:cubicBezTo>
                  <a:cubicBezTo>
                    <a:pt x="7381" y="1234"/>
                    <a:pt x="6283" y="1379"/>
                    <a:pt x="5071" y="1780"/>
                  </a:cubicBezTo>
                  <a:cubicBezTo>
                    <a:pt x="2135" y="2747"/>
                    <a:pt x="501" y="4949"/>
                    <a:pt x="234" y="7951"/>
                  </a:cubicBezTo>
                  <a:cubicBezTo>
                    <a:pt x="234" y="8051"/>
                    <a:pt x="167" y="8118"/>
                    <a:pt x="167" y="8251"/>
                  </a:cubicBezTo>
                  <a:cubicBezTo>
                    <a:pt x="0" y="10386"/>
                    <a:pt x="2636" y="12755"/>
                    <a:pt x="3970" y="14122"/>
                  </a:cubicBezTo>
                  <a:cubicBezTo>
                    <a:pt x="4476" y="14640"/>
                    <a:pt x="4991" y="14890"/>
                    <a:pt x="5432" y="14890"/>
                  </a:cubicBezTo>
                  <a:cubicBezTo>
                    <a:pt x="6154" y="14890"/>
                    <a:pt x="6679" y="14220"/>
                    <a:pt x="6639" y="12959"/>
                  </a:cubicBezTo>
                  <a:lnTo>
                    <a:pt x="6639" y="12959"/>
                  </a:lnTo>
                  <a:cubicBezTo>
                    <a:pt x="6660" y="13302"/>
                    <a:pt x="9009" y="14824"/>
                    <a:pt x="9407" y="15056"/>
                  </a:cubicBezTo>
                  <a:cubicBezTo>
                    <a:pt x="10107" y="15445"/>
                    <a:pt x="10947" y="15733"/>
                    <a:pt x="11787" y="15733"/>
                  </a:cubicBezTo>
                  <a:cubicBezTo>
                    <a:pt x="12029" y="15733"/>
                    <a:pt x="12271" y="15709"/>
                    <a:pt x="12509" y="15657"/>
                  </a:cubicBezTo>
                  <a:cubicBezTo>
                    <a:pt x="13884" y="15423"/>
                    <a:pt x="14002" y="13675"/>
                    <a:pt x="13088" y="12843"/>
                  </a:cubicBezTo>
                  <a:lnTo>
                    <a:pt x="13088" y="12843"/>
                  </a:lnTo>
                  <a:cubicBezTo>
                    <a:pt x="13772" y="13159"/>
                    <a:pt x="14943" y="13345"/>
                    <a:pt x="16147" y="13345"/>
                  </a:cubicBezTo>
                  <a:cubicBezTo>
                    <a:pt x="18381" y="13345"/>
                    <a:pt x="20730" y="12708"/>
                    <a:pt x="20315" y="11087"/>
                  </a:cubicBezTo>
                  <a:cubicBezTo>
                    <a:pt x="20048" y="10153"/>
                    <a:pt x="19147" y="9953"/>
                    <a:pt x="18380" y="9786"/>
                  </a:cubicBezTo>
                  <a:cubicBezTo>
                    <a:pt x="19514" y="9152"/>
                    <a:pt x="21449" y="8451"/>
                    <a:pt x="21149" y="6917"/>
                  </a:cubicBezTo>
                  <a:cubicBezTo>
                    <a:pt x="20973" y="5915"/>
                    <a:pt x="20082" y="5477"/>
                    <a:pt x="19169" y="5477"/>
                  </a:cubicBezTo>
                  <a:cubicBezTo>
                    <a:pt x="18867" y="5477"/>
                    <a:pt x="18562" y="5525"/>
                    <a:pt x="18280" y="5616"/>
                  </a:cubicBezTo>
                  <a:cubicBezTo>
                    <a:pt x="19614" y="4649"/>
                    <a:pt x="21015" y="2614"/>
                    <a:pt x="20448" y="913"/>
                  </a:cubicBezTo>
                  <a:cubicBezTo>
                    <a:pt x="20212" y="244"/>
                    <a:pt x="19889" y="0"/>
                    <a:pt x="195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52"/>
            <p:cNvSpPr/>
            <p:nvPr/>
          </p:nvSpPr>
          <p:spPr>
            <a:xfrm>
              <a:off x="4249022" y="3757088"/>
              <a:ext cx="303877" cy="186870"/>
            </a:xfrm>
            <a:custGeom>
              <a:avLst/>
              <a:gdLst/>
              <a:ahLst/>
              <a:cxnLst/>
              <a:rect l="l" t="t" r="r" b="b"/>
              <a:pathLst>
                <a:path w="21483" h="13211" extrusionOk="0">
                  <a:moveTo>
                    <a:pt x="6672" y="10308"/>
                  </a:moveTo>
                  <a:cubicBezTo>
                    <a:pt x="6672" y="10642"/>
                    <a:pt x="9107" y="12176"/>
                    <a:pt x="9440" y="12376"/>
                  </a:cubicBezTo>
                  <a:cubicBezTo>
                    <a:pt x="10341" y="12877"/>
                    <a:pt x="11508" y="13210"/>
                    <a:pt x="12542" y="13010"/>
                  </a:cubicBezTo>
                  <a:cubicBezTo>
                    <a:pt x="13943" y="12777"/>
                    <a:pt x="14043" y="11009"/>
                    <a:pt x="13109" y="10175"/>
                  </a:cubicBezTo>
                  <a:cubicBezTo>
                    <a:pt x="15011" y="11109"/>
                    <a:pt x="20982" y="10975"/>
                    <a:pt x="20348" y="8440"/>
                  </a:cubicBezTo>
                  <a:cubicBezTo>
                    <a:pt x="20148" y="7506"/>
                    <a:pt x="19180" y="7306"/>
                    <a:pt x="18447" y="7139"/>
                  </a:cubicBezTo>
                  <a:cubicBezTo>
                    <a:pt x="19547" y="6506"/>
                    <a:pt x="21482" y="5805"/>
                    <a:pt x="21182" y="4271"/>
                  </a:cubicBezTo>
                  <a:cubicBezTo>
                    <a:pt x="21048" y="3637"/>
                    <a:pt x="20648" y="3203"/>
                    <a:pt x="20148" y="3003"/>
                  </a:cubicBezTo>
                  <a:cubicBezTo>
                    <a:pt x="20315" y="3170"/>
                    <a:pt x="20381" y="3337"/>
                    <a:pt x="20381" y="3337"/>
                  </a:cubicBezTo>
                  <a:cubicBezTo>
                    <a:pt x="20982" y="5939"/>
                    <a:pt x="17179" y="6372"/>
                    <a:pt x="17179" y="6372"/>
                  </a:cubicBezTo>
                  <a:cubicBezTo>
                    <a:pt x="17179" y="6372"/>
                    <a:pt x="20315" y="8173"/>
                    <a:pt x="18447" y="9274"/>
                  </a:cubicBezTo>
                  <a:cubicBezTo>
                    <a:pt x="16545" y="10308"/>
                    <a:pt x="12642" y="9274"/>
                    <a:pt x="12642" y="9274"/>
                  </a:cubicBezTo>
                  <a:cubicBezTo>
                    <a:pt x="12642" y="9274"/>
                    <a:pt x="13610" y="10642"/>
                    <a:pt x="11975" y="10875"/>
                  </a:cubicBezTo>
                  <a:cubicBezTo>
                    <a:pt x="10341" y="11142"/>
                    <a:pt x="7872" y="8841"/>
                    <a:pt x="7872" y="8841"/>
                  </a:cubicBezTo>
                  <a:cubicBezTo>
                    <a:pt x="10207" y="8974"/>
                    <a:pt x="13009" y="7706"/>
                    <a:pt x="13310" y="6372"/>
                  </a:cubicBezTo>
                  <a:cubicBezTo>
                    <a:pt x="13610" y="5038"/>
                    <a:pt x="12309" y="4671"/>
                    <a:pt x="12309" y="4671"/>
                  </a:cubicBezTo>
                  <a:cubicBezTo>
                    <a:pt x="12309" y="4671"/>
                    <a:pt x="13276" y="4171"/>
                    <a:pt x="13843" y="3036"/>
                  </a:cubicBezTo>
                  <a:cubicBezTo>
                    <a:pt x="14444" y="1936"/>
                    <a:pt x="12776" y="1168"/>
                    <a:pt x="12776" y="1168"/>
                  </a:cubicBezTo>
                  <a:cubicBezTo>
                    <a:pt x="12776" y="1168"/>
                    <a:pt x="13677" y="2369"/>
                    <a:pt x="12476" y="3503"/>
                  </a:cubicBezTo>
                  <a:cubicBezTo>
                    <a:pt x="11275" y="4638"/>
                    <a:pt x="9507" y="4004"/>
                    <a:pt x="9507" y="4004"/>
                  </a:cubicBezTo>
                  <a:cubicBezTo>
                    <a:pt x="9507" y="4004"/>
                    <a:pt x="11508" y="5271"/>
                    <a:pt x="10007" y="6272"/>
                  </a:cubicBezTo>
                  <a:cubicBezTo>
                    <a:pt x="8540" y="7273"/>
                    <a:pt x="5004" y="6472"/>
                    <a:pt x="3202" y="3370"/>
                  </a:cubicBezTo>
                  <a:cubicBezTo>
                    <a:pt x="2368" y="2002"/>
                    <a:pt x="2669" y="835"/>
                    <a:pt x="3202" y="1"/>
                  </a:cubicBezTo>
                  <a:cubicBezTo>
                    <a:pt x="1468" y="1168"/>
                    <a:pt x="467" y="3003"/>
                    <a:pt x="200" y="5305"/>
                  </a:cubicBezTo>
                  <a:cubicBezTo>
                    <a:pt x="200" y="5371"/>
                    <a:pt x="200" y="5472"/>
                    <a:pt x="167" y="5605"/>
                  </a:cubicBezTo>
                  <a:cubicBezTo>
                    <a:pt x="0" y="7706"/>
                    <a:pt x="2635" y="10108"/>
                    <a:pt x="3970" y="11476"/>
                  </a:cubicBezTo>
                  <a:cubicBezTo>
                    <a:pt x="5337" y="12844"/>
                    <a:pt x="6805" y="12343"/>
                    <a:pt x="6672" y="1030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52"/>
            <p:cNvSpPr/>
            <p:nvPr/>
          </p:nvSpPr>
          <p:spPr>
            <a:xfrm>
              <a:off x="4291005" y="3753792"/>
              <a:ext cx="151479" cy="124108"/>
            </a:xfrm>
            <a:custGeom>
              <a:avLst/>
              <a:gdLst/>
              <a:ahLst/>
              <a:cxnLst/>
              <a:rect l="l" t="t" r="r" b="b"/>
              <a:pathLst>
                <a:path w="10709" h="8774" extrusionOk="0">
                  <a:moveTo>
                    <a:pt x="10175" y="0"/>
                  </a:moveTo>
                  <a:cubicBezTo>
                    <a:pt x="10175" y="0"/>
                    <a:pt x="10208" y="34"/>
                    <a:pt x="10242" y="101"/>
                  </a:cubicBezTo>
                  <a:cubicBezTo>
                    <a:pt x="10342" y="201"/>
                    <a:pt x="10475" y="267"/>
                    <a:pt x="10542" y="501"/>
                  </a:cubicBezTo>
                  <a:cubicBezTo>
                    <a:pt x="10642" y="701"/>
                    <a:pt x="10408" y="901"/>
                    <a:pt x="10141" y="1035"/>
                  </a:cubicBezTo>
                  <a:cubicBezTo>
                    <a:pt x="9841" y="1168"/>
                    <a:pt x="9474" y="1235"/>
                    <a:pt x="9041" y="1235"/>
                  </a:cubicBezTo>
                  <a:lnTo>
                    <a:pt x="8407" y="1235"/>
                  </a:lnTo>
                  <a:lnTo>
                    <a:pt x="9007" y="1401"/>
                  </a:lnTo>
                  <a:cubicBezTo>
                    <a:pt x="9174" y="1435"/>
                    <a:pt x="9374" y="1535"/>
                    <a:pt x="9574" y="1668"/>
                  </a:cubicBezTo>
                  <a:cubicBezTo>
                    <a:pt x="9808" y="1768"/>
                    <a:pt x="9908" y="2002"/>
                    <a:pt x="10008" y="2202"/>
                  </a:cubicBezTo>
                  <a:cubicBezTo>
                    <a:pt x="10108" y="2702"/>
                    <a:pt x="9875" y="3236"/>
                    <a:pt x="9541" y="3603"/>
                  </a:cubicBezTo>
                  <a:cubicBezTo>
                    <a:pt x="9207" y="4037"/>
                    <a:pt x="8740" y="4337"/>
                    <a:pt x="8340" y="4437"/>
                  </a:cubicBezTo>
                  <a:cubicBezTo>
                    <a:pt x="8099" y="4497"/>
                    <a:pt x="7875" y="4523"/>
                    <a:pt x="7658" y="4523"/>
                  </a:cubicBezTo>
                  <a:cubicBezTo>
                    <a:pt x="7613" y="4523"/>
                    <a:pt x="7569" y="4522"/>
                    <a:pt x="7524" y="4520"/>
                  </a:cubicBezTo>
                  <a:lnTo>
                    <a:pt x="7524" y="4520"/>
                  </a:lnTo>
                  <a:cubicBezTo>
                    <a:pt x="7475" y="4492"/>
                    <a:pt x="7425" y="4465"/>
                    <a:pt x="7373" y="4437"/>
                  </a:cubicBezTo>
                  <a:cubicBezTo>
                    <a:pt x="7362" y="4458"/>
                    <a:pt x="7355" y="4480"/>
                    <a:pt x="7347" y="4506"/>
                  </a:cubicBezTo>
                  <a:lnTo>
                    <a:pt x="7347" y="4506"/>
                  </a:lnTo>
                  <a:cubicBezTo>
                    <a:pt x="7072" y="4477"/>
                    <a:pt x="6800" y="4414"/>
                    <a:pt x="6506" y="4337"/>
                  </a:cubicBezTo>
                  <a:lnTo>
                    <a:pt x="6506" y="4337"/>
                  </a:lnTo>
                  <a:cubicBezTo>
                    <a:pt x="6973" y="4737"/>
                    <a:pt x="7540" y="5004"/>
                    <a:pt x="8040" y="5404"/>
                  </a:cubicBezTo>
                  <a:cubicBezTo>
                    <a:pt x="8240" y="5571"/>
                    <a:pt x="8374" y="5771"/>
                    <a:pt x="8407" y="5905"/>
                  </a:cubicBezTo>
                  <a:cubicBezTo>
                    <a:pt x="8474" y="6205"/>
                    <a:pt x="8407" y="6272"/>
                    <a:pt x="8407" y="6272"/>
                  </a:cubicBezTo>
                  <a:cubicBezTo>
                    <a:pt x="8407" y="6272"/>
                    <a:pt x="8407" y="6338"/>
                    <a:pt x="8374" y="6405"/>
                  </a:cubicBezTo>
                  <a:cubicBezTo>
                    <a:pt x="8340" y="6505"/>
                    <a:pt x="8240" y="6572"/>
                    <a:pt x="8173" y="6705"/>
                  </a:cubicBezTo>
                  <a:cubicBezTo>
                    <a:pt x="7940" y="6939"/>
                    <a:pt x="7573" y="7206"/>
                    <a:pt x="7039" y="7406"/>
                  </a:cubicBezTo>
                  <a:cubicBezTo>
                    <a:pt x="6539" y="7606"/>
                    <a:pt x="5872" y="7773"/>
                    <a:pt x="5205" y="7839"/>
                  </a:cubicBezTo>
                  <a:cubicBezTo>
                    <a:pt x="5079" y="7846"/>
                    <a:pt x="4952" y="7850"/>
                    <a:pt x="4826" y="7850"/>
                  </a:cubicBezTo>
                  <a:cubicBezTo>
                    <a:pt x="4377" y="7850"/>
                    <a:pt x="3927" y="7801"/>
                    <a:pt x="3526" y="7633"/>
                  </a:cubicBezTo>
                  <a:lnTo>
                    <a:pt x="3526" y="7633"/>
                  </a:lnTo>
                  <a:cubicBezTo>
                    <a:pt x="3482" y="7566"/>
                    <a:pt x="3434" y="7503"/>
                    <a:pt x="3370" y="7439"/>
                  </a:cubicBezTo>
                  <a:lnTo>
                    <a:pt x="3291" y="7518"/>
                  </a:lnTo>
                  <a:lnTo>
                    <a:pt x="3291" y="7518"/>
                  </a:lnTo>
                  <a:cubicBezTo>
                    <a:pt x="3284" y="7514"/>
                    <a:pt x="3277" y="7510"/>
                    <a:pt x="3270" y="7506"/>
                  </a:cubicBezTo>
                  <a:lnTo>
                    <a:pt x="2569" y="7039"/>
                  </a:lnTo>
                  <a:lnTo>
                    <a:pt x="2569" y="7039"/>
                  </a:lnTo>
                  <a:lnTo>
                    <a:pt x="3136" y="7673"/>
                  </a:lnTo>
                  <a:cubicBezTo>
                    <a:pt x="3237" y="7773"/>
                    <a:pt x="3337" y="7906"/>
                    <a:pt x="3403" y="8040"/>
                  </a:cubicBezTo>
                  <a:cubicBezTo>
                    <a:pt x="3503" y="8173"/>
                    <a:pt x="3537" y="8340"/>
                    <a:pt x="3503" y="8406"/>
                  </a:cubicBezTo>
                  <a:cubicBezTo>
                    <a:pt x="3470" y="8507"/>
                    <a:pt x="3337" y="8573"/>
                    <a:pt x="3203" y="8607"/>
                  </a:cubicBezTo>
                  <a:cubicBezTo>
                    <a:pt x="3070" y="8607"/>
                    <a:pt x="2903" y="8673"/>
                    <a:pt x="2803" y="8673"/>
                  </a:cubicBezTo>
                  <a:cubicBezTo>
                    <a:pt x="2236" y="8673"/>
                    <a:pt x="1702" y="8573"/>
                    <a:pt x="1268" y="8440"/>
                  </a:cubicBezTo>
                  <a:cubicBezTo>
                    <a:pt x="868" y="8340"/>
                    <a:pt x="535" y="8206"/>
                    <a:pt x="334" y="8073"/>
                  </a:cubicBezTo>
                  <a:cubicBezTo>
                    <a:pt x="101" y="7940"/>
                    <a:pt x="1" y="7873"/>
                    <a:pt x="1" y="7873"/>
                  </a:cubicBezTo>
                  <a:lnTo>
                    <a:pt x="1" y="7873"/>
                  </a:lnTo>
                  <a:cubicBezTo>
                    <a:pt x="1" y="7873"/>
                    <a:pt x="68" y="8006"/>
                    <a:pt x="268" y="8106"/>
                  </a:cubicBezTo>
                  <a:cubicBezTo>
                    <a:pt x="501" y="8240"/>
                    <a:pt x="835" y="8406"/>
                    <a:pt x="1235" y="8540"/>
                  </a:cubicBezTo>
                  <a:cubicBezTo>
                    <a:pt x="1669" y="8673"/>
                    <a:pt x="2169" y="8773"/>
                    <a:pt x="2770" y="8773"/>
                  </a:cubicBezTo>
                  <a:cubicBezTo>
                    <a:pt x="2903" y="8773"/>
                    <a:pt x="3070" y="8773"/>
                    <a:pt x="3237" y="8740"/>
                  </a:cubicBezTo>
                  <a:cubicBezTo>
                    <a:pt x="3403" y="8707"/>
                    <a:pt x="3570" y="8673"/>
                    <a:pt x="3704" y="8440"/>
                  </a:cubicBezTo>
                  <a:cubicBezTo>
                    <a:pt x="3837" y="8240"/>
                    <a:pt x="3737" y="8040"/>
                    <a:pt x="3670" y="7873"/>
                  </a:cubicBezTo>
                  <a:cubicBezTo>
                    <a:pt x="3665" y="7864"/>
                    <a:pt x="3660" y="7856"/>
                    <a:pt x="3655" y="7848"/>
                  </a:cubicBezTo>
                  <a:lnTo>
                    <a:pt x="3655" y="7848"/>
                  </a:lnTo>
                  <a:cubicBezTo>
                    <a:pt x="3829" y="7911"/>
                    <a:pt x="4012" y="7954"/>
                    <a:pt x="4204" y="8006"/>
                  </a:cubicBezTo>
                  <a:cubicBezTo>
                    <a:pt x="4571" y="8073"/>
                    <a:pt x="4938" y="8073"/>
                    <a:pt x="5305" y="8073"/>
                  </a:cubicBezTo>
                  <a:cubicBezTo>
                    <a:pt x="6005" y="8040"/>
                    <a:pt x="6672" y="7906"/>
                    <a:pt x="7239" y="7706"/>
                  </a:cubicBezTo>
                  <a:cubicBezTo>
                    <a:pt x="7840" y="7539"/>
                    <a:pt x="8240" y="7239"/>
                    <a:pt x="8540" y="6939"/>
                  </a:cubicBezTo>
                  <a:cubicBezTo>
                    <a:pt x="8674" y="6839"/>
                    <a:pt x="8740" y="6672"/>
                    <a:pt x="8807" y="6572"/>
                  </a:cubicBezTo>
                  <a:cubicBezTo>
                    <a:pt x="8874" y="6438"/>
                    <a:pt x="8874" y="6405"/>
                    <a:pt x="8874" y="6405"/>
                  </a:cubicBezTo>
                  <a:cubicBezTo>
                    <a:pt x="8874" y="6405"/>
                    <a:pt x="8907" y="6372"/>
                    <a:pt x="8907" y="6272"/>
                  </a:cubicBezTo>
                  <a:lnTo>
                    <a:pt x="8907" y="6071"/>
                  </a:lnTo>
                  <a:cubicBezTo>
                    <a:pt x="8907" y="6005"/>
                    <a:pt x="8907" y="5905"/>
                    <a:pt x="8874" y="5771"/>
                  </a:cubicBezTo>
                  <a:cubicBezTo>
                    <a:pt x="8807" y="5571"/>
                    <a:pt x="8640" y="5338"/>
                    <a:pt x="8374" y="5104"/>
                  </a:cubicBezTo>
                  <a:cubicBezTo>
                    <a:pt x="8274" y="5004"/>
                    <a:pt x="8156" y="4911"/>
                    <a:pt x="8020" y="4818"/>
                  </a:cubicBezTo>
                  <a:lnTo>
                    <a:pt x="8020" y="4818"/>
                  </a:lnTo>
                  <a:cubicBezTo>
                    <a:pt x="8175" y="4797"/>
                    <a:pt x="8339" y="4760"/>
                    <a:pt x="8507" y="4704"/>
                  </a:cubicBezTo>
                  <a:cubicBezTo>
                    <a:pt x="9007" y="4537"/>
                    <a:pt x="9474" y="4203"/>
                    <a:pt x="9841" y="3736"/>
                  </a:cubicBezTo>
                  <a:cubicBezTo>
                    <a:pt x="10041" y="3536"/>
                    <a:pt x="10208" y="3269"/>
                    <a:pt x="10308" y="3003"/>
                  </a:cubicBezTo>
                  <a:cubicBezTo>
                    <a:pt x="10375" y="2736"/>
                    <a:pt x="10408" y="2402"/>
                    <a:pt x="10342" y="2102"/>
                  </a:cubicBezTo>
                  <a:cubicBezTo>
                    <a:pt x="10208" y="1835"/>
                    <a:pt x="10008" y="1602"/>
                    <a:pt x="9808" y="1502"/>
                  </a:cubicBezTo>
                  <a:cubicBezTo>
                    <a:pt x="9721" y="1452"/>
                    <a:pt x="9635" y="1407"/>
                    <a:pt x="9550" y="1369"/>
                  </a:cubicBezTo>
                  <a:lnTo>
                    <a:pt x="9550" y="1369"/>
                  </a:lnTo>
                  <a:cubicBezTo>
                    <a:pt x="9815" y="1326"/>
                    <a:pt x="10065" y="1245"/>
                    <a:pt x="10242" y="1135"/>
                  </a:cubicBezTo>
                  <a:cubicBezTo>
                    <a:pt x="10375" y="1068"/>
                    <a:pt x="10542" y="1001"/>
                    <a:pt x="10642" y="868"/>
                  </a:cubicBezTo>
                  <a:cubicBezTo>
                    <a:pt x="10675" y="768"/>
                    <a:pt x="10709" y="734"/>
                    <a:pt x="10709" y="668"/>
                  </a:cubicBezTo>
                  <a:cubicBezTo>
                    <a:pt x="10709" y="568"/>
                    <a:pt x="10709" y="501"/>
                    <a:pt x="10675" y="434"/>
                  </a:cubicBezTo>
                  <a:cubicBezTo>
                    <a:pt x="10675" y="367"/>
                    <a:pt x="10642" y="334"/>
                    <a:pt x="10575" y="267"/>
                  </a:cubicBezTo>
                  <a:cubicBezTo>
                    <a:pt x="10575" y="234"/>
                    <a:pt x="10542" y="234"/>
                    <a:pt x="10508" y="201"/>
                  </a:cubicBezTo>
                  <a:cubicBezTo>
                    <a:pt x="10475" y="167"/>
                    <a:pt x="10375" y="101"/>
                    <a:pt x="10342" y="67"/>
                  </a:cubicBezTo>
                  <a:cubicBezTo>
                    <a:pt x="10208" y="1"/>
                    <a:pt x="10175" y="0"/>
                    <a:pt x="10175"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2"/>
            <p:cNvSpPr/>
            <p:nvPr/>
          </p:nvSpPr>
          <p:spPr>
            <a:xfrm>
              <a:off x="4357543" y="3744145"/>
              <a:ext cx="42011" cy="12957"/>
            </a:xfrm>
            <a:custGeom>
              <a:avLst/>
              <a:gdLst/>
              <a:ahLst/>
              <a:cxnLst/>
              <a:rect l="l" t="t" r="r" b="b"/>
              <a:pathLst>
                <a:path w="2970" h="916" extrusionOk="0">
                  <a:moveTo>
                    <a:pt x="1005" y="1"/>
                  </a:moveTo>
                  <a:cubicBezTo>
                    <a:pt x="940" y="1"/>
                    <a:pt x="871" y="5"/>
                    <a:pt x="801" y="15"/>
                  </a:cubicBezTo>
                  <a:cubicBezTo>
                    <a:pt x="334" y="49"/>
                    <a:pt x="0" y="215"/>
                    <a:pt x="0" y="416"/>
                  </a:cubicBezTo>
                  <a:cubicBezTo>
                    <a:pt x="0" y="598"/>
                    <a:pt x="307" y="753"/>
                    <a:pt x="716" y="753"/>
                  </a:cubicBezTo>
                  <a:cubicBezTo>
                    <a:pt x="754" y="753"/>
                    <a:pt x="794" y="752"/>
                    <a:pt x="834" y="749"/>
                  </a:cubicBezTo>
                  <a:cubicBezTo>
                    <a:pt x="1268" y="716"/>
                    <a:pt x="1635" y="549"/>
                    <a:pt x="1635" y="349"/>
                  </a:cubicBezTo>
                  <a:cubicBezTo>
                    <a:pt x="1635" y="151"/>
                    <a:pt x="1370" y="1"/>
                    <a:pt x="1005" y="1"/>
                  </a:cubicBezTo>
                  <a:close/>
                  <a:moveTo>
                    <a:pt x="2317" y="416"/>
                  </a:moveTo>
                  <a:cubicBezTo>
                    <a:pt x="2183" y="416"/>
                    <a:pt x="2080" y="460"/>
                    <a:pt x="2035" y="549"/>
                  </a:cubicBezTo>
                  <a:cubicBezTo>
                    <a:pt x="2002" y="682"/>
                    <a:pt x="2168" y="783"/>
                    <a:pt x="2435" y="883"/>
                  </a:cubicBezTo>
                  <a:cubicBezTo>
                    <a:pt x="2513" y="905"/>
                    <a:pt x="2595" y="916"/>
                    <a:pt x="2669" y="916"/>
                  </a:cubicBezTo>
                  <a:cubicBezTo>
                    <a:pt x="2817" y="916"/>
                    <a:pt x="2936" y="871"/>
                    <a:pt x="2936" y="783"/>
                  </a:cubicBezTo>
                  <a:cubicBezTo>
                    <a:pt x="2969" y="682"/>
                    <a:pt x="2802" y="549"/>
                    <a:pt x="2535" y="449"/>
                  </a:cubicBezTo>
                  <a:cubicBezTo>
                    <a:pt x="2458" y="427"/>
                    <a:pt x="2383" y="416"/>
                    <a:pt x="2317" y="41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2"/>
            <p:cNvSpPr/>
            <p:nvPr/>
          </p:nvSpPr>
          <p:spPr>
            <a:xfrm>
              <a:off x="4482570" y="3733650"/>
              <a:ext cx="39648" cy="21288"/>
            </a:xfrm>
            <a:custGeom>
              <a:avLst/>
              <a:gdLst/>
              <a:ahLst/>
              <a:cxnLst/>
              <a:rect l="l" t="t" r="r" b="b"/>
              <a:pathLst>
                <a:path w="2803" h="1505" extrusionOk="0">
                  <a:moveTo>
                    <a:pt x="2448" y="1"/>
                  </a:moveTo>
                  <a:cubicBezTo>
                    <a:pt x="2274" y="1"/>
                    <a:pt x="2038" y="97"/>
                    <a:pt x="1802" y="290"/>
                  </a:cubicBezTo>
                  <a:cubicBezTo>
                    <a:pt x="1469" y="591"/>
                    <a:pt x="1268" y="924"/>
                    <a:pt x="1369" y="1091"/>
                  </a:cubicBezTo>
                  <a:cubicBezTo>
                    <a:pt x="1412" y="1145"/>
                    <a:pt x="1480" y="1171"/>
                    <a:pt x="1566" y="1171"/>
                  </a:cubicBezTo>
                  <a:cubicBezTo>
                    <a:pt x="1745" y="1171"/>
                    <a:pt x="1999" y="1060"/>
                    <a:pt x="2269" y="857"/>
                  </a:cubicBezTo>
                  <a:cubicBezTo>
                    <a:pt x="2603" y="591"/>
                    <a:pt x="2803" y="257"/>
                    <a:pt x="2669" y="90"/>
                  </a:cubicBezTo>
                  <a:cubicBezTo>
                    <a:pt x="2622" y="31"/>
                    <a:pt x="2544" y="1"/>
                    <a:pt x="2448" y="1"/>
                  </a:cubicBezTo>
                  <a:close/>
                  <a:moveTo>
                    <a:pt x="728" y="1020"/>
                  </a:moveTo>
                  <a:cubicBezTo>
                    <a:pt x="644" y="1020"/>
                    <a:pt x="543" y="1044"/>
                    <a:pt x="435" y="1091"/>
                  </a:cubicBezTo>
                  <a:cubicBezTo>
                    <a:pt x="134" y="1158"/>
                    <a:pt x="1" y="1324"/>
                    <a:pt x="34" y="1424"/>
                  </a:cubicBezTo>
                  <a:cubicBezTo>
                    <a:pt x="71" y="1480"/>
                    <a:pt x="148" y="1504"/>
                    <a:pt x="249" y="1504"/>
                  </a:cubicBezTo>
                  <a:cubicBezTo>
                    <a:pt x="331" y="1504"/>
                    <a:pt x="430" y="1488"/>
                    <a:pt x="535" y="1458"/>
                  </a:cubicBezTo>
                  <a:cubicBezTo>
                    <a:pt x="801" y="1358"/>
                    <a:pt x="935" y="1191"/>
                    <a:pt x="935" y="1124"/>
                  </a:cubicBezTo>
                  <a:cubicBezTo>
                    <a:pt x="899" y="1053"/>
                    <a:pt x="825" y="1020"/>
                    <a:pt x="728" y="102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2"/>
            <p:cNvSpPr/>
            <p:nvPr/>
          </p:nvSpPr>
          <p:spPr>
            <a:xfrm>
              <a:off x="4121151" y="3777839"/>
              <a:ext cx="107120" cy="88887"/>
            </a:xfrm>
            <a:custGeom>
              <a:avLst/>
              <a:gdLst/>
              <a:ahLst/>
              <a:cxnLst/>
              <a:rect l="l" t="t" r="r" b="b"/>
              <a:pathLst>
                <a:path w="7573" h="6284" extrusionOk="0">
                  <a:moveTo>
                    <a:pt x="4914" y="0"/>
                  </a:moveTo>
                  <a:cubicBezTo>
                    <a:pt x="3250" y="0"/>
                    <a:pt x="0" y="218"/>
                    <a:pt x="0" y="1703"/>
                  </a:cubicBezTo>
                  <a:lnTo>
                    <a:pt x="1568" y="5506"/>
                  </a:lnTo>
                  <a:cubicBezTo>
                    <a:pt x="1568" y="5506"/>
                    <a:pt x="2559" y="6284"/>
                    <a:pt x="4035" y="6284"/>
                  </a:cubicBezTo>
                  <a:cubicBezTo>
                    <a:pt x="5042" y="6284"/>
                    <a:pt x="6274" y="5922"/>
                    <a:pt x="7572" y="4705"/>
                  </a:cubicBezTo>
                  <a:lnTo>
                    <a:pt x="5871" y="35"/>
                  </a:lnTo>
                  <a:cubicBezTo>
                    <a:pt x="5880" y="26"/>
                    <a:pt x="5493" y="0"/>
                    <a:pt x="4914"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2"/>
            <p:cNvSpPr/>
            <p:nvPr/>
          </p:nvSpPr>
          <p:spPr>
            <a:xfrm>
              <a:off x="4121618" y="3777626"/>
              <a:ext cx="107601" cy="89580"/>
            </a:xfrm>
            <a:custGeom>
              <a:avLst/>
              <a:gdLst/>
              <a:ahLst/>
              <a:cxnLst/>
              <a:rect l="l" t="t" r="r" b="b"/>
              <a:pathLst>
                <a:path w="7607" h="6333" extrusionOk="0">
                  <a:moveTo>
                    <a:pt x="5078" y="1"/>
                  </a:moveTo>
                  <a:cubicBezTo>
                    <a:pt x="3475" y="1"/>
                    <a:pt x="1" y="178"/>
                    <a:pt x="1" y="1718"/>
                  </a:cubicBezTo>
                  <a:lnTo>
                    <a:pt x="768" y="3519"/>
                  </a:lnTo>
                  <a:cubicBezTo>
                    <a:pt x="1502" y="3386"/>
                    <a:pt x="2269" y="3219"/>
                    <a:pt x="3003" y="3086"/>
                  </a:cubicBezTo>
                  <a:cubicBezTo>
                    <a:pt x="3136" y="3086"/>
                    <a:pt x="3270" y="3052"/>
                    <a:pt x="3370" y="3052"/>
                  </a:cubicBezTo>
                  <a:cubicBezTo>
                    <a:pt x="3592" y="3022"/>
                    <a:pt x="3822" y="3003"/>
                    <a:pt x="4048" y="3003"/>
                  </a:cubicBezTo>
                  <a:cubicBezTo>
                    <a:pt x="4805" y="3003"/>
                    <a:pt x="5502" y="3210"/>
                    <a:pt x="5605" y="3853"/>
                  </a:cubicBezTo>
                  <a:cubicBezTo>
                    <a:pt x="5705" y="4587"/>
                    <a:pt x="4837" y="5354"/>
                    <a:pt x="4170" y="5521"/>
                  </a:cubicBezTo>
                  <a:cubicBezTo>
                    <a:pt x="3899" y="5583"/>
                    <a:pt x="3621" y="5610"/>
                    <a:pt x="3341" y="5610"/>
                  </a:cubicBezTo>
                  <a:cubicBezTo>
                    <a:pt x="2725" y="5610"/>
                    <a:pt x="2098" y="5481"/>
                    <a:pt x="1502" y="5320"/>
                  </a:cubicBezTo>
                  <a:lnTo>
                    <a:pt x="1502" y="5320"/>
                  </a:lnTo>
                  <a:lnTo>
                    <a:pt x="1602" y="5554"/>
                  </a:lnTo>
                  <a:cubicBezTo>
                    <a:pt x="1602" y="5554"/>
                    <a:pt x="2581" y="6332"/>
                    <a:pt x="4055" y="6332"/>
                  </a:cubicBezTo>
                  <a:cubicBezTo>
                    <a:pt x="5059" y="6332"/>
                    <a:pt x="6294" y="5971"/>
                    <a:pt x="7606" y="4753"/>
                  </a:cubicBezTo>
                  <a:lnTo>
                    <a:pt x="5872" y="17"/>
                  </a:lnTo>
                  <a:cubicBezTo>
                    <a:pt x="5872" y="17"/>
                    <a:pt x="5559" y="1"/>
                    <a:pt x="5078"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2"/>
            <p:cNvSpPr/>
            <p:nvPr/>
          </p:nvSpPr>
          <p:spPr>
            <a:xfrm>
              <a:off x="3873911" y="3595722"/>
              <a:ext cx="110897" cy="138267"/>
            </a:xfrm>
            <a:custGeom>
              <a:avLst/>
              <a:gdLst/>
              <a:ahLst/>
              <a:cxnLst/>
              <a:rect l="l" t="t" r="r" b="b"/>
              <a:pathLst>
                <a:path w="7840" h="9775" extrusionOk="0">
                  <a:moveTo>
                    <a:pt x="4437" y="1602"/>
                  </a:moveTo>
                  <a:cubicBezTo>
                    <a:pt x="4437" y="1602"/>
                    <a:pt x="0" y="1"/>
                    <a:pt x="367" y="4204"/>
                  </a:cubicBezTo>
                  <a:cubicBezTo>
                    <a:pt x="701" y="8407"/>
                    <a:pt x="4203" y="9774"/>
                    <a:pt x="5437" y="8840"/>
                  </a:cubicBezTo>
                  <a:cubicBezTo>
                    <a:pt x="6638" y="7873"/>
                    <a:pt x="7839" y="3003"/>
                    <a:pt x="4437" y="1602"/>
                  </a:cubicBezTo>
                  <a:close/>
                </a:path>
              </a:pathLst>
            </a:custGeom>
            <a:solidFill>
              <a:srgbClr val="F6C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2"/>
            <p:cNvSpPr/>
            <p:nvPr/>
          </p:nvSpPr>
          <p:spPr>
            <a:xfrm>
              <a:off x="3873911" y="3595722"/>
              <a:ext cx="110897" cy="138267"/>
            </a:xfrm>
            <a:custGeom>
              <a:avLst/>
              <a:gdLst/>
              <a:ahLst/>
              <a:cxnLst/>
              <a:rect l="l" t="t" r="r" b="b"/>
              <a:pathLst>
                <a:path w="7840" h="9775" extrusionOk="0">
                  <a:moveTo>
                    <a:pt x="4437" y="1602"/>
                  </a:moveTo>
                  <a:cubicBezTo>
                    <a:pt x="4437" y="1602"/>
                    <a:pt x="0" y="1"/>
                    <a:pt x="367" y="4204"/>
                  </a:cubicBezTo>
                  <a:cubicBezTo>
                    <a:pt x="701" y="8407"/>
                    <a:pt x="4203" y="9774"/>
                    <a:pt x="5437" y="8840"/>
                  </a:cubicBezTo>
                  <a:cubicBezTo>
                    <a:pt x="6638" y="7873"/>
                    <a:pt x="7839" y="3003"/>
                    <a:pt x="4437" y="1602"/>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2"/>
            <p:cNvSpPr/>
            <p:nvPr/>
          </p:nvSpPr>
          <p:spPr>
            <a:xfrm>
              <a:off x="3899386" y="3618368"/>
              <a:ext cx="85422" cy="108549"/>
            </a:xfrm>
            <a:custGeom>
              <a:avLst/>
              <a:gdLst/>
              <a:ahLst/>
              <a:cxnLst/>
              <a:rect l="l" t="t" r="r" b="b"/>
              <a:pathLst>
                <a:path w="6039" h="7674" extrusionOk="0">
                  <a:moveTo>
                    <a:pt x="2636" y="1"/>
                  </a:moveTo>
                  <a:lnTo>
                    <a:pt x="2569" y="1"/>
                  </a:lnTo>
                  <a:cubicBezTo>
                    <a:pt x="2569" y="101"/>
                    <a:pt x="2636" y="134"/>
                    <a:pt x="2569" y="234"/>
                  </a:cubicBezTo>
                  <a:cubicBezTo>
                    <a:pt x="2536" y="1302"/>
                    <a:pt x="3069" y="2970"/>
                    <a:pt x="2202" y="3904"/>
                  </a:cubicBezTo>
                  <a:cubicBezTo>
                    <a:pt x="1335" y="4804"/>
                    <a:pt x="0" y="5505"/>
                    <a:pt x="1035" y="6973"/>
                  </a:cubicBezTo>
                  <a:cubicBezTo>
                    <a:pt x="1068" y="7006"/>
                    <a:pt x="1068" y="7073"/>
                    <a:pt x="1068" y="7073"/>
                  </a:cubicBezTo>
                  <a:cubicBezTo>
                    <a:pt x="2035" y="7640"/>
                    <a:pt x="3036" y="7673"/>
                    <a:pt x="3570" y="7239"/>
                  </a:cubicBezTo>
                  <a:cubicBezTo>
                    <a:pt x="4837" y="6272"/>
                    <a:pt x="6038" y="1402"/>
                    <a:pt x="2636"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2"/>
            <p:cNvSpPr/>
            <p:nvPr/>
          </p:nvSpPr>
          <p:spPr>
            <a:xfrm>
              <a:off x="3905525" y="3647634"/>
              <a:ext cx="35391" cy="48135"/>
            </a:xfrm>
            <a:custGeom>
              <a:avLst/>
              <a:gdLst/>
              <a:ahLst/>
              <a:cxnLst/>
              <a:rect l="l" t="t" r="r" b="b"/>
              <a:pathLst>
                <a:path w="2502" h="3403" extrusionOk="0">
                  <a:moveTo>
                    <a:pt x="2302" y="2502"/>
                  </a:moveTo>
                  <a:cubicBezTo>
                    <a:pt x="2068" y="2435"/>
                    <a:pt x="1801" y="2402"/>
                    <a:pt x="1601" y="2335"/>
                  </a:cubicBezTo>
                  <a:cubicBezTo>
                    <a:pt x="1568" y="2335"/>
                    <a:pt x="1468" y="2268"/>
                    <a:pt x="1434" y="2268"/>
                  </a:cubicBezTo>
                  <a:lnTo>
                    <a:pt x="1368" y="2268"/>
                  </a:lnTo>
                  <a:lnTo>
                    <a:pt x="1368" y="2268"/>
                  </a:lnTo>
                  <a:lnTo>
                    <a:pt x="1301" y="2268"/>
                  </a:lnTo>
                  <a:lnTo>
                    <a:pt x="1268" y="2268"/>
                  </a:lnTo>
                  <a:lnTo>
                    <a:pt x="1268" y="2268"/>
                  </a:lnTo>
                  <a:lnTo>
                    <a:pt x="1268" y="2268"/>
                  </a:lnTo>
                  <a:lnTo>
                    <a:pt x="1268" y="2335"/>
                  </a:lnTo>
                  <a:lnTo>
                    <a:pt x="1268" y="2402"/>
                  </a:lnTo>
                  <a:cubicBezTo>
                    <a:pt x="1268" y="2669"/>
                    <a:pt x="1468" y="2869"/>
                    <a:pt x="1635" y="3036"/>
                  </a:cubicBezTo>
                  <a:cubicBezTo>
                    <a:pt x="2002" y="3336"/>
                    <a:pt x="2402" y="3336"/>
                    <a:pt x="2402" y="3369"/>
                  </a:cubicBezTo>
                  <a:cubicBezTo>
                    <a:pt x="2402" y="3369"/>
                    <a:pt x="2302" y="3369"/>
                    <a:pt x="2135" y="3403"/>
                  </a:cubicBezTo>
                  <a:lnTo>
                    <a:pt x="1868" y="3403"/>
                  </a:lnTo>
                  <a:cubicBezTo>
                    <a:pt x="1735" y="3369"/>
                    <a:pt x="1601" y="3369"/>
                    <a:pt x="1468" y="3336"/>
                  </a:cubicBezTo>
                  <a:cubicBezTo>
                    <a:pt x="1368" y="3269"/>
                    <a:pt x="1201" y="3202"/>
                    <a:pt x="1068" y="3069"/>
                  </a:cubicBezTo>
                  <a:cubicBezTo>
                    <a:pt x="934" y="2936"/>
                    <a:pt x="801" y="2769"/>
                    <a:pt x="734" y="2535"/>
                  </a:cubicBezTo>
                  <a:cubicBezTo>
                    <a:pt x="734" y="2502"/>
                    <a:pt x="701" y="2402"/>
                    <a:pt x="701" y="2335"/>
                  </a:cubicBezTo>
                  <a:cubicBezTo>
                    <a:pt x="701" y="2235"/>
                    <a:pt x="701" y="2202"/>
                    <a:pt x="734" y="2102"/>
                  </a:cubicBezTo>
                  <a:cubicBezTo>
                    <a:pt x="734" y="2035"/>
                    <a:pt x="767" y="1935"/>
                    <a:pt x="867" y="1901"/>
                  </a:cubicBezTo>
                  <a:cubicBezTo>
                    <a:pt x="901" y="1835"/>
                    <a:pt x="967" y="1768"/>
                    <a:pt x="1034" y="1735"/>
                  </a:cubicBezTo>
                  <a:cubicBezTo>
                    <a:pt x="1101" y="1701"/>
                    <a:pt x="1134" y="1668"/>
                    <a:pt x="1234" y="1668"/>
                  </a:cubicBezTo>
                  <a:lnTo>
                    <a:pt x="1268" y="1668"/>
                  </a:lnTo>
                  <a:lnTo>
                    <a:pt x="1268" y="1668"/>
                  </a:lnTo>
                  <a:lnTo>
                    <a:pt x="1268" y="1668"/>
                  </a:lnTo>
                  <a:lnTo>
                    <a:pt x="1268" y="1668"/>
                  </a:lnTo>
                  <a:lnTo>
                    <a:pt x="1268" y="1668"/>
                  </a:lnTo>
                  <a:lnTo>
                    <a:pt x="1268" y="1668"/>
                  </a:lnTo>
                  <a:lnTo>
                    <a:pt x="1268" y="1668"/>
                  </a:lnTo>
                  <a:cubicBezTo>
                    <a:pt x="1268" y="1668"/>
                    <a:pt x="1268" y="1601"/>
                    <a:pt x="1234" y="1601"/>
                  </a:cubicBezTo>
                  <a:lnTo>
                    <a:pt x="1168" y="1501"/>
                  </a:lnTo>
                  <a:lnTo>
                    <a:pt x="1068" y="1234"/>
                  </a:lnTo>
                  <a:cubicBezTo>
                    <a:pt x="934" y="934"/>
                    <a:pt x="767" y="701"/>
                    <a:pt x="634" y="500"/>
                  </a:cubicBezTo>
                  <a:cubicBezTo>
                    <a:pt x="500" y="267"/>
                    <a:pt x="334" y="167"/>
                    <a:pt x="234" y="67"/>
                  </a:cubicBezTo>
                  <a:cubicBezTo>
                    <a:pt x="100" y="0"/>
                    <a:pt x="0" y="0"/>
                    <a:pt x="0" y="0"/>
                  </a:cubicBezTo>
                  <a:lnTo>
                    <a:pt x="267" y="0"/>
                  </a:lnTo>
                  <a:cubicBezTo>
                    <a:pt x="434" y="33"/>
                    <a:pt x="634" y="100"/>
                    <a:pt x="834" y="267"/>
                  </a:cubicBezTo>
                  <a:cubicBezTo>
                    <a:pt x="1068" y="434"/>
                    <a:pt x="1268" y="701"/>
                    <a:pt x="1468" y="1001"/>
                  </a:cubicBezTo>
                  <a:cubicBezTo>
                    <a:pt x="1535" y="1068"/>
                    <a:pt x="1568" y="1101"/>
                    <a:pt x="1635" y="1201"/>
                  </a:cubicBezTo>
                  <a:lnTo>
                    <a:pt x="1735" y="1334"/>
                  </a:lnTo>
                  <a:lnTo>
                    <a:pt x="1835" y="1501"/>
                  </a:lnTo>
                  <a:cubicBezTo>
                    <a:pt x="2068" y="1768"/>
                    <a:pt x="2302" y="2168"/>
                    <a:pt x="2502" y="2469"/>
                  </a:cubicBezTo>
                  <a:cubicBezTo>
                    <a:pt x="2402" y="2535"/>
                    <a:pt x="2368" y="2535"/>
                    <a:pt x="2302" y="2502"/>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2"/>
            <p:cNvSpPr/>
            <p:nvPr/>
          </p:nvSpPr>
          <p:spPr>
            <a:xfrm>
              <a:off x="3893247" y="3622145"/>
              <a:ext cx="17950" cy="9930"/>
            </a:xfrm>
            <a:custGeom>
              <a:avLst/>
              <a:gdLst/>
              <a:ahLst/>
              <a:cxnLst/>
              <a:rect l="l" t="t" r="r" b="b"/>
              <a:pathLst>
                <a:path w="1269" h="702" extrusionOk="0">
                  <a:moveTo>
                    <a:pt x="68" y="535"/>
                  </a:moveTo>
                  <a:cubicBezTo>
                    <a:pt x="101" y="701"/>
                    <a:pt x="401" y="701"/>
                    <a:pt x="735" y="635"/>
                  </a:cubicBezTo>
                  <a:cubicBezTo>
                    <a:pt x="1068" y="535"/>
                    <a:pt x="1268" y="334"/>
                    <a:pt x="1235" y="168"/>
                  </a:cubicBezTo>
                  <a:cubicBezTo>
                    <a:pt x="1168" y="1"/>
                    <a:pt x="901" y="1"/>
                    <a:pt x="568" y="68"/>
                  </a:cubicBezTo>
                  <a:cubicBezTo>
                    <a:pt x="268" y="168"/>
                    <a:pt x="1" y="368"/>
                    <a:pt x="68" y="535"/>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2"/>
            <p:cNvSpPr/>
            <p:nvPr/>
          </p:nvSpPr>
          <p:spPr>
            <a:xfrm>
              <a:off x="3917789" y="3359783"/>
              <a:ext cx="534327" cy="468511"/>
            </a:xfrm>
            <a:custGeom>
              <a:avLst/>
              <a:gdLst/>
              <a:ahLst/>
              <a:cxnLst/>
              <a:rect l="l" t="t" r="r" b="b"/>
              <a:pathLst>
                <a:path w="37775" h="33122" extrusionOk="0">
                  <a:moveTo>
                    <a:pt x="16560" y="1"/>
                  </a:moveTo>
                  <a:cubicBezTo>
                    <a:pt x="11448" y="1"/>
                    <a:pt x="6901" y="2493"/>
                    <a:pt x="3903" y="6740"/>
                  </a:cubicBezTo>
                  <a:cubicBezTo>
                    <a:pt x="1768" y="9776"/>
                    <a:pt x="0" y="13879"/>
                    <a:pt x="1068" y="17682"/>
                  </a:cubicBezTo>
                  <a:cubicBezTo>
                    <a:pt x="1232" y="18009"/>
                    <a:pt x="2683" y="21621"/>
                    <a:pt x="3019" y="21621"/>
                  </a:cubicBezTo>
                  <a:cubicBezTo>
                    <a:pt x="3025" y="21621"/>
                    <a:pt x="3031" y="21620"/>
                    <a:pt x="3036" y="21618"/>
                  </a:cubicBezTo>
                  <a:lnTo>
                    <a:pt x="3036" y="21618"/>
                  </a:lnTo>
                  <a:cubicBezTo>
                    <a:pt x="1768" y="22251"/>
                    <a:pt x="901" y="23619"/>
                    <a:pt x="768" y="25020"/>
                  </a:cubicBezTo>
                  <a:cubicBezTo>
                    <a:pt x="434" y="28789"/>
                    <a:pt x="5504" y="31892"/>
                    <a:pt x="8607" y="32592"/>
                  </a:cubicBezTo>
                  <a:cubicBezTo>
                    <a:pt x="10169" y="32946"/>
                    <a:pt x="11789" y="33121"/>
                    <a:pt x="13413" y="33121"/>
                  </a:cubicBezTo>
                  <a:cubicBezTo>
                    <a:pt x="16228" y="33121"/>
                    <a:pt x="19056" y="32595"/>
                    <a:pt x="21616" y="31558"/>
                  </a:cubicBezTo>
                  <a:cubicBezTo>
                    <a:pt x="28054" y="28956"/>
                    <a:pt x="29255" y="25420"/>
                    <a:pt x="29255" y="25420"/>
                  </a:cubicBezTo>
                  <a:cubicBezTo>
                    <a:pt x="29255" y="25420"/>
                    <a:pt x="29744" y="26806"/>
                    <a:pt x="31646" y="26806"/>
                  </a:cubicBezTo>
                  <a:cubicBezTo>
                    <a:pt x="32177" y="26806"/>
                    <a:pt x="32819" y="26698"/>
                    <a:pt x="33591" y="26421"/>
                  </a:cubicBezTo>
                  <a:cubicBezTo>
                    <a:pt x="36667" y="25347"/>
                    <a:pt x="37774" y="18769"/>
                    <a:pt x="33704" y="18769"/>
                  </a:cubicBezTo>
                  <a:cubicBezTo>
                    <a:pt x="33096" y="18769"/>
                    <a:pt x="32373" y="18916"/>
                    <a:pt x="31523" y="19249"/>
                  </a:cubicBezTo>
                  <a:cubicBezTo>
                    <a:pt x="31523" y="19249"/>
                    <a:pt x="34925" y="15914"/>
                    <a:pt x="34725" y="13445"/>
                  </a:cubicBezTo>
                  <a:cubicBezTo>
                    <a:pt x="34525" y="11010"/>
                    <a:pt x="30455" y="903"/>
                    <a:pt x="17613" y="36"/>
                  </a:cubicBezTo>
                  <a:cubicBezTo>
                    <a:pt x="17259" y="12"/>
                    <a:pt x="16908" y="1"/>
                    <a:pt x="16560"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2"/>
            <p:cNvSpPr/>
            <p:nvPr/>
          </p:nvSpPr>
          <p:spPr>
            <a:xfrm>
              <a:off x="4367444" y="3561760"/>
              <a:ext cx="41544" cy="58985"/>
            </a:xfrm>
            <a:custGeom>
              <a:avLst/>
              <a:gdLst/>
              <a:ahLst/>
              <a:cxnLst/>
              <a:rect l="l" t="t" r="r" b="b"/>
              <a:pathLst>
                <a:path w="2937" h="4170" extrusionOk="0">
                  <a:moveTo>
                    <a:pt x="2936" y="0"/>
                  </a:moveTo>
                  <a:lnTo>
                    <a:pt x="2936" y="0"/>
                  </a:lnTo>
                  <a:cubicBezTo>
                    <a:pt x="2136" y="2102"/>
                    <a:pt x="1" y="4170"/>
                    <a:pt x="1" y="4170"/>
                  </a:cubicBezTo>
                  <a:cubicBezTo>
                    <a:pt x="234" y="4136"/>
                    <a:pt x="468" y="4070"/>
                    <a:pt x="668" y="3970"/>
                  </a:cubicBezTo>
                  <a:cubicBezTo>
                    <a:pt x="1502" y="3002"/>
                    <a:pt x="2636" y="1468"/>
                    <a:pt x="2936"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2"/>
            <p:cNvSpPr/>
            <p:nvPr/>
          </p:nvSpPr>
          <p:spPr>
            <a:xfrm>
              <a:off x="3923928" y="3684425"/>
              <a:ext cx="506292" cy="143869"/>
            </a:xfrm>
            <a:custGeom>
              <a:avLst/>
              <a:gdLst/>
              <a:ahLst/>
              <a:cxnLst/>
              <a:rect l="l" t="t" r="r" b="b"/>
              <a:pathLst>
                <a:path w="35793" h="10171" extrusionOk="0">
                  <a:moveTo>
                    <a:pt x="35792" y="1"/>
                  </a:moveTo>
                  <a:cubicBezTo>
                    <a:pt x="35359" y="1269"/>
                    <a:pt x="34525" y="2336"/>
                    <a:pt x="33424" y="2736"/>
                  </a:cubicBezTo>
                  <a:cubicBezTo>
                    <a:pt x="32652" y="3003"/>
                    <a:pt x="32011" y="3108"/>
                    <a:pt x="31480" y="3108"/>
                  </a:cubicBezTo>
                  <a:cubicBezTo>
                    <a:pt x="29559" y="3108"/>
                    <a:pt x="29087" y="1736"/>
                    <a:pt x="29087" y="1736"/>
                  </a:cubicBezTo>
                  <a:cubicBezTo>
                    <a:pt x="29087" y="1736"/>
                    <a:pt x="27853" y="5271"/>
                    <a:pt x="21449" y="7840"/>
                  </a:cubicBezTo>
                  <a:cubicBezTo>
                    <a:pt x="18868" y="8885"/>
                    <a:pt x="16001" y="9412"/>
                    <a:pt x="13162" y="9412"/>
                  </a:cubicBezTo>
                  <a:cubicBezTo>
                    <a:pt x="11560" y="9412"/>
                    <a:pt x="9967" y="9244"/>
                    <a:pt x="8439" y="8907"/>
                  </a:cubicBezTo>
                  <a:cubicBezTo>
                    <a:pt x="5270" y="8173"/>
                    <a:pt x="267" y="5105"/>
                    <a:pt x="600" y="1302"/>
                  </a:cubicBezTo>
                  <a:cubicBezTo>
                    <a:pt x="600" y="1168"/>
                    <a:pt x="634" y="1068"/>
                    <a:pt x="634" y="935"/>
                  </a:cubicBezTo>
                  <a:lnTo>
                    <a:pt x="634" y="935"/>
                  </a:lnTo>
                  <a:cubicBezTo>
                    <a:pt x="500" y="1302"/>
                    <a:pt x="400" y="1669"/>
                    <a:pt x="334" y="2069"/>
                  </a:cubicBezTo>
                  <a:cubicBezTo>
                    <a:pt x="0" y="5838"/>
                    <a:pt x="5070" y="8941"/>
                    <a:pt x="8173" y="9641"/>
                  </a:cubicBezTo>
                  <a:cubicBezTo>
                    <a:pt x="9735" y="9995"/>
                    <a:pt x="11355" y="10170"/>
                    <a:pt x="12979" y="10170"/>
                  </a:cubicBezTo>
                  <a:cubicBezTo>
                    <a:pt x="15794" y="10170"/>
                    <a:pt x="18622" y="9644"/>
                    <a:pt x="21182" y="8607"/>
                  </a:cubicBezTo>
                  <a:cubicBezTo>
                    <a:pt x="27620" y="6005"/>
                    <a:pt x="28821" y="2469"/>
                    <a:pt x="28821" y="2469"/>
                  </a:cubicBezTo>
                  <a:cubicBezTo>
                    <a:pt x="28821" y="2469"/>
                    <a:pt x="29310" y="3855"/>
                    <a:pt x="31212" y="3855"/>
                  </a:cubicBezTo>
                  <a:cubicBezTo>
                    <a:pt x="31743" y="3855"/>
                    <a:pt x="32385" y="3747"/>
                    <a:pt x="33157" y="3470"/>
                  </a:cubicBezTo>
                  <a:cubicBezTo>
                    <a:pt x="34491" y="3003"/>
                    <a:pt x="35459" y="1502"/>
                    <a:pt x="35792"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52"/>
            <p:cNvSpPr/>
            <p:nvPr/>
          </p:nvSpPr>
          <p:spPr>
            <a:xfrm>
              <a:off x="3925809" y="3526369"/>
              <a:ext cx="37767" cy="133543"/>
            </a:xfrm>
            <a:custGeom>
              <a:avLst/>
              <a:gdLst/>
              <a:ahLst/>
              <a:cxnLst/>
              <a:rect l="l" t="t" r="r" b="b"/>
              <a:pathLst>
                <a:path w="2670" h="9441" extrusionOk="0">
                  <a:moveTo>
                    <a:pt x="2669" y="9107"/>
                  </a:moveTo>
                  <a:lnTo>
                    <a:pt x="2669" y="9107"/>
                  </a:lnTo>
                  <a:cubicBezTo>
                    <a:pt x="2667" y="9108"/>
                    <a:pt x="2664" y="9108"/>
                    <a:pt x="2662" y="9109"/>
                  </a:cubicBezTo>
                  <a:lnTo>
                    <a:pt x="2662" y="9109"/>
                  </a:lnTo>
                  <a:cubicBezTo>
                    <a:pt x="2665" y="9109"/>
                    <a:pt x="2667" y="9108"/>
                    <a:pt x="2669" y="9107"/>
                  </a:cubicBezTo>
                  <a:close/>
                  <a:moveTo>
                    <a:pt x="801" y="0"/>
                  </a:moveTo>
                  <a:cubicBezTo>
                    <a:pt x="167" y="1935"/>
                    <a:pt x="0" y="3936"/>
                    <a:pt x="534" y="5838"/>
                  </a:cubicBezTo>
                  <a:cubicBezTo>
                    <a:pt x="634" y="6138"/>
                    <a:pt x="1568" y="8473"/>
                    <a:pt x="2135" y="9440"/>
                  </a:cubicBezTo>
                  <a:cubicBezTo>
                    <a:pt x="2300" y="9309"/>
                    <a:pt x="2465" y="9177"/>
                    <a:pt x="2662" y="9109"/>
                  </a:cubicBezTo>
                  <a:lnTo>
                    <a:pt x="2662" y="9109"/>
                  </a:lnTo>
                  <a:cubicBezTo>
                    <a:pt x="2659" y="9110"/>
                    <a:pt x="2656" y="9110"/>
                    <a:pt x="2652" y="9110"/>
                  </a:cubicBezTo>
                  <a:cubicBezTo>
                    <a:pt x="2317" y="9110"/>
                    <a:pt x="865" y="5465"/>
                    <a:pt x="734" y="5104"/>
                  </a:cubicBezTo>
                  <a:cubicBezTo>
                    <a:pt x="234" y="3436"/>
                    <a:pt x="334" y="1668"/>
                    <a:pt x="801"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52"/>
            <p:cNvSpPr/>
            <p:nvPr/>
          </p:nvSpPr>
          <p:spPr>
            <a:xfrm>
              <a:off x="4147093" y="3679135"/>
              <a:ext cx="137320" cy="86058"/>
            </a:xfrm>
            <a:custGeom>
              <a:avLst/>
              <a:gdLst/>
              <a:ahLst/>
              <a:cxnLst/>
              <a:rect l="l" t="t" r="r" b="b"/>
              <a:pathLst>
                <a:path w="9708" h="6084" extrusionOk="0">
                  <a:moveTo>
                    <a:pt x="5699" y="0"/>
                  </a:moveTo>
                  <a:cubicBezTo>
                    <a:pt x="5251" y="0"/>
                    <a:pt x="4782" y="46"/>
                    <a:pt x="4304" y="141"/>
                  </a:cubicBezTo>
                  <a:cubicBezTo>
                    <a:pt x="1802" y="642"/>
                    <a:pt x="1" y="2343"/>
                    <a:pt x="335" y="3944"/>
                  </a:cubicBezTo>
                  <a:cubicBezTo>
                    <a:pt x="579" y="5245"/>
                    <a:pt x="2122" y="6084"/>
                    <a:pt x="4035" y="6084"/>
                  </a:cubicBezTo>
                  <a:cubicBezTo>
                    <a:pt x="4476" y="6084"/>
                    <a:pt x="4936" y="6039"/>
                    <a:pt x="5405" y="5946"/>
                  </a:cubicBezTo>
                  <a:cubicBezTo>
                    <a:pt x="7907" y="5445"/>
                    <a:pt x="9708" y="3711"/>
                    <a:pt x="9374" y="2143"/>
                  </a:cubicBezTo>
                  <a:cubicBezTo>
                    <a:pt x="9131" y="820"/>
                    <a:pt x="7600" y="0"/>
                    <a:pt x="5699"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52"/>
            <p:cNvSpPr/>
            <p:nvPr/>
          </p:nvSpPr>
          <p:spPr>
            <a:xfrm>
              <a:off x="3927224" y="3667451"/>
              <a:ext cx="93442" cy="85181"/>
            </a:xfrm>
            <a:custGeom>
              <a:avLst/>
              <a:gdLst/>
              <a:ahLst/>
              <a:cxnLst/>
              <a:rect l="l" t="t" r="r" b="b"/>
              <a:pathLst>
                <a:path w="6606" h="6022" extrusionOk="0">
                  <a:moveTo>
                    <a:pt x="2169" y="0"/>
                  </a:moveTo>
                  <a:cubicBezTo>
                    <a:pt x="1001" y="667"/>
                    <a:pt x="201" y="1968"/>
                    <a:pt x="67" y="3269"/>
                  </a:cubicBezTo>
                  <a:cubicBezTo>
                    <a:pt x="1" y="4103"/>
                    <a:pt x="201" y="4937"/>
                    <a:pt x="568" y="5671"/>
                  </a:cubicBezTo>
                  <a:cubicBezTo>
                    <a:pt x="701" y="5704"/>
                    <a:pt x="868" y="5771"/>
                    <a:pt x="1001" y="5804"/>
                  </a:cubicBezTo>
                  <a:cubicBezTo>
                    <a:pt x="1568" y="5952"/>
                    <a:pt x="2130" y="6022"/>
                    <a:pt x="2663" y="6022"/>
                  </a:cubicBezTo>
                  <a:cubicBezTo>
                    <a:pt x="4419" y="6022"/>
                    <a:pt x="5865" y="5265"/>
                    <a:pt x="6172" y="4036"/>
                  </a:cubicBezTo>
                  <a:cubicBezTo>
                    <a:pt x="6605" y="2469"/>
                    <a:pt x="4904" y="667"/>
                    <a:pt x="2436" y="33"/>
                  </a:cubicBezTo>
                  <a:cubicBezTo>
                    <a:pt x="2369" y="0"/>
                    <a:pt x="2235" y="0"/>
                    <a:pt x="2169"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2"/>
            <p:cNvSpPr/>
            <p:nvPr/>
          </p:nvSpPr>
          <p:spPr>
            <a:xfrm>
              <a:off x="4356128" y="3656121"/>
              <a:ext cx="41997" cy="61347"/>
            </a:xfrm>
            <a:custGeom>
              <a:avLst/>
              <a:gdLst/>
              <a:ahLst/>
              <a:cxnLst/>
              <a:rect l="l" t="t" r="r" b="b"/>
              <a:pathLst>
                <a:path w="2969" h="4337" extrusionOk="0">
                  <a:moveTo>
                    <a:pt x="1201" y="1969"/>
                  </a:moveTo>
                  <a:cubicBezTo>
                    <a:pt x="1468" y="2002"/>
                    <a:pt x="1768" y="2002"/>
                    <a:pt x="2102" y="2102"/>
                  </a:cubicBezTo>
                  <a:cubicBezTo>
                    <a:pt x="2402" y="2169"/>
                    <a:pt x="2735" y="2336"/>
                    <a:pt x="2902" y="2669"/>
                  </a:cubicBezTo>
                  <a:cubicBezTo>
                    <a:pt x="2936" y="2769"/>
                    <a:pt x="2936" y="2836"/>
                    <a:pt x="2969" y="2936"/>
                  </a:cubicBezTo>
                  <a:lnTo>
                    <a:pt x="2969" y="3169"/>
                  </a:lnTo>
                  <a:cubicBezTo>
                    <a:pt x="2936" y="3303"/>
                    <a:pt x="2936" y="3470"/>
                    <a:pt x="2836" y="3603"/>
                  </a:cubicBezTo>
                  <a:cubicBezTo>
                    <a:pt x="2802" y="3636"/>
                    <a:pt x="2802" y="3737"/>
                    <a:pt x="2769" y="3770"/>
                  </a:cubicBezTo>
                  <a:cubicBezTo>
                    <a:pt x="2735" y="3803"/>
                    <a:pt x="2702" y="3837"/>
                    <a:pt x="2635" y="3937"/>
                  </a:cubicBezTo>
                  <a:cubicBezTo>
                    <a:pt x="2569" y="4070"/>
                    <a:pt x="2435" y="4103"/>
                    <a:pt x="2369" y="4137"/>
                  </a:cubicBezTo>
                  <a:cubicBezTo>
                    <a:pt x="1935" y="4337"/>
                    <a:pt x="1601" y="4304"/>
                    <a:pt x="1401" y="4270"/>
                  </a:cubicBezTo>
                  <a:cubicBezTo>
                    <a:pt x="1268" y="4270"/>
                    <a:pt x="1168" y="4237"/>
                    <a:pt x="1134" y="4237"/>
                  </a:cubicBezTo>
                  <a:lnTo>
                    <a:pt x="1068" y="4237"/>
                  </a:lnTo>
                  <a:lnTo>
                    <a:pt x="1134" y="4237"/>
                  </a:lnTo>
                  <a:cubicBezTo>
                    <a:pt x="1168" y="4237"/>
                    <a:pt x="1268" y="4237"/>
                    <a:pt x="1401" y="4170"/>
                  </a:cubicBezTo>
                  <a:cubicBezTo>
                    <a:pt x="1601" y="4137"/>
                    <a:pt x="1935" y="4103"/>
                    <a:pt x="2168" y="3870"/>
                  </a:cubicBezTo>
                  <a:cubicBezTo>
                    <a:pt x="2235" y="3803"/>
                    <a:pt x="2302" y="3803"/>
                    <a:pt x="2335" y="3737"/>
                  </a:cubicBezTo>
                  <a:cubicBezTo>
                    <a:pt x="2402" y="3670"/>
                    <a:pt x="2402" y="3636"/>
                    <a:pt x="2435" y="3603"/>
                  </a:cubicBezTo>
                  <a:cubicBezTo>
                    <a:pt x="2435" y="3536"/>
                    <a:pt x="2469" y="3503"/>
                    <a:pt x="2469" y="3470"/>
                  </a:cubicBezTo>
                  <a:cubicBezTo>
                    <a:pt x="2502" y="3303"/>
                    <a:pt x="2569" y="3036"/>
                    <a:pt x="2435" y="2969"/>
                  </a:cubicBezTo>
                  <a:cubicBezTo>
                    <a:pt x="2335" y="2836"/>
                    <a:pt x="2168" y="2769"/>
                    <a:pt x="1935" y="2702"/>
                  </a:cubicBezTo>
                  <a:cubicBezTo>
                    <a:pt x="1668" y="2669"/>
                    <a:pt x="1435" y="2636"/>
                    <a:pt x="1134" y="2636"/>
                  </a:cubicBezTo>
                  <a:cubicBezTo>
                    <a:pt x="1001" y="2636"/>
                    <a:pt x="834" y="2602"/>
                    <a:pt x="734" y="2602"/>
                  </a:cubicBezTo>
                  <a:cubicBezTo>
                    <a:pt x="467" y="2536"/>
                    <a:pt x="267" y="2502"/>
                    <a:pt x="0" y="2469"/>
                  </a:cubicBezTo>
                  <a:cubicBezTo>
                    <a:pt x="100" y="2202"/>
                    <a:pt x="134" y="2002"/>
                    <a:pt x="234" y="1802"/>
                  </a:cubicBezTo>
                  <a:cubicBezTo>
                    <a:pt x="267" y="1768"/>
                    <a:pt x="267" y="1702"/>
                    <a:pt x="267" y="1668"/>
                  </a:cubicBezTo>
                  <a:lnTo>
                    <a:pt x="300" y="1602"/>
                  </a:lnTo>
                  <a:cubicBezTo>
                    <a:pt x="367" y="1535"/>
                    <a:pt x="400" y="1468"/>
                    <a:pt x="400" y="1435"/>
                  </a:cubicBezTo>
                  <a:cubicBezTo>
                    <a:pt x="534" y="1201"/>
                    <a:pt x="701" y="1001"/>
                    <a:pt x="867" y="834"/>
                  </a:cubicBezTo>
                  <a:cubicBezTo>
                    <a:pt x="1134" y="501"/>
                    <a:pt x="1468" y="267"/>
                    <a:pt x="1801" y="134"/>
                  </a:cubicBezTo>
                  <a:cubicBezTo>
                    <a:pt x="2135" y="1"/>
                    <a:pt x="2435" y="67"/>
                    <a:pt x="2602" y="134"/>
                  </a:cubicBezTo>
                  <a:cubicBezTo>
                    <a:pt x="2769" y="201"/>
                    <a:pt x="2802" y="301"/>
                    <a:pt x="2802" y="301"/>
                  </a:cubicBezTo>
                  <a:cubicBezTo>
                    <a:pt x="2802" y="301"/>
                    <a:pt x="2735" y="267"/>
                    <a:pt x="2569" y="201"/>
                  </a:cubicBezTo>
                  <a:cubicBezTo>
                    <a:pt x="2402" y="167"/>
                    <a:pt x="2135" y="167"/>
                    <a:pt x="1935" y="334"/>
                  </a:cubicBezTo>
                  <a:cubicBezTo>
                    <a:pt x="1668" y="501"/>
                    <a:pt x="1435" y="768"/>
                    <a:pt x="1234" y="1101"/>
                  </a:cubicBezTo>
                  <a:cubicBezTo>
                    <a:pt x="1101" y="1268"/>
                    <a:pt x="1034" y="1435"/>
                    <a:pt x="901" y="1635"/>
                  </a:cubicBezTo>
                  <a:cubicBezTo>
                    <a:pt x="834" y="1668"/>
                    <a:pt x="834" y="1735"/>
                    <a:pt x="801" y="1802"/>
                  </a:cubicBezTo>
                  <a:lnTo>
                    <a:pt x="767" y="1869"/>
                  </a:lnTo>
                  <a:lnTo>
                    <a:pt x="767" y="1935"/>
                  </a:lnTo>
                  <a:lnTo>
                    <a:pt x="767" y="1935"/>
                  </a:lnTo>
                  <a:lnTo>
                    <a:pt x="767" y="1935"/>
                  </a:lnTo>
                  <a:cubicBezTo>
                    <a:pt x="934" y="1969"/>
                    <a:pt x="1068" y="1969"/>
                    <a:pt x="1201" y="1969"/>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2"/>
            <p:cNvSpPr/>
            <p:nvPr/>
          </p:nvSpPr>
          <p:spPr>
            <a:xfrm>
              <a:off x="4078207" y="3793426"/>
              <a:ext cx="17002" cy="8982"/>
            </a:xfrm>
            <a:custGeom>
              <a:avLst/>
              <a:gdLst/>
              <a:ahLst/>
              <a:cxnLst/>
              <a:rect l="l" t="t" r="r" b="b"/>
              <a:pathLst>
                <a:path w="1202" h="635" extrusionOk="0">
                  <a:moveTo>
                    <a:pt x="1" y="267"/>
                  </a:moveTo>
                  <a:cubicBezTo>
                    <a:pt x="1" y="434"/>
                    <a:pt x="234" y="568"/>
                    <a:pt x="568" y="601"/>
                  </a:cubicBezTo>
                  <a:cubicBezTo>
                    <a:pt x="901" y="634"/>
                    <a:pt x="1202" y="534"/>
                    <a:pt x="1202" y="367"/>
                  </a:cubicBezTo>
                  <a:cubicBezTo>
                    <a:pt x="1202" y="201"/>
                    <a:pt x="935" y="67"/>
                    <a:pt x="601" y="0"/>
                  </a:cubicBezTo>
                  <a:cubicBezTo>
                    <a:pt x="268" y="34"/>
                    <a:pt x="1" y="101"/>
                    <a:pt x="1" y="267"/>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2"/>
            <p:cNvSpPr/>
            <p:nvPr/>
          </p:nvSpPr>
          <p:spPr>
            <a:xfrm>
              <a:off x="4048955" y="3692671"/>
              <a:ext cx="64190" cy="29351"/>
            </a:xfrm>
            <a:custGeom>
              <a:avLst/>
              <a:gdLst/>
              <a:ahLst/>
              <a:cxnLst/>
              <a:rect l="l" t="t" r="r" b="b"/>
              <a:pathLst>
                <a:path w="4538" h="2075" extrusionOk="0">
                  <a:moveTo>
                    <a:pt x="11" y="0"/>
                  </a:moveTo>
                  <a:cubicBezTo>
                    <a:pt x="4" y="0"/>
                    <a:pt x="1" y="6"/>
                    <a:pt x="1" y="18"/>
                  </a:cubicBezTo>
                  <a:cubicBezTo>
                    <a:pt x="92" y="1270"/>
                    <a:pt x="1413" y="2074"/>
                    <a:pt x="2480" y="2074"/>
                  </a:cubicBezTo>
                  <a:cubicBezTo>
                    <a:pt x="2579" y="2074"/>
                    <a:pt x="2676" y="2067"/>
                    <a:pt x="2769" y="2053"/>
                  </a:cubicBezTo>
                  <a:cubicBezTo>
                    <a:pt x="3837" y="1886"/>
                    <a:pt x="4537" y="1586"/>
                    <a:pt x="4270" y="752"/>
                  </a:cubicBezTo>
                  <a:cubicBezTo>
                    <a:pt x="4170" y="461"/>
                    <a:pt x="3953" y="362"/>
                    <a:pt x="3671" y="362"/>
                  </a:cubicBezTo>
                  <a:cubicBezTo>
                    <a:pt x="3113" y="362"/>
                    <a:pt x="2300" y="752"/>
                    <a:pt x="1635" y="819"/>
                  </a:cubicBezTo>
                  <a:cubicBezTo>
                    <a:pt x="1604" y="821"/>
                    <a:pt x="1573" y="822"/>
                    <a:pt x="1542" y="822"/>
                  </a:cubicBezTo>
                  <a:cubicBezTo>
                    <a:pt x="669" y="822"/>
                    <a:pt x="95" y="0"/>
                    <a:pt x="11"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2"/>
            <p:cNvSpPr/>
            <p:nvPr/>
          </p:nvSpPr>
          <p:spPr>
            <a:xfrm>
              <a:off x="4046593" y="3667918"/>
              <a:ext cx="32576" cy="45561"/>
            </a:xfrm>
            <a:custGeom>
              <a:avLst/>
              <a:gdLst/>
              <a:ahLst/>
              <a:cxnLst/>
              <a:rect l="l" t="t" r="r" b="b"/>
              <a:pathLst>
                <a:path w="2303" h="3221" extrusionOk="0">
                  <a:moveTo>
                    <a:pt x="2002" y="0"/>
                  </a:moveTo>
                  <a:cubicBezTo>
                    <a:pt x="1969" y="267"/>
                    <a:pt x="1936" y="601"/>
                    <a:pt x="1669" y="734"/>
                  </a:cubicBezTo>
                  <a:cubicBezTo>
                    <a:pt x="1469" y="834"/>
                    <a:pt x="1168" y="901"/>
                    <a:pt x="968" y="1001"/>
                  </a:cubicBezTo>
                  <a:cubicBezTo>
                    <a:pt x="801" y="1101"/>
                    <a:pt x="635" y="1168"/>
                    <a:pt x="468" y="1301"/>
                  </a:cubicBezTo>
                  <a:cubicBezTo>
                    <a:pt x="401" y="1368"/>
                    <a:pt x="301" y="1435"/>
                    <a:pt x="168" y="1502"/>
                  </a:cubicBezTo>
                  <a:cubicBezTo>
                    <a:pt x="134" y="1568"/>
                    <a:pt x="68" y="1635"/>
                    <a:pt x="68" y="1735"/>
                  </a:cubicBezTo>
                  <a:cubicBezTo>
                    <a:pt x="1" y="1802"/>
                    <a:pt x="68" y="1868"/>
                    <a:pt x="68" y="1935"/>
                  </a:cubicBezTo>
                  <a:cubicBezTo>
                    <a:pt x="101" y="2202"/>
                    <a:pt x="301" y="2436"/>
                    <a:pt x="435" y="2569"/>
                  </a:cubicBezTo>
                  <a:cubicBezTo>
                    <a:pt x="601" y="2702"/>
                    <a:pt x="768" y="2836"/>
                    <a:pt x="902" y="2936"/>
                  </a:cubicBezTo>
                  <a:cubicBezTo>
                    <a:pt x="1121" y="3101"/>
                    <a:pt x="1273" y="3220"/>
                    <a:pt x="1357" y="3220"/>
                  </a:cubicBezTo>
                  <a:cubicBezTo>
                    <a:pt x="1375" y="3220"/>
                    <a:pt x="1390" y="3215"/>
                    <a:pt x="1402" y="3203"/>
                  </a:cubicBezTo>
                  <a:cubicBezTo>
                    <a:pt x="1435" y="3169"/>
                    <a:pt x="1268" y="3003"/>
                    <a:pt x="1002" y="2769"/>
                  </a:cubicBezTo>
                  <a:cubicBezTo>
                    <a:pt x="902" y="2636"/>
                    <a:pt x="768" y="2502"/>
                    <a:pt x="635" y="2335"/>
                  </a:cubicBezTo>
                  <a:cubicBezTo>
                    <a:pt x="501" y="2169"/>
                    <a:pt x="401" y="2002"/>
                    <a:pt x="401" y="1835"/>
                  </a:cubicBezTo>
                  <a:lnTo>
                    <a:pt x="401" y="1702"/>
                  </a:lnTo>
                  <a:cubicBezTo>
                    <a:pt x="401" y="1668"/>
                    <a:pt x="401" y="1668"/>
                    <a:pt x="435" y="1668"/>
                  </a:cubicBezTo>
                  <a:cubicBezTo>
                    <a:pt x="468" y="1635"/>
                    <a:pt x="601" y="1535"/>
                    <a:pt x="668" y="1502"/>
                  </a:cubicBezTo>
                  <a:lnTo>
                    <a:pt x="1168" y="1268"/>
                  </a:lnTo>
                  <a:cubicBezTo>
                    <a:pt x="1469" y="1135"/>
                    <a:pt x="1836" y="1101"/>
                    <a:pt x="2102" y="834"/>
                  </a:cubicBezTo>
                  <a:cubicBezTo>
                    <a:pt x="2303" y="734"/>
                    <a:pt x="2169" y="301"/>
                    <a:pt x="2002"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2"/>
            <p:cNvSpPr/>
            <p:nvPr/>
          </p:nvSpPr>
          <p:spPr>
            <a:xfrm>
              <a:off x="4079622" y="3703309"/>
              <a:ext cx="23608" cy="7497"/>
            </a:xfrm>
            <a:custGeom>
              <a:avLst/>
              <a:gdLst/>
              <a:ahLst/>
              <a:cxnLst/>
              <a:rect l="l" t="t" r="r" b="b"/>
              <a:pathLst>
                <a:path w="1669" h="530" extrusionOk="0">
                  <a:moveTo>
                    <a:pt x="835" y="0"/>
                  </a:moveTo>
                  <a:cubicBezTo>
                    <a:pt x="835" y="0"/>
                    <a:pt x="601" y="67"/>
                    <a:pt x="401" y="167"/>
                  </a:cubicBezTo>
                  <a:cubicBezTo>
                    <a:pt x="168" y="300"/>
                    <a:pt x="1" y="467"/>
                    <a:pt x="68" y="501"/>
                  </a:cubicBezTo>
                  <a:cubicBezTo>
                    <a:pt x="78" y="521"/>
                    <a:pt x="101" y="529"/>
                    <a:pt x="134" y="529"/>
                  </a:cubicBezTo>
                  <a:cubicBezTo>
                    <a:pt x="208" y="529"/>
                    <a:pt x="330" y="490"/>
                    <a:pt x="468" y="467"/>
                  </a:cubicBezTo>
                  <a:lnTo>
                    <a:pt x="835" y="467"/>
                  </a:lnTo>
                  <a:cubicBezTo>
                    <a:pt x="835" y="467"/>
                    <a:pt x="1002" y="434"/>
                    <a:pt x="1235" y="434"/>
                  </a:cubicBezTo>
                  <a:cubicBezTo>
                    <a:pt x="1346" y="434"/>
                    <a:pt x="1472" y="449"/>
                    <a:pt x="1554" y="449"/>
                  </a:cubicBezTo>
                  <a:cubicBezTo>
                    <a:pt x="1595" y="449"/>
                    <a:pt x="1624" y="445"/>
                    <a:pt x="1635" y="434"/>
                  </a:cubicBezTo>
                  <a:cubicBezTo>
                    <a:pt x="1669" y="401"/>
                    <a:pt x="1502" y="234"/>
                    <a:pt x="1302" y="100"/>
                  </a:cubicBezTo>
                  <a:cubicBezTo>
                    <a:pt x="1102" y="0"/>
                    <a:pt x="835" y="0"/>
                    <a:pt x="835"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2"/>
            <p:cNvSpPr/>
            <p:nvPr/>
          </p:nvSpPr>
          <p:spPr>
            <a:xfrm>
              <a:off x="4103216" y="3693775"/>
              <a:ext cx="12759" cy="24089"/>
            </a:xfrm>
            <a:custGeom>
              <a:avLst/>
              <a:gdLst/>
              <a:ahLst/>
              <a:cxnLst/>
              <a:rect l="l" t="t" r="r" b="b"/>
              <a:pathLst>
                <a:path w="902" h="1703" extrusionOk="0">
                  <a:moveTo>
                    <a:pt x="89" y="1"/>
                  </a:moveTo>
                  <a:cubicBezTo>
                    <a:pt x="79" y="1"/>
                    <a:pt x="72" y="3"/>
                    <a:pt x="67" y="7"/>
                  </a:cubicBezTo>
                  <a:cubicBezTo>
                    <a:pt x="1" y="74"/>
                    <a:pt x="168" y="274"/>
                    <a:pt x="301" y="474"/>
                  </a:cubicBezTo>
                  <a:cubicBezTo>
                    <a:pt x="401" y="574"/>
                    <a:pt x="434" y="641"/>
                    <a:pt x="434" y="741"/>
                  </a:cubicBezTo>
                  <a:lnTo>
                    <a:pt x="434" y="841"/>
                  </a:lnTo>
                  <a:lnTo>
                    <a:pt x="434" y="941"/>
                  </a:lnTo>
                  <a:cubicBezTo>
                    <a:pt x="468" y="974"/>
                    <a:pt x="434" y="1008"/>
                    <a:pt x="434" y="1075"/>
                  </a:cubicBezTo>
                  <a:cubicBezTo>
                    <a:pt x="434" y="1141"/>
                    <a:pt x="434" y="1175"/>
                    <a:pt x="401" y="1241"/>
                  </a:cubicBezTo>
                  <a:cubicBezTo>
                    <a:pt x="334" y="1308"/>
                    <a:pt x="301" y="1441"/>
                    <a:pt x="268" y="1508"/>
                  </a:cubicBezTo>
                  <a:cubicBezTo>
                    <a:pt x="234" y="1608"/>
                    <a:pt x="234" y="1642"/>
                    <a:pt x="234" y="1675"/>
                  </a:cubicBezTo>
                  <a:cubicBezTo>
                    <a:pt x="244" y="1695"/>
                    <a:pt x="254" y="1703"/>
                    <a:pt x="266" y="1703"/>
                  </a:cubicBezTo>
                  <a:cubicBezTo>
                    <a:pt x="296" y="1703"/>
                    <a:pt x="340" y="1655"/>
                    <a:pt x="434" y="1608"/>
                  </a:cubicBezTo>
                  <a:cubicBezTo>
                    <a:pt x="501" y="1575"/>
                    <a:pt x="635" y="1475"/>
                    <a:pt x="735" y="1341"/>
                  </a:cubicBezTo>
                  <a:cubicBezTo>
                    <a:pt x="801" y="1275"/>
                    <a:pt x="835" y="1108"/>
                    <a:pt x="901" y="974"/>
                  </a:cubicBezTo>
                  <a:lnTo>
                    <a:pt x="901" y="774"/>
                  </a:lnTo>
                  <a:cubicBezTo>
                    <a:pt x="901" y="774"/>
                    <a:pt x="768" y="441"/>
                    <a:pt x="568" y="274"/>
                  </a:cubicBezTo>
                  <a:cubicBezTo>
                    <a:pt x="364" y="99"/>
                    <a:pt x="160" y="1"/>
                    <a:pt x="89"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2"/>
            <p:cNvSpPr/>
            <p:nvPr/>
          </p:nvSpPr>
          <p:spPr>
            <a:xfrm>
              <a:off x="4066410" y="3691031"/>
              <a:ext cx="13226" cy="6620"/>
            </a:xfrm>
            <a:custGeom>
              <a:avLst/>
              <a:gdLst/>
              <a:ahLst/>
              <a:cxnLst/>
              <a:rect l="l" t="t" r="r" b="b"/>
              <a:pathLst>
                <a:path w="935" h="468" extrusionOk="0">
                  <a:moveTo>
                    <a:pt x="435" y="1"/>
                  </a:moveTo>
                  <a:cubicBezTo>
                    <a:pt x="201" y="1"/>
                    <a:pt x="1" y="134"/>
                    <a:pt x="1" y="268"/>
                  </a:cubicBezTo>
                  <a:cubicBezTo>
                    <a:pt x="1" y="368"/>
                    <a:pt x="234" y="468"/>
                    <a:pt x="501" y="468"/>
                  </a:cubicBezTo>
                  <a:cubicBezTo>
                    <a:pt x="735" y="468"/>
                    <a:pt x="935" y="335"/>
                    <a:pt x="935" y="201"/>
                  </a:cubicBezTo>
                  <a:cubicBezTo>
                    <a:pt x="935" y="101"/>
                    <a:pt x="735" y="1"/>
                    <a:pt x="435"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2"/>
            <p:cNvSpPr/>
            <p:nvPr/>
          </p:nvSpPr>
          <p:spPr>
            <a:xfrm>
              <a:off x="4148989" y="3582001"/>
              <a:ext cx="117022" cy="75082"/>
            </a:xfrm>
            <a:custGeom>
              <a:avLst/>
              <a:gdLst/>
              <a:ahLst/>
              <a:cxnLst/>
              <a:rect l="l" t="t" r="r" b="b"/>
              <a:pathLst>
                <a:path w="8273" h="5308" extrusionOk="0">
                  <a:moveTo>
                    <a:pt x="3289" y="0"/>
                  </a:moveTo>
                  <a:cubicBezTo>
                    <a:pt x="162" y="0"/>
                    <a:pt x="0" y="4173"/>
                    <a:pt x="0" y="4173"/>
                  </a:cubicBezTo>
                  <a:lnTo>
                    <a:pt x="8273" y="5307"/>
                  </a:lnTo>
                  <a:cubicBezTo>
                    <a:pt x="8273" y="5307"/>
                    <a:pt x="7939" y="170"/>
                    <a:pt x="3436" y="3"/>
                  </a:cubicBezTo>
                  <a:cubicBezTo>
                    <a:pt x="3386" y="1"/>
                    <a:pt x="3337" y="0"/>
                    <a:pt x="3289"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2"/>
            <p:cNvSpPr/>
            <p:nvPr/>
          </p:nvSpPr>
          <p:spPr>
            <a:xfrm>
              <a:off x="4142850" y="3596401"/>
              <a:ext cx="130247" cy="107983"/>
            </a:xfrm>
            <a:custGeom>
              <a:avLst/>
              <a:gdLst/>
              <a:ahLst/>
              <a:cxnLst/>
              <a:rect l="l" t="t" r="r" b="b"/>
              <a:pathLst>
                <a:path w="9208" h="7634" extrusionOk="0">
                  <a:moveTo>
                    <a:pt x="4107" y="0"/>
                  </a:moveTo>
                  <a:cubicBezTo>
                    <a:pt x="2657" y="0"/>
                    <a:pt x="1664" y="1081"/>
                    <a:pt x="935" y="2621"/>
                  </a:cubicBezTo>
                  <a:cubicBezTo>
                    <a:pt x="1" y="4489"/>
                    <a:pt x="534" y="6491"/>
                    <a:pt x="2603" y="7325"/>
                  </a:cubicBezTo>
                  <a:cubicBezTo>
                    <a:pt x="3134" y="7534"/>
                    <a:pt x="3714" y="7634"/>
                    <a:pt x="4297" y="7634"/>
                  </a:cubicBezTo>
                  <a:cubicBezTo>
                    <a:pt x="5944" y="7634"/>
                    <a:pt x="7617" y="6836"/>
                    <a:pt x="8307" y="5457"/>
                  </a:cubicBezTo>
                  <a:cubicBezTo>
                    <a:pt x="9207" y="3555"/>
                    <a:pt x="7840" y="1020"/>
                    <a:pt x="5204" y="186"/>
                  </a:cubicBezTo>
                  <a:cubicBezTo>
                    <a:pt x="4812" y="60"/>
                    <a:pt x="4447" y="0"/>
                    <a:pt x="41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52"/>
            <p:cNvSpPr/>
            <p:nvPr/>
          </p:nvSpPr>
          <p:spPr>
            <a:xfrm>
              <a:off x="4154180" y="3621678"/>
              <a:ext cx="110416" cy="82904"/>
            </a:xfrm>
            <a:custGeom>
              <a:avLst/>
              <a:gdLst/>
              <a:ahLst/>
              <a:cxnLst/>
              <a:rect l="l" t="t" r="r" b="b"/>
              <a:pathLst>
                <a:path w="7806" h="5861" extrusionOk="0">
                  <a:moveTo>
                    <a:pt x="6705" y="0"/>
                  </a:moveTo>
                  <a:lnTo>
                    <a:pt x="6705" y="0"/>
                  </a:lnTo>
                  <a:cubicBezTo>
                    <a:pt x="7372" y="1168"/>
                    <a:pt x="7539" y="2502"/>
                    <a:pt x="7072" y="3536"/>
                  </a:cubicBezTo>
                  <a:cubicBezTo>
                    <a:pt x="6498" y="4726"/>
                    <a:pt x="5139" y="5240"/>
                    <a:pt x="3693" y="5240"/>
                  </a:cubicBezTo>
                  <a:cubicBezTo>
                    <a:pt x="2870" y="5240"/>
                    <a:pt x="2018" y="5073"/>
                    <a:pt x="1268" y="4771"/>
                  </a:cubicBezTo>
                  <a:cubicBezTo>
                    <a:pt x="734" y="4570"/>
                    <a:pt x="334" y="4270"/>
                    <a:pt x="0" y="3937"/>
                  </a:cubicBezTo>
                  <a:lnTo>
                    <a:pt x="0" y="3937"/>
                  </a:lnTo>
                  <a:cubicBezTo>
                    <a:pt x="0" y="3937"/>
                    <a:pt x="0" y="4003"/>
                    <a:pt x="34" y="4003"/>
                  </a:cubicBezTo>
                  <a:cubicBezTo>
                    <a:pt x="100" y="4103"/>
                    <a:pt x="200" y="4270"/>
                    <a:pt x="301" y="4404"/>
                  </a:cubicBezTo>
                  <a:cubicBezTo>
                    <a:pt x="301" y="4404"/>
                    <a:pt x="301" y="4437"/>
                    <a:pt x="334" y="4437"/>
                  </a:cubicBezTo>
                  <a:lnTo>
                    <a:pt x="467" y="4570"/>
                  </a:lnTo>
                  <a:cubicBezTo>
                    <a:pt x="501" y="4604"/>
                    <a:pt x="501" y="4670"/>
                    <a:pt x="534" y="4704"/>
                  </a:cubicBezTo>
                  <a:lnTo>
                    <a:pt x="667" y="4837"/>
                  </a:lnTo>
                  <a:lnTo>
                    <a:pt x="801" y="4937"/>
                  </a:lnTo>
                  <a:cubicBezTo>
                    <a:pt x="834" y="5004"/>
                    <a:pt x="868" y="5037"/>
                    <a:pt x="901" y="5037"/>
                  </a:cubicBezTo>
                  <a:cubicBezTo>
                    <a:pt x="968" y="5071"/>
                    <a:pt x="1001" y="5104"/>
                    <a:pt x="1068" y="5171"/>
                  </a:cubicBezTo>
                  <a:cubicBezTo>
                    <a:pt x="1134" y="5204"/>
                    <a:pt x="1168" y="5204"/>
                    <a:pt x="1201" y="5238"/>
                  </a:cubicBezTo>
                  <a:cubicBezTo>
                    <a:pt x="1301" y="5271"/>
                    <a:pt x="1335" y="5338"/>
                    <a:pt x="1401" y="5371"/>
                  </a:cubicBezTo>
                  <a:cubicBezTo>
                    <a:pt x="1468" y="5371"/>
                    <a:pt x="1501" y="5404"/>
                    <a:pt x="1535" y="5404"/>
                  </a:cubicBezTo>
                  <a:cubicBezTo>
                    <a:pt x="1668" y="5438"/>
                    <a:pt x="1735" y="5538"/>
                    <a:pt x="1868" y="5571"/>
                  </a:cubicBezTo>
                  <a:cubicBezTo>
                    <a:pt x="2370" y="5767"/>
                    <a:pt x="2922" y="5860"/>
                    <a:pt x="3481" y="5860"/>
                  </a:cubicBezTo>
                  <a:cubicBezTo>
                    <a:pt x="5115" y="5860"/>
                    <a:pt x="6810" y="5061"/>
                    <a:pt x="7506" y="3670"/>
                  </a:cubicBezTo>
                  <a:cubicBezTo>
                    <a:pt x="7706" y="3236"/>
                    <a:pt x="7806" y="2736"/>
                    <a:pt x="7806" y="2269"/>
                  </a:cubicBezTo>
                  <a:cubicBezTo>
                    <a:pt x="7672" y="1502"/>
                    <a:pt x="7306" y="668"/>
                    <a:pt x="6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2"/>
            <p:cNvSpPr/>
            <p:nvPr/>
          </p:nvSpPr>
          <p:spPr>
            <a:xfrm>
              <a:off x="4178707" y="3624507"/>
              <a:ext cx="86836" cy="80938"/>
            </a:xfrm>
            <a:custGeom>
              <a:avLst/>
              <a:gdLst/>
              <a:ahLst/>
              <a:cxnLst/>
              <a:rect l="l" t="t" r="r" b="b"/>
              <a:pathLst>
                <a:path w="6139" h="5722" extrusionOk="0">
                  <a:moveTo>
                    <a:pt x="5171" y="1"/>
                  </a:moveTo>
                  <a:cubicBezTo>
                    <a:pt x="5171" y="34"/>
                    <a:pt x="5305" y="267"/>
                    <a:pt x="5471" y="734"/>
                  </a:cubicBezTo>
                  <a:cubicBezTo>
                    <a:pt x="5638" y="1168"/>
                    <a:pt x="5805" y="1802"/>
                    <a:pt x="5805" y="2369"/>
                  </a:cubicBezTo>
                  <a:cubicBezTo>
                    <a:pt x="5805" y="3003"/>
                    <a:pt x="5538" y="3536"/>
                    <a:pt x="5271" y="3870"/>
                  </a:cubicBezTo>
                  <a:cubicBezTo>
                    <a:pt x="5138" y="4037"/>
                    <a:pt x="4971" y="4170"/>
                    <a:pt x="4904" y="4237"/>
                  </a:cubicBezTo>
                  <a:cubicBezTo>
                    <a:pt x="4771" y="4337"/>
                    <a:pt x="4738" y="4370"/>
                    <a:pt x="4738" y="4370"/>
                  </a:cubicBezTo>
                  <a:cubicBezTo>
                    <a:pt x="4738" y="4370"/>
                    <a:pt x="4504" y="4571"/>
                    <a:pt x="4104" y="4804"/>
                  </a:cubicBezTo>
                  <a:cubicBezTo>
                    <a:pt x="3670" y="5004"/>
                    <a:pt x="3136" y="5204"/>
                    <a:pt x="2503" y="5338"/>
                  </a:cubicBezTo>
                  <a:cubicBezTo>
                    <a:pt x="2044" y="5440"/>
                    <a:pt x="1566" y="5483"/>
                    <a:pt x="1157" y="5483"/>
                  </a:cubicBezTo>
                  <a:cubicBezTo>
                    <a:pt x="1031" y="5483"/>
                    <a:pt x="912" y="5479"/>
                    <a:pt x="801" y="5471"/>
                  </a:cubicBezTo>
                  <a:cubicBezTo>
                    <a:pt x="420" y="5417"/>
                    <a:pt x="128" y="5362"/>
                    <a:pt x="33" y="5362"/>
                  </a:cubicBezTo>
                  <a:cubicBezTo>
                    <a:pt x="12" y="5362"/>
                    <a:pt x="1" y="5365"/>
                    <a:pt x="1" y="5371"/>
                  </a:cubicBezTo>
                  <a:cubicBezTo>
                    <a:pt x="1" y="5404"/>
                    <a:pt x="301" y="5538"/>
                    <a:pt x="801" y="5671"/>
                  </a:cubicBezTo>
                  <a:cubicBezTo>
                    <a:pt x="1035" y="5705"/>
                    <a:pt x="1319" y="5721"/>
                    <a:pt x="1619" y="5721"/>
                  </a:cubicBezTo>
                  <a:cubicBezTo>
                    <a:pt x="1919" y="5721"/>
                    <a:pt x="2236" y="5705"/>
                    <a:pt x="2536" y="5671"/>
                  </a:cubicBezTo>
                  <a:cubicBezTo>
                    <a:pt x="3170" y="5571"/>
                    <a:pt x="3804" y="5371"/>
                    <a:pt x="4271" y="5171"/>
                  </a:cubicBezTo>
                  <a:cubicBezTo>
                    <a:pt x="4704" y="4971"/>
                    <a:pt x="4971" y="4737"/>
                    <a:pt x="4971" y="4737"/>
                  </a:cubicBezTo>
                  <a:cubicBezTo>
                    <a:pt x="4971" y="4737"/>
                    <a:pt x="5004" y="4671"/>
                    <a:pt x="5138" y="4571"/>
                  </a:cubicBezTo>
                  <a:cubicBezTo>
                    <a:pt x="5271" y="4470"/>
                    <a:pt x="5438" y="4337"/>
                    <a:pt x="5538" y="4137"/>
                  </a:cubicBezTo>
                  <a:cubicBezTo>
                    <a:pt x="5838" y="3703"/>
                    <a:pt x="6139" y="3036"/>
                    <a:pt x="6105" y="2369"/>
                  </a:cubicBezTo>
                  <a:cubicBezTo>
                    <a:pt x="6072" y="1702"/>
                    <a:pt x="5805" y="1068"/>
                    <a:pt x="5605" y="668"/>
                  </a:cubicBezTo>
                  <a:cubicBezTo>
                    <a:pt x="5371" y="234"/>
                    <a:pt x="5238" y="1"/>
                    <a:pt x="5171" y="1"/>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2"/>
            <p:cNvSpPr/>
            <p:nvPr/>
          </p:nvSpPr>
          <p:spPr>
            <a:xfrm>
              <a:off x="4151351" y="3602837"/>
              <a:ext cx="88237" cy="79707"/>
            </a:xfrm>
            <a:custGeom>
              <a:avLst/>
              <a:gdLst/>
              <a:ahLst/>
              <a:cxnLst/>
              <a:rect l="l" t="t" r="r" b="b"/>
              <a:pathLst>
                <a:path w="6238" h="5635" extrusionOk="0">
                  <a:moveTo>
                    <a:pt x="3107" y="1"/>
                  </a:moveTo>
                  <a:cubicBezTo>
                    <a:pt x="1797" y="1"/>
                    <a:pt x="624" y="928"/>
                    <a:pt x="334" y="2233"/>
                  </a:cubicBezTo>
                  <a:cubicBezTo>
                    <a:pt x="0" y="3734"/>
                    <a:pt x="1001" y="5235"/>
                    <a:pt x="2535" y="5569"/>
                  </a:cubicBezTo>
                  <a:cubicBezTo>
                    <a:pt x="2740" y="5613"/>
                    <a:pt x="2944" y="5635"/>
                    <a:pt x="3144" y="5635"/>
                  </a:cubicBezTo>
                  <a:cubicBezTo>
                    <a:pt x="4449" y="5635"/>
                    <a:pt x="5615" y="4731"/>
                    <a:pt x="5904" y="3401"/>
                  </a:cubicBezTo>
                  <a:cubicBezTo>
                    <a:pt x="6238" y="1900"/>
                    <a:pt x="5237" y="398"/>
                    <a:pt x="3703" y="65"/>
                  </a:cubicBezTo>
                  <a:cubicBezTo>
                    <a:pt x="3503" y="21"/>
                    <a:pt x="3304" y="1"/>
                    <a:pt x="3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2"/>
            <p:cNvSpPr/>
            <p:nvPr/>
          </p:nvSpPr>
          <p:spPr>
            <a:xfrm>
              <a:off x="4166911" y="3619358"/>
              <a:ext cx="46254" cy="43821"/>
            </a:xfrm>
            <a:custGeom>
              <a:avLst/>
              <a:gdLst/>
              <a:ahLst/>
              <a:cxnLst/>
              <a:rect l="l" t="t" r="r" b="b"/>
              <a:pathLst>
                <a:path w="3270" h="3098" extrusionOk="0">
                  <a:moveTo>
                    <a:pt x="1663" y="1"/>
                  </a:moveTo>
                  <a:cubicBezTo>
                    <a:pt x="947" y="1"/>
                    <a:pt x="314" y="501"/>
                    <a:pt x="168" y="1232"/>
                  </a:cubicBezTo>
                  <a:cubicBezTo>
                    <a:pt x="1" y="2066"/>
                    <a:pt x="501" y="2900"/>
                    <a:pt x="1302" y="3067"/>
                  </a:cubicBezTo>
                  <a:cubicBezTo>
                    <a:pt x="1401" y="3087"/>
                    <a:pt x="1500" y="3097"/>
                    <a:pt x="1598" y="3097"/>
                  </a:cubicBezTo>
                  <a:cubicBezTo>
                    <a:pt x="2298" y="3097"/>
                    <a:pt x="2957" y="2597"/>
                    <a:pt x="3103" y="1866"/>
                  </a:cubicBezTo>
                  <a:cubicBezTo>
                    <a:pt x="3270" y="1032"/>
                    <a:pt x="2770" y="198"/>
                    <a:pt x="1969" y="31"/>
                  </a:cubicBezTo>
                  <a:cubicBezTo>
                    <a:pt x="1866" y="10"/>
                    <a:pt x="1764" y="1"/>
                    <a:pt x="1663"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2"/>
            <p:cNvSpPr/>
            <p:nvPr/>
          </p:nvSpPr>
          <p:spPr>
            <a:xfrm>
              <a:off x="4199472" y="3649501"/>
              <a:ext cx="28332" cy="17016"/>
            </a:xfrm>
            <a:custGeom>
              <a:avLst/>
              <a:gdLst/>
              <a:ahLst/>
              <a:cxnLst/>
              <a:rect l="l" t="t" r="r" b="b"/>
              <a:pathLst>
                <a:path w="2003" h="1203" extrusionOk="0">
                  <a:moveTo>
                    <a:pt x="1365" y="1"/>
                  </a:moveTo>
                  <a:cubicBezTo>
                    <a:pt x="1111" y="1"/>
                    <a:pt x="968" y="368"/>
                    <a:pt x="968" y="368"/>
                  </a:cubicBezTo>
                  <a:cubicBezTo>
                    <a:pt x="968" y="368"/>
                    <a:pt x="791" y="95"/>
                    <a:pt x="572" y="95"/>
                  </a:cubicBezTo>
                  <a:cubicBezTo>
                    <a:pt x="475" y="95"/>
                    <a:pt x="370" y="149"/>
                    <a:pt x="267" y="302"/>
                  </a:cubicBezTo>
                  <a:cubicBezTo>
                    <a:pt x="1" y="702"/>
                    <a:pt x="1101" y="1202"/>
                    <a:pt x="1101" y="1202"/>
                  </a:cubicBezTo>
                  <a:cubicBezTo>
                    <a:pt x="1101" y="1202"/>
                    <a:pt x="2002" y="535"/>
                    <a:pt x="1602" y="102"/>
                  </a:cubicBezTo>
                  <a:cubicBezTo>
                    <a:pt x="1515" y="29"/>
                    <a:pt x="1436" y="1"/>
                    <a:pt x="1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2"/>
            <p:cNvSpPr/>
            <p:nvPr/>
          </p:nvSpPr>
          <p:spPr>
            <a:xfrm>
              <a:off x="4149937" y="3592383"/>
              <a:ext cx="138734" cy="71305"/>
            </a:xfrm>
            <a:custGeom>
              <a:avLst/>
              <a:gdLst/>
              <a:ahLst/>
              <a:cxnLst/>
              <a:rect l="l" t="t" r="r" b="b"/>
              <a:pathLst>
                <a:path w="9808" h="5041" extrusionOk="0">
                  <a:moveTo>
                    <a:pt x="3158" y="0"/>
                  </a:moveTo>
                  <a:cubicBezTo>
                    <a:pt x="1601" y="0"/>
                    <a:pt x="0" y="1057"/>
                    <a:pt x="0" y="3839"/>
                  </a:cubicBezTo>
                  <a:cubicBezTo>
                    <a:pt x="0" y="3839"/>
                    <a:pt x="701" y="1037"/>
                    <a:pt x="3202" y="1004"/>
                  </a:cubicBezTo>
                  <a:cubicBezTo>
                    <a:pt x="3244" y="1003"/>
                    <a:pt x="3286" y="1002"/>
                    <a:pt x="3328" y="1002"/>
                  </a:cubicBezTo>
                  <a:cubicBezTo>
                    <a:pt x="5754" y="1002"/>
                    <a:pt x="7220" y="2908"/>
                    <a:pt x="8106" y="5007"/>
                  </a:cubicBezTo>
                  <a:lnTo>
                    <a:pt x="8106" y="4773"/>
                  </a:lnTo>
                  <a:cubicBezTo>
                    <a:pt x="8173" y="4807"/>
                    <a:pt x="8206" y="4873"/>
                    <a:pt x="8306" y="4940"/>
                  </a:cubicBezTo>
                  <a:cubicBezTo>
                    <a:pt x="8439" y="5007"/>
                    <a:pt x="8506" y="5040"/>
                    <a:pt x="8506" y="5040"/>
                  </a:cubicBezTo>
                  <a:lnTo>
                    <a:pt x="8773" y="5040"/>
                  </a:lnTo>
                  <a:cubicBezTo>
                    <a:pt x="8940" y="5040"/>
                    <a:pt x="9107" y="5007"/>
                    <a:pt x="9273" y="4873"/>
                  </a:cubicBezTo>
                  <a:cubicBezTo>
                    <a:pt x="9640" y="4640"/>
                    <a:pt x="9807" y="4306"/>
                    <a:pt x="9707" y="4273"/>
                  </a:cubicBezTo>
                  <a:cubicBezTo>
                    <a:pt x="9698" y="4264"/>
                    <a:pt x="9684" y="4259"/>
                    <a:pt x="9667" y="4259"/>
                  </a:cubicBezTo>
                  <a:cubicBezTo>
                    <a:pt x="9565" y="4259"/>
                    <a:pt x="9340" y="4406"/>
                    <a:pt x="9140" y="4406"/>
                  </a:cubicBezTo>
                  <a:lnTo>
                    <a:pt x="8806" y="4406"/>
                  </a:lnTo>
                  <a:cubicBezTo>
                    <a:pt x="8706" y="4340"/>
                    <a:pt x="8673" y="4340"/>
                    <a:pt x="8673" y="4340"/>
                  </a:cubicBezTo>
                  <a:lnTo>
                    <a:pt x="8540" y="4340"/>
                  </a:lnTo>
                  <a:cubicBezTo>
                    <a:pt x="8473" y="4340"/>
                    <a:pt x="8339" y="4306"/>
                    <a:pt x="8273" y="4206"/>
                  </a:cubicBezTo>
                  <a:cubicBezTo>
                    <a:pt x="8173" y="4173"/>
                    <a:pt x="8106" y="4106"/>
                    <a:pt x="8039" y="4006"/>
                  </a:cubicBezTo>
                  <a:cubicBezTo>
                    <a:pt x="8006" y="3773"/>
                    <a:pt x="7972" y="3506"/>
                    <a:pt x="7872" y="3239"/>
                  </a:cubicBezTo>
                  <a:lnTo>
                    <a:pt x="7872" y="3239"/>
                  </a:lnTo>
                  <a:lnTo>
                    <a:pt x="8273" y="3339"/>
                  </a:lnTo>
                  <a:cubicBezTo>
                    <a:pt x="8439" y="3406"/>
                    <a:pt x="8506" y="3406"/>
                    <a:pt x="8506" y="3406"/>
                  </a:cubicBezTo>
                  <a:lnTo>
                    <a:pt x="8606" y="3406"/>
                  </a:lnTo>
                  <a:cubicBezTo>
                    <a:pt x="8640" y="3406"/>
                    <a:pt x="8706" y="3406"/>
                    <a:pt x="8773" y="3339"/>
                  </a:cubicBezTo>
                  <a:cubicBezTo>
                    <a:pt x="8940" y="3272"/>
                    <a:pt x="9107" y="3172"/>
                    <a:pt x="9173" y="3005"/>
                  </a:cubicBezTo>
                  <a:cubicBezTo>
                    <a:pt x="9440" y="2672"/>
                    <a:pt x="9440" y="2305"/>
                    <a:pt x="9373" y="2305"/>
                  </a:cubicBezTo>
                  <a:cubicBezTo>
                    <a:pt x="9372" y="2303"/>
                    <a:pt x="9370" y="2303"/>
                    <a:pt x="9368" y="2303"/>
                  </a:cubicBezTo>
                  <a:cubicBezTo>
                    <a:pt x="9324" y="2303"/>
                    <a:pt x="9164" y="2615"/>
                    <a:pt x="8973" y="2805"/>
                  </a:cubicBezTo>
                  <a:cubicBezTo>
                    <a:pt x="8840" y="2939"/>
                    <a:pt x="8706" y="2972"/>
                    <a:pt x="8640" y="2972"/>
                  </a:cubicBezTo>
                  <a:cubicBezTo>
                    <a:pt x="8606" y="2983"/>
                    <a:pt x="8577" y="2987"/>
                    <a:pt x="8552" y="2987"/>
                  </a:cubicBezTo>
                  <a:cubicBezTo>
                    <a:pt x="8502" y="2987"/>
                    <a:pt x="8473" y="2972"/>
                    <a:pt x="8473" y="2972"/>
                  </a:cubicBezTo>
                  <a:lnTo>
                    <a:pt x="8306" y="2972"/>
                  </a:lnTo>
                  <a:cubicBezTo>
                    <a:pt x="8173" y="2972"/>
                    <a:pt x="8006" y="2939"/>
                    <a:pt x="7872" y="2905"/>
                  </a:cubicBezTo>
                  <a:cubicBezTo>
                    <a:pt x="7839" y="2905"/>
                    <a:pt x="7806" y="2839"/>
                    <a:pt x="7772" y="2839"/>
                  </a:cubicBezTo>
                  <a:cubicBezTo>
                    <a:pt x="7639" y="2538"/>
                    <a:pt x="7505" y="2305"/>
                    <a:pt x="7339" y="2005"/>
                  </a:cubicBezTo>
                  <a:lnTo>
                    <a:pt x="7639" y="2005"/>
                  </a:lnTo>
                  <a:cubicBezTo>
                    <a:pt x="7706" y="2005"/>
                    <a:pt x="7772" y="1971"/>
                    <a:pt x="7806" y="1971"/>
                  </a:cubicBezTo>
                  <a:lnTo>
                    <a:pt x="7839" y="1971"/>
                  </a:lnTo>
                  <a:cubicBezTo>
                    <a:pt x="7839" y="1971"/>
                    <a:pt x="7939" y="1938"/>
                    <a:pt x="8039" y="1838"/>
                  </a:cubicBezTo>
                  <a:cubicBezTo>
                    <a:pt x="8173" y="1771"/>
                    <a:pt x="8306" y="1638"/>
                    <a:pt x="8373" y="1438"/>
                  </a:cubicBezTo>
                  <a:cubicBezTo>
                    <a:pt x="8473" y="1271"/>
                    <a:pt x="8473" y="1037"/>
                    <a:pt x="8439" y="937"/>
                  </a:cubicBezTo>
                  <a:cubicBezTo>
                    <a:pt x="8373" y="804"/>
                    <a:pt x="8306" y="771"/>
                    <a:pt x="8306" y="771"/>
                  </a:cubicBezTo>
                  <a:cubicBezTo>
                    <a:pt x="8273" y="771"/>
                    <a:pt x="8273" y="837"/>
                    <a:pt x="8273" y="971"/>
                  </a:cubicBezTo>
                  <a:cubicBezTo>
                    <a:pt x="8273" y="1104"/>
                    <a:pt x="8206" y="1238"/>
                    <a:pt x="8139" y="1304"/>
                  </a:cubicBezTo>
                  <a:cubicBezTo>
                    <a:pt x="8039" y="1371"/>
                    <a:pt x="7939" y="1471"/>
                    <a:pt x="7839" y="1504"/>
                  </a:cubicBezTo>
                  <a:cubicBezTo>
                    <a:pt x="7772" y="1571"/>
                    <a:pt x="7672" y="1571"/>
                    <a:pt x="7672" y="1571"/>
                  </a:cubicBezTo>
                  <a:cubicBezTo>
                    <a:pt x="7672" y="1571"/>
                    <a:pt x="7639" y="1604"/>
                    <a:pt x="7505" y="1638"/>
                  </a:cubicBezTo>
                  <a:cubicBezTo>
                    <a:pt x="7439" y="1671"/>
                    <a:pt x="7305" y="1671"/>
                    <a:pt x="7139" y="1705"/>
                  </a:cubicBezTo>
                  <a:lnTo>
                    <a:pt x="7038" y="1705"/>
                  </a:lnTo>
                  <a:cubicBezTo>
                    <a:pt x="6338" y="837"/>
                    <a:pt x="5204" y="137"/>
                    <a:pt x="3302" y="3"/>
                  </a:cubicBezTo>
                  <a:cubicBezTo>
                    <a:pt x="3254" y="1"/>
                    <a:pt x="3206" y="0"/>
                    <a:pt x="3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2"/>
            <p:cNvSpPr/>
            <p:nvPr/>
          </p:nvSpPr>
          <p:spPr>
            <a:xfrm>
              <a:off x="3946574" y="3573061"/>
              <a:ext cx="114193" cy="66566"/>
            </a:xfrm>
            <a:custGeom>
              <a:avLst/>
              <a:gdLst/>
              <a:ahLst/>
              <a:cxnLst/>
              <a:rect l="l" t="t" r="r" b="b"/>
              <a:pathLst>
                <a:path w="8073" h="4706" extrusionOk="0">
                  <a:moveTo>
                    <a:pt x="4630" y="1"/>
                  </a:moveTo>
                  <a:cubicBezTo>
                    <a:pt x="1032" y="1"/>
                    <a:pt x="0" y="4705"/>
                    <a:pt x="0" y="4705"/>
                  </a:cubicBezTo>
                  <a:lnTo>
                    <a:pt x="7405" y="4472"/>
                  </a:lnTo>
                  <a:cubicBezTo>
                    <a:pt x="7405" y="4472"/>
                    <a:pt x="8073" y="435"/>
                    <a:pt x="5171" y="35"/>
                  </a:cubicBezTo>
                  <a:cubicBezTo>
                    <a:pt x="4984" y="12"/>
                    <a:pt x="4804" y="1"/>
                    <a:pt x="4630"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2"/>
            <p:cNvSpPr/>
            <p:nvPr/>
          </p:nvSpPr>
          <p:spPr>
            <a:xfrm>
              <a:off x="3943745" y="3587447"/>
              <a:ext cx="109949" cy="102735"/>
            </a:xfrm>
            <a:custGeom>
              <a:avLst/>
              <a:gdLst/>
              <a:ahLst/>
              <a:cxnLst/>
              <a:rect l="l" t="t" r="r" b="b"/>
              <a:pathLst>
                <a:path w="7773" h="7263" extrusionOk="0">
                  <a:moveTo>
                    <a:pt x="4327" y="0"/>
                  </a:moveTo>
                  <a:cubicBezTo>
                    <a:pt x="4101" y="0"/>
                    <a:pt x="3860" y="28"/>
                    <a:pt x="3603" y="85"/>
                  </a:cubicBezTo>
                  <a:cubicBezTo>
                    <a:pt x="1201" y="619"/>
                    <a:pt x="0" y="3021"/>
                    <a:pt x="600" y="4922"/>
                  </a:cubicBezTo>
                  <a:cubicBezTo>
                    <a:pt x="1105" y="6409"/>
                    <a:pt x="2582" y="7262"/>
                    <a:pt x="4106" y="7262"/>
                  </a:cubicBezTo>
                  <a:cubicBezTo>
                    <a:pt x="4496" y="7262"/>
                    <a:pt x="4889" y="7206"/>
                    <a:pt x="5270" y="7090"/>
                  </a:cubicBezTo>
                  <a:cubicBezTo>
                    <a:pt x="7172" y="6490"/>
                    <a:pt x="7772" y="4655"/>
                    <a:pt x="7172" y="2787"/>
                  </a:cubicBezTo>
                  <a:cubicBezTo>
                    <a:pt x="6622" y="1168"/>
                    <a:pt x="5797" y="0"/>
                    <a:pt x="4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2"/>
            <p:cNvSpPr/>
            <p:nvPr/>
          </p:nvSpPr>
          <p:spPr>
            <a:xfrm>
              <a:off x="3947041" y="3607519"/>
              <a:ext cx="95804" cy="82946"/>
            </a:xfrm>
            <a:custGeom>
              <a:avLst/>
              <a:gdLst/>
              <a:ahLst/>
              <a:cxnLst/>
              <a:rect l="l" t="t" r="r" b="b"/>
              <a:pathLst>
                <a:path w="6773" h="5864" extrusionOk="0">
                  <a:moveTo>
                    <a:pt x="1168" y="1"/>
                  </a:moveTo>
                  <a:lnTo>
                    <a:pt x="1168" y="1"/>
                  </a:lnTo>
                  <a:cubicBezTo>
                    <a:pt x="1035" y="101"/>
                    <a:pt x="968" y="234"/>
                    <a:pt x="868" y="368"/>
                  </a:cubicBezTo>
                  <a:cubicBezTo>
                    <a:pt x="201" y="1335"/>
                    <a:pt x="1" y="2503"/>
                    <a:pt x="334" y="3537"/>
                  </a:cubicBezTo>
                  <a:cubicBezTo>
                    <a:pt x="841" y="5031"/>
                    <a:pt x="2330" y="5864"/>
                    <a:pt x="3862" y="5864"/>
                  </a:cubicBezTo>
                  <a:cubicBezTo>
                    <a:pt x="4245" y="5864"/>
                    <a:pt x="4631" y="5812"/>
                    <a:pt x="5004" y="5705"/>
                  </a:cubicBezTo>
                  <a:cubicBezTo>
                    <a:pt x="5138" y="5671"/>
                    <a:pt x="5204" y="5605"/>
                    <a:pt x="5338" y="5571"/>
                  </a:cubicBezTo>
                  <a:cubicBezTo>
                    <a:pt x="5371" y="5538"/>
                    <a:pt x="5438" y="5538"/>
                    <a:pt x="5471" y="5505"/>
                  </a:cubicBezTo>
                  <a:cubicBezTo>
                    <a:pt x="5538" y="5438"/>
                    <a:pt x="5605" y="5438"/>
                    <a:pt x="5638" y="5405"/>
                  </a:cubicBezTo>
                  <a:cubicBezTo>
                    <a:pt x="5671" y="5371"/>
                    <a:pt x="5705" y="5371"/>
                    <a:pt x="5771" y="5338"/>
                  </a:cubicBezTo>
                  <a:cubicBezTo>
                    <a:pt x="5805" y="5271"/>
                    <a:pt x="5838" y="5271"/>
                    <a:pt x="5871" y="5238"/>
                  </a:cubicBezTo>
                  <a:cubicBezTo>
                    <a:pt x="5938" y="5204"/>
                    <a:pt x="5971" y="5204"/>
                    <a:pt x="6005" y="5171"/>
                  </a:cubicBezTo>
                  <a:cubicBezTo>
                    <a:pt x="6038" y="5104"/>
                    <a:pt x="6105" y="5104"/>
                    <a:pt x="6138" y="5071"/>
                  </a:cubicBezTo>
                  <a:cubicBezTo>
                    <a:pt x="6172" y="5038"/>
                    <a:pt x="6205" y="5004"/>
                    <a:pt x="6272" y="5004"/>
                  </a:cubicBezTo>
                  <a:lnTo>
                    <a:pt x="6338" y="4904"/>
                  </a:lnTo>
                  <a:lnTo>
                    <a:pt x="6472" y="4771"/>
                  </a:lnTo>
                  <a:cubicBezTo>
                    <a:pt x="6539" y="4671"/>
                    <a:pt x="6672" y="4537"/>
                    <a:pt x="6772" y="4404"/>
                  </a:cubicBezTo>
                  <a:lnTo>
                    <a:pt x="6772" y="4371"/>
                  </a:lnTo>
                  <a:cubicBezTo>
                    <a:pt x="6438" y="4671"/>
                    <a:pt x="6038" y="4904"/>
                    <a:pt x="5538" y="5038"/>
                  </a:cubicBezTo>
                  <a:cubicBezTo>
                    <a:pt x="5040" y="5189"/>
                    <a:pt x="4496" y="5269"/>
                    <a:pt x="3955" y="5269"/>
                  </a:cubicBezTo>
                  <a:cubicBezTo>
                    <a:pt x="2468" y="5269"/>
                    <a:pt x="999" y="4664"/>
                    <a:pt x="534" y="3270"/>
                  </a:cubicBezTo>
                  <a:cubicBezTo>
                    <a:pt x="201" y="2269"/>
                    <a:pt x="501" y="1035"/>
                    <a:pt x="1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2"/>
            <p:cNvSpPr/>
            <p:nvPr/>
          </p:nvSpPr>
          <p:spPr>
            <a:xfrm>
              <a:off x="3947507" y="3610829"/>
              <a:ext cx="74572" cy="80018"/>
            </a:xfrm>
            <a:custGeom>
              <a:avLst/>
              <a:gdLst/>
              <a:ahLst/>
              <a:cxnLst/>
              <a:rect l="l" t="t" r="r" b="b"/>
              <a:pathLst>
                <a:path w="5272" h="5657" extrusionOk="0">
                  <a:moveTo>
                    <a:pt x="1068" y="0"/>
                  </a:moveTo>
                  <a:cubicBezTo>
                    <a:pt x="1068" y="0"/>
                    <a:pt x="835" y="200"/>
                    <a:pt x="635" y="634"/>
                  </a:cubicBezTo>
                  <a:cubicBezTo>
                    <a:pt x="435" y="1001"/>
                    <a:pt x="134" y="1601"/>
                    <a:pt x="101" y="2202"/>
                  </a:cubicBezTo>
                  <a:cubicBezTo>
                    <a:pt x="1" y="2836"/>
                    <a:pt x="234" y="3503"/>
                    <a:pt x="468" y="3870"/>
                  </a:cubicBezTo>
                  <a:cubicBezTo>
                    <a:pt x="601" y="4103"/>
                    <a:pt x="735" y="4203"/>
                    <a:pt x="801" y="4337"/>
                  </a:cubicBezTo>
                  <a:cubicBezTo>
                    <a:pt x="868" y="4437"/>
                    <a:pt x="935" y="4503"/>
                    <a:pt x="935" y="4503"/>
                  </a:cubicBezTo>
                  <a:cubicBezTo>
                    <a:pt x="935" y="4503"/>
                    <a:pt x="1135" y="4704"/>
                    <a:pt x="1502" y="4970"/>
                  </a:cubicBezTo>
                  <a:cubicBezTo>
                    <a:pt x="1869" y="5204"/>
                    <a:pt x="2436" y="5437"/>
                    <a:pt x="3003" y="5538"/>
                  </a:cubicBezTo>
                  <a:cubicBezTo>
                    <a:pt x="3403" y="5626"/>
                    <a:pt x="3774" y="5656"/>
                    <a:pt x="4115" y="5656"/>
                  </a:cubicBezTo>
                  <a:cubicBezTo>
                    <a:pt x="4285" y="5656"/>
                    <a:pt x="4449" y="5649"/>
                    <a:pt x="4604" y="5638"/>
                  </a:cubicBezTo>
                  <a:cubicBezTo>
                    <a:pt x="4971" y="5604"/>
                    <a:pt x="5271" y="5471"/>
                    <a:pt x="5271" y="5471"/>
                  </a:cubicBezTo>
                  <a:cubicBezTo>
                    <a:pt x="5271" y="5449"/>
                    <a:pt x="5238" y="5441"/>
                    <a:pt x="5179" y="5441"/>
                  </a:cubicBezTo>
                  <a:cubicBezTo>
                    <a:pt x="5060" y="5441"/>
                    <a:pt x="4838" y="5471"/>
                    <a:pt x="4571" y="5471"/>
                  </a:cubicBezTo>
                  <a:cubicBezTo>
                    <a:pt x="4137" y="5471"/>
                    <a:pt x="3603" y="5404"/>
                    <a:pt x="3070" y="5271"/>
                  </a:cubicBezTo>
                  <a:cubicBezTo>
                    <a:pt x="2503" y="5104"/>
                    <a:pt x="2002" y="4870"/>
                    <a:pt x="1669" y="4637"/>
                  </a:cubicBezTo>
                  <a:cubicBezTo>
                    <a:pt x="1335" y="4370"/>
                    <a:pt x="1135" y="4203"/>
                    <a:pt x="1135" y="4203"/>
                  </a:cubicBezTo>
                  <a:lnTo>
                    <a:pt x="1002" y="4103"/>
                  </a:lnTo>
                  <a:cubicBezTo>
                    <a:pt x="935" y="4003"/>
                    <a:pt x="801" y="3870"/>
                    <a:pt x="735" y="3703"/>
                  </a:cubicBezTo>
                  <a:cubicBezTo>
                    <a:pt x="501" y="3369"/>
                    <a:pt x="301" y="2836"/>
                    <a:pt x="334" y="2269"/>
                  </a:cubicBezTo>
                  <a:cubicBezTo>
                    <a:pt x="401" y="1668"/>
                    <a:pt x="601" y="1134"/>
                    <a:pt x="768" y="701"/>
                  </a:cubicBezTo>
                  <a:cubicBezTo>
                    <a:pt x="935" y="300"/>
                    <a:pt x="1102" y="34"/>
                    <a:pt x="1068" y="0"/>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2"/>
            <p:cNvSpPr/>
            <p:nvPr/>
          </p:nvSpPr>
          <p:spPr>
            <a:xfrm>
              <a:off x="3954113" y="3593685"/>
              <a:ext cx="84007" cy="79113"/>
            </a:xfrm>
            <a:custGeom>
              <a:avLst/>
              <a:gdLst/>
              <a:ahLst/>
              <a:cxnLst/>
              <a:rect l="l" t="t" r="r" b="b"/>
              <a:pathLst>
                <a:path w="5939" h="5593" extrusionOk="0">
                  <a:moveTo>
                    <a:pt x="2953" y="1"/>
                  </a:moveTo>
                  <a:cubicBezTo>
                    <a:pt x="1492" y="1"/>
                    <a:pt x="261" y="1094"/>
                    <a:pt x="134" y="2547"/>
                  </a:cubicBezTo>
                  <a:cubicBezTo>
                    <a:pt x="1" y="4081"/>
                    <a:pt x="1135" y="5482"/>
                    <a:pt x="2703" y="5582"/>
                  </a:cubicBezTo>
                  <a:cubicBezTo>
                    <a:pt x="2787" y="5589"/>
                    <a:pt x="2870" y="5593"/>
                    <a:pt x="2953" y="5593"/>
                  </a:cubicBezTo>
                  <a:cubicBezTo>
                    <a:pt x="4414" y="5593"/>
                    <a:pt x="5647" y="4499"/>
                    <a:pt x="5805" y="3047"/>
                  </a:cubicBezTo>
                  <a:cubicBezTo>
                    <a:pt x="5938" y="1512"/>
                    <a:pt x="4804" y="145"/>
                    <a:pt x="3203" y="11"/>
                  </a:cubicBezTo>
                  <a:cubicBezTo>
                    <a:pt x="3119" y="4"/>
                    <a:pt x="3036" y="1"/>
                    <a:pt x="2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2"/>
            <p:cNvSpPr/>
            <p:nvPr/>
          </p:nvSpPr>
          <p:spPr>
            <a:xfrm>
              <a:off x="3972997" y="3610333"/>
              <a:ext cx="44840" cy="43581"/>
            </a:xfrm>
            <a:custGeom>
              <a:avLst/>
              <a:gdLst/>
              <a:ahLst/>
              <a:cxnLst/>
              <a:rect l="l" t="t" r="r" b="b"/>
              <a:pathLst>
                <a:path w="3170" h="3081" extrusionOk="0">
                  <a:moveTo>
                    <a:pt x="1640" y="1"/>
                  </a:moveTo>
                  <a:cubicBezTo>
                    <a:pt x="894" y="1"/>
                    <a:pt x="165" y="591"/>
                    <a:pt x="100" y="1403"/>
                  </a:cubicBezTo>
                  <a:cubicBezTo>
                    <a:pt x="0" y="2304"/>
                    <a:pt x="634" y="3037"/>
                    <a:pt x="1468" y="3071"/>
                  </a:cubicBezTo>
                  <a:cubicBezTo>
                    <a:pt x="1524" y="3077"/>
                    <a:pt x="1579" y="3081"/>
                    <a:pt x="1634" y="3081"/>
                  </a:cubicBezTo>
                  <a:cubicBezTo>
                    <a:pt x="2393" y="3081"/>
                    <a:pt x="3009" y="2448"/>
                    <a:pt x="3102" y="1670"/>
                  </a:cubicBezTo>
                  <a:cubicBezTo>
                    <a:pt x="3169" y="802"/>
                    <a:pt x="2535" y="35"/>
                    <a:pt x="1701" y="2"/>
                  </a:cubicBezTo>
                  <a:cubicBezTo>
                    <a:pt x="1681" y="1"/>
                    <a:pt x="1661" y="1"/>
                    <a:pt x="1640"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2"/>
            <p:cNvSpPr/>
            <p:nvPr/>
          </p:nvSpPr>
          <p:spPr>
            <a:xfrm>
              <a:off x="4010736" y="3638128"/>
              <a:ext cx="30681" cy="17540"/>
            </a:xfrm>
            <a:custGeom>
              <a:avLst/>
              <a:gdLst/>
              <a:ahLst/>
              <a:cxnLst/>
              <a:rect l="l" t="t" r="r" b="b"/>
              <a:pathLst>
                <a:path w="2169" h="1240" extrusionOk="0">
                  <a:moveTo>
                    <a:pt x="1506" y="0"/>
                  </a:moveTo>
                  <a:cubicBezTo>
                    <a:pt x="1280" y="0"/>
                    <a:pt x="1102" y="339"/>
                    <a:pt x="1102" y="339"/>
                  </a:cubicBezTo>
                  <a:cubicBezTo>
                    <a:pt x="1102" y="339"/>
                    <a:pt x="929" y="27"/>
                    <a:pt x="670" y="27"/>
                  </a:cubicBezTo>
                  <a:cubicBezTo>
                    <a:pt x="569" y="27"/>
                    <a:pt x="456" y="74"/>
                    <a:pt x="334" y="205"/>
                  </a:cubicBezTo>
                  <a:cubicBezTo>
                    <a:pt x="1" y="572"/>
                    <a:pt x="1135" y="1239"/>
                    <a:pt x="1135" y="1239"/>
                  </a:cubicBezTo>
                  <a:cubicBezTo>
                    <a:pt x="1135" y="1239"/>
                    <a:pt x="2169" y="605"/>
                    <a:pt x="1769" y="172"/>
                  </a:cubicBezTo>
                  <a:cubicBezTo>
                    <a:pt x="1679" y="46"/>
                    <a:pt x="1589" y="0"/>
                    <a:pt x="15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2"/>
            <p:cNvSpPr/>
            <p:nvPr/>
          </p:nvSpPr>
          <p:spPr>
            <a:xfrm>
              <a:off x="3930533" y="3579681"/>
              <a:ext cx="131648" cy="73158"/>
            </a:xfrm>
            <a:custGeom>
              <a:avLst/>
              <a:gdLst/>
              <a:ahLst/>
              <a:cxnLst/>
              <a:rect l="l" t="t" r="r" b="b"/>
              <a:pathLst>
                <a:path w="9307" h="5172" extrusionOk="0">
                  <a:moveTo>
                    <a:pt x="2435" y="1"/>
                  </a:moveTo>
                  <a:cubicBezTo>
                    <a:pt x="2435" y="1"/>
                    <a:pt x="2335" y="34"/>
                    <a:pt x="2268" y="101"/>
                  </a:cubicBezTo>
                  <a:cubicBezTo>
                    <a:pt x="2168" y="201"/>
                    <a:pt x="2135" y="401"/>
                    <a:pt x="2135" y="568"/>
                  </a:cubicBezTo>
                  <a:cubicBezTo>
                    <a:pt x="2168" y="768"/>
                    <a:pt x="2202" y="901"/>
                    <a:pt x="2302" y="1035"/>
                  </a:cubicBezTo>
                  <a:cubicBezTo>
                    <a:pt x="2368" y="1101"/>
                    <a:pt x="2435" y="1202"/>
                    <a:pt x="2435" y="1202"/>
                  </a:cubicBezTo>
                  <a:lnTo>
                    <a:pt x="2468" y="1235"/>
                  </a:lnTo>
                  <a:cubicBezTo>
                    <a:pt x="2502" y="1268"/>
                    <a:pt x="2535" y="1268"/>
                    <a:pt x="2602" y="1335"/>
                  </a:cubicBezTo>
                  <a:cubicBezTo>
                    <a:pt x="2669" y="1368"/>
                    <a:pt x="2769" y="1368"/>
                    <a:pt x="2835" y="1402"/>
                  </a:cubicBezTo>
                  <a:cubicBezTo>
                    <a:pt x="2602" y="1602"/>
                    <a:pt x="2368" y="1835"/>
                    <a:pt x="2202" y="2035"/>
                  </a:cubicBezTo>
                  <a:lnTo>
                    <a:pt x="2102" y="2035"/>
                  </a:lnTo>
                  <a:cubicBezTo>
                    <a:pt x="1968" y="2002"/>
                    <a:pt x="1801" y="2002"/>
                    <a:pt x="1701" y="1935"/>
                  </a:cubicBezTo>
                  <a:cubicBezTo>
                    <a:pt x="1635" y="1935"/>
                    <a:pt x="1601" y="1902"/>
                    <a:pt x="1601" y="1902"/>
                  </a:cubicBezTo>
                  <a:cubicBezTo>
                    <a:pt x="1601" y="1869"/>
                    <a:pt x="1534" y="1869"/>
                    <a:pt x="1468" y="1835"/>
                  </a:cubicBezTo>
                  <a:cubicBezTo>
                    <a:pt x="1368" y="1769"/>
                    <a:pt x="1268" y="1702"/>
                    <a:pt x="1201" y="1568"/>
                  </a:cubicBezTo>
                  <a:cubicBezTo>
                    <a:pt x="1067" y="1335"/>
                    <a:pt x="1034" y="1001"/>
                    <a:pt x="1001" y="1001"/>
                  </a:cubicBezTo>
                  <a:cubicBezTo>
                    <a:pt x="967" y="1001"/>
                    <a:pt x="867" y="1335"/>
                    <a:pt x="967" y="1702"/>
                  </a:cubicBezTo>
                  <a:cubicBezTo>
                    <a:pt x="1001" y="1902"/>
                    <a:pt x="1067" y="2069"/>
                    <a:pt x="1201" y="2169"/>
                  </a:cubicBezTo>
                  <a:cubicBezTo>
                    <a:pt x="1268" y="2202"/>
                    <a:pt x="1301" y="2202"/>
                    <a:pt x="1334" y="2236"/>
                  </a:cubicBezTo>
                  <a:lnTo>
                    <a:pt x="1368" y="2269"/>
                  </a:lnTo>
                  <a:cubicBezTo>
                    <a:pt x="1368" y="2269"/>
                    <a:pt x="1468" y="2269"/>
                    <a:pt x="1601" y="2336"/>
                  </a:cubicBezTo>
                  <a:lnTo>
                    <a:pt x="1935" y="2336"/>
                  </a:lnTo>
                  <a:cubicBezTo>
                    <a:pt x="1801" y="2569"/>
                    <a:pt x="1635" y="2769"/>
                    <a:pt x="1534" y="3003"/>
                  </a:cubicBezTo>
                  <a:lnTo>
                    <a:pt x="1301" y="3103"/>
                  </a:lnTo>
                  <a:cubicBezTo>
                    <a:pt x="1168" y="3170"/>
                    <a:pt x="1101" y="3170"/>
                    <a:pt x="1001" y="3170"/>
                  </a:cubicBezTo>
                  <a:lnTo>
                    <a:pt x="767" y="3170"/>
                  </a:lnTo>
                  <a:cubicBezTo>
                    <a:pt x="701" y="3170"/>
                    <a:pt x="600" y="3136"/>
                    <a:pt x="500" y="3070"/>
                  </a:cubicBezTo>
                  <a:cubicBezTo>
                    <a:pt x="352" y="3010"/>
                    <a:pt x="203" y="2792"/>
                    <a:pt x="126" y="2792"/>
                  </a:cubicBezTo>
                  <a:cubicBezTo>
                    <a:pt x="116" y="2792"/>
                    <a:pt x="107" y="2795"/>
                    <a:pt x="100" y="2803"/>
                  </a:cubicBezTo>
                  <a:cubicBezTo>
                    <a:pt x="0" y="2803"/>
                    <a:pt x="0" y="3170"/>
                    <a:pt x="400" y="3403"/>
                  </a:cubicBezTo>
                  <a:cubicBezTo>
                    <a:pt x="500" y="3537"/>
                    <a:pt x="667" y="3670"/>
                    <a:pt x="801" y="3703"/>
                  </a:cubicBezTo>
                  <a:cubicBezTo>
                    <a:pt x="867" y="3703"/>
                    <a:pt x="901" y="3737"/>
                    <a:pt x="967" y="3737"/>
                  </a:cubicBezTo>
                  <a:lnTo>
                    <a:pt x="1001" y="3737"/>
                  </a:lnTo>
                  <a:cubicBezTo>
                    <a:pt x="1001" y="3737"/>
                    <a:pt x="1067" y="3737"/>
                    <a:pt x="1201" y="3703"/>
                  </a:cubicBezTo>
                  <a:cubicBezTo>
                    <a:pt x="1234" y="3703"/>
                    <a:pt x="1334" y="3670"/>
                    <a:pt x="1401" y="3603"/>
                  </a:cubicBezTo>
                  <a:lnTo>
                    <a:pt x="1401" y="3603"/>
                  </a:lnTo>
                  <a:cubicBezTo>
                    <a:pt x="1368" y="3770"/>
                    <a:pt x="1334" y="3870"/>
                    <a:pt x="1334" y="3870"/>
                  </a:cubicBezTo>
                  <a:cubicBezTo>
                    <a:pt x="2421" y="2545"/>
                    <a:pt x="3803" y="1430"/>
                    <a:pt x="5379" y="1430"/>
                  </a:cubicBezTo>
                  <a:cubicBezTo>
                    <a:pt x="5787" y="1430"/>
                    <a:pt x="6207" y="1504"/>
                    <a:pt x="6638" y="1669"/>
                  </a:cubicBezTo>
                  <a:cubicBezTo>
                    <a:pt x="8673" y="2436"/>
                    <a:pt x="8473" y="5171"/>
                    <a:pt x="8473" y="5171"/>
                  </a:cubicBezTo>
                  <a:cubicBezTo>
                    <a:pt x="9307" y="2536"/>
                    <a:pt x="8173" y="1101"/>
                    <a:pt x="6838" y="735"/>
                  </a:cubicBezTo>
                  <a:cubicBezTo>
                    <a:pt x="6303" y="582"/>
                    <a:pt x="5814" y="515"/>
                    <a:pt x="5370" y="515"/>
                  </a:cubicBezTo>
                  <a:cubicBezTo>
                    <a:pt x="4457" y="515"/>
                    <a:pt x="3730" y="798"/>
                    <a:pt x="3169" y="1202"/>
                  </a:cubicBezTo>
                  <a:lnTo>
                    <a:pt x="3069" y="1202"/>
                  </a:lnTo>
                  <a:cubicBezTo>
                    <a:pt x="2969" y="1168"/>
                    <a:pt x="2869" y="1101"/>
                    <a:pt x="2802" y="1035"/>
                  </a:cubicBezTo>
                  <a:lnTo>
                    <a:pt x="2669" y="901"/>
                  </a:lnTo>
                  <a:cubicBezTo>
                    <a:pt x="2669" y="901"/>
                    <a:pt x="2635" y="868"/>
                    <a:pt x="2535" y="835"/>
                  </a:cubicBezTo>
                  <a:cubicBezTo>
                    <a:pt x="2502" y="735"/>
                    <a:pt x="2435" y="668"/>
                    <a:pt x="2368" y="534"/>
                  </a:cubicBezTo>
                  <a:cubicBezTo>
                    <a:pt x="2335" y="401"/>
                    <a:pt x="2335" y="268"/>
                    <a:pt x="2368" y="201"/>
                  </a:cubicBezTo>
                  <a:cubicBezTo>
                    <a:pt x="2435" y="67"/>
                    <a:pt x="2435" y="34"/>
                    <a:pt x="24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2"/>
            <p:cNvSpPr/>
            <p:nvPr/>
          </p:nvSpPr>
          <p:spPr>
            <a:xfrm>
              <a:off x="4063115" y="3731613"/>
              <a:ext cx="49083" cy="46254"/>
            </a:xfrm>
            <a:custGeom>
              <a:avLst/>
              <a:gdLst/>
              <a:ahLst/>
              <a:cxnLst/>
              <a:rect l="l" t="t" r="r" b="b"/>
              <a:pathLst>
                <a:path w="3470" h="3270" extrusionOk="0">
                  <a:moveTo>
                    <a:pt x="3403" y="1"/>
                  </a:moveTo>
                  <a:cubicBezTo>
                    <a:pt x="3303" y="1"/>
                    <a:pt x="3103" y="901"/>
                    <a:pt x="2669" y="1769"/>
                  </a:cubicBezTo>
                  <a:cubicBezTo>
                    <a:pt x="2469" y="2136"/>
                    <a:pt x="2235" y="2469"/>
                    <a:pt x="1968" y="2636"/>
                  </a:cubicBezTo>
                  <a:cubicBezTo>
                    <a:pt x="1935" y="2669"/>
                    <a:pt x="1835" y="2703"/>
                    <a:pt x="1802" y="2703"/>
                  </a:cubicBezTo>
                  <a:cubicBezTo>
                    <a:pt x="1768" y="2769"/>
                    <a:pt x="1735" y="2769"/>
                    <a:pt x="1668" y="2769"/>
                  </a:cubicBezTo>
                  <a:lnTo>
                    <a:pt x="1435" y="2769"/>
                  </a:lnTo>
                  <a:cubicBezTo>
                    <a:pt x="1368" y="2769"/>
                    <a:pt x="1335" y="2703"/>
                    <a:pt x="1301" y="2703"/>
                  </a:cubicBezTo>
                  <a:cubicBezTo>
                    <a:pt x="1268" y="2703"/>
                    <a:pt x="1168" y="2703"/>
                    <a:pt x="1135" y="2669"/>
                  </a:cubicBezTo>
                  <a:cubicBezTo>
                    <a:pt x="934" y="2603"/>
                    <a:pt x="668" y="2202"/>
                    <a:pt x="501" y="1802"/>
                  </a:cubicBezTo>
                  <a:cubicBezTo>
                    <a:pt x="334" y="1435"/>
                    <a:pt x="267" y="968"/>
                    <a:pt x="201" y="634"/>
                  </a:cubicBezTo>
                  <a:cubicBezTo>
                    <a:pt x="134" y="301"/>
                    <a:pt x="167" y="34"/>
                    <a:pt x="134" y="34"/>
                  </a:cubicBezTo>
                  <a:cubicBezTo>
                    <a:pt x="100" y="34"/>
                    <a:pt x="0" y="301"/>
                    <a:pt x="0" y="634"/>
                  </a:cubicBezTo>
                  <a:cubicBezTo>
                    <a:pt x="0" y="1001"/>
                    <a:pt x="34" y="1468"/>
                    <a:pt x="167" y="1935"/>
                  </a:cubicBezTo>
                  <a:cubicBezTo>
                    <a:pt x="334" y="2369"/>
                    <a:pt x="567" y="2836"/>
                    <a:pt x="934" y="3103"/>
                  </a:cubicBezTo>
                  <a:cubicBezTo>
                    <a:pt x="1001" y="3170"/>
                    <a:pt x="1101" y="3170"/>
                    <a:pt x="1168" y="3203"/>
                  </a:cubicBezTo>
                  <a:cubicBezTo>
                    <a:pt x="1268" y="3203"/>
                    <a:pt x="1301" y="3270"/>
                    <a:pt x="1401" y="3270"/>
                  </a:cubicBezTo>
                  <a:lnTo>
                    <a:pt x="1602" y="3270"/>
                  </a:lnTo>
                  <a:cubicBezTo>
                    <a:pt x="1602" y="3270"/>
                    <a:pt x="1668" y="3270"/>
                    <a:pt x="1802" y="3203"/>
                  </a:cubicBezTo>
                  <a:cubicBezTo>
                    <a:pt x="1835" y="3203"/>
                    <a:pt x="1935" y="3170"/>
                    <a:pt x="2002" y="3136"/>
                  </a:cubicBezTo>
                  <a:cubicBezTo>
                    <a:pt x="2102" y="3103"/>
                    <a:pt x="2169" y="3070"/>
                    <a:pt x="2269" y="2969"/>
                  </a:cubicBezTo>
                  <a:cubicBezTo>
                    <a:pt x="2602" y="2736"/>
                    <a:pt x="2836" y="2269"/>
                    <a:pt x="3003" y="1835"/>
                  </a:cubicBezTo>
                  <a:cubicBezTo>
                    <a:pt x="3336" y="935"/>
                    <a:pt x="3470" y="1"/>
                    <a:pt x="3403"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2"/>
            <p:cNvSpPr/>
            <p:nvPr/>
          </p:nvSpPr>
          <p:spPr>
            <a:xfrm>
              <a:off x="4056042" y="3726902"/>
              <a:ext cx="15574" cy="6620"/>
            </a:xfrm>
            <a:custGeom>
              <a:avLst/>
              <a:gdLst/>
              <a:ahLst/>
              <a:cxnLst/>
              <a:rect l="l" t="t" r="r" b="b"/>
              <a:pathLst>
                <a:path w="1101" h="468" extrusionOk="0">
                  <a:moveTo>
                    <a:pt x="1067" y="0"/>
                  </a:moveTo>
                  <a:cubicBezTo>
                    <a:pt x="1001" y="0"/>
                    <a:pt x="901" y="134"/>
                    <a:pt x="801" y="134"/>
                  </a:cubicBezTo>
                  <a:cubicBezTo>
                    <a:pt x="667" y="200"/>
                    <a:pt x="567" y="200"/>
                    <a:pt x="567" y="200"/>
                  </a:cubicBezTo>
                  <a:cubicBezTo>
                    <a:pt x="567" y="200"/>
                    <a:pt x="434" y="267"/>
                    <a:pt x="300" y="267"/>
                  </a:cubicBezTo>
                  <a:cubicBezTo>
                    <a:pt x="211" y="267"/>
                    <a:pt x="108" y="237"/>
                    <a:pt x="48" y="237"/>
                  </a:cubicBezTo>
                  <a:cubicBezTo>
                    <a:pt x="19" y="237"/>
                    <a:pt x="0" y="245"/>
                    <a:pt x="0" y="267"/>
                  </a:cubicBezTo>
                  <a:cubicBezTo>
                    <a:pt x="0" y="300"/>
                    <a:pt x="133" y="367"/>
                    <a:pt x="300" y="434"/>
                  </a:cubicBezTo>
                  <a:cubicBezTo>
                    <a:pt x="467" y="467"/>
                    <a:pt x="634" y="467"/>
                    <a:pt x="634" y="467"/>
                  </a:cubicBezTo>
                  <a:cubicBezTo>
                    <a:pt x="634" y="467"/>
                    <a:pt x="801" y="434"/>
                    <a:pt x="934" y="300"/>
                  </a:cubicBezTo>
                  <a:cubicBezTo>
                    <a:pt x="1067" y="167"/>
                    <a:pt x="1101" y="0"/>
                    <a:pt x="1067"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52"/>
            <p:cNvSpPr/>
            <p:nvPr/>
          </p:nvSpPr>
          <p:spPr>
            <a:xfrm>
              <a:off x="4106992" y="3729250"/>
              <a:ext cx="12278" cy="10397"/>
            </a:xfrm>
            <a:custGeom>
              <a:avLst/>
              <a:gdLst/>
              <a:ahLst/>
              <a:cxnLst/>
              <a:rect l="l" t="t" r="r" b="b"/>
              <a:pathLst>
                <a:path w="868" h="735" extrusionOk="0">
                  <a:moveTo>
                    <a:pt x="34" y="1"/>
                  </a:moveTo>
                  <a:cubicBezTo>
                    <a:pt x="1" y="1"/>
                    <a:pt x="34" y="134"/>
                    <a:pt x="67" y="301"/>
                  </a:cubicBezTo>
                  <a:cubicBezTo>
                    <a:pt x="134" y="468"/>
                    <a:pt x="234" y="601"/>
                    <a:pt x="234" y="601"/>
                  </a:cubicBezTo>
                  <a:cubicBezTo>
                    <a:pt x="234" y="601"/>
                    <a:pt x="301" y="601"/>
                    <a:pt x="334" y="635"/>
                  </a:cubicBezTo>
                  <a:cubicBezTo>
                    <a:pt x="401" y="668"/>
                    <a:pt x="501" y="735"/>
                    <a:pt x="568" y="735"/>
                  </a:cubicBezTo>
                  <a:cubicBezTo>
                    <a:pt x="801" y="735"/>
                    <a:pt x="868" y="568"/>
                    <a:pt x="868" y="568"/>
                  </a:cubicBezTo>
                  <a:cubicBezTo>
                    <a:pt x="868" y="535"/>
                    <a:pt x="826" y="535"/>
                    <a:pt x="776" y="535"/>
                  </a:cubicBezTo>
                  <a:cubicBezTo>
                    <a:pt x="726" y="535"/>
                    <a:pt x="668" y="535"/>
                    <a:pt x="634" y="501"/>
                  </a:cubicBezTo>
                  <a:cubicBezTo>
                    <a:pt x="534" y="468"/>
                    <a:pt x="468" y="368"/>
                    <a:pt x="468" y="368"/>
                  </a:cubicBezTo>
                  <a:cubicBezTo>
                    <a:pt x="468" y="368"/>
                    <a:pt x="334" y="334"/>
                    <a:pt x="234" y="234"/>
                  </a:cubicBezTo>
                  <a:cubicBezTo>
                    <a:pt x="167" y="134"/>
                    <a:pt x="67" y="1"/>
                    <a:pt x="34"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52"/>
            <p:cNvSpPr/>
            <p:nvPr/>
          </p:nvSpPr>
          <p:spPr>
            <a:xfrm>
              <a:off x="4071602" y="3779748"/>
              <a:ext cx="22194" cy="8148"/>
            </a:xfrm>
            <a:custGeom>
              <a:avLst/>
              <a:gdLst/>
              <a:ahLst/>
              <a:cxnLst/>
              <a:rect l="l" t="t" r="r" b="b"/>
              <a:pathLst>
                <a:path w="1569" h="576" extrusionOk="0">
                  <a:moveTo>
                    <a:pt x="1" y="0"/>
                  </a:moveTo>
                  <a:cubicBezTo>
                    <a:pt x="1" y="0"/>
                    <a:pt x="68" y="234"/>
                    <a:pt x="301" y="367"/>
                  </a:cubicBezTo>
                  <a:cubicBezTo>
                    <a:pt x="434" y="534"/>
                    <a:pt x="701" y="567"/>
                    <a:pt x="701" y="567"/>
                  </a:cubicBezTo>
                  <a:cubicBezTo>
                    <a:pt x="701" y="567"/>
                    <a:pt x="751" y="576"/>
                    <a:pt x="835" y="576"/>
                  </a:cubicBezTo>
                  <a:cubicBezTo>
                    <a:pt x="918" y="576"/>
                    <a:pt x="1035" y="567"/>
                    <a:pt x="1168" y="534"/>
                  </a:cubicBezTo>
                  <a:cubicBezTo>
                    <a:pt x="1368" y="500"/>
                    <a:pt x="1569" y="334"/>
                    <a:pt x="1535" y="267"/>
                  </a:cubicBezTo>
                  <a:cubicBezTo>
                    <a:pt x="1507" y="267"/>
                    <a:pt x="1380" y="341"/>
                    <a:pt x="1239" y="341"/>
                  </a:cubicBezTo>
                  <a:cubicBezTo>
                    <a:pt x="1216" y="341"/>
                    <a:pt x="1192" y="338"/>
                    <a:pt x="1168" y="334"/>
                  </a:cubicBezTo>
                  <a:cubicBezTo>
                    <a:pt x="1079" y="334"/>
                    <a:pt x="1005" y="349"/>
                    <a:pt x="946" y="349"/>
                  </a:cubicBezTo>
                  <a:cubicBezTo>
                    <a:pt x="916" y="349"/>
                    <a:pt x="890" y="345"/>
                    <a:pt x="868" y="334"/>
                  </a:cubicBezTo>
                  <a:lnTo>
                    <a:pt x="735" y="334"/>
                  </a:lnTo>
                  <a:cubicBezTo>
                    <a:pt x="735" y="334"/>
                    <a:pt x="568" y="267"/>
                    <a:pt x="368" y="200"/>
                  </a:cubicBezTo>
                  <a:cubicBezTo>
                    <a:pt x="168" y="100"/>
                    <a:pt x="34" y="0"/>
                    <a:pt x="1"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52"/>
            <p:cNvSpPr/>
            <p:nvPr/>
          </p:nvSpPr>
          <p:spPr>
            <a:xfrm>
              <a:off x="3968145" y="3534035"/>
              <a:ext cx="25617" cy="16337"/>
            </a:xfrm>
            <a:custGeom>
              <a:avLst/>
              <a:gdLst/>
              <a:ahLst/>
              <a:cxnLst/>
              <a:rect l="l" t="t" r="r" b="b"/>
              <a:pathLst>
                <a:path w="1811" h="1155" extrusionOk="0">
                  <a:moveTo>
                    <a:pt x="985" y="1"/>
                  </a:moveTo>
                  <a:cubicBezTo>
                    <a:pt x="637" y="1"/>
                    <a:pt x="322" y="202"/>
                    <a:pt x="143" y="559"/>
                  </a:cubicBezTo>
                  <a:cubicBezTo>
                    <a:pt x="0" y="844"/>
                    <a:pt x="4" y="1154"/>
                    <a:pt x="301" y="1154"/>
                  </a:cubicBezTo>
                  <a:cubicBezTo>
                    <a:pt x="351" y="1154"/>
                    <a:pt x="409" y="1145"/>
                    <a:pt x="477" y="1126"/>
                  </a:cubicBezTo>
                  <a:cubicBezTo>
                    <a:pt x="677" y="1093"/>
                    <a:pt x="877" y="926"/>
                    <a:pt x="1110" y="826"/>
                  </a:cubicBezTo>
                  <a:cubicBezTo>
                    <a:pt x="1210" y="759"/>
                    <a:pt x="1511" y="759"/>
                    <a:pt x="1644" y="693"/>
                  </a:cubicBezTo>
                  <a:cubicBezTo>
                    <a:pt x="1778" y="592"/>
                    <a:pt x="1811" y="559"/>
                    <a:pt x="1811" y="459"/>
                  </a:cubicBezTo>
                  <a:cubicBezTo>
                    <a:pt x="1811" y="292"/>
                    <a:pt x="1511" y="125"/>
                    <a:pt x="1311" y="59"/>
                  </a:cubicBezTo>
                  <a:cubicBezTo>
                    <a:pt x="1201" y="20"/>
                    <a:pt x="1091" y="1"/>
                    <a:pt x="9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52"/>
            <p:cNvSpPr/>
            <p:nvPr/>
          </p:nvSpPr>
          <p:spPr>
            <a:xfrm>
              <a:off x="4201835" y="3535492"/>
              <a:ext cx="45745" cy="18587"/>
            </a:xfrm>
            <a:custGeom>
              <a:avLst/>
              <a:gdLst/>
              <a:ahLst/>
              <a:cxnLst/>
              <a:rect l="l" t="t" r="r" b="b"/>
              <a:pathLst>
                <a:path w="3234" h="1314" extrusionOk="0">
                  <a:moveTo>
                    <a:pt x="1360" y="1"/>
                  </a:moveTo>
                  <a:cubicBezTo>
                    <a:pt x="1156" y="1"/>
                    <a:pt x="970" y="47"/>
                    <a:pt x="834" y="156"/>
                  </a:cubicBezTo>
                  <a:cubicBezTo>
                    <a:pt x="0" y="823"/>
                    <a:pt x="1201" y="956"/>
                    <a:pt x="1602" y="1090"/>
                  </a:cubicBezTo>
                  <a:cubicBezTo>
                    <a:pt x="1835" y="1136"/>
                    <a:pt x="2116" y="1313"/>
                    <a:pt x="2379" y="1313"/>
                  </a:cubicBezTo>
                  <a:cubicBezTo>
                    <a:pt x="2492" y="1313"/>
                    <a:pt x="2602" y="1280"/>
                    <a:pt x="2702" y="1190"/>
                  </a:cubicBezTo>
                  <a:cubicBezTo>
                    <a:pt x="3234" y="712"/>
                    <a:pt x="2157" y="1"/>
                    <a:pt x="13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2"/>
            <p:cNvSpPr/>
            <p:nvPr/>
          </p:nvSpPr>
          <p:spPr>
            <a:xfrm>
              <a:off x="4243350" y="3694397"/>
              <a:ext cx="28332" cy="17893"/>
            </a:xfrm>
            <a:custGeom>
              <a:avLst/>
              <a:gdLst/>
              <a:ahLst/>
              <a:cxnLst/>
              <a:rect l="l" t="t" r="r" b="b"/>
              <a:pathLst>
                <a:path w="2003" h="1265" extrusionOk="0">
                  <a:moveTo>
                    <a:pt x="1200" y="0"/>
                  </a:moveTo>
                  <a:cubicBezTo>
                    <a:pt x="914" y="0"/>
                    <a:pt x="868" y="463"/>
                    <a:pt x="868" y="463"/>
                  </a:cubicBezTo>
                  <a:cubicBezTo>
                    <a:pt x="868" y="463"/>
                    <a:pt x="685" y="305"/>
                    <a:pt x="496" y="305"/>
                  </a:cubicBezTo>
                  <a:cubicBezTo>
                    <a:pt x="373" y="305"/>
                    <a:pt x="247" y="373"/>
                    <a:pt x="168" y="597"/>
                  </a:cubicBezTo>
                  <a:cubicBezTo>
                    <a:pt x="1" y="1064"/>
                    <a:pt x="1235" y="1264"/>
                    <a:pt x="1235" y="1264"/>
                  </a:cubicBezTo>
                  <a:cubicBezTo>
                    <a:pt x="1235" y="1264"/>
                    <a:pt x="2002" y="397"/>
                    <a:pt x="1402" y="63"/>
                  </a:cubicBezTo>
                  <a:cubicBezTo>
                    <a:pt x="1324" y="19"/>
                    <a:pt x="1257" y="0"/>
                    <a:pt x="1200"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2"/>
            <p:cNvSpPr/>
            <p:nvPr/>
          </p:nvSpPr>
          <p:spPr>
            <a:xfrm>
              <a:off x="4395762" y="3631112"/>
              <a:ext cx="18417" cy="9930"/>
            </a:xfrm>
            <a:custGeom>
              <a:avLst/>
              <a:gdLst/>
              <a:ahLst/>
              <a:cxnLst/>
              <a:rect l="l" t="t" r="r" b="b"/>
              <a:pathLst>
                <a:path w="1302" h="702" extrusionOk="0">
                  <a:moveTo>
                    <a:pt x="67" y="201"/>
                  </a:moveTo>
                  <a:cubicBezTo>
                    <a:pt x="0" y="368"/>
                    <a:pt x="267" y="534"/>
                    <a:pt x="601" y="601"/>
                  </a:cubicBezTo>
                  <a:cubicBezTo>
                    <a:pt x="934" y="701"/>
                    <a:pt x="1234" y="668"/>
                    <a:pt x="1268" y="501"/>
                  </a:cubicBezTo>
                  <a:cubicBezTo>
                    <a:pt x="1301" y="334"/>
                    <a:pt x="1068" y="167"/>
                    <a:pt x="734" y="67"/>
                  </a:cubicBezTo>
                  <a:cubicBezTo>
                    <a:pt x="400" y="1"/>
                    <a:pt x="100" y="34"/>
                    <a:pt x="67" y="20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2"/>
            <p:cNvSpPr/>
            <p:nvPr/>
          </p:nvSpPr>
          <p:spPr>
            <a:xfrm>
              <a:off x="4222599" y="3806426"/>
              <a:ext cx="126937" cy="167067"/>
            </a:xfrm>
            <a:custGeom>
              <a:avLst/>
              <a:gdLst/>
              <a:ahLst/>
              <a:cxnLst/>
              <a:rect l="l" t="t" r="r" b="b"/>
              <a:pathLst>
                <a:path w="8974" h="11811" extrusionOk="0">
                  <a:moveTo>
                    <a:pt x="1969" y="1"/>
                  </a:moveTo>
                  <a:cubicBezTo>
                    <a:pt x="772" y="1"/>
                    <a:pt x="0" y="883"/>
                    <a:pt x="0" y="883"/>
                  </a:cubicBezTo>
                  <a:cubicBezTo>
                    <a:pt x="0" y="883"/>
                    <a:pt x="469" y="11811"/>
                    <a:pt x="3987" y="11811"/>
                  </a:cubicBezTo>
                  <a:cubicBezTo>
                    <a:pt x="4223" y="11811"/>
                    <a:pt x="4473" y="11762"/>
                    <a:pt x="4737" y="11657"/>
                  </a:cubicBezTo>
                  <a:cubicBezTo>
                    <a:pt x="8973" y="10023"/>
                    <a:pt x="6038" y="2484"/>
                    <a:pt x="3836" y="716"/>
                  </a:cubicBezTo>
                  <a:cubicBezTo>
                    <a:pt x="3147" y="184"/>
                    <a:pt x="2514" y="1"/>
                    <a:pt x="1969"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2"/>
            <p:cNvSpPr/>
            <p:nvPr/>
          </p:nvSpPr>
          <p:spPr>
            <a:xfrm>
              <a:off x="4222599" y="3806426"/>
              <a:ext cx="126937" cy="167067"/>
            </a:xfrm>
            <a:custGeom>
              <a:avLst/>
              <a:gdLst/>
              <a:ahLst/>
              <a:cxnLst/>
              <a:rect l="l" t="t" r="r" b="b"/>
              <a:pathLst>
                <a:path w="8974" h="11811" extrusionOk="0">
                  <a:moveTo>
                    <a:pt x="1969" y="1"/>
                  </a:moveTo>
                  <a:cubicBezTo>
                    <a:pt x="772" y="1"/>
                    <a:pt x="0" y="883"/>
                    <a:pt x="0" y="883"/>
                  </a:cubicBezTo>
                  <a:cubicBezTo>
                    <a:pt x="0" y="883"/>
                    <a:pt x="469" y="11811"/>
                    <a:pt x="3987" y="11811"/>
                  </a:cubicBezTo>
                  <a:cubicBezTo>
                    <a:pt x="4223" y="11811"/>
                    <a:pt x="4473" y="11762"/>
                    <a:pt x="4737" y="11657"/>
                  </a:cubicBezTo>
                  <a:cubicBezTo>
                    <a:pt x="8973" y="10023"/>
                    <a:pt x="6038" y="2484"/>
                    <a:pt x="3836" y="716"/>
                  </a:cubicBezTo>
                  <a:cubicBezTo>
                    <a:pt x="3147" y="184"/>
                    <a:pt x="2514" y="1"/>
                    <a:pt x="1969"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2"/>
            <p:cNvSpPr/>
            <p:nvPr/>
          </p:nvSpPr>
          <p:spPr>
            <a:xfrm>
              <a:off x="4239573" y="3812451"/>
              <a:ext cx="30695" cy="14965"/>
            </a:xfrm>
            <a:custGeom>
              <a:avLst/>
              <a:gdLst/>
              <a:ahLst/>
              <a:cxnLst/>
              <a:rect l="l" t="t" r="r" b="b"/>
              <a:pathLst>
                <a:path w="2170" h="1058" extrusionOk="0">
                  <a:moveTo>
                    <a:pt x="796" y="0"/>
                  </a:moveTo>
                  <a:cubicBezTo>
                    <a:pt x="747" y="0"/>
                    <a:pt x="693" y="6"/>
                    <a:pt x="635" y="23"/>
                  </a:cubicBezTo>
                  <a:cubicBezTo>
                    <a:pt x="501" y="23"/>
                    <a:pt x="335" y="56"/>
                    <a:pt x="201" y="190"/>
                  </a:cubicBezTo>
                  <a:cubicBezTo>
                    <a:pt x="101" y="290"/>
                    <a:pt x="1" y="590"/>
                    <a:pt x="201" y="724"/>
                  </a:cubicBezTo>
                  <a:cubicBezTo>
                    <a:pt x="501" y="924"/>
                    <a:pt x="835" y="957"/>
                    <a:pt x="1102" y="1024"/>
                  </a:cubicBezTo>
                  <a:cubicBezTo>
                    <a:pt x="1335" y="1057"/>
                    <a:pt x="1535" y="1057"/>
                    <a:pt x="1535" y="1057"/>
                  </a:cubicBezTo>
                  <a:cubicBezTo>
                    <a:pt x="1535" y="1024"/>
                    <a:pt x="1702" y="1057"/>
                    <a:pt x="1969" y="890"/>
                  </a:cubicBezTo>
                  <a:cubicBezTo>
                    <a:pt x="2002" y="857"/>
                    <a:pt x="2102" y="757"/>
                    <a:pt x="2136" y="690"/>
                  </a:cubicBezTo>
                  <a:cubicBezTo>
                    <a:pt x="2169" y="590"/>
                    <a:pt x="2136" y="457"/>
                    <a:pt x="2102" y="390"/>
                  </a:cubicBezTo>
                  <a:cubicBezTo>
                    <a:pt x="1969" y="223"/>
                    <a:pt x="1769" y="123"/>
                    <a:pt x="1602" y="123"/>
                  </a:cubicBezTo>
                  <a:cubicBezTo>
                    <a:pt x="1435" y="123"/>
                    <a:pt x="1202" y="190"/>
                    <a:pt x="1102" y="290"/>
                  </a:cubicBezTo>
                  <a:lnTo>
                    <a:pt x="968" y="423"/>
                  </a:lnTo>
                  <a:cubicBezTo>
                    <a:pt x="968" y="423"/>
                    <a:pt x="868" y="457"/>
                    <a:pt x="968" y="523"/>
                  </a:cubicBezTo>
                  <a:cubicBezTo>
                    <a:pt x="1035" y="590"/>
                    <a:pt x="1135" y="624"/>
                    <a:pt x="1202" y="624"/>
                  </a:cubicBezTo>
                  <a:cubicBezTo>
                    <a:pt x="1246" y="646"/>
                    <a:pt x="1287" y="653"/>
                    <a:pt x="1324" y="653"/>
                  </a:cubicBezTo>
                  <a:cubicBezTo>
                    <a:pt x="1398" y="653"/>
                    <a:pt x="1458" y="624"/>
                    <a:pt x="1502" y="624"/>
                  </a:cubicBezTo>
                  <a:cubicBezTo>
                    <a:pt x="1602" y="624"/>
                    <a:pt x="1635" y="590"/>
                    <a:pt x="1635" y="590"/>
                  </a:cubicBezTo>
                  <a:lnTo>
                    <a:pt x="1635" y="590"/>
                  </a:lnTo>
                  <a:cubicBezTo>
                    <a:pt x="1635" y="590"/>
                    <a:pt x="1609" y="596"/>
                    <a:pt x="1560" y="596"/>
                  </a:cubicBezTo>
                  <a:cubicBezTo>
                    <a:pt x="1486" y="596"/>
                    <a:pt x="1362" y="584"/>
                    <a:pt x="1202" y="523"/>
                  </a:cubicBezTo>
                  <a:cubicBezTo>
                    <a:pt x="1168" y="523"/>
                    <a:pt x="1168" y="523"/>
                    <a:pt x="1135" y="457"/>
                  </a:cubicBezTo>
                  <a:cubicBezTo>
                    <a:pt x="1068" y="457"/>
                    <a:pt x="1135" y="423"/>
                    <a:pt x="1135" y="423"/>
                  </a:cubicBezTo>
                  <a:cubicBezTo>
                    <a:pt x="1135" y="423"/>
                    <a:pt x="1135" y="390"/>
                    <a:pt x="1168" y="390"/>
                  </a:cubicBezTo>
                  <a:cubicBezTo>
                    <a:pt x="1269" y="290"/>
                    <a:pt x="1435" y="290"/>
                    <a:pt x="1535" y="290"/>
                  </a:cubicBezTo>
                  <a:cubicBezTo>
                    <a:pt x="1669" y="290"/>
                    <a:pt x="1836" y="390"/>
                    <a:pt x="1869" y="457"/>
                  </a:cubicBezTo>
                  <a:cubicBezTo>
                    <a:pt x="1936" y="557"/>
                    <a:pt x="1869" y="624"/>
                    <a:pt x="1802" y="690"/>
                  </a:cubicBezTo>
                  <a:cubicBezTo>
                    <a:pt x="1635" y="757"/>
                    <a:pt x="1469" y="757"/>
                    <a:pt x="1469" y="757"/>
                  </a:cubicBezTo>
                  <a:cubicBezTo>
                    <a:pt x="1469" y="757"/>
                    <a:pt x="1409" y="772"/>
                    <a:pt x="1301" y="772"/>
                  </a:cubicBezTo>
                  <a:cubicBezTo>
                    <a:pt x="1246" y="772"/>
                    <a:pt x="1180" y="768"/>
                    <a:pt x="1102" y="757"/>
                  </a:cubicBezTo>
                  <a:cubicBezTo>
                    <a:pt x="868" y="724"/>
                    <a:pt x="535" y="690"/>
                    <a:pt x="301" y="557"/>
                  </a:cubicBezTo>
                  <a:lnTo>
                    <a:pt x="268" y="523"/>
                  </a:lnTo>
                  <a:lnTo>
                    <a:pt x="268" y="423"/>
                  </a:lnTo>
                  <a:cubicBezTo>
                    <a:pt x="268" y="357"/>
                    <a:pt x="301" y="290"/>
                    <a:pt x="335" y="257"/>
                  </a:cubicBezTo>
                  <a:cubicBezTo>
                    <a:pt x="435" y="190"/>
                    <a:pt x="535" y="123"/>
                    <a:pt x="668" y="90"/>
                  </a:cubicBezTo>
                  <a:cubicBezTo>
                    <a:pt x="768" y="56"/>
                    <a:pt x="860" y="48"/>
                    <a:pt x="927" y="48"/>
                  </a:cubicBezTo>
                  <a:cubicBezTo>
                    <a:pt x="993" y="48"/>
                    <a:pt x="1035" y="56"/>
                    <a:pt x="1035" y="56"/>
                  </a:cubicBezTo>
                  <a:cubicBezTo>
                    <a:pt x="1035" y="56"/>
                    <a:pt x="941" y="0"/>
                    <a:pt x="796"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2"/>
            <p:cNvSpPr/>
            <p:nvPr/>
          </p:nvSpPr>
          <p:spPr>
            <a:xfrm>
              <a:off x="3939020" y="3355087"/>
              <a:ext cx="479869" cy="331248"/>
            </a:xfrm>
            <a:custGeom>
              <a:avLst/>
              <a:gdLst/>
              <a:ahLst/>
              <a:cxnLst/>
              <a:rect l="l" t="t" r="r" b="b"/>
              <a:pathLst>
                <a:path w="33925" h="23418" extrusionOk="0">
                  <a:moveTo>
                    <a:pt x="33925" y="19681"/>
                  </a:moveTo>
                  <a:cubicBezTo>
                    <a:pt x="33191" y="19014"/>
                    <a:pt x="31923" y="18847"/>
                    <a:pt x="30055" y="19581"/>
                  </a:cubicBezTo>
                  <a:cubicBezTo>
                    <a:pt x="30055" y="19581"/>
                    <a:pt x="33458" y="16246"/>
                    <a:pt x="33258" y="13777"/>
                  </a:cubicBezTo>
                  <a:cubicBezTo>
                    <a:pt x="33057" y="11342"/>
                    <a:pt x="29021" y="1235"/>
                    <a:pt x="16179" y="368"/>
                  </a:cubicBezTo>
                  <a:cubicBezTo>
                    <a:pt x="10608" y="1"/>
                    <a:pt x="5671" y="2536"/>
                    <a:pt x="2436" y="7072"/>
                  </a:cubicBezTo>
                  <a:cubicBezTo>
                    <a:pt x="1435" y="8507"/>
                    <a:pt x="568" y="10075"/>
                    <a:pt x="0" y="11776"/>
                  </a:cubicBezTo>
                  <a:cubicBezTo>
                    <a:pt x="34" y="11742"/>
                    <a:pt x="34" y="11709"/>
                    <a:pt x="67" y="11676"/>
                  </a:cubicBezTo>
                  <a:cubicBezTo>
                    <a:pt x="67" y="11676"/>
                    <a:pt x="1868" y="13010"/>
                    <a:pt x="4504" y="11109"/>
                  </a:cubicBezTo>
                  <a:cubicBezTo>
                    <a:pt x="4504" y="11109"/>
                    <a:pt x="5371" y="16279"/>
                    <a:pt x="11776" y="16379"/>
                  </a:cubicBezTo>
                  <a:cubicBezTo>
                    <a:pt x="18213" y="16446"/>
                    <a:pt x="19581" y="11109"/>
                    <a:pt x="19581" y="11109"/>
                  </a:cubicBezTo>
                  <a:cubicBezTo>
                    <a:pt x="19581" y="11109"/>
                    <a:pt x="21182" y="12576"/>
                    <a:pt x="23117" y="12109"/>
                  </a:cubicBezTo>
                  <a:cubicBezTo>
                    <a:pt x="23117" y="12109"/>
                    <a:pt x="22550" y="15779"/>
                    <a:pt x="27887" y="16179"/>
                  </a:cubicBezTo>
                  <a:cubicBezTo>
                    <a:pt x="27887" y="16179"/>
                    <a:pt x="25252" y="21516"/>
                    <a:pt x="27287" y="22450"/>
                  </a:cubicBezTo>
                  <a:cubicBezTo>
                    <a:pt x="29355" y="23417"/>
                    <a:pt x="31356" y="20549"/>
                    <a:pt x="31356" y="20549"/>
                  </a:cubicBezTo>
                  <a:cubicBezTo>
                    <a:pt x="31356" y="20549"/>
                    <a:pt x="32457" y="21082"/>
                    <a:pt x="33591" y="20115"/>
                  </a:cubicBezTo>
                  <a:cubicBezTo>
                    <a:pt x="33691" y="19948"/>
                    <a:pt x="33791" y="19848"/>
                    <a:pt x="33925" y="1968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2"/>
            <p:cNvSpPr/>
            <p:nvPr/>
          </p:nvSpPr>
          <p:spPr>
            <a:xfrm>
              <a:off x="3870601" y="3256001"/>
              <a:ext cx="617656" cy="423261"/>
            </a:xfrm>
            <a:custGeom>
              <a:avLst/>
              <a:gdLst/>
              <a:ahLst/>
              <a:cxnLst/>
              <a:rect l="l" t="t" r="r" b="b"/>
              <a:pathLst>
                <a:path w="43666" h="29923" extrusionOk="0">
                  <a:moveTo>
                    <a:pt x="9708" y="7172"/>
                  </a:moveTo>
                  <a:cubicBezTo>
                    <a:pt x="9708" y="7172"/>
                    <a:pt x="5738" y="4937"/>
                    <a:pt x="3070" y="9074"/>
                  </a:cubicBezTo>
                  <a:cubicBezTo>
                    <a:pt x="1" y="13777"/>
                    <a:pt x="3036" y="16713"/>
                    <a:pt x="3036" y="16713"/>
                  </a:cubicBezTo>
                  <a:cubicBezTo>
                    <a:pt x="3036" y="16713"/>
                    <a:pt x="701" y="17847"/>
                    <a:pt x="801" y="20682"/>
                  </a:cubicBezTo>
                  <a:cubicBezTo>
                    <a:pt x="935" y="23517"/>
                    <a:pt x="3103" y="23951"/>
                    <a:pt x="3103" y="23951"/>
                  </a:cubicBezTo>
                  <a:cubicBezTo>
                    <a:pt x="1735" y="23684"/>
                    <a:pt x="2803" y="26119"/>
                    <a:pt x="3203" y="26520"/>
                  </a:cubicBezTo>
                  <a:cubicBezTo>
                    <a:pt x="5104" y="28388"/>
                    <a:pt x="4537" y="25019"/>
                    <a:pt x="4404" y="24085"/>
                  </a:cubicBezTo>
                  <a:cubicBezTo>
                    <a:pt x="4137" y="22083"/>
                    <a:pt x="4237" y="19948"/>
                    <a:pt x="5138" y="18180"/>
                  </a:cubicBezTo>
                  <a:cubicBezTo>
                    <a:pt x="5138" y="18180"/>
                    <a:pt x="6939" y="19515"/>
                    <a:pt x="9574" y="17613"/>
                  </a:cubicBezTo>
                  <a:cubicBezTo>
                    <a:pt x="9574" y="17613"/>
                    <a:pt x="10441" y="22784"/>
                    <a:pt x="16879" y="22884"/>
                  </a:cubicBezTo>
                  <a:cubicBezTo>
                    <a:pt x="23284" y="22950"/>
                    <a:pt x="24652" y="17613"/>
                    <a:pt x="24652" y="17613"/>
                  </a:cubicBezTo>
                  <a:cubicBezTo>
                    <a:pt x="24652" y="17613"/>
                    <a:pt x="26253" y="19081"/>
                    <a:pt x="28221" y="18614"/>
                  </a:cubicBezTo>
                  <a:cubicBezTo>
                    <a:pt x="28221" y="18614"/>
                    <a:pt x="27620" y="22283"/>
                    <a:pt x="32958" y="22684"/>
                  </a:cubicBezTo>
                  <a:cubicBezTo>
                    <a:pt x="32958" y="22684"/>
                    <a:pt x="30322" y="28021"/>
                    <a:pt x="32390" y="28955"/>
                  </a:cubicBezTo>
                  <a:cubicBezTo>
                    <a:pt x="34425" y="29922"/>
                    <a:pt x="36427" y="27053"/>
                    <a:pt x="36427" y="27053"/>
                  </a:cubicBezTo>
                  <a:cubicBezTo>
                    <a:pt x="36427" y="27053"/>
                    <a:pt x="37561" y="27587"/>
                    <a:pt x="38662" y="26620"/>
                  </a:cubicBezTo>
                  <a:cubicBezTo>
                    <a:pt x="39796" y="25686"/>
                    <a:pt x="40129" y="23451"/>
                    <a:pt x="40129" y="23451"/>
                  </a:cubicBezTo>
                  <a:cubicBezTo>
                    <a:pt x="40129" y="23451"/>
                    <a:pt x="42765" y="22283"/>
                    <a:pt x="43232" y="19014"/>
                  </a:cubicBezTo>
                  <a:cubicBezTo>
                    <a:pt x="43665" y="15712"/>
                    <a:pt x="40229" y="14911"/>
                    <a:pt x="40229" y="14911"/>
                  </a:cubicBezTo>
                  <a:cubicBezTo>
                    <a:pt x="40229" y="14911"/>
                    <a:pt x="41263" y="11542"/>
                    <a:pt x="36260" y="7473"/>
                  </a:cubicBezTo>
                  <a:cubicBezTo>
                    <a:pt x="31256" y="3403"/>
                    <a:pt x="28154" y="5938"/>
                    <a:pt x="28154" y="5938"/>
                  </a:cubicBezTo>
                  <a:cubicBezTo>
                    <a:pt x="28154" y="5938"/>
                    <a:pt x="26153" y="2035"/>
                    <a:pt x="20549" y="1035"/>
                  </a:cubicBezTo>
                  <a:cubicBezTo>
                    <a:pt x="14845" y="1"/>
                    <a:pt x="10942" y="3536"/>
                    <a:pt x="9708" y="71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52"/>
            <p:cNvSpPr/>
            <p:nvPr/>
          </p:nvSpPr>
          <p:spPr>
            <a:xfrm>
              <a:off x="4321685" y="3457949"/>
              <a:ext cx="2843" cy="4258"/>
            </a:xfrm>
            <a:custGeom>
              <a:avLst/>
              <a:gdLst/>
              <a:ahLst/>
              <a:cxnLst/>
              <a:rect l="l" t="t" r="r" b="b"/>
              <a:pathLst>
                <a:path w="201" h="301" extrusionOk="0">
                  <a:moveTo>
                    <a:pt x="0" y="301"/>
                  </a:moveTo>
                  <a:cubicBezTo>
                    <a:pt x="134" y="134"/>
                    <a:pt x="200" y="1"/>
                    <a:pt x="200" y="1"/>
                  </a:cubicBezTo>
                  <a:cubicBezTo>
                    <a:pt x="200" y="1"/>
                    <a:pt x="134" y="134"/>
                    <a:pt x="0" y="301"/>
                  </a:cubicBezTo>
                  <a:close/>
                </a:path>
              </a:pathLst>
            </a:custGeom>
            <a:solidFill>
              <a:srgbClr val="EF4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52"/>
            <p:cNvSpPr/>
            <p:nvPr/>
          </p:nvSpPr>
          <p:spPr>
            <a:xfrm>
              <a:off x="3881450" y="3389530"/>
              <a:ext cx="602549" cy="279335"/>
            </a:xfrm>
            <a:custGeom>
              <a:avLst/>
              <a:gdLst/>
              <a:ahLst/>
              <a:cxnLst/>
              <a:rect l="l" t="t" r="r" b="b"/>
              <a:pathLst>
                <a:path w="42598" h="19748" extrusionOk="0">
                  <a:moveTo>
                    <a:pt x="9274" y="1"/>
                  </a:moveTo>
                  <a:cubicBezTo>
                    <a:pt x="9274" y="1"/>
                    <a:pt x="7856" y="5438"/>
                    <a:pt x="4630" y="5438"/>
                  </a:cubicBezTo>
                  <a:cubicBezTo>
                    <a:pt x="4428" y="5438"/>
                    <a:pt x="4220" y="5416"/>
                    <a:pt x="4004" y="5371"/>
                  </a:cubicBezTo>
                  <a:cubicBezTo>
                    <a:pt x="2336" y="5038"/>
                    <a:pt x="1635" y="3270"/>
                    <a:pt x="1369" y="1435"/>
                  </a:cubicBezTo>
                  <a:lnTo>
                    <a:pt x="1369" y="1435"/>
                  </a:lnTo>
                  <a:cubicBezTo>
                    <a:pt x="1" y="5038"/>
                    <a:pt x="2303" y="7273"/>
                    <a:pt x="2303" y="7273"/>
                  </a:cubicBezTo>
                  <a:cubicBezTo>
                    <a:pt x="2303" y="7273"/>
                    <a:pt x="1535" y="7640"/>
                    <a:pt x="935" y="8473"/>
                  </a:cubicBezTo>
                  <a:cubicBezTo>
                    <a:pt x="2002" y="10275"/>
                    <a:pt x="3103" y="12510"/>
                    <a:pt x="2002" y="12777"/>
                  </a:cubicBezTo>
                  <a:cubicBezTo>
                    <a:pt x="1923" y="12794"/>
                    <a:pt x="1846" y="12802"/>
                    <a:pt x="1772" y="12802"/>
                  </a:cubicBezTo>
                  <a:cubicBezTo>
                    <a:pt x="852" y="12802"/>
                    <a:pt x="350" y="11522"/>
                    <a:pt x="134" y="10442"/>
                  </a:cubicBezTo>
                  <a:cubicBezTo>
                    <a:pt x="101" y="10675"/>
                    <a:pt x="101" y="10975"/>
                    <a:pt x="101" y="11275"/>
                  </a:cubicBezTo>
                  <a:cubicBezTo>
                    <a:pt x="201" y="14111"/>
                    <a:pt x="2369" y="14544"/>
                    <a:pt x="2369" y="14544"/>
                  </a:cubicBezTo>
                  <a:cubicBezTo>
                    <a:pt x="2299" y="14531"/>
                    <a:pt x="2234" y="14524"/>
                    <a:pt x="2176" y="14524"/>
                  </a:cubicBezTo>
                  <a:cubicBezTo>
                    <a:pt x="1114" y="14524"/>
                    <a:pt x="2121" y="16733"/>
                    <a:pt x="2469" y="17113"/>
                  </a:cubicBezTo>
                  <a:cubicBezTo>
                    <a:pt x="2870" y="17507"/>
                    <a:pt x="3162" y="17668"/>
                    <a:pt x="3370" y="17668"/>
                  </a:cubicBezTo>
                  <a:cubicBezTo>
                    <a:pt x="4151" y="17668"/>
                    <a:pt x="3775" y="15415"/>
                    <a:pt x="3670" y="14678"/>
                  </a:cubicBezTo>
                  <a:cubicBezTo>
                    <a:pt x="3437" y="12676"/>
                    <a:pt x="3503" y="10542"/>
                    <a:pt x="4437" y="8774"/>
                  </a:cubicBezTo>
                  <a:cubicBezTo>
                    <a:pt x="4437" y="8774"/>
                    <a:pt x="5040" y="9229"/>
                    <a:pt x="6067" y="9229"/>
                  </a:cubicBezTo>
                  <a:cubicBezTo>
                    <a:pt x="6798" y="9229"/>
                    <a:pt x="7744" y="8998"/>
                    <a:pt x="8841" y="8207"/>
                  </a:cubicBezTo>
                  <a:cubicBezTo>
                    <a:pt x="8841" y="8207"/>
                    <a:pt x="9708" y="13377"/>
                    <a:pt x="16146" y="13477"/>
                  </a:cubicBezTo>
                  <a:cubicBezTo>
                    <a:pt x="16186" y="13477"/>
                    <a:pt x="16225" y="13478"/>
                    <a:pt x="16265" y="13478"/>
                  </a:cubicBezTo>
                  <a:cubicBezTo>
                    <a:pt x="22568" y="13478"/>
                    <a:pt x="23951" y="8207"/>
                    <a:pt x="23951" y="8207"/>
                  </a:cubicBezTo>
                  <a:cubicBezTo>
                    <a:pt x="23951" y="8207"/>
                    <a:pt x="25118" y="9299"/>
                    <a:pt x="26702" y="9299"/>
                  </a:cubicBezTo>
                  <a:cubicBezTo>
                    <a:pt x="26954" y="9299"/>
                    <a:pt x="27217" y="9271"/>
                    <a:pt x="27487" y="9207"/>
                  </a:cubicBezTo>
                  <a:lnTo>
                    <a:pt x="27487" y="9207"/>
                  </a:lnTo>
                  <a:cubicBezTo>
                    <a:pt x="27487" y="9207"/>
                    <a:pt x="26887" y="12877"/>
                    <a:pt x="32224" y="13277"/>
                  </a:cubicBezTo>
                  <a:cubicBezTo>
                    <a:pt x="32224" y="13277"/>
                    <a:pt x="29622" y="18614"/>
                    <a:pt x="31657" y="19548"/>
                  </a:cubicBezTo>
                  <a:cubicBezTo>
                    <a:pt x="31950" y="19688"/>
                    <a:pt x="32243" y="19747"/>
                    <a:pt x="32530" y="19747"/>
                  </a:cubicBezTo>
                  <a:cubicBezTo>
                    <a:pt x="34228" y="19747"/>
                    <a:pt x="35693" y="17647"/>
                    <a:pt x="35693" y="17647"/>
                  </a:cubicBezTo>
                  <a:cubicBezTo>
                    <a:pt x="35693" y="17647"/>
                    <a:pt x="35951" y="17759"/>
                    <a:pt x="36343" y="17759"/>
                  </a:cubicBezTo>
                  <a:cubicBezTo>
                    <a:pt x="36750" y="17759"/>
                    <a:pt x="37301" y="17638"/>
                    <a:pt x="37861" y="17146"/>
                  </a:cubicBezTo>
                  <a:cubicBezTo>
                    <a:pt x="38995" y="16179"/>
                    <a:pt x="39329" y="13977"/>
                    <a:pt x="39329" y="13977"/>
                  </a:cubicBezTo>
                  <a:cubicBezTo>
                    <a:pt x="39329" y="13977"/>
                    <a:pt x="41964" y="12810"/>
                    <a:pt x="42431" y="9508"/>
                  </a:cubicBezTo>
                  <a:cubicBezTo>
                    <a:pt x="42598" y="8307"/>
                    <a:pt x="42198" y="7439"/>
                    <a:pt x="41697" y="6806"/>
                  </a:cubicBezTo>
                  <a:cubicBezTo>
                    <a:pt x="41631" y="8340"/>
                    <a:pt x="41297" y="11342"/>
                    <a:pt x="40196" y="12176"/>
                  </a:cubicBezTo>
                  <a:cubicBezTo>
                    <a:pt x="39909" y="12403"/>
                    <a:pt x="39680" y="12494"/>
                    <a:pt x="39496" y="12494"/>
                  </a:cubicBezTo>
                  <a:cubicBezTo>
                    <a:pt x="38762" y="12494"/>
                    <a:pt x="38762" y="11042"/>
                    <a:pt x="38762" y="11042"/>
                  </a:cubicBezTo>
                  <a:cubicBezTo>
                    <a:pt x="38762" y="11042"/>
                    <a:pt x="36979" y="15100"/>
                    <a:pt x="34888" y="15100"/>
                  </a:cubicBezTo>
                  <a:cubicBezTo>
                    <a:pt x="34801" y="15100"/>
                    <a:pt x="34714" y="15093"/>
                    <a:pt x="34626" y="15078"/>
                  </a:cubicBezTo>
                  <a:cubicBezTo>
                    <a:pt x="32424" y="14645"/>
                    <a:pt x="34425" y="9808"/>
                    <a:pt x="34425" y="9808"/>
                  </a:cubicBezTo>
                  <a:lnTo>
                    <a:pt x="34425" y="9808"/>
                  </a:lnTo>
                  <a:cubicBezTo>
                    <a:pt x="34425" y="9808"/>
                    <a:pt x="33449" y="10892"/>
                    <a:pt x="32029" y="10892"/>
                  </a:cubicBezTo>
                  <a:cubicBezTo>
                    <a:pt x="31520" y="10892"/>
                    <a:pt x="30954" y="10753"/>
                    <a:pt x="30356" y="10375"/>
                  </a:cubicBezTo>
                  <a:cubicBezTo>
                    <a:pt x="28455" y="9207"/>
                    <a:pt x="30489" y="6105"/>
                    <a:pt x="31156" y="5138"/>
                  </a:cubicBezTo>
                  <a:lnTo>
                    <a:pt x="31156" y="5138"/>
                  </a:lnTo>
                  <a:cubicBezTo>
                    <a:pt x="30756" y="5605"/>
                    <a:pt x="29622" y="6605"/>
                    <a:pt x="27120" y="6939"/>
                  </a:cubicBezTo>
                  <a:cubicBezTo>
                    <a:pt x="27001" y="6954"/>
                    <a:pt x="26886" y="6962"/>
                    <a:pt x="26777" y="6962"/>
                  </a:cubicBezTo>
                  <a:cubicBezTo>
                    <a:pt x="23786" y="6962"/>
                    <a:pt x="24251" y="1470"/>
                    <a:pt x="24252" y="1468"/>
                  </a:cubicBezTo>
                  <a:lnTo>
                    <a:pt x="24252" y="1468"/>
                  </a:lnTo>
                  <a:cubicBezTo>
                    <a:pt x="24251" y="1470"/>
                    <a:pt x="22625" y="9178"/>
                    <a:pt x="16321" y="9178"/>
                  </a:cubicBezTo>
                  <a:cubicBezTo>
                    <a:pt x="16241" y="9178"/>
                    <a:pt x="16160" y="9176"/>
                    <a:pt x="16079" y="9174"/>
                  </a:cubicBezTo>
                  <a:cubicBezTo>
                    <a:pt x="9574" y="8974"/>
                    <a:pt x="9274" y="1"/>
                    <a:pt x="9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2"/>
            <p:cNvSpPr/>
            <p:nvPr/>
          </p:nvSpPr>
          <p:spPr>
            <a:xfrm>
              <a:off x="3889471" y="3419730"/>
              <a:ext cx="113740" cy="98336"/>
            </a:xfrm>
            <a:custGeom>
              <a:avLst/>
              <a:gdLst/>
              <a:ahLst/>
              <a:cxnLst/>
              <a:rect l="l" t="t" r="r" b="b"/>
              <a:pathLst>
                <a:path w="8041" h="6952" extrusionOk="0">
                  <a:moveTo>
                    <a:pt x="635" y="1"/>
                  </a:moveTo>
                  <a:cubicBezTo>
                    <a:pt x="601" y="1"/>
                    <a:pt x="368" y="301"/>
                    <a:pt x="168" y="868"/>
                  </a:cubicBezTo>
                  <a:cubicBezTo>
                    <a:pt x="68" y="1168"/>
                    <a:pt x="1" y="1535"/>
                    <a:pt x="1" y="1935"/>
                  </a:cubicBezTo>
                  <a:cubicBezTo>
                    <a:pt x="1" y="2336"/>
                    <a:pt x="34" y="2703"/>
                    <a:pt x="168" y="3136"/>
                  </a:cubicBezTo>
                  <a:cubicBezTo>
                    <a:pt x="268" y="3503"/>
                    <a:pt x="435" y="3870"/>
                    <a:pt x="635" y="4204"/>
                  </a:cubicBezTo>
                  <a:cubicBezTo>
                    <a:pt x="868" y="4537"/>
                    <a:pt x="1068" y="4837"/>
                    <a:pt x="1269" y="5038"/>
                  </a:cubicBezTo>
                  <a:cubicBezTo>
                    <a:pt x="1469" y="5304"/>
                    <a:pt x="1702" y="5471"/>
                    <a:pt x="1836" y="5605"/>
                  </a:cubicBezTo>
                  <a:cubicBezTo>
                    <a:pt x="1936" y="5671"/>
                    <a:pt x="2036" y="5771"/>
                    <a:pt x="2036" y="5771"/>
                  </a:cubicBezTo>
                  <a:cubicBezTo>
                    <a:pt x="2036" y="5771"/>
                    <a:pt x="2102" y="5838"/>
                    <a:pt x="2269" y="5938"/>
                  </a:cubicBezTo>
                  <a:cubicBezTo>
                    <a:pt x="2403" y="6005"/>
                    <a:pt x="2603" y="6172"/>
                    <a:pt x="2903" y="6305"/>
                  </a:cubicBezTo>
                  <a:cubicBezTo>
                    <a:pt x="3170" y="6472"/>
                    <a:pt x="3503" y="6605"/>
                    <a:pt x="3870" y="6705"/>
                  </a:cubicBezTo>
                  <a:cubicBezTo>
                    <a:pt x="4237" y="6805"/>
                    <a:pt x="4671" y="6872"/>
                    <a:pt x="5071" y="6939"/>
                  </a:cubicBezTo>
                  <a:cubicBezTo>
                    <a:pt x="5180" y="6947"/>
                    <a:pt x="5286" y="6951"/>
                    <a:pt x="5390" y="6951"/>
                  </a:cubicBezTo>
                  <a:cubicBezTo>
                    <a:pt x="5703" y="6951"/>
                    <a:pt x="5997" y="6914"/>
                    <a:pt x="6272" y="6839"/>
                  </a:cubicBezTo>
                  <a:cubicBezTo>
                    <a:pt x="6672" y="6772"/>
                    <a:pt x="7006" y="6639"/>
                    <a:pt x="7239" y="6472"/>
                  </a:cubicBezTo>
                  <a:cubicBezTo>
                    <a:pt x="7740" y="6138"/>
                    <a:pt x="8040" y="5805"/>
                    <a:pt x="8007" y="5805"/>
                  </a:cubicBezTo>
                  <a:cubicBezTo>
                    <a:pt x="8002" y="5803"/>
                    <a:pt x="7997" y="5802"/>
                    <a:pt x="7991" y="5802"/>
                  </a:cubicBezTo>
                  <a:cubicBezTo>
                    <a:pt x="7905" y="5802"/>
                    <a:pt x="7643" y="6022"/>
                    <a:pt x="7206" y="6272"/>
                  </a:cubicBezTo>
                  <a:cubicBezTo>
                    <a:pt x="6939" y="6372"/>
                    <a:pt x="6606" y="6472"/>
                    <a:pt x="6272" y="6505"/>
                  </a:cubicBezTo>
                  <a:cubicBezTo>
                    <a:pt x="6089" y="6522"/>
                    <a:pt x="5905" y="6530"/>
                    <a:pt x="5722" y="6530"/>
                  </a:cubicBezTo>
                  <a:cubicBezTo>
                    <a:pt x="5538" y="6530"/>
                    <a:pt x="5355" y="6522"/>
                    <a:pt x="5171" y="6505"/>
                  </a:cubicBezTo>
                  <a:cubicBezTo>
                    <a:pt x="4771" y="6472"/>
                    <a:pt x="4404" y="6372"/>
                    <a:pt x="4071" y="6272"/>
                  </a:cubicBezTo>
                  <a:cubicBezTo>
                    <a:pt x="3737" y="6138"/>
                    <a:pt x="3437" y="6005"/>
                    <a:pt x="3203" y="5838"/>
                  </a:cubicBezTo>
                  <a:cubicBezTo>
                    <a:pt x="2936" y="5705"/>
                    <a:pt x="2736" y="5538"/>
                    <a:pt x="2603" y="5471"/>
                  </a:cubicBezTo>
                  <a:cubicBezTo>
                    <a:pt x="2469" y="5338"/>
                    <a:pt x="2403" y="5304"/>
                    <a:pt x="2403" y="5304"/>
                  </a:cubicBezTo>
                  <a:cubicBezTo>
                    <a:pt x="2403" y="5304"/>
                    <a:pt x="2303" y="5204"/>
                    <a:pt x="2203" y="5138"/>
                  </a:cubicBezTo>
                  <a:cubicBezTo>
                    <a:pt x="2069" y="5038"/>
                    <a:pt x="1902" y="4871"/>
                    <a:pt x="1702" y="4671"/>
                  </a:cubicBezTo>
                  <a:cubicBezTo>
                    <a:pt x="1269" y="4270"/>
                    <a:pt x="835" y="3670"/>
                    <a:pt x="568" y="2969"/>
                  </a:cubicBezTo>
                  <a:cubicBezTo>
                    <a:pt x="435" y="2602"/>
                    <a:pt x="368" y="2202"/>
                    <a:pt x="301" y="1869"/>
                  </a:cubicBezTo>
                  <a:cubicBezTo>
                    <a:pt x="301" y="1535"/>
                    <a:pt x="301" y="1201"/>
                    <a:pt x="401" y="935"/>
                  </a:cubicBezTo>
                  <a:cubicBezTo>
                    <a:pt x="535" y="367"/>
                    <a:pt x="701" y="34"/>
                    <a:pt x="6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2"/>
            <p:cNvSpPr/>
            <p:nvPr/>
          </p:nvSpPr>
          <p:spPr>
            <a:xfrm>
              <a:off x="3996110" y="3428457"/>
              <a:ext cx="223661" cy="147462"/>
            </a:xfrm>
            <a:custGeom>
              <a:avLst/>
              <a:gdLst/>
              <a:ahLst/>
              <a:cxnLst/>
              <a:rect l="l" t="t" r="r" b="b"/>
              <a:pathLst>
                <a:path w="15812" h="10425" extrusionOk="0">
                  <a:moveTo>
                    <a:pt x="11509" y="4354"/>
                  </a:moveTo>
                  <a:lnTo>
                    <a:pt x="11509" y="4354"/>
                  </a:lnTo>
                  <a:cubicBezTo>
                    <a:pt x="11509" y="4354"/>
                    <a:pt x="11209" y="4521"/>
                    <a:pt x="10675" y="4721"/>
                  </a:cubicBezTo>
                  <a:cubicBezTo>
                    <a:pt x="10975" y="4654"/>
                    <a:pt x="11175" y="4554"/>
                    <a:pt x="11309" y="4487"/>
                  </a:cubicBezTo>
                  <a:cubicBezTo>
                    <a:pt x="11475" y="4387"/>
                    <a:pt x="11509" y="4354"/>
                    <a:pt x="11509" y="4354"/>
                  </a:cubicBezTo>
                  <a:close/>
                  <a:moveTo>
                    <a:pt x="11340" y="1"/>
                  </a:moveTo>
                  <a:cubicBezTo>
                    <a:pt x="10778" y="1"/>
                    <a:pt x="10208" y="140"/>
                    <a:pt x="9708" y="418"/>
                  </a:cubicBezTo>
                  <a:cubicBezTo>
                    <a:pt x="9141" y="718"/>
                    <a:pt x="8573" y="1118"/>
                    <a:pt x="8173" y="1585"/>
                  </a:cubicBezTo>
                  <a:cubicBezTo>
                    <a:pt x="7740" y="2052"/>
                    <a:pt x="7406" y="2653"/>
                    <a:pt x="7406" y="3253"/>
                  </a:cubicBezTo>
                  <a:cubicBezTo>
                    <a:pt x="7406" y="3920"/>
                    <a:pt x="7840" y="4387"/>
                    <a:pt x="8307" y="4654"/>
                  </a:cubicBezTo>
                  <a:cubicBezTo>
                    <a:pt x="8740" y="4888"/>
                    <a:pt x="9207" y="4888"/>
                    <a:pt x="9641" y="4888"/>
                  </a:cubicBezTo>
                  <a:cubicBezTo>
                    <a:pt x="10041" y="4888"/>
                    <a:pt x="10375" y="4821"/>
                    <a:pt x="10675" y="4721"/>
                  </a:cubicBezTo>
                  <a:lnTo>
                    <a:pt x="10675" y="4721"/>
                  </a:lnTo>
                  <a:cubicBezTo>
                    <a:pt x="10375" y="4821"/>
                    <a:pt x="10041" y="4854"/>
                    <a:pt x="9674" y="4854"/>
                  </a:cubicBezTo>
                  <a:cubicBezTo>
                    <a:pt x="9307" y="4854"/>
                    <a:pt x="8840" y="4821"/>
                    <a:pt x="8473" y="4554"/>
                  </a:cubicBezTo>
                  <a:cubicBezTo>
                    <a:pt x="8073" y="4320"/>
                    <a:pt x="7740" y="3887"/>
                    <a:pt x="7740" y="3386"/>
                  </a:cubicBezTo>
                  <a:cubicBezTo>
                    <a:pt x="7740" y="2886"/>
                    <a:pt x="8073" y="2386"/>
                    <a:pt x="8473" y="1985"/>
                  </a:cubicBezTo>
                  <a:cubicBezTo>
                    <a:pt x="9166" y="1232"/>
                    <a:pt x="10186" y="561"/>
                    <a:pt x="11311" y="561"/>
                  </a:cubicBezTo>
                  <a:cubicBezTo>
                    <a:pt x="11431" y="561"/>
                    <a:pt x="11553" y="568"/>
                    <a:pt x="11676" y="584"/>
                  </a:cubicBezTo>
                  <a:cubicBezTo>
                    <a:pt x="12877" y="718"/>
                    <a:pt x="14011" y="1485"/>
                    <a:pt x="14644" y="2419"/>
                  </a:cubicBezTo>
                  <a:cubicBezTo>
                    <a:pt x="14978" y="2886"/>
                    <a:pt x="15178" y="3420"/>
                    <a:pt x="15245" y="3920"/>
                  </a:cubicBezTo>
                  <a:cubicBezTo>
                    <a:pt x="15312" y="4054"/>
                    <a:pt x="15312" y="4187"/>
                    <a:pt x="15312" y="4320"/>
                  </a:cubicBezTo>
                  <a:cubicBezTo>
                    <a:pt x="15312" y="4421"/>
                    <a:pt x="15345" y="4554"/>
                    <a:pt x="15312" y="4687"/>
                  </a:cubicBezTo>
                  <a:cubicBezTo>
                    <a:pt x="15245" y="4921"/>
                    <a:pt x="15245" y="5154"/>
                    <a:pt x="15212" y="5388"/>
                  </a:cubicBezTo>
                  <a:cubicBezTo>
                    <a:pt x="15011" y="6255"/>
                    <a:pt x="14644" y="6989"/>
                    <a:pt x="14344" y="7389"/>
                  </a:cubicBezTo>
                  <a:cubicBezTo>
                    <a:pt x="14177" y="7589"/>
                    <a:pt x="14011" y="7723"/>
                    <a:pt x="13911" y="7856"/>
                  </a:cubicBezTo>
                  <a:cubicBezTo>
                    <a:pt x="13844" y="7890"/>
                    <a:pt x="13844" y="7923"/>
                    <a:pt x="13811" y="7990"/>
                  </a:cubicBezTo>
                  <a:lnTo>
                    <a:pt x="13744" y="8023"/>
                  </a:lnTo>
                  <a:cubicBezTo>
                    <a:pt x="13744" y="8023"/>
                    <a:pt x="13710" y="8056"/>
                    <a:pt x="13577" y="8157"/>
                  </a:cubicBezTo>
                  <a:cubicBezTo>
                    <a:pt x="13510" y="8257"/>
                    <a:pt x="13344" y="8390"/>
                    <a:pt x="13143" y="8557"/>
                  </a:cubicBezTo>
                  <a:cubicBezTo>
                    <a:pt x="12676" y="8857"/>
                    <a:pt x="12009" y="9257"/>
                    <a:pt x="11142" y="9558"/>
                  </a:cubicBezTo>
                  <a:cubicBezTo>
                    <a:pt x="10241" y="9858"/>
                    <a:pt x="9107" y="10058"/>
                    <a:pt x="7940" y="10058"/>
                  </a:cubicBezTo>
                  <a:cubicBezTo>
                    <a:pt x="6772" y="10058"/>
                    <a:pt x="5505" y="9891"/>
                    <a:pt x="4370" y="9357"/>
                  </a:cubicBezTo>
                  <a:cubicBezTo>
                    <a:pt x="3236" y="8757"/>
                    <a:pt x="2336" y="7890"/>
                    <a:pt x="1669" y="6889"/>
                  </a:cubicBezTo>
                  <a:cubicBezTo>
                    <a:pt x="1035" y="5888"/>
                    <a:pt x="601" y="4854"/>
                    <a:pt x="401" y="3920"/>
                  </a:cubicBezTo>
                  <a:cubicBezTo>
                    <a:pt x="201" y="3020"/>
                    <a:pt x="201" y="2186"/>
                    <a:pt x="234" y="1652"/>
                  </a:cubicBezTo>
                  <a:cubicBezTo>
                    <a:pt x="268" y="1085"/>
                    <a:pt x="368" y="751"/>
                    <a:pt x="334" y="751"/>
                  </a:cubicBezTo>
                  <a:lnTo>
                    <a:pt x="334" y="751"/>
                  </a:lnTo>
                  <a:cubicBezTo>
                    <a:pt x="334" y="751"/>
                    <a:pt x="301" y="818"/>
                    <a:pt x="234" y="985"/>
                  </a:cubicBezTo>
                  <a:cubicBezTo>
                    <a:pt x="234" y="1085"/>
                    <a:pt x="167" y="1318"/>
                    <a:pt x="101" y="1585"/>
                  </a:cubicBezTo>
                  <a:cubicBezTo>
                    <a:pt x="34" y="2152"/>
                    <a:pt x="1" y="2986"/>
                    <a:pt x="167" y="3920"/>
                  </a:cubicBezTo>
                  <a:cubicBezTo>
                    <a:pt x="334" y="4888"/>
                    <a:pt x="701" y="5988"/>
                    <a:pt x="1368" y="7022"/>
                  </a:cubicBezTo>
                  <a:cubicBezTo>
                    <a:pt x="2035" y="8056"/>
                    <a:pt x="3003" y="9024"/>
                    <a:pt x="4170" y="9658"/>
                  </a:cubicBezTo>
                  <a:lnTo>
                    <a:pt x="4604" y="9858"/>
                  </a:lnTo>
                  <a:lnTo>
                    <a:pt x="4837" y="9924"/>
                  </a:lnTo>
                  <a:lnTo>
                    <a:pt x="5071" y="10025"/>
                  </a:lnTo>
                  <a:lnTo>
                    <a:pt x="5538" y="10191"/>
                  </a:lnTo>
                  <a:lnTo>
                    <a:pt x="6038" y="10258"/>
                  </a:lnTo>
                  <a:cubicBezTo>
                    <a:pt x="6672" y="10391"/>
                    <a:pt x="7306" y="10425"/>
                    <a:pt x="7906" y="10425"/>
                  </a:cubicBezTo>
                  <a:cubicBezTo>
                    <a:pt x="9174" y="10425"/>
                    <a:pt x="10308" y="10225"/>
                    <a:pt x="11242" y="9924"/>
                  </a:cubicBezTo>
                  <a:cubicBezTo>
                    <a:pt x="12209" y="9591"/>
                    <a:pt x="12943" y="9191"/>
                    <a:pt x="13410" y="8857"/>
                  </a:cubicBezTo>
                  <a:cubicBezTo>
                    <a:pt x="13677" y="8690"/>
                    <a:pt x="13844" y="8523"/>
                    <a:pt x="13977" y="8423"/>
                  </a:cubicBezTo>
                  <a:cubicBezTo>
                    <a:pt x="14044" y="8323"/>
                    <a:pt x="14111" y="8257"/>
                    <a:pt x="14111" y="8257"/>
                  </a:cubicBezTo>
                  <a:lnTo>
                    <a:pt x="14177" y="8223"/>
                  </a:lnTo>
                  <a:cubicBezTo>
                    <a:pt x="14211" y="8223"/>
                    <a:pt x="14244" y="8157"/>
                    <a:pt x="14311" y="8090"/>
                  </a:cubicBezTo>
                  <a:cubicBezTo>
                    <a:pt x="14411" y="7956"/>
                    <a:pt x="14578" y="7823"/>
                    <a:pt x="14745" y="7556"/>
                  </a:cubicBezTo>
                  <a:cubicBezTo>
                    <a:pt x="15078" y="7089"/>
                    <a:pt x="15512" y="6289"/>
                    <a:pt x="15679" y="5321"/>
                  </a:cubicBezTo>
                  <a:cubicBezTo>
                    <a:pt x="15712" y="5054"/>
                    <a:pt x="15712" y="4821"/>
                    <a:pt x="15745" y="4521"/>
                  </a:cubicBezTo>
                  <a:cubicBezTo>
                    <a:pt x="15812" y="4387"/>
                    <a:pt x="15745" y="4220"/>
                    <a:pt x="15745" y="4087"/>
                  </a:cubicBezTo>
                  <a:cubicBezTo>
                    <a:pt x="15745" y="3987"/>
                    <a:pt x="15745" y="3820"/>
                    <a:pt x="15712" y="3687"/>
                  </a:cubicBezTo>
                  <a:cubicBezTo>
                    <a:pt x="15645" y="3086"/>
                    <a:pt x="15378" y="2519"/>
                    <a:pt x="15011" y="1985"/>
                  </a:cubicBezTo>
                  <a:cubicBezTo>
                    <a:pt x="14311" y="918"/>
                    <a:pt x="13043" y="151"/>
                    <a:pt x="11676" y="17"/>
                  </a:cubicBezTo>
                  <a:cubicBezTo>
                    <a:pt x="11565" y="6"/>
                    <a:pt x="11452" y="1"/>
                    <a:pt x="113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2"/>
            <p:cNvSpPr/>
            <p:nvPr/>
          </p:nvSpPr>
          <p:spPr>
            <a:xfrm>
              <a:off x="4217408" y="3498814"/>
              <a:ext cx="79283" cy="25206"/>
            </a:xfrm>
            <a:custGeom>
              <a:avLst/>
              <a:gdLst/>
              <a:ahLst/>
              <a:cxnLst/>
              <a:rect l="l" t="t" r="r" b="b"/>
              <a:pathLst>
                <a:path w="5605" h="1782" extrusionOk="0">
                  <a:moveTo>
                    <a:pt x="5540" y="1"/>
                  </a:moveTo>
                  <a:cubicBezTo>
                    <a:pt x="5392" y="1"/>
                    <a:pt x="4811" y="443"/>
                    <a:pt x="4203" y="747"/>
                  </a:cubicBezTo>
                  <a:cubicBezTo>
                    <a:pt x="3870" y="948"/>
                    <a:pt x="3503" y="1081"/>
                    <a:pt x="3236" y="1114"/>
                  </a:cubicBezTo>
                  <a:cubicBezTo>
                    <a:pt x="3002" y="1181"/>
                    <a:pt x="2836" y="1181"/>
                    <a:pt x="2836" y="1181"/>
                  </a:cubicBezTo>
                  <a:lnTo>
                    <a:pt x="2402" y="1181"/>
                  </a:lnTo>
                  <a:cubicBezTo>
                    <a:pt x="2168" y="1181"/>
                    <a:pt x="1768" y="1081"/>
                    <a:pt x="1435" y="948"/>
                  </a:cubicBezTo>
                  <a:cubicBezTo>
                    <a:pt x="805" y="738"/>
                    <a:pt x="202" y="366"/>
                    <a:pt x="62" y="366"/>
                  </a:cubicBezTo>
                  <a:cubicBezTo>
                    <a:pt x="47" y="366"/>
                    <a:pt x="37" y="370"/>
                    <a:pt x="34" y="381"/>
                  </a:cubicBezTo>
                  <a:cubicBezTo>
                    <a:pt x="0" y="447"/>
                    <a:pt x="567" y="1014"/>
                    <a:pt x="1268" y="1381"/>
                  </a:cubicBezTo>
                  <a:cubicBezTo>
                    <a:pt x="1668" y="1581"/>
                    <a:pt x="2035" y="1715"/>
                    <a:pt x="2369" y="1748"/>
                  </a:cubicBezTo>
                  <a:cubicBezTo>
                    <a:pt x="2702" y="1782"/>
                    <a:pt x="2902" y="1782"/>
                    <a:pt x="2902" y="1782"/>
                  </a:cubicBezTo>
                  <a:cubicBezTo>
                    <a:pt x="2902" y="1782"/>
                    <a:pt x="3002" y="1748"/>
                    <a:pt x="3069" y="1748"/>
                  </a:cubicBezTo>
                  <a:cubicBezTo>
                    <a:pt x="3169" y="1748"/>
                    <a:pt x="3269" y="1715"/>
                    <a:pt x="3436" y="1681"/>
                  </a:cubicBezTo>
                  <a:cubicBezTo>
                    <a:pt x="3736" y="1581"/>
                    <a:pt x="4103" y="1381"/>
                    <a:pt x="4437" y="1114"/>
                  </a:cubicBezTo>
                  <a:cubicBezTo>
                    <a:pt x="5104" y="681"/>
                    <a:pt x="5604" y="47"/>
                    <a:pt x="5571" y="14"/>
                  </a:cubicBezTo>
                  <a:cubicBezTo>
                    <a:pt x="5565" y="5"/>
                    <a:pt x="5555" y="1"/>
                    <a:pt x="5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2"/>
            <p:cNvSpPr/>
            <p:nvPr/>
          </p:nvSpPr>
          <p:spPr>
            <a:xfrm>
              <a:off x="4269306" y="3521616"/>
              <a:ext cx="95323" cy="56665"/>
            </a:xfrm>
            <a:custGeom>
              <a:avLst/>
              <a:gdLst/>
              <a:ahLst/>
              <a:cxnLst/>
              <a:rect l="l" t="t" r="r" b="b"/>
              <a:pathLst>
                <a:path w="6739" h="4006" extrusionOk="0">
                  <a:moveTo>
                    <a:pt x="166" y="0"/>
                  </a:moveTo>
                  <a:cubicBezTo>
                    <a:pt x="152" y="0"/>
                    <a:pt x="0" y="327"/>
                    <a:pt x="0" y="837"/>
                  </a:cubicBezTo>
                  <a:cubicBezTo>
                    <a:pt x="0" y="1137"/>
                    <a:pt x="67" y="1437"/>
                    <a:pt x="167" y="1771"/>
                  </a:cubicBezTo>
                  <a:cubicBezTo>
                    <a:pt x="267" y="2104"/>
                    <a:pt x="434" y="2404"/>
                    <a:pt x="701" y="2671"/>
                  </a:cubicBezTo>
                  <a:cubicBezTo>
                    <a:pt x="1135" y="3272"/>
                    <a:pt x="1835" y="3605"/>
                    <a:pt x="2302" y="3805"/>
                  </a:cubicBezTo>
                  <a:cubicBezTo>
                    <a:pt x="2569" y="3906"/>
                    <a:pt x="2769" y="3939"/>
                    <a:pt x="2936" y="3972"/>
                  </a:cubicBezTo>
                  <a:cubicBezTo>
                    <a:pt x="3103" y="4006"/>
                    <a:pt x="3203" y="4006"/>
                    <a:pt x="3203" y="4006"/>
                  </a:cubicBezTo>
                  <a:lnTo>
                    <a:pt x="3436" y="4006"/>
                  </a:lnTo>
                  <a:cubicBezTo>
                    <a:pt x="3603" y="4006"/>
                    <a:pt x="3837" y="4006"/>
                    <a:pt x="4103" y="3972"/>
                  </a:cubicBezTo>
                  <a:cubicBezTo>
                    <a:pt x="4670" y="3906"/>
                    <a:pt x="5404" y="3639"/>
                    <a:pt x="5905" y="3105"/>
                  </a:cubicBezTo>
                  <a:cubicBezTo>
                    <a:pt x="6405" y="2605"/>
                    <a:pt x="6672" y="1837"/>
                    <a:pt x="6705" y="1337"/>
                  </a:cubicBezTo>
                  <a:cubicBezTo>
                    <a:pt x="6739" y="803"/>
                    <a:pt x="6705" y="470"/>
                    <a:pt x="6672" y="470"/>
                  </a:cubicBezTo>
                  <a:cubicBezTo>
                    <a:pt x="6605" y="470"/>
                    <a:pt x="6605" y="803"/>
                    <a:pt x="6438" y="1337"/>
                  </a:cubicBezTo>
                  <a:cubicBezTo>
                    <a:pt x="6338" y="1804"/>
                    <a:pt x="6038" y="2438"/>
                    <a:pt x="5571" y="2838"/>
                  </a:cubicBezTo>
                  <a:cubicBezTo>
                    <a:pt x="5071" y="3272"/>
                    <a:pt x="4437" y="3439"/>
                    <a:pt x="4003" y="3472"/>
                  </a:cubicBezTo>
                  <a:lnTo>
                    <a:pt x="3403" y="3472"/>
                  </a:lnTo>
                  <a:cubicBezTo>
                    <a:pt x="3269" y="3439"/>
                    <a:pt x="3203" y="3439"/>
                    <a:pt x="3203" y="3439"/>
                  </a:cubicBezTo>
                  <a:cubicBezTo>
                    <a:pt x="3203" y="3439"/>
                    <a:pt x="2903" y="3405"/>
                    <a:pt x="2436" y="3272"/>
                  </a:cubicBezTo>
                  <a:cubicBezTo>
                    <a:pt x="2002" y="3138"/>
                    <a:pt x="1401" y="2838"/>
                    <a:pt x="934" y="2404"/>
                  </a:cubicBezTo>
                  <a:cubicBezTo>
                    <a:pt x="734" y="2171"/>
                    <a:pt x="534" y="1904"/>
                    <a:pt x="401" y="1637"/>
                  </a:cubicBezTo>
                  <a:cubicBezTo>
                    <a:pt x="334" y="1337"/>
                    <a:pt x="234" y="1104"/>
                    <a:pt x="201" y="837"/>
                  </a:cubicBezTo>
                  <a:cubicBezTo>
                    <a:pt x="167" y="336"/>
                    <a:pt x="201" y="3"/>
                    <a:pt x="167" y="3"/>
                  </a:cubicBezTo>
                  <a:cubicBezTo>
                    <a:pt x="167" y="1"/>
                    <a:pt x="167" y="0"/>
                    <a:pt x="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2"/>
            <p:cNvSpPr/>
            <p:nvPr/>
          </p:nvSpPr>
          <p:spPr>
            <a:xfrm>
              <a:off x="4316013" y="3573514"/>
              <a:ext cx="67486" cy="92098"/>
            </a:xfrm>
            <a:custGeom>
              <a:avLst/>
              <a:gdLst/>
              <a:ahLst/>
              <a:cxnLst/>
              <a:rect l="l" t="t" r="r" b="b"/>
              <a:pathLst>
                <a:path w="4771" h="6511" extrusionOk="0">
                  <a:moveTo>
                    <a:pt x="1595" y="1"/>
                  </a:moveTo>
                  <a:cubicBezTo>
                    <a:pt x="1535" y="1"/>
                    <a:pt x="1220" y="298"/>
                    <a:pt x="935" y="837"/>
                  </a:cubicBezTo>
                  <a:cubicBezTo>
                    <a:pt x="635" y="1371"/>
                    <a:pt x="301" y="2205"/>
                    <a:pt x="134" y="3039"/>
                  </a:cubicBezTo>
                  <a:cubicBezTo>
                    <a:pt x="1" y="3472"/>
                    <a:pt x="1" y="3939"/>
                    <a:pt x="1" y="4339"/>
                  </a:cubicBezTo>
                  <a:cubicBezTo>
                    <a:pt x="1" y="4773"/>
                    <a:pt x="101" y="5140"/>
                    <a:pt x="268" y="5474"/>
                  </a:cubicBezTo>
                  <a:cubicBezTo>
                    <a:pt x="334" y="5640"/>
                    <a:pt x="434" y="5774"/>
                    <a:pt x="568" y="5874"/>
                  </a:cubicBezTo>
                  <a:cubicBezTo>
                    <a:pt x="668" y="5974"/>
                    <a:pt x="768" y="6107"/>
                    <a:pt x="835" y="6141"/>
                  </a:cubicBezTo>
                  <a:cubicBezTo>
                    <a:pt x="935" y="6174"/>
                    <a:pt x="1002" y="6207"/>
                    <a:pt x="1068" y="6274"/>
                  </a:cubicBezTo>
                  <a:cubicBezTo>
                    <a:pt x="1102" y="6308"/>
                    <a:pt x="1135" y="6308"/>
                    <a:pt x="1135" y="6308"/>
                  </a:cubicBezTo>
                  <a:cubicBezTo>
                    <a:pt x="1168" y="6308"/>
                    <a:pt x="1268" y="6374"/>
                    <a:pt x="1469" y="6441"/>
                  </a:cubicBezTo>
                  <a:cubicBezTo>
                    <a:pt x="1592" y="6482"/>
                    <a:pt x="1754" y="6511"/>
                    <a:pt x="1946" y="6511"/>
                  </a:cubicBezTo>
                  <a:cubicBezTo>
                    <a:pt x="2065" y="6511"/>
                    <a:pt x="2196" y="6500"/>
                    <a:pt x="2336" y="6474"/>
                  </a:cubicBezTo>
                  <a:cubicBezTo>
                    <a:pt x="3103" y="6341"/>
                    <a:pt x="3804" y="5674"/>
                    <a:pt x="4271" y="4940"/>
                  </a:cubicBezTo>
                  <a:cubicBezTo>
                    <a:pt x="4471" y="4573"/>
                    <a:pt x="4637" y="4139"/>
                    <a:pt x="4738" y="3739"/>
                  </a:cubicBezTo>
                  <a:cubicBezTo>
                    <a:pt x="4771" y="3339"/>
                    <a:pt x="4771" y="2905"/>
                    <a:pt x="4571" y="2605"/>
                  </a:cubicBezTo>
                  <a:cubicBezTo>
                    <a:pt x="4371" y="2305"/>
                    <a:pt x="4004" y="2171"/>
                    <a:pt x="3870" y="2171"/>
                  </a:cubicBezTo>
                  <a:cubicBezTo>
                    <a:pt x="3815" y="2160"/>
                    <a:pt x="3763" y="2156"/>
                    <a:pt x="3718" y="2156"/>
                  </a:cubicBezTo>
                  <a:cubicBezTo>
                    <a:pt x="3629" y="2156"/>
                    <a:pt x="3570" y="2171"/>
                    <a:pt x="3570" y="2171"/>
                  </a:cubicBezTo>
                  <a:cubicBezTo>
                    <a:pt x="3570" y="2238"/>
                    <a:pt x="3703" y="2238"/>
                    <a:pt x="3837" y="2338"/>
                  </a:cubicBezTo>
                  <a:cubicBezTo>
                    <a:pt x="4004" y="2371"/>
                    <a:pt x="4237" y="2505"/>
                    <a:pt x="4337" y="2772"/>
                  </a:cubicBezTo>
                  <a:cubicBezTo>
                    <a:pt x="4604" y="3272"/>
                    <a:pt x="4337" y="4139"/>
                    <a:pt x="3904" y="4773"/>
                  </a:cubicBezTo>
                  <a:cubicBezTo>
                    <a:pt x="3437" y="5440"/>
                    <a:pt x="2769" y="5941"/>
                    <a:pt x="2236" y="5974"/>
                  </a:cubicBezTo>
                  <a:cubicBezTo>
                    <a:pt x="2192" y="5977"/>
                    <a:pt x="2150" y="5978"/>
                    <a:pt x="2110" y="5978"/>
                  </a:cubicBezTo>
                  <a:cubicBezTo>
                    <a:pt x="1629" y="5978"/>
                    <a:pt x="1402" y="5807"/>
                    <a:pt x="1402" y="5807"/>
                  </a:cubicBezTo>
                  <a:cubicBezTo>
                    <a:pt x="1402" y="5807"/>
                    <a:pt x="1402" y="5774"/>
                    <a:pt x="1335" y="5774"/>
                  </a:cubicBezTo>
                  <a:cubicBezTo>
                    <a:pt x="1302" y="5774"/>
                    <a:pt x="1268" y="5707"/>
                    <a:pt x="1168" y="5674"/>
                  </a:cubicBezTo>
                  <a:cubicBezTo>
                    <a:pt x="1102" y="5640"/>
                    <a:pt x="1068" y="5607"/>
                    <a:pt x="968" y="5507"/>
                  </a:cubicBezTo>
                  <a:cubicBezTo>
                    <a:pt x="901" y="5440"/>
                    <a:pt x="835" y="5340"/>
                    <a:pt x="768" y="5207"/>
                  </a:cubicBezTo>
                  <a:cubicBezTo>
                    <a:pt x="635" y="4973"/>
                    <a:pt x="568" y="4673"/>
                    <a:pt x="501" y="4306"/>
                  </a:cubicBezTo>
                  <a:cubicBezTo>
                    <a:pt x="501" y="3939"/>
                    <a:pt x="501" y="3539"/>
                    <a:pt x="568" y="3139"/>
                  </a:cubicBezTo>
                  <a:cubicBezTo>
                    <a:pt x="635" y="2338"/>
                    <a:pt x="901" y="1537"/>
                    <a:pt x="1135" y="970"/>
                  </a:cubicBezTo>
                  <a:cubicBezTo>
                    <a:pt x="1402" y="370"/>
                    <a:pt x="1635" y="36"/>
                    <a:pt x="1602" y="3"/>
                  </a:cubicBezTo>
                  <a:cubicBezTo>
                    <a:pt x="1600" y="1"/>
                    <a:pt x="1598" y="1"/>
                    <a:pt x="1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2"/>
            <p:cNvSpPr/>
            <p:nvPr/>
          </p:nvSpPr>
          <p:spPr>
            <a:xfrm>
              <a:off x="4378293" y="3542409"/>
              <a:ext cx="64190" cy="98053"/>
            </a:xfrm>
            <a:custGeom>
              <a:avLst/>
              <a:gdLst/>
              <a:ahLst/>
              <a:cxnLst/>
              <a:rect l="l" t="t" r="r" b="b"/>
              <a:pathLst>
                <a:path w="4538" h="6932" extrusionOk="0">
                  <a:moveTo>
                    <a:pt x="4037" y="0"/>
                  </a:moveTo>
                  <a:cubicBezTo>
                    <a:pt x="4004" y="0"/>
                    <a:pt x="4071" y="301"/>
                    <a:pt x="4037" y="801"/>
                  </a:cubicBezTo>
                  <a:cubicBezTo>
                    <a:pt x="4071" y="1201"/>
                    <a:pt x="4071" y="1802"/>
                    <a:pt x="4037" y="2369"/>
                  </a:cubicBezTo>
                  <a:cubicBezTo>
                    <a:pt x="4004" y="2969"/>
                    <a:pt x="3870" y="3503"/>
                    <a:pt x="3737" y="3937"/>
                  </a:cubicBezTo>
                  <a:cubicBezTo>
                    <a:pt x="3604" y="4337"/>
                    <a:pt x="3503" y="4604"/>
                    <a:pt x="3503" y="4604"/>
                  </a:cubicBezTo>
                  <a:cubicBezTo>
                    <a:pt x="3503" y="4604"/>
                    <a:pt x="3403" y="4837"/>
                    <a:pt x="3203" y="5204"/>
                  </a:cubicBezTo>
                  <a:cubicBezTo>
                    <a:pt x="3003" y="5604"/>
                    <a:pt x="2670" y="6005"/>
                    <a:pt x="2203" y="6305"/>
                  </a:cubicBezTo>
                  <a:cubicBezTo>
                    <a:pt x="1736" y="6605"/>
                    <a:pt x="1168" y="6639"/>
                    <a:pt x="735" y="6639"/>
                  </a:cubicBezTo>
                  <a:cubicBezTo>
                    <a:pt x="385" y="6639"/>
                    <a:pt x="147" y="6582"/>
                    <a:pt x="50" y="6582"/>
                  </a:cubicBezTo>
                  <a:cubicBezTo>
                    <a:pt x="18" y="6582"/>
                    <a:pt x="1" y="6588"/>
                    <a:pt x="1" y="6605"/>
                  </a:cubicBezTo>
                  <a:cubicBezTo>
                    <a:pt x="1" y="6639"/>
                    <a:pt x="234" y="6805"/>
                    <a:pt x="701" y="6872"/>
                  </a:cubicBezTo>
                  <a:cubicBezTo>
                    <a:pt x="872" y="6909"/>
                    <a:pt x="1070" y="6932"/>
                    <a:pt x="1280" y="6932"/>
                  </a:cubicBezTo>
                  <a:cubicBezTo>
                    <a:pt x="1643" y="6932"/>
                    <a:pt x="2043" y="6862"/>
                    <a:pt x="2403" y="6672"/>
                  </a:cubicBezTo>
                  <a:cubicBezTo>
                    <a:pt x="3003" y="6372"/>
                    <a:pt x="3437" y="5871"/>
                    <a:pt x="3704" y="5504"/>
                  </a:cubicBezTo>
                  <a:cubicBezTo>
                    <a:pt x="3937" y="5104"/>
                    <a:pt x="4071" y="4804"/>
                    <a:pt x="4071" y="4804"/>
                  </a:cubicBezTo>
                  <a:cubicBezTo>
                    <a:pt x="4071" y="4804"/>
                    <a:pt x="4204" y="4504"/>
                    <a:pt x="4337" y="4037"/>
                  </a:cubicBezTo>
                  <a:cubicBezTo>
                    <a:pt x="4471" y="3570"/>
                    <a:pt x="4538" y="3003"/>
                    <a:pt x="4538" y="2369"/>
                  </a:cubicBezTo>
                  <a:cubicBezTo>
                    <a:pt x="4538" y="1768"/>
                    <a:pt x="4471" y="1168"/>
                    <a:pt x="4337" y="701"/>
                  </a:cubicBezTo>
                  <a:cubicBezTo>
                    <a:pt x="4204" y="267"/>
                    <a:pt x="4071" y="0"/>
                    <a:pt x="40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2"/>
            <p:cNvSpPr/>
            <p:nvPr/>
          </p:nvSpPr>
          <p:spPr>
            <a:xfrm>
              <a:off x="3878155" y="3511743"/>
              <a:ext cx="57103" cy="85054"/>
            </a:xfrm>
            <a:custGeom>
              <a:avLst/>
              <a:gdLst/>
              <a:ahLst/>
              <a:cxnLst/>
              <a:rect l="l" t="t" r="r" b="b"/>
              <a:pathLst>
                <a:path w="4037" h="6013" extrusionOk="0">
                  <a:moveTo>
                    <a:pt x="1468" y="0"/>
                  </a:moveTo>
                  <a:cubicBezTo>
                    <a:pt x="1401" y="0"/>
                    <a:pt x="1168" y="134"/>
                    <a:pt x="868" y="467"/>
                  </a:cubicBezTo>
                  <a:cubicBezTo>
                    <a:pt x="534" y="801"/>
                    <a:pt x="234" y="1335"/>
                    <a:pt x="134" y="1935"/>
                  </a:cubicBezTo>
                  <a:cubicBezTo>
                    <a:pt x="0" y="2502"/>
                    <a:pt x="0" y="3136"/>
                    <a:pt x="67" y="3603"/>
                  </a:cubicBezTo>
                  <a:cubicBezTo>
                    <a:pt x="167" y="4036"/>
                    <a:pt x="301" y="4337"/>
                    <a:pt x="301" y="4337"/>
                  </a:cubicBezTo>
                  <a:cubicBezTo>
                    <a:pt x="301" y="4337"/>
                    <a:pt x="301" y="4437"/>
                    <a:pt x="367" y="4537"/>
                  </a:cubicBezTo>
                  <a:cubicBezTo>
                    <a:pt x="401" y="4670"/>
                    <a:pt x="534" y="4837"/>
                    <a:pt x="668" y="5037"/>
                  </a:cubicBezTo>
                  <a:cubicBezTo>
                    <a:pt x="834" y="5271"/>
                    <a:pt x="1001" y="5471"/>
                    <a:pt x="1235" y="5638"/>
                  </a:cubicBezTo>
                  <a:cubicBezTo>
                    <a:pt x="1501" y="5838"/>
                    <a:pt x="1802" y="5971"/>
                    <a:pt x="2135" y="6005"/>
                  </a:cubicBezTo>
                  <a:cubicBezTo>
                    <a:pt x="2191" y="6010"/>
                    <a:pt x="2246" y="6013"/>
                    <a:pt x="2302" y="6013"/>
                  </a:cubicBezTo>
                  <a:cubicBezTo>
                    <a:pt x="2577" y="6013"/>
                    <a:pt x="2841" y="5943"/>
                    <a:pt x="3036" y="5804"/>
                  </a:cubicBezTo>
                  <a:cubicBezTo>
                    <a:pt x="3303" y="5671"/>
                    <a:pt x="3470" y="5471"/>
                    <a:pt x="3636" y="5304"/>
                  </a:cubicBezTo>
                  <a:cubicBezTo>
                    <a:pt x="3903" y="4970"/>
                    <a:pt x="4037" y="4670"/>
                    <a:pt x="4003" y="4670"/>
                  </a:cubicBezTo>
                  <a:cubicBezTo>
                    <a:pt x="3999" y="4668"/>
                    <a:pt x="3994" y="4667"/>
                    <a:pt x="3989" y="4667"/>
                  </a:cubicBezTo>
                  <a:cubicBezTo>
                    <a:pt x="3918" y="4667"/>
                    <a:pt x="3784" y="4881"/>
                    <a:pt x="3503" y="5037"/>
                  </a:cubicBezTo>
                  <a:cubicBezTo>
                    <a:pt x="3253" y="5287"/>
                    <a:pt x="2865" y="5537"/>
                    <a:pt x="2453" y="5537"/>
                  </a:cubicBezTo>
                  <a:cubicBezTo>
                    <a:pt x="2370" y="5537"/>
                    <a:pt x="2286" y="5527"/>
                    <a:pt x="2202" y="5504"/>
                  </a:cubicBezTo>
                  <a:cubicBezTo>
                    <a:pt x="1735" y="5404"/>
                    <a:pt x="1368" y="5004"/>
                    <a:pt x="1168" y="4670"/>
                  </a:cubicBezTo>
                  <a:cubicBezTo>
                    <a:pt x="1068" y="4503"/>
                    <a:pt x="1001" y="4370"/>
                    <a:pt x="968" y="4237"/>
                  </a:cubicBezTo>
                  <a:cubicBezTo>
                    <a:pt x="868" y="4170"/>
                    <a:pt x="868" y="4070"/>
                    <a:pt x="868" y="4070"/>
                  </a:cubicBezTo>
                  <a:cubicBezTo>
                    <a:pt x="868" y="4070"/>
                    <a:pt x="734" y="3836"/>
                    <a:pt x="668" y="3469"/>
                  </a:cubicBezTo>
                  <a:cubicBezTo>
                    <a:pt x="567" y="3102"/>
                    <a:pt x="501" y="2535"/>
                    <a:pt x="567" y="2002"/>
                  </a:cubicBezTo>
                  <a:cubicBezTo>
                    <a:pt x="668" y="1468"/>
                    <a:pt x="868" y="934"/>
                    <a:pt x="1068" y="601"/>
                  </a:cubicBezTo>
                  <a:cubicBezTo>
                    <a:pt x="1301" y="267"/>
                    <a:pt x="1501" y="34"/>
                    <a:pt x="1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2"/>
            <p:cNvSpPr/>
            <p:nvPr/>
          </p:nvSpPr>
          <p:spPr>
            <a:xfrm>
              <a:off x="3901267" y="3592398"/>
              <a:ext cx="19831" cy="37852"/>
            </a:xfrm>
            <a:custGeom>
              <a:avLst/>
              <a:gdLst/>
              <a:ahLst/>
              <a:cxnLst/>
              <a:rect l="l" t="t" r="r" b="b"/>
              <a:pathLst>
                <a:path w="1402" h="2676" extrusionOk="0">
                  <a:moveTo>
                    <a:pt x="355" y="0"/>
                  </a:moveTo>
                  <a:cubicBezTo>
                    <a:pt x="254" y="0"/>
                    <a:pt x="98" y="354"/>
                    <a:pt x="34" y="770"/>
                  </a:cubicBezTo>
                  <a:cubicBezTo>
                    <a:pt x="34" y="970"/>
                    <a:pt x="1" y="1170"/>
                    <a:pt x="34" y="1337"/>
                  </a:cubicBezTo>
                  <a:cubicBezTo>
                    <a:pt x="68" y="1503"/>
                    <a:pt x="68" y="1637"/>
                    <a:pt x="68" y="1637"/>
                  </a:cubicBezTo>
                  <a:lnTo>
                    <a:pt x="201" y="1904"/>
                  </a:lnTo>
                  <a:cubicBezTo>
                    <a:pt x="234" y="2004"/>
                    <a:pt x="401" y="2171"/>
                    <a:pt x="568" y="2337"/>
                  </a:cubicBezTo>
                  <a:cubicBezTo>
                    <a:pt x="818" y="2562"/>
                    <a:pt x="1143" y="2675"/>
                    <a:pt x="1290" y="2675"/>
                  </a:cubicBezTo>
                  <a:cubicBezTo>
                    <a:pt x="1339" y="2675"/>
                    <a:pt x="1369" y="2663"/>
                    <a:pt x="1369" y="2638"/>
                  </a:cubicBezTo>
                  <a:cubicBezTo>
                    <a:pt x="1402" y="2571"/>
                    <a:pt x="1068" y="2404"/>
                    <a:pt x="902" y="2070"/>
                  </a:cubicBezTo>
                  <a:cubicBezTo>
                    <a:pt x="835" y="1904"/>
                    <a:pt x="735" y="1770"/>
                    <a:pt x="701" y="1637"/>
                  </a:cubicBezTo>
                  <a:cubicBezTo>
                    <a:pt x="701" y="1503"/>
                    <a:pt x="668" y="1437"/>
                    <a:pt x="668" y="1437"/>
                  </a:cubicBezTo>
                  <a:cubicBezTo>
                    <a:pt x="668" y="1437"/>
                    <a:pt x="601" y="1337"/>
                    <a:pt x="568" y="1237"/>
                  </a:cubicBezTo>
                  <a:cubicBezTo>
                    <a:pt x="501" y="1103"/>
                    <a:pt x="501" y="936"/>
                    <a:pt x="435" y="770"/>
                  </a:cubicBezTo>
                  <a:cubicBezTo>
                    <a:pt x="401" y="436"/>
                    <a:pt x="435" y="69"/>
                    <a:pt x="368" y="2"/>
                  </a:cubicBezTo>
                  <a:cubicBezTo>
                    <a:pt x="364" y="1"/>
                    <a:pt x="359" y="0"/>
                    <a:pt x="3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2"/>
            <p:cNvSpPr/>
            <p:nvPr/>
          </p:nvSpPr>
          <p:spPr>
            <a:xfrm>
              <a:off x="4420771" y="3445558"/>
              <a:ext cx="20765" cy="54430"/>
            </a:xfrm>
            <a:custGeom>
              <a:avLst/>
              <a:gdLst/>
              <a:ahLst/>
              <a:cxnLst/>
              <a:rect l="l" t="t" r="r" b="b"/>
              <a:pathLst>
                <a:path w="1468" h="3848" extrusionOk="0">
                  <a:moveTo>
                    <a:pt x="102" y="1"/>
                  </a:moveTo>
                  <a:cubicBezTo>
                    <a:pt x="90" y="1"/>
                    <a:pt x="78" y="3"/>
                    <a:pt x="67" y="9"/>
                  </a:cubicBezTo>
                  <a:cubicBezTo>
                    <a:pt x="0" y="109"/>
                    <a:pt x="334" y="476"/>
                    <a:pt x="534" y="943"/>
                  </a:cubicBezTo>
                  <a:cubicBezTo>
                    <a:pt x="567" y="1043"/>
                    <a:pt x="634" y="1177"/>
                    <a:pt x="667" y="1277"/>
                  </a:cubicBezTo>
                  <a:cubicBezTo>
                    <a:pt x="701" y="1377"/>
                    <a:pt x="734" y="1477"/>
                    <a:pt x="734" y="1544"/>
                  </a:cubicBezTo>
                  <a:cubicBezTo>
                    <a:pt x="801" y="1710"/>
                    <a:pt x="801" y="1844"/>
                    <a:pt x="801" y="1844"/>
                  </a:cubicBezTo>
                  <a:cubicBezTo>
                    <a:pt x="801" y="1844"/>
                    <a:pt x="901" y="2311"/>
                    <a:pt x="901" y="2811"/>
                  </a:cubicBezTo>
                  <a:cubicBezTo>
                    <a:pt x="901" y="3312"/>
                    <a:pt x="801" y="3812"/>
                    <a:pt x="867" y="3845"/>
                  </a:cubicBezTo>
                  <a:cubicBezTo>
                    <a:pt x="869" y="3846"/>
                    <a:pt x="870" y="3847"/>
                    <a:pt x="872" y="3847"/>
                  </a:cubicBezTo>
                  <a:cubicBezTo>
                    <a:pt x="920" y="3847"/>
                    <a:pt x="1174" y="3423"/>
                    <a:pt x="1334" y="2845"/>
                  </a:cubicBezTo>
                  <a:cubicBezTo>
                    <a:pt x="1468" y="2311"/>
                    <a:pt x="1401" y="1710"/>
                    <a:pt x="1401" y="1710"/>
                  </a:cubicBezTo>
                  <a:cubicBezTo>
                    <a:pt x="1401" y="1710"/>
                    <a:pt x="1368" y="1610"/>
                    <a:pt x="1268" y="1377"/>
                  </a:cubicBezTo>
                  <a:cubicBezTo>
                    <a:pt x="1234" y="1277"/>
                    <a:pt x="1201" y="1177"/>
                    <a:pt x="1134" y="1043"/>
                  </a:cubicBezTo>
                  <a:cubicBezTo>
                    <a:pt x="1068" y="977"/>
                    <a:pt x="1001" y="810"/>
                    <a:pt x="901" y="710"/>
                  </a:cubicBezTo>
                  <a:cubicBezTo>
                    <a:pt x="701" y="510"/>
                    <a:pt x="534" y="309"/>
                    <a:pt x="367" y="176"/>
                  </a:cubicBezTo>
                  <a:cubicBezTo>
                    <a:pt x="229" y="65"/>
                    <a:pt x="159" y="1"/>
                    <a:pt x="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2"/>
            <p:cNvSpPr/>
            <p:nvPr/>
          </p:nvSpPr>
          <p:spPr>
            <a:xfrm>
              <a:off x="4233449" y="3333855"/>
              <a:ext cx="43892" cy="28318"/>
            </a:xfrm>
            <a:custGeom>
              <a:avLst/>
              <a:gdLst/>
              <a:ahLst/>
              <a:cxnLst/>
              <a:rect l="l" t="t" r="r" b="b"/>
              <a:pathLst>
                <a:path w="3103" h="2002" extrusionOk="0">
                  <a:moveTo>
                    <a:pt x="968" y="1"/>
                  </a:moveTo>
                  <a:cubicBezTo>
                    <a:pt x="467" y="34"/>
                    <a:pt x="0" y="201"/>
                    <a:pt x="0" y="267"/>
                  </a:cubicBezTo>
                  <a:cubicBezTo>
                    <a:pt x="67" y="367"/>
                    <a:pt x="501" y="334"/>
                    <a:pt x="968" y="401"/>
                  </a:cubicBezTo>
                  <a:cubicBezTo>
                    <a:pt x="1401" y="501"/>
                    <a:pt x="1768" y="701"/>
                    <a:pt x="1768" y="701"/>
                  </a:cubicBezTo>
                  <a:cubicBezTo>
                    <a:pt x="1768" y="701"/>
                    <a:pt x="1902" y="734"/>
                    <a:pt x="2002" y="834"/>
                  </a:cubicBezTo>
                  <a:cubicBezTo>
                    <a:pt x="2135" y="901"/>
                    <a:pt x="2302" y="1035"/>
                    <a:pt x="2469" y="1201"/>
                  </a:cubicBezTo>
                  <a:cubicBezTo>
                    <a:pt x="2769" y="1535"/>
                    <a:pt x="2936" y="2002"/>
                    <a:pt x="3036" y="2002"/>
                  </a:cubicBezTo>
                  <a:cubicBezTo>
                    <a:pt x="3103" y="2002"/>
                    <a:pt x="3103" y="1435"/>
                    <a:pt x="2802" y="1001"/>
                  </a:cubicBezTo>
                  <a:cubicBezTo>
                    <a:pt x="2636" y="734"/>
                    <a:pt x="2469" y="534"/>
                    <a:pt x="2302" y="401"/>
                  </a:cubicBezTo>
                  <a:cubicBezTo>
                    <a:pt x="2135" y="267"/>
                    <a:pt x="2002" y="201"/>
                    <a:pt x="2002" y="201"/>
                  </a:cubicBezTo>
                  <a:cubicBezTo>
                    <a:pt x="2002" y="201"/>
                    <a:pt x="1968" y="201"/>
                    <a:pt x="1935" y="167"/>
                  </a:cubicBezTo>
                  <a:cubicBezTo>
                    <a:pt x="1835" y="101"/>
                    <a:pt x="1768" y="101"/>
                    <a:pt x="1668" y="67"/>
                  </a:cubicBezTo>
                  <a:cubicBezTo>
                    <a:pt x="1501" y="1"/>
                    <a:pt x="1235" y="1"/>
                    <a:pt x="9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52"/>
            <p:cNvSpPr/>
            <p:nvPr/>
          </p:nvSpPr>
          <p:spPr>
            <a:xfrm>
              <a:off x="4085761" y="3281236"/>
              <a:ext cx="51912" cy="24018"/>
            </a:xfrm>
            <a:custGeom>
              <a:avLst/>
              <a:gdLst/>
              <a:ahLst/>
              <a:cxnLst/>
              <a:rect l="l" t="t" r="r" b="b"/>
              <a:pathLst>
                <a:path w="3670" h="1698" extrusionOk="0">
                  <a:moveTo>
                    <a:pt x="2466" y="1"/>
                  </a:moveTo>
                  <a:cubicBezTo>
                    <a:pt x="2223" y="1"/>
                    <a:pt x="1952" y="28"/>
                    <a:pt x="1668" y="85"/>
                  </a:cubicBezTo>
                  <a:cubicBezTo>
                    <a:pt x="701" y="285"/>
                    <a:pt x="1" y="785"/>
                    <a:pt x="67" y="1219"/>
                  </a:cubicBezTo>
                  <a:cubicBezTo>
                    <a:pt x="141" y="1512"/>
                    <a:pt x="625" y="1698"/>
                    <a:pt x="1259" y="1698"/>
                  </a:cubicBezTo>
                  <a:cubicBezTo>
                    <a:pt x="1491" y="1698"/>
                    <a:pt x="1743" y="1673"/>
                    <a:pt x="2002" y="1619"/>
                  </a:cubicBezTo>
                  <a:cubicBezTo>
                    <a:pt x="2969" y="1419"/>
                    <a:pt x="3670" y="919"/>
                    <a:pt x="3570" y="485"/>
                  </a:cubicBezTo>
                  <a:cubicBezTo>
                    <a:pt x="3522" y="174"/>
                    <a:pt x="3081" y="1"/>
                    <a:pt x="2466" y="1"/>
                  </a:cubicBezTo>
                  <a:close/>
                </a:path>
              </a:pathLst>
            </a:custGeom>
            <a:solidFill>
              <a:srgbClr val="F77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52"/>
            <p:cNvSpPr/>
            <p:nvPr/>
          </p:nvSpPr>
          <p:spPr>
            <a:xfrm>
              <a:off x="4043764" y="3299313"/>
              <a:ext cx="32109" cy="22420"/>
            </a:xfrm>
            <a:custGeom>
              <a:avLst/>
              <a:gdLst/>
              <a:ahLst/>
              <a:cxnLst/>
              <a:rect l="l" t="t" r="r" b="b"/>
              <a:pathLst>
                <a:path w="2270" h="1585" extrusionOk="0">
                  <a:moveTo>
                    <a:pt x="1786" y="1"/>
                  </a:moveTo>
                  <a:cubicBezTo>
                    <a:pt x="1531" y="1"/>
                    <a:pt x="1176" y="140"/>
                    <a:pt x="835" y="374"/>
                  </a:cubicBezTo>
                  <a:cubicBezTo>
                    <a:pt x="301" y="775"/>
                    <a:pt x="1" y="1208"/>
                    <a:pt x="168" y="1475"/>
                  </a:cubicBezTo>
                  <a:cubicBezTo>
                    <a:pt x="227" y="1547"/>
                    <a:pt x="335" y="1584"/>
                    <a:pt x="474" y="1584"/>
                  </a:cubicBezTo>
                  <a:cubicBezTo>
                    <a:pt x="722" y="1584"/>
                    <a:pt x="1072" y="1465"/>
                    <a:pt x="1435" y="1208"/>
                  </a:cubicBezTo>
                  <a:cubicBezTo>
                    <a:pt x="1969" y="841"/>
                    <a:pt x="2269" y="374"/>
                    <a:pt x="2102" y="141"/>
                  </a:cubicBezTo>
                  <a:cubicBezTo>
                    <a:pt x="2042" y="45"/>
                    <a:pt x="1930" y="1"/>
                    <a:pt x="1786" y="1"/>
                  </a:cubicBezTo>
                  <a:close/>
                </a:path>
              </a:pathLst>
            </a:custGeom>
            <a:solidFill>
              <a:srgbClr val="F77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2"/>
            <p:cNvSpPr/>
            <p:nvPr/>
          </p:nvSpPr>
          <p:spPr>
            <a:xfrm>
              <a:off x="3926276" y="3356459"/>
              <a:ext cx="46254" cy="38984"/>
            </a:xfrm>
            <a:custGeom>
              <a:avLst/>
              <a:gdLst/>
              <a:ahLst/>
              <a:cxnLst/>
              <a:rect l="l" t="t" r="r" b="b"/>
              <a:pathLst>
                <a:path w="3270" h="2756" extrusionOk="0">
                  <a:moveTo>
                    <a:pt x="2610" y="1"/>
                  </a:moveTo>
                  <a:cubicBezTo>
                    <a:pt x="2215" y="1"/>
                    <a:pt x="1632" y="298"/>
                    <a:pt x="1102" y="804"/>
                  </a:cubicBezTo>
                  <a:cubicBezTo>
                    <a:pt x="334" y="1505"/>
                    <a:pt x="1" y="2305"/>
                    <a:pt x="301" y="2639"/>
                  </a:cubicBezTo>
                  <a:cubicBezTo>
                    <a:pt x="380" y="2718"/>
                    <a:pt x="496" y="2755"/>
                    <a:pt x="638" y="2755"/>
                  </a:cubicBezTo>
                  <a:cubicBezTo>
                    <a:pt x="1034" y="2755"/>
                    <a:pt x="1629" y="2463"/>
                    <a:pt x="2169" y="1972"/>
                  </a:cubicBezTo>
                  <a:cubicBezTo>
                    <a:pt x="2936" y="1271"/>
                    <a:pt x="3270" y="471"/>
                    <a:pt x="2970" y="137"/>
                  </a:cubicBezTo>
                  <a:cubicBezTo>
                    <a:pt x="2886" y="45"/>
                    <a:pt x="2762" y="1"/>
                    <a:pt x="2610" y="1"/>
                  </a:cubicBezTo>
                  <a:close/>
                </a:path>
              </a:pathLst>
            </a:custGeom>
            <a:solidFill>
              <a:srgbClr val="F77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2"/>
            <p:cNvSpPr/>
            <p:nvPr/>
          </p:nvSpPr>
          <p:spPr>
            <a:xfrm>
              <a:off x="3903630" y="3402996"/>
              <a:ext cx="20312" cy="31246"/>
            </a:xfrm>
            <a:custGeom>
              <a:avLst/>
              <a:gdLst/>
              <a:ahLst/>
              <a:cxnLst/>
              <a:rect l="l" t="t" r="r" b="b"/>
              <a:pathLst>
                <a:path w="1436" h="2209" extrusionOk="0">
                  <a:moveTo>
                    <a:pt x="1115" y="1"/>
                  </a:moveTo>
                  <a:cubicBezTo>
                    <a:pt x="853" y="1"/>
                    <a:pt x="503" y="375"/>
                    <a:pt x="234" y="883"/>
                  </a:cubicBezTo>
                  <a:cubicBezTo>
                    <a:pt x="1" y="1484"/>
                    <a:pt x="1" y="2051"/>
                    <a:pt x="234" y="2184"/>
                  </a:cubicBezTo>
                  <a:cubicBezTo>
                    <a:pt x="267" y="2201"/>
                    <a:pt x="303" y="2209"/>
                    <a:pt x="340" y="2209"/>
                  </a:cubicBezTo>
                  <a:cubicBezTo>
                    <a:pt x="606" y="2209"/>
                    <a:pt x="968" y="1814"/>
                    <a:pt x="1202" y="1317"/>
                  </a:cubicBezTo>
                  <a:cubicBezTo>
                    <a:pt x="1435" y="717"/>
                    <a:pt x="1435" y="149"/>
                    <a:pt x="1202" y="16"/>
                  </a:cubicBezTo>
                  <a:cubicBezTo>
                    <a:pt x="1174" y="6"/>
                    <a:pt x="1145" y="1"/>
                    <a:pt x="1115" y="1"/>
                  </a:cubicBezTo>
                  <a:close/>
                </a:path>
              </a:pathLst>
            </a:custGeom>
            <a:solidFill>
              <a:srgbClr val="F77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2"/>
            <p:cNvSpPr/>
            <p:nvPr/>
          </p:nvSpPr>
          <p:spPr>
            <a:xfrm>
              <a:off x="3659218" y="3910448"/>
              <a:ext cx="1103169" cy="405311"/>
            </a:xfrm>
            <a:custGeom>
              <a:avLst/>
              <a:gdLst/>
              <a:ahLst/>
              <a:cxnLst/>
              <a:rect l="l" t="t" r="r" b="b"/>
              <a:pathLst>
                <a:path w="77990" h="28654" extrusionOk="0">
                  <a:moveTo>
                    <a:pt x="15478" y="26986"/>
                  </a:moveTo>
                  <a:cubicBezTo>
                    <a:pt x="11709" y="27053"/>
                    <a:pt x="1" y="27953"/>
                    <a:pt x="868" y="23283"/>
                  </a:cubicBezTo>
                  <a:cubicBezTo>
                    <a:pt x="1769" y="18613"/>
                    <a:pt x="7473" y="17679"/>
                    <a:pt x="12309" y="21048"/>
                  </a:cubicBezTo>
                  <a:cubicBezTo>
                    <a:pt x="12309" y="21048"/>
                    <a:pt x="5304" y="9674"/>
                    <a:pt x="15645" y="4837"/>
                  </a:cubicBezTo>
                  <a:cubicBezTo>
                    <a:pt x="25986" y="0"/>
                    <a:pt x="32924" y="8306"/>
                    <a:pt x="32924" y="8306"/>
                  </a:cubicBezTo>
                  <a:cubicBezTo>
                    <a:pt x="32924" y="8306"/>
                    <a:pt x="34225" y="1134"/>
                    <a:pt x="42398" y="1268"/>
                  </a:cubicBezTo>
                  <a:cubicBezTo>
                    <a:pt x="50570" y="1368"/>
                    <a:pt x="53205" y="7105"/>
                    <a:pt x="51838" y="10374"/>
                  </a:cubicBezTo>
                  <a:cubicBezTo>
                    <a:pt x="51838" y="10374"/>
                    <a:pt x="55207" y="4537"/>
                    <a:pt x="62545" y="8640"/>
                  </a:cubicBezTo>
                  <a:cubicBezTo>
                    <a:pt x="69884" y="12709"/>
                    <a:pt x="65314" y="18847"/>
                    <a:pt x="64480" y="19347"/>
                  </a:cubicBezTo>
                  <a:cubicBezTo>
                    <a:pt x="64480" y="19347"/>
                    <a:pt x="73386" y="16178"/>
                    <a:pt x="75688" y="22449"/>
                  </a:cubicBezTo>
                  <a:cubicBezTo>
                    <a:pt x="77990" y="28654"/>
                    <a:pt x="30556" y="26719"/>
                    <a:pt x="15478" y="26986"/>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52"/>
            <p:cNvSpPr/>
            <p:nvPr/>
          </p:nvSpPr>
          <p:spPr>
            <a:xfrm>
              <a:off x="3659218" y="3910448"/>
              <a:ext cx="1103169" cy="405311"/>
            </a:xfrm>
            <a:custGeom>
              <a:avLst/>
              <a:gdLst/>
              <a:ahLst/>
              <a:cxnLst/>
              <a:rect l="l" t="t" r="r" b="b"/>
              <a:pathLst>
                <a:path w="77990" h="28654" extrusionOk="0">
                  <a:moveTo>
                    <a:pt x="15478" y="26986"/>
                  </a:moveTo>
                  <a:cubicBezTo>
                    <a:pt x="11709" y="27053"/>
                    <a:pt x="1" y="27953"/>
                    <a:pt x="868" y="23283"/>
                  </a:cubicBezTo>
                  <a:cubicBezTo>
                    <a:pt x="1769" y="18613"/>
                    <a:pt x="7473" y="17679"/>
                    <a:pt x="12309" y="21048"/>
                  </a:cubicBezTo>
                  <a:cubicBezTo>
                    <a:pt x="12309" y="21048"/>
                    <a:pt x="5304" y="9674"/>
                    <a:pt x="15645" y="4837"/>
                  </a:cubicBezTo>
                  <a:cubicBezTo>
                    <a:pt x="25986" y="0"/>
                    <a:pt x="32924" y="8306"/>
                    <a:pt x="32924" y="8306"/>
                  </a:cubicBezTo>
                  <a:cubicBezTo>
                    <a:pt x="32924" y="8306"/>
                    <a:pt x="34225" y="1134"/>
                    <a:pt x="42398" y="1268"/>
                  </a:cubicBezTo>
                  <a:cubicBezTo>
                    <a:pt x="50570" y="1368"/>
                    <a:pt x="53205" y="7105"/>
                    <a:pt x="51838" y="10374"/>
                  </a:cubicBezTo>
                  <a:cubicBezTo>
                    <a:pt x="51838" y="10374"/>
                    <a:pt x="55207" y="4537"/>
                    <a:pt x="62545" y="8640"/>
                  </a:cubicBezTo>
                  <a:cubicBezTo>
                    <a:pt x="69884" y="12709"/>
                    <a:pt x="65314" y="18847"/>
                    <a:pt x="64480" y="19347"/>
                  </a:cubicBezTo>
                  <a:cubicBezTo>
                    <a:pt x="64480" y="19347"/>
                    <a:pt x="73386" y="16178"/>
                    <a:pt x="75688" y="22449"/>
                  </a:cubicBezTo>
                  <a:cubicBezTo>
                    <a:pt x="77990" y="28654"/>
                    <a:pt x="30556" y="26719"/>
                    <a:pt x="15478" y="269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52"/>
            <p:cNvSpPr/>
            <p:nvPr/>
          </p:nvSpPr>
          <p:spPr>
            <a:xfrm>
              <a:off x="4496263" y="4156274"/>
              <a:ext cx="2843" cy="2362"/>
            </a:xfrm>
            <a:custGeom>
              <a:avLst/>
              <a:gdLst/>
              <a:ahLst/>
              <a:cxnLst/>
              <a:rect l="l" t="t" r="r" b="b"/>
              <a:pathLst>
                <a:path w="201" h="167" extrusionOk="0">
                  <a:moveTo>
                    <a:pt x="0" y="167"/>
                  </a:moveTo>
                  <a:cubicBezTo>
                    <a:pt x="134" y="67"/>
                    <a:pt x="200" y="0"/>
                    <a:pt x="200" y="0"/>
                  </a:cubicBezTo>
                  <a:cubicBezTo>
                    <a:pt x="200" y="0"/>
                    <a:pt x="134" y="67"/>
                    <a:pt x="0" y="167"/>
                  </a:cubicBezTo>
                  <a:close/>
                </a:path>
              </a:pathLst>
            </a:custGeom>
            <a:solidFill>
              <a:srgbClr val="A46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2"/>
            <p:cNvSpPr/>
            <p:nvPr/>
          </p:nvSpPr>
          <p:spPr>
            <a:xfrm>
              <a:off x="3662358" y="4049168"/>
              <a:ext cx="1063704" cy="244864"/>
            </a:xfrm>
            <a:custGeom>
              <a:avLst/>
              <a:gdLst/>
              <a:ahLst/>
              <a:cxnLst/>
              <a:rect l="l" t="t" r="r" b="b"/>
              <a:pathLst>
                <a:path w="75200" h="17311" extrusionOk="0">
                  <a:moveTo>
                    <a:pt x="10320" y="0"/>
                  </a:moveTo>
                  <a:lnTo>
                    <a:pt x="10320" y="0"/>
                  </a:lnTo>
                  <a:cubicBezTo>
                    <a:pt x="8285" y="5170"/>
                    <a:pt x="12021" y="11241"/>
                    <a:pt x="12021" y="11241"/>
                  </a:cubicBezTo>
                  <a:cubicBezTo>
                    <a:pt x="10486" y="10207"/>
                    <a:pt x="8919" y="9540"/>
                    <a:pt x="7351" y="9340"/>
                  </a:cubicBezTo>
                  <a:lnTo>
                    <a:pt x="7351" y="9340"/>
                  </a:lnTo>
                  <a:cubicBezTo>
                    <a:pt x="8453" y="11783"/>
                    <a:pt x="8837" y="14359"/>
                    <a:pt x="5746" y="14359"/>
                  </a:cubicBezTo>
                  <a:cubicBezTo>
                    <a:pt x="5376" y="14359"/>
                    <a:pt x="4956" y="14322"/>
                    <a:pt x="4482" y="14244"/>
                  </a:cubicBezTo>
                  <a:cubicBezTo>
                    <a:pt x="2514" y="13977"/>
                    <a:pt x="1413" y="13410"/>
                    <a:pt x="779" y="12843"/>
                  </a:cubicBezTo>
                  <a:cubicBezTo>
                    <a:pt x="679" y="13043"/>
                    <a:pt x="646" y="13243"/>
                    <a:pt x="613" y="13510"/>
                  </a:cubicBezTo>
                  <a:cubicBezTo>
                    <a:pt x="1" y="16805"/>
                    <a:pt x="5651" y="17310"/>
                    <a:pt x="10343" y="17310"/>
                  </a:cubicBezTo>
                  <a:cubicBezTo>
                    <a:pt x="12300" y="17310"/>
                    <a:pt x="14090" y="17222"/>
                    <a:pt x="15190" y="17212"/>
                  </a:cubicBezTo>
                  <a:cubicBezTo>
                    <a:pt x="16538" y="17184"/>
                    <a:pt x="18142" y="17173"/>
                    <a:pt x="19944" y="17173"/>
                  </a:cubicBezTo>
                  <a:cubicBezTo>
                    <a:pt x="25183" y="17173"/>
                    <a:pt x="32094" y="17263"/>
                    <a:pt x="39256" y="17263"/>
                  </a:cubicBezTo>
                  <a:cubicBezTo>
                    <a:pt x="55343" y="17263"/>
                    <a:pt x="72695" y="16807"/>
                    <a:pt x="75199" y="13843"/>
                  </a:cubicBezTo>
                  <a:lnTo>
                    <a:pt x="75199" y="13843"/>
                  </a:lnTo>
                  <a:cubicBezTo>
                    <a:pt x="73596" y="14360"/>
                    <a:pt x="71793" y="14753"/>
                    <a:pt x="70044" y="14753"/>
                  </a:cubicBezTo>
                  <a:cubicBezTo>
                    <a:pt x="68518" y="14753"/>
                    <a:pt x="67034" y="14454"/>
                    <a:pt x="65759" y="13677"/>
                  </a:cubicBezTo>
                  <a:cubicBezTo>
                    <a:pt x="62357" y="11642"/>
                    <a:pt x="67527" y="10074"/>
                    <a:pt x="71864" y="9207"/>
                  </a:cubicBezTo>
                  <a:cubicBezTo>
                    <a:pt x="70940" y="8896"/>
                    <a:pt x="69951" y="8783"/>
                    <a:pt x="69002" y="8783"/>
                  </a:cubicBezTo>
                  <a:cubicBezTo>
                    <a:pt x="66490" y="8783"/>
                    <a:pt x="64258" y="9574"/>
                    <a:pt x="64258" y="9574"/>
                  </a:cubicBezTo>
                  <a:cubicBezTo>
                    <a:pt x="64692" y="9340"/>
                    <a:pt x="66293" y="7305"/>
                    <a:pt x="66426" y="4870"/>
                  </a:cubicBezTo>
                  <a:lnTo>
                    <a:pt x="66426" y="4870"/>
                  </a:lnTo>
                  <a:cubicBezTo>
                    <a:pt x="64540" y="8095"/>
                    <a:pt x="61155" y="12125"/>
                    <a:pt x="58955" y="12125"/>
                  </a:cubicBezTo>
                  <a:cubicBezTo>
                    <a:pt x="58743" y="12125"/>
                    <a:pt x="58541" y="12088"/>
                    <a:pt x="58354" y="12009"/>
                  </a:cubicBezTo>
                  <a:cubicBezTo>
                    <a:pt x="55919" y="10875"/>
                    <a:pt x="58220" y="8473"/>
                    <a:pt x="58954" y="7806"/>
                  </a:cubicBezTo>
                  <a:lnTo>
                    <a:pt x="58954" y="7806"/>
                  </a:lnTo>
                  <a:cubicBezTo>
                    <a:pt x="58190" y="8434"/>
                    <a:pt x="55480" y="10560"/>
                    <a:pt x="52308" y="10560"/>
                  </a:cubicBezTo>
                  <a:cubicBezTo>
                    <a:pt x="51605" y="10560"/>
                    <a:pt x="50880" y="10455"/>
                    <a:pt x="50148" y="10207"/>
                  </a:cubicBezTo>
                  <a:cubicBezTo>
                    <a:pt x="45545" y="8640"/>
                    <a:pt x="45044" y="4203"/>
                    <a:pt x="45044" y="4203"/>
                  </a:cubicBezTo>
                  <a:cubicBezTo>
                    <a:pt x="45044" y="4203"/>
                    <a:pt x="44344" y="7005"/>
                    <a:pt x="39173" y="8306"/>
                  </a:cubicBezTo>
                  <a:cubicBezTo>
                    <a:pt x="38748" y="8410"/>
                    <a:pt x="38336" y="8458"/>
                    <a:pt x="37938" y="8458"/>
                  </a:cubicBezTo>
                  <a:cubicBezTo>
                    <a:pt x="33498" y="8458"/>
                    <a:pt x="30801" y="2503"/>
                    <a:pt x="30801" y="2502"/>
                  </a:cubicBezTo>
                  <a:lnTo>
                    <a:pt x="30801" y="2502"/>
                  </a:lnTo>
                  <a:cubicBezTo>
                    <a:pt x="30801" y="2503"/>
                    <a:pt x="34102" y="11675"/>
                    <a:pt x="21828" y="11675"/>
                  </a:cubicBezTo>
                  <a:cubicBezTo>
                    <a:pt x="13855" y="11675"/>
                    <a:pt x="11187" y="4837"/>
                    <a:pt x="10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2"/>
            <p:cNvSpPr/>
            <p:nvPr/>
          </p:nvSpPr>
          <p:spPr>
            <a:xfrm>
              <a:off x="4055561" y="4032647"/>
              <a:ext cx="134491" cy="38701"/>
            </a:xfrm>
            <a:custGeom>
              <a:avLst/>
              <a:gdLst/>
              <a:ahLst/>
              <a:cxnLst/>
              <a:rect l="l" t="t" r="r" b="b"/>
              <a:pathLst>
                <a:path w="9508" h="2736" extrusionOk="0">
                  <a:moveTo>
                    <a:pt x="90" y="1663"/>
                  </a:moveTo>
                  <a:cubicBezTo>
                    <a:pt x="80" y="1680"/>
                    <a:pt x="71" y="1697"/>
                    <a:pt x="63" y="1712"/>
                  </a:cubicBezTo>
                  <a:lnTo>
                    <a:pt x="63" y="1712"/>
                  </a:lnTo>
                  <a:cubicBezTo>
                    <a:pt x="75" y="1699"/>
                    <a:pt x="83" y="1682"/>
                    <a:pt x="90" y="1663"/>
                  </a:cubicBezTo>
                  <a:close/>
                  <a:moveTo>
                    <a:pt x="63" y="1712"/>
                  </a:moveTo>
                  <a:cubicBezTo>
                    <a:pt x="55" y="1722"/>
                    <a:pt x="46" y="1729"/>
                    <a:pt x="34" y="1735"/>
                  </a:cubicBezTo>
                  <a:cubicBezTo>
                    <a:pt x="1" y="1769"/>
                    <a:pt x="1" y="1835"/>
                    <a:pt x="1" y="1835"/>
                  </a:cubicBezTo>
                  <a:cubicBezTo>
                    <a:pt x="1" y="1836"/>
                    <a:pt x="1" y="1837"/>
                    <a:pt x="1" y="1837"/>
                  </a:cubicBezTo>
                  <a:cubicBezTo>
                    <a:pt x="4" y="1837"/>
                    <a:pt x="22" y="1790"/>
                    <a:pt x="63" y="1712"/>
                  </a:cubicBezTo>
                  <a:close/>
                  <a:moveTo>
                    <a:pt x="5204" y="1026"/>
                  </a:moveTo>
                  <a:cubicBezTo>
                    <a:pt x="5338" y="1176"/>
                    <a:pt x="5438" y="1335"/>
                    <a:pt x="5505" y="1502"/>
                  </a:cubicBezTo>
                  <a:cubicBezTo>
                    <a:pt x="5605" y="1835"/>
                    <a:pt x="5405" y="2069"/>
                    <a:pt x="5271" y="2202"/>
                  </a:cubicBezTo>
                  <a:cubicBezTo>
                    <a:pt x="5138" y="2336"/>
                    <a:pt x="5004" y="2369"/>
                    <a:pt x="5004" y="2369"/>
                  </a:cubicBezTo>
                  <a:cubicBezTo>
                    <a:pt x="5004" y="2369"/>
                    <a:pt x="4904" y="2402"/>
                    <a:pt x="4704" y="2502"/>
                  </a:cubicBezTo>
                  <a:cubicBezTo>
                    <a:pt x="4671" y="2502"/>
                    <a:pt x="4604" y="2536"/>
                    <a:pt x="4537" y="2536"/>
                  </a:cubicBezTo>
                  <a:lnTo>
                    <a:pt x="4370" y="2536"/>
                  </a:lnTo>
                  <a:cubicBezTo>
                    <a:pt x="4270" y="2502"/>
                    <a:pt x="4137" y="2436"/>
                    <a:pt x="4104" y="2269"/>
                  </a:cubicBezTo>
                  <a:cubicBezTo>
                    <a:pt x="4104" y="2202"/>
                    <a:pt x="4037" y="2102"/>
                    <a:pt x="4037" y="2035"/>
                  </a:cubicBezTo>
                  <a:cubicBezTo>
                    <a:pt x="4037" y="1935"/>
                    <a:pt x="4037" y="1869"/>
                    <a:pt x="4104" y="1769"/>
                  </a:cubicBezTo>
                  <a:cubicBezTo>
                    <a:pt x="4204" y="1602"/>
                    <a:pt x="4337" y="1502"/>
                    <a:pt x="4537" y="1368"/>
                  </a:cubicBezTo>
                  <a:cubicBezTo>
                    <a:pt x="4741" y="1233"/>
                    <a:pt x="4970" y="1123"/>
                    <a:pt x="5204" y="1026"/>
                  </a:cubicBezTo>
                  <a:close/>
                  <a:moveTo>
                    <a:pt x="3436" y="1"/>
                  </a:moveTo>
                  <a:cubicBezTo>
                    <a:pt x="2369" y="34"/>
                    <a:pt x="1368" y="368"/>
                    <a:pt x="768" y="835"/>
                  </a:cubicBezTo>
                  <a:cubicBezTo>
                    <a:pt x="434" y="1035"/>
                    <a:pt x="201" y="1268"/>
                    <a:pt x="134" y="1502"/>
                  </a:cubicBezTo>
                  <a:cubicBezTo>
                    <a:pt x="115" y="1560"/>
                    <a:pt x="107" y="1618"/>
                    <a:pt x="90" y="1663"/>
                  </a:cubicBezTo>
                  <a:lnTo>
                    <a:pt x="90" y="1663"/>
                  </a:lnTo>
                  <a:cubicBezTo>
                    <a:pt x="196" y="1476"/>
                    <a:pt x="409" y="1169"/>
                    <a:pt x="801" y="901"/>
                  </a:cubicBezTo>
                  <a:cubicBezTo>
                    <a:pt x="1368" y="501"/>
                    <a:pt x="2369" y="201"/>
                    <a:pt x="3370" y="201"/>
                  </a:cubicBezTo>
                  <a:cubicBezTo>
                    <a:pt x="3414" y="190"/>
                    <a:pt x="3459" y="186"/>
                    <a:pt x="3503" y="186"/>
                  </a:cubicBezTo>
                  <a:cubicBezTo>
                    <a:pt x="3592" y="186"/>
                    <a:pt x="3681" y="201"/>
                    <a:pt x="3770" y="201"/>
                  </a:cubicBezTo>
                  <a:cubicBezTo>
                    <a:pt x="3837" y="201"/>
                    <a:pt x="3970" y="234"/>
                    <a:pt x="4104" y="267"/>
                  </a:cubicBezTo>
                  <a:cubicBezTo>
                    <a:pt x="4304" y="368"/>
                    <a:pt x="4504" y="501"/>
                    <a:pt x="4704" y="601"/>
                  </a:cubicBezTo>
                  <a:cubicBezTo>
                    <a:pt x="4831" y="685"/>
                    <a:pt x="4944" y="773"/>
                    <a:pt x="5044" y="864"/>
                  </a:cubicBezTo>
                  <a:lnTo>
                    <a:pt x="5044" y="864"/>
                  </a:lnTo>
                  <a:cubicBezTo>
                    <a:pt x="4870" y="936"/>
                    <a:pt x="4699" y="1014"/>
                    <a:pt x="4537" y="1101"/>
                  </a:cubicBezTo>
                  <a:cubicBezTo>
                    <a:pt x="4337" y="1235"/>
                    <a:pt x="4137" y="1402"/>
                    <a:pt x="4004" y="1602"/>
                  </a:cubicBezTo>
                  <a:cubicBezTo>
                    <a:pt x="3970" y="1735"/>
                    <a:pt x="3903" y="1869"/>
                    <a:pt x="3903" y="2002"/>
                  </a:cubicBezTo>
                  <a:cubicBezTo>
                    <a:pt x="3903" y="2102"/>
                    <a:pt x="3903" y="2236"/>
                    <a:pt x="3970" y="2336"/>
                  </a:cubicBezTo>
                  <a:cubicBezTo>
                    <a:pt x="4037" y="2536"/>
                    <a:pt x="4204" y="2736"/>
                    <a:pt x="4437" y="2736"/>
                  </a:cubicBezTo>
                  <a:lnTo>
                    <a:pt x="4671" y="2736"/>
                  </a:lnTo>
                  <a:cubicBezTo>
                    <a:pt x="4771" y="2736"/>
                    <a:pt x="4837" y="2736"/>
                    <a:pt x="4871" y="2703"/>
                  </a:cubicBezTo>
                  <a:cubicBezTo>
                    <a:pt x="5104" y="2602"/>
                    <a:pt x="5204" y="2536"/>
                    <a:pt x="5204" y="2536"/>
                  </a:cubicBezTo>
                  <a:cubicBezTo>
                    <a:pt x="5204" y="2536"/>
                    <a:pt x="5338" y="2502"/>
                    <a:pt x="5505" y="2336"/>
                  </a:cubicBezTo>
                  <a:cubicBezTo>
                    <a:pt x="5605" y="2269"/>
                    <a:pt x="5671" y="2169"/>
                    <a:pt x="5771" y="2002"/>
                  </a:cubicBezTo>
                  <a:cubicBezTo>
                    <a:pt x="5805" y="1835"/>
                    <a:pt x="5838" y="1602"/>
                    <a:pt x="5771" y="1402"/>
                  </a:cubicBezTo>
                  <a:cubicBezTo>
                    <a:pt x="5700" y="1229"/>
                    <a:pt x="5596" y="1069"/>
                    <a:pt x="5468" y="921"/>
                  </a:cubicBezTo>
                  <a:lnTo>
                    <a:pt x="5468" y="921"/>
                  </a:lnTo>
                  <a:cubicBezTo>
                    <a:pt x="5605" y="868"/>
                    <a:pt x="5741" y="818"/>
                    <a:pt x="5872" y="768"/>
                  </a:cubicBezTo>
                  <a:cubicBezTo>
                    <a:pt x="6455" y="559"/>
                    <a:pt x="7078" y="455"/>
                    <a:pt x="7634" y="455"/>
                  </a:cubicBezTo>
                  <a:cubicBezTo>
                    <a:pt x="7968" y="455"/>
                    <a:pt x="8277" y="493"/>
                    <a:pt x="8540" y="568"/>
                  </a:cubicBezTo>
                  <a:cubicBezTo>
                    <a:pt x="8874" y="701"/>
                    <a:pt x="9174" y="868"/>
                    <a:pt x="9307" y="1035"/>
                  </a:cubicBezTo>
                  <a:cubicBezTo>
                    <a:pt x="9441" y="1168"/>
                    <a:pt x="9507" y="1302"/>
                    <a:pt x="9507" y="1302"/>
                  </a:cubicBezTo>
                  <a:cubicBezTo>
                    <a:pt x="9507" y="1302"/>
                    <a:pt x="9474" y="1168"/>
                    <a:pt x="9441" y="901"/>
                  </a:cubicBezTo>
                  <a:cubicBezTo>
                    <a:pt x="9307" y="734"/>
                    <a:pt x="9040" y="534"/>
                    <a:pt x="8674" y="401"/>
                  </a:cubicBezTo>
                  <a:cubicBezTo>
                    <a:pt x="8388" y="306"/>
                    <a:pt x="8036" y="260"/>
                    <a:pt x="7654" y="260"/>
                  </a:cubicBezTo>
                  <a:cubicBezTo>
                    <a:pt x="7098" y="260"/>
                    <a:pt x="6478" y="356"/>
                    <a:pt x="5905" y="534"/>
                  </a:cubicBezTo>
                  <a:cubicBezTo>
                    <a:pt x="5716" y="607"/>
                    <a:pt x="5514" y="680"/>
                    <a:pt x="5311" y="758"/>
                  </a:cubicBezTo>
                  <a:lnTo>
                    <a:pt x="5311" y="758"/>
                  </a:lnTo>
                  <a:cubicBezTo>
                    <a:pt x="5172" y="628"/>
                    <a:pt x="5013" y="509"/>
                    <a:pt x="4837" y="401"/>
                  </a:cubicBezTo>
                  <a:cubicBezTo>
                    <a:pt x="4637" y="267"/>
                    <a:pt x="4437" y="167"/>
                    <a:pt x="4170" y="67"/>
                  </a:cubicBezTo>
                  <a:cubicBezTo>
                    <a:pt x="4037" y="34"/>
                    <a:pt x="3937" y="34"/>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2"/>
            <p:cNvSpPr/>
            <p:nvPr/>
          </p:nvSpPr>
          <p:spPr>
            <a:xfrm>
              <a:off x="3818236" y="4209982"/>
              <a:ext cx="60399" cy="24160"/>
            </a:xfrm>
            <a:custGeom>
              <a:avLst/>
              <a:gdLst/>
              <a:ahLst/>
              <a:cxnLst/>
              <a:rect l="l" t="t" r="r" b="b"/>
              <a:pathLst>
                <a:path w="4270" h="1708" extrusionOk="0">
                  <a:moveTo>
                    <a:pt x="1214" y="1"/>
                  </a:moveTo>
                  <a:cubicBezTo>
                    <a:pt x="974" y="1"/>
                    <a:pt x="706" y="54"/>
                    <a:pt x="467" y="206"/>
                  </a:cubicBezTo>
                  <a:cubicBezTo>
                    <a:pt x="100" y="473"/>
                    <a:pt x="0" y="940"/>
                    <a:pt x="0" y="1207"/>
                  </a:cubicBezTo>
                  <a:cubicBezTo>
                    <a:pt x="0" y="1507"/>
                    <a:pt x="67" y="1707"/>
                    <a:pt x="67" y="1707"/>
                  </a:cubicBezTo>
                  <a:cubicBezTo>
                    <a:pt x="100" y="1707"/>
                    <a:pt x="67" y="1540"/>
                    <a:pt x="100" y="1273"/>
                  </a:cubicBezTo>
                  <a:cubicBezTo>
                    <a:pt x="133" y="1007"/>
                    <a:pt x="267" y="573"/>
                    <a:pt x="567" y="440"/>
                  </a:cubicBezTo>
                  <a:cubicBezTo>
                    <a:pt x="725" y="341"/>
                    <a:pt x="941" y="312"/>
                    <a:pt x="1140" y="312"/>
                  </a:cubicBezTo>
                  <a:cubicBezTo>
                    <a:pt x="1277" y="312"/>
                    <a:pt x="1406" y="326"/>
                    <a:pt x="1501" y="339"/>
                  </a:cubicBezTo>
                  <a:cubicBezTo>
                    <a:pt x="1801" y="373"/>
                    <a:pt x="1968" y="473"/>
                    <a:pt x="1968" y="473"/>
                  </a:cubicBezTo>
                  <a:cubicBezTo>
                    <a:pt x="1968" y="473"/>
                    <a:pt x="2001" y="506"/>
                    <a:pt x="2068" y="506"/>
                  </a:cubicBezTo>
                  <a:lnTo>
                    <a:pt x="2302" y="640"/>
                  </a:lnTo>
                  <a:cubicBezTo>
                    <a:pt x="2402" y="706"/>
                    <a:pt x="2535" y="773"/>
                    <a:pt x="2635" y="840"/>
                  </a:cubicBezTo>
                  <a:lnTo>
                    <a:pt x="2702" y="873"/>
                  </a:lnTo>
                  <a:lnTo>
                    <a:pt x="2769" y="973"/>
                  </a:lnTo>
                  <a:cubicBezTo>
                    <a:pt x="2802" y="1040"/>
                    <a:pt x="2869" y="1107"/>
                    <a:pt x="2935" y="1140"/>
                  </a:cubicBezTo>
                  <a:cubicBezTo>
                    <a:pt x="3036" y="1207"/>
                    <a:pt x="3069" y="1273"/>
                    <a:pt x="3136" y="1307"/>
                  </a:cubicBezTo>
                  <a:lnTo>
                    <a:pt x="3202" y="1340"/>
                  </a:lnTo>
                  <a:cubicBezTo>
                    <a:pt x="3202" y="1340"/>
                    <a:pt x="3202" y="1332"/>
                    <a:pt x="3211" y="1332"/>
                  </a:cubicBezTo>
                  <a:cubicBezTo>
                    <a:pt x="3219" y="1332"/>
                    <a:pt x="3236" y="1340"/>
                    <a:pt x="3269" y="1374"/>
                  </a:cubicBezTo>
                  <a:cubicBezTo>
                    <a:pt x="3236" y="1307"/>
                    <a:pt x="3136" y="1173"/>
                    <a:pt x="3102" y="1040"/>
                  </a:cubicBezTo>
                  <a:cubicBezTo>
                    <a:pt x="3069" y="940"/>
                    <a:pt x="3102" y="940"/>
                    <a:pt x="3069" y="840"/>
                  </a:cubicBezTo>
                  <a:lnTo>
                    <a:pt x="3069" y="773"/>
                  </a:lnTo>
                  <a:lnTo>
                    <a:pt x="3069" y="706"/>
                  </a:lnTo>
                  <a:lnTo>
                    <a:pt x="3069" y="673"/>
                  </a:lnTo>
                  <a:cubicBezTo>
                    <a:pt x="3102" y="606"/>
                    <a:pt x="3136" y="540"/>
                    <a:pt x="3236" y="473"/>
                  </a:cubicBezTo>
                  <a:cubicBezTo>
                    <a:pt x="3369" y="339"/>
                    <a:pt x="3536" y="273"/>
                    <a:pt x="3703" y="206"/>
                  </a:cubicBezTo>
                  <a:cubicBezTo>
                    <a:pt x="3853" y="156"/>
                    <a:pt x="3995" y="148"/>
                    <a:pt x="4099" y="148"/>
                  </a:cubicBezTo>
                  <a:cubicBezTo>
                    <a:pt x="4151" y="148"/>
                    <a:pt x="4194" y="150"/>
                    <a:pt x="4223" y="150"/>
                  </a:cubicBezTo>
                  <a:cubicBezTo>
                    <a:pt x="4253" y="150"/>
                    <a:pt x="4270" y="148"/>
                    <a:pt x="4270" y="139"/>
                  </a:cubicBezTo>
                  <a:cubicBezTo>
                    <a:pt x="4270" y="106"/>
                    <a:pt x="4003" y="6"/>
                    <a:pt x="3636" y="6"/>
                  </a:cubicBezTo>
                  <a:cubicBezTo>
                    <a:pt x="3469" y="39"/>
                    <a:pt x="3269" y="139"/>
                    <a:pt x="3102" y="273"/>
                  </a:cubicBezTo>
                  <a:cubicBezTo>
                    <a:pt x="3036" y="339"/>
                    <a:pt x="2935" y="373"/>
                    <a:pt x="2902" y="506"/>
                  </a:cubicBezTo>
                  <a:cubicBezTo>
                    <a:pt x="2835" y="540"/>
                    <a:pt x="2835" y="540"/>
                    <a:pt x="2835" y="606"/>
                  </a:cubicBezTo>
                  <a:lnTo>
                    <a:pt x="2835" y="640"/>
                  </a:lnTo>
                  <a:lnTo>
                    <a:pt x="2835" y="673"/>
                  </a:lnTo>
                  <a:lnTo>
                    <a:pt x="2802" y="640"/>
                  </a:lnTo>
                  <a:lnTo>
                    <a:pt x="2769" y="606"/>
                  </a:lnTo>
                  <a:cubicBezTo>
                    <a:pt x="2635" y="473"/>
                    <a:pt x="2468" y="440"/>
                    <a:pt x="2402" y="339"/>
                  </a:cubicBezTo>
                  <a:cubicBezTo>
                    <a:pt x="2302" y="306"/>
                    <a:pt x="2168" y="273"/>
                    <a:pt x="2135" y="206"/>
                  </a:cubicBezTo>
                  <a:cubicBezTo>
                    <a:pt x="2102" y="173"/>
                    <a:pt x="2068" y="173"/>
                    <a:pt x="2068" y="173"/>
                  </a:cubicBezTo>
                  <a:cubicBezTo>
                    <a:pt x="2068" y="173"/>
                    <a:pt x="1835" y="106"/>
                    <a:pt x="1568" y="39"/>
                  </a:cubicBezTo>
                  <a:cubicBezTo>
                    <a:pt x="1463" y="16"/>
                    <a:pt x="1342" y="1"/>
                    <a:pt x="1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52"/>
            <p:cNvSpPr/>
            <p:nvPr/>
          </p:nvSpPr>
          <p:spPr>
            <a:xfrm>
              <a:off x="4301387" y="4200618"/>
              <a:ext cx="166572" cy="53878"/>
            </a:xfrm>
            <a:custGeom>
              <a:avLst/>
              <a:gdLst/>
              <a:ahLst/>
              <a:cxnLst/>
              <a:rect l="l" t="t" r="r" b="b"/>
              <a:pathLst>
                <a:path w="11776" h="3809" extrusionOk="0">
                  <a:moveTo>
                    <a:pt x="11774" y="1968"/>
                  </a:moveTo>
                  <a:cubicBezTo>
                    <a:pt x="11775" y="1969"/>
                    <a:pt x="11776" y="1969"/>
                    <a:pt x="11776" y="1969"/>
                  </a:cubicBezTo>
                  <a:cubicBezTo>
                    <a:pt x="11776" y="1969"/>
                    <a:pt x="11775" y="1969"/>
                    <a:pt x="11774" y="1968"/>
                  </a:cubicBezTo>
                  <a:close/>
                  <a:moveTo>
                    <a:pt x="3879" y="1837"/>
                  </a:moveTo>
                  <a:cubicBezTo>
                    <a:pt x="3876" y="1974"/>
                    <a:pt x="3811" y="2103"/>
                    <a:pt x="3712" y="2225"/>
                  </a:cubicBezTo>
                  <a:lnTo>
                    <a:pt x="3712" y="2225"/>
                  </a:lnTo>
                  <a:cubicBezTo>
                    <a:pt x="3748" y="2082"/>
                    <a:pt x="3806" y="1954"/>
                    <a:pt x="3879" y="1837"/>
                  </a:cubicBezTo>
                  <a:close/>
                  <a:moveTo>
                    <a:pt x="9804" y="3300"/>
                  </a:moveTo>
                  <a:cubicBezTo>
                    <a:pt x="9878" y="3425"/>
                    <a:pt x="9982" y="3542"/>
                    <a:pt x="10108" y="3637"/>
                  </a:cubicBezTo>
                  <a:cubicBezTo>
                    <a:pt x="9988" y="3516"/>
                    <a:pt x="9894" y="3396"/>
                    <a:pt x="9804" y="3300"/>
                  </a:cubicBezTo>
                  <a:close/>
                  <a:moveTo>
                    <a:pt x="7673" y="1"/>
                  </a:moveTo>
                  <a:cubicBezTo>
                    <a:pt x="7339" y="34"/>
                    <a:pt x="7173" y="34"/>
                    <a:pt x="7173" y="34"/>
                  </a:cubicBezTo>
                  <a:cubicBezTo>
                    <a:pt x="7173" y="34"/>
                    <a:pt x="7039" y="34"/>
                    <a:pt x="6839" y="101"/>
                  </a:cubicBezTo>
                  <a:cubicBezTo>
                    <a:pt x="6639" y="134"/>
                    <a:pt x="6305" y="168"/>
                    <a:pt x="5938" y="301"/>
                  </a:cubicBezTo>
                  <a:cubicBezTo>
                    <a:pt x="5538" y="401"/>
                    <a:pt x="5104" y="601"/>
                    <a:pt x="4604" y="868"/>
                  </a:cubicBezTo>
                  <a:cubicBezTo>
                    <a:pt x="4394" y="988"/>
                    <a:pt x="4184" y="1162"/>
                    <a:pt x="3998" y="1391"/>
                  </a:cubicBezTo>
                  <a:lnTo>
                    <a:pt x="3998" y="1391"/>
                  </a:lnTo>
                  <a:cubicBezTo>
                    <a:pt x="3866" y="1092"/>
                    <a:pt x="3568" y="910"/>
                    <a:pt x="3270" y="701"/>
                  </a:cubicBezTo>
                  <a:cubicBezTo>
                    <a:pt x="2759" y="446"/>
                    <a:pt x="2170" y="288"/>
                    <a:pt x="1623" y="288"/>
                  </a:cubicBezTo>
                  <a:cubicBezTo>
                    <a:pt x="1455" y="288"/>
                    <a:pt x="1291" y="303"/>
                    <a:pt x="1135" y="334"/>
                  </a:cubicBezTo>
                  <a:cubicBezTo>
                    <a:pt x="801" y="368"/>
                    <a:pt x="468" y="534"/>
                    <a:pt x="301" y="768"/>
                  </a:cubicBezTo>
                  <a:cubicBezTo>
                    <a:pt x="134" y="968"/>
                    <a:pt x="34" y="1202"/>
                    <a:pt x="1" y="1435"/>
                  </a:cubicBezTo>
                  <a:lnTo>
                    <a:pt x="1" y="1935"/>
                  </a:lnTo>
                  <a:cubicBezTo>
                    <a:pt x="34" y="2036"/>
                    <a:pt x="34" y="2102"/>
                    <a:pt x="34" y="2102"/>
                  </a:cubicBezTo>
                  <a:cubicBezTo>
                    <a:pt x="101" y="2102"/>
                    <a:pt x="1" y="1835"/>
                    <a:pt x="101" y="1468"/>
                  </a:cubicBezTo>
                  <a:cubicBezTo>
                    <a:pt x="101" y="1268"/>
                    <a:pt x="201" y="1035"/>
                    <a:pt x="368" y="835"/>
                  </a:cubicBezTo>
                  <a:cubicBezTo>
                    <a:pt x="534" y="635"/>
                    <a:pt x="801" y="501"/>
                    <a:pt x="1135" y="468"/>
                  </a:cubicBezTo>
                  <a:cubicBezTo>
                    <a:pt x="1281" y="437"/>
                    <a:pt x="1433" y="422"/>
                    <a:pt x="1588" y="422"/>
                  </a:cubicBezTo>
                  <a:cubicBezTo>
                    <a:pt x="2103" y="422"/>
                    <a:pt x="2649" y="586"/>
                    <a:pt x="3136" y="868"/>
                  </a:cubicBezTo>
                  <a:cubicBezTo>
                    <a:pt x="3425" y="1092"/>
                    <a:pt x="3683" y="1317"/>
                    <a:pt x="3821" y="1601"/>
                  </a:cubicBezTo>
                  <a:lnTo>
                    <a:pt x="3821" y="1601"/>
                  </a:lnTo>
                  <a:cubicBezTo>
                    <a:pt x="3655" y="1814"/>
                    <a:pt x="3544" y="2089"/>
                    <a:pt x="3537" y="2406"/>
                  </a:cubicBezTo>
                  <a:lnTo>
                    <a:pt x="3537" y="2406"/>
                  </a:lnTo>
                  <a:cubicBezTo>
                    <a:pt x="3526" y="2416"/>
                    <a:pt x="3515" y="2426"/>
                    <a:pt x="3503" y="2436"/>
                  </a:cubicBezTo>
                  <a:cubicBezTo>
                    <a:pt x="3515" y="2440"/>
                    <a:pt x="3526" y="2444"/>
                    <a:pt x="3537" y="2448"/>
                  </a:cubicBezTo>
                  <a:lnTo>
                    <a:pt x="3537" y="2448"/>
                  </a:lnTo>
                  <a:lnTo>
                    <a:pt x="3537" y="2669"/>
                  </a:lnTo>
                  <a:lnTo>
                    <a:pt x="3703" y="2503"/>
                  </a:lnTo>
                  <a:cubicBezTo>
                    <a:pt x="3837" y="2436"/>
                    <a:pt x="3970" y="2302"/>
                    <a:pt x="4037" y="2102"/>
                  </a:cubicBezTo>
                  <a:cubicBezTo>
                    <a:pt x="4123" y="1959"/>
                    <a:pt x="4135" y="1766"/>
                    <a:pt x="4073" y="1587"/>
                  </a:cubicBezTo>
                  <a:lnTo>
                    <a:pt x="4073" y="1587"/>
                  </a:lnTo>
                  <a:cubicBezTo>
                    <a:pt x="4239" y="1410"/>
                    <a:pt x="4438" y="1263"/>
                    <a:pt x="4637" y="1135"/>
                  </a:cubicBezTo>
                  <a:cubicBezTo>
                    <a:pt x="5104" y="835"/>
                    <a:pt x="5538" y="668"/>
                    <a:pt x="5938" y="601"/>
                  </a:cubicBezTo>
                  <a:cubicBezTo>
                    <a:pt x="6339" y="501"/>
                    <a:pt x="6639" y="468"/>
                    <a:pt x="6839" y="434"/>
                  </a:cubicBezTo>
                  <a:cubicBezTo>
                    <a:pt x="7039" y="368"/>
                    <a:pt x="7173" y="368"/>
                    <a:pt x="7173" y="368"/>
                  </a:cubicBezTo>
                  <a:cubicBezTo>
                    <a:pt x="7173" y="368"/>
                    <a:pt x="7339" y="334"/>
                    <a:pt x="7640" y="334"/>
                  </a:cubicBezTo>
                  <a:cubicBezTo>
                    <a:pt x="7790" y="334"/>
                    <a:pt x="7973" y="326"/>
                    <a:pt x="8182" y="326"/>
                  </a:cubicBezTo>
                  <a:cubicBezTo>
                    <a:pt x="8390" y="326"/>
                    <a:pt x="8624" y="334"/>
                    <a:pt x="8874" y="368"/>
                  </a:cubicBezTo>
                  <a:cubicBezTo>
                    <a:pt x="9374" y="434"/>
                    <a:pt x="9975" y="534"/>
                    <a:pt x="10508" y="868"/>
                  </a:cubicBezTo>
                  <a:cubicBezTo>
                    <a:pt x="10808" y="1035"/>
                    <a:pt x="11042" y="1302"/>
                    <a:pt x="11142" y="1602"/>
                  </a:cubicBezTo>
                  <a:cubicBezTo>
                    <a:pt x="11174" y="1682"/>
                    <a:pt x="11198" y="1762"/>
                    <a:pt x="11216" y="1842"/>
                  </a:cubicBezTo>
                  <a:lnTo>
                    <a:pt x="11216" y="1842"/>
                  </a:lnTo>
                  <a:cubicBezTo>
                    <a:pt x="10921" y="1860"/>
                    <a:pt x="10569" y="1926"/>
                    <a:pt x="10175" y="2136"/>
                  </a:cubicBezTo>
                  <a:cubicBezTo>
                    <a:pt x="9941" y="2236"/>
                    <a:pt x="9674" y="2469"/>
                    <a:pt x="9641" y="2803"/>
                  </a:cubicBezTo>
                  <a:cubicBezTo>
                    <a:pt x="9641" y="2869"/>
                    <a:pt x="9674" y="2970"/>
                    <a:pt x="9674" y="3036"/>
                  </a:cubicBezTo>
                  <a:cubicBezTo>
                    <a:pt x="9674" y="3103"/>
                    <a:pt x="9708" y="3170"/>
                    <a:pt x="9774" y="3270"/>
                  </a:cubicBezTo>
                  <a:cubicBezTo>
                    <a:pt x="9784" y="3280"/>
                    <a:pt x="9794" y="3290"/>
                    <a:pt x="9804" y="3300"/>
                  </a:cubicBezTo>
                  <a:lnTo>
                    <a:pt x="9804" y="3300"/>
                  </a:lnTo>
                  <a:cubicBezTo>
                    <a:pt x="9721" y="3160"/>
                    <a:pt x="9674" y="3010"/>
                    <a:pt x="9674" y="2869"/>
                  </a:cubicBezTo>
                  <a:cubicBezTo>
                    <a:pt x="9674" y="2636"/>
                    <a:pt x="9941" y="2436"/>
                    <a:pt x="10141" y="2302"/>
                  </a:cubicBezTo>
                  <a:cubicBezTo>
                    <a:pt x="10512" y="2056"/>
                    <a:pt x="10939" y="1980"/>
                    <a:pt x="11238" y="1970"/>
                  </a:cubicBezTo>
                  <a:lnTo>
                    <a:pt x="11238" y="1970"/>
                  </a:lnTo>
                  <a:cubicBezTo>
                    <a:pt x="11266" y="2181"/>
                    <a:pt x="11251" y="2392"/>
                    <a:pt x="11209" y="2603"/>
                  </a:cubicBezTo>
                  <a:cubicBezTo>
                    <a:pt x="11175" y="2936"/>
                    <a:pt x="11109" y="3270"/>
                    <a:pt x="10875" y="3503"/>
                  </a:cubicBezTo>
                  <a:cubicBezTo>
                    <a:pt x="10775" y="3637"/>
                    <a:pt x="10642" y="3770"/>
                    <a:pt x="10508" y="3770"/>
                  </a:cubicBezTo>
                  <a:cubicBezTo>
                    <a:pt x="10485" y="3775"/>
                    <a:pt x="10463" y="3777"/>
                    <a:pt x="10442" y="3777"/>
                  </a:cubicBezTo>
                  <a:cubicBezTo>
                    <a:pt x="10306" y="3777"/>
                    <a:pt x="10195" y="3694"/>
                    <a:pt x="10108" y="3637"/>
                  </a:cubicBezTo>
                  <a:lnTo>
                    <a:pt x="10108" y="3637"/>
                  </a:lnTo>
                  <a:cubicBezTo>
                    <a:pt x="10197" y="3696"/>
                    <a:pt x="10340" y="3809"/>
                    <a:pt x="10535" y="3809"/>
                  </a:cubicBezTo>
                  <a:cubicBezTo>
                    <a:pt x="10559" y="3809"/>
                    <a:pt x="10583" y="3807"/>
                    <a:pt x="10608" y="3803"/>
                  </a:cubicBezTo>
                  <a:cubicBezTo>
                    <a:pt x="10808" y="3803"/>
                    <a:pt x="10942" y="3637"/>
                    <a:pt x="11042" y="3503"/>
                  </a:cubicBezTo>
                  <a:cubicBezTo>
                    <a:pt x="11275" y="3203"/>
                    <a:pt x="11376" y="2836"/>
                    <a:pt x="11442" y="2503"/>
                  </a:cubicBezTo>
                  <a:cubicBezTo>
                    <a:pt x="11458" y="2325"/>
                    <a:pt x="11467" y="2139"/>
                    <a:pt x="11456" y="1957"/>
                  </a:cubicBezTo>
                  <a:lnTo>
                    <a:pt x="11456" y="1957"/>
                  </a:lnTo>
                  <a:cubicBezTo>
                    <a:pt x="11495" y="1955"/>
                    <a:pt x="11531" y="1954"/>
                    <a:pt x="11563" y="1954"/>
                  </a:cubicBezTo>
                  <a:cubicBezTo>
                    <a:pt x="11688" y="1954"/>
                    <a:pt x="11761" y="1966"/>
                    <a:pt x="11774" y="1968"/>
                  </a:cubicBezTo>
                  <a:lnTo>
                    <a:pt x="11774" y="1968"/>
                  </a:lnTo>
                  <a:cubicBezTo>
                    <a:pt x="11767" y="1966"/>
                    <a:pt x="11748" y="1953"/>
                    <a:pt x="11776" y="1869"/>
                  </a:cubicBezTo>
                  <a:cubicBezTo>
                    <a:pt x="11710" y="1836"/>
                    <a:pt x="11610" y="1835"/>
                    <a:pt x="11446" y="1835"/>
                  </a:cubicBezTo>
                  <a:lnTo>
                    <a:pt x="11446" y="1835"/>
                  </a:lnTo>
                  <a:cubicBezTo>
                    <a:pt x="11429" y="1684"/>
                    <a:pt x="11397" y="1538"/>
                    <a:pt x="11342" y="1402"/>
                  </a:cubicBezTo>
                  <a:cubicBezTo>
                    <a:pt x="11275" y="1102"/>
                    <a:pt x="10975" y="801"/>
                    <a:pt x="10675" y="635"/>
                  </a:cubicBezTo>
                  <a:cubicBezTo>
                    <a:pt x="10108" y="268"/>
                    <a:pt x="9508" y="134"/>
                    <a:pt x="8974" y="34"/>
                  </a:cubicBezTo>
                  <a:cubicBezTo>
                    <a:pt x="8440" y="1"/>
                    <a:pt x="7973" y="1"/>
                    <a:pt x="7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2"/>
            <p:cNvSpPr/>
            <p:nvPr/>
          </p:nvSpPr>
          <p:spPr>
            <a:xfrm>
              <a:off x="4362734" y="4060993"/>
              <a:ext cx="80216" cy="21684"/>
            </a:xfrm>
            <a:custGeom>
              <a:avLst/>
              <a:gdLst/>
              <a:ahLst/>
              <a:cxnLst/>
              <a:rect l="l" t="t" r="r" b="b"/>
              <a:pathLst>
                <a:path w="5671" h="1533" extrusionOk="0">
                  <a:moveTo>
                    <a:pt x="5528" y="383"/>
                  </a:moveTo>
                  <a:cubicBezTo>
                    <a:pt x="5478" y="383"/>
                    <a:pt x="5415" y="387"/>
                    <a:pt x="5337" y="398"/>
                  </a:cubicBezTo>
                  <a:lnTo>
                    <a:pt x="5671" y="398"/>
                  </a:lnTo>
                  <a:cubicBezTo>
                    <a:pt x="5671" y="398"/>
                    <a:pt x="5626" y="383"/>
                    <a:pt x="5528" y="383"/>
                  </a:cubicBezTo>
                  <a:close/>
                  <a:moveTo>
                    <a:pt x="2155" y="0"/>
                  </a:moveTo>
                  <a:cubicBezTo>
                    <a:pt x="2010" y="0"/>
                    <a:pt x="1866" y="11"/>
                    <a:pt x="1735" y="31"/>
                  </a:cubicBezTo>
                  <a:cubicBezTo>
                    <a:pt x="1268" y="131"/>
                    <a:pt x="801" y="298"/>
                    <a:pt x="467" y="465"/>
                  </a:cubicBezTo>
                  <a:cubicBezTo>
                    <a:pt x="134" y="632"/>
                    <a:pt x="0" y="832"/>
                    <a:pt x="0" y="832"/>
                  </a:cubicBezTo>
                  <a:cubicBezTo>
                    <a:pt x="0" y="832"/>
                    <a:pt x="167" y="665"/>
                    <a:pt x="501" y="532"/>
                  </a:cubicBezTo>
                  <a:cubicBezTo>
                    <a:pt x="801" y="365"/>
                    <a:pt x="1268" y="232"/>
                    <a:pt x="1735" y="198"/>
                  </a:cubicBezTo>
                  <a:cubicBezTo>
                    <a:pt x="1825" y="191"/>
                    <a:pt x="1920" y="187"/>
                    <a:pt x="2016" y="187"/>
                  </a:cubicBezTo>
                  <a:cubicBezTo>
                    <a:pt x="2348" y="187"/>
                    <a:pt x="2695" y="236"/>
                    <a:pt x="2902" y="365"/>
                  </a:cubicBezTo>
                  <a:cubicBezTo>
                    <a:pt x="3136" y="532"/>
                    <a:pt x="3102" y="732"/>
                    <a:pt x="3102" y="732"/>
                  </a:cubicBezTo>
                  <a:lnTo>
                    <a:pt x="3102" y="865"/>
                  </a:lnTo>
                  <a:cubicBezTo>
                    <a:pt x="3102" y="965"/>
                    <a:pt x="3069" y="1132"/>
                    <a:pt x="2902" y="1366"/>
                  </a:cubicBezTo>
                  <a:cubicBezTo>
                    <a:pt x="2914" y="1377"/>
                    <a:pt x="2925" y="1385"/>
                    <a:pt x="2941" y="1394"/>
                  </a:cubicBezTo>
                  <a:lnTo>
                    <a:pt x="2941" y="1394"/>
                  </a:lnTo>
                  <a:cubicBezTo>
                    <a:pt x="2939" y="1396"/>
                    <a:pt x="2937" y="1397"/>
                    <a:pt x="2936" y="1399"/>
                  </a:cubicBezTo>
                  <a:lnTo>
                    <a:pt x="3136" y="1532"/>
                  </a:lnTo>
                  <a:cubicBezTo>
                    <a:pt x="3225" y="1407"/>
                    <a:pt x="3276" y="1282"/>
                    <a:pt x="3315" y="1177"/>
                  </a:cubicBezTo>
                  <a:lnTo>
                    <a:pt x="3315" y="1177"/>
                  </a:lnTo>
                  <a:cubicBezTo>
                    <a:pt x="3386" y="1105"/>
                    <a:pt x="3489" y="1046"/>
                    <a:pt x="3569" y="965"/>
                  </a:cubicBezTo>
                  <a:cubicBezTo>
                    <a:pt x="3803" y="799"/>
                    <a:pt x="4103" y="632"/>
                    <a:pt x="4437" y="532"/>
                  </a:cubicBezTo>
                  <a:cubicBezTo>
                    <a:pt x="4770" y="465"/>
                    <a:pt x="5070" y="398"/>
                    <a:pt x="5304" y="398"/>
                  </a:cubicBezTo>
                  <a:lnTo>
                    <a:pt x="5337" y="398"/>
                  </a:lnTo>
                  <a:cubicBezTo>
                    <a:pt x="5252" y="386"/>
                    <a:pt x="5153" y="378"/>
                    <a:pt x="5046" y="378"/>
                  </a:cubicBezTo>
                  <a:cubicBezTo>
                    <a:pt x="4860" y="378"/>
                    <a:pt x="4648" y="402"/>
                    <a:pt x="4437" y="465"/>
                  </a:cubicBezTo>
                  <a:cubicBezTo>
                    <a:pt x="4070" y="532"/>
                    <a:pt x="3736" y="699"/>
                    <a:pt x="3469" y="865"/>
                  </a:cubicBezTo>
                  <a:cubicBezTo>
                    <a:pt x="3446" y="883"/>
                    <a:pt x="3424" y="899"/>
                    <a:pt x="3403" y="915"/>
                  </a:cubicBezTo>
                  <a:lnTo>
                    <a:pt x="3403" y="915"/>
                  </a:lnTo>
                  <a:lnTo>
                    <a:pt x="3403" y="799"/>
                  </a:lnTo>
                  <a:cubicBezTo>
                    <a:pt x="3403" y="799"/>
                    <a:pt x="3403" y="699"/>
                    <a:pt x="3336" y="565"/>
                  </a:cubicBezTo>
                  <a:cubicBezTo>
                    <a:pt x="3336" y="465"/>
                    <a:pt x="3236" y="298"/>
                    <a:pt x="3069" y="198"/>
                  </a:cubicBezTo>
                  <a:cubicBezTo>
                    <a:pt x="2836" y="59"/>
                    <a:pt x="2490" y="0"/>
                    <a:pt x="2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52"/>
            <p:cNvSpPr/>
            <p:nvPr/>
          </p:nvSpPr>
          <p:spPr>
            <a:xfrm>
              <a:off x="3842297" y="3986746"/>
              <a:ext cx="61347" cy="41770"/>
            </a:xfrm>
            <a:custGeom>
              <a:avLst/>
              <a:gdLst/>
              <a:ahLst/>
              <a:cxnLst/>
              <a:rect l="l" t="t" r="r" b="b"/>
              <a:pathLst>
                <a:path w="4337" h="2953" extrusionOk="0">
                  <a:moveTo>
                    <a:pt x="3625" y="1"/>
                  </a:moveTo>
                  <a:cubicBezTo>
                    <a:pt x="3366" y="1"/>
                    <a:pt x="3051" y="68"/>
                    <a:pt x="2736" y="210"/>
                  </a:cubicBezTo>
                  <a:cubicBezTo>
                    <a:pt x="2068" y="477"/>
                    <a:pt x="1601" y="944"/>
                    <a:pt x="1735" y="1278"/>
                  </a:cubicBezTo>
                  <a:cubicBezTo>
                    <a:pt x="1803" y="1449"/>
                    <a:pt x="2012" y="1532"/>
                    <a:pt x="2290" y="1532"/>
                  </a:cubicBezTo>
                  <a:cubicBezTo>
                    <a:pt x="2553" y="1532"/>
                    <a:pt x="2878" y="1457"/>
                    <a:pt x="3203" y="1311"/>
                  </a:cubicBezTo>
                  <a:cubicBezTo>
                    <a:pt x="3870" y="1044"/>
                    <a:pt x="4337" y="544"/>
                    <a:pt x="4203" y="243"/>
                  </a:cubicBezTo>
                  <a:cubicBezTo>
                    <a:pt x="4133" y="85"/>
                    <a:pt x="3914" y="1"/>
                    <a:pt x="3625" y="1"/>
                  </a:cubicBezTo>
                  <a:close/>
                  <a:moveTo>
                    <a:pt x="1062" y="1885"/>
                  </a:moveTo>
                  <a:cubicBezTo>
                    <a:pt x="897" y="1885"/>
                    <a:pt x="665" y="1983"/>
                    <a:pt x="434" y="2145"/>
                  </a:cubicBezTo>
                  <a:cubicBezTo>
                    <a:pt x="167" y="2412"/>
                    <a:pt x="0" y="2745"/>
                    <a:pt x="100" y="2879"/>
                  </a:cubicBezTo>
                  <a:cubicBezTo>
                    <a:pt x="141" y="2929"/>
                    <a:pt x="200" y="2952"/>
                    <a:pt x="271" y="2952"/>
                  </a:cubicBezTo>
                  <a:cubicBezTo>
                    <a:pt x="436" y="2952"/>
                    <a:pt x="669" y="2831"/>
                    <a:pt x="901" y="2645"/>
                  </a:cubicBezTo>
                  <a:cubicBezTo>
                    <a:pt x="1201" y="2412"/>
                    <a:pt x="1368" y="2078"/>
                    <a:pt x="1234" y="1945"/>
                  </a:cubicBezTo>
                  <a:cubicBezTo>
                    <a:pt x="1194" y="1904"/>
                    <a:pt x="1134" y="1885"/>
                    <a:pt x="1062" y="188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52"/>
            <p:cNvSpPr/>
            <p:nvPr/>
          </p:nvSpPr>
          <p:spPr>
            <a:xfrm>
              <a:off x="3687056" y="4186926"/>
              <a:ext cx="60880" cy="40243"/>
            </a:xfrm>
            <a:custGeom>
              <a:avLst/>
              <a:gdLst/>
              <a:ahLst/>
              <a:cxnLst/>
              <a:rect l="l" t="t" r="r" b="b"/>
              <a:pathLst>
                <a:path w="4304" h="2845" extrusionOk="0">
                  <a:moveTo>
                    <a:pt x="3586" y="1"/>
                  </a:moveTo>
                  <a:cubicBezTo>
                    <a:pt x="3328" y="1"/>
                    <a:pt x="3015" y="59"/>
                    <a:pt x="2703" y="168"/>
                  </a:cubicBezTo>
                  <a:cubicBezTo>
                    <a:pt x="2036" y="435"/>
                    <a:pt x="1569" y="935"/>
                    <a:pt x="1702" y="1236"/>
                  </a:cubicBezTo>
                  <a:cubicBezTo>
                    <a:pt x="1775" y="1381"/>
                    <a:pt x="2005" y="1467"/>
                    <a:pt x="2307" y="1467"/>
                  </a:cubicBezTo>
                  <a:cubicBezTo>
                    <a:pt x="2561" y="1467"/>
                    <a:pt x="2865" y="1406"/>
                    <a:pt x="3170" y="1269"/>
                  </a:cubicBezTo>
                  <a:cubicBezTo>
                    <a:pt x="3837" y="1002"/>
                    <a:pt x="4304" y="502"/>
                    <a:pt x="4170" y="235"/>
                  </a:cubicBezTo>
                  <a:cubicBezTo>
                    <a:pt x="4100" y="75"/>
                    <a:pt x="3878" y="1"/>
                    <a:pt x="3586" y="1"/>
                  </a:cubicBezTo>
                  <a:close/>
                  <a:moveTo>
                    <a:pt x="1041" y="1792"/>
                  </a:moveTo>
                  <a:cubicBezTo>
                    <a:pt x="879" y="1792"/>
                    <a:pt x="657" y="1880"/>
                    <a:pt x="468" y="2070"/>
                  </a:cubicBezTo>
                  <a:cubicBezTo>
                    <a:pt x="168" y="2303"/>
                    <a:pt x="1" y="2637"/>
                    <a:pt x="134" y="2770"/>
                  </a:cubicBezTo>
                  <a:cubicBezTo>
                    <a:pt x="165" y="2822"/>
                    <a:pt x="219" y="2845"/>
                    <a:pt x="286" y="2845"/>
                  </a:cubicBezTo>
                  <a:cubicBezTo>
                    <a:pt x="438" y="2845"/>
                    <a:pt x="661" y="2731"/>
                    <a:pt x="868" y="2570"/>
                  </a:cubicBezTo>
                  <a:cubicBezTo>
                    <a:pt x="1168" y="2303"/>
                    <a:pt x="1335" y="1969"/>
                    <a:pt x="1202" y="1836"/>
                  </a:cubicBezTo>
                  <a:cubicBezTo>
                    <a:pt x="1163" y="1807"/>
                    <a:pt x="1107" y="1792"/>
                    <a:pt x="1041" y="179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2"/>
            <p:cNvSpPr/>
            <p:nvPr/>
          </p:nvSpPr>
          <p:spPr>
            <a:xfrm>
              <a:off x="4152766" y="3955203"/>
              <a:ext cx="60880" cy="40554"/>
            </a:xfrm>
            <a:custGeom>
              <a:avLst/>
              <a:gdLst/>
              <a:ahLst/>
              <a:cxnLst/>
              <a:rect l="l" t="t" r="r" b="b"/>
              <a:pathLst>
                <a:path w="4304" h="2867" extrusionOk="0">
                  <a:moveTo>
                    <a:pt x="3639" y="1"/>
                  </a:moveTo>
                  <a:cubicBezTo>
                    <a:pt x="3380" y="1"/>
                    <a:pt x="3058" y="59"/>
                    <a:pt x="2736" y="172"/>
                  </a:cubicBezTo>
                  <a:cubicBezTo>
                    <a:pt x="2068" y="439"/>
                    <a:pt x="1601" y="939"/>
                    <a:pt x="1735" y="1206"/>
                  </a:cubicBezTo>
                  <a:cubicBezTo>
                    <a:pt x="1788" y="1382"/>
                    <a:pt x="1999" y="1465"/>
                    <a:pt x="2284" y="1465"/>
                  </a:cubicBezTo>
                  <a:cubicBezTo>
                    <a:pt x="2539" y="1465"/>
                    <a:pt x="2854" y="1399"/>
                    <a:pt x="3169" y="1273"/>
                  </a:cubicBezTo>
                  <a:cubicBezTo>
                    <a:pt x="3836" y="1006"/>
                    <a:pt x="4303" y="505"/>
                    <a:pt x="4170" y="205"/>
                  </a:cubicBezTo>
                  <a:cubicBezTo>
                    <a:pt x="4118" y="67"/>
                    <a:pt x="3915" y="1"/>
                    <a:pt x="3639" y="1"/>
                  </a:cubicBezTo>
                  <a:close/>
                  <a:moveTo>
                    <a:pt x="1073" y="1829"/>
                  </a:moveTo>
                  <a:cubicBezTo>
                    <a:pt x="909" y="1829"/>
                    <a:pt x="680" y="1917"/>
                    <a:pt x="467" y="2107"/>
                  </a:cubicBezTo>
                  <a:cubicBezTo>
                    <a:pt x="167" y="2340"/>
                    <a:pt x="0" y="2674"/>
                    <a:pt x="134" y="2807"/>
                  </a:cubicBezTo>
                  <a:cubicBezTo>
                    <a:pt x="174" y="2848"/>
                    <a:pt x="234" y="2867"/>
                    <a:pt x="306" y="2867"/>
                  </a:cubicBezTo>
                  <a:cubicBezTo>
                    <a:pt x="468" y="2867"/>
                    <a:pt x="692" y="2769"/>
                    <a:pt x="901" y="2607"/>
                  </a:cubicBezTo>
                  <a:cubicBezTo>
                    <a:pt x="1168" y="2340"/>
                    <a:pt x="1335" y="2006"/>
                    <a:pt x="1234" y="1873"/>
                  </a:cubicBezTo>
                  <a:cubicBezTo>
                    <a:pt x="1196" y="1844"/>
                    <a:pt x="1140" y="1829"/>
                    <a:pt x="1073" y="182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2"/>
            <p:cNvSpPr/>
            <p:nvPr/>
          </p:nvSpPr>
          <p:spPr>
            <a:xfrm>
              <a:off x="4501921" y="4042803"/>
              <a:ext cx="64657" cy="32873"/>
            </a:xfrm>
            <a:custGeom>
              <a:avLst/>
              <a:gdLst/>
              <a:ahLst/>
              <a:cxnLst/>
              <a:rect l="l" t="t" r="r" b="b"/>
              <a:pathLst>
                <a:path w="4571" h="2324" extrusionOk="0">
                  <a:moveTo>
                    <a:pt x="409" y="1"/>
                  </a:moveTo>
                  <a:cubicBezTo>
                    <a:pt x="236" y="1"/>
                    <a:pt x="106" y="53"/>
                    <a:pt x="67" y="150"/>
                  </a:cubicBezTo>
                  <a:cubicBezTo>
                    <a:pt x="1" y="317"/>
                    <a:pt x="267" y="584"/>
                    <a:pt x="634" y="684"/>
                  </a:cubicBezTo>
                  <a:cubicBezTo>
                    <a:pt x="788" y="739"/>
                    <a:pt x="935" y="766"/>
                    <a:pt x="1062" y="766"/>
                  </a:cubicBezTo>
                  <a:cubicBezTo>
                    <a:pt x="1239" y="766"/>
                    <a:pt x="1377" y="714"/>
                    <a:pt x="1435" y="617"/>
                  </a:cubicBezTo>
                  <a:cubicBezTo>
                    <a:pt x="1468" y="450"/>
                    <a:pt x="1235" y="183"/>
                    <a:pt x="834" y="83"/>
                  </a:cubicBezTo>
                  <a:cubicBezTo>
                    <a:pt x="681" y="27"/>
                    <a:pt x="534" y="1"/>
                    <a:pt x="409" y="1"/>
                  </a:cubicBezTo>
                  <a:close/>
                  <a:moveTo>
                    <a:pt x="2584" y="528"/>
                  </a:moveTo>
                  <a:cubicBezTo>
                    <a:pt x="2429" y="528"/>
                    <a:pt x="2306" y="569"/>
                    <a:pt x="2235" y="650"/>
                  </a:cubicBezTo>
                  <a:cubicBezTo>
                    <a:pt x="2069" y="950"/>
                    <a:pt x="2336" y="1484"/>
                    <a:pt x="2936" y="1918"/>
                  </a:cubicBezTo>
                  <a:cubicBezTo>
                    <a:pt x="3302" y="2176"/>
                    <a:pt x="3696" y="2323"/>
                    <a:pt x="3983" y="2323"/>
                  </a:cubicBezTo>
                  <a:cubicBezTo>
                    <a:pt x="4141" y="2323"/>
                    <a:pt x="4266" y="2279"/>
                    <a:pt x="4337" y="2185"/>
                  </a:cubicBezTo>
                  <a:cubicBezTo>
                    <a:pt x="4570" y="1951"/>
                    <a:pt x="4204" y="1351"/>
                    <a:pt x="3636" y="950"/>
                  </a:cubicBezTo>
                  <a:cubicBezTo>
                    <a:pt x="3268" y="669"/>
                    <a:pt x="2871" y="528"/>
                    <a:pt x="2584" y="5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2"/>
            <p:cNvSpPr/>
            <p:nvPr/>
          </p:nvSpPr>
          <p:spPr>
            <a:xfrm>
              <a:off x="4662353" y="4187633"/>
              <a:ext cx="58985" cy="42789"/>
            </a:xfrm>
            <a:custGeom>
              <a:avLst/>
              <a:gdLst/>
              <a:ahLst/>
              <a:cxnLst/>
              <a:rect l="l" t="t" r="r" b="b"/>
              <a:pathLst>
                <a:path w="4170" h="3025" extrusionOk="0">
                  <a:moveTo>
                    <a:pt x="410" y="0"/>
                  </a:moveTo>
                  <a:cubicBezTo>
                    <a:pt x="281" y="0"/>
                    <a:pt x="179" y="42"/>
                    <a:pt x="133" y="118"/>
                  </a:cubicBezTo>
                  <a:cubicBezTo>
                    <a:pt x="0" y="252"/>
                    <a:pt x="267" y="552"/>
                    <a:pt x="600" y="752"/>
                  </a:cubicBezTo>
                  <a:cubicBezTo>
                    <a:pt x="775" y="857"/>
                    <a:pt x="958" y="907"/>
                    <a:pt x="1108" y="907"/>
                  </a:cubicBezTo>
                  <a:cubicBezTo>
                    <a:pt x="1245" y="907"/>
                    <a:pt x="1353" y="865"/>
                    <a:pt x="1401" y="785"/>
                  </a:cubicBezTo>
                  <a:cubicBezTo>
                    <a:pt x="1468" y="619"/>
                    <a:pt x="1268" y="352"/>
                    <a:pt x="934" y="185"/>
                  </a:cubicBezTo>
                  <a:cubicBezTo>
                    <a:pt x="753" y="58"/>
                    <a:pt x="563" y="0"/>
                    <a:pt x="410" y="0"/>
                  </a:cubicBezTo>
                  <a:close/>
                  <a:moveTo>
                    <a:pt x="2400" y="928"/>
                  </a:moveTo>
                  <a:cubicBezTo>
                    <a:pt x="2295" y="928"/>
                    <a:pt x="2205" y="958"/>
                    <a:pt x="2135" y="1019"/>
                  </a:cubicBezTo>
                  <a:cubicBezTo>
                    <a:pt x="1935" y="1252"/>
                    <a:pt x="2135" y="1853"/>
                    <a:pt x="2602" y="2386"/>
                  </a:cubicBezTo>
                  <a:cubicBezTo>
                    <a:pt x="2968" y="2777"/>
                    <a:pt x="3370" y="3025"/>
                    <a:pt x="3664" y="3025"/>
                  </a:cubicBezTo>
                  <a:cubicBezTo>
                    <a:pt x="3772" y="3025"/>
                    <a:pt x="3865" y="2992"/>
                    <a:pt x="3936" y="2920"/>
                  </a:cubicBezTo>
                  <a:cubicBezTo>
                    <a:pt x="4170" y="2687"/>
                    <a:pt x="3970" y="2086"/>
                    <a:pt x="3469" y="1553"/>
                  </a:cubicBezTo>
                  <a:cubicBezTo>
                    <a:pt x="3100" y="1159"/>
                    <a:pt x="2695" y="928"/>
                    <a:pt x="2400" y="9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52"/>
            <p:cNvSpPr/>
            <p:nvPr/>
          </p:nvSpPr>
          <p:spPr>
            <a:xfrm>
              <a:off x="3936658" y="3900999"/>
              <a:ext cx="162795" cy="120812"/>
            </a:xfrm>
            <a:custGeom>
              <a:avLst/>
              <a:gdLst/>
              <a:ahLst/>
              <a:cxnLst/>
              <a:rect l="l" t="t" r="r" b="b"/>
              <a:pathLst>
                <a:path w="11509" h="8541" extrusionOk="0">
                  <a:moveTo>
                    <a:pt x="8173" y="2436"/>
                  </a:moveTo>
                  <a:cubicBezTo>
                    <a:pt x="7373" y="1669"/>
                    <a:pt x="6572" y="868"/>
                    <a:pt x="5905" y="1"/>
                  </a:cubicBezTo>
                  <a:cubicBezTo>
                    <a:pt x="5104" y="935"/>
                    <a:pt x="4671" y="1635"/>
                    <a:pt x="4671" y="1635"/>
                  </a:cubicBezTo>
                  <a:cubicBezTo>
                    <a:pt x="4671" y="1635"/>
                    <a:pt x="1" y="3003"/>
                    <a:pt x="901" y="6005"/>
                  </a:cubicBezTo>
                  <a:cubicBezTo>
                    <a:pt x="1702" y="8540"/>
                    <a:pt x="8607" y="6706"/>
                    <a:pt x="11509" y="5038"/>
                  </a:cubicBezTo>
                  <a:cubicBezTo>
                    <a:pt x="10275" y="4371"/>
                    <a:pt x="9174" y="3370"/>
                    <a:pt x="8173" y="2436"/>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52"/>
            <p:cNvSpPr/>
            <p:nvPr/>
          </p:nvSpPr>
          <p:spPr>
            <a:xfrm>
              <a:off x="3936658" y="3900999"/>
              <a:ext cx="162795" cy="120812"/>
            </a:xfrm>
            <a:custGeom>
              <a:avLst/>
              <a:gdLst/>
              <a:ahLst/>
              <a:cxnLst/>
              <a:rect l="l" t="t" r="r" b="b"/>
              <a:pathLst>
                <a:path w="11509" h="8541" extrusionOk="0">
                  <a:moveTo>
                    <a:pt x="8173" y="2436"/>
                  </a:moveTo>
                  <a:cubicBezTo>
                    <a:pt x="7373" y="1669"/>
                    <a:pt x="6572" y="868"/>
                    <a:pt x="5905" y="1"/>
                  </a:cubicBezTo>
                  <a:cubicBezTo>
                    <a:pt x="5104" y="935"/>
                    <a:pt x="4671" y="1635"/>
                    <a:pt x="4671" y="1635"/>
                  </a:cubicBezTo>
                  <a:cubicBezTo>
                    <a:pt x="4671" y="1635"/>
                    <a:pt x="1" y="3003"/>
                    <a:pt x="901" y="6005"/>
                  </a:cubicBezTo>
                  <a:cubicBezTo>
                    <a:pt x="1702" y="8540"/>
                    <a:pt x="8607" y="6706"/>
                    <a:pt x="11509" y="5038"/>
                  </a:cubicBezTo>
                  <a:cubicBezTo>
                    <a:pt x="10275" y="4371"/>
                    <a:pt x="9174" y="3370"/>
                    <a:pt x="8173" y="2436"/>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2"/>
            <p:cNvSpPr/>
            <p:nvPr/>
          </p:nvSpPr>
          <p:spPr>
            <a:xfrm>
              <a:off x="3936658" y="3901480"/>
              <a:ext cx="162795" cy="121279"/>
            </a:xfrm>
            <a:custGeom>
              <a:avLst/>
              <a:gdLst/>
              <a:ahLst/>
              <a:cxnLst/>
              <a:rect l="l" t="t" r="r" b="b"/>
              <a:pathLst>
                <a:path w="11509" h="8574" extrusionOk="0">
                  <a:moveTo>
                    <a:pt x="8540" y="2769"/>
                  </a:moveTo>
                  <a:lnTo>
                    <a:pt x="8440" y="2769"/>
                  </a:lnTo>
                  <a:cubicBezTo>
                    <a:pt x="8040" y="2669"/>
                    <a:pt x="7740" y="2335"/>
                    <a:pt x="7606" y="1902"/>
                  </a:cubicBezTo>
                  <a:cubicBezTo>
                    <a:pt x="7006" y="1301"/>
                    <a:pt x="6405" y="667"/>
                    <a:pt x="5905" y="0"/>
                  </a:cubicBezTo>
                  <a:cubicBezTo>
                    <a:pt x="5104" y="934"/>
                    <a:pt x="4671" y="1635"/>
                    <a:pt x="4671" y="1635"/>
                  </a:cubicBezTo>
                  <a:cubicBezTo>
                    <a:pt x="4671" y="1635"/>
                    <a:pt x="1" y="3002"/>
                    <a:pt x="901" y="6005"/>
                  </a:cubicBezTo>
                  <a:cubicBezTo>
                    <a:pt x="1702" y="8573"/>
                    <a:pt x="8607" y="6705"/>
                    <a:pt x="11509" y="5037"/>
                  </a:cubicBezTo>
                  <a:cubicBezTo>
                    <a:pt x="10408" y="4437"/>
                    <a:pt x="9441" y="3603"/>
                    <a:pt x="8540" y="2769"/>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2"/>
            <p:cNvSpPr/>
            <p:nvPr/>
          </p:nvSpPr>
          <p:spPr>
            <a:xfrm>
              <a:off x="3898438" y="3770299"/>
              <a:ext cx="168934" cy="239715"/>
            </a:xfrm>
            <a:custGeom>
              <a:avLst/>
              <a:gdLst/>
              <a:ahLst/>
              <a:cxnLst/>
              <a:rect l="l" t="t" r="r" b="b"/>
              <a:pathLst>
                <a:path w="11943" h="16947" extrusionOk="0">
                  <a:moveTo>
                    <a:pt x="8373" y="4071"/>
                  </a:moveTo>
                  <a:cubicBezTo>
                    <a:pt x="8373" y="4071"/>
                    <a:pt x="5238" y="3437"/>
                    <a:pt x="4604" y="2102"/>
                  </a:cubicBezTo>
                  <a:cubicBezTo>
                    <a:pt x="3970" y="735"/>
                    <a:pt x="4070" y="1"/>
                    <a:pt x="4804" y="168"/>
                  </a:cubicBezTo>
                  <a:cubicBezTo>
                    <a:pt x="5471" y="268"/>
                    <a:pt x="6138" y="701"/>
                    <a:pt x="6739" y="1102"/>
                  </a:cubicBezTo>
                  <a:cubicBezTo>
                    <a:pt x="6639" y="1002"/>
                    <a:pt x="6539" y="768"/>
                    <a:pt x="6472" y="601"/>
                  </a:cubicBezTo>
                  <a:cubicBezTo>
                    <a:pt x="6439" y="501"/>
                    <a:pt x="7139" y="501"/>
                    <a:pt x="7239" y="501"/>
                  </a:cubicBezTo>
                  <a:cubicBezTo>
                    <a:pt x="7539" y="568"/>
                    <a:pt x="7773" y="835"/>
                    <a:pt x="8040" y="1002"/>
                  </a:cubicBezTo>
                  <a:cubicBezTo>
                    <a:pt x="8707" y="1369"/>
                    <a:pt x="9407" y="1569"/>
                    <a:pt x="10075" y="1936"/>
                  </a:cubicBezTo>
                  <a:cubicBezTo>
                    <a:pt x="10975" y="2436"/>
                    <a:pt x="11009" y="2770"/>
                    <a:pt x="11275" y="3370"/>
                  </a:cubicBezTo>
                  <a:cubicBezTo>
                    <a:pt x="11943" y="5038"/>
                    <a:pt x="10575" y="15879"/>
                    <a:pt x="6939" y="16413"/>
                  </a:cubicBezTo>
                  <a:cubicBezTo>
                    <a:pt x="3303" y="16946"/>
                    <a:pt x="1" y="13277"/>
                    <a:pt x="8373" y="407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2"/>
            <p:cNvSpPr/>
            <p:nvPr/>
          </p:nvSpPr>
          <p:spPr>
            <a:xfrm>
              <a:off x="3951765" y="3965939"/>
              <a:ext cx="34924" cy="29167"/>
            </a:xfrm>
            <a:custGeom>
              <a:avLst/>
              <a:gdLst/>
              <a:ahLst/>
              <a:cxnLst/>
              <a:rect l="l" t="t" r="r" b="b"/>
              <a:pathLst>
                <a:path w="2469" h="2062" extrusionOk="0">
                  <a:moveTo>
                    <a:pt x="1138" y="0"/>
                  </a:moveTo>
                  <a:cubicBezTo>
                    <a:pt x="1065" y="0"/>
                    <a:pt x="989" y="25"/>
                    <a:pt x="934" y="80"/>
                  </a:cubicBezTo>
                  <a:cubicBezTo>
                    <a:pt x="801" y="147"/>
                    <a:pt x="701" y="280"/>
                    <a:pt x="701" y="414"/>
                  </a:cubicBezTo>
                  <a:cubicBezTo>
                    <a:pt x="701" y="547"/>
                    <a:pt x="767" y="680"/>
                    <a:pt x="834" y="747"/>
                  </a:cubicBezTo>
                  <a:cubicBezTo>
                    <a:pt x="1001" y="914"/>
                    <a:pt x="1168" y="1047"/>
                    <a:pt x="1334" y="1081"/>
                  </a:cubicBezTo>
                  <a:cubicBezTo>
                    <a:pt x="1426" y="1136"/>
                    <a:pt x="1518" y="1161"/>
                    <a:pt x="1599" y="1161"/>
                  </a:cubicBezTo>
                  <a:cubicBezTo>
                    <a:pt x="1665" y="1161"/>
                    <a:pt x="1723" y="1144"/>
                    <a:pt x="1768" y="1114"/>
                  </a:cubicBezTo>
                  <a:cubicBezTo>
                    <a:pt x="1835" y="1081"/>
                    <a:pt x="1868" y="1047"/>
                    <a:pt x="1868" y="1047"/>
                  </a:cubicBezTo>
                  <a:cubicBezTo>
                    <a:pt x="1868" y="1042"/>
                    <a:pt x="1863" y="1040"/>
                    <a:pt x="1853" y="1040"/>
                  </a:cubicBezTo>
                  <a:cubicBezTo>
                    <a:pt x="1828" y="1040"/>
                    <a:pt x="1771" y="1052"/>
                    <a:pt x="1687" y="1052"/>
                  </a:cubicBezTo>
                  <a:cubicBezTo>
                    <a:pt x="1598" y="1052"/>
                    <a:pt x="1479" y="1038"/>
                    <a:pt x="1334" y="981"/>
                  </a:cubicBezTo>
                  <a:cubicBezTo>
                    <a:pt x="1168" y="914"/>
                    <a:pt x="1034" y="814"/>
                    <a:pt x="934" y="647"/>
                  </a:cubicBezTo>
                  <a:cubicBezTo>
                    <a:pt x="834" y="480"/>
                    <a:pt x="834" y="280"/>
                    <a:pt x="1001" y="213"/>
                  </a:cubicBezTo>
                  <a:cubicBezTo>
                    <a:pt x="1040" y="184"/>
                    <a:pt x="1085" y="172"/>
                    <a:pt x="1133" y="172"/>
                  </a:cubicBezTo>
                  <a:cubicBezTo>
                    <a:pt x="1249" y="172"/>
                    <a:pt x="1383" y="243"/>
                    <a:pt x="1501" y="313"/>
                  </a:cubicBezTo>
                  <a:cubicBezTo>
                    <a:pt x="1668" y="447"/>
                    <a:pt x="1801" y="580"/>
                    <a:pt x="1935" y="714"/>
                  </a:cubicBezTo>
                  <a:cubicBezTo>
                    <a:pt x="2002" y="814"/>
                    <a:pt x="2102" y="914"/>
                    <a:pt x="2135" y="981"/>
                  </a:cubicBezTo>
                  <a:cubicBezTo>
                    <a:pt x="2168" y="1081"/>
                    <a:pt x="2168" y="1114"/>
                    <a:pt x="2168" y="1114"/>
                  </a:cubicBezTo>
                  <a:cubicBezTo>
                    <a:pt x="2135" y="1114"/>
                    <a:pt x="2168" y="1147"/>
                    <a:pt x="2168" y="1247"/>
                  </a:cubicBezTo>
                  <a:cubicBezTo>
                    <a:pt x="2202" y="1314"/>
                    <a:pt x="2202" y="1448"/>
                    <a:pt x="2135" y="1581"/>
                  </a:cubicBezTo>
                  <a:cubicBezTo>
                    <a:pt x="2062" y="1751"/>
                    <a:pt x="1813" y="1868"/>
                    <a:pt x="1516" y="1868"/>
                  </a:cubicBezTo>
                  <a:cubicBezTo>
                    <a:pt x="1405" y="1868"/>
                    <a:pt x="1286" y="1851"/>
                    <a:pt x="1168" y="1815"/>
                  </a:cubicBezTo>
                  <a:cubicBezTo>
                    <a:pt x="1001" y="1781"/>
                    <a:pt x="801" y="1614"/>
                    <a:pt x="667" y="1481"/>
                  </a:cubicBezTo>
                  <a:cubicBezTo>
                    <a:pt x="534" y="1381"/>
                    <a:pt x="434" y="1214"/>
                    <a:pt x="334" y="1081"/>
                  </a:cubicBezTo>
                  <a:cubicBezTo>
                    <a:pt x="167" y="781"/>
                    <a:pt x="0" y="614"/>
                    <a:pt x="0" y="614"/>
                  </a:cubicBezTo>
                  <a:lnTo>
                    <a:pt x="0" y="614"/>
                  </a:lnTo>
                  <a:cubicBezTo>
                    <a:pt x="0" y="614"/>
                    <a:pt x="100" y="814"/>
                    <a:pt x="267" y="1114"/>
                  </a:cubicBezTo>
                  <a:cubicBezTo>
                    <a:pt x="334" y="1247"/>
                    <a:pt x="467" y="1414"/>
                    <a:pt x="601" y="1581"/>
                  </a:cubicBezTo>
                  <a:cubicBezTo>
                    <a:pt x="701" y="1748"/>
                    <a:pt x="867" y="1915"/>
                    <a:pt x="1134" y="1981"/>
                  </a:cubicBezTo>
                  <a:cubicBezTo>
                    <a:pt x="1305" y="2030"/>
                    <a:pt x="1494" y="2061"/>
                    <a:pt x="1661" y="2061"/>
                  </a:cubicBezTo>
                  <a:cubicBezTo>
                    <a:pt x="1723" y="2061"/>
                    <a:pt x="1781" y="2057"/>
                    <a:pt x="1835" y="2048"/>
                  </a:cubicBezTo>
                  <a:cubicBezTo>
                    <a:pt x="2102" y="2048"/>
                    <a:pt x="2302" y="1881"/>
                    <a:pt x="2368" y="1714"/>
                  </a:cubicBezTo>
                  <a:cubicBezTo>
                    <a:pt x="2469" y="1548"/>
                    <a:pt x="2469" y="1381"/>
                    <a:pt x="2469" y="1247"/>
                  </a:cubicBezTo>
                  <a:cubicBezTo>
                    <a:pt x="2469" y="1147"/>
                    <a:pt x="2435" y="1081"/>
                    <a:pt x="2435" y="1081"/>
                  </a:cubicBezTo>
                  <a:cubicBezTo>
                    <a:pt x="2435" y="1081"/>
                    <a:pt x="2335" y="814"/>
                    <a:pt x="2102" y="580"/>
                  </a:cubicBezTo>
                  <a:cubicBezTo>
                    <a:pt x="1968" y="447"/>
                    <a:pt x="1801" y="313"/>
                    <a:pt x="1635" y="213"/>
                  </a:cubicBezTo>
                  <a:cubicBezTo>
                    <a:pt x="1501" y="113"/>
                    <a:pt x="1401" y="80"/>
                    <a:pt x="1301" y="47"/>
                  </a:cubicBezTo>
                  <a:cubicBezTo>
                    <a:pt x="1256" y="17"/>
                    <a:pt x="1198" y="0"/>
                    <a:pt x="1138"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2"/>
            <p:cNvSpPr/>
            <p:nvPr/>
          </p:nvSpPr>
          <p:spPr>
            <a:xfrm>
              <a:off x="3989504" y="3777386"/>
              <a:ext cx="20312" cy="20553"/>
            </a:xfrm>
            <a:custGeom>
              <a:avLst/>
              <a:gdLst/>
              <a:ahLst/>
              <a:cxnLst/>
              <a:rect l="l" t="t" r="r" b="b"/>
              <a:pathLst>
                <a:path w="1436" h="1453" extrusionOk="0">
                  <a:moveTo>
                    <a:pt x="1" y="0"/>
                  </a:moveTo>
                  <a:cubicBezTo>
                    <a:pt x="1" y="0"/>
                    <a:pt x="1" y="267"/>
                    <a:pt x="134" y="534"/>
                  </a:cubicBezTo>
                  <a:cubicBezTo>
                    <a:pt x="268" y="734"/>
                    <a:pt x="468" y="934"/>
                    <a:pt x="468" y="934"/>
                  </a:cubicBezTo>
                  <a:cubicBezTo>
                    <a:pt x="468" y="934"/>
                    <a:pt x="668" y="1101"/>
                    <a:pt x="935" y="1235"/>
                  </a:cubicBezTo>
                  <a:cubicBezTo>
                    <a:pt x="1125" y="1343"/>
                    <a:pt x="1338" y="1452"/>
                    <a:pt x="1410" y="1452"/>
                  </a:cubicBezTo>
                  <a:cubicBezTo>
                    <a:pt x="1426" y="1452"/>
                    <a:pt x="1435" y="1447"/>
                    <a:pt x="1435" y="1435"/>
                  </a:cubicBezTo>
                  <a:cubicBezTo>
                    <a:pt x="1435" y="1401"/>
                    <a:pt x="1202" y="1235"/>
                    <a:pt x="1001" y="1068"/>
                  </a:cubicBezTo>
                  <a:cubicBezTo>
                    <a:pt x="801" y="901"/>
                    <a:pt x="634" y="734"/>
                    <a:pt x="634" y="734"/>
                  </a:cubicBezTo>
                  <a:cubicBezTo>
                    <a:pt x="634" y="734"/>
                    <a:pt x="401" y="567"/>
                    <a:pt x="268" y="401"/>
                  </a:cubicBezTo>
                  <a:cubicBezTo>
                    <a:pt x="134" y="234"/>
                    <a:pt x="34" y="0"/>
                    <a:pt x="1"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52"/>
            <p:cNvSpPr/>
            <p:nvPr/>
          </p:nvSpPr>
          <p:spPr>
            <a:xfrm>
              <a:off x="3959304" y="3774076"/>
              <a:ext cx="29747" cy="32152"/>
            </a:xfrm>
            <a:custGeom>
              <a:avLst/>
              <a:gdLst/>
              <a:ahLst/>
              <a:cxnLst/>
              <a:rect l="l" t="t" r="r" b="b"/>
              <a:pathLst>
                <a:path w="2103" h="2273" extrusionOk="0">
                  <a:moveTo>
                    <a:pt x="101" y="1"/>
                  </a:moveTo>
                  <a:cubicBezTo>
                    <a:pt x="101" y="1"/>
                    <a:pt x="68" y="101"/>
                    <a:pt x="68" y="268"/>
                  </a:cubicBezTo>
                  <a:cubicBezTo>
                    <a:pt x="1" y="434"/>
                    <a:pt x="101" y="635"/>
                    <a:pt x="168" y="801"/>
                  </a:cubicBezTo>
                  <a:cubicBezTo>
                    <a:pt x="268" y="1002"/>
                    <a:pt x="434" y="1135"/>
                    <a:pt x="501" y="1268"/>
                  </a:cubicBezTo>
                  <a:lnTo>
                    <a:pt x="668" y="1435"/>
                  </a:lnTo>
                  <a:cubicBezTo>
                    <a:pt x="668" y="1435"/>
                    <a:pt x="1002" y="1669"/>
                    <a:pt x="1335" y="1902"/>
                  </a:cubicBezTo>
                  <a:cubicBezTo>
                    <a:pt x="1644" y="2087"/>
                    <a:pt x="2010" y="2273"/>
                    <a:pt x="2063" y="2273"/>
                  </a:cubicBezTo>
                  <a:cubicBezTo>
                    <a:pt x="2067" y="2273"/>
                    <a:pt x="2069" y="2272"/>
                    <a:pt x="2069" y="2269"/>
                  </a:cubicBezTo>
                  <a:cubicBezTo>
                    <a:pt x="2102" y="2269"/>
                    <a:pt x="1769" y="2002"/>
                    <a:pt x="1435" y="1769"/>
                  </a:cubicBezTo>
                  <a:lnTo>
                    <a:pt x="835" y="1268"/>
                  </a:lnTo>
                  <a:cubicBezTo>
                    <a:pt x="835" y="1268"/>
                    <a:pt x="801" y="1168"/>
                    <a:pt x="668" y="1102"/>
                  </a:cubicBezTo>
                  <a:cubicBezTo>
                    <a:pt x="601" y="1002"/>
                    <a:pt x="434" y="901"/>
                    <a:pt x="334" y="735"/>
                  </a:cubicBezTo>
                  <a:cubicBezTo>
                    <a:pt x="234" y="535"/>
                    <a:pt x="134" y="401"/>
                    <a:pt x="134" y="268"/>
                  </a:cubicBezTo>
                  <a:cubicBezTo>
                    <a:pt x="101" y="101"/>
                    <a:pt x="134" y="1"/>
                    <a:pt x="101"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2"/>
            <p:cNvSpPr/>
            <p:nvPr/>
          </p:nvSpPr>
          <p:spPr>
            <a:xfrm>
              <a:off x="3989985" y="3775490"/>
              <a:ext cx="70782" cy="198667"/>
            </a:xfrm>
            <a:custGeom>
              <a:avLst/>
              <a:gdLst/>
              <a:ahLst/>
              <a:cxnLst/>
              <a:rect l="l" t="t" r="r" b="b"/>
              <a:pathLst>
                <a:path w="5004" h="14045" extrusionOk="0">
                  <a:moveTo>
                    <a:pt x="300" y="1"/>
                  </a:moveTo>
                  <a:cubicBezTo>
                    <a:pt x="234" y="1"/>
                    <a:pt x="100" y="34"/>
                    <a:pt x="67" y="68"/>
                  </a:cubicBezTo>
                  <a:cubicBezTo>
                    <a:pt x="0" y="134"/>
                    <a:pt x="0" y="168"/>
                    <a:pt x="0" y="168"/>
                  </a:cubicBezTo>
                  <a:cubicBezTo>
                    <a:pt x="61" y="168"/>
                    <a:pt x="94" y="30"/>
                    <a:pt x="275" y="30"/>
                  </a:cubicBezTo>
                  <a:cubicBezTo>
                    <a:pt x="293" y="30"/>
                    <a:pt x="312" y="31"/>
                    <a:pt x="334" y="34"/>
                  </a:cubicBezTo>
                  <a:cubicBezTo>
                    <a:pt x="600" y="68"/>
                    <a:pt x="901" y="201"/>
                    <a:pt x="1234" y="401"/>
                  </a:cubicBezTo>
                  <a:cubicBezTo>
                    <a:pt x="1568" y="635"/>
                    <a:pt x="1935" y="902"/>
                    <a:pt x="2402" y="1168"/>
                  </a:cubicBezTo>
                  <a:cubicBezTo>
                    <a:pt x="2502" y="1202"/>
                    <a:pt x="2635" y="1302"/>
                    <a:pt x="2769" y="1335"/>
                  </a:cubicBezTo>
                  <a:lnTo>
                    <a:pt x="3136" y="1469"/>
                  </a:lnTo>
                  <a:cubicBezTo>
                    <a:pt x="3336" y="1569"/>
                    <a:pt x="3603" y="1669"/>
                    <a:pt x="3803" y="1836"/>
                  </a:cubicBezTo>
                  <a:cubicBezTo>
                    <a:pt x="4236" y="2136"/>
                    <a:pt x="4503" y="2569"/>
                    <a:pt x="4637" y="3036"/>
                  </a:cubicBezTo>
                  <a:cubicBezTo>
                    <a:pt x="4803" y="3503"/>
                    <a:pt x="4803" y="4004"/>
                    <a:pt x="4803" y="4371"/>
                  </a:cubicBezTo>
                  <a:cubicBezTo>
                    <a:pt x="4803" y="4738"/>
                    <a:pt x="4770" y="5071"/>
                    <a:pt x="4770" y="5338"/>
                  </a:cubicBezTo>
                  <a:cubicBezTo>
                    <a:pt x="4737" y="5572"/>
                    <a:pt x="4737" y="5705"/>
                    <a:pt x="4737" y="5705"/>
                  </a:cubicBezTo>
                  <a:cubicBezTo>
                    <a:pt x="4737" y="5705"/>
                    <a:pt x="4737" y="5838"/>
                    <a:pt x="4670" y="6072"/>
                  </a:cubicBezTo>
                  <a:cubicBezTo>
                    <a:pt x="4637" y="6339"/>
                    <a:pt x="4603" y="6639"/>
                    <a:pt x="4537" y="7039"/>
                  </a:cubicBezTo>
                  <a:cubicBezTo>
                    <a:pt x="4470" y="7406"/>
                    <a:pt x="4470" y="7873"/>
                    <a:pt x="4336" y="8374"/>
                  </a:cubicBezTo>
                  <a:cubicBezTo>
                    <a:pt x="4203" y="8874"/>
                    <a:pt x="4136" y="9374"/>
                    <a:pt x="4003" y="9908"/>
                  </a:cubicBezTo>
                  <a:cubicBezTo>
                    <a:pt x="3869" y="10408"/>
                    <a:pt x="3703" y="10909"/>
                    <a:pt x="3603" y="11409"/>
                  </a:cubicBezTo>
                  <a:cubicBezTo>
                    <a:pt x="3469" y="11909"/>
                    <a:pt x="3336" y="12376"/>
                    <a:pt x="3236" y="12743"/>
                  </a:cubicBezTo>
                  <a:cubicBezTo>
                    <a:pt x="3336" y="12376"/>
                    <a:pt x="3503" y="11976"/>
                    <a:pt x="3636" y="11476"/>
                  </a:cubicBezTo>
                  <a:cubicBezTo>
                    <a:pt x="3803" y="11009"/>
                    <a:pt x="3970" y="10508"/>
                    <a:pt x="4103" y="9975"/>
                  </a:cubicBezTo>
                  <a:cubicBezTo>
                    <a:pt x="4236" y="9408"/>
                    <a:pt x="4336" y="8907"/>
                    <a:pt x="4470" y="8407"/>
                  </a:cubicBezTo>
                  <a:cubicBezTo>
                    <a:pt x="4603" y="7907"/>
                    <a:pt x="4637" y="7473"/>
                    <a:pt x="4737" y="7039"/>
                  </a:cubicBezTo>
                  <a:cubicBezTo>
                    <a:pt x="4803" y="6672"/>
                    <a:pt x="4837" y="6339"/>
                    <a:pt x="4904" y="6072"/>
                  </a:cubicBezTo>
                  <a:cubicBezTo>
                    <a:pt x="4937" y="5838"/>
                    <a:pt x="4937" y="5705"/>
                    <a:pt x="4937" y="5705"/>
                  </a:cubicBezTo>
                  <a:cubicBezTo>
                    <a:pt x="4937" y="5705"/>
                    <a:pt x="4970" y="5572"/>
                    <a:pt x="4970" y="5338"/>
                  </a:cubicBezTo>
                  <a:cubicBezTo>
                    <a:pt x="4970" y="5071"/>
                    <a:pt x="5004" y="4738"/>
                    <a:pt x="5004" y="4337"/>
                  </a:cubicBezTo>
                  <a:cubicBezTo>
                    <a:pt x="4970" y="3970"/>
                    <a:pt x="4970" y="3470"/>
                    <a:pt x="4803" y="2970"/>
                  </a:cubicBezTo>
                  <a:cubicBezTo>
                    <a:pt x="4637" y="2469"/>
                    <a:pt x="4303" y="1969"/>
                    <a:pt x="3836" y="1669"/>
                  </a:cubicBezTo>
                  <a:cubicBezTo>
                    <a:pt x="3603" y="1502"/>
                    <a:pt x="3336" y="1369"/>
                    <a:pt x="3102" y="1302"/>
                  </a:cubicBezTo>
                  <a:lnTo>
                    <a:pt x="2735" y="1168"/>
                  </a:lnTo>
                  <a:cubicBezTo>
                    <a:pt x="2602" y="1168"/>
                    <a:pt x="2502" y="1068"/>
                    <a:pt x="2402" y="1035"/>
                  </a:cubicBezTo>
                  <a:cubicBezTo>
                    <a:pt x="1968" y="801"/>
                    <a:pt x="1601" y="535"/>
                    <a:pt x="1234" y="334"/>
                  </a:cubicBezTo>
                  <a:cubicBezTo>
                    <a:pt x="834" y="168"/>
                    <a:pt x="567" y="1"/>
                    <a:pt x="300" y="1"/>
                  </a:cubicBezTo>
                  <a:close/>
                  <a:moveTo>
                    <a:pt x="3236" y="12744"/>
                  </a:moveTo>
                  <a:cubicBezTo>
                    <a:pt x="3102" y="13144"/>
                    <a:pt x="2969" y="13477"/>
                    <a:pt x="2902" y="13677"/>
                  </a:cubicBezTo>
                  <a:cubicBezTo>
                    <a:pt x="2902" y="13911"/>
                    <a:pt x="2835" y="14044"/>
                    <a:pt x="2835" y="14044"/>
                  </a:cubicBezTo>
                  <a:cubicBezTo>
                    <a:pt x="2835" y="14044"/>
                    <a:pt x="2902" y="13911"/>
                    <a:pt x="2935" y="13677"/>
                  </a:cubicBezTo>
                  <a:cubicBezTo>
                    <a:pt x="3002" y="13477"/>
                    <a:pt x="3102" y="13144"/>
                    <a:pt x="3236" y="12744"/>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2"/>
            <p:cNvSpPr/>
            <p:nvPr/>
          </p:nvSpPr>
          <p:spPr>
            <a:xfrm>
              <a:off x="4041883" y="3917054"/>
              <a:ext cx="6139" cy="40144"/>
            </a:xfrm>
            <a:custGeom>
              <a:avLst/>
              <a:gdLst/>
              <a:ahLst/>
              <a:cxnLst/>
              <a:rect l="l" t="t" r="r" b="b"/>
              <a:pathLst>
                <a:path w="434" h="2838" extrusionOk="0">
                  <a:moveTo>
                    <a:pt x="334" y="0"/>
                  </a:moveTo>
                  <a:cubicBezTo>
                    <a:pt x="334" y="0"/>
                    <a:pt x="301" y="334"/>
                    <a:pt x="267" y="701"/>
                  </a:cubicBezTo>
                  <a:cubicBezTo>
                    <a:pt x="234" y="1067"/>
                    <a:pt x="167" y="1401"/>
                    <a:pt x="167" y="1401"/>
                  </a:cubicBezTo>
                  <a:cubicBezTo>
                    <a:pt x="167" y="1401"/>
                    <a:pt x="167" y="1801"/>
                    <a:pt x="134" y="2135"/>
                  </a:cubicBezTo>
                  <a:cubicBezTo>
                    <a:pt x="67" y="2469"/>
                    <a:pt x="0" y="2835"/>
                    <a:pt x="67" y="2835"/>
                  </a:cubicBezTo>
                  <a:cubicBezTo>
                    <a:pt x="68" y="2837"/>
                    <a:pt x="70" y="2838"/>
                    <a:pt x="72" y="2838"/>
                  </a:cubicBezTo>
                  <a:cubicBezTo>
                    <a:pt x="106" y="2838"/>
                    <a:pt x="173" y="2486"/>
                    <a:pt x="301" y="2135"/>
                  </a:cubicBezTo>
                  <a:cubicBezTo>
                    <a:pt x="334" y="1801"/>
                    <a:pt x="434" y="1401"/>
                    <a:pt x="434" y="1401"/>
                  </a:cubicBezTo>
                  <a:lnTo>
                    <a:pt x="434" y="701"/>
                  </a:lnTo>
                  <a:cubicBezTo>
                    <a:pt x="401" y="367"/>
                    <a:pt x="401" y="0"/>
                    <a:pt x="334"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2"/>
            <p:cNvSpPr/>
            <p:nvPr/>
          </p:nvSpPr>
          <p:spPr>
            <a:xfrm>
              <a:off x="3949403" y="3931680"/>
              <a:ext cx="11811" cy="21713"/>
            </a:xfrm>
            <a:custGeom>
              <a:avLst/>
              <a:gdLst/>
              <a:ahLst/>
              <a:cxnLst/>
              <a:rect l="l" t="t" r="r" b="b"/>
              <a:pathLst>
                <a:path w="835" h="1535" extrusionOk="0">
                  <a:moveTo>
                    <a:pt x="534" y="33"/>
                  </a:moveTo>
                  <a:cubicBezTo>
                    <a:pt x="367" y="0"/>
                    <a:pt x="167" y="300"/>
                    <a:pt x="100" y="701"/>
                  </a:cubicBezTo>
                  <a:cubicBezTo>
                    <a:pt x="0" y="1134"/>
                    <a:pt x="100" y="1468"/>
                    <a:pt x="301" y="1501"/>
                  </a:cubicBezTo>
                  <a:cubicBezTo>
                    <a:pt x="467" y="1535"/>
                    <a:pt x="667" y="1268"/>
                    <a:pt x="768" y="834"/>
                  </a:cubicBezTo>
                  <a:cubicBezTo>
                    <a:pt x="834" y="434"/>
                    <a:pt x="768" y="100"/>
                    <a:pt x="534" y="33"/>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2"/>
            <p:cNvSpPr/>
            <p:nvPr/>
          </p:nvSpPr>
          <p:spPr>
            <a:xfrm>
              <a:off x="3960719" y="3916573"/>
              <a:ext cx="7568" cy="10863"/>
            </a:xfrm>
            <a:custGeom>
              <a:avLst/>
              <a:gdLst/>
              <a:ahLst/>
              <a:cxnLst/>
              <a:rect l="l" t="t" r="r" b="b"/>
              <a:pathLst>
                <a:path w="535" h="768" extrusionOk="0">
                  <a:moveTo>
                    <a:pt x="468" y="34"/>
                  </a:moveTo>
                  <a:cubicBezTo>
                    <a:pt x="368" y="1"/>
                    <a:pt x="201" y="101"/>
                    <a:pt x="134" y="268"/>
                  </a:cubicBezTo>
                  <a:cubicBezTo>
                    <a:pt x="1" y="501"/>
                    <a:pt x="1" y="668"/>
                    <a:pt x="68" y="735"/>
                  </a:cubicBezTo>
                  <a:cubicBezTo>
                    <a:pt x="168" y="768"/>
                    <a:pt x="334" y="668"/>
                    <a:pt x="401" y="501"/>
                  </a:cubicBezTo>
                  <a:cubicBezTo>
                    <a:pt x="535" y="268"/>
                    <a:pt x="535" y="101"/>
                    <a:pt x="468" y="34"/>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52"/>
            <p:cNvSpPr/>
            <p:nvPr/>
          </p:nvSpPr>
          <p:spPr>
            <a:xfrm>
              <a:off x="3942316" y="3783511"/>
              <a:ext cx="117036" cy="220365"/>
            </a:xfrm>
            <a:custGeom>
              <a:avLst/>
              <a:gdLst/>
              <a:ahLst/>
              <a:cxnLst/>
              <a:rect l="l" t="t" r="r" b="b"/>
              <a:pathLst>
                <a:path w="8274" h="15579" extrusionOk="0">
                  <a:moveTo>
                    <a:pt x="8274" y="2803"/>
                  </a:moveTo>
                  <a:cubicBezTo>
                    <a:pt x="8207" y="2636"/>
                    <a:pt x="8207" y="2503"/>
                    <a:pt x="8173" y="2403"/>
                  </a:cubicBezTo>
                  <a:cubicBezTo>
                    <a:pt x="7940" y="1802"/>
                    <a:pt x="7873" y="1469"/>
                    <a:pt x="7039" y="1002"/>
                  </a:cubicBezTo>
                  <a:cubicBezTo>
                    <a:pt x="7139" y="1569"/>
                    <a:pt x="6839" y="2136"/>
                    <a:pt x="5638" y="2569"/>
                  </a:cubicBezTo>
                  <a:cubicBezTo>
                    <a:pt x="3537" y="3270"/>
                    <a:pt x="2002" y="1469"/>
                    <a:pt x="1135" y="1"/>
                  </a:cubicBezTo>
                  <a:cubicBezTo>
                    <a:pt x="1168" y="134"/>
                    <a:pt x="1168" y="268"/>
                    <a:pt x="1202" y="435"/>
                  </a:cubicBezTo>
                  <a:cubicBezTo>
                    <a:pt x="1202" y="468"/>
                    <a:pt x="1269" y="568"/>
                    <a:pt x="1269" y="601"/>
                  </a:cubicBezTo>
                  <a:cubicBezTo>
                    <a:pt x="1269" y="635"/>
                    <a:pt x="1302" y="701"/>
                    <a:pt x="1302" y="768"/>
                  </a:cubicBezTo>
                  <a:cubicBezTo>
                    <a:pt x="1335" y="868"/>
                    <a:pt x="1369" y="1002"/>
                    <a:pt x="1469" y="1168"/>
                  </a:cubicBezTo>
                  <a:cubicBezTo>
                    <a:pt x="2102" y="2536"/>
                    <a:pt x="5205" y="3137"/>
                    <a:pt x="5205" y="3137"/>
                  </a:cubicBezTo>
                  <a:cubicBezTo>
                    <a:pt x="5005" y="3370"/>
                    <a:pt x="4804" y="3604"/>
                    <a:pt x="4604" y="3804"/>
                  </a:cubicBezTo>
                  <a:cubicBezTo>
                    <a:pt x="5105" y="3970"/>
                    <a:pt x="5638" y="4204"/>
                    <a:pt x="6039" y="4604"/>
                  </a:cubicBezTo>
                  <a:cubicBezTo>
                    <a:pt x="7540" y="5838"/>
                    <a:pt x="6105" y="13844"/>
                    <a:pt x="2770" y="14611"/>
                  </a:cubicBezTo>
                  <a:cubicBezTo>
                    <a:pt x="701" y="15045"/>
                    <a:pt x="134" y="13277"/>
                    <a:pt x="34" y="11776"/>
                  </a:cubicBezTo>
                  <a:cubicBezTo>
                    <a:pt x="1" y="11943"/>
                    <a:pt x="1" y="12110"/>
                    <a:pt x="1" y="12276"/>
                  </a:cubicBezTo>
                  <a:lnTo>
                    <a:pt x="1" y="12310"/>
                  </a:lnTo>
                  <a:lnTo>
                    <a:pt x="1" y="12710"/>
                  </a:lnTo>
                  <a:lnTo>
                    <a:pt x="1" y="12777"/>
                  </a:lnTo>
                  <a:cubicBezTo>
                    <a:pt x="1" y="12877"/>
                    <a:pt x="34" y="13010"/>
                    <a:pt x="34" y="13177"/>
                  </a:cubicBezTo>
                  <a:lnTo>
                    <a:pt x="34" y="13210"/>
                  </a:lnTo>
                  <a:cubicBezTo>
                    <a:pt x="134" y="13644"/>
                    <a:pt x="268" y="13978"/>
                    <a:pt x="468" y="14311"/>
                  </a:cubicBezTo>
                  <a:lnTo>
                    <a:pt x="468" y="14345"/>
                  </a:lnTo>
                  <a:cubicBezTo>
                    <a:pt x="501" y="14445"/>
                    <a:pt x="601" y="14511"/>
                    <a:pt x="668" y="14611"/>
                  </a:cubicBezTo>
                  <a:lnTo>
                    <a:pt x="701" y="14645"/>
                  </a:lnTo>
                  <a:lnTo>
                    <a:pt x="935" y="14845"/>
                  </a:lnTo>
                  <a:lnTo>
                    <a:pt x="968" y="14912"/>
                  </a:lnTo>
                  <a:cubicBezTo>
                    <a:pt x="1035" y="14945"/>
                    <a:pt x="1135" y="15012"/>
                    <a:pt x="1168" y="15078"/>
                  </a:cubicBezTo>
                  <a:cubicBezTo>
                    <a:pt x="1168" y="15078"/>
                    <a:pt x="1202" y="15078"/>
                    <a:pt x="1202" y="15112"/>
                  </a:cubicBezTo>
                  <a:cubicBezTo>
                    <a:pt x="1435" y="15245"/>
                    <a:pt x="1635" y="15312"/>
                    <a:pt x="1836" y="15412"/>
                  </a:cubicBezTo>
                  <a:lnTo>
                    <a:pt x="1869" y="15412"/>
                  </a:lnTo>
                  <a:cubicBezTo>
                    <a:pt x="1969" y="15445"/>
                    <a:pt x="2036" y="15445"/>
                    <a:pt x="2169" y="15479"/>
                  </a:cubicBezTo>
                  <a:cubicBezTo>
                    <a:pt x="2203" y="15479"/>
                    <a:pt x="2269" y="15479"/>
                    <a:pt x="2303" y="15512"/>
                  </a:cubicBezTo>
                  <a:cubicBezTo>
                    <a:pt x="2369" y="15512"/>
                    <a:pt x="2469" y="15579"/>
                    <a:pt x="2536" y="15579"/>
                  </a:cubicBezTo>
                  <a:lnTo>
                    <a:pt x="2670" y="15579"/>
                  </a:lnTo>
                  <a:lnTo>
                    <a:pt x="2936" y="15579"/>
                  </a:lnTo>
                  <a:lnTo>
                    <a:pt x="3036" y="15579"/>
                  </a:lnTo>
                  <a:lnTo>
                    <a:pt x="3303" y="15579"/>
                  </a:lnTo>
                  <a:lnTo>
                    <a:pt x="3437" y="15579"/>
                  </a:lnTo>
                  <a:cubicBezTo>
                    <a:pt x="3537" y="15579"/>
                    <a:pt x="3670" y="15512"/>
                    <a:pt x="3804" y="15512"/>
                  </a:cubicBezTo>
                  <a:cubicBezTo>
                    <a:pt x="7173" y="14978"/>
                    <a:pt x="8173" y="5572"/>
                    <a:pt x="8274" y="2803"/>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2"/>
            <p:cNvSpPr/>
            <p:nvPr/>
          </p:nvSpPr>
          <p:spPr>
            <a:xfrm>
              <a:off x="4181070" y="3757569"/>
              <a:ext cx="171296" cy="240182"/>
            </a:xfrm>
            <a:custGeom>
              <a:avLst/>
              <a:gdLst/>
              <a:ahLst/>
              <a:cxnLst/>
              <a:rect l="l" t="t" r="r" b="b"/>
              <a:pathLst>
                <a:path w="12110" h="16980" extrusionOk="0">
                  <a:moveTo>
                    <a:pt x="3570" y="4237"/>
                  </a:moveTo>
                  <a:cubicBezTo>
                    <a:pt x="3570" y="4237"/>
                    <a:pt x="6672" y="3503"/>
                    <a:pt x="7273" y="2135"/>
                  </a:cubicBezTo>
                  <a:cubicBezTo>
                    <a:pt x="7840" y="768"/>
                    <a:pt x="7773" y="0"/>
                    <a:pt x="7006" y="167"/>
                  </a:cubicBezTo>
                  <a:cubicBezTo>
                    <a:pt x="6339" y="301"/>
                    <a:pt x="5671" y="768"/>
                    <a:pt x="5138" y="1168"/>
                  </a:cubicBezTo>
                  <a:cubicBezTo>
                    <a:pt x="5204" y="1068"/>
                    <a:pt x="5338" y="801"/>
                    <a:pt x="5405" y="667"/>
                  </a:cubicBezTo>
                  <a:cubicBezTo>
                    <a:pt x="5438" y="567"/>
                    <a:pt x="4737" y="567"/>
                    <a:pt x="4637" y="601"/>
                  </a:cubicBezTo>
                  <a:cubicBezTo>
                    <a:pt x="4337" y="667"/>
                    <a:pt x="4137" y="968"/>
                    <a:pt x="3837" y="1101"/>
                  </a:cubicBezTo>
                  <a:cubicBezTo>
                    <a:pt x="3170" y="1468"/>
                    <a:pt x="2469" y="1735"/>
                    <a:pt x="1802" y="2102"/>
                  </a:cubicBezTo>
                  <a:cubicBezTo>
                    <a:pt x="935" y="2602"/>
                    <a:pt x="901" y="2936"/>
                    <a:pt x="634" y="3570"/>
                  </a:cubicBezTo>
                  <a:cubicBezTo>
                    <a:pt x="1" y="5237"/>
                    <a:pt x="1669" y="16079"/>
                    <a:pt x="5271" y="16512"/>
                  </a:cubicBezTo>
                  <a:cubicBezTo>
                    <a:pt x="8907" y="16979"/>
                    <a:pt x="12109" y="13243"/>
                    <a:pt x="3570" y="4237"/>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52"/>
            <p:cNvSpPr/>
            <p:nvPr/>
          </p:nvSpPr>
          <p:spPr>
            <a:xfrm>
              <a:off x="4263648" y="3954142"/>
              <a:ext cx="35391" cy="29153"/>
            </a:xfrm>
            <a:custGeom>
              <a:avLst/>
              <a:gdLst/>
              <a:ahLst/>
              <a:cxnLst/>
              <a:rect l="l" t="t" r="r" b="b"/>
              <a:pathLst>
                <a:path w="2502" h="2061" extrusionOk="0">
                  <a:moveTo>
                    <a:pt x="1362" y="0"/>
                  </a:moveTo>
                  <a:cubicBezTo>
                    <a:pt x="1294" y="0"/>
                    <a:pt x="1228" y="17"/>
                    <a:pt x="1168" y="47"/>
                  </a:cubicBezTo>
                  <a:cubicBezTo>
                    <a:pt x="1034" y="80"/>
                    <a:pt x="968" y="113"/>
                    <a:pt x="834" y="213"/>
                  </a:cubicBezTo>
                  <a:cubicBezTo>
                    <a:pt x="667" y="314"/>
                    <a:pt x="501" y="447"/>
                    <a:pt x="367" y="580"/>
                  </a:cubicBezTo>
                  <a:cubicBezTo>
                    <a:pt x="134" y="814"/>
                    <a:pt x="34" y="1081"/>
                    <a:pt x="34" y="1081"/>
                  </a:cubicBezTo>
                  <a:cubicBezTo>
                    <a:pt x="34" y="1081"/>
                    <a:pt x="0" y="1147"/>
                    <a:pt x="0" y="1248"/>
                  </a:cubicBezTo>
                  <a:cubicBezTo>
                    <a:pt x="0" y="1381"/>
                    <a:pt x="0" y="1548"/>
                    <a:pt x="134" y="1715"/>
                  </a:cubicBezTo>
                  <a:cubicBezTo>
                    <a:pt x="267" y="1881"/>
                    <a:pt x="467" y="1981"/>
                    <a:pt x="667" y="2048"/>
                  </a:cubicBezTo>
                  <a:cubicBezTo>
                    <a:pt x="717" y="2056"/>
                    <a:pt x="772" y="2061"/>
                    <a:pt x="828" y="2061"/>
                  </a:cubicBezTo>
                  <a:cubicBezTo>
                    <a:pt x="999" y="2061"/>
                    <a:pt x="1193" y="2023"/>
                    <a:pt x="1368" y="1948"/>
                  </a:cubicBezTo>
                  <a:cubicBezTo>
                    <a:pt x="1635" y="1881"/>
                    <a:pt x="1801" y="1715"/>
                    <a:pt x="1935" y="1548"/>
                  </a:cubicBezTo>
                  <a:cubicBezTo>
                    <a:pt x="2035" y="1381"/>
                    <a:pt x="2168" y="1214"/>
                    <a:pt x="2268" y="1047"/>
                  </a:cubicBezTo>
                  <a:cubicBezTo>
                    <a:pt x="2435" y="747"/>
                    <a:pt x="2502" y="547"/>
                    <a:pt x="2502" y="547"/>
                  </a:cubicBezTo>
                  <a:lnTo>
                    <a:pt x="2502" y="547"/>
                  </a:lnTo>
                  <a:cubicBezTo>
                    <a:pt x="2502" y="547"/>
                    <a:pt x="2369" y="714"/>
                    <a:pt x="2168" y="981"/>
                  </a:cubicBezTo>
                  <a:cubicBezTo>
                    <a:pt x="2102" y="1114"/>
                    <a:pt x="1968" y="1281"/>
                    <a:pt x="1835" y="1448"/>
                  </a:cubicBezTo>
                  <a:cubicBezTo>
                    <a:pt x="1701" y="1581"/>
                    <a:pt x="1535" y="1748"/>
                    <a:pt x="1334" y="1781"/>
                  </a:cubicBezTo>
                  <a:cubicBezTo>
                    <a:pt x="1201" y="1826"/>
                    <a:pt x="1060" y="1848"/>
                    <a:pt x="927" y="1848"/>
                  </a:cubicBezTo>
                  <a:cubicBezTo>
                    <a:pt x="660" y="1848"/>
                    <a:pt x="423" y="1759"/>
                    <a:pt x="334" y="1581"/>
                  </a:cubicBezTo>
                  <a:cubicBezTo>
                    <a:pt x="267" y="1448"/>
                    <a:pt x="267" y="1314"/>
                    <a:pt x="267" y="1248"/>
                  </a:cubicBezTo>
                  <a:lnTo>
                    <a:pt x="267" y="1114"/>
                  </a:lnTo>
                  <a:cubicBezTo>
                    <a:pt x="267" y="1114"/>
                    <a:pt x="267" y="1081"/>
                    <a:pt x="300" y="981"/>
                  </a:cubicBezTo>
                  <a:cubicBezTo>
                    <a:pt x="334" y="914"/>
                    <a:pt x="434" y="781"/>
                    <a:pt x="501" y="714"/>
                  </a:cubicBezTo>
                  <a:cubicBezTo>
                    <a:pt x="601" y="580"/>
                    <a:pt x="767" y="447"/>
                    <a:pt x="901" y="314"/>
                  </a:cubicBezTo>
                  <a:cubicBezTo>
                    <a:pt x="995" y="243"/>
                    <a:pt x="1140" y="172"/>
                    <a:pt x="1263" y="172"/>
                  </a:cubicBezTo>
                  <a:cubicBezTo>
                    <a:pt x="1314" y="172"/>
                    <a:pt x="1362" y="184"/>
                    <a:pt x="1401" y="213"/>
                  </a:cubicBezTo>
                  <a:cubicBezTo>
                    <a:pt x="1535" y="280"/>
                    <a:pt x="1535" y="480"/>
                    <a:pt x="1468" y="680"/>
                  </a:cubicBezTo>
                  <a:cubicBezTo>
                    <a:pt x="1401" y="814"/>
                    <a:pt x="1201" y="914"/>
                    <a:pt x="1034" y="1014"/>
                  </a:cubicBezTo>
                  <a:cubicBezTo>
                    <a:pt x="977" y="1057"/>
                    <a:pt x="902" y="1069"/>
                    <a:pt x="834" y="1069"/>
                  </a:cubicBezTo>
                  <a:cubicBezTo>
                    <a:pt x="744" y="1069"/>
                    <a:pt x="667" y="1047"/>
                    <a:pt x="667" y="1047"/>
                  </a:cubicBezTo>
                  <a:lnTo>
                    <a:pt x="667" y="1047"/>
                  </a:lnTo>
                  <a:cubicBezTo>
                    <a:pt x="667" y="1047"/>
                    <a:pt x="734" y="1081"/>
                    <a:pt x="801" y="1114"/>
                  </a:cubicBezTo>
                  <a:cubicBezTo>
                    <a:pt x="832" y="1135"/>
                    <a:pt x="869" y="1143"/>
                    <a:pt x="911" y="1143"/>
                  </a:cubicBezTo>
                  <a:cubicBezTo>
                    <a:pt x="1004" y="1143"/>
                    <a:pt x="1119" y="1104"/>
                    <a:pt x="1234" y="1081"/>
                  </a:cubicBezTo>
                  <a:cubicBezTo>
                    <a:pt x="1401" y="1047"/>
                    <a:pt x="1568" y="914"/>
                    <a:pt x="1735" y="747"/>
                  </a:cubicBezTo>
                  <a:cubicBezTo>
                    <a:pt x="1801" y="680"/>
                    <a:pt x="1835" y="547"/>
                    <a:pt x="1801" y="414"/>
                  </a:cubicBezTo>
                  <a:cubicBezTo>
                    <a:pt x="1801" y="280"/>
                    <a:pt x="1735" y="147"/>
                    <a:pt x="1601" y="80"/>
                  </a:cubicBezTo>
                  <a:cubicBezTo>
                    <a:pt x="1528" y="25"/>
                    <a:pt x="1444" y="0"/>
                    <a:pt x="1362"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2"/>
            <p:cNvSpPr/>
            <p:nvPr/>
          </p:nvSpPr>
          <p:spPr>
            <a:xfrm>
              <a:off x="4237225" y="3766537"/>
              <a:ext cx="20765" cy="20850"/>
            </a:xfrm>
            <a:custGeom>
              <a:avLst/>
              <a:gdLst/>
              <a:ahLst/>
              <a:cxnLst/>
              <a:rect l="l" t="t" r="r" b="b"/>
              <a:pathLst>
                <a:path w="1468" h="1474" extrusionOk="0">
                  <a:moveTo>
                    <a:pt x="1435" y="0"/>
                  </a:moveTo>
                  <a:cubicBezTo>
                    <a:pt x="1368" y="0"/>
                    <a:pt x="1334" y="267"/>
                    <a:pt x="1168" y="434"/>
                  </a:cubicBezTo>
                  <a:cubicBezTo>
                    <a:pt x="1001" y="634"/>
                    <a:pt x="834" y="767"/>
                    <a:pt x="834" y="767"/>
                  </a:cubicBezTo>
                  <a:cubicBezTo>
                    <a:pt x="834" y="767"/>
                    <a:pt x="667" y="934"/>
                    <a:pt x="467" y="1101"/>
                  </a:cubicBezTo>
                  <a:cubicBezTo>
                    <a:pt x="200" y="1268"/>
                    <a:pt x="0" y="1434"/>
                    <a:pt x="34" y="1468"/>
                  </a:cubicBezTo>
                  <a:cubicBezTo>
                    <a:pt x="34" y="1471"/>
                    <a:pt x="37" y="1473"/>
                    <a:pt x="42" y="1473"/>
                  </a:cubicBezTo>
                  <a:cubicBezTo>
                    <a:pt x="90" y="1473"/>
                    <a:pt x="325" y="1357"/>
                    <a:pt x="534" y="1268"/>
                  </a:cubicBezTo>
                  <a:cubicBezTo>
                    <a:pt x="801" y="1134"/>
                    <a:pt x="1001" y="967"/>
                    <a:pt x="1001" y="967"/>
                  </a:cubicBezTo>
                  <a:cubicBezTo>
                    <a:pt x="1001" y="967"/>
                    <a:pt x="1201" y="767"/>
                    <a:pt x="1334" y="534"/>
                  </a:cubicBezTo>
                  <a:cubicBezTo>
                    <a:pt x="1468" y="300"/>
                    <a:pt x="1468" y="0"/>
                    <a:pt x="1435"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2"/>
            <p:cNvSpPr/>
            <p:nvPr/>
          </p:nvSpPr>
          <p:spPr>
            <a:xfrm>
              <a:off x="4258457" y="3763227"/>
              <a:ext cx="28318" cy="31685"/>
            </a:xfrm>
            <a:custGeom>
              <a:avLst/>
              <a:gdLst/>
              <a:ahLst/>
              <a:cxnLst/>
              <a:rect l="l" t="t" r="r" b="b"/>
              <a:pathLst>
                <a:path w="2002" h="2240" extrusionOk="0">
                  <a:moveTo>
                    <a:pt x="1935" y="1"/>
                  </a:moveTo>
                  <a:cubicBezTo>
                    <a:pt x="1868" y="1"/>
                    <a:pt x="1935" y="67"/>
                    <a:pt x="1868" y="234"/>
                  </a:cubicBezTo>
                  <a:cubicBezTo>
                    <a:pt x="1868" y="368"/>
                    <a:pt x="1802" y="568"/>
                    <a:pt x="1701" y="701"/>
                  </a:cubicBezTo>
                  <a:cubicBezTo>
                    <a:pt x="1635" y="868"/>
                    <a:pt x="1468" y="1001"/>
                    <a:pt x="1368" y="1068"/>
                  </a:cubicBezTo>
                  <a:cubicBezTo>
                    <a:pt x="1268" y="1168"/>
                    <a:pt x="1201" y="1235"/>
                    <a:pt x="1201" y="1235"/>
                  </a:cubicBezTo>
                  <a:lnTo>
                    <a:pt x="634" y="1735"/>
                  </a:lnTo>
                  <a:cubicBezTo>
                    <a:pt x="334" y="2002"/>
                    <a:pt x="0" y="2236"/>
                    <a:pt x="34" y="2236"/>
                  </a:cubicBezTo>
                  <a:cubicBezTo>
                    <a:pt x="34" y="2238"/>
                    <a:pt x="36" y="2239"/>
                    <a:pt x="40" y="2239"/>
                  </a:cubicBezTo>
                  <a:cubicBezTo>
                    <a:pt x="93" y="2239"/>
                    <a:pt x="459" y="2054"/>
                    <a:pt x="767" y="1869"/>
                  </a:cubicBezTo>
                  <a:cubicBezTo>
                    <a:pt x="1101" y="1668"/>
                    <a:pt x="1368" y="1402"/>
                    <a:pt x="1368" y="1402"/>
                  </a:cubicBezTo>
                  <a:lnTo>
                    <a:pt x="1535" y="1235"/>
                  </a:lnTo>
                  <a:cubicBezTo>
                    <a:pt x="1635" y="1101"/>
                    <a:pt x="1768" y="935"/>
                    <a:pt x="1868" y="768"/>
                  </a:cubicBezTo>
                  <a:cubicBezTo>
                    <a:pt x="1968" y="601"/>
                    <a:pt x="2002" y="401"/>
                    <a:pt x="2002" y="234"/>
                  </a:cubicBezTo>
                  <a:cubicBezTo>
                    <a:pt x="2002" y="67"/>
                    <a:pt x="1968" y="1"/>
                    <a:pt x="1935"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2"/>
            <p:cNvSpPr/>
            <p:nvPr/>
          </p:nvSpPr>
          <p:spPr>
            <a:xfrm>
              <a:off x="4188156" y="3764174"/>
              <a:ext cx="69367" cy="200067"/>
            </a:xfrm>
            <a:custGeom>
              <a:avLst/>
              <a:gdLst/>
              <a:ahLst/>
              <a:cxnLst/>
              <a:rect l="l" t="t" r="r" b="b"/>
              <a:pathLst>
                <a:path w="4904" h="14144" extrusionOk="0">
                  <a:moveTo>
                    <a:pt x="4603" y="0"/>
                  </a:moveTo>
                  <a:cubicBezTo>
                    <a:pt x="4336" y="34"/>
                    <a:pt x="4070" y="167"/>
                    <a:pt x="3669" y="367"/>
                  </a:cubicBezTo>
                  <a:cubicBezTo>
                    <a:pt x="3336" y="601"/>
                    <a:pt x="2935" y="834"/>
                    <a:pt x="2502" y="1101"/>
                  </a:cubicBezTo>
                  <a:cubicBezTo>
                    <a:pt x="2402" y="1134"/>
                    <a:pt x="2302" y="1201"/>
                    <a:pt x="2168" y="1268"/>
                  </a:cubicBezTo>
                  <a:lnTo>
                    <a:pt x="1801" y="1368"/>
                  </a:lnTo>
                  <a:cubicBezTo>
                    <a:pt x="1568" y="1468"/>
                    <a:pt x="1301" y="1601"/>
                    <a:pt x="1101" y="1768"/>
                  </a:cubicBezTo>
                  <a:cubicBezTo>
                    <a:pt x="634" y="2102"/>
                    <a:pt x="334" y="2602"/>
                    <a:pt x="167" y="3103"/>
                  </a:cubicBezTo>
                  <a:cubicBezTo>
                    <a:pt x="0" y="3603"/>
                    <a:pt x="0" y="4103"/>
                    <a:pt x="0" y="4470"/>
                  </a:cubicBezTo>
                  <a:cubicBezTo>
                    <a:pt x="0" y="4870"/>
                    <a:pt x="67" y="5204"/>
                    <a:pt x="67" y="5471"/>
                  </a:cubicBezTo>
                  <a:cubicBezTo>
                    <a:pt x="100" y="5704"/>
                    <a:pt x="100" y="5838"/>
                    <a:pt x="100" y="5838"/>
                  </a:cubicBezTo>
                  <a:cubicBezTo>
                    <a:pt x="100" y="5838"/>
                    <a:pt x="100" y="5971"/>
                    <a:pt x="133" y="6205"/>
                  </a:cubicBezTo>
                  <a:cubicBezTo>
                    <a:pt x="167" y="6472"/>
                    <a:pt x="234" y="6805"/>
                    <a:pt x="300" y="7172"/>
                  </a:cubicBezTo>
                  <a:cubicBezTo>
                    <a:pt x="400" y="7539"/>
                    <a:pt x="434" y="8039"/>
                    <a:pt x="567" y="8506"/>
                  </a:cubicBezTo>
                  <a:cubicBezTo>
                    <a:pt x="667" y="9007"/>
                    <a:pt x="801" y="9507"/>
                    <a:pt x="967" y="10041"/>
                  </a:cubicBezTo>
                  <a:cubicBezTo>
                    <a:pt x="1134" y="10541"/>
                    <a:pt x="1301" y="11075"/>
                    <a:pt x="1468" y="11542"/>
                  </a:cubicBezTo>
                  <a:cubicBezTo>
                    <a:pt x="1635" y="12042"/>
                    <a:pt x="1801" y="12476"/>
                    <a:pt x="1935" y="12843"/>
                  </a:cubicBezTo>
                  <a:cubicBezTo>
                    <a:pt x="2036" y="13123"/>
                    <a:pt x="2119" y="13383"/>
                    <a:pt x="2197" y="13580"/>
                  </a:cubicBezTo>
                  <a:lnTo>
                    <a:pt x="2197" y="13580"/>
                  </a:lnTo>
                  <a:cubicBezTo>
                    <a:pt x="2130" y="13371"/>
                    <a:pt x="2067" y="13116"/>
                    <a:pt x="1968" y="12843"/>
                  </a:cubicBezTo>
                  <a:cubicBezTo>
                    <a:pt x="1835" y="12476"/>
                    <a:pt x="1668" y="12009"/>
                    <a:pt x="1568" y="11542"/>
                  </a:cubicBezTo>
                  <a:cubicBezTo>
                    <a:pt x="1434" y="11042"/>
                    <a:pt x="1234" y="10541"/>
                    <a:pt x="1101" y="10041"/>
                  </a:cubicBezTo>
                  <a:cubicBezTo>
                    <a:pt x="967" y="9540"/>
                    <a:pt x="834" y="9007"/>
                    <a:pt x="734" y="8506"/>
                  </a:cubicBezTo>
                  <a:cubicBezTo>
                    <a:pt x="600" y="8006"/>
                    <a:pt x="567" y="7539"/>
                    <a:pt x="467" y="7172"/>
                  </a:cubicBezTo>
                  <a:cubicBezTo>
                    <a:pt x="400" y="6805"/>
                    <a:pt x="334" y="6472"/>
                    <a:pt x="300" y="6205"/>
                  </a:cubicBezTo>
                  <a:cubicBezTo>
                    <a:pt x="267" y="5971"/>
                    <a:pt x="267" y="5838"/>
                    <a:pt x="267" y="5838"/>
                  </a:cubicBezTo>
                  <a:cubicBezTo>
                    <a:pt x="267" y="5838"/>
                    <a:pt x="267" y="5704"/>
                    <a:pt x="234" y="5471"/>
                  </a:cubicBezTo>
                  <a:cubicBezTo>
                    <a:pt x="167" y="5204"/>
                    <a:pt x="133" y="4870"/>
                    <a:pt x="133" y="4504"/>
                  </a:cubicBezTo>
                  <a:cubicBezTo>
                    <a:pt x="133" y="4137"/>
                    <a:pt x="133" y="3636"/>
                    <a:pt x="267" y="3169"/>
                  </a:cubicBezTo>
                  <a:cubicBezTo>
                    <a:pt x="400" y="2702"/>
                    <a:pt x="634" y="2269"/>
                    <a:pt x="1101" y="1935"/>
                  </a:cubicBezTo>
                  <a:cubicBezTo>
                    <a:pt x="1301" y="1768"/>
                    <a:pt x="1568" y="1635"/>
                    <a:pt x="1768" y="1535"/>
                  </a:cubicBezTo>
                  <a:lnTo>
                    <a:pt x="2135" y="1435"/>
                  </a:lnTo>
                  <a:cubicBezTo>
                    <a:pt x="2268" y="1368"/>
                    <a:pt x="2402" y="1301"/>
                    <a:pt x="2502" y="1268"/>
                  </a:cubicBezTo>
                  <a:cubicBezTo>
                    <a:pt x="2935" y="1001"/>
                    <a:pt x="3302" y="701"/>
                    <a:pt x="3669" y="501"/>
                  </a:cubicBezTo>
                  <a:cubicBezTo>
                    <a:pt x="4003" y="301"/>
                    <a:pt x="4303" y="134"/>
                    <a:pt x="4570" y="100"/>
                  </a:cubicBezTo>
                  <a:cubicBezTo>
                    <a:pt x="4610" y="89"/>
                    <a:pt x="4645" y="84"/>
                    <a:pt x="4677" y="84"/>
                  </a:cubicBezTo>
                  <a:cubicBezTo>
                    <a:pt x="4817" y="84"/>
                    <a:pt x="4887" y="172"/>
                    <a:pt x="4901" y="172"/>
                  </a:cubicBezTo>
                  <a:cubicBezTo>
                    <a:pt x="4903" y="172"/>
                    <a:pt x="4904" y="170"/>
                    <a:pt x="4904" y="167"/>
                  </a:cubicBezTo>
                  <a:cubicBezTo>
                    <a:pt x="4904" y="167"/>
                    <a:pt x="4904" y="134"/>
                    <a:pt x="4837" y="100"/>
                  </a:cubicBezTo>
                  <a:cubicBezTo>
                    <a:pt x="4803" y="34"/>
                    <a:pt x="4670" y="0"/>
                    <a:pt x="4603" y="0"/>
                  </a:cubicBezTo>
                  <a:close/>
                  <a:moveTo>
                    <a:pt x="2197" y="13580"/>
                  </a:moveTo>
                  <a:lnTo>
                    <a:pt x="2197" y="13580"/>
                  </a:lnTo>
                  <a:cubicBezTo>
                    <a:pt x="2219" y="13651"/>
                    <a:pt x="2243" y="13717"/>
                    <a:pt x="2268" y="13777"/>
                  </a:cubicBezTo>
                  <a:cubicBezTo>
                    <a:pt x="2302" y="14010"/>
                    <a:pt x="2335" y="14144"/>
                    <a:pt x="2335" y="14144"/>
                  </a:cubicBezTo>
                  <a:cubicBezTo>
                    <a:pt x="2335" y="14144"/>
                    <a:pt x="2302" y="14010"/>
                    <a:pt x="2268" y="13744"/>
                  </a:cubicBezTo>
                  <a:cubicBezTo>
                    <a:pt x="2245" y="13696"/>
                    <a:pt x="2221" y="13641"/>
                    <a:pt x="2197" y="1358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2"/>
            <p:cNvSpPr/>
            <p:nvPr/>
          </p:nvSpPr>
          <p:spPr>
            <a:xfrm>
              <a:off x="4289123" y="3919402"/>
              <a:ext cx="11344" cy="21727"/>
            </a:xfrm>
            <a:custGeom>
              <a:avLst/>
              <a:gdLst/>
              <a:ahLst/>
              <a:cxnLst/>
              <a:rect l="l" t="t" r="r" b="b"/>
              <a:pathLst>
                <a:path w="802" h="1536" extrusionOk="0">
                  <a:moveTo>
                    <a:pt x="267" y="34"/>
                  </a:moveTo>
                  <a:cubicBezTo>
                    <a:pt x="434" y="1"/>
                    <a:pt x="668" y="301"/>
                    <a:pt x="701" y="701"/>
                  </a:cubicBezTo>
                  <a:cubicBezTo>
                    <a:pt x="801" y="1135"/>
                    <a:pt x="701" y="1469"/>
                    <a:pt x="534" y="1502"/>
                  </a:cubicBezTo>
                  <a:cubicBezTo>
                    <a:pt x="367" y="1535"/>
                    <a:pt x="134" y="1235"/>
                    <a:pt x="34" y="835"/>
                  </a:cubicBezTo>
                  <a:cubicBezTo>
                    <a:pt x="0" y="468"/>
                    <a:pt x="101" y="68"/>
                    <a:pt x="267" y="34"/>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2"/>
            <p:cNvSpPr/>
            <p:nvPr/>
          </p:nvSpPr>
          <p:spPr>
            <a:xfrm>
              <a:off x="4281570" y="3905257"/>
              <a:ext cx="8982" cy="11330"/>
            </a:xfrm>
            <a:custGeom>
              <a:avLst/>
              <a:gdLst/>
              <a:ahLst/>
              <a:cxnLst/>
              <a:rect l="l" t="t" r="r" b="b"/>
              <a:pathLst>
                <a:path w="635" h="801" extrusionOk="0">
                  <a:moveTo>
                    <a:pt x="134" y="33"/>
                  </a:moveTo>
                  <a:cubicBezTo>
                    <a:pt x="201" y="0"/>
                    <a:pt x="368" y="134"/>
                    <a:pt x="501" y="300"/>
                  </a:cubicBezTo>
                  <a:cubicBezTo>
                    <a:pt x="635" y="500"/>
                    <a:pt x="635" y="667"/>
                    <a:pt x="534" y="734"/>
                  </a:cubicBezTo>
                  <a:cubicBezTo>
                    <a:pt x="468" y="801"/>
                    <a:pt x="301" y="667"/>
                    <a:pt x="168" y="500"/>
                  </a:cubicBezTo>
                  <a:cubicBezTo>
                    <a:pt x="34" y="300"/>
                    <a:pt x="1" y="67"/>
                    <a:pt x="134" y="33"/>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2"/>
            <p:cNvSpPr/>
            <p:nvPr/>
          </p:nvSpPr>
          <p:spPr>
            <a:xfrm>
              <a:off x="4189090" y="3771728"/>
              <a:ext cx="118917" cy="220351"/>
            </a:xfrm>
            <a:custGeom>
              <a:avLst/>
              <a:gdLst/>
              <a:ahLst/>
              <a:cxnLst/>
              <a:rect l="l" t="t" r="r" b="b"/>
              <a:pathLst>
                <a:path w="8407" h="15578" extrusionOk="0">
                  <a:moveTo>
                    <a:pt x="1" y="2969"/>
                  </a:moveTo>
                  <a:cubicBezTo>
                    <a:pt x="34" y="2802"/>
                    <a:pt x="34" y="2635"/>
                    <a:pt x="67" y="2569"/>
                  </a:cubicBezTo>
                  <a:cubicBezTo>
                    <a:pt x="268" y="1968"/>
                    <a:pt x="368" y="1635"/>
                    <a:pt x="1168" y="1134"/>
                  </a:cubicBezTo>
                  <a:cubicBezTo>
                    <a:pt x="1068" y="1668"/>
                    <a:pt x="1402" y="2268"/>
                    <a:pt x="2603" y="2635"/>
                  </a:cubicBezTo>
                  <a:cubicBezTo>
                    <a:pt x="4704" y="3302"/>
                    <a:pt x="6205" y="1468"/>
                    <a:pt x="7039" y="0"/>
                  </a:cubicBezTo>
                  <a:cubicBezTo>
                    <a:pt x="7039" y="133"/>
                    <a:pt x="7006" y="267"/>
                    <a:pt x="6939" y="434"/>
                  </a:cubicBezTo>
                  <a:cubicBezTo>
                    <a:pt x="6939" y="467"/>
                    <a:pt x="6906" y="567"/>
                    <a:pt x="6906" y="600"/>
                  </a:cubicBezTo>
                  <a:cubicBezTo>
                    <a:pt x="6906" y="634"/>
                    <a:pt x="6872" y="734"/>
                    <a:pt x="6872" y="767"/>
                  </a:cubicBezTo>
                  <a:cubicBezTo>
                    <a:pt x="6839" y="901"/>
                    <a:pt x="6772" y="1001"/>
                    <a:pt x="6706" y="1168"/>
                  </a:cubicBezTo>
                  <a:cubicBezTo>
                    <a:pt x="6105" y="2569"/>
                    <a:pt x="3003" y="3269"/>
                    <a:pt x="3003" y="3269"/>
                  </a:cubicBezTo>
                  <a:cubicBezTo>
                    <a:pt x="3203" y="3469"/>
                    <a:pt x="3403" y="3736"/>
                    <a:pt x="3603" y="3936"/>
                  </a:cubicBezTo>
                  <a:cubicBezTo>
                    <a:pt x="3103" y="4103"/>
                    <a:pt x="2603" y="4403"/>
                    <a:pt x="2169" y="4770"/>
                  </a:cubicBezTo>
                  <a:cubicBezTo>
                    <a:pt x="701" y="6071"/>
                    <a:pt x="2336" y="14010"/>
                    <a:pt x="5705" y="14677"/>
                  </a:cubicBezTo>
                  <a:cubicBezTo>
                    <a:pt x="7740" y="15111"/>
                    <a:pt x="8273" y="13310"/>
                    <a:pt x="8373" y="11775"/>
                  </a:cubicBezTo>
                  <a:cubicBezTo>
                    <a:pt x="8407" y="11942"/>
                    <a:pt x="8407" y="12109"/>
                    <a:pt x="8407" y="12276"/>
                  </a:cubicBezTo>
                  <a:lnTo>
                    <a:pt x="8407" y="12309"/>
                  </a:lnTo>
                  <a:lnTo>
                    <a:pt x="8407" y="12743"/>
                  </a:lnTo>
                  <a:lnTo>
                    <a:pt x="8407" y="12776"/>
                  </a:lnTo>
                  <a:cubicBezTo>
                    <a:pt x="8407" y="12909"/>
                    <a:pt x="8373" y="13076"/>
                    <a:pt x="8373" y="13176"/>
                  </a:cubicBezTo>
                  <a:lnTo>
                    <a:pt x="8373" y="13176"/>
                  </a:lnTo>
                  <a:cubicBezTo>
                    <a:pt x="8273" y="13610"/>
                    <a:pt x="8173" y="13943"/>
                    <a:pt x="7940" y="14277"/>
                  </a:cubicBezTo>
                  <a:lnTo>
                    <a:pt x="7940" y="14310"/>
                  </a:lnTo>
                  <a:cubicBezTo>
                    <a:pt x="7906" y="14410"/>
                    <a:pt x="7840" y="14477"/>
                    <a:pt x="7773" y="14577"/>
                  </a:cubicBezTo>
                  <a:lnTo>
                    <a:pt x="7740" y="14611"/>
                  </a:lnTo>
                  <a:cubicBezTo>
                    <a:pt x="7706" y="14677"/>
                    <a:pt x="7606" y="14744"/>
                    <a:pt x="7539" y="14811"/>
                  </a:cubicBezTo>
                  <a:lnTo>
                    <a:pt x="7506" y="14844"/>
                  </a:lnTo>
                  <a:cubicBezTo>
                    <a:pt x="7406" y="14911"/>
                    <a:pt x="7339" y="14977"/>
                    <a:pt x="7273" y="15011"/>
                  </a:cubicBezTo>
                  <a:lnTo>
                    <a:pt x="7239" y="15078"/>
                  </a:lnTo>
                  <a:cubicBezTo>
                    <a:pt x="7039" y="15178"/>
                    <a:pt x="6872" y="15278"/>
                    <a:pt x="6605" y="15344"/>
                  </a:cubicBezTo>
                  <a:lnTo>
                    <a:pt x="6572" y="15344"/>
                  </a:lnTo>
                  <a:cubicBezTo>
                    <a:pt x="6505" y="15411"/>
                    <a:pt x="6405" y="15411"/>
                    <a:pt x="6272" y="15444"/>
                  </a:cubicBezTo>
                  <a:cubicBezTo>
                    <a:pt x="6239" y="15444"/>
                    <a:pt x="6205" y="15444"/>
                    <a:pt x="6172" y="15478"/>
                  </a:cubicBezTo>
                  <a:cubicBezTo>
                    <a:pt x="6072" y="15478"/>
                    <a:pt x="6005" y="15511"/>
                    <a:pt x="5905" y="15511"/>
                  </a:cubicBezTo>
                  <a:lnTo>
                    <a:pt x="5772" y="15511"/>
                  </a:lnTo>
                  <a:cubicBezTo>
                    <a:pt x="5705" y="15511"/>
                    <a:pt x="5605" y="15511"/>
                    <a:pt x="5538" y="15578"/>
                  </a:cubicBezTo>
                  <a:lnTo>
                    <a:pt x="5405" y="15578"/>
                  </a:lnTo>
                  <a:lnTo>
                    <a:pt x="5138" y="15578"/>
                  </a:lnTo>
                  <a:lnTo>
                    <a:pt x="5038" y="15578"/>
                  </a:lnTo>
                  <a:cubicBezTo>
                    <a:pt x="4904" y="15578"/>
                    <a:pt x="4771" y="15578"/>
                    <a:pt x="4637" y="15511"/>
                  </a:cubicBezTo>
                  <a:cubicBezTo>
                    <a:pt x="1368" y="15111"/>
                    <a:pt x="101" y="5737"/>
                    <a:pt x="1" y="2969"/>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1" name="Google Shape;7311;p52"/>
          <p:cNvGrpSpPr/>
          <p:nvPr/>
        </p:nvGrpSpPr>
        <p:grpSpPr>
          <a:xfrm>
            <a:off x="2636195" y="2693946"/>
            <a:ext cx="1172879" cy="1451060"/>
            <a:chOff x="2349872" y="1645367"/>
            <a:chExt cx="1047494" cy="1295937"/>
          </a:xfrm>
        </p:grpSpPr>
        <p:sp>
          <p:nvSpPr>
            <p:cNvPr id="7312" name="Google Shape;7312;p52"/>
            <p:cNvSpPr/>
            <p:nvPr/>
          </p:nvSpPr>
          <p:spPr>
            <a:xfrm>
              <a:off x="2745267" y="2156793"/>
              <a:ext cx="344261" cy="304004"/>
            </a:xfrm>
            <a:custGeom>
              <a:avLst/>
              <a:gdLst/>
              <a:ahLst/>
              <a:cxnLst/>
              <a:rect l="l" t="t" r="r" b="b"/>
              <a:pathLst>
                <a:path w="24338" h="21492" extrusionOk="0">
                  <a:moveTo>
                    <a:pt x="17040" y="0"/>
                  </a:moveTo>
                  <a:cubicBezTo>
                    <a:pt x="16008" y="0"/>
                    <a:pt x="15511" y="2049"/>
                    <a:pt x="14912" y="2857"/>
                  </a:cubicBezTo>
                  <a:cubicBezTo>
                    <a:pt x="12543" y="6226"/>
                    <a:pt x="7706" y="4091"/>
                    <a:pt x="3036" y="8494"/>
                  </a:cubicBezTo>
                  <a:cubicBezTo>
                    <a:pt x="568" y="10763"/>
                    <a:pt x="1" y="13731"/>
                    <a:pt x="1035" y="16867"/>
                  </a:cubicBezTo>
                  <a:cubicBezTo>
                    <a:pt x="1068" y="16934"/>
                    <a:pt x="1102" y="17034"/>
                    <a:pt x="1102" y="17101"/>
                  </a:cubicBezTo>
                  <a:cubicBezTo>
                    <a:pt x="1902" y="19269"/>
                    <a:pt x="5605" y="20470"/>
                    <a:pt x="7573" y="21237"/>
                  </a:cubicBezTo>
                  <a:cubicBezTo>
                    <a:pt x="8000" y="21411"/>
                    <a:pt x="8389" y="21492"/>
                    <a:pt x="8727" y="21492"/>
                  </a:cubicBezTo>
                  <a:cubicBezTo>
                    <a:pt x="9946" y="21492"/>
                    <a:pt x="10491" y="20436"/>
                    <a:pt x="9708" y="18868"/>
                  </a:cubicBezTo>
                  <a:lnTo>
                    <a:pt x="9708" y="18868"/>
                  </a:lnTo>
                  <a:cubicBezTo>
                    <a:pt x="9875" y="19169"/>
                    <a:pt x="12943" y="19602"/>
                    <a:pt x="13410" y="19669"/>
                  </a:cubicBezTo>
                  <a:cubicBezTo>
                    <a:pt x="13546" y="19677"/>
                    <a:pt x="13684" y="19681"/>
                    <a:pt x="13823" y="19681"/>
                  </a:cubicBezTo>
                  <a:cubicBezTo>
                    <a:pt x="14845" y="19681"/>
                    <a:pt x="15936" y="19456"/>
                    <a:pt x="16846" y="18868"/>
                  </a:cubicBezTo>
                  <a:cubicBezTo>
                    <a:pt x="18078" y="18018"/>
                    <a:pt x="17401" y="16212"/>
                    <a:pt x="16108" y="15789"/>
                  </a:cubicBezTo>
                  <a:lnTo>
                    <a:pt x="16108" y="15789"/>
                  </a:lnTo>
                  <a:cubicBezTo>
                    <a:pt x="16123" y="15790"/>
                    <a:pt x="16137" y="15790"/>
                    <a:pt x="16152" y="15790"/>
                  </a:cubicBezTo>
                  <a:cubicBezTo>
                    <a:pt x="18533" y="15790"/>
                    <a:pt x="24337" y="12971"/>
                    <a:pt x="22550" y="10729"/>
                  </a:cubicBezTo>
                  <a:cubicBezTo>
                    <a:pt x="22205" y="10293"/>
                    <a:pt x="21730" y="10164"/>
                    <a:pt x="21240" y="10164"/>
                  </a:cubicBezTo>
                  <a:cubicBezTo>
                    <a:pt x="20831" y="10164"/>
                    <a:pt x="20412" y="10253"/>
                    <a:pt x="20049" y="10329"/>
                  </a:cubicBezTo>
                  <a:cubicBezTo>
                    <a:pt x="20916" y="9195"/>
                    <a:pt x="22450" y="7560"/>
                    <a:pt x="21516" y="6193"/>
                  </a:cubicBezTo>
                  <a:cubicBezTo>
                    <a:pt x="21141" y="5638"/>
                    <a:pt x="20597" y="5413"/>
                    <a:pt x="20024" y="5413"/>
                  </a:cubicBezTo>
                  <a:cubicBezTo>
                    <a:pt x="19324" y="5413"/>
                    <a:pt x="18579" y="5749"/>
                    <a:pt x="18047" y="6226"/>
                  </a:cubicBezTo>
                  <a:cubicBezTo>
                    <a:pt x="18914" y="4692"/>
                    <a:pt x="19415" y="2023"/>
                    <a:pt x="18047" y="555"/>
                  </a:cubicBezTo>
                  <a:cubicBezTo>
                    <a:pt x="17660" y="161"/>
                    <a:pt x="17329" y="0"/>
                    <a:pt x="170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52"/>
            <p:cNvSpPr/>
            <p:nvPr/>
          </p:nvSpPr>
          <p:spPr>
            <a:xfrm>
              <a:off x="2745267" y="2156793"/>
              <a:ext cx="344261" cy="304004"/>
            </a:xfrm>
            <a:custGeom>
              <a:avLst/>
              <a:gdLst/>
              <a:ahLst/>
              <a:cxnLst/>
              <a:rect l="l" t="t" r="r" b="b"/>
              <a:pathLst>
                <a:path w="24338" h="21492" extrusionOk="0">
                  <a:moveTo>
                    <a:pt x="17040" y="0"/>
                  </a:moveTo>
                  <a:cubicBezTo>
                    <a:pt x="16008" y="0"/>
                    <a:pt x="15511" y="2049"/>
                    <a:pt x="14912" y="2857"/>
                  </a:cubicBezTo>
                  <a:cubicBezTo>
                    <a:pt x="12543" y="6226"/>
                    <a:pt x="7706" y="4091"/>
                    <a:pt x="3036" y="8494"/>
                  </a:cubicBezTo>
                  <a:cubicBezTo>
                    <a:pt x="568" y="10763"/>
                    <a:pt x="1" y="13731"/>
                    <a:pt x="1035" y="16867"/>
                  </a:cubicBezTo>
                  <a:cubicBezTo>
                    <a:pt x="1068" y="16934"/>
                    <a:pt x="1102" y="17034"/>
                    <a:pt x="1102" y="17101"/>
                  </a:cubicBezTo>
                  <a:cubicBezTo>
                    <a:pt x="1902" y="19269"/>
                    <a:pt x="5605" y="20470"/>
                    <a:pt x="7573" y="21237"/>
                  </a:cubicBezTo>
                  <a:cubicBezTo>
                    <a:pt x="8000" y="21411"/>
                    <a:pt x="8389" y="21492"/>
                    <a:pt x="8727" y="21492"/>
                  </a:cubicBezTo>
                  <a:cubicBezTo>
                    <a:pt x="9946" y="21492"/>
                    <a:pt x="10491" y="20436"/>
                    <a:pt x="9708" y="18868"/>
                  </a:cubicBezTo>
                  <a:lnTo>
                    <a:pt x="9708" y="18868"/>
                  </a:lnTo>
                  <a:cubicBezTo>
                    <a:pt x="9875" y="19169"/>
                    <a:pt x="12943" y="19602"/>
                    <a:pt x="13410" y="19669"/>
                  </a:cubicBezTo>
                  <a:cubicBezTo>
                    <a:pt x="13546" y="19677"/>
                    <a:pt x="13684" y="19681"/>
                    <a:pt x="13823" y="19681"/>
                  </a:cubicBezTo>
                  <a:cubicBezTo>
                    <a:pt x="14845" y="19681"/>
                    <a:pt x="15936" y="19456"/>
                    <a:pt x="16846" y="18868"/>
                  </a:cubicBezTo>
                  <a:cubicBezTo>
                    <a:pt x="18078" y="18018"/>
                    <a:pt x="17401" y="16212"/>
                    <a:pt x="16108" y="15789"/>
                  </a:cubicBezTo>
                  <a:lnTo>
                    <a:pt x="16108" y="15789"/>
                  </a:lnTo>
                  <a:cubicBezTo>
                    <a:pt x="16123" y="15790"/>
                    <a:pt x="16137" y="15790"/>
                    <a:pt x="16152" y="15790"/>
                  </a:cubicBezTo>
                  <a:cubicBezTo>
                    <a:pt x="18533" y="15790"/>
                    <a:pt x="24337" y="12971"/>
                    <a:pt x="22550" y="10729"/>
                  </a:cubicBezTo>
                  <a:cubicBezTo>
                    <a:pt x="22205" y="10293"/>
                    <a:pt x="21730" y="10164"/>
                    <a:pt x="21240" y="10164"/>
                  </a:cubicBezTo>
                  <a:cubicBezTo>
                    <a:pt x="20831" y="10164"/>
                    <a:pt x="20412" y="10253"/>
                    <a:pt x="20049" y="10329"/>
                  </a:cubicBezTo>
                  <a:cubicBezTo>
                    <a:pt x="20916" y="9195"/>
                    <a:pt x="22450" y="7560"/>
                    <a:pt x="21516" y="6193"/>
                  </a:cubicBezTo>
                  <a:cubicBezTo>
                    <a:pt x="21141" y="5638"/>
                    <a:pt x="20597" y="5413"/>
                    <a:pt x="20024" y="5413"/>
                  </a:cubicBezTo>
                  <a:cubicBezTo>
                    <a:pt x="19324" y="5413"/>
                    <a:pt x="18579" y="5749"/>
                    <a:pt x="18047" y="6226"/>
                  </a:cubicBezTo>
                  <a:cubicBezTo>
                    <a:pt x="18914" y="4692"/>
                    <a:pt x="19415" y="2023"/>
                    <a:pt x="18047" y="555"/>
                  </a:cubicBezTo>
                  <a:cubicBezTo>
                    <a:pt x="17660" y="161"/>
                    <a:pt x="17329" y="0"/>
                    <a:pt x="1704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2"/>
            <p:cNvSpPr/>
            <p:nvPr/>
          </p:nvSpPr>
          <p:spPr>
            <a:xfrm>
              <a:off x="2749044" y="2233530"/>
              <a:ext cx="341149" cy="234991"/>
            </a:xfrm>
            <a:custGeom>
              <a:avLst/>
              <a:gdLst/>
              <a:ahLst/>
              <a:cxnLst/>
              <a:rect l="l" t="t" r="r" b="b"/>
              <a:pathLst>
                <a:path w="24118" h="16613" extrusionOk="0">
                  <a:moveTo>
                    <a:pt x="9474" y="13477"/>
                  </a:moveTo>
                  <a:cubicBezTo>
                    <a:pt x="9641" y="13777"/>
                    <a:pt x="12743" y="14277"/>
                    <a:pt x="13177" y="14277"/>
                  </a:cubicBezTo>
                  <a:cubicBezTo>
                    <a:pt x="14344" y="14344"/>
                    <a:pt x="15645" y="14144"/>
                    <a:pt x="16613" y="13477"/>
                  </a:cubicBezTo>
                  <a:cubicBezTo>
                    <a:pt x="17847" y="12610"/>
                    <a:pt x="17180" y="10808"/>
                    <a:pt x="15845" y="10375"/>
                  </a:cubicBezTo>
                  <a:cubicBezTo>
                    <a:pt x="18180" y="10441"/>
                    <a:pt x="24118" y="7606"/>
                    <a:pt x="22317" y="5338"/>
                  </a:cubicBezTo>
                  <a:cubicBezTo>
                    <a:pt x="21683" y="4537"/>
                    <a:pt x="20649" y="4737"/>
                    <a:pt x="19815" y="4937"/>
                  </a:cubicBezTo>
                  <a:cubicBezTo>
                    <a:pt x="20649" y="3803"/>
                    <a:pt x="22250" y="2235"/>
                    <a:pt x="21283" y="801"/>
                  </a:cubicBezTo>
                  <a:cubicBezTo>
                    <a:pt x="20849" y="201"/>
                    <a:pt x="20282" y="1"/>
                    <a:pt x="19648" y="67"/>
                  </a:cubicBezTo>
                  <a:cubicBezTo>
                    <a:pt x="19848" y="134"/>
                    <a:pt x="20048" y="267"/>
                    <a:pt x="20048" y="267"/>
                  </a:cubicBezTo>
                  <a:cubicBezTo>
                    <a:pt x="21816" y="2569"/>
                    <a:pt x="18214" y="4771"/>
                    <a:pt x="18214" y="4771"/>
                  </a:cubicBezTo>
                  <a:cubicBezTo>
                    <a:pt x="18214" y="4771"/>
                    <a:pt x="22150" y="5138"/>
                    <a:pt x="20782" y="7039"/>
                  </a:cubicBezTo>
                  <a:cubicBezTo>
                    <a:pt x="19348" y="8974"/>
                    <a:pt x="14978" y="9741"/>
                    <a:pt x="14978" y="9741"/>
                  </a:cubicBezTo>
                  <a:cubicBezTo>
                    <a:pt x="14978" y="9741"/>
                    <a:pt x="16546" y="10675"/>
                    <a:pt x="15011" y="11676"/>
                  </a:cubicBezTo>
                  <a:cubicBezTo>
                    <a:pt x="13510" y="12676"/>
                    <a:pt x="10008" y="11509"/>
                    <a:pt x="10008" y="11509"/>
                  </a:cubicBezTo>
                  <a:cubicBezTo>
                    <a:pt x="12376" y="10608"/>
                    <a:pt x="14611" y="8106"/>
                    <a:pt x="14311" y="6605"/>
                  </a:cubicBezTo>
                  <a:cubicBezTo>
                    <a:pt x="14011" y="5104"/>
                    <a:pt x="12510" y="5338"/>
                    <a:pt x="12510" y="5338"/>
                  </a:cubicBezTo>
                  <a:cubicBezTo>
                    <a:pt x="12510" y="5338"/>
                    <a:pt x="13277" y="4437"/>
                    <a:pt x="13310" y="3036"/>
                  </a:cubicBezTo>
                  <a:cubicBezTo>
                    <a:pt x="13344" y="1668"/>
                    <a:pt x="11376" y="1668"/>
                    <a:pt x="11376" y="1668"/>
                  </a:cubicBezTo>
                  <a:cubicBezTo>
                    <a:pt x="11376" y="1668"/>
                    <a:pt x="12843" y="2469"/>
                    <a:pt x="12176" y="4137"/>
                  </a:cubicBezTo>
                  <a:cubicBezTo>
                    <a:pt x="11509" y="5805"/>
                    <a:pt x="9474" y="5971"/>
                    <a:pt x="9474" y="5971"/>
                  </a:cubicBezTo>
                  <a:cubicBezTo>
                    <a:pt x="9474" y="5971"/>
                    <a:pt x="12043" y="6338"/>
                    <a:pt x="11009" y="8006"/>
                  </a:cubicBezTo>
                  <a:cubicBezTo>
                    <a:pt x="9975" y="9674"/>
                    <a:pt x="6138" y="10475"/>
                    <a:pt x="2936" y="8206"/>
                  </a:cubicBezTo>
                  <a:cubicBezTo>
                    <a:pt x="1468" y="7206"/>
                    <a:pt x="1202" y="5938"/>
                    <a:pt x="1368" y="4837"/>
                  </a:cubicBezTo>
                  <a:cubicBezTo>
                    <a:pt x="168" y="6805"/>
                    <a:pt x="1" y="9107"/>
                    <a:pt x="801" y="11475"/>
                  </a:cubicBezTo>
                  <a:cubicBezTo>
                    <a:pt x="835" y="11542"/>
                    <a:pt x="868" y="11676"/>
                    <a:pt x="868" y="11776"/>
                  </a:cubicBezTo>
                  <a:cubicBezTo>
                    <a:pt x="1669" y="13944"/>
                    <a:pt x="5371" y="15145"/>
                    <a:pt x="7339" y="15879"/>
                  </a:cubicBezTo>
                  <a:cubicBezTo>
                    <a:pt x="9274" y="16612"/>
                    <a:pt x="10475" y="15445"/>
                    <a:pt x="9474" y="1347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52"/>
            <p:cNvSpPr/>
            <p:nvPr/>
          </p:nvSpPr>
          <p:spPr>
            <a:xfrm>
              <a:off x="2814634" y="2233063"/>
              <a:ext cx="117022" cy="179189"/>
            </a:xfrm>
            <a:custGeom>
              <a:avLst/>
              <a:gdLst/>
              <a:ahLst/>
              <a:cxnLst/>
              <a:rect l="l" t="t" r="r" b="b"/>
              <a:pathLst>
                <a:path w="8273" h="12668" extrusionOk="0">
                  <a:moveTo>
                    <a:pt x="6705" y="0"/>
                  </a:moveTo>
                  <a:cubicBezTo>
                    <a:pt x="6795" y="0"/>
                    <a:pt x="6831" y="27"/>
                    <a:pt x="6933" y="33"/>
                  </a:cubicBezTo>
                  <a:lnTo>
                    <a:pt x="6933" y="33"/>
                  </a:lnTo>
                  <a:cubicBezTo>
                    <a:pt x="6891" y="20"/>
                    <a:pt x="6858" y="10"/>
                    <a:pt x="6839" y="0"/>
                  </a:cubicBezTo>
                  <a:close/>
                  <a:moveTo>
                    <a:pt x="6933" y="33"/>
                  </a:moveTo>
                  <a:cubicBezTo>
                    <a:pt x="6961" y="41"/>
                    <a:pt x="6992" y="51"/>
                    <a:pt x="7025" y="63"/>
                  </a:cubicBezTo>
                  <a:lnTo>
                    <a:pt x="7025" y="63"/>
                  </a:lnTo>
                  <a:cubicBezTo>
                    <a:pt x="7003" y="48"/>
                    <a:pt x="6988" y="34"/>
                    <a:pt x="6972" y="34"/>
                  </a:cubicBezTo>
                  <a:cubicBezTo>
                    <a:pt x="6958" y="34"/>
                    <a:pt x="6945" y="33"/>
                    <a:pt x="6933" y="33"/>
                  </a:cubicBezTo>
                  <a:close/>
                  <a:moveTo>
                    <a:pt x="7025" y="63"/>
                  </a:moveTo>
                  <a:lnTo>
                    <a:pt x="7025" y="63"/>
                  </a:lnTo>
                  <a:cubicBezTo>
                    <a:pt x="7046" y="77"/>
                    <a:pt x="7071" y="92"/>
                    <a:pt x="7108" y="98"/>
                  </a:cubicBezTo>
                  <a:lnTo>
                    <a:pt x="7108" y="98"/>
                  </a:lnTo>
                  <a:cubicBezTo>
                    <a:pt x="7080" y="85"/>
                    <a:pt x="7052" y="73"/>
                    <a:pt x="7025" y="63"/>
                  </a:cubicBezTo>
                  <a:close/>
                  <a:moveTo>
                    <a:pt x="7108" y="98"/>
                  </a:moveTo>
                  <a:cubicBezTo>
                    <a:pt x="7175" y="130"/>
                    <a:pt x="7245" y="173"/>
                    <a:pt x="7306" y="234"/>
                  </a:cubicBezTo>
                  <a:cubicBezTo>
                    <a:pt x="7506" y="400"/>
                    <a:pt x="7372" y="734"/>
                    <a:pt x="7139" y="1001"/>
                  </a:cubicBezTo>
                  <a:cubicBezTo>
                    <a:pt x="6875" y="1231"/>
                    <a:pt x="6547" y="1494"/>
                    <a:pt x="6154" y="1694"/>
                  </a:cubicBezTo>
                  <a:lnTo>
                    <a:pt x="6154" y="1694"/>
                  </a:lnTo>
                  <a:cubicBezTo>
                    <a:pt x="6137" y="1696"/>
                    <a:pt x="6120" y="1699"/>
                    <a:pt x="6105" y="1701"/>
                  </a:cubicBezTo>
                  <a:cubicBezTo>
                    <a:pt x="6105" y="1707"/>
                    <a:pt x="6105" y="1712"/>
                    <a:pt x="6105" y="1717"/>
                  </a:cubicBezTo>
                  <a:lnTo>
                    <a:pt x="6105" y="1717"/>
                  </a:lnTo>
                  <a:lnTo>
                    <a:pt x="5504" y="2002"/>
                  </a:lnTo>
                  <a:lnTo>
                    <a:pt x="5504" y="2002"/>
                  </a:lnTo>
                  <a:lnTo>
                    <a:pt x="6171" y="1902"/>
                  </a:lnTo>
                  <a:cubicBezTo>
                    <a:pt x="6305" y="1902"/>
                    <a:pt x="6468" y="1887"/>
                    <a:pt x="6631" y="1887"/>
                  </a:cubicBezTo>
                  <a:cubicBezTo>
                    <a:pt x="6713" y="1887"/>
                    <a:pt x="6794" y="1890"/>
                    <a:pt x="6872" y="1902"/>
                  </a:cubicBezTo>
                  <a:cubicBezTo>
                    <a:pt x="7139" y="1968"/>
                    <a:pt x="7372" y="2035"/>
                    <a:pt x="7539" y="2235"/>
                  </a:cubicBezTo>
                  <a:cubicBezTo>
                    <a:pt x="7873" y="2669"/>
                    <a:pt x="7873" y="3336"/>
                    <a:pt x="7706" y="3870"/>
                  </a:cubicBezTo>
                  <a:cubicBezTo>
                    <a:pt x="7539" y="4403"/>
                    <a:pt x="7239" y="4904"/>
                    <a:pt x="6872" y="5237"/>
                  </a:cubicBezTo>
                  <a:cubicBezTo>
                    <a:pt x="6595" y="5497"/>
                    <a:pt x="6291" y="5649"/>
                    <a:pt x="5966" y="5753"/>
                  </a:cubicBezTo>
                  <a:lnTo>
                    <a:pt x="5966" y="5753"/>
                  </a:lnTo>
                  <a:cubicBezTo>
                    <a:pt x="5924" y="5748"/>
                    <a:pt x="5881" y="5743"/>
                    <a:pt x="5838" y="5738"/>
                  </a:cubicBezTo>
                  <a:lnTo>
                    <a:pt x="5838" y="5738"/>
                  </a:lnTo>
                  <a:cubicBezTo>
                    <a:pt x="5846" y="5753"/>
                    <a:pt x="5852" y="5769"/>
                    <a:pt x="5856" y="5786"/>
                  </a:cubicBezTo>
                  <a:lnTo>
                    <a:pt x="5856" y="5786"/>
                  </a:lnTo>
                  <a:cubicBezTo>
                    <a:pt x="5586" y="5864"/>
                    <a:pt x="5301" y="5915"/>
                    <a:pt x="5004" y="5971"/>
                  </a:cubicBezTo>
                  <a:cubicBezTo>
                    <a:pt x="5289" y="6057"/>
                    <a:pt x="5580" y="6099"/>
                    <a:pt x="5871" y="6136"/>
                  </a:cubicBezTo>
                  <a:lnTo>
                    <a:pt x="5871" y="6136"/>
                  </a:lnTo>
                  <a:cubicBezTo>
                    <a:pt x="5871" y="6137"/>
                    <a:pt x="5871" y="6137"/>
                    <a:pt x="5871" y="6138"/>
                  </a:cubicBezTo>
                  <a:cubicBezTo>
                    <a:pt x="5873" y="6138"/>
                    <a:pt x="5875" y="6137"/>
                    <a:pt x="5877" y="6137"/>
                  </a:cubicBezTo>
                  <a:lnTo>
                    <a:pt x="5877" y="6137"/>
                  </a:lnTo>
                  <a:cubicBezTo>
                    <a:pt x="6267" y="6186"/>
                    <a:pt x="6658" y="6224"/>
                    <a:pt x="7039" y="6338"/>
                  </a:cubicBezTo>
                  <a:cubicBezTo>
                    <a:pt x="7372" y="6405"/>
                    <a:pt x="7539" y="6538"/>
                    <a:pt x="7673" y="6672"/>
                  </a:cubicBezTo>
                  <a:cubicBezTo>
                    <a:pt x="7839" y="6905"/>
                    <a:pt x="7839" y="7039"/>
                    <a:pt x="7839" y="7039"/>
                  </a:cubicBezTo>
                  <a:lnTo>
                    <a:pt x="7839" y="7172"/>
                  </a:lnTo>
                  <a:cubicBezTo>
                    <a:pt x="7839" y="7239"/>
                    <a:pt x="7806" y="7372"/>
                    <a:pt x="7739" y="7539"/>
                  </a:cubicBezTo>
                  <a:cubicBezTo>
                    <a:pt x="7639" y="7872"/>
                    <a:pt x="7372" y="8306"/>
                    <a:pt x="6905" y="8740"/>
                  </a:cubicBezTo>
                  <a:cubicBezTo>
                    <a:pt x="6472" y="9207"/>
                    <a:pt x="5905" y="9640"/>
                    <a:pt x="5237" y="10007"/>
                  </a:cubicBezTo>
                  <a:cubicBezTo>
                    <a:pt x="4717" y="10297"/>
                    <a:pt x="4046" y="10561"/>
                    <a:pt x="3442" y="10561"/>
                  </a:cubicBezTo>
                  <a:cubicBezTo>
                    <a:pt x="3349" y="10561"/>
                    <a:pt x="3258" y="10554"/>
                    <a:pt x="3169" y="10541"/>
                  </a:cubicBezTo>
                  <a:lnTo>
                    <a:pt x="2269" y="10408"/>
                  </a:lnTo>
                  <a:lnTo>
                    <a:pt x="3103" y="10808"/>
                  </a:lnTo>
                  <a:cubicBezTo>
                    <a:pt x="3116" y="10813"/>
                    <a:pt x="3129" y="10819"/>
                    <a:pt x="3141" y="10824"/>
                  </a:cubicBezTo>
                  <a:lnTo>
                    <a:pt x="3141" y="10824"/>
                  </a:lnTo>
                  <a:cubicBezTo>
                    <a:pt x="3140" y="10830"/>
                    <a:pt x="3138" y="10835"/>
                    <a:pt x="3136" y="10841"/>
                  </a:cubicBezTo>
                  <a:cubicBezTo>
                    <a:pt x="3156" y="10845"/>
                    <a:pt x="3176" y="10848"/>
                    <a:pt x="3197" y="10850"/>
                  </a:cubicBezTo>
                  <a:lnTo>
                    <a:pt x="3197" y="10850"/>
                  </a:lnTo>
                  <a:cubicBezTo>
                    <a:pt x="3322" y="10912"/>
                    <a:pt x="3429" y="10988"/>
                    <a:pt x="3536" y="11041"/>
                  </a:cubicBezTo>
                  <a:cubicBezTo>
                    <a:pt x="3670" y="11141"/>
                    <a:pt x="3770" y="11242"/>
                    <a:pt x="3770" y="11375"/>
                  </a:cubicBezTo>
                  <a:cubicBezTo>
                    <a:pt x="3770" y="11508"/>
                    <a:pt x="3670" y="11642"/>
                    <a:pt x="3536" y="11709"/>
                  </a:cubicBezTo>
                  <a:cubicBezTo>
                    <a:pt x="3470" y="11809"/>
                    <a:pt x="3303" y="11875"/>
                    <a:pt x="3169" y="11975"/>
                  </a:cubicBezTo>
                  <a:cubicBezTo>
                    <a:pt x="2569" y="12242"/>
                    <a:pt x="2002" y="12376"/>
                    <a:pt x="1535" y="12476"/>
                  </a:cubicBezTo>
                  <a:cubicBezTo>
                    <a:pt x="1068" y="12542"/>
                    <a:pt x="668" y="12542"/>
                    <a:pt x="434" y="12542"/>
                  </a:cubicBezTo>
                  <a:cubicBezTo>
                    <a:pt x="167" y="12542"/>
                    <a:pt x="0" y="12509"/>
                    <a:pt x="0" y="12509"/>
                  </a:cubicBezTo>
                  <a:lnTo>
                    <a:pt x="0" y="12509"/>
                  </a:lnTo>
                  <a:cubicBezTo>
                    <a:pt x="0" y="12509"/>
                    <a:pt x="134" y="12576"/>
                    <a:pt x="434" y="12643"/>
                  </a:cubicBezTo>
                  <a:cubicBezTo>
                    <a:pt x="567" y="12659"/>
                    <a:pt x="734" y="12668"/>
                    <a:pt x="930" y="12668"/>
                  </a:cubicBezTo>
                  <a:cubicBezTo>
                    <a:pt x="1126" y="12668"/>
                    <a:pt x="1351" y="12659"/>
                    <a:pt x="1602" y="12643"/>
                  </a:cubicBezTo>
                  <a:cubicBezTo>
                    <a:pt x="2035" y="12542"/>
                    <a:pt x="2636" y="12476"/>
                    <a:pt x="3269" y="12176"/>
                  </a:cubicBezTo>
                  <a:cubicBezTo>
                    <a:pt x="3436" y="12142"/>
                    <a:pt x="3570" y="12042"/>
                    <a:pt x="3703" y="11909"/>
                  </a:cubicBezTo>
                  <a:cubicBezTo>
                    <a:pt x="3836" y="11842"/>
                    <a:pt x="4003" y="11675"/>
                    <a:pt x="4003" y="11408"/>
                  </a:cubicBezTo>
                  <a:cubicBezTo>
                    <a:pt x="4003" y="11175"/>
                    <a:pt x="3870" y="11008"/>
                    <a:pt x="3703" y="10875"/>
                  </a:cubicBezTo>
                  <a:cubicBezTo>
                    <a:pt x="3697" y="10870"/>
                    <a:pt x="3690" y="10865"/>
                    <a:pt x="3684" y="10860"/>
                  </a:cubicBezTo>
                  <a:lnTo>
                    <a:pt x="3684" y="10860"/>
                  </a:lnTo>
                  <a:cubicBezTo>
                    <a:pt x="3911" y="10842"/>
                    <a:pt x="4134" y="10797"/>
                    <a:pt x="4337" y="10741"/>
                  </a:cubicBezTo>
                  <a:cubicBezTo>
                    <a:pt x="4704" y="10674"/>
                    <a:pt x="5104" y="10508"/>
                    <a:pt x="5438" y="10341"/>
                  </a:cubicBezTo>
                  <a:cubicBezTo>
                    <a:pt x="6138" y="10007"/>
                    <a:pt x="6772" y="9540"/>
                    <a:pt x="7206" y="9073"/>
                  </a:cubicBezTo>
                  <a:cubicBezTo>
                    <a:pt x="7706" y="8640"/>
                    <a:pt x="8039" y="8173"/>
                    <a:pt x="8173" y="7739"/>
                  </a:cubicBezTo>
                  <a:cubicBezTo>
                    <a:pt x="8206" y="7539"/>
                    <a:pt x="8273" y="7372"/>
                    <a:pt x="8273" y="7239"/>
                  </a:cubicBezTo>
                  <a:lnTo>
                    <a:pt x="8273" y="7039"/>
                  </a:lnTo>
                  <a:cubicBezTo>
                    <a:pt x="8273" y="7039"/>
                    <a:pt x="8273" y="6972"/>
                    <a:pt x="8206" y="6872"/>
                  </a:cubicBezTo>
                  <a:cubicBezTo>
                    <a:pt x="8206" y="6805"/>
                    <a:pt x="8173" y="6738"/>
                    <a:pt x="8140" y="6672"/>
                  </a:cubicBezTo>
                  <a:cubicBezTo>
                    <a:pt x="8140" y="6572"/>
                    <a:pt x="8039" y="6505"/>
                    <a:pt x="7973" y="6405"/>
                  </a:cubicBezTo>
                  <a:cubicBezTo>
                    <a:pt x="7806" y="6238"/>
                    <a:pt x="7506" y="6038"/>
                    <a:pt x="7172" y="5971"/>
                  </a:cubicBezTo>
                  <a:cubicBezTo>
                    <a:pt x="7006" y="5911"/>
                    <a:pt x="6826" y="5871"/>
                    <a:pt x="6629" y="5839"/>
                  </a:cubicBezTo>
                  <a:lnTo>
                    <a:pt x="6629" y="5839"/>
                  </a:lnTo>
                  <a:cubicBezTo>
                    <a:pt x="6787" y="5748"/>
                    <a:pt x="6948" y="5637"/>
                    <a:pt x="7105" y="5504"/>
                  </a:cubicBezTo>
                  <a:cubicBezTo>
                    <a:pt x="7506" y="5137"/>
                    <a:pt x="7839" y="4570"/>
                    <a:pt x="8006" y="3970"/>
                  </a:cubicBezTo>
                  <a:cubicBezTo>
                    <a:pt x="8106" y="3669"/>
                    <a:pt x="8140" y="3336"/>
                    <a:pt x="8106" y="3002"/>
                  </a:cubicBezTo>
                  <a:cubicBezTo>
                    <a:pt x="8039" y="2669"/>
                    <a:pt x="7939" y="2335"/>
                    <a:pt x="7706" y="2068"/>
                  </a:cubicBezTo>
                  <a:cubicBezTo>
                    <a:pt x="7472" y="1835"/>
                    <a:pt x="7172" y="1701"/>
                    <a:pt x="6872" y="1668"/>
                  </a:cubicBezTo>
                  <a:cubicBezTo>
                    <a:pt x="6794" y="1658"/>
                    <a:pt x="6713" y="1654"/>
                    <a:pt x="6632" y="1654"/>
                  </a:cubicBezTo>
                  <a:cubicBezTo>
                    <a:pt x="6591" y="1654"/>
                    <a:pt x="6551" y="1655"/>
                    <a:pt x="6511" y="1657"/>
                  </a:cubicBezTo>
                  <a:lnTo>
                    <a:pt x="6511" y="1657"/>
                  </a:lnTo>
                  <a:cubicBezTo>
                    <a:pt x="6790" y="1477"/>
                    <a:pt x="7006" y="1281"/>
                    <a:pt x="7172" y="1068"/>
                  </a:cubicBezTo>
                  <a:cubicBezTo>
                    <a:pt x="7306" y="968"/>
                    <a:pt x="7372" y="801"/>
                    <a:pt x="7439" y="634"/>
                  </a:cubicBezTo>
                  <a:cubicBezTo>
                    <a:pt x="7472" y="534"/>
                    <a:pt x="7439" y="467"/>
                    <a:pt x="7439" y="367"/>
                  </a:cubicBezTo>
                  <a:cubicBezTo>
                    <a:pt x="7372" y="334"/>
                    <a:pt x="7339" y="234"/>
                    <a:pt x="7306" y="200"/>
                  </a:cubicBezTo>
                  <a:cubicBezTo>
                    <a:pt x="7272" y="134"/>
                    <a:pt x="7172" y="134"/>
                    <a:pt x="7139" y="100"/>
                  </a:cubicBezTo>
                  <a:cubicBezTo>
                    <a:pt x="7128" y="100"/>
                    <a:pt x="7117" y="99"/>
                    <a:pt x="7108" y="9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2"/>
            <p:cNvSpPr/>
            <p:nvPr/>
          </p:nvSpPr>
          <p:spPr>
            <a:xfrm>
              <a:off x="2825950" y="2249401"/>
              <a:ext cx="45787" cy="17611"/>
            </a:xfrm>
            <a:custGeom>
              <a:avLst/>
              <a:gdLst/>
              <a:ahLst/>
              <a:cxnLst/>
              <a:rect l="l" t="t" r="r" b="b"/>
              <a:pathLst>
                <a:path w="3237" h="1245" extrusionOk="0">
                  <a:moveTo>
                    <a:pt x="2865" y="1"/>
                  </a:moveTo>
                  <a:cubicBezTo>
                    <a:pt x="2806" y="1"/>
                    <a:pt x="2740" y="5"/>
                    <a:pt x="2670" y="13"/>
                  </a:cubicBezTo>
                  <a:cubicBezTo>
                    <a:pt x="2403" y="46"/>
                    <a:pt x="2203" y="179"/>
                    <a:pt x="2203" y="313"/>
                  </a:cubicBezTo>
                  <a:cubicBezTo>
                    <a:pt x="2203" y="415"/>
                    <a:pt x="2339" y="458"/>
                    <a:pt x="2537" y="458"/>
                  </a:cubicBezTo>
                  <a:cubicBezTo>
                    <a:pt x="2598" y="458"/>
                    <a:pt x="2665" y="454"/>
                    <a:pt x="2736" y="446"/>
                  </a:cubicBezTo>
                  <a:cubicBezTo>
                    <a:pt x="3036" y="380"/>
                    <a:pt x="3237" y="280"/>
                    <a:pt x="3203" y="146"/>
                  </a:cubicBezTo>
                  <a:cubicBezTo>
                    <a:pt x="3178" y="44"/>
                    <a:pt x="3055" y="1"/>
                    <a:pt x="2865" y="1"/>
                  </a:cubicBezTo>
                  <a:close/>
                  <a:moveTo>
                    <a:pt x="1364" y="120"/>
                  </a:moveTo>
                  <a:cubicBezTo>
                    <a:pt x="1183" y="120"/>
                    <a:pt x="952" y="188"/>
                    <a:pt x="701" y="313"/>
                  </a:cubicBezTo>
                  <a:cubicBezTo>
                    <a:pt x="234" y="546"/>
                    <a:pt x="1" y="880"/>
                    <a:pt x="68" y="1113"/>
                  </a:cubicBezTo>
                  <a:cubicBezTo>
                    <a:pt x="127" y="1202"/>
                    <a:pt x="245" y="1245"/>
                    <a:pt x="395" y="1245"/>
                  </a:cubicBezTo>
                  <a:cubicBezTo>
                    <a:pt x="585" y="1245"/>
                    <a:pt x="827" y="1177"/>
                    <a:pt x="1068" y="1047"/>
                  </a:cubicBezTo>
                  <a:cubicBezTo>
                    <a:pt x="1502" y="813"/>
                    <a:pt x="1802" y="480"/>
                    <a:pt x="1702" y="280"/>
                  </a:cubicBezTo>
                  <a:cubicBezTo>
                    <a:pt x="1640" y="171"/>
                    <a:pt x="1521" y="120"/>
                    <a:pt x="1364" y="12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52"/>
            <p:cNvSpPr/>
            <p:nvPr/>
          </p:nvSpPr>
          <p:spPr>
            <a:xfrm>
              <a:off x="2953354" y="2175507"/>
              <a:ext cx="33043" cy="36904"/>
            </a:xfrm>
            <a:custGeom>
              <a:avLst/>
              <a:gdLst/>
              <a:ahLst/>
              <a:cxnLst/>
              <a:rect l="l" t="t" r="r" b="b"/>
              <a:pathLst>
                <a:path w="2336" h="2609" extrusionOk="0">
                  <a:moveTo>
                    <a:pt x="2013" y="1"/>
                  </a:moveTo>
                  <a:cubicBezTo>
                    <a:pt x="1795" y="1"/>
                    <a:pt x="1530" y="265"/>
                    <a:pt x="1335" y="600"/>
                  </a:cubicBezTo>
                  <a:cubicBezTo>
                    <a:pt x="1135" y="1034"/>
                    <a:pt x="1068" y="1501"/>
                    <a:pt x="1235" y="1601"/>
                  </a:cubicBezTo>
                  <a:cubicBezTo>
                    <a:pt x="1273" y="1623"/>
                    <a:pt x="1314" y="1633"/>
                    <a:pt x="1357" y="1633"/>
                  </a:cubicBezTo>
                  <a:cubicBezTo>
                    <a:pt x="1575" y="1633"/>
                    <a:pt x="1840" y="1368"/>
                    <a:pt x="2035" y="1034"/>
                  </a:cubicBezTo>
                  <a:cubicBezTo>
                    <a:pt x="2302" y="567"/>
                    <a:pt x="2335" y="166"/>
                    <a:pt x="2135" y="33"/>
                  </a:cubicBezTo>
                  <a:cubicBezTo>
                    <a:pt x="2097" y="11"/>
                    <a:pt x="2056" y="1"/>
                    <a:pt x="2013" y="1"/>
                  </a:cubicBezTo>
                  <a:close/>
                  <a:moveTo>
                    <a:pt x="687" y="1861"/>
                  </a:moveTo>
                  <a:cubicBezTo>
                    <a:pt x="564" y="1861"/>
                    <a:pt x="397" y="1947"/>
                    <a:pt x="301" y="2068"/>
                  </a:cubicBezTo>
                  <a:cubicBezTo>
                    <a:pt x="67" y="2235"/>
                    <a:pt x="0" y="2435"/>
                    <a:pt x="67" y="2568"/>
                  </a:cubicBezTo>
                  <a:cubicBezTo>
                    <a:pt x="95" y="2596"/>
                    <a:pt x="132" y="2608"/>
                    <a:pt x="176" y="2608"/>
                  </a:cubicBezTo>
                  <a:cubicBezTo>
                    <a:pt x="291" y="2608"/>
                    <a:pt x="447" y="2522"/>
                    <a:pt x="567" y="2401"/>
                  </a:cubicBezTo>
                  <a:cubicBezTo>
                    <a:pt x="801" y="2235"/>
                    <a:pt x="868" y="1968"/>
                    <a:pt x="801" y="1901"/>
                  </a:cubicBezTo>
                  <a:cubicBezTo>
                    <a:pt x="773" y="1873"/>
                    <a:pt x="733" y="1861"/>
                    <a:pt x="687" y="186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52"/>
            <p:cNvSpPr/>
            <p:nvPr/>
          </p:nvSpPr>
          <p:spPr>
            <a:xfrm>
              <a:off x="2740557" y="2308385"/>
              <a:ext cx="320384" cy="205824"/>
            </a:xfrm>
            <a:custGeom>
              <a:avLst/>
              <a:gdLst/>
              <a:ahLst/>
              <a:cxnLst/>
              <a:rect l="l" t="t" r="r" b="b"/>
              <a:pathLst>
                <a:path w="22650" h="14551" extrusionOk="0">
                  <a:moveTo>
                    <a:pt x="3851" y="0"/>
                  </a:moveTo>
                  <a:cubicBezTo>
                    <a:pt x="1864" y="0"/>
                    <a:pt x="544" y="979"/>
                    <a:pt x="167" y="2547"/>
                  </a:cubicBezTo>
                  <a:cubicBezTo>
                    <a:pt x="34" y="3148"/>
                    <a:pt x="0" y="3848"/>
                    <a:pt x="100" y="4616"/>
                  </a:cubicBezTo>
                  <a:cubicBezTo>
                    <a:pt x="534" y="6951"/>
                    <a:pt x="2102" y="9186"/>
                    <a:pt x="3870" y="10820"/>
                  </a:cubicBezTo>
                  <a:cubicBezTo>
                    <a:pt x="6071" y="12788"/>
                    <a:pt x="9007" y="14189"/>
                    <a:pt x="12009" y="14523"/>
                  </a:cubicBezTo>
                  <a:cubicBezTo>
                    <a:pt x="12167" y="14542"/>
                    <a:pt x="12323" y="14551"/>
                    <a:pt x="12478" y="14551"/>
                  </a:cubicBezTo>
                  <a:cubicBezTo>
                    <a:pt x="15041" y="14551"/>
                    <a:pt x="17194" y="12040"/>
                    <a:pt x="18547" y="10153"/>
                  </a:cubicBezTo>
                  <a:cubicBezTo>
                    <a:pt x="19247" y="9186"/>
                    <a:pt x="19881" y="8151"/>
                    <a:pt x="20448" y="7117"/>
                  </a:cubicBezTo>
                  <a:cubicBezTo>
                    <a:pt x="21082" y="5950"/>
                    <a:pt x="22416" y="4849"/>
                    <a:pt x="22516" y="3515"/>
                  </a:cubicBezTo>
                  <a:cubicBezTo>
                    <a:pt x="22649" y="1808"/>
                    <a:pt x="21104" y="720"/>
                    <a:pt x="19542" y="720"/>
                  </a:cubicBezTo>
                  <a:cubicBezTo>
                    <a:pt x="18754" y="720"/>
                    <a:pt x="17961" y="998"/>
                    <a:pt x="17379" y="1613"/>
                  </a:cubicBezTo>
                  <a:cubicBezTo>
                    <a:pt x="16212" y="2814"/>
                    <a:pt x="17780" y="4816"/>
                    <a:pt x="17780" y="4816"/>
                  </a:cubicBezTo>
                  <a:cubicBezTo>
                    <a:pt x="16012" y="5816"/>
                    <a:pt x="12843" y="9252"/>
                    <a:pt x="12843" y="9252"/>
                  </a:cubicBezTo>
                  <a:cubicBezTo>
                    <a:pt x="12843" y="9252"/>
                    <a:pt x="8173" y="212"/>
                    <a:pt x="4237" y="12"/>
                  </a:cubicBezTo>
                  <a:cubicBezTo>
                    <a:pt x="4106" y="4"/>
                    <a:pt x="3977" y="0"/>
                    <a:pt x="3851"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2"/>
            <p:cNvSpPr/>
            <p:nvPr/>
          </p:nvSpPr>
          <p:spPr>
            <a:xfrm>
              <a:off x="2740557" y="2308385"/>
              <a:ext cx="320384" cy="205824"/>
            </a:xfrm>
            <a:custGeom>
              <a:avLst/>
              <a:gdLst/>
              <a:ahLst/>
              <a:cxnLst/>
              <a:rect l="l" t="t" r="r" b="b"/>
              <a:pathLst>
                <a:path w="22650" h="14551" extrusionOk="0">
                  <a:moveTo>
                    <a:pt x="3851" y="0"/>
                  </a:moveTo>
                  <a:cubicBezTo>
                    <a:pt x="1864" y="0"/>
                    <a:pt x="544" y="979"/>
                    <a:pt x="167" y="2547"/>
                  </a:cubicBezTo>
                  <a:cubicBezTo>
                    <a:pt x="34" y="3148"/>
                    <a:pt x="0" y="3848"/>
                    <a:pt x="100" y="4616"/>
                  </a:cubicBezTo>
                  <a:cubicBezTo>
                    <a:pt x="534" y="6951"/>
                    <a:pt x="2102" y="9186"/>
                    <a:pt x="3870" y="10820"/>
                  </a:cubicBezTo>
                  <a:cubicBezTo>
                    <a:pt x="6071" y="12788"/>
                    <a:pt x="9007" y="14189"/>
                    <a:pt x="12009" y="14523"/>
                  </a:cubicBezTo>
                  <a:cubicBezTo>
                    <a:pt x="12167" y="14542"/>
                    <a:pt x="12323" y="14551"/>
                    <a:pt x="12478" y="14551"/>
                  </a:cubicBezTo>
                  <a:cubicBezTo>
                    <a:pt x="15041" y="14551"/>
                    <a:pt x="17194" y="12040"/>
                    <a:pt x="18547" y="10153"/>
                  </a:cubicBezTo>
                  <a:cubicBezTo>
                    <a:pt x="19247" y="9186"/>
                    <a:pt x="19881" y="8151"/>
                    <a:pt x="20448" y="7117"/>
                  </a:cubicBezTo>
                  <a:cubicBezTo>
                    <a:pt x="21082" y="5950"/>
                    <a:pt x="22416" y="4849"/>
                    <a:pt x="22516" y="3515"/>
                  </a:cubicBezTo>
                  <a:cubicBezTo>
                    <a:pt x="22649" y="1808"/>
                    <a:pt x="21104" y="720"/>
                    <a:pt x="19542" y="720"/>
                  </a:cubicBezTo>
                  <a:cubicBezTo>
                    <a:pt x="18754" y="720"/>
                    <a:pt x="17961" y="998"/>
                    <a:pt x="17379" y="1613"/>
                  </a:cubicBezTo>
                  <a:cubicBezTo>
                    <a:pt x="16212" y="2814"/>
                    <a:pt x="17780" y="4816"/>
                    <a:pt x="17780" y="4816"/>
                  </a:cubicBezTo>
                  <a:cubicBezTo>
                    <a:pt x="16012" y="5816"/>
                    <a:pt x="12843" y="9252"/>
                    <a:pt x="12843" y="9252"/>
                  </a:cubicBezTo>
                  <a:cubicBezTo>
                    <a:pt x="12843" y="9252"/>
                    <a:pt x="8173" y="212"/>
                    <a:pt x="4237" y="12"/>
                  </a:cubicBezTo>
                  <a:cubicBezTo>
                    <a:pt x="4106" y="4"/>
                    <a:pt x="3977" y="0"/>
                    <a:pt x="3851"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2"/>
            <p:cNvSpPr/>
            <p:nvPr/>
          </p:nvSpPr>
          <p:spPr>
            <a:xfrm>
              <a:off x="2741024" y="2310436"/>
              <a:ext cx="318503" cy="203080"/>
            </a:xfrm>
            <a:custGeom>
              <a:avLst/>
              <a:gdLst/>
              <a:ahLst/>
              <a:cxnLst/>
              <a:rect l="l" t="t" r="r" b="b"/>
              <a:pathLst>
                <a:path w="22517" h="14357" extrusionOk="0">
                  <a:moveTo>
                    <a:pt x="2369" y="1"/>
                  </a:moveTo>
                  <a:cubicBezTo>
                    <a:pt x="1202" y="368"/>
                    <a:pt x="468" y="1202"/>
                    <a:pt x="167" y="2336"/>
                  </a:cubicBezTo>
                  <a:cubicBezTo>
                    <a:pt x="1" y="2903"/>
                    <a:pt x="1" y="3637"/>
                    <a:pt x="134" y="4371"/>
                  </a:cubicBezTo>
                  <a:cubicBezTo>
                    <a:pt x="534" y="6739"/>
                    <a:pt x="2136" y="9007"/>
                    <a:pt x="3870" y="10575"/>
                  </a:cubicBezTo>
                  <a:cubicBezTo>
                    <a:pt x="6038" y="12576"/>
                    <a:pt x="9007" y="13977"/>
                    <a:pt x="12009" y="14311"/>
                  </a:cubicBezTo>
                  <a:cubicBezTo>
                    <a:pt x="12210" y="14342"/>
                    <a:pt x="12408" y="14357"/>
                    <a:pt x="12603" y="14357"/>
                  </a:cubicBezTo>
                  <a:cubicBezTo>
                    <a:pt x="15132" y="14357"/>
                    <a:pt x="17185" y="11866"/>
                    <a:pt x="18547" y="10008"/>
                  </a:cubicBezTo>
                  <a:cubicBezTo>
                    <a:pt x="19248" y="9041"/>
                    <a:pt x="19882" y="8006"/>
                    <a:pt x="20482" y="6972"/>
                  </a:cubicBezTo>
                  <a:cubicBezTo>
                    <a:pt x="21082" y="5772"/>
                    <a:pt x="22383" y="4704"/>
                    <a:pt x="22517" y="3370"/>
                  </a:cubicBezTo>
                  <a:cubicBezTo>
                    <a:pt x="22517" y="3136"/>
                    <a:pt x="22517" y="2903"/>
                    <a:pt x="22483" y="2669"/>
                  </a:cubicBezTo>
                  <a:cubicBezTo>
                    <a:pt x="22044" y="3517"/>
                    <a:pt x="21309" y="4246"/>
                    <a:pt x="20113" y="4246"/>
                  </a:cubicBezTo>
                  <a:cubicBezTo>
                    <a:pt x="20038" y="4246"/>
                    <a:pt x="19960" y="4243"/>
                    <a:pt x="19882" y="4237"/>
                  </a:cubicBezTo>
                  <a:cubicBezTo>
                    <a:pt x="18247" y="4170"/>
                    <a:pt x="17480" y="3036"/>
                    <a:pt x="17046" y="1969"/>
                  </a:cubicBezTo>
                  <a:lnTo>
                    <a:pt x="17046" y="1969"/>
                  </a:lnTo>
                  <a:cubicBezTo>
                    <a:pt x="16646" y="3170"/>
                    <a:pt x="17813" y="4637"/>
                    <a:pt x="17813" y="4637"/>
                  </a:cubicBezTo>
                  <a:cubicBezTo>
                    <a:pt x="17680" y="4704"/>
                    <a:pt x="17513" y="4804"/>
                    <a:pt x="17346" y="4904"/>
                  </a:cubicBezTo>
                  <a:cubicBezTo>
                    <a:pt x="17547" y="5138"/>
                    <a:pt x="17813" y="5338"/>
                    <a:pt x="17980" y="5538"/>
                  </a:cubicBezTo>
                  <a:cubicBezTo>
                    <a:pt x="18714" y="6405"/>
                    <a:pt x="17547" y="10542"/>
                    <a:pt x="14644" y="11209"/>
                  </a:cubicBezTo>
                  <a:cubicBezTo>
                    <a:pt x="14469" y="11248"/>
                    <a:pt x="14314" y="11267"/>
                    <a:pt x="14178" y="11267"/>
                  </a:cubicBezTo>
                  <a:cubicBezTo>
                    <a:pt x="12807" y="11267"/>
                    <a:pt x="13298" y="9402"/>
                    <a:pt x="13844" y="8006"/>
                  </a:cubicBezTo>
                  <a:lnTo>
                    <a:pt x="13844" y="8006"/>
                  </a:lnTo>
                  <a:cubicBezTo>
                    <a:pt x="13243" y="8640"/>
                    <a:pt x="12843" y="9041"/>
                    <a:pt x="12843" y="9041"/>
                  </a:cubicBezTo>
                  <a:cubicBezTo>
                    <a:pt x="12843" y="9041"/>
                    <a:pt x="12510" y="8407"/>
                    <a:pt x="12009" y="7539"/>
                  </a:cubicBezTo>
                  <a:cubicBezTo>
                    <a:pt x="11976" y="8207"/>
                    <a:pt x="11842" y="8874"/>
                    <a:pt x="11476" y="9174"/>
                  </a:cubicBezTo>
                  <a:cubicBezTo>
                    <a:pt x="11375" y="9256"/>
                    <a:pt x="11237" y="9295"/>
                    <a:pt x="11068" y="9295"/>
                  </a:cubicBezTo>
                  <a:cubicBezTo>
                    <a:pt x="9724" y="9295"/>
                    <a:pt x="6411" y="6833"/>
                    <a:pt x="4070" y="3870"/>
                  </a:cubicBezTo>
                  <a:cubicBezTo>
                    <a:pt x="2703" y="2136"/>
                    <a:pt x="2369" y="835"/>
                    <a:pt x="2369"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2"/>
            <p:cNvSpPr/>
            <p:nvPr/>
          </p:nvSpPr>
          <p:spPr>
            <a:xfrm>
              <a:off x="2980244" y="2324553"/>
              <a:ext cx="51445" cy="59975"/>
            </a:xfrm>
            <a:custGeom>
              <a:avLst/>
              <a:gdLst/>
              <a:ahLst/>
              <a:cxnLst/>
              <a:rect l="l" t="t" r="r" b="b"/>
              <a:pathLst>
                <a:path w="3637" h="4240" extrusionOk="0">
                  <a:moveTo>
                    <a:pt x="1304" y="0"/>
                  </a:moveTo>
                  <a:cubicBezTo>
                    <a:pt x="1131" y="0"/>
                    <a:pt x="966" y="29"/>
                    <a:pt x="801" y="70"/>
                  </a:cubicBezTo>
                  <a:cubicBezTo>
                    <a:pt x="534" y="170"/>
                    <a:pt x="401" y="370"/>
                    <a:pt x="268" y="537"/>
                  </a:cubicBezTo>
                  <a:lnTo>
                    <a:pt x="134" y="804"/>
                  </a:lnTo>
                  <a:cubicBezTo>
                    <a:pt x="101" y="871"/>
                    <a:pt x="34" y="971"/>
                    <a:pt x="34" y="1004"/>
                  </a:cubicBezTo>
                  <a:cubicBezTo>
                    <a:pt x="1" y="1071"/>
                    <a:pt x="1" y="1171"/>
                    <a:pt x="1" y="1171"/>
                  </a:cubicBezTo>
                  <a:cubicBezTo>
                    <a:pt x="1" y="1171"/>
                    <a:pt x="101" y="904"/>
                    <a:pt x="301" y="571"/>
                  </a:cubicBezTo>
                  <a:cubicBezTo>
                    <a:pt x="368" y="404"/>
                    <a:pt x="601" y="304"/>
                    <a:pt x="801" y="204"/>
                  </a:cubicBezTo>
                  <a:cubicBezTo>
                    <a:pt x="935" y="187"/>
                    <a:pt x="1060" y="179"/>
                    <a:pt x="1181" y="179"/>
                  </a:cubicBezTo>
                  <a:cubicBezTo>
                    <a:pt x="1302" y="179"/>
                    <a:pt x="1418" y="187"/>
                    <a:pt x="1535" y="204"/>
                  </a:cubicBezTo>
                  <a:cubicBezTo>
                    <a:pt x="2036" y="337"/>
                    <a:pt x="2503" y="637"/>
                    <a:pt x="2803" y="871"/>
                  </a:cubicBezTo>
                  <a:cubicBezTo>
                    <a:pt x="3103" y="1171"/>
                    <a:pt x="3203" y="1371"/>
                    <a:pt x="3203" y="1371"/>
                  </a:cubicBezTo>
                  <a:cubicBezTo>
                    <a:pt x="3170" y="1371"/>
                    <a:pt x="3336" y="1538"/>
                    <a:pt x="3336" y="1805"/>
                  </a:cubicBezTo>
                  <a:cubicBezTo>
                    <a:pt x="3336" y="1905"/>
                    <a:pt x="3270" y="2072"/>
                    <a:pt x="3103" y="2172"/>
                  </a:cubicBezTo>
                  <a:cubicBezTo>
                    <a:pt x="2936" y="2238"/>
                    <a:pt x="2669" y="2305"/>
                    <a:pt x="2436" y="2338"/>
                  </a:cubicBezTo>
                  <a:lnTo>
                    <a:pt x="1802" y="2405"/>
                  </a:lnTo>
                  <a:lnTo>
                    <a:pt x="2402" y="2539"/>
                  </a:lnTo>
                  <a:cubicBezTo>
                    <a:pt x="2636" y="2572"/>
                    <a:pt x="2836" y="2739"/>
                    <a:pt x="2970" y="3006"/>
                  </a:cubicBezTo>
                  <a:cubicBezTo>
                    <a:pt x="3103" y="3239"/>
                    <a:pt x="3136" y="3539"/>
                    <a:pt x="3070" y="3739"/>
                  </a:cubicBezTo>
                  <a:cubicBezTo>
                    <a:pt x="2970" y="3973"/>
                    <a:pt x="2803" y="4140"/>
                    <a:pt x="2669" y="4173"/>
                  </a:cubicBezTo>
                  <a:cubicBezTo>
                    <a:pt x="2569" y="4206"/>
                    <a:pt x="2469" y="4240"/>
                    <a:pt x="2469" y="4240"/>
                  </a:cubicBezTo>
                  <a:lnTo>
                    <a:pt x="2603" y="4240"/>
                  </a:lnTo>
                  <a:cubicBezTo>
                    <a:pt x="2636" y="4240"/>
                    <a:pt x="2669" y="4240"/>
                    <a:pt x="2769" y="4206"/>
                  </a:cubicBezTo>
                  <a:cubicBezTo>
                    <a:pt x="2936" y="4173"/>
                    <a:pt x="3136" y="4006"/>
                    <a:pt x="3203" y="3739"/>
                  </a:cubicBezTo>
                  <a:cubicBezTo>
                    <a:pt x="3303" y="3506"/>
                    <a:pt x="3303" y="3206"/>
                    <a:pt x="3170" y="2906"/>
                  </a:cubicBezTo>
                  <a:cubicBezTo>
                    <a:pt x="3110" y="2747"/>
                    <a:pt x="2991" y="2600"/>
                    <a:pt x="2842" y="2493"/>
                  </a:cubicBezTo>
                  <a:lnTo>
                    <a:pt x="2842" y="2493"/>
                  </a:lnTo>
                  <a:cubicBezTo>
                    <a:pt x="3004" y="2463"/>
                    <a:pt x="3149" y="2419"/>
                    <a:pt x="3270" y="2338"/>
                  </a:cubicBezTo>
                  <a:cubicBezTo>
                    <a:pt x="3503" y="2205"/>
                    <a:pt x="3637" y="2005"/>
                    <a:pt x="3637" y="1805"/>
                  </a:cubicBezTo>
                  <a:cubicBezTo>
                    <a:pt x="3637" y="1404"/>
                    <a:pt x="3470" y="1238"/>
                    <a:pt x="3470" y="1238"/>
                  </a:cubicBezTo>
                  <a:cubicBezTo>
                    <a:pt x="3470" y="1238"/>
                    <a:pt x="3336" y="971"/>
                    <a:pt x="3003" y="704"/>
                  </a:cubicBezTo>
                  <a:cubicBezTo>
                    <a:pt x="2669" y="404"/>
                    <a:pt x="2169" y="137"/>
                    <a:pt x="1635" y="37"/>
                  </a:cubicBezTo>
                  <a:cubicBezTo>
                    <a:pt x="1521" y="11"/>
                    <a:pt x="1411" y="0"/>
                    <a:pt x="1304"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2"/>
            <p:cNvSpPr/>
            <p:nvPr/>
          </p:nvSpPr>
          <p:spPr>
            <a:xfrm>
              <a:off x="3031675" y="2341697"/>
              <a:ext cx="25970" cy="28347"/>
            </a:xfrm>
            <a:custGeom>
              <a:avLst/>
              <a:gdLst/>
              <a:ahLst/>
              <a:cxnLst/>
              <a:rect l="l" t="t" r="r" b="b"/>
              <a:pathLst>
                <a:path w="1836" h="2004" extrusionOk="0">
                  <a:moveTo>
                    <a:pt x="1347" y="1"/>
                  </a:moveTo>
                  <a:cubicBezTo>
                    <a:pt x="1293" y="1"/>
                    <a:pt x="1218" y="9"/>
                    <a:pt x="1135" y="26"/>
                  </a:cubicBezTo>
                  <a:cubicBezTo>
                    <a:pt x="968" y="92"/>
                    <a:pt x="801" y="192"/>
                    <a:pt x="601" y="326"/>
                  </a:cubicBezTo>
                  <a:cubicBezTo>
                    <a:pt x="434" y="459"/>
                    <a:pt x="201" y="659"/>
                    <a:pt x="134" y="826"/>
                  </a:cubicBezTo>
                  <a:cubicBezTo>
                    <a:pt x="1" y="1026"/>
                    <a:pt x="1" y="1193"/>
                    <a:pt x="1" y="1293"/>
                  </a:cubicBezTo>
                  <a:cubicBezTo>
                    <a:pt x="1" y="1527"/>
                    <a:pt x="34" y="1593"/>
                    <a:pt x="34" y="1593"/>
                  </a:cubicBezTo>
                  <a:cubicBezTo>
                    <a:pt x="34" y="1593"/>
                    <a:pt x="34" y="1760"/>
                    <a:pt x="301" y="1927"/>
                  </a:cubicBezTo>
                  <a:cubicBezTo>
                    <a:pt x="377" y="1981"/>
                    <a:pt x="463" y="2004"/>
                    <a:pt x="553" y="2004"/>
                  </a:cubicBezTo>
                  <a:cubicBezTo>
                    <a:pt x="740" y="2004"/>
                    <a:pt x="944" y="1906"/>
                    <a:pt x="1101" y="1794"/>
                  </a:cubicBezTo>
                  <a:cubicBezTo>
                    <a:pt x="1535" y="1493"/>
                    <a:pt x="1835" y="960"/>
                    <a:pt x="1802" y="960"/>
                  </a:cubicBezTo>
                  <a:lnTo>
                    <a:pt x="1802" y="960"/>
                  </a:lnTo>
                  <a:cubicBezTo>
                    <a:pt x="1802" y="960"/>
                    <a:pt x="1702" y="1060"/>
                    <a:pt x="1602" y="1126"/>
                  </a:cubicBezTo>
                  <a:cubicBezTo>
                    <a:pt x="1435" y="1260"/>
                    <a:pt x="1202" y="1427"/>
                    <a:pt x="1001" y="1527"/>
                  </a:cubicBezTo>
                  <a:cubicBezTo>
                    <a:pt x="868" y="1616"/>
                    <a:pt x="705" y="1660"/>
                    <a:pt x="581" y="1660"/>
                  </a:cubicBezTo>
                  <a:cubicBezTo>
                    <a:pt x="520" y="1660"/>
                    <a:pt x="468" y="1649"/>
                    <a:pt x="434" y="1627"/>
                  </a:cubicBezTo>
                  <a:cubicBezTo>
                    <a:pt x="301" y="1527"/>
                    <a:pt x="301" y="1427"/>
                    <a:pt x="301" y="1427"/>
                  </a:cubicBezTo>
                  <a:lnTo>
                    <a:pt x="268" y="1193"/>
                  </a:lnTo>
                  <a:cubicBezTo>
                    <a:pt x="201" y="1160"/>
                    <a:pt x="201" y="1093"/>
                    <a:pt x="301" y="926"/>
                  </a:cubicBezTo>
                  <a:cubicBezTo>
                    <a:pt x="368" y="793"/>
                    <a:pt x="501" y="593"/>
                    <a:pt x="668" y="459"/>
                  </a:cubicBezTo>
                  <a:cubicBezTo>
                    <a:pt x="835" y="293"/>
                    <a:pt x="1035" y="192"/>
                    <a:pt x="1168" y="126"/>
                  </a:cubicBezTo>
                  <a:cubicBezTo>
                    <a:pt x="1335" y="92"/>
                    <a:pt x="1435" y="26"/>
                    <a:pt x="1435" y="26"/>
                  </a:cubicBezTo>
                  <a:cubicBezTo>
                    <a:pt x="1435" y="9"/>
                    <a:pt x="1402" y="1"/>
                    <a:pt x="1347"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52"/>
            <p:cNvSpPr/>
            <p:nvPr/>
          </p:nvSpPr>
          <p:spPr>
            <a:xfrm>
              <a:off x="3024603" y="2328839"/>
              <a:ext cx="23127" cy="15163"/>
            </a:xfrm>
            <a:custGeom>
              <a:avLst/>
              <a:gdLst/>
              <a:ahLst/>
              <a:cxnLst/>
              <a:rect l="l" t="t" r="r" b="b"/>
              <a:pathLst>
                <a:path w="1635" h="1072" extrusionOk="0">
                  <a:moveTo>
                    <a:pt x="1101" y="1"/>
                  </a:moveTo>
                  <a:cubicBezTo>
                    <a:pt x="968" y="1"/>
                    <a:pt x="801" y="34"/>
                    <a:pt x="701" y="67"/>
                  </a:cubicBezTo>
                  <a:cubicBezTo>
                    <a:pt x="601" y="101"/>
                    <a:pt x="534" y="167"/>
                    <a:pt x="534" y="167"/>
                  </a:cubicBezTo>
                  <a:cubicBezTo>
                    <a:pt x="534" y="167"/>
                    <a:pt x="334" y="334"/>
                    <a:pt x="200" y="568"/>
                  </a:cubicBezTo>
                  <a:cubicBezTo>
                    <a:pt x="100" y="835"/>
                    <a:pt x="0" y="1068"/>
                    <a:pt x="34" y="1068"/>
                  </a:cubicBezTo>
                  <a:cubicBezTo>
                    <a:pt x="34" y="1070"/>
                    <a:pt x="34" y="1071"/>
                    <a:pt x="35" y="1071"/>
                  </a:cubicBezTo>
                  <a:cubicBezTo>
                    <a:pt x="51" y="1071"/>
                    <a:pt x="178" y="859"/>
                    <a:pt x="334" y="735"/>
                  </a:cubicBezTo>
                  <a:cubicBezTo>
                    <a:pt x="467" y="534"/>
                    <a:pt x="667" y="401"/>
                    <a:pt x="667" y="401"/>
                  </a:cubicBezTo>
                  <a:cubicBezTo>
                    <a:pt x="667" y="401"/>
                    <a:pt x="868" y="234"/>
                    <a:pt x="1101" y="201"/>
                  </a:cubicBezTo>
                  <a:cubicBezTo>
                    <a:pt x="1167" y="173"/>
                    <a:pt x="1236" y="163"/>
                    <a:pt x="1300" y="163"/>
                  </a:cubicBezTo>
                  <a:cubicBezTo>
                    <a:pt x="1438" y="163"/>
                    <a:pt x="1556" y="206"/>
                    <a:pt x="1591" y="206"/>
                  </a:cubicBezTo>
                  <a:cubicBezTo>
                    <a:pt x="1598" y="206"/>
                    <a:pt x="1601" y="205"/>
                    <a:pt x="1601" y="201"/>
                  </a:cubicBezTo>
                  <a:cubicBezTo>
                    <a:pt x="1635" y="167"/>
                    <a:pt x="1368" y="1"/>
                    <a:pt x="1101"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52"/>
            <p:cNvSpPr/>
            <p:nvPr/>
          </p:nvSpPr>
          <p:spPr>
            <a:xfrm>
              <a:off x="3019412" y="2358572"/>
              <a:ext cx="15107" cy="6620"/>
            </a:xfrm>
            <a:custGeom>
              <a:avLst/>
              <a:gdLst/>
              <a:ahLst/>
              <a:cxnLst/>
              <a:rect l="l" t="t" r="r" b="b"/>
              <a:pathLst>
                <a:path w="1068" h="468" extrusionOk="0">
                  <a:moveTo>
                    <a:pt x="1034" y="0"/>
                  </a:moveTo>
                  <a:cubicBezTo>
                    <a:pt x="1001" y="0"/>
                    <a:pt x="868" y="100"/>
                    <a:pt x="768" y="167"/>
                  </a:cubicBezTo>
                  <a:cubicBezTo>
                    <a:pt x="668" y="234"/>
                    <a:pt x="534" y="234"/>
                    <a:pt x="534" y="234"/>
                  </a:cubicBezTo>
                  <a:cubicBezTo>
                    <a:pt x="534" y="234"/>
                    <a:pt x="401" y="234"/>
                    <a:pt x="267" y="167"/>
                  </a:cubicBezTo>
                  <a:cubicBezTo>
                    <a:pt x="187" y="140"/>
                    <a:pt x="106" y="48"/>
                    <a:pt x="60" y="48"/>
                  </a:cubicBezTo>
                  <a:cubicBezTo>
                    <a:pt x="49" y="48"/>
                    <a:pt x="40" y="54"/>
                    <a:pt x="34" y="67"/>
                  </a:cubicBezTo>
                  <a:cubicBezTo>
                    <a:pt x="0" y="67"/>
                    <a:pt x="67" y="200"/>
                    <a:pt x="201" y="334"/>
                  </a:cubicBezTo>
                  <a:cubicBezTo>
                    <a:pt x="334" y="467"/>
                    <a:pt x="534" y="467"/>
                    <a:pt x="534" y="467"/>
                  </a:cubicBezTo>
                  <a:cubicBezTo>
                    <a:pt x="534" y="467"/>
                    <a:pt x="734" y="434"/>
                    <a:pt x="868" y="300"/>
                  </a:cubicBezTo>
                  <a:cubicBezTo>
                    <a:pt x="1001" y="167"/>
                    <a:pt x="1068" y="0"/>
                    <a:pt x="1034"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2"/>
            <p:cNvSpPr/>
            <p:nvPr/>
          </p:nvSpPr>
          <p:spPr>
            <a:xfrm>
              <a:off x="3009496" y="2320210"/>
              <a:ext cx="16536" cy="10057"/>
            </a:xfrm>
            <a:custGeom>
              <a:avLst/>
              <a:gdLst/>
              <a:ahLst/>
              <a:cxnLst/>
              <a:rect l="l" t="t" r="r" b="b"/>
              <a:pathLst>
                <a:path w="1169" h="711" extrusionOk="0">
                  <a:moveTo>
                    <a:pt x="633" y="1"/>
                  </a:moveTo>
                  <a:cubicBezTo>
                    <a:pt x="496" y="1"/>
                    <a:pt x="368" y="44"/>
                    <a:pt x="368" y="44"/>
                  </a:cubicBezTo>
                  <a:cubicBezTo>
                    <a:pt x="368" y="44"/>
                    <a:pt x="168" y="177"/>
                    <a:pt x="68" y="344"/>
                  </a:cubicBezTo>
                  <a:cubicBezTo>
                    <a:pt x="1" y="511"/>
                    <a:pt x="1" y="711"/>
                    <a:pt x="34" y="711"/>
                  </a:cubicBezTo>
                  <a:cubicBezTo>
                    <a:pt x="68" y="711"/>
                    <a:pt x="101" y="611"/>
                    <a:pt x="234" y="477"/>
                  </a:cubicBezTo>
                  <a:cubicBezTo>
                    <a:pt x="368" y="344"/>
                    <a:pt x="501" y="310"/>
                    <a:pt x="501" y="310"/>
                  </a:cubicBezTo>
                  <a:cubicBezTo>
                    <a:pt x="501" y="310"/>
                    <a:pt x="601" y="210"/>
                    <a:pt x="768" y="210"/>
                  </a:cubicBezTo>
                  <a:cubicBezTo>
                    <a:pt x="793" y="205"/>
                    <a:pt x="818" y="203"/>
                    <a:pt x="841" y="203"/>
                  </a:cubicBezTo>
                  <a:cubicBezTo>
                    <a:pt x="932" y="203"/>
                    <a:pt x="1008" y="234"/>
                    <a:pt x="1056" y="234"/>
                  </a:cubicBezTo>
                  <a:cubicBezTo>
                    <a:pt x="1077" y="234"/>
                    <a:pt x="1093" y="228"/>
                    <a:pt x="1102" y="210"/>
                  </a:cubicBezTo>
                  <a:cubicBezTo>
                    <a:pt x="1168" y="177"/>
                    <a:pt x="1002" y="44"/>
                    <a:pt x="735" y="10"/>
                  </a:cubicBezTo>
                  <a:cubicBezTo>
                    <a:pt x="701" y="4"/>
                    <a:pt x="667" y="1"/>
                    <a:pt x="633"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2"/>
            <p:cNvSpPr/>
            <p:nvPr/>
          </p:nvSpPr>
          <p:spPr>
            <a:xfrm>
              <a:off x="3013754" y="2387824"/>
              <a:ext cx="30200" cy="9916"/>
            </a:xfrm>
            <a:custGeom>
              <a:avLst/>
              <a:gdLst/>
              <a:ahLst/>
              <a:cxnLst/>
              <a:rect l="l" t="t" r="r" b="b"/>
              <a:pathLst>
                <a:path w="2135" h="701" extrusionOk="0">
                  <a:moveTo>
                    <a:pt x="2102" y="0"/>
                  </a:moveTo>
                  <a:cubicBezTo>
                    <a:pt x="2068" y="0"/>
                    <a:pt x="1901" y="234"/>
                    <a:pt x="1701" y="367"/>
                  </a:cubicBezTo>
                  <a:cubicBezTo>
                    <a:pt x="1568" y="434"/>
                    <a:pt x="1434" y="501"/>
                    <a:pt x="1368" y="501"/>
                  </a:cubicBezTo>
                  <a:lnTo>
                    <a:pt x="634" y="501"/>
                  </a:lnTo>
                  <a:cubicBezTo>
                    <a:pt x="414" y="452"/>
                    <a:pt x="212" y="421"/>
                    <a:pt x="120" y="421"/>
                  </a:cubicBezTo>
                  <a:cubicBezTo>
                    <a:pt x="86" y="421"/>
                    <a:pt x="67" y="425"/>
                    <a:pt x="67" y="434"/>
                  </a:cubicBezTo>
                  <a:cubicBezTo>
                    <a:pt x="0" y="501"/>
                    <a:pt x="300" y="567"/>
                    <a:pt x="601" y="667"/>
                  </a:cubicBezTo>
                  <a:cubicBezTo>
                    <a:pt x="901" y="701"/>
                    <a:pt x="1201" y="701"/>
                    <a:pt x="1201" y="701"/>
                  </a:cubicBezTo>
                  <a:cubicBezTo>
                    <a:pt x="1201" y="701"/>
                    <a:pt x="1268" y="701"/>
                    <a:pt x="1401" y="667"/>
                  </a:cubicBezTo>
                  <a:cubicBezTo>
                    <a:pt x="1468" y="667"/>
                    <a:pt x="1635" y="567"/>
                    <a:pt x="1768" y="501"/>
                  </a:cubicBezTo>
                  <a:cubicBezTo>
                    <a:pt x="2035" y="267"/>
                    <a:pt x="2135" y="0"/>
                    <a:pt x="2102"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52"/>
            <p:cNvSpPr/>
            <p:nvPr/>
          </p:nvSpPr>
          <p:spPr>
            <a:xfrm>
              <a:off x="2911825" y="2436426"/>
              <a:ext cx="10878" cy="36339"/>
            </a:xfrm>
            <a:custGeom>
              <a:avLst/>
              <a:gdLst/>
              <a:ahLst/>
              <a:cxnLst/>
              <a:rect l="l" t="t" r="r" b="b"/>
              <a:pathLst>
                <a:path w="769" h="2569" extrusionOk="0">
                  <a:moveTo>
                    <a:pt x="668" y="0"/>
                  </a:moveTo>
                  <a:cubicBezTo>
                    <a:pt x="635" y="0"/>
                    <a:pt x="635" y="334"/>
                    <a:pt x="601" y="667"/>
                  </a:cubicBezTo>
                  <a:cubicBezTo>
                    <a:pt x="535" y="1001"/>
                    <a:pt x="468" y="1301"/>
                    <a:pt x="468" y="1301"/>
                  </a:cubicBezTo>
                  <a:cubicBezTo>
                    <a:pt x="468" y="1301"/>
                    <a:pt x="435" y="1401"/>
                    <a:pt x="435" y="1501"/>
                  </a:cubicBezTo>
                  <a:cubicBezTo>
                    <a:pt x="368" y="1635"/>
                    <a:pt x="335" y="1768"/>
                    <a:pt x="301" y="1935"/>
                  </a:cubicBezTo>
                  <a:cubicBezTo>
                    <a:pt x="234" y="2268"/>
                    <a:pt x="1" y="2502"/>
                    <a:pt x="34" y="2569"/>
                  </a:cubicBezTo>
                  <a:cubicBezTo>
                    <a:pt x="101" y="2569"/>
                    <a:pt x="335" y="2302"/>
                    <a:pt x="501" y="1968"/>
                  </a:cubicBezTo>
                  <a:cubicBezTo>
                    <a:pt x="601" y="1835"/>
                    <a:pt x="635" y="1668"/>
                    <a:pt x="668" y="1568"/>
                  </a:cubicBezTo>
                  <a:cubicBezTo>
                    <a:pt x="668" y="1434"/>
                    <a:pt x="701" y="1334"/>
                    <a:pt x="701" y="1334"/>
                  </a:cubicBezTo>
                  <a:cubicBezTo>
                    <a:pt x="701" y="1334"/>
                    <a:pt x="768" y="1001"/>
                    <a:pt x="768" y="667"/>
                  </a:cubicBezTo>
                  <a:cubicBezTo>
                    <a:pt x="768" y="334"/>
                    <a:pt x="701" y="0"/>
                    <a:pt x="668"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2"/>
            <p:cNvSpPr/>
            <p:nvPr/>
          </p:nvSpPr>
          <p:spPr>
            <a:xfrm>
              <a:off x="2922688" y="2438774"/>
              <a:ext cx="6620" cy="23608"/>
            </a:xfrm>
            <a:custGeom>
              <a:avLst/>
              <a:gdLst/>
              <a:ahLst/>
              <a:cxnLst/>
              <a:rect l="l" t="t" r="r" b="b"/>
              <a:pathLst>
                <a:path w="468" h="1669" extrusionOk="0">
                  <a:moveTo>
                    <a:pt x="34" y="1"/>
                  </a:moveTo>
                  <a:cubicBezTo>
                    <a:pt x="0" y="34"/>
                    <a:pt x="134" y="234"/>
                    <a:pt x="167" y="435"/>
                  </a:cubicBezTo>
                  <a:cubicBezTo>
                    <a:pt x="200" y="635"/>
                    <a:pt x="200" y="835"/>
                    <a:pt x="200" y="835"/>
                  </a:cubicBezTo>
                  <a:cubicBezTo>
                    <a:pt x="200" y="835"/>
                    <a:pt x="234" y="1068"/>
                    <a:pt x="234" y="1268"/>
                  </a:cubicBezTo>
                  <a:cubicBezTo>
                    <a:pt x="234" y="1469"/>
                    <a:pt x="234" y="1669"/>
                    <a:pt x="300" y="1669"/>
                  </a:cubicBezTo>
                  <a:cubicBezTo>
                    <a:pt x="300" y="1669"/>
                    <a:pt x="367" y="1469"/>
                    <a:pt x="400" y="1235"/>
                  </a:cubicBezTo>
                  <a:cubicBezTo>
                    <a:pt x="467" y="968"/>
                    <a:pt x="467" y="768"/>
                    <a:pt x="467" y="768"/>
                  </a:cubicBezTo>
                  <a:cubicBezTo>
                    <a:pt x="467" y="768"/>
                    <a:pt x="400" y="568"/>
                    <a:pt x="334" y="334"/>
                  </a:cubicBezTo>
                  <a:cubicBezTo>
                    <a:pt x="200" y="134"/>
                    <a:pt x="67" y="1"/>
                    <a:pt x="34"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2"/>
            <p:cNvSpPr/>
            <p:nvPr/>
          </p:nvSpPr>
          <p:spPr>
            <a:xfrm>
              <a:off x="2791507" y="2317523"/>
              <a:ext cx="44840" cy="32986"/>
            </a:xfrm>
            <a:custGeom>
              <a:avLst/>
              <a:gdLst/>
              <a:ahLst/>
              <a:cxnLst/>
              <a:rect l="l" t="t" r="r" b="b"/>
              <a:pathLst>
                <a:path w="3170" h="2332" extrusionOk="0">
                  <a:moveTo>
                    <a:pt x="134" y="0"/>
                  </a:moveTo>
                  <a:cubicBezTo>
                    <a:pt x="101" y="0"/>
                    <a:pt x="68" y="67"/>
                    <a:pt x="68" y="134"/>
                  </a:cubicBezTo>
                  <a:cubicBezTo>
                    <a:pt x="1" y="334"/>
                    <a:pt x="134" y="534"/>
                    <a:pt x="234" y="734"/>
                  </a:cubicBezTo>
                  <a:cubicBezTo>
                    <a:pt x="301" y="967"/>
                    <a:pt x="435" y="1168"/>
                    <a:pt x="601" y="1368"/>
                  </a:cubicBezTo>
                  <a:cubicBezTo>
                    <a:pt x="935" y="1735"/>
                    <a:pt x="1302" y="2135"/>
                    <a:pt x="1735" y="2235"/>
                  </a:cubicBezTo>
                  <a:cubicBezTo>
                    <a:pt x="1917" y="2311"/>
                    <a:pt x="2086" y="2332"/>
                    <a:pt x="2215" y="2332"/>
                  </a:cubicBezTo>
                  <a:cubicBezTo>
                    <a:pt x="2370" y="2332"/>
                    <a:pt x="2469" y="2302"/>
                    <a:pt x="2469" y="2302"/>
                  </a:cubicBezTo>
                  <a:lnTo>
                    <a:pt x="2569" y="2235"/>
                  </a:lnTo>
                  <a:cubicBezTo>
                    <a:pt x="2569" y="2235"/>
                    <a:pt x="2603" y="2235"/>
                    <a:pt x="2736" y="2168"/>
                  </a:cubicBezTo>
                  <a:cubicBezTo>
                    <a:pt x="2836" y="2068"/>
                    <a:pt x="3003" y="1901"/>
                    <a:pt x="3070" y="1701"/>
                  </a:cubicBezTo>
                  <a:cubicBezTo>
                    <a:pt x="3170" y="1201"/>
                    <a:pt x="2803" y="667"/>
                    <a:pt x="2303" y="467"/>
                  </a:cubicBezTo>
                  <a:cubicBezTo>
                    <a:pt x="2147" y="378"/>
                    <a:pt x="1962" y="349"/>
                    <a:pt x="1776" y="349"/>
                  </a:cubicBezTo>
                  <a:cubicBezTo>
                    <a:pt x="1684" y="349"/>
                    <a:pt x="1591" y="356"/>
                    <a:pt x="1502" y="367"/>
                  </a:cubicBezTo>
                  <a:cubicBezTo>
                    <a:pt x="1435" y="400"/>
                    <a:pt x="1402" y="400"/>
                    <a:pt x="1302" y="467"/>
                  </a:cubicBezTo>
                  <a:cubicBezTo>
                    <a:pt x="1235" y="500"/>
                    <a:pt x="1035" y="500"/>
                    <a:pt x="1168" y="567"/>
                  </a:cubicBezTo>
                  <a:cubicBezTo>
                    <a:pt x="1302" y="734"/>
                    <a:pt x="1335" y="834"/>
                    <a:pt x="1435" y="867"/>
                  </a:cubicBezTo>
                  <a:cubicBezTo>
                    <a:pt x="1469" y="967"/>
                    <a:pt x="1569" y="1001"/>
                    <a:pt x="1635" y="1034"/>
                  </a:cubicBezTo>
                  <a:cubicBezTo>
                    <a:pt x="1702" y="1068"/>
                    <a:pt x="1802" y="1134"/>
                    <a:pt x="1836" y="1134"/>
                  </a:cubicBezTo>
                  <a:cubicBezTo>
                    <a:pt x="1936" y="1168"/>
                    <a:pt x="2002" y="1168"/>
                    <a:pt x="2002" y="1168"/>
                  </a:cubicBezTo>
                  <a:cubicBezTo>
                    <a:pt x="2002" y="1168"/>
                    <a:pt x="1769" y="1068"/>
                    <a:pt x="1435" y="801"/>
                  </a:cubicBezTo>
                  <a:cubicBezTo>
                    <a:pt x="1335" y="734"/>
                    <a:pt x="1268" y="667"/>
                    <a:pt x="1268" y="634"/>
                  </a:cubicBezTo>
                  <a:cubicBezTo>
                    <a:pt x="1235" y="567"/>
                    <a:pt x="1268" y="567"/>
                    <a:pt x="1302" y="567"/>
                  </a:cubicBezTo>
                  <a:cubicBezTo>
                    <a:pt x="1302" y="567"/>
                    <a:pt x="1402" y="534"/>
                    <a:pt x="1435" y="534"/>
                  </a:cubicBezTo>
                  <a:cubicBezTo>
                    <a:pt x="1494" y="525"/>
                    <a:pt x="1554" y="521"/>
                    <a:pt x="1615" y="521"/>
                  </a:cubicBezTo>
                  <a:cubicBezTo>
                    <a:pt x="1798" y="521"/>
                    <a:pt x="1986" y="559"/>
                    <a:pt x="2136" y="634"/>
                  </a:cubicBezTo>
                  <a:cubicBezTo>
                    <a:pt x="2603" y="834"/>
                    <a:pt x="2836" y="1334"/>
                    <a:pt x="2770" y="1668"/>
                  </a:cubicBezTo>
                  <a:cubicBezTo>
                    <a:pt x="2636" y="1968"/>
                    <a:pt x="2403" y="2002"/>
                    <a:pt x="2403" y="2002"/>
                  </a:cubicBezTo>
                  <a:lnTo>
                    <a:pt x="2303" y="2035"/>
                  </a:lnTo>
                  <a:cubicBezTo>
                    <a:pt x="2303" y="2035"/>
                    <a:pt x="2199" y="2094"/>
                    <a:pt x="2031" y="2094"/>
                  </a:cubicBezTo>
                  <a:cubicBezTo>
                    <a:pt x="1947" y="2094"/>
                    <a:pt x="1847" y="2079"/>
                    <a:pt x="1735" y="2035"/>
                  </a:cubicBezTo>
                  <a:cubicBezTo>
                    <a:pt x="1402" y="1901"/>
                    <a:pt x="968" y="1635"/>
                    <a:pt x="668" y="1234"/>
                  </a:cubicBezTo>
                  <a:cubicBezTo>
                    <a:pt x="501" y="1068"/>
                    <a:pt x="401" y="867"/>
                    <a:pt x="268" y="667"/>
                  </a:cubicBezTo>
                  <a:cubicBezTo>
                    <a:pt x="168" y="500"/>
                    <a:pt x="101" y="300"/>
                    <a:pt x="101" y="134"/>
                  </a:cubicBezTo>
                  <a:cubicBezTo>
                    <a:pt x="101" y="33"/>
                    <a:pt x="134" y="33"/>
                    <a:pt x="234" y="33"/>
                  </a:cubicBezTo>
                  <a:cubicBezTo>
                    <a:pt x="268" y="67"/>
                    <a:pt x="334" y="67"/>
                    <a:pt x="401" y="134"/>
                  </a:cubicBezTo>
                  <a:cubicBezTo>
                    <a:pt x="501" y="167"/>
                    <a:pt x="568" y="200"/>
                    <a:pt x="568" y="200"/>
                  </a:cubicBezTo>
                  <a:lnTo>
                    <a:pt x="435" y="67"/>
                  </a:lnTo>
                  <a:cubicBezTo>
                    <a:pt x="401" y="33"/>
                    <a:pt x="334" y="33"/>
                    <a:pt x="268"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52"/>
            <p:cNvSpPr/>
            <p:nvPr/>
          </p:nvSpPr>
          <p:spPr>
            <a:xfrm>
              <a:off x="2806133" y="2316108"/>
              <a:ext cx="22194" cy="13226"/>
            </a:xfrm>
            <a:custGeom>
              <a:avLst/>
              <a:gdLst/>
              <a:ahLst/>
              <a:cxnLst/>
              <a:rect l="l" t="t" r="r" b="b"/>
              <a:pathLst>
                <a:path w="1569" h="935" extrusionOk="0">
                  <a:moveTo>
                    <a:pt x="1469" y="767"/>
                  </a:moveTo>
                  <a:cubicBezTo>
                    <a:pt x="1569" y="600"/>
                    <a:pt x="1269" y="334"/>
                    <a:pt x="902" y="167"/>
                  </a:cubicBezTo>
                  <a:cubicBezTo>
                    <a:pt x="501" y="0"/>
                    <a:pt x="134" y="33"/>
                    <a:pt x="101" y="200"/>
                  </a:cubicBezTo>
                  <a:cubicBezTo>
                    <a:pt x="1" y="367"/>
                    <a:pt x="301" y="634"/>
                    <a:pt x="668" y="801"/>
                  </a:cubicBezTo>
                  <a:cubicBezTo>
                    <a:pt x="1068" y="934"/>
                    <a:pt x="1435" y="934"/>
                    <a:pt x="1469" y="767"/>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52"/>
            <p:cNvSpPr/>
            <p:nvPr/>
          </p:nvSpPr>
          <p:spPr>
            <a:xfrm>
              <a:off x="2830208" y="2330253"/>
              <a:ext cx="10863" cy="9449"/>
            </a:xfrm>
            <a:custGeom>
              <a:avLst/>
              <a:gdLst/>
              <a:ahLst/>
              <a:cxnLst/>
              <a:rect l="l" t="t" r="r" b="b"/>
              <a:pathLst>
                <a:path w="768" h="668" extrusionOk="0">
                  <a:moveTo>
                    <a:pt x="701" y="635"/>
                  </a:moveTo>
                  <a:cubicBezTo>
                    <a:pt x="767" y="568"/>
                    <a:pt x="667" y="401"/>
                    <a:pt x="501" y="201"/>
                  </a:cubicBezTo>
                  <a:cubicBezTo>
                    <a:pt x="334" y="101"/>
                    <a:pt x="100" y="1"/>
                    <a:pt x="67" y="101"/>
                  </a:cubicBezTo>
                  <a:cubicBezTo>
                    <a:pt x="0" y="168"/>
                    <a:pt x="100" y="334"/>
                    <a:pt x="267" y="501"/>
                  </a:cubicBezTo>
                  <a:cubicBezTo>
                    <a:pt x="434" y="635"/>
                    <a:pt x="667" y="668"/>
                    <a:pt x="701" y="635"/>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52"/>
            <p:cNvSpPr/>
            <p:nvPr/>
          </p:nvSpPr>
          <p:spPr>
            <a:xfrm>
              <a:off x="2349872" y="2244846"/>
              <a:ext cx="334077" cy="240762"/>
            </a:xfrm>
            <a:custGeom>
              <a:avLst/>
              <a:gdLst/>
              <a:ahLst/>
              <a:cxnLst/>
              <a:rect l="l" t="t" r="r" b="b"/>
              <a:pathLst>
                <a:path w="23618" h="17021" extrusionOk="0">
                  <a:moveTo>
                    <a:pt x="2009" y="1"/>
                  </a:moveTo>
                  <a:cubicBezTo>
                    <a:pt x="1605" y="1"/>
                    <a:pt x="1250" y="266"/>
                    <a:pt x="1001" y="1002"/>
                  </a:cubicBezTo>
                  <a:cubicBezTo>
                    <a:pt x="368" y="2903"/>
                    <a:pt x="2002" y="5138"/>
                    <a:pt x="3470" y="6139"/>
                  </a:cubicBezTo>
                  <a:cubicBezTo>
                    <a:pt x="3170" y="6052"/>
                    <a:pt x="2849" y="6006"/>
                    <a:pt x="2529" y="6006"/>
                  </a:cubicBezTo>
                  <a:cubicBezTo>
                    <a:pt x="1495" y="6006"/>
                    <a:pt x="479" y="6485"/>
                    <a:pt x="301" y="7607"/>
                  </a:cubicBezTo>
                  <a:cubicBezTo>
                    <a:pt x="1" y="9274"/>
                    <a:pt x="2135" y="10008"/>
                    <a:pt x="3370" y="10675"/>
                  </a:cubicBezTo>
                  <a:cubicBezTo>
                    <a:pt x="2602" y="10876"/>
                    <a:pt x="1535" y="11142"/>
                    <a:pt x="1302" y="12143"/>
                  </a:cubicBezTo>
                  <a:cubicBezTo>
                    <a:pt x="904" y="13867"/>
                    <a:pt x="3271" y="14537"/>
                    <a:pt x="5630" y="14537"/>
                  </a:cubicBezTo>
                  <a:cubicBezTo>
                    <a:pt x="7068" y="14537"/>
                    <a:pt x="8503" y="14288"/>
                    <a:pt x="9305" y="13877"/>
                  </a:cubicBezTo>
                  <a:lnTo>
                    <a:pt x="9305" y="13877"/>
                  </a:lnTo>
                  <a:cubicBezTo>
                    <a:pt x="8324" y="14828"/>
                    <a:pt x="8479" y="16716"/>
                    <a:pt x="9974" y="16980"/>
                  </a:cubicBezTo>
                  <a:cubicBezTo>
                    <a:pt x="10167" y="17007"/>
                    <a:pt x="10361" y="17020"/>
                    <a:pt x="10555" y="17020"/>
                  </a:cubicBezTo>
                  <a:cubicBezTo>
                    <a:pt x="11542" y="17020"/>
                    <a:pt x="12541" y="16686"/>
                    <a:pt x="13377" y="16213"/>
                  </a:cubicBezTo>
                  <a:cubicBezTo>
                    <a:pt x="13776" y="16013"/>
                    <a:pt x="16369" y="14218"/>
                    <a:pt x="16379" y="13880"/>
                  </a:cubicBezTo>
                  <a:lnTo>
                    <a:pt x="16379" y="13880"/>
                  </a:lnTo>
                  <a:cubicBezTo>
                    <a:pt x="16359" y="15255"/>
                    <a:pt x="16958" y="15985"/>
                    <a:pt x="17749" y="15985"/>
                  </a:cubicBezTo>
                  <a:cubicBezTo>
                    <a:pt x="18242" y="15985"/>
                    <a:pt x="18810" y="15701"/>
                    <a:pt x="19348" y="15112"/>
                  </a:cubicBezTo>
                  <a:cubicBezTo>
                    <a:pt x="20782" y="13544"/>
                    <a:pt x="23617" y="10876"/>
                    <a:pt x="23384" y="8541"/>
                  </a:cubicBezTo>
                  <a:cubicBezTo>
                    <a:pt x="23484" y="8474"/>
                    <a:pt x="23484" y="8340"/>
                    <a:pt x="23451" y="8274"/>
                  </a:cubicBezTo>
                  <a:cubicBezTo>
                    <a:pt x="23017" y="5005"/>
                    <a:pt x="21182" y="2603"/>
                    <a:pt x="17980" y="1602"/>
                  </a:cubicBezTo>
                  <a:cubicBezTo>
                    <a:pt x="16721" y="1205"/>
                    <a:pt x="15579" y="1058"/>
                    <a:pt x="14526" y="1058"/>
                  </a:cubicBezTo>
                  <a:cubicBezTo>
                    <a:pt x="11514" y="1058"/>
                    <a:pt x="9240" y="2263"/>
                    <a:pt x="7081" y="2263"/>
                  </a:cubicBezTo>
                  <a:cubicBezTo>
                    <a:pt x="6317" y="2263"/>
                    <a:pt x="5567" y="2112"/>
                    <a:pt x="4804" y="1702"/>
                  </a:cubicBezTo>
                  <a:cubicBezTo>
                    <a:pt x="4045" y="1311"/>
                    <a:pt x="2905" y="1"/>
                    <a:pt x="20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52"/>
            <p:cNvSpPr/>
            <p:nvPr/>
          </p:nvSpPr>
          <p:spPr>
            <a:xfrm>
              <a:off x="2350820" y="2279303"/>
              <a:ext cx="334077" cy="208087"/>
            </a:xfrm>
            <a:custGeom>
              <a:avLst/>
              <a:gdLst/>
              <a:ahLst/>
              <a:cxnLst/>
              <a:rect l="l" t="t" r="r" b="b"/>
              <a:pathLst>
                <a:path w="23618" h="14711" extrusionOk="0">
                  <a:moveTo>
                    <a:pt x="16412" y="11408"/>
                  </a:moveTo>
                  <a:cubicBezTo>
                    <a:pt x="16412" y="11742"/>
                    <a:pt x="13810" y="13543"/>
                    <a:pt x="13410" y="13743"/>
                  </a:cubicBezTo>
                  <a:cubicBezTo>
                    <a:pt x="12409" y="14344"/>
                    <a:pt x="11142" y="14711"/>
                    <a:pt x="9974" y="14511"/>
                  </a:cubicBezTo>
                  <a:cubicBezTo>
                    <a:pt x="8473" y="14244"/>
                    <a:pt x="8306" y="12342"/>
                    <a:pt x="9307" y="11408"/>
                  </a:cubicBezTo>
                  <a:cubicBezTo>
                    <a:pt x="7239" y="12442"/>
                    <a:pt x="667" y="12442"/>
                    <a:pt x="1301" y="9674"/>
                  </a:cubicBezTo>
                  <a:cubicBezTo>
                    <a:pt x="1501" y="8673"/>
                    <a:pt x="2569" y="8373"/>
                    <a:pt x="3403" y="8206"/>
                  </a:cubicBezTo>
                  <a:cubicBezTo>
                    <a:pt x="2135" y="7539"/>
                    <a:pt x="0" y="6838"/>
                    <a:pt x="301" y="5104"/>
                  </a:cubicBezTo>
                  <a:cubicBezTo>
                    <a:pt x="434" y="4403"/>
                    <a:pt x="834" y="3936"/>
                    <a:pt x="1435" y="3703"/>
                  </a:cubicBezTo>
                  <a:cubicBezTo>
                    <a:pt x="1268" y="3870"/>
                    <a:pt x="1134" y="4070"/>
                    <a:pt x="1134" y="4070"/>
                  </a:cubicBezTo>
                  <a:cubicBezTo>
                    <a:pt x="567" y="6905"/>
                    <a:pt x="4737" y="7339"/>
                    <a:pt x="4737" y="7339"/>
                  </a:cubicBezTo>
                  <a:cubicBezTo>
                    <a:pt x="4737" y="7339"/>
                    <a:pt x="1368" y="9374"/>
                    <a:pt x="3436" y="10508"/>
                  </a:cubicBezTo>
                  <a:cubicBezTo>
                    <a:pt x="5538" y="11608"/>
                    <a:pt x="9807" y="10374"/>
                    <a:pt x="9807" y="10374"/>
                  </a:cubicBezTo>
                  <a:cubicBezTo>
                    <a:pt x="9807" y="10374"/>
                    <a:pt x="8807" y="11909"/>
                    <a:pt x="10608" y="12176"/>
                  </a:cubicBezTo>
                  <a:cubicBezTo>
                    <a:pt x="12409" y="12409"/>
                    <a:pt x="15044" y="9841"/>
                    <a:pt x="15044" y="9841"/>
                  </a:cubicBezTo>
                  <a:cubicBezTo>
                    <a:pt x="12476" y="10041"/>
                    <a:pt x="9407" y="8740"/>
                    <a:pt x="9007" y="7272"/>
                  </a:cubicBezTo>
                  <a:cubicBezTo>
                    <a:pt x="8640" y="5838"/>
                    <a:pt x="10108" y="5371"/>
                    <a:pt x="10108" y="5371"/>
                  </a:cubicBezTo>
                  <a:cubicBezTo>
                    <a:pt x="10108" y="5371"/>
                    <a:pt x="9007" y="4870"/>
                    <a:pt x="8340" y="3603"/>
                  </a:cubicBezTo>
                  <a:cubicBezTo>
                    <a:pt x="7672" y="2402"/>
                    <a:pt x="9474" y="1535"/>
                    <a:pt x="9474" y="1535"/>
                  </a:cubicBezTo>
                  <a:cubicBezTo>
                    <a:pt x="9474" y="1535"/>
                    <a:pt x="8473" y="2869"/>
                    <a:pt x="9841" y="4070"/>
                  </a:cubicBezTo>
                  <a:cubicBezTo>
                    <a:pt x="11208" y="5271"/>
                    <a:pt x="13110" y="4537"/>
                    <a:pt x="13110" y="4537"/>
                  </a:cubicBezTo>
                  <a:cubicBezTo>
                    <a:pt x="13110" y="4537"/>
                    <a:pt x="10941" y="6004"/>
                    <a:pt x="12609" y="7039"/>
                  </a:cubicBezTo>
                  <a:cubicBezTo>
                    <a:pt x="14277" y="8073"/>
                    <a:pt x="18080" y="7105"/>
                    <a:pt x="19981" y="3703"/>
                  </a:cubicBezTo>
                  <a:cubicBezTo>
                    <a:pt x="20849" y="2168"/>
                    <a:pt x="20515" y="901"/>
                    <a:pt x="19915" y="0"/>
                  </a:cubicBezTo>
                  <a:cubicBezTo>
                    <a:pt x="21883" y="1234"/>
                    <a:pt x="22983" y="3236"/>
                    <a:pt x="23317" y="5738"/>
                  </a:cubicBezTo>
                  <a:cubicBezTo>
                    <a:pt x="23317" y="5838"/>
                    <a:pt x="23350" y="5938"/>
                    <a:pt x="23350" y="6038"/>
                  </a:cubicBezTo>
                  <a:cubicBezTo>
                    <a:pt x="23617" y="8339"/>
                    <a:pt x="20782" y="11041"/>
                    <a:pt x="19314" y="12576"/>
                  </a:cubicBezTo>
                  <a:cubicBezTo>
                    <a:pt x="17946" y="14210"/>
                    <a:pt x="16379" y="13677"/>
                    <a:pt x="16412" y="1140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52"/>
            <p:cNvSpPr/>
            <p:nvPr/>
          </p:nvSpPr>
          <p:spPr>
            <a:xfrm>
              <a:off x="2470189" y="2279303"/>
              <a:ext cx="169881" cy="133543"/>
            </a:xfrm>
            <a:custGeom>
              <a:avLst/>
              <a:gdLst/>
              <a:ahLst/>
              <a:cxnLst/>
              <a:rect l="l" t="t" r="r" b="b"/>
              <a:pathLst>
                <a:path w="12010" h="9441" extrusionOk="0">
                  <a:moveTo>
                    <a:pt x="634" y="0"/>
                  </a:moveTo>
                  <a:lnTo>
                    <a:pt x="634" y="0"/>
                  </a:lnTo>
                  <a:cubicBezTo>
                    <a:pt x="634" y="0"/>
                    <a:pt x="568" y="34"/>
                    <a:pt x="501" y="34"/>
                  </a:cubicBezTo>
                  <a:cubicBezTo>
                    <a:pt x="488" y="46"/>
                    <a:pt x="472" y="61"/>
                    <a:pt x="453" y="79"/>
                  </a:cubicBezTo>
                  <a:lnTo>
                    <a:pt x="453" y="79"/>
                  </a:lnTo>
                  <a:cubicBezTo>
                    <a:pt x="459" y="75"/>
                    <a:pt x="464" y="71"/>
                    <a:pt x="468" y="67"/>
                  </a:cubicBezTo>
                  <a:cubicBezTo>
                    <a:pt x="601" y="34"/>
                    <a:pt x="634" y="0"/>
                    <a:pt x="634" y="0"/>
                  </a:cubicBezTo>
                  <a:close/>
                  <a:moveTo>
                    <a:pt x="453" y="79"/>
                  </a:moveTo>
                  <a:cubicBezTo>
                    <a:pt x="411" y="109"/>
                    <a:pt x="326" y="145"/>
                    <a:pt x="268" y="234"/>
                  </a:cubicBezTo>
                  <a:lnTo>
                    <a:pt x="134" y="367"/>
                  </a:lnTo>
                  <a:cubicBezTo>
                    <a:pt x="101" y="400"/>
                    <a:pt x="34" y="434"/>
                    <a:pt x="34" y="534"/>
                  </a:cubicBezTo>
                  <a:cubicBezTo>
                    <a:pt x="1" y="567"/>
                    <a:pt x="1" y="667"/>
                    <a:pt x="1" y="734"/>
                  </a:cubicBezTo>
                  <a:cubicBezTo>
                    <a:pt x="34" y="834"/>
                    <a:pt x="34" y="901"/>
                    <a:pt x="134" y="934"/>
                  </a:cubicBezTo>
                  <a:cubicBezTo>
                    <a:pt x="268" y="1068"/>
                    <a:pt x="368" y="1201"/>
                    <a:pt x="534" y="1234"/>
                  </a:cubicBezTo>
                  <a:cubicBezTo>
                    <a:pt x="748" y="1341"/>
                    <a:pt x="1004" y="1421"/>
                    <a:pt x="1292" y="1464"/>
                  </a:cubicBezTo>
                  <a:lnTo>
                    <a:pt x="1292" y="1464"/>
                  </a:lnTo>
                  <a:cubicBezTo>
                    <a:pt x="1209" y="1501"/>
                    <a:pt x="1124" y="1546"/>
                    <a:pt x="1035" y="1601"/>
                  </a:cubicBezTo>
                  <a:cubicBezTo>
                    <a:pt x="801" y="1768"/>
                    <a:pt x="601" y="2035"/>
                    <a:pt x="501" y="2302"/>
                  </a:cubicBezTo>
                  <a:cubicBezTo>
                    <a:pt x="434" y="2635"/>
                    <a:pt x="468" y="2969"/>
                    <a:pt x="601" y="3269"/>
                  </a:cubicBezTo>
                  <a:cubicBezTo>
                    <a:pt x="701" y="3569"/>
                    <a:pt x="868" y="3870"/>
                    <a:pt x="1101" y="4103"/>
                  </a:cubicBezTo>
                  <a:cubicBezTo>
                    <a:pt x="1502" y="4603"/>
                    <a:pt x="2035" y="4937"/>
                    <a:pt x="2603" y="5104"/>
                  </a:cubicBezTo>
                  <a:cubicBezTo>
                    <a:pt x="2771" y="5156"/>
                    <a:pt x="2936" y="5192"/>
                    <a:pt x="3093" y="5213"/>
                  </a:cubicBezTo>
                  <a:lnTo>
                    <a:pt x="3093" y="5213"/>
                  </a:lnTo>
                  <a:cubicBezTo>
                    <a:pt x="2945" y="5319"/>
                    <a:pt x="2815" y="5425"/>
                    <a:pt x="2703" y="5537"/>
                  </a:cubicBezTo>
                  <a:cubicBezTo>
                    <a:pt x="2436" y="5771"/>
                    <a:pt x="2302" y="6038"/>
                    <a:pt x="2202" y="6271"/>
                  </a:cubicBezTo>
                  <a:cubicBezTo>
                    <a:pt x="2169" y="6405"/>
                    <a:pt x="2169" y="6505"/>
                    <a:pt x="2169" y="6572"/>
                  </a:cubicBezTo>
                  <a:lnTo>
                    <a:pt x="2169" y="6772"/>
                  </a:lnTo>
                  <a:cubicBezTo>
                    <a:pt x="2169" y="6905"/>
                    <a:pt x="2202" y="6938"/>
                    <a:pt x="2202" y="6938"/>
                  </a:cubicBezTo>
                  <a:lnTo>
                    <a:pt x="2302" y="7105"/>
                  </a:lnTo>
                  <a:cubicBezTo>
                    <a:pt x="2336" y="7239"/>
                    <a:pt x="2469" y="7372"/>
                    <a:pt x="2603" y="7539"/>
                  </a:cubicBezTo>
                  <a:cubicBezTo>
                    <a:pt x="2869" y="7806"/>
                    <a:pt x="3436" y="8106"/>
                    <a:pt x="4037" y="8339"/>
                  </a:cubicBezTo>
                  <a:cubicBezTo>
                    <a:pt x="4671" y="8540"/>
                    <a:pt x="5438" y="8673"/>
                    <a:pt x="6172" y="8706"/>
                  </a:cubicBezTo>
                  <a:cubicBezTo>
                    <a:pt x="6539" y="8706"/>
                    <a:pt x="6972" y="8706"/>
                    <a:pt x="7339" y="8606"/>
                  </a:cubicBezTo>
                  <a:cubicBezTo>
                    <a:pt x="7541" y="8570"/>
                    <a:pt x="7762" y="8513"/>
                    <a:pt x="7976" y="8431"/>
                  </a:cubicBezTo>
                  <a:lnTo>
                    <a:pt x="7976" y="8431"/>
                  </a:lnTo>
                  <a:cubicBezTo>
                    <a:pt x="7975" y="8434"/>
                    <a:pt x="7974" y="8437"/>
                    <a:pt x="7973" y="8440"/>
                  </a:cubicBezTo>
                  <a:cubicBezTo>
                    <a:pt x="7873" y="8606"/>
                    <a:pt x="7806" y="8873"/>
                    <a:pt x="7940" y="9073"/>
                  </a:cubicBezTo>
                  <a:cubicBezTo>
                    <a:pt x="8040" y="9273"/>
                    <a:pt x="8273" y="9374"/>
                    <a:pt x="8440" y="9407"/>
                  </a:cubicBezTo>
                  <a:cubicBezTo>
                    <a:pt x="8607" y="9440"/>
                    <a:pt x="8774" y="9440"/>
                    <a:pt x="8940" y="9440"/>
                  </a:cubicBezTo>
                  <a:cubicBezTo>
                    <a:pt x="9608" y="9440"/>
                    <a:pt x="10175" y="9273"/>
                    <a:pt x="10642" y="9107"/>
                  </a:cubicBezTo>
                  <a:cubicBezTo>
                    <a:pt x="11109" y="8940"/>
                    <a:pt x="11476" y="8773"/>
                    <a:pt x="11676" y="8606"/>
                  </a:cubicBezTo>
                  <a:cubicBezTo>
                    <a:pt x="11942" y="8440"/>
                    <a:pt x="12009" y="8340"/>
                    <a:pt x="12009" y="8339"/>
                  </a:cubicBezTo>
                  <a:lnTo>
                    <a:pt x="12009" y="8339"/>
                  </a:lnTo>
                  <a:lnTo>
                    <a:pt x="11642" y="8573"/>
                  </a:lnTo>
                  <a:cubicBezTo>
                    <a:pt x="11375" y="8706"/>
                    <a:pt x="11042" y="8873"/>
                    <a:pt x="10608" y="9007"/>
                  </a:cubicBezTo>
                  <a:cubicBezTo>
                    <a:pt x="10141" y="9107"/>
                    <a:pt x="9541" y="9240"/>
                    <a:pt x="8940" y="9240"/>
                  </a:cubicBezTo>
                  <a:cubicBezTo>
                    <a:pt x="8740" y="9240"/>
                    <a:pt x="8607" y="9240"/>
                    <a:pt x="8473" y="9207"/>
                  </a:cubicBezTo>
                  <a:cubicBezTo>
                    <a:pt x="8307" y="9173"/>
                    <a:pt x="8173" y="9073"/>
                    <a:pt x="8140" y="9007"/>
                  </a:cubicBezTo>
                  <a:cubicBezTo>
                    <a:pt x="8106" y="8907"/>
                    <a:pt x="8140" y="8740"/>
                    <a:pt x="8173" y="8573"/>
                  </a:cubicBezTo>
                  <a:cubicBezTo>
                    <a:pt x="8273" y="8406"/>
                    <a:pt x="8340" y="8273"/>
                    <a:pt x="8473" y="8173"/>
                  </a:cubicBezTo>
                  <a:lnTo>
                    <a:pt x="8473" y="8173"/>
                  </a:lnTo>
                  <a:cubicBezTo>
                    <a:pt x="8473" y="8173"/>
                    <a:pt x="8473" y="8173"/>
                    <a:pt x="8473" y="8173"/>
                  </a:cubicBezTo>
                  <a:lnTo>
                    <a:pt x="9040" y="7439"/>
                  </a:lnTo>
                  <a:lnTo>
                    <a:pt x="8307" y="7939"/>
                  </a:lnTo>
                  <a:cubicBezTo>
                    <a:pt x="8307" y="7939"/>
                    <a:pt x="8307" y="7939"/>
                    <a:pt x="8307" y="7939"/>
                  </a:cubicBezTo>
                  <a:lnTo>
                    <a:pt x="8307" y="7939"/>
                  </a:lnTo>
                  <a:cubicBezTo>
                    <a:pt x="7792" y="8282"/>
                    <a:pt x="7155" y="8380"/>
                    <a:pt x="6500" y="8380"/>
                  </a:cubicBezTo>
                  <a:cubicBezTo>
                    <a:pt x="6391" y="8380"/>
                    <a:pt x="6281" y="8378"/>
                    <a:pt x="6172" y="8373"/>
                  </a:cubicBezTo>
                  <a:cubicBezTo>
                    <a:pt x="5438" y="8339"/>
                    <a:pt x="4704" y="8206"/>
                    <a:pt x="4137" y="8006"/>
                  </a:cubicBezTo>
                  <a:cubicBezTo>
                    <a:pt x="3537" y="7772"/>
                    <a:pt x="3103" y="7506"/>
                    <a:pt x="2836" y="7239"/>
                  </a:cubicBezTo>
                  <a:cubicBezTo>
                    <a:pt x="2703" y="7105"/>
                    <a:pt x="2636" y="7005"/>
                    <a:pt x="2636" y="6938"/>
                  </a:cubicBezTo>
                  <a:cubicBezTo>
                    <a:pt x="2603" y="6872"/>
                    <a:pt x="2603" y="6838"/>
                    <a:pt x="2603" y="6838"/>
                  </a:cubicBezTo>
                  <a:cubicBezTo>
                    <a:pt x="2603" y="6838"/>
                    <a:pt x="2502" y="6705"/>
                    <a:pt x="2603" y="6405"/>
                  </a:cubicBezTo>
                  <a:cubicBezTo>
                    <a:pt x="2636" y="6238"/>
                    <a:pt x="2769" y="6038"/>
                    <a:pt x="3003" y="5838"/>
                  </a:cubicBezTo>
                  <a:cubicBezTo>
                    <a:pt x="3281" y="5578"/>
                    <a:pt x="3610" y="5370"/>
                    <a:pt x="3934" y="5151"/>
                  </a:cubicBezTo>
                  <a:lnTo>
                    <a:pt x="3934" y="5151"/>
                  </a:lnTo>
                  <a:cubicBezTo>
                    <a:pt x="3946" y="5147"/>
                    <a:pt x="3958" y="5142"/>
                    <a:pt x="3970" y="5137"/>
                  </a:cubicBezTo>
                  <a:cubicBezTo>
                    <a:pt x="3969" y="5134"/>
                    <a:pt x="3967" y="5132"/>
                    <a:pt x="3966" y="5129"/>
                  </a:cubicBezTo>
                  <a:lnTo>
                    <a:pt x="3966" y="5129"/>
                  </a:lnTo>
                  <a:cubicBezTo>
                    <a:pt x="4214" y="4960"/>
                    <a:pt x="4457" y="4783"/>
                    <a:pt x="4671" y="4570"/>
                  </a:cubicBezTo>
                  <a:lnTo>
                    <a:pt x="4671" y="4570"/>
                  </a:lnTo>
                  <a:cubicBezTo>
                    <a:pt x="4378" y="4643"/>
                    <a:pt x="4092" y="4723"/>
                    <a:pt x="3804" y="4772"/>
                  </a:cubicBezTo>
                  <a:lnTo>
                    <a:pt x="3804" y="4772"/>
                  </a:lnTo>
                  <a:cubicBezTo>
                    <a:pt x="3804" y="4772"/>
                    <a:pt x="3804" y="4771"/>
                    <a:pt x="3803" y="4770"/>
                  </a:cubicBezTo>
                  <a:cubicBezTo>
                    <a:pt x="3802" y="4771"/>
                    <a:pt x="3800" y="4772"/>
                    <a:pt x="3798" y="4773"/>
                  </a:cubicBezTo>
                  <a:lnTo>
                    <a:pt x="3798" y="4773"/>
                  </a:lnTo>
                  <a:cubicBezTo>
                    <a:pt x="3627" y="4802"/>
                    <a:pt x="3455" y="4821"/>
                    <a:pt x="3281" y="4821"/>
                  </a:cubicBezTo>
                  <a:cubicBezTo>
                    <a:pt x="3081" y="4821"/>
                    <a:pt x="2878" y="4797"/>
                    <a:pt x="2669" y="4737"/>
                  </a:cubicBezTo>
                  <a:cubicBezTo>
                    <a:pt x="2202" y="4603"/>
                    <a:pt x="1702" y="4270"/>
                    <a:pt x="1302" y="3870"/>
                  </a:cubicBezTo>
                  <a:cubicBezTo>
                    <a:pt x="935" y="3436"/>
                    <a:pt x="634" y="2869"/>
                    <a:pt x="768" y="2335"/>
                  </a:cubicBezTo>
                  <a:cubicBezTo>
                    <a:pt x="835" y="2068"/>
                    <a:pt x="1001" y="1868"/>
                    <a:pt x="1202" y="1735"/>
                  </a:cubicBezTo>
                  <a:cubicBezTo>
                    <a:pt x="1381" y="1632"/>
                    <a:pt x="1541" y="1569"/>
                    <a:pt x="1696" y="1500"/>
                  </a:cubicBezTo>
                  <a:lnTo>
                    <a:pt x="1696" y="1500"/>
                  </a:lnTo>
                  <a:cubicBezTo>
                    <a:pt x="1731" y="1501"/>
                    <a:pt x="1766" y="1501"/>
                    <a:pt x="1802" y="1501"/>
                  </a:cubicBezTo>
                  <a:cubicBezTo>
                    <a:pt x="1802" y="1485"/>
                    <a:pt x="1802" y="1468"/>
                    <a:pt x="1801" y="1451"/>
                  </a:cubicBezTo>
                  <a:lnTo>
                    <a:pt x="1801" y="1451"/>
                  </a:lnTo>
                  <a:cubicBezTo>
                    <a:pt x="1813" y="1446"/>
                    <a:pt x="1824" y="1440"/>
                    <a:pt x="1835" y="1435"/>
                  </a:cubicBezTo>
                  <a:lnTo>
                    <a:pt x="2502" y="1234"/>
                  </a:lnTo>
                  <a:lnTo>
                    <a:pt x="1835" y="1234"/>
                  </a:lnTo>
                  <a:cubicBezTo>
                    <a:pt x="1368" y="1234"/>
                    <a:pt x="968" y="1168"/>
                    <a:pt x="634" y="1034"/>
                  </a:cubicBezTo>
                  <a:cubicBezTo>
                    <a:pt x="301" y="901"/>
                    <a:pt x="34" y="667"/>
                    <a:pt x="167" y="434"/>
                  </a:cubicBezTo>
                  <a:cubicBezTo>
                    <a:pt x="249" y="272"/>
                    <a:pt x="373" y="153"/>
                    <a:pt x="453" y="7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52"/>
            <p:cNvSpPr/>
            <p:nvPr/>
          </p:nvSpPr>
          <p:spPr>
            <a:xfrm>
              <a:off x="2517844" y="2267336"/>
              <a:ext cx="46735" cy="14796"/>
            </a:xfrm>
            <a:custGeom>
              <a:avLst/>
              <a:gdLst/>
              <a:ahLst/>
              <a:cxnLst/>
              <a:rect l="l" t="t" r="r" b="b"/>
              <a:pathLst>
                <a:path w="3304" h="1046" extrusionOk="0">
                  <a:moveTo>
                    <a:pt x="2227" y="1"/>
                  </a:moveTo>
                  <a:cubicBezTo>
                    <a:pt x="1805" y="1"/>
                    <a:pt x="1468" y="203"/>
                    <a:pt x="1468" y="379"/>
                  </a:cubicBezTo>
                  <a:cubicBezTo>
                    <a:pt x="1468" y="613"/>
                    <a:pt x="1902" y="779"/>
                    <a:pt x="2336" y="779"/>
                  </a:cubicBezTo>
                  <a:cubicBezTo>
                    <a:pt x="2395" y="787"/>
                    <a:pt x="2454" y="791"/>
                    <a:pt x="2511" y="791"/>
                  </a:cubicBezTo>
                  <a:cubicBezTo>
                    <a:pt x="2933" y="791"/>
                    <a:pt x="3270" y="589"/>
                    <a:pt x="3270" y="413"/>
                  </a:cubicBezTo>
                  <a:cubicBezTo>
                    <a:pt x="3303" y="212"/>
                    <a:pt x="2903" y="12"/>
                    <a:pt x="2402" y="12"/>
                  </a:cubicBezTo>
                  <a:cubicBezTo>
                    <a:pt x="2343" y="4"/>
                    <a:pt x="2284" y="1"/>
                    <a:pt x="2227" y="1"/>
                  </a:cubicBezTo>
                  <a:close/>
                  <a:moveTo>
                    <a:pt x="758" y="488"/>
                  </a:moveTo>
                  <a:cubicBezTo>
                    <a:pt x="673" y="488"/>
                    <a:pt x="573" y="506"/>
                    <a:pt x="468" y="546"/>
                  </a:cubicBezTo>
                  <a:cubicBezTo>
                    <a:pt x="234" y="613"/>
                    <a:pt x="1" y="779"/>
                    <a:pt x="67" y="880"/>
                  </a:cubicBezTo>
                  <a:cubicBezTo>
                    <a:pt x="90" y="994"/>
                    <a:pt x="207" y="1045"/>
                    <a:pt x="363" y="1045"/>
                  </a:cubicBezTo>
                  <a:cubicBezTo>
                    <a:pt x="436" y="1045"/>
                    <a:pt x="517" y="1034"/>
                    <a:pt x="601" y="1013"/>
                  </a:cubicBezTo>
                  <a:cubicBezTo>
                    <a:pt x="835" y="913"/>
                    <a:pt x="1068" y="746"/>
                    <a:pt x="1001" y="613"/>
                  </a:cubicBezTo>
                  <a:cubicBezTo>
                    <a:pt x="981" y="532"/>
                    <a:pt x="888" y="488"/>
                    <a:pt x="758" y="48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52"/>
            <p:cNvSpPr/>
            <p:nvPr/>
          </p:nvSpPr>
          <p:spPr>
            <a:xfrm>
              <a:off x="2382901" y="2259161"/>
              <a:ext cx="44373" cy="23495"/>
            </a:xfrm>
            <a:custGeom>
              <a:avLst/>
              <a:gdLst/>
              <a:ahLst/>
              <a:cxnLst/>
              <a:rect l="l" t="t" r="r" b="b"/>
              <a:pathLst>
                <a:path w="3137" h="1661" extrusionOk="0">
                  <a:moveTo>
                    <a:pt x="377" y="1"/>
                  </a:moveTo>
                  <a:cubicBezTo>
                    <a:pt x="268" y="1"/>
                    <a:pt x="182" y="30"/>
                    <a:pt x="134" y="90"/>
                  </a:cubicBezTo>
                  <a:cubicBezTo>
                    <a:pt x="1" y="290"/>
                    <a:pt x="201" y="657"/>
                    <a:pt x="634" y="957"/>
                  </a:cubicBezTo>
                  <a:cubicBezTo>
                    <a:pt x="870" y="1150"/>
                    <a:pt x="1147" y="1247"/>
                    <a:pt x="1351" y="1247"/>
                  </a:cubicBezTo>
                  <a:cubicBezTo>
                    <a:pt x="1464" y="1247"/>
                    <a:pt x="1554" y="1217"/>
                    <a:pt x="1602" y="1157"/>
                  </a:cubicBezTo>
                  <a:cubicBezTo>
                    <a:pt x="1702" y="991"/>
                    <a:pt x="1502" y="624"/>
                    <a:pt x="1101" y="290"/>
                  </a:cubicBezTo>
                  <a:cubicBezTo>
                    <a:pt x="844" y="97"/>
                    <a:pt x="573" y="1"/>
                    <a:pt x="377" y="1"/>
                  </a:cubicBezTo>
                  <a:close/>
                  <a:moveTo>
                    <a:pt x="2434" y="1124"/>
                  </a:moveTo>
                  <a:cubicBezTo>
                    <a:pt x="2284" y="1124"/>
                    <a:pt x="2158" y="1168"/>
                    <a:pt x="2135" y="1257"/>
                  </a:cubicBezTo>
                  <a:cubicBezTo>
                    <a:pt x="2102" y="1357"/>
                    <a:pt x="2269" y="1524"/>
                    <a:pt x="2536" y="1624"/>
                  </a:cubicBezTo>
                  <a:cubicBezTo>
                    <a:pt x="2638" y="1650"/>
                    <a:pt x="2735" y="1661"/>
                    <a:pt x="2819" y="1661"/>
                  </a:cubicBezTo>
                  <a:cubicBezTo>
                    <a:pt x="2957" y="1661"/>
                    <a:pt x="3062" y="1632"/>
                    <a:pt x="3103" y="1591"/>
                  </a:cubicBezTo>
                  <a:cubicBezTo>
                    <a:pt x="3136" y="1424"/>
                    <a:pt x="2936" y="1257"/>
                    <a:pt x="2669" y="1157"/>
                  </a:cubicBezTo>
                  <a:cubicBezTo>
                    <a:pt x="2591" y="1135"/>
                    <a:pt x="2510" y="1124"/>
                    <a:pt x="2434" y="112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52"/>
            <p:cNvSpPr/>
            <p:nvPr/>
          </p:nvSpPr>
          <p:spPr>
            <a:xfrm>
              <a:off x="2716015" y="2528425"/>
              <a:ext cx="268019" cy="412878"/>
            </a:xfrm>
            <a:custGeom>
              <a:avLst/>
              <a:gdLst/>
              <a:ahLst/>
              <a:cxnLst/>
              <a:rect l="l" t="t" r="r" b="b"/>
              <a:pathLst>
                <a:path w="18948" h="29189" extrusionOk="0">
                  <a:moveTo>
                    <a:pt x="2936" y="1569"/>
                  </a:moveTo>
                  <a:cubicBezTo>
                    <a:pt x="835" y="3103"/>
                    <a:pt x="1" y="7139"/>
                    <a:pt x="1068" y="9441"/>
                  </a:cubicBezTo>
                  <a:cubicBezTo>
                    <a:pt x="1335" y="10008"/>
                    <a:pt x="1735" y="10608"/>
                    <a:pt x="2102" y="11175"/>
                  </a:cubicBezTo>
                  <a:cubicBezTo>
                    <a:pt x="3336" y="13077"/>
                    <a:pt x="5238" y="14278"/>
                    <a:pt x="6906" y="15745"/>
                  </a:cubicBezTo>
                  <a:cubicBezTo>
                    <a:pt x="7906" y="16579"/>
                    <a:pt x="8507" y="17480"/>
                    <a:pt x="8440" y="18848"/>
                  </a:cubicBezTo>
                  <a:cubicBezTo>
                    <a:pt x="8407" y="19748"/>
                    <a:pt x="7740" y="20349"/>
                    <a:pt x="7006" y="20816"/>
                  </a:cubicBezTo>
                  <a:cubicBezTo>
                    <a:pt x="6305" y="21283"/>
                    <a:pt x="5305" y="21116"/>
                    <a:pt x="4604" y="21583"/>
                  </a:cubicBezTo>
                  <a:cubicBezTo>
                    <a:pt x="3136" y="22484"/>
                    <a:pt x="4004" y="24752"/>
                    <a:pt x="4704" y="25786"/>
                  </a:cubicBezTo>
                  <a:cubicBezTo>
                    <a:pt x="5104" y="26286"/>
                    <a:pt x="6872" y="29188"/>
                    <a:pt x="7606" y="27687"/>
                  </a:cubicBezTo>
                  <a:cubicBezTo>
                    <a:pt x="7673" y="27520"/>
                    <a:pt x="7339" y="26086"/>
                    <a:pt x="7273" y="26019"/>
                  </a:cubicBezTo>
                  <a:cubicBezTo>
                    <a:pt x="7306" y="26019"/>
                    <a:pt x="16846" y="27987"/>
                    <a:pt x="18147" y="18080"/>
                  </a:cubicBezTo>
                  <a:cubicBezTo>
                    <a:pt x="18948" y="11909"/>
                    <a:pt x="16012" y="4771"/>
                    <a:pt x="10275" y="1936"/>
                  </a:cubicBezTo>
                  <a:cubicBezTo>
                    <a:pt x="8107" y="801"/>
                    <a:pt x="5004" y="1"/>
                    <a:pt x="2936" y="1569"/>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52"/>
            <p:cNvSpPr/>
            <p:nvPr/>
          </p:nvSpPr>
          <p:spPr>
            <a:xfrm>
              <a:off x="2716015" y="2528425"/>
              <a:ext cx="268019" cy="412878"/>
            </a:xfrm>
            <a:custGeom>
              <a:avLst/>
              <a:gdLst/>
              <a:ahLst/>
              <a:cxnLst/>
              <a:rect l="l" t="t" r="r" b="b"/>
              <a:pathLst>
                <a:path w="18948" h="29189" extrusionOk="0">
                  <a:moveTo>
                    <a:pt x="2936" y="1569"/>
                  </a:moveTo>
                  <a:cubicBezTo>
                    <a:pt x="835" y="3103"/>
                    <a:pt x="1" y="7139"/>
                    <a:pt x="1068" y="9441"/>
                  </a:cubicBezTo>
                  <a:cubicBezTo>
                    <a:pt x="1335" y="10008"/>
                    <a:pt x="1735" y="10608"/>
                    <a:pt x="2102" y="11175"/>
                  </a:cubicBezTo>
                  <a:cubicBezTo>
                    <a:pt x="3336" y="13077"/>
                    <a:pt x="5238" y="14278"/>
                    <a:pt x="6906" y="15745"/>
                  </a:cubicBezTo>
                  <a:cubicBezTo>
                    <a:pt x="7906" y="16579"/>
                    <a:pt x="8507" y="17480"/>
                    <a:pt x="8440" y="18848"/>
                  </a:cubicBezTo>
                  <a:cubicBezTo>
                    <a:pt x="8407" y="19748"/>
                    <a:pt x="7740" y="20349"/>
                    <a:pt x="7006" y="20816"/>
                  </a:cubicBezTo>
                  <a:cubicBezTo>
                    <a:pt x="6305" y="21283"/>
                    <a:pt x="5305" y="21116"/>
                    <a:pt x="4604" y="21583"/>
                  </a:cubicBezTo>
                  <a:cubicBezTo>
                    <a:pt x="3136" y="22484"/>
                    <a:pt x="4004" y="24752"/>
                    <a:pt x="4704" y="25786"/>
                  </a:cubicBezTo>
                  <a:cubicBezTo>
                    <a:pt x="5104" y="26286"/>
                    <a:pt x="6872" y="29188"/>
                    <a:pt x="7606" y="27687"/>
                  </a:cubicBezTo>
                  <a:cubicBezTo>
                    <a:pt x="7673" y="27520"/>
                    <a:pt x="7339" y="26086"/>
                    <a:pt x="7273" y="26019"/>
                  </a:cubicBezTo>
                  <a:cubicBezTo>
                    <a:pt x="7306" y="26019"/>
                    <a:pt x="16846" y="27987"/>
                    <a:pt x="18147" y="18080"/>
                  </a:cubicBezTo>
                  <a:cubicBezTo>
                    <a:pt x="18948" y="11909"/>
                    <a:pt x="16012" y="4771"/>
                    <a:pt x="10275" y="1936"/>
                  </a:cubicBezTo>
                  <a:cubicBezTo>
                    <a:pt x="8107" y="801"/>
                    <a:pt x="5004" y="1"/>
                    <a:pt x="2936" y="1569"/>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2"/>
            <p:cNvSpPr/>
            <p:nvPr/>
          </p:nvSpPr>
          <p:spPr>
            <a:xfrm>
              <a:off x="2810391" y="2910071"/>
              <a:ext cx="8501" cy="16847"/>
            </a:xfrm>
            <a:custGeom>
              <a:avLst/>
              <a:gdLst/>
              <a:ahLst/>
              <a:cxnLst/>
              <a:rect l="l" t="t" r="r" b="b"/>
              <a:pathLst>
                <a:path w="601" h="1191" extrusionOk="0">
                  <a:moveTo>
                    <a:pt x="172" y="1"/>
                  </a:moveTo>
                  <a:cubicBezTo>
                    <a:pt x="169" y="1"/>
                    <a:pt x="167" y="2"/>
                    <a:pt x="167" y="6"/>
                  </a:cubicBezTo>
                  <a:cubicBezTo>
                    <a:pt x="134" y="39"/>
                    <a:pt x="267" y="173"/>
                    <a:pt x="334" y="339"/>
                  </a:cubicBezTo>
                  <a:cubicBezTo>
                    <a:pt x="400" y="506"/>
                    <a:pt x="400" y="673"/>
                    <a:pt x="400" y="673"/>
                  </a:cubicBezTo>
                  <a:cubicBezTo>
                    <a:pt x="400" y="673"/>
                    <a:pt x="400" y="840"/>
                    <a:pt x="300" y="973"/>
                  </a:cubicBezTo>
                  <a:cubicBezTo>
                    <a:pt x="167" y="1040"/>
                    <a:pt x="0" y="1107"/>
                    <a:pt x="0" y="1173"/>
                  </a:cubicBezTo>
                  <a:cubicBezTo>
                    <a:pt x="0" y="1184"/>
                    <a:pt x="22" y="1191"/>
                    <a:pt x="58" y="1191"/>
                  </a:cubicBezTo>
                  <a:cubicBezTo>
                    <a:pt x="138" y="1191"/>
                    <a:pt x="285" y="1155"/>
                    <a:pt x="400" y="1040"/>
                  </a:cubicBezTo>
                  <a:cubicBezTo>
                    <a:pt x="467" y="973"/>
                    <a:pt x="567" y="873"/>
                    <a:pt x="567" y="806"/>
                  </a:cubicBezTo>
                  <a:cubicBezTo>
                    <a:pt x="601" y="706"/>
                    <a:pt x="601" y="673"/>
                    <a:pt x="601" y="673"/>
                  </a:cubicBezTo>
                  <a:cubicBezTo>
                    <a:pt x="601" y="673"/>
                    <a:pt x="601" y="473"/>
                    <a:pt x="467" y="273"/>
                  </a:cubicBezTo>
                  <a:cubicBezTo>
                    <a:pt x="348" y="123"/>
                    <a:pt x="201" y="1"/>
                    <a:pt x="172" y="1"/>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2"/>
            <p:cNvSpPr/>
            <p:nvPr/>
          </p:nvSpPr>
          <p:spPr>
            <a:xfrm>
              <a:off x="2800475" y="2905898"/>
              <a:ext cx="6620" cy="12929"/>
            </a:xfrm>
            <a:custGeom>
              <a:avLst/>
              <a:gdLst/>
              <a:ahLst/>
              <a:cxnLst/>
              <a:rect l="l" t="t" r="r" b="b"/>
              <a:pathLst>
                <a:path w="468" h="914" extrusionOk="0">
                  <a:moveTo>
                    <a:pt x="268" y="1"/>
                  </a:moveTo>
                  <a:cubicBezTo>
                    <a:pt x="201" y="1"/>
                    <a:pt x="268" y="134"/>
                    <a:pt x="268" y="267"/>
                  </a:cubicBezTo>
                  <a:lnTo>
                    <a:pt x="268" y="468"/>
                  </a:lnTo>
                  <a:lnTo>
                    <a:pt x="268" y="501"/>
                  </a:lnTo>
                  <a:cubicBezTo>
                    <a:pt x="268" y="568"/>
                    <a:pt x="268" y="601"/>
                    <a:pt x="201" y="634"/>
                  </a:cubicBezTo>
                  <a:cubicBezTo>
                    <a:pt x="101" y="768"/>
                    <a:pt x="1" y="834"/>
                    <a:pt x="34" y="901"/>
                  </a:cubicBezTo>
                  <a:cubicBezTo>
                    <a:pt x="34" y="909"/>
                    <a:pt x="41" y="913"/>
                    <a:pt x="55" y="913"/>
                  </a:cubicBezTo>
                  <a:cubicBezTo>
                    <a:pt x="97" y="913"/>
                    <a:pt x="199" y="870"/>
                    <a:pt x="301" y="768"/>
                  </a:cubicBezTo>
                  <a:cubicBezTo>
                    <a:pt x="334" y="734"/>
                    <a:pt x="368" y="634"/>
                    <a:pt x="434" y="601"/>
                  </a:cubicBezTo>
                  <a:cubicBezTo>
                    <a:pt x="468" y="568"/>
                    <a:pt x="468" y="501"/>
                    <a:pt x="468" y="501"/>
                  </a:cubicBezTo>
                  <a:lnTo>
                    <a:pt x="468" y="434"/>
                  </a:lnTo>
                  <a:cubicBezTo>
                    <a:pt x="468" y="401"/>
                    <a:pt x="434" y="301"/>
                    <a:pt x="434" y="234"/>
                  </a:cubicBezTo>
                  <a:cubicBezTo>
                    <a:pt x="368" y="101"/>
                    <a:pt x="268" y="1"/>
                    <a:pt x="268" y="1"/>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2"/>
            <p:cNvSpPr/>
            <p:nvPr/>
          </p:nvSpPr>
          <p:spPr>
            <a:xfrm>
              <a:off x="2795765" y="2871455"/>
              <a:ext cx="27371" cy="24075"/>
            </a:xfrm>
            <a:custGeom>
              <a:avLst/>
              <a:gdLst/>
              <a:ahLst/>
              <a:cxnLst/>
              <a:rect l="l" t="t" r="r" b="b"/>
              <a:pathLst>
                <a:path w="1935" h="1702" extrusionOk="0">
                  <a:moveTo>
                    <a:pt x="33" y="0"/>
                  </a:moveTo>
                  <a:cubicBezTo>
                    <a:pt x="0" y="0"/>
                    <a:pt x="100" y="334"/>
                    <a:pt x="267" y="601"/>
                  </a:cubicBezTo>
                  <a:cubicBezTo>
                    <a:pt x="434" y="901"/>
                    <a:pt x="667" y="1168"/>
                    <a:pt x="667" y="1168"/>
                  </a:cubicBezTo>
                  <a:cubicBezTo>
                    <a:pt x="667" y="1168"/>
                    <a:pt x="934" y="1368"/>
                    <a:pt x="1268" y="1535"/>
                  </a:cubicBezTo>
                  <a:cubicBezTo>
                    <a:pt x="1535" y="1668"/>
                    <a:pt x="1935" y="1702"/>
                    <a:pt x="1935" y="1702"/>
                  </a:cubicBezTo>
                  <a:cubicBezTo>
                    <a:pt x="1935" y="1668"/>
                    <a:pt x="1635" y="1568"/>
                    <a:pt x="1334" y="1401"/>
                  </a:cubicBezTo>
                  <a:cubicBezTo>
                    <a:pt x="1101" y="1235"/>
                    <a:pt x="834" y="1001"/>
                    <a:pt x="834" y="1001"/>
                  </a:cubicBezTo>
                  <a:cubicBezTo>
                    <a:pt x="834" y="1001"/>
                    <a:pt x="601" y="768"/>
                    <a:pt x="434" y="534"/>
                  </a:cubicBezTo>
                  <a:cubicBezTo>
                    <a:pt x="200" y="267"/>
                    <a:pt x="100" y="0"/>
                    <a:pt x="33" y="0"/>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52"/>
            <p:cNvSpPr/>
            <p:nvPr/>
          </p:nvSpPr>
          <p:spPr>
            <a:xfrm>
              <a:off x="2921274" y="2740755"/>
              <a:ext cx="46254" cy="67684"/>
            </a:xfrm>
            <a:custGeom>
              <a:avLst/>
              <a:gdLst/>
              <a:ahLst/>
              <a:cxnLst/>
              <a:rect l="l" t="t" r="r" b="b"/>
              <a:pathLst>
                <a:path w="3270" h="4785" extrusionOk="0">
                  <a:moveTo>
                    <a:pt x="2469" y="1"/>
                  </a:moveTo>
                  <a:cubicBezTo>
                    <a:pt x="2435" y="1"/>
                    <a:pt x="2835" y="301"/>
                    <a:pt x="2969" y="968"/>
                  </a:cubicBezTo>
                  <a:cubicBezTo>
                    <a:pt x="3136" y="1602"/>
                    <a:pt x="3002" y="2502"/>
                    <a:pt x="2669" y="3303"/>
                  </a:cubicBezTo>
                  <a:cubicBezTo>
                    <a:pt x="2502" y="3670"/>
                    <a:pt x="2268" y="4070"/>
                    <a:pt x="1968" y="4304"/>
                  </a:cubicBezTo>
                  <a:cubicBezTo>
                    <a:pt x="1801" y="4437"/>
                    <a:pt x="1635" y="4504"/>
                    <a:pt x="1468" y="4570"/>
                  </a:cubicBezTo>
                  <a:cubicBezTo>
                    <a:pt x="1423" y="4579"/>
                    <a:pt x="1378" y="4584"/>
                    <a:pt x="1334" y="4584"/>
                  </a:cubicBezTo>
                  <a:cubicBezTo>
                    <a:pt x="1214" y="4584"/>
                    <a:pt x="1098" y="4553"/>
                    <a:pt x="1001" y="4504"/>
                  </a:cubicBezTo>
                  <a:cubicBezTo>
                    <a:pt x="434" y="4304"/>
                    <a:pt x="400" y="3803"/>
                    <a:pt x="400" y="3803"/>
                  </a:cubicBezTo>
                  <a:cubicBezTo>
                    <a:pt x="400" y="3803"/>
                    <a:pt x="334" y="3737"/>
                    <a:pt x="300" y="3503"/>
                  </a:cubicBezTo>
                  <a:cubicBezTo>
                    <a:pt x="267" y="3336"/>
                    <a:pt x="234" y="3069"/>
                    <a:pt x="234" y="2736"/>
                  </a:cubicBezTo>
                  <a:cubicBezTo>
                    <a:pt x="234" y="2402"/>
                    <a:pt x="267" y="2002"/>
                    <a:pt x="400" y="1635"/>
                  </a:cubicBezTo>
                  <a:cubicBezTo>
                    <a:pt x="434" y="1435"/>
                    <a:pt x="567" y="1268"/>
                    <a:pt x="667" y="1135"/>
                  </a:cubicBezTo>
                  <a:cubicBezTo>
                    <a:pt x="769" y="1033"/>
                    <a:pt x="910" y="989"/>
                    <a:pt x="1045" y="989"/>
                  </a:cubicBezTo>
                  <a:cubicBezTo>
                    <a:pt x="1087" y="989"/>
                    <a:pt x="1128" y="993"/>
                    <a:pt x="1168" y="1001"/>
                  </a:cubicBezTo>
                  <a:cubicBezTo>
                    <a:pt x="1568" y="1135"/>
                    <a:pt x="1735" y="1602"/>
                    <a:pt x="1801" y="2002"/>
                  </a:cubicBezTo>
                  <a:cubicBezTo>
                    <a:pt x="1835" y="2436"/>
                    <a:pt x="1835" y="2803"/>
                    <a:pt x="1735" y="3103"/>
                  </a:cubicBezTo>
                  <a:cubicBezTo>
                    <a:pt x="1668" y="3270"/>
                    <a:pt x="1568" y="3336"/>
                    <a:pt x="1468" y="3436"/>
                  </a:cubicBezTo>
                  <a:cubicBezTo>
                    <a:pt x="1401" y="3453"/>
                    <a:pt x="1351" y="3461"/>
                    <a:pt x="1305" y="3461"/>
                  </a:cubicBezTo>
                  <a:cubicBezTo>
                    <a:pt x="1259" y="3461"/>
                    <a:pt x="1218" y="3453"/>
                    <a:pt x="1168" y="3436"/>
                  </a:cubicBezTo>
                  <a:cubicBezTo>
                    <a:pt x="1002" y="3337"/>
                    <a:pt x="935" y="3270"/>
                    <a:pt x="934" y="3270"/>
                  </a:cubicBezTo>
                  <a:lnTo>
                    <a:pt x="934" y="3270"/>
                  </a:lnTo>
                  <a:cubicBezTo>
                    <a:pt x="935" y="3270"/>
                    <a:pt x="1002" y="3337"/>
                    <a:pt x="1168" y="3470"/>
                  </a:cubicBezTo>
                  <a:cubicBezTo>
                    <a:pt x="1237" y="3493"/>
                    <a:pt x="1322" y="3532"/>
                    <a:pt x="1422" y="3532"/>
                  </a:cubicBezTo>
                  <a:cubicBezTo>
                    <a:pt x="1468" y="3532"/>
                    <a:pt x="1516" y="3524"/>
                    <a:pt x="1568" y="3503"/>
                  </a:cubicBezTo>
                  <a:cubicBezTo>
                    <a:pt x="1668" y="3470"/>
                    <a:pt x="1801" y="3303"/>
                    <a:pt x="1901" y="3169"/>
                  </a:cubicBezTo>
                  <a:cubicBezTo>
                    <a:pt x="2002" y="2836"/>
                    <a:pt x="2102" y="2469"/>
                    <a:pt x="2002" y="2069"/>
                  </a:cubicBezTo>
                  <a:cubicBezTo>
                    <a:pt x="1968" y="1835"/>
                    <a:pt x="1935" y="1635"/>
                    <a:pt x="1835" y="1435"/>
                  </a:cubicBezTo>
                  <a:cubicBezTo>
                    <a:pt x="1768" y="1235"/>
                    <a:pt x="1601" y="1001"/>
                    <a:pt x="1334" y="935"/>
                  </a:cubicBezTo>
                  <a:cubicBezTo>
                    <a:pt x="1270" y="907"/>
                    <a:pt x="1201" y="895"/>
                    <a:pt x="1131" y="895"/>
                  </a:cubicBezTo>
                  <a:cubicBezTo>
                    <a:pt x="946" y="895"/>
                    <a:pt x="755" y="980"/>
                    <a:pt x="634" y="1101"/>
                  </a:cubicBezTo>
                  <a:cubicBezTo>
                    <a:pt x="334" y="1402"/>
                    <a:pt x="167" y="1902"/>
                    <a:pt x="134" y="2302"/>
                  </a:cubicBezTo>
                  <a:cubicBezTo>
                    <a:pt x="134" y="2502"/>
                    <a:pt x="100" y="2736"/>
                    <a:pt x="100" y="2936"/>
                  </a:cubicBezTo>
                  <a:cubicBezTo>
                    <a:pt x="0" y="3336"/>
                    <a:pt x="100" y="3803"/>
                    <a:pt x="300" y="4170"/>
                  </a:cubicBezTo>
                  <a:cubicBezTo>
                    <a:pt x="400" y="4404"/>
                    <a:pt x="634" y="4604"/>
                    <a:pt x="967" y="4737"/>
                  </a:cubicBezTo>
                  <a:cubicBezTo>
                    <a:pt x="1085" y="4761"/>
                    <a:pt x="1220" y="4784"/>
                    <a:pt x="1371" y="4784"/>
                  </a:cubicBezTo>
                  <a:cubicBezTo>
                    <a:pt x="1434" y="4784"/>
                    <a:pt x="1499" y="4780"/>
                    <a:pt x="1568" y="4771"/>
                  </a:cubicBezTo>
                  <a:cubicBezTo>
                    <a:pt x="1768" y="4737"/>
                    <a:pt x="1968" y="4604"/>
                    <a:pt x="2102" y="4470"/>
                  </a:cubicBezTo>
                  <a:cubicBezTo>
                    <a:pt x="2435" y="4170"/>
                    <a:pt x="2669" y="3770"/>
                    <a:pt x="2835" y="3336"/>
                  </a:cubicBezTo>
                  <a:cubicBezTo>
                    <a:pt x="3169" y="2502"/>
                    <a:pt x="3269" y="1568"/>
                    <a:pt x="3069" y="935"/>
                  </a:cubicBezTo>
                  <a:cubicBezTo>
                    <a:pt x="2969" y="601"/>
                    <a:pt x="2802" y="334"/>
                    <a:pt x="2669" y="234"/>
                  </a:cubicBezTo>
                  <a:cubicBezTo>
                    <a:pt x="2569" y="67"/>
                    <a:pt x="2469" y="1"/>
                    <a:pt x="2469"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2"/>
            <p:cNvSpPr/>
            <p:nvPr/>
          </p:nvSpPr>
          <p:spPr>
            <a:xfrm>
              <a:off x="2716015" y="2527958"/>
              <a:ext cx="239234" cy="386441"/>
            </a:xfrm>
            <a:custGeom>
              <a:avLst/>
              <a:gdLst/>
              <a:ahLst/>
              <a:cxnLst/>
              <a:rect l="l" t="t" r="r" b="b"/>
              <a:pathLst>
                <a:path w="16913" h="27320" extrusionOk="0">
                  <a:moveTo>
                    <a:pt x="4604" y="21549"/>
                  </a:moveTo>
                  <a:cubicBezTo>
                    <a:pt x="5305" y="21116"/>
                    <a:pt x="6305" y="21282"/>
                    <a:pt x="7006" y="20815"/>
                  </a:cubicBezTo>
                  <a:cubicBezTo>
                    <a:pt x="7740" y="20382"/>
                    <a:pt x="8407" y="19781"/>
                    <a:pt x="8440" y="18847"/>
                  </a:cubicBezTo>
                  <a:cubicBezTo>
                    <a:pt x="8507" y="17480"/>
                    <a:pt x="7906" y="16546"/>
                    <a:pt x="6906" y="15712"/>
                  </a:cubicBezTo>
                  <a:cubicBezTo>
                    <a:pt x="5238" y="14311"/>
                    <a:pt x="3303" y="13043"/>
                    <a:pt x="2102" y="11175"/>
                  </a:cubicBezTo>
                  <a:cubicBezTo>
                    <a:pt x="1735" y="10641"/>
                    <a:pt x="1335" y="10041"/>
                    <a:pt x="1068" y="9441"/>
                  </a:cubicBezTo>
                  <a:cubicBezTo>
                    <a:pt x="1" y="7106"/>
                    <a:pt x="835" y="3036"/>
                    <a:pt x="2936" y="1535"/>
                  </a:cubicBezTo>
                  <a:cubicBezTo>
                    <a:pt x="5004" y="0"/>
                    <a:pt x="8140" y="834"/>
                    <a:pt x="10275" y="1868"/>
                  </a:cubicBezTo>
                  <a:cubicBezTo>
                    <a:pt x="11409" y="2436"/>
                    <a:pt x="12410" y="3136"/>
                    <a:pt x="13310" y="3970"/>
                  </a:cubicBezTo>
                  <a:cubicBezTo>
                    <a:pt x="12443" y="3436"/>
                    <a:pt x="8407" y="1301"/>
                    <a:pt x="5238" y="3870"/>
                  </a:cubicBezTo>
                  <a:cubicBezTo>
                    <a:pt x="1635" y="6805"/>
                    <a:pt x="6272" y="11342"/>
                    <a:pt x="9341" y="15678"/>
                  </a:cubicBezTo>
                  <a:cubicBezTo>
                    <a:pt x="12443" y="20015"/>
                    <a:pt x="9307" y="22283"/>
                    <a:pt x="11142" y="24051"/>
                  </a:cubicBezTo>
                  <a:cubicBezTo>
                    <a:pt x="12777" y="25719"/>
                    <a:pt x="16146" y="22383"/>
                    <a:pt x="16913" y="22016"/>
                  </a:cubicBezTo>
                  <a:cubicBezTo>
                    <a:pt x="13944" y="27320"/>
                    <a:pt x="7306" y="25952"/>
                    <a:pt x="7273" y="25952"/>
                  </a:cubicBezTo>
                  <a:cubicBezTo>
                    <a:pt x="7306" y="25952"/>
                    <a:pt x="7406" y="26219"/>
                    <a:pt x="7473" y="26519"/>
                  </a:cubicBezTo>
                  <a:cubicBezTo>
                    <a:pt x="6906" y="26019"/>
                    <a:pt x="6105" y="25619"/>
                    <a:pt x="5671" y="25552"/>
                  </a:cubicBezTo>
                  <a:cubicBezTo>
                    <a:pt x="5338" y="25552"/>
                    <a:pt x="5438" y="26186"/>
                    <a:pt x="5571" y="26853"/>
                  </a:cubicBezTo>
                  <a:cubicBezTo>
                    <a:pt x="5171" y="26353"/>
                    <a:pt x="4838" y="25886"/>
                    <a:pt x="4737" y="25685"/>
                  </a:cubicBezTo>
                  <a:cubicBezTo>
                    <a:pt x="3970" y="24718"/>
                    <a:pt x="3103" y="22483"/>
                    <a:pt x="4604" y="21549"/>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2"/>
            <p:cNvSpPr/>
            <p:nvPr/>
          </p:nvSpPr>
          <p:spPr>
            <a:xfrm>
              <a:off x="2936833" y="2823334"/>
              <a:ext cx="16536" cy="20298"/>
            </a:xfrm>
            <a:custGeom>
              <a:avLst/>
              <a:gdLst/>
              <a:ahLst/>
              <a:cxnLst/>
              <a:rect l="l" t="t" r="r" b="b"/>
              <a:pathLst>
                <a:path w="1169" h="1435" extrusionOk="0">
                  <a:moveTo>
                    <a:pt x="1035" y="133"/>
                  </a:moveTo>
                  <a:cubicBezTo>
                    <a:pt x="1168" y="267"/>
                    <a:pt x="1068" y="600"/>
                    <a:pt x="835" y="934"/>
                  </a:cubicBezTo>
                  <a:cubicBezTo>
                    <a:pt x="568" y="1268"/>
                    <a:pt x="234" y="1434"/>
                    <a:pt x="134" y="1301"/>
                  </a:cubicBezTo>
                  <a:cubicBezTo>
                    <a:pt x="1" y="1168"/>
                    <a:pt x="68" y="834"/>
                    <a:pt x="334" y="500"/>
                  </a:cubicBezTo>
                  <a:cubicBezTo>
                    <a:pt x="568" y="167"/>
                    <a:pt x="868" y="0"/>
                    <a:pt x="1035" y="133"/>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2"/>
            <p:cNvSpPr/>
            <p:nvPr/>
          </p:nvSpPr>
          <p:spPr>
            <a:xfrm>
              <a:off x="2950044" y="2807760"/>
              <a:ext cx="8034" cy="11811"/>
            </a:xfrm>
            <a:custGeom>
              <a:avLst/>
              <a:gdLst/>
              <a:ahLst/>
              <a:cxnLst/>
              <a:rect l="l" t="t" r="r" b="b"/>
              <a:pathLst>
                <a:path w="568" h="835" extrusionOk="0">
                  <a:moveTo>
                    <a:pt x="435" y="34"/>
                  </a:moveTo>
                  <a:cubicBezTo>
                    <a:pt x="501" y="67"/>
                    <a:pt x="568" y="267"/>
                    <a:pt x="468" y="501"/>
                  </a:cubicBezTo>
                  <a:cubicBezTo>
                    <a:pt x="401" y="701"/>
                    <a:pt x="268" y="834"/>
                    <a:pt x="134" y="767"/>
                  </a:cubicBezTo>
                  <a:cubicBezTo>
                    <a:pt x="68" y="734"/>
                    <a:pt x="1" y="534"/>
                    <a:pt x="101" y="300"/>
                  </a:cubicBezTo>
                  <a:cubicBezTo>
                    <a:pt x="234" y="167"/>
                    <a:pt x="368" y="0"/>
                    <a:pt x="435" y="34"/>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2"/>
            <p:cNvSpPr/>
            <p:nvPr/>
          </p:nvSpPr>
          <p:spPr>
            <a:xfrm>
              <a:off x="2542852" y="2293929"/>
              <a:ext cx="340682" cy="412864"/>
            </a:xfrm>
            <a:custGeom>
              <a:avLst/>
              <a:gdLst/>
              <a:ahLst/>
              <a:cxnLst/>
              <a:rect l="l" t="t" r="r" b="b"/>
              <a:pathLst>
                <a:path w="24085" h="29188" extrusionOk="0">
                  <a:moveTo>
                    <a:pt x="15178" y="501"/>
                  </a:moveTo>
                  <a:cubicBezTo>
                    <a:pt x="15178" y="501"/>
                    <a:pt x="20515" y="4003"/>
                    <a:pt x="22317" y="12309"/>
                  </a:cubicBezTo>
                  <a:cubicBezTo>
                    <a:pt x="24085" y="20548"/>
                    <a:pt x="22850" y="28220"/>
                    <a:pt x="13977" y="28921"/>
                  </a:cubicBezTo>
                  <a:cubicBezTo>
                    <a:pt x="10742" y="29188"/>
                    <a:pt x="5004" y="28921"/>
                    <a:pt x="2636" y="25986"/>
                  </a:cubicBezTo>
                  <a:cubicBezTo>
                    <a:pt x="1" y="22717"/>
                    <a:pt x="2402" y="16545"/>
                    <a:pt x="3870" y="13410"/>
                  </a:cubicBezTo>
                  <a:cubicBezTo>
                    <a:pt x="4804" y="11508"/>
                    <a:pt x="5538" y="9674"/>
                    <a:pt x="5905" y="7539"/>
                  </a:cubicBezTo>
                  <a:cubicBezTo>
                    <a:pt x="6238" y="5504"/>
                    <a:pt x="6372" y="3002"/>
                    <a:pt x="8040" y="1535"/>
                  </a:cubicBezTo>
                  <a:cubicBezTo>
                    <a:pt x="9874" y="0"/>
                    <a:pt x="13010" y="134"/>
                    <a:pt x="15178" y="50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2"/>
            <p:cNvSpPr/>
            <p:nvPr/>
          </p:nvSpPr>
          <p:spPr>
            <a:xfrm>
              <a:off x="2542386" y="2298569"/>
              <a:ext cx="326990" cy="406754"/>
            </a:xfrm>
            <a:custGeom>
              <a:avLst/>
              <a:gdLst/>
              <a:ahLst/>
              <a:cxnLst/>
              <a:rect l="l" t="t" r="r" b="b"/>
              <a:pathLst>
                <a:path w="23117" h="28756" extrusionOk="0">
                  <a:moveTo>
                    <a:pt x="15301" y="399"/>
                  </a:moveTo>
                  <a:lnTo>
                    <a:pt x="15301" y="399"/>
                  </a:lnTo>
                  <a:cubicBezTo>
                    <a:pt x="15304" y="401"/>
                    <a:pt x="15308" y="404"/>
                    <a:pt x="15311" y="406"/>
                  </a:cubicBezTo>
                  <a:cubicBezTo>
                    <a:pt x="15309" y="403"/>
                    <a:pt x="15305" y="401"/>
                    <a:pt x="15301" y="399"/>
                  </a:cubicBezTo>
                  <a:close/>
                  <a:moveTo>
                    <a:pt x="12437" y="1"/>
                  </a:moveTo>
                  <a:cubicBezTo>
                    <a:pt x="10817" y="1"/>
                    <a:pt x="9156" y="304"/>
                    <a:pt x="8039" y="1273"/>
                  </a:cubicBezTo>
                  <a:cubicBezTo>
                    <a:pt x="6372" y="2741"/>
                    <a:pt x="6238" y="5243"/>
                    <a:pt x="5905" y="7278"/>
                  </a:cubicBezTo>
                  <a:cubicBezTo>
                    <a:pt x="5538" y="9413"/>
                    <a:pt x="4837" y="11247"/>
                    <a:pt x="3870" y="13182"/>
                  </a:cubicBezTo>
                  <a:cubicBezTo>
                    <a:pt x="2369" y="16251"/>
                    <a:pt x="0" y="22489"/>
                    <a:pt x="2602" y="25724"/>
                  </a:cubicBezTo>
                  <a:cubicBezTo>
                    <a:pt x="4606" y="28146"/>
                    <a:pt x="8932" y="28756"/>
                    <a:pt x="12171" y="28756"/>
                  </a:cubicBezTo>
                  <a:cubicBezTo>
                    <a:pt x="12813" y="28756"/>
                    <a:pt x="13413" y="28732"/>
                    <a:pt x="13944" y="28693"/>
                  </a:cubicBezTo>
                  <a:cubicBezTo>
                    <a:pt x="14244" y="28626"/>
                    <a:pt x="14477" y="28626"/>
                    <a:pt x="14744" y="28593"/>
                  </a:cubicBezTo>
                  <a:cubicBezTo>
                    <a:pt x="14878" y="28526"/>
                    <a:pt x="14944" y="28493"/>
                    <a:pt x="15044" y="28493"/>
                  </a:cubicBezTo>
                  <a:cubicBezTo>
                    <a:pt x="15211" y="28426"/>
                    <a:pt x="15378" y="28426"/>
                    <a:pt x="15545" y="28393"/>
                  </a:cubicBezTo>
                  <a:cubicBezTo>
                    <a:pt x="15611" y="28393"/>
                    <a:pt x="15745" y="28359"/>
                    <a:pt x="15845" y="28326"/>
                  </a:cubicBezTo>
                  <a:cubicBezTo>
                    <a:pt x="15945" y="28259"/>
                    <a:pt x="16112" y="28259"/>
                    <a:pt x="16245" y="28226"/>
                  </a:cubicBezTo>
                  <a:cubicBezTo>
                    <a:pt x="16345" y="28193"/>
                    <a:pt x="16445" y="28193"/>
                    <a:pt x="16545" y="28159"/>
                  </a:cubicBezTo>
                  <a:lnTo>
                    <a:pt x="16912" y="28026"/>
                  </a:lnTo>
                  <a:cubicBezTo>
                    <a:pt x="16979" y="27993"/>
                    <a:pt x="17113" y="27926"/>
                    <a:pt x="17213" y="27926"/>
                  </a:cubicBezTo>
                  <a:cubicBezTo>
                    <a:pt x="17346" y="27892"/>
                    <a:pt x="17446" y="27859"/>
                    <a:pt x="17546" y="27826"/>
                  </a:cubicBezTo>
                  <a:cubicBezTo>
                    <a:pt x="17613" y="27759"/>
                    <a:pt x="17713" y="27726"/>
                    <a:pt x="17813" y="27692"/>
                  </a:cubicBezTo>
                  <a:cubicBezTo>
                    <a:pt x="17946" y="27659"/>
                    <a:pt x="18047" y="27592"/>
                    <a:pt x="18180" y="27559"/>
                  </a:cubicBezTo>
                  <a:lnTo>
                    <a:pt x="18413" y="27425"/>
                  </a:lnTo>
                  <a:cubicBezTo>
                    <a:pt x="18480" y="27392"/>
                    <a:pt x="18614" y="27359"/>
                    <a:pt x="18714" y="27259"/>
                  </a:cubicBezTo>
                  <a:cubicBezTo>
                    <a:pt x="18780" y="27225"/>
                    <a:pt x="18880" y="27192"/>
                    <a:pt x="18947" y="27092"/>
                  </a:cubicBezTo>
                  <a:cubicBezTo>
                    <a:pt x="19047" y="27059"/>
                    <a:pt x="19114" y="26958"/>
                    <a:pt x="19214" y="26925"/>
                  </a:cubicBezTo>
                  <a:cubicBezTo>
                    <a:pt x="19281" y="26892"/>
                    <a:pt x="19381" y="26792"/>
                    <a:pt x="19448" y="26758"/>
                  </a:cubicBezTo>
                  <a:cubicBezTo>
                    <a:pt x="19548" y="26725"/>
                    <a:pt x="19614" y="26625"/>
                    <a:pt x="19714" y="26592"/>
                  </a:cubicBezTo>
                  <a:cubicBezTo>
                    <a:pt x="19781" y="26558"/>
                    <a:pt x="19881" y="26458"/>
                    <a:pt x="19915" y="26391"/>
                  </a:cubicBezTo>
                  <a:cubicBezTo>
                    <a:pt x="19981" y="26291"/>
                    <a:pt x="20081" y="26258"/>
                    <a:pt x="20115" y="26191"/>
                  </a:cubicBezTo>
                  <a:lnTo>
                    <a:pt x="20315" y="25958"/>
                  </a:lnTo>
                  <a:lnTo>
                    <a:pt x="20548" y="25758"/>
                  </a:lnTo>
                  <a:cubicBezTo>
                    <a:pt x="20615" y="25691"/>
                    <a:pt x="20648" y="25591"/>
                    <a:pt x="20748" y="25557"/>
                  </a:cubicBezTo>
                  <a:cubicBezTo>
                    <a:pt x="20782" y="25457"/>
                    <a:pt x="20882" y="25424"/>
                    <a:pt x="20915" y="25357"/>
                  </a:cubicBezTo>
                  <a:cubicBezTo>
                    <a:pt x="20982" y="25257"/>
                    <a:pt x="21049" y="25191"/>
                    <a:pt x="21082" y="25090"/>
                  </a:cubicBezTo>
                  <a:cubicBezTo>
                    <a:pt x="21115" y="25024"/>
                    <a:pt x="21215" y="24924"/>
                    <a:pt x="21249" y="24890"/>
                  </a:cubicBezTo>
                  <a:cubicBezTo>
                    <a:pt x="21282" y="24824"/>
                    <a:pt x="21382" y="24724"/>
                    <a:pt x="21416" y="24623"/>
                  </a:cubicBezTo>
                  <a:cubicBezTo>
                    <a:pt x="21449" y="24557"/>
                    <a:pt x="21482" y="24457"/>
                    <a:pt x="21549" y="24423"/>
                  </a:cubicBezTo>
                  <a:cubicBezTo>
                    <a:pt x="21582" y="24357"/>
                    <a:pt x="21682" y="24257"/>
                    <a:pt x="21716" y="24156"/>
                  </a:cubicBezTo>
                  <a:cubicBezTo>
                    <a:pt x="21749" y="24056"/>
                    <a:pt x="21783" y="23990"/>
                    <a:pt x="21849" y="23923"/>
                  </a:cubicBezTo>
                  <a:cubicBezTo>
                    <a:pt x="21883" y="23856"/>
                    <a:pt x="21916" y="23723"/>
                    <a:pt x="21949" y="23656"/>
                  </a:cubicBezTo>
                  <a:cubicBezTo>
                    <a:pt x="22016" y="23556"/>
                    <a:pt x="22049" y="23489"/>
                    <a:pt x="22049" y="23423"/>
                  </a:cubicBezTo>
                  <a:cubicBezTo>
                    <a:pt x="22083" y="23323"/>
                    <a:pt x="22116" y="23222"/>
                    <a:pt x="22183" y="23089"/>
                  </a:cubicBezTo>
                  <a:cubicBezTo>
                    <a:pt x="22216" y="23022"/>
                    <a:pt x="22216" y="22922"/>
                    <a:pt x="22250" y="22889"/>
                  </a:cubicBezTo>
                  <a:lnTo>
                    <a:pt x="22383" y="22522"/>
                  </a:lnTo>
                  <a:cubicBezTo>
                    <a:pt x="22416" y="22422"/>
                    <a:pt x="22416" y="22389"/>
                    <a:pt x="22416" y="22322"/>
                  </a:cubicBezTo>
                  <a:lnTo>
                    <a:pt x="22550" y="21922"/>
                  </a:lnTo>
                  <a:cubicBezTo>
                    <a:pt x="22550" y="21888"/>
                    <a:pt x="22583" y="21788"/>
                    <a:pt x="22583" y="21755"/>
                  </a:cubicBezTo>
                  <a:cubicBezTo>
                    <a:pt x="22616" y="21621"/>
                    <a:pt x="22683" y="21488"/>
                    <a:pt x="22683" y="21354"/>
                  </a:cubicBezTo>
                  <a:cubicBezTo>
                    <a:pt x="22683" y="21288"/>
                    <a:pt x="22683" y="21254"/>
                    <a:pt x="22717" y="21188"/>
                  </a:cubicBezTo>
                  <a:cubicBezTo>
                    <a:pt x="22750" y="21021"/>
                    <a:pt x="22750" y="20854"/>
                    <a:pt x="22783" y="20687"/>
                  </a:cubicBezTo>
                  <a:lnTo>
                    <a:pt x="22783" y="20587"/>
                  </a:lnTo>
                  <a:cubicBezTo>
                    <a:pt x="23117" y="18319"/>
                    <a:pt x="22950" y="15717"/>
                    <a:pt x="22450" y="13049"/>
                  </a:cubicBezTo>
                  <a:cubicBezTo>
                    <a:pt x="19988" y="16175"/>
                    <a:pt x="15934" y="17518"/>
                    <a:pt x="12944" y="17518"/>
                  </a:cubicBezTo>
                  <a:cubicBezTo>
                    <a:pt x="11437" y="17518"/>
                    <a:pt x="10200" y="17177"/>
                    <a:pt x="9574" y="16551"/>
                  </a:cubicBezTo>
                  <a:cubicBezTo>
                    <a:pt x="7739" y="14750"/>
                    <a:pt x="7539" y="11681"/>
                    <a:pt x="7639" y="9246"/>
                  </a:cubicBezTo>
                  <a:cubicBezTo>
                    <a:pt x="7773" y="6844"/>
                    <a:pt x="7739" y="3975"/>
                    <a:pt x="9707" y="2241"/>
                  </a:cubicBezTo>
                  <a:cubicBezTo>
                    <a:pt x="10208" y="1807"/>
                    <a:pt x="11075" y="1574"/>
                    <a:pt x="11709" y="1340"/>
                  </a:cubicBezTo>
                  <a:cubicBezTo>
                    <a:pt x="12376" y="1073"/>
                    <a:pt x="13110" y="906"/>
                    <a:pt x="13777" y="740"/>
                  </a:cubicBezTo>
                  <a:cubicBezTo>
                    <a:pt x="14014" y="710"/>
                    <a:pt x="14964" y="390"/>
                    <a:pt x="15242" y="390"/>
                  </a:cubicBezTo>
                  <a:cubicBezTo>
                    <a:pt x="15268" y="390"/>
                    <a:pt x="15288" y="393"/>
                    <a:pt x="15301" y="399"/>
                  </a:cubicBezTo>
                  <a:lnTo>
                    <a:pt x="15301" y="399"/>
                  </a:lnTo>
                  <a:cubicBezTo>
                    <a:pt x="15204" y="333"/>
                    <a:pt x="15111" y="239"/>
                    <a:pt x="15111" y="239"/>
                  </a:cubicBezTo>
                  <a:cubicBezTo>
                    <a:pt x="14312" y="104"/>
                    <a:pt x="13382" y="1"/>
                    <a:pt x="12437"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2"/>
            <p:cNvSpPr/>
            <p:nvPr/>
          </p:nvSpPr>
          <p:spPr>
            <a:xfrm>
              <a:off x="2776415" y="2510970"/>
              <a:ext cx="25970" cy="23608"/>
            </a:xfrm>
            <a:custGeom>
              <a:avLst/>
              <a:gdLst/>
              <a:ahLst/>
              <a:cxnLst/>
              <a:rect l="l" t="t" r="r" b="b"/>
              <a:pathLst>
                <a:path w="1836" h="1669" extrusionOk="0">
                  <a:moveTo>
                    <a:pt x="1735" y="1"/>
                  </a:moveTo>
                  <a:cubicBezTo>
                    <a:pt x="1703" y="1"/>
                    <a:pt x="1733" y="157"/>
                    <a:pt x="1735" y="348"/>
                  </a:cubicBezTo>
                  <a:lnTo>
                    <a:pt x="1735" y="348"/>
                  </a:lnTo>
                  <a:cubicBezTo>
                    <a:pt x="1735" y="343"/>
                    <a:pt x="1735" y="339"/>
                    <a:pt x="1735" y="334"/>
                  </a:cubicBezTo>
                  <a:cubicBezTo>
                    <a:pt x="1835" y="167"/>
                    <a:pt x="1735" y="1"/>
                    <a:pt x="1735" y="1"/>
                  </a:cubicBezTo>
                  <a:close/>
                  <a:moveTo>
                    <a:pt x="1735" y="348"/>
                  </a:moveTo>
                  <a:cubicBezTo>
                    <a:pt x="1735" y="356"/>
                    <a:pt x="1735" y="364"/>
                    <a:pt x="1734" y="372"/>
                  </a:cubicBezTo>
                  <a:lnTo>
                    <a:pt x="1734" y="372"/>
                  </a:lnTo>
                  <a:cubicBezTo>
                    <a:pt x="1735" y="370"/>
                    <a:pt x="1735" y="369"/>
                    <a:pt x="1735" y="368"/>
                  </a:cubicBezTo>
                  <a:cubicBezTo>
                    <a:pt x="1735" y="361"/>
                    <a:pt x="1735" y="354"/>
                    <a:pt x="1735" y="348"/>
                  </a:cubicBezTo>
                  <a:close/>
                  <a:moveTo>
                    <a:pt x="568" y="34"/>
                  </a:moveTo>
                  <a:cubicBezTo>
                    <a:pt x="401" y="34"/>
                    <a:pt x="234" y="167"/>
                    <a:pt x="167" y="334"/>
                  </a:cubicBezTo>
                  <a:cubicBezTo>
                    <a:pt x="0" y="634"/>
                    <a:pt x="67" y="1001"/>
                    <a:pt x="167" y="1201"/>
                  </a:cubicBezTo>
                  <a:cubicBezTo>
                    <a:pt x="201" y="1335"/>
                    <a:pt x="301" y="1402"/>
                    <a:pt x="301" y="1468"/>
                  </a:cubicBezTo>
                  <a:lnTo>
                    <a:pt x="367" y="1535"/>
                  </a:lnTo>
                  <a:lnTo>
                    <a:pt x="434" y="1602"/>
                  </a:lnTo>
                  <a:cubicBezTo>
                    <a:pt x="501" y="1602"/>
                    <a:pt x="534" y="1668"/>
                    <a:pt x="568" y="1668"/>
                  </a:cubicBezTo>
                  <a:lnTo>
                    <a:pt x="801" y="1668"/>
                  </a:lnTo>
                  <a:cubicBezTo>
                    <a:pt x="1068" y="1602"/>
                    <a:pt x="1335" y="1402"/>
                    <a:pt x="1502" y="1101"/>
                  </a:cubicBezTo>
                  <a:cubicBezTo>
                    <a:pt x="1658" y="882"/>
                    <a:pt x="1727" y="574"/>
                    <a:pt x="1734" y="372"/>
                  </a:cubicBezTo>
                  <a:lnTo>
                    <a:pt x="1734" y="372"/>
                  </a:lnTo>
                  <a:cubicBezTo>
                    <a:pt x="1701" y="572"/>
                    <a:pt x="1634" y="869"/>
                    <a:pt x="1468" y="1068"/>
                  </a:cubicBezTo>
                  <a:cubicBezTo>
                    <a:pt x="1301" y="1302"/>
                    <a:pt x="1035" y="1468"/>
                    <a:pt x="868" y="1502"/>
                  </a:cubicBezTo>
                  <a:cubicBezTo>
                    <a:pt x="701" y="1502"/>
                    <a:pt x="634" y="1368"/>
                    <a:pt x="634" y="1368"/>
                  </a:cubicBezTo>
                  <a:cubicBezTo>
                    <a:pt x="634" y="1368"/>
                    <a:pt x="568" y="1368"/>
                    <a:pt x="568" y="1335"/>
                  </a:cubicBezTo>
                  <a:cubicBezTo>
                    <a:pt x="534" y="1302"/>
                    <a:pt x="501" y="1235"/>
                    <a:pt x="467" y="1135"/>
                  </a:cubicBezTo>
                  <a:cubicBezTo>
                    <a:pt x="367" y="968"/>
                    <a:pt x="301" y="668"/>
                    <a:pt x="367" y="401"/>
                  </a:cubicBezTo>
                  <a:cubicBezTo>
                    <a:pt x="401" y="301"/>
                    <a:pt x="534" y="201"/>
                    <a:pt x="634" y="201"/>
                  </a:cubicBezTo>
                  <a:cubicBezTo>
                    <a:pt x="734" y="201"/>
                    <a:pt x="834" y="234"/>
                    <a:pt x="901" y="334"/>
                  </a:cubicBezTo>
                  <a:cubicBezTo>
                    <a:pt x="1023" y="486"/>
                    <a:pt x="1061" y="639"/>
                    <a:pt x="1067" y="639"/>
                  </a:cubicBezTo>
                  <a:cubicBezTo>
                    <a:pt x="1068" y="639"/>
                    <a:pt x="1068" y="637"/>
                    <a:pt x="1068" y="634"/>
                  </a:cubicBezTo>
                  <a:cubicBezTo>
                    <a:pt x="1068" y="634"/>
                    <a:pt x="1068" y="468"/>
                    <a:pt x="968" y="234"/>
                  </a:cubicBezTo>
                  <a:cubicBezTo>
                    <a:pt x="868" y="167"/>
                    <a:pt x="734" y="34"/>
                    <a:pt x="568" y="34"/>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2"/>
            <p:cNvSpPr/>
            <p:nvPr/>
          </p:nvSpPr>
          <p:spPr>
            <a:xfrm>
              <a:off x="2547096" y="2496344"/>
              <a:ext cx="322280" cy="209983"/>
            </a:xfrm>
            <a:custGeom>
              <a:avLst/>
              <a:gdLst/>
              <a:ahLst/>
              <a:cxnLst/>
              <a:rect l="l" t="t" r="r" b="b"/>
              <a:pathLst>
                <a:path w="22784" h="14845" extrusionOk="0">
                  <a:moveTo>
                    <a:pt x="22450" y="434"/>
                  </a:moveTo>
                  <a:lnTo>
                    <a:pt x="22450" y="434"/>
                  </a:lnTo>
                  <a:cubicBezTo>
                    <a:pt x="20882" y="1702"/>
                    <a:pt x="17480" y="4103"/>
                    <a:pt x="13410" y="4370"/>
                  </a:cubicBezTo>
                  <a:cubicBezTo>
                    <a:pt x="9541" y="4604"/>
                    <a:pt x="5538" y="2436"/>
                    <a:pt x="3237" y="1"/>
                  </a:cubicBezTo>
                  <a:cubicBezTo>
                    <a:pt x="1769" y="3270"/>
                    <a:pt x="1" y="8707"/>
                    <a:pt x="2369" y="11609"/>
                  </a:cubicBezTo>
                  <a:cubicBezTo>
                    <a:pt x="4738" y="14544"/>
                    <a:pt x="10508" y="14844"/>
                    <a:pt x="13711" y="14578"/>
                  </a:cubicBezTo>
                  <a:cubicBezTo>
                    <a:pt x="18914" y="14177"/>
                    <a:pt x="21516" y="11342"/>
                    <a:pt x="22384" y="7406"/>
                  </a:cubicBezTo>
                  <a:cubicBezTo>
                    <a:pt x="22784" y="5271"/>
                    <a:pt x="22784" y="2903"/>
                    <a:pt x="22450" y="43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2"/>
            <p:cNvSpPr/>
            <p:nvPr/>
          </p:nvSpPr>
          <p:spPr>
            <a:xfrm>
              <a:off x="2547577" y="2496811"/>
              <a:ext cx="320865" cy="217536"/>
            </a:xfrm>
            <a:custGeom>
              <a:avLst/>
              <a:gdLst/>
              <a:ahLst/>
              <a:cxnLst/>
              <a:rect l="l" t="t" r="r" b="b"/>
              <a:pathLst>
                <a:path w="22684" h="15379" extrusionOk="0">
                  <a:moveTo>
                    <a:pt x="22350" y="7406"/>
                  </a:moveTo>
                  <a:cubicBezTo>
                    <a:pt x="22516" y="6572"/>
                    <a:pt x="22650" y="5705"/>
                    <a:pt x="22683" y="4771"/>
                  </a:cubicBezTo>
                  <a:cubicBezTo>
                    <a:pt x="22483" y="5138"/>
                    <a:pt x="22249" y="6005"/>
                    <a:pt x="22083" y="6439"/>
                  </a:cubicBezTo>
                  <a:cubicBezTo>
                    <a:pt x="19047" y="15379"/>
                    <a:pt x="12042" y="12276"/>
                    <a:pt x="10208" y="8507"/>
                  </a:cubicBezTo>
                  <a:cubicBezTo>
                    <a:pt x="8340" y="4704"/>
                    <a:pt x="11008" y="5572"/>
                    <a:pt x="16145" y="4471"/>
                  </a:cubicBezTo>
                  <a:cubicBezTo>
                    <a:pt x="19914" y="3637"/>
                    <a:pt x="21549" y="1635"/>
                    <a:pt x="22083" y="668"/>
                  </a:cubicBezTo>
                  <a:cubicBezTo>
                    <a:pt x="20381" y="2002"/>
                    <a:pt x="17213" y="4137"/>
                    <a:pt x="13410" y="4371"/>
                  </a:cubicBezTo>
                  <a:cubicBezTo>
                    <a:pt x="9540" y="4638"/>
                    <a:pt x="5538" y="2469"/>
                    <a:pt x="3236" y="1"/>
                  </a:cubicBezTo>
                  <a:cubicBezTo>
                    <a:pt x="1802" y="3303"/>
                    <a:pt x="0" y="8707"/>
                    <a:pt x="2369" y="11643"/>
                  </a:cubicBezTo>
                  <a:cubicBezTo>
                    <a:pt x="4737" y="14545"/>
                    <a:pt x="10508" y="14845"/>
                    <a:pt x="13710" y="14578"/>
                  </a:cubicBezTo>
                  <a:cubicBezTo>
                    <a:pt x="18880" y="14178"/>
                    <a:pt x="21482" y="11342"/>
                    <a:pt x="22350" y="740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2"/>
            <p:cNvSpPr/>
            <p:nvPr/>
          </p:nvSpPr>
          <p:spPr>
            <a:xfrm>
              <a:off x="2848130" y="2531735"/>
              <a:ext cx="16055" cy="46367"/>
            </a:xfrm>
            <a:custGeom>
              <a:avLst/>
              <a:gdLst/>
              <a:ahLst/>
              <a:cxnLst/>
              <a:rect l="l" t="t" r="r" b="b"/>
              <a:pathLst>
                <a:path w="1135" h="3278" extrusionOk="0">
                  <a:moveTo>
                    <a:pt x="735" y="0"/>
                  </a:moveTo>
                  <a:cubicBezTo>
                    <a:pt x="568" y="0"/>
                    <a:pt x="468" y="234"/>
                    <a:pt x="468" y="501"/>
                  </a:cubicBezTo>
                  <a:cubicBezTo>
                    <a:pt x="468" y="768"/>
                    <a:pt x="601" y="1001"/>
                    <a:pt x="735" y="1001"/>
                  </a:cubicBezTo>
                  <a:cubicBezTo>
                    <a:pt x="835" y="1001"/>
                    <a:pt x="935" y="768"/>
                    <a:pt x="935" y="501"/>
                  </a:cubicBezTo>
                  <a:cubicBezTo>
                    <a:pt x="935" y="200"/>
                    <a:pt x="801" y="0"/>
                    <a:pt x="735" y="0"/>
                  </a:cubicBezTo>
                  <a:close/>
                  <a:moveTo>
                    <a:pt x="759" y="1517"/>
                  </a:moveTo>
                  <a:cubicBezTo>
                    <a:pt x="565" y="1517"/>
                    <a:pt x="314" y="1828"/>
                    <a:pt x="168" y="2269"/>
                  </a:cubicBezTo>
                  <a:cubicBezTo>
                    <a:pt x="1" y="2769"/>
                    <a:pt x="101" y="3203"/>
                    <a:pt x="301" y="3269"/>
                  </a:cubicBezTo>
                  <a:cubicBezTo>
                    <a:pt x="318" y="3275"/>
                    <a:pt x="336" y="3278"/>
                    <a:pt x="355" y="3278"/>
                  </a:cubicBezTo>
                  <a:cubicBezTo>
                    <a:pt x="552" y="3278"/>
                    <a:pt x="816" y="2962"/>
                    <a:pt x="968" y="2535"/>
                  </a:cubicBezTo>
                  <a:cubicBezTo>
                    <a:pt x="1135" y="2035"/>
                    <a:pt x="1068" y="1601"/>
                    <a:pt x="835" y="1535"/>
                  </a:cubicBezTo>
                  <a:cubicBezTo>
                    <a:pt x="811" y="1523"/>
                    <a:pt x="785" y="1517"/>
                    <a:pt x="759" y="151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2"/>
            <p:cNvSpPr/>
            <p:nvPr/>
          </p:nvSpPr>
          <p:spPr>
            <a:xfrm>
              <a:off x="2669775" y="2242356"/>
              <a:ext cx="88251" cy="93343"/>
            </a:xfrm>
            <a:custGeom>
              <a:avLst/>
              <a:gdLst/>
              <a:ahLst/>
              <a:cxnLst/>
              <a:rect l="l" t="t" r="r" b="b"/>
              <a:pathLst>
                <a:path w="6239" h="6599" extrusionOk="0">
                  <a:moveTo>
                    <a:pt x="4542" y="0"/>
                  </a:moveTo>
                  <a:cubicBezTo>
                    <a:pt x="2714" y="0"/>
                    <a:pt x="122" y="1011"/>
                    <a:pt x="168" y="1011"/>
                  </a:cubicBezTo>
                  <a:lnTo>
                    <a:pt x="1" y="5981"/>
                  </a:lnTo>
                  <a:cubicBezTo>
                    <a:pt x="935" y="6428"/>
                    <a:pt x="1760" y="6598"/>
                    <a:pt x="2475" y="6598"/>
                  </a:cubicBezTo>
                  <a:cubicBezTo>
                    <a:pt x="4747" y="6598"/>
                    <a:pt x="5905" y="4880"/>
                    <a:pt x="5905" y="4880"/>
                  </a:cubicBezTo>
                  <a:lnTo>
                    <a:pt x="6239" y="811"/>
                  </a:lnTo>
                  <a:cubicBezTo>
                    <a:pt x="6041" y="208"/>
                    <a:pt x="5370" y="0"/>
                    <a:pt x="4542"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2"/>
            <p:cNvSpPr/>
            <p:nvPr/>
          </p:nvSpPr>
          <p:spPr>
            <a:xfrm>
              <a:off x="2669309" y="2242767"/>
              <a:ext cx="88717" cy="92254"/>
            </a:xfrm>
            <a:custGeom>
              <a:avLst/>
              <a:gdLst/>
              <a:ahLst/>
              <a:cxnLst/>
              <a:rect l="l" t="t" r="r" b="b"/>
              <a:pathLst>
                <a:path w="6272" h="6522" extrusionOk="0">
                  <a:moveTo>
                    <a:pt x="4578" y="1"/>
                  </a:moveTo>
                  <a:cubicBezTo>
                    <a:pt x="2746" y="1"/>
                    <a:pt x="134" y="982"/>
                    <a:pt x="134" y="982"/>
                  </a:cubicBezTo>
                  <a:lnTo>
                    <a:pt x="0" y="5886"/>
                  </a:lnTo>
                  <a:cubicBezTo>
                    <a:pt x="955" y="6347"/>
                    <a:pt x="1796" y="6521"/>
                    <a:pt x="2522" y="6521"/>
                  </a:cubicBezTo>
                  <a:cubicBezTo>
                    <a:pt x="4790" y="6521"/>
                    <a:pt x="5938" y="4818"/>
                    <a:pt x="5938" y="4818"/>
                  </a:cubicBezTo>
                  <a:lnTo>
                    <a:pt x="5971" y="4551"/>
                  </a:lnTo>
                  <a:lnTo>
                    <a:pt x="5971" y="4551"/>
                  </a:lnTo>
                  <a:cubicBezTo>
                    <a:pt x="5237" y="5118"/>
                    <a:pt x="4404" y="5519"/>
                    <a:pt x="3503" y="5619"/>
                  </a:cubicBezTo>
                  <a:cubicBezTo>
                    <a:pt x="3458" y="5623"/>
                    <a:pt x="3411" y="5625"/>
                    <a:pt x="3363" y="5625"/>
                  </a:cubicBezTo>
                  <a:cubicBezTo>
                    <a:pt x="2696" y="5625"/>
                    <a:pt x="1759" y="5200"/>
                    <a:pt x="1635" y="4485"/>
                  </a:cubicBezTo>
                  <a:cubicBezTo>
                    <a:pt x="1468" y="3651"/>
                    <a:pt x="2502" y="3250"/>
                    <a:pt x="3470" y="3050"/>
                  </a:cubicBezTo>
                  <a:cubicBezTo>
                    <a:pt x="3603" y="3017"/>
                    <a:pt x="3736" y="2983"/>
                    <a:pt x="3836" y="2983"/>
                  </a:cubicBezTo>
                  <a:cubicBezTo>
                    <a:pt x="4604" y="2850"/>
                    <a:pt x="5371" y="2783"/>
                    <a:pt x="6105" y="2683"/>
                  </a:cubicBezTo>
                  <a:lnTo>
                    <a:pt x="6272" y="782"/>
                  </a:lnTo>
                  <a:cubicBezTo>
                    <a:pt x="6074" y="201"/>
                    <a:pt x="5406" y="1"/>
                    <a:pt x="4578"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2"/>
            <p:cNvSpPr/>
            <p:nvPr/>
          </p:nvSpPr>
          <p:spPr>
            <a:xfrm>
              <a:off x="2473018" y="2540222"/>
              <a:ext cx="223675" cy="391166"/>
            </a:xfrm>
            <a:custGeom>
              <a:avLst/>
              <a:gdLst/>
              <a:ahLst/>
              <a:cxnLst/>
              <a:rect l="l" t="t" r="r" b="b"/>
              <a:pathLst>
                <a:path w="15813" h="27654" extrusionOk="0">
                  <a:moveTo>
                    <a:pt x="11642" y="14144"/>
                  </a:moveTo>
                  <a:cubicBezTo>
                    <a:pt x="13077" y="12943"/>
                    <a:pt x="14611" y="11909"/>
                    <a:pt x="15812" y="10442"/>
                  </a:cubicBezTo>
                  <a:lnTo>
                    <a:pt x="15812" y="9841"/>
                  </a:lnTo>
                  <a:cubicBezTo>
                    <a:pt x="15779" y="6472"/>
                    <a:pt x="13344" y="2603"/>
                    <a:pt x="10141" y="1435"/>
                  </a:cubicBezTo>
                  <a:cubicBezTo>
                    <a:pt x="6272" y="1"/>
                    <a:pt x="3070" y="4437"/>
                    <a:pt x="1735" y="7506"/>
                  </a:cubicBezTo>
                  <a:cubicBezTo>
                    <a:pt x="501" y="10308"/>
                    <a:pt x="1" y="13444"/>
                    <a:pt x="368" y="16479"/>
                  </a:cubicBezTo>
                  <a:cubicBezTo>
                    <a:pt x="1669" y="26420"/>
                    <a:pt x="11276" y="24452"/>
                    <a:pt x="11276" y="24452"/>
                  </a:cubicBezTo>
                  <a:cubicBezTo>
                    <a:pt x="11142" y="24485"/>
                    <a:pt x="10842" y="25953"/>
                    <a:pt x="10942" y="26119"/>
                  </a:cubicBezTo>
                  <a:cubicBezTo>
                    <a:pt x="11642" y="27654"/>
                    <a:pt x="13477" y="24718"/>
                    <a:pt x="13811" y="24185"/>
                  </a:cubicBezTo>
                  <a:cubicBezTo>
                    <a:pt x="14511" y="23151"/>
                    <a:pt x="15412" y="20882"/>
                    <a:pt x="13944" y="19982"/>
                  </a:cubicBezTo>
                  <a:cubicBezTo>
                    <a:pt x="13244" y="19515"/>
                    <a:pt x="12243" y="19681"/>
                    <a:pt x="11509" y="19214"/>
                  </a:cubicBezTo>
                  <a:cubicBezTo>
                    <a:pt x="10809" y="18814"/>
                    <a:pt x="10141" y="18180"/>
                    <a:pt x="10108" y="17280"/>
                  </a:cubicBezTo>
                  <a:cubicBezTo>
                    <a:pt x="10008" y="15845"/>
                    <a:pt x="10642" y="14978"/>
                    <a:pt x="11642" y="14144"/>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2"/>
            <p:cNvSpPr/>
            <p:nvPr/>
          </p:nvSpPr>
          <p:spPr>
            <a:xfrm>
              <a:off x="2632503" y="2899519"/>
              <a:ext cx="8034" cy="17016"/>
            </a:xfrm>
            <a:custGeom>
              <a:avLst/>
              <a:gdLst/>
              <a:ahLst/>
              <a:cxnLst/>
              <a:rect l="l" t="t" r="r" b="b"/>
              <a:pathLst>
                <a:path w="568" h="1203" extrusionOk="0">
                  <a:moveTo>
                    <a:pt x="386" y="0"/>
                  </a:moveTo>
                  <a:cubicBezTo>
                    <a:pt x="342" y="0"/>
                    <a:pt x="210" y="115"/>
                    <a:pt x="101" y="251"/>
                  </a:cubicBezTo>
                  <a:cubicBezTo>
                    <a:pt x="1" y="452"/>
                    <a:pt x="1" y="685"/>
                    <a:pt x="1" y="685"/>
                  </a:cubicBezTo>
                  <a:cubicBezTo>
                    <a:pt x="1" y="685"/>
                    <a:pt x="1" y="718"/>
                    <a:pt x="34" y="785"/>
                  </a:cubicBezTo>
                  <a:cubicBezTo>
                    <a:pt x="34" y="885"/>
                    <a:pt x="101" y="952"/>
                    <a:pt x="201" y="1052"/>
                  </a:cubicBezTo>
                  <a:cubicBezTo>
                    <a:pt x="316" y="1167"/>
                    <a:pt x="447" y="1203"/>
                    <a:pt x="517" y="1203"/>
                  </a:cubicBezTo>
                  <a:cubicBezTo>
                    <a:pt x="548" y="1203"/>
                    <a:pt x="568" y="1196"/>
                    <a:pt x="568" y="1185"/>
                  </a:cubicBezTo>
                  <a:cubicBezTo>
                    <a:pt x="568" y="1119"/>
                    <a:pt x="401" y="1085"/>
                    <a:pt x="301" y="952"/>
                  </a:cubicBezTo>
                  <a:cubicBezTo>
                    <a:pt x="201" y="852"/>
                    <a:pt x="201" y="685"/>
                    <a:pt x="201" y="685"/>
                  </a:cubicBezTo>
                  <a:cubicBezTo>
                    <a:pt x="201" y="685"/>
                    <a:pt x="201" y="518"/>
                    <a:pt x="234" y="351"/>
                  </a:cubicBezTo>
                  <a:cubicBezTo>
                    <a:pt x="334" y="185"/>
                    <a:pt x="434" y="51"/>
                    <a:pt x="401" y="18"/>
                  </a:cubicBezTo>
                  <a:cubicBezTo>
                    <a:pt x="401" y="6"/>
                    <a:pt x="395" y="0"/>
                    <a:pt x="386" y="0"/>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2"/>
            <p:cNvSpPr/>
            <p:nvPr/>
          </p:nvSpPr>
          <p:spPr>
            <a:xfrm>
              <a:off x="2644300" y="2895516"/>
              <a:ext cx="6620" cy="12462"/>
            </a:xfrm>
            <a:custGeom>
              <a:avLst/>
              <a:gdLst/>
              <a:ahLst/>
              <a:cxnLst/>
              <a:rect l="l" t="t" r="r" b="b"/>
              <a:pathLst>
                <a:path w="468" h="881" extrusionOk="0">
                  <a:moveTo>
                    <a:pt x="201" y="1"/>
                  </a:moveTo>
                  <a:cubicBezTo>
                    <a:pt x="201" y="1"/>
                    <a:pt x="67" y="67"/>
                    <a:pt x="34" y="201"/>
                  </a:cubicBezTo>
                  <a:cubicBezTo>
                    <a:pt x="34" y="301"/>
                    <a:pt x="0" y="368"/>
                    <a:pt x="0" y="401"/>
                  </a:cubicBezTo>
                  <a:lnTo>
                    <a:pt x="0" y="501"/>
                  </a:lnTo>
                  <a:cubicBezTo>
                    <a:pt x="0" y="501"/>
                    <a:pt x="0" y="534"/>
                    <a:pt x="34" y="568"/>
                  </a:cubicBezTo>
                  <a:cubicBezTo>
                    <a:pt x="67" y="601"/>
                    <a:pt x="134" y="701"/>
                    <a:pt x="167" y="735"/>
                  </a:cubicBezTo>
                  <a:cubicBezTo>
                    <a:pt x="269" y="836"/>
                    <a:pt x="352" y="880"/>
                    <a:pt x="385" y="880"/>
                  </a:cubicBezTo>
                  <a:cubicBezTo>
                    <a:pt x="395" y="880"/>
                    <a:pt x="401" y="876"/>
                    <a:pt x="401" y="868"/>
                  </a:cubicBezTo>
                  <a:cubicBezTo>
                    <a:pt x="467" y="835"/>
                    <a:pt x="367" y="735"/>
                    <a:pt x="234" y="634"/>
                  </a:cubicBezTo>
                  <a:cubicBezTo>
                    <a:pt x="201" y="568"/>
                    <a:pt x="201" y="534"/>
                    <a:pt x="201" y="501"/>
                  </a:cubicBezTo>
                  <a:lnTo>
                    <a:pt x="201" y="468"/>
                  </a:lnTo>
                  <a:lnTo>
                    <a:pt x="201" y="234"/>
                  </a:lnTo>
                  <a:cubicBezTo>
                    <a:pt x="201" y="134"/>
                    <a:pt x="234" y="1"/>
                    <a:pt x="201" y="1"/>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2"/>
            <p:cNvSpPr/>
            <p:nvPr/>
          </p:nvSpPr>
          <p:spPr>
            <a:xfrm>
              <a:off x="2628260" y="2861073"/>
              <a:ext cx="27385" cy="24556"/>
            </a:xfrm>
            <a:custGeom>
              <a:avLst/>
              <a:gdLst/>
              <a:ahLst/>
              <a:cxnLst/>
              <a:rect l="l" t="t" r="r" b="b"/>
              <a:pathLst>
                <a:path w="1936" h="1736" extrusionOk="0">
                  <a:moveTo>
                    <a:pt x="1868" y="1"/>
                  </a:moveTo>
                  <a:cubicBezTo>
                    <a:pt x="1835" y="1"/>
                    <a:pt x="1702" y="301"/>
                    <a:pt x="1501" y="568"/>
                  </a:cubicBezTo>
                  <a:cubicBezTo>
                    <a:pt x="1335" y="801"/>
                    <a:pt x="1101" y="1001"/>
                    <a:pt x="1101" y="1001"/>
                  </a:cubicBezTo>
                  <a:cubicBezTo>
                    <a:pt x="1101" y="1001"/>
                    <a:pt x="834" y="1268"/>
                    <a:pt x="601" y="1435"/>
                  </a:cubicBezTo>
                  <a:cubicBezTo>
                    <a:pt x="301" y="1602"/>
                    <a:pt x="0" y="1668"/>
                    <a:pt x="0" y="1735"/>
                  </a:cubicBezTo>
                  <a:cubicBezTo>
                    <a:pt x="0" y="1735"/>
                    <a:pt x="367" y="1668"/>
                    <a:pt x="667" y="1568"/>
                  </a:cubicBezTo>
                  <a:cubicBezTo>
                    <a:pt x="1001" y="1402"/>
                    <a:pt x="1268" y="1168"/>
                    <a:pt x="1268" y="1168"/>
                  </a:cubicBezTo>
                  <a:cubicBezTo>
                    <a:pt x="1268" y="1168"/>
                    <a:pt x="1501" y="935"/>
                    <a:pt x="1668" y="634"/>
                  </a:cubicBezTo>
                  <a:cubicBezTo>
                    <a:pt x="1835" y="334"/>
                    <a:pt x="1935" y="1"/>
                    <a:pt x="1868" y="1"/>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2"/>
            <p:cNvSpPr/>
            <p:nvPr/>
          </p:nvSpPr>
          <p:spPr>
            <a:xfrm>
              <a:off x="2483882" y="2730854"/>
              <a:ext cx="45773" cy="67670"/>
            </a:xfrm>
            <a:custGeom>
              <a:avLst/>
              <a:gdLst/>
              <a:ahLst/>
              <a:cxnLst/>
              <a:rect l="l" t="t" r="r" b="b"/>
              <a:pathLst>
                <a:path w="3236" h="4784" extrusionOk="0">
                  <a:moveTo>
                    <a:pt x="801" y="0"/>
                  </a:moveTo>
                  <a:cubicBezTo>
                    <a:pt x="801" y="0"/>
                    <a:pt x="701" y="33"/>
                    <a:pt x="567" y="200"/>
                  </a:cubicBezTo>
                  <a:cubicBezTo>
                    <a:pt x="434" y="334"/>
                    <a:pt x="300" y="600"/>
                    <a:pt x="200" y="934"/>
                  </a:cubicBezTo>
                  <a:cubicBezTo>
                    <a:pt x="0" y="1534"/>
                    <a:pt x="67" y="2502"/>
                    <a:pt x="400" y="3336"/>
                  </a:cubicBezTo>
                  <a:cubicBezTo>
                    <a:pt x="567" y="3769"/>
                    <a:pt x="834" y="4170"/>
                    <a:pt x="1168" y="4470"/>
                  </a:cubicBezTo>
                  <a:cubicBezTo>
                    <a:pt x="1301" y="4603"/>
                    <a:pt x="1501" y="4703"/>
                    <a:pt x="1701" y="4770"/>
                  </a:cubicBezTo>
                  <a:cubicBezTo>
                    <a:pt x="1755" y="4779"/>
                    <a:pt x="1811" y="4783"/>
                    <a:pt x="1867" y="4783"/>
                  </a:cubicBezTo>
                  <a:cubicBezTo>
                    <a:pt x="2022" y="4783"/>
                    <a:pt x="2180" y="4752"/>
                    <a:pt x="2302" y="4703"/>
                  </a:cubicBezTo>
                  <a:cubicBezTo>
                    <a:pt x="2635" y="4603"/>
                    <a:pt x="2869" y="4370"/>
                    <a:pt x="2969" y="4170"/>
                  </a:cubicBezTo>
                  <a:cubicBezTo>
                    <a:pt x="3169" y="3769"/>
                    <a:pt x="3236" y="3302"/>
                    <a:pt x="3169" y="2935"/>
                  </a:cubicBezTo>
                  <a:cubicBezTo>
                    <a:pt x="3169" y="2702"/>
                    <a:pt x="3136" y="2502"/>
                    <a:pt x="3136" y="2302"/>
                  </a:cubicBezTo>
                  <a:cubicBezTo>
                    <a:pt x="3069" y="1868"/>
                    <a:pt x="2902" y="1368"/>
                    <a:pt x="2635" y="1101"/>
                  </a:cubicBezTo>
                  <a:cubicBezTo>
                    <a:pt x="2514" y="980"/>
                    <a:pt x="2323" y="894"/>
                    <a:pt x="2126" y="894"/>
                  </a:cubicBezTo>
                  <a:cubicBezTo>
                    <a:pt x="2051" y="894"/>
                    <a:pt x="1975" y="906"/>
                    <a:pt x="1901" y="934"/>
                  </a:cubicBezTo>
                  <a:cubicBezTo>
                    <a:pt x="1668" y="1001"/>
                    <a:pt x="1501" y="1201"/>
                    <a:pt x="1401" y="1434"/>
                  </a:cubicBezTo>
                  <a:cubicBezTo>
                    <a:pt x="1334" y="1635"/>
                    <a:pt x="1301" y="1835"/>
                    <a:pt x="1234" y="2035"/>
                  </a:cubicBezTo>
                  <a:cubicBezTo>
                    <a:pt x="1168" y="2468"/>
                    <a:pt x="1234" y="2835"/>
                    <a:pt x="1368" y="3169"/>
                  </a:cubicBezTo>
                  <a:cubicBezTo>
                    <a:pt x="1468" y="3302"/>
                    <a:pt x="1568" y="3469"/>
                    <a:pt x="1701" y="3503"/>
                  </a:cubicBezTo>
                  <a:cubicBezTo>
                    <a:pt x="1750" y="3512"/>
                    <a:pt x="1796" y="3516"/>
                    <a:pt x="1838" y="3516"/>
                  </a:cubicBezTo>
                  <a:cubicBezTo>
                    <a:pt x="1940" y="3516"/>
                    <a:pt x="2021" y="3493"/>
                    <a:pt x="2068" y="3469"/>
                  </a:cubicBezTo>
                  <a:cubicBezTo>
                    <a:pt x="2234" y="3336"/>
                    <a:pt x="2334" y="3270"/>
                    <a:pt x="2335" y="3269"/>
                  </a:cubicBezTo>
                  <a:lnTo>
                    <a:pt x="2335" y="3269"/>
                  </a:lnTo>
                  <a:cubicBezTo>
                    <a:pt x="2334" y="3270"/>
                    <a:pt x="2234" y="3336"/>
                    <a:pt x="2068" y="3436"/>
                  </a:cubicBezTo>
                  <a:cubicBezTo>
                    <a:pt x="2035" y="3453"/>
                    <a:pt x="1993" y="3461"/>
                    <a:pt x="1947" y="3461"/>
                  </a:cubicBezTo>
                  <a:cubicBezTo>
                    <a:pt x="1901" y="3461"/>
                    <a:pt x="1851" y="3453"/>
                    <a:pt x="1801" y="3436"/>
                  </a:cubicBezTo>
                  <a:cubicBezTo>
                    <a:pt x="1701" y="3336"/>
                    <a:pt x="1568" y="3269"/>
                    <a:pt x="1534" y="3102"/>
                  </a:cubicBezTo>
                  <a:cubicBezTo>
                    <a:pt x="1401" y="2802"/>
                    <a:pt x="1401" y="2435"/>
                    <a:pt x="1468" y="2001"/>
                  </a:cubicBezTo>
                  <a:cubicBezTo>
                    <a:pt x="1534" y="1601"/>
                    <a:pt x="1701" y="1134"/>
                    <a:pt x="2068" y="1001"/>
                  </a:cubicBezTo>
                  <a:cubicBezTo>
                    <a:pt x="2108" y="993"/>
                    <a:pt x="2151" y="989"/>
                    <a:pt x="2195" y="989"/>
                  </a:cubicBezTo>
                  <a:cubicBezTo>
                    <a:pt x="2338" y="989"/>
                    <a:pt x="2492" y="1032"/>
                    <a:pt x="2569" y="1134"/>
                  </a:cubicBezTo>
                  <a:cubicBezTo>
                    <a:pt x="2702" y="1268"/>
                    <a:pt x="2835" y="1434"/>
                    <a:pt x="2869" y="1635"/>
                  </a:cubicBezTo>
                  <a:cubicBezTo>
                    <a:pt x="3002" y="2001"/>
                    <a:pt x="3036" y="2368"/>
                    <a:pt x="3036" y="2702"/>
                  </a:cubicBezTo>
                  <a:cubicBezTo>
                    <a:pt x="3036" y="3036"/>
                    <a:pt x="3002" y="3336"/>
                    <a:pt x="2969" y="3503"/>
                  </a:cubicBezTo>
                  <a:cubicBezTo>
                    <a:pt x="2902" y="3703"/>
                    <a:pt x="2869" y="3803"/>
                    <a:pt x="2869" y="3803"/>
                  </a:cubicBezTo>
                  <a:cubicBezTo>
                    <a:pt x="2869" y="3803"/>
                    <a:pt x="2835" y="4303"/>
                    <a:pt x="2235" y="4503"/>
                  </a:cubicBezTo>
                  <a:cubicBezTo>
                    <a:pt x="2166" y="4526"/>
                    <a:pt x="2065" y="4565"/>
                    <a:pt x="1954" y="4565"/>
                  </a:cubicBezTo>
                  <a:cubicBezTo>
                    <a:pt x="1905" y="4565"/>
                    <a:pt x="1853" y="4557"/>
                    <a:pt x="1801" y="4537"/>
                  </a:cubicBezTo>
                  <a:cubicBezTo>
                    <a:pt x="1635" y="4503"/>
                    <a:pt x="1468" y="4437"/>
                    <a:pt x="1301" y="4303"/>
                  </a:cubicBezTo>
                  <a:cubicBezTo>
                    <a:pt x="1001" y="4036"/>
                    <a:pt x="734" y="3669"/>
                    <a:pt x="567" y="3302"/>
                  </a:cubicBezTo>
                  <a:cubicBezTo>
                    <a:pt x="234" y="2502"/>
                    <a:pt x="133" y="1601"/>
                    <a:pt x="300" y="967"/>
                  </a:cubicBezTo>
                  <a:cubicBezTo>
                    <a:pt x="400" y="300"/>
                    <a:pt x="834" y="0"/>
                    <a:pt x="801"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2"/>
            <p:cNvSpPr/>
            <p:nvPr/>
          </p:nvSpPr>
          <p:spPr>
            <a:xfrm>
              <a:off x="2496146" y="2619024"/>
              <a:ext cx="202429" cy="285941"/>
            </a:xfrm>
            <a:custGeom>
              <a:avLst/>
              <a:gdLst/>
              <a:ahLst/>
              <a:cxnLst/>
              <a:rect l="l" t="t" r="r" b="b"/>
              <a:pathLst>
                <a:path w="14311" h="20215" extrusionOk="0">
                  <a:moveTo>
                    <a:pt x="10007" y="8573"/>
                  </a:moveTo>
                  <a:cubicBezTo>
                    <a:pt x="11442" y="7372"/>
                    <a:pt x="12976" y="6338"/>
                    <a:pt x="14177" y="4871"/>
                  </a:cubicBezTo>
                  <a:lnTo>
                    <a:pt x="14177" y="4871"/>
                  </a:lnTo>
                  <a:cubicBezTo>
                    <a:pt x="14311" y="3369"/>
                    <a:pt x="13810" y="1568"/>
                    <a:pt x="12943" y="0"/>
                  </a:cubicBezTo>
                  <a:cubicBezTo>
                    <a:pt x="12509" y="2569"/>
                    <a:pt x="9674" y="5604"/>
                    <a:pt x="7539" y="8573"/>
                  </a:cubicBezTo>
                  <a:cubicBezTo>
                    <a:pt x="4470" y="12910"/>
                    <a:pt x="7572" y="15178"/>
                    <a:pt x="5771" y="16946"/>
                  </a:cubicBezTo>
                  <a:cubicBezTo>
                    <a:pt x="4137" y="18614"/>
                    <a:pt x="768" y="15278"/>
                    <a:pt x="0" y="14911"/>
                  </a:cubicBezTo>
                  <a:cubicBezTo>
                    <a:pt x="2969" y="20215"/>
                    <a:pt x="9607" y="18847"/>
                    <a:pt x="9641" y="18847"/>
                  </a:cubicBezTo>
                  <a:cubicBezTo>
                    <a:pt x="9607" y="18847"/>
                    <a:pt x="9507" y="19114"/>
                    <a:pt x="9407" y="19414"/>
                  </a:cubicBezTo>
                  <a:cubicBezTo>
                    <a:pt x="10007" y="18914"/>
                    <a:pt x="10808" y="18514"/>
                    <a:pt x="11208" y="18447"/>
                  </a:cubicBezTo>
                  <a:cubicBezTo>
                    <a:pt x="11542" y="18447"/>
                    <a:pt x="11475" y="19081"/>
                    <a:pt x="11342" y="19748"/>
                  </a:cubicBezTo>
                  <a:cubicBezTo>
                    <a:pt x="11709" y="19247"/>
                    <a:pt x="12042" y="18780"/>
                    <a:pt x="12176" y="18580"/>
                  </a:cubicBezTo>
                  <a:cubicBezTo>
                    <a:pt x="12876" y="17546"/>
                    <a:pt x="13743" y="15278"/>
                    <a:pt x="12309" y="14377"/>
                  </a:cubicBezTo>
                  <a:cubicBezTo>
                    <a:pt x="11575" y="13910"/>
                    <a:pt x="10575" y="14077"/>
                    <a:pt x="9874" y="13610"/>
                  </a:cubicBezTo>
                  <a:cubicBezTo>
                    <a:pt x="9174" y="13210"/>
                    <a:pt x="8506" y="12576"/>
                    <a:pt x="8473" y="11642"/>
                  </a:cubicBezTo>
                  <a:cubicBezTo>
                    <a:pt x="8373" y="10274"/>
                    <a:pt x="9007" y="9407"/>
                    <a:pt x="10007" y="8573"/>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2"/>
            <p:cNvSpPr/>
            <p:nvPr/>
          </p:nvSpPr>
          <p:spPr>
            <a:xfrm>
              <a:off x="2498027" y="2813418"/>
              <a:ext cx="16536" cy="20298"/>
            </a:xfrm>
            <a:custGeom>
              <a:avLst/>
              <a:gdLst/>
              <a:ahLst/>
              <a:cxnLst/>
              <a:rect l="l" t="t" r="r" b="b"/>
              <a:pathLst>
                <a:path w="1169" h="1435" extrusionOk="0">
                  <a:moveTo>
                    <a:pt x="134" y="134"/>
                  </a:moveTo>
                  <a:cubicBezTo>
                    <a:pt x="1" y="267"/>
                    <a:pt x="67" y="601"/>
                    <a:pt x="334" y="935"/>
                  </a:cubicBezTo>
                  <a:cubicBezTo>
                    <a:pt x="568" y="1268"/>
                    <a:pt x="901" y="1435"/>
                    <a:pt x="1035" y="1301"/>
                  </a:cubicBezTo>
                  <a:cubicBezTo>
                    <a:pt x="1168" y="1168"/>
                    <a:pt x="1068" y="834"/>
                    <a:pt x="835" y="501"/>
                  </a:cubicBezTo>
                  <a:cubicBezTo>
                    <a:pt x="568" y="167"/>
                    <a:pt x="301" y="1"/>
                    <a:pt x="134" y="134"/>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2"/>
            <p:cNvSpPr/>
            <p:nvPr/>
          </p:nvSpPr>
          <p:spPr>
            <a:xfrm>
              <a:off x="2493317" y="2797378"/>
              <a:ext cx="7553" cy="11811"/>
            </a:xfrm>
            <a:custGeom>
              <a:avLst/>
              <a:gdLst/>
              <a:ahLst/>
              <a:cxnLst/>
              <a:rect l="l" t="t" r="r" b="b"/>
              <a:pathLst>
                <a:path w="534" h="835" extrusionOk="0">
                  <a:moveTo>
                    <a:pt x="134" y="67"/>
                  </a:moveTo>
                  <a:cubicBezTo>
                    <a:pt x="34" y="100"/>
                    <a:pt x="0" y="301"/>
                    <a:pt x="67" y="501"/>
                  </a:cubicBezTo>
                  <a:cubicBezTo>
                    <a:pt x="167" y="734"/>
                    <a:pt x="300" y="834"/>
                    <a:pt x="400" y="801"/>
                  </a:cubicBezTo>
                  <a:cubicBezTo>
                    <a:pt x="501" y="768"/>
                    <a:pt x="534" y="567"/>
                    <a:pt x="467" y="334"/>
                  </a:cubicBezTo>
                  <a:cubicBezTo>
                    <a:pt x="334" y="134"/>
                    <a:pt x="200" y="0"/>
                    <a:pt x="134" y="67"/>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2"/>
            <p:cNvSpPr/>
            <p:nvPr/>
          </p:nvSpPr>
          <p:spPr>
            <a:xfrm>
              <a:off x="3149164" y="1960489"/>
              <a:ext cx="51912" cy="49295"/>
            </a:xfrm>
            <a:custGeom>
              <a:avLst/>
              <a:gdLst/>
              <a:ahLst/>
              <a:cxnLst/>
              <a:rect l="l" t="t" r="r" b="b"/>
              <a:pathLst>
                <a:path w="3670" h="3485" extrusionOk="0">
                  <a:moveTo>
                    <a:pt x="2026" y="1"/>
                  </a:moveTo>
                  <a:cubicBezTo>
                    <a:pt x="1872" y="1"/>
                    <a:pt x="1735" y="90"/>
                    <a:pt x="1668" y="357"/>
                  </a:cubicBezTo>
                  <a:lnTo>
                    <a:pt x="1668" y="557"/>
                  </a:lnTo>
                  <a:cubicBezTo>
                    <a:pt x="1668" y="557"/>
                    <a:pt x="1" y="2458"/>
                    <a:pt x="835" y="3025"/>
                  </a:cubicBezTo>
                  <a:cubicBezTo>
                    <a:pt x="1261" y="3298"/>
                    <a:pt x="1863" y="3484"/>
                    <a:pt x="2380" y="3484"/>
                  </a:cubicBezTo>
                  <a:cubicBezTo>
                    <a:pt x="2873" y="3484"/>
                    <a:pt x="3289" y="3315"/>
                    <a:pt x="3403" y="2892"/>
                  </a:cubicBezTo>
                  <a:cubicBezTo>
                    <a:pt x="3670" y="2024"/>
                    <a:pt x="2703" y="357"/>
                    <a:pt x="2703" y="357"/>
                  </a:cubicBezTo>
                  <a:cubicBezTo>
                    <a:pt x="2703" y="357"/>
                    <a:pt x="2332" y="1"/>
                    <a:pt x="2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2"/>
            <p:cNvSpPr/>
            <p:nvPr/>
          </p:nvSpPr>
          <p:spPr>
            <a:xfrm>
              <a:off x="3161427" y="1991537"/>
              <a:ext cx="32109" cy="14315"/>
            </a:xfrm>
            <a:custGeom>
              <a:avLst/>
              <a:gdLst/>
              <a:ahLst/>
              <a:cxnLst/>
              <a:rect l="l" t="t" r="r" b="b"/>
              <a:pathLst>
                <a:path w="2270" h="1012" extrusionOk="0">
                  <a:moveTo>
                    <a:pt x="853" y="0"/>
                  </a:moveTo>
                  <a:cubicBezTo>
                    <a:pt x="408" y="0"/>
                    <a:pt x="61" y="150"/>
                    <a:pt x="34" y="363"/>
                  </a:cubicBezTo>
                  <a:cubicBezTo>
                    <a:pt x="1" y="597"/>
                    <a:pt x="468" y="897"/>
                    <a:pt x="1035" y="997"/>
                  </a:cubicBezTo>
                  <a:cubicBezTo>
                    <a:pt x="1131" y="1007"/>
                    <a:pt x="1223" y="1012"/>
                    <a:pt x="1312" y="1012"/>
                  </a:cubicBezTo>
                  <a:cubicBezTo>
                    <a:pt x="1809" y="1012"/>
                    <a:pt x="2174" y="862"/>
                    <a:pt x="2202" y="663"/>
                  </a:cubicBezTo>
                  <a:cubicBezTo>
                    <a:pt x="2269" y="397"/>
                    <a:pt x="1802" y="96"/>
                    <a:pt x="1202" y="30"/>
                  </a:cubicBezTo>
                  <a:cubicBezTo>
                    <a:pt x="1082" y="10"/>
                    <a:pt x="964" y="0"/>
                    <a:pt x="8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2"/>
            <p:cNvSpPr/>
            <p:nvPr/>
          </p:nvSpPr>
          <p:spPr>
            <a:xfrm>
              <a:off x="3036866" y="2364696"/>
              <a:ext cx="165157" cy="328885"/>
            </a:xfrm>
            <a:custGeom>
              <a:avLst/>
              <a:gdLst/>
              <a:ahLst/>
              <a:cxnLst/>
              <a:rect l="l" t="t" r="r" b="b"/>
              <a:pathLst>
                <a:path w="11676" h="23251" extrusionOk="0">
                  <a:moveTo>
                    <a:pt x="901" y="1"/>
                  </a:moveTo>
                  <a:cubicBezTo>
                    <a:pt x="768" y="68"/>
                    <a:pt x="634" y="101"/>
                    <a:pt x="468" y="168"/>
                  </a:cubicBezTo>
                  <a:cubicBezTo>
                    <a:pt x="634" y="434"/>
                    <a:pt x="734" y="735"/>
                    <a:pt x="801" y="1068"/>
                  </a:cubicBezTo>
                  <a:cubicBezTo>
                    <a:pt x="935" y="1669"/>
                    <a:pt x="901" y="2336"/>
                    <a:pt x="801" y="2936"/>
                  </a:cubicBezTo>
                  <a:lnTo>
                    <a:pt x="668" y="3937"/>
                  </a:lnTo>
                  <a:cubicBezTo>
                    <a:pt x="634" y="4271"/>
                    <a:pt x="634" y="4671"/>
                    <a:pt x="634" y="5038"/>
                  </a:cubicBezTo>
                  <a:cubicBezTo>
                    <a:pt x="668" y="5738"/>
                    <a:pt x="901" y="6505"/>
                    <a:pt x="1302" y="7106"/>
                  </a:cubicBezTo>
                  <a:cubicBezTo>
                    <a:pt x="1735" y="7740"/>
                    <a:pt x="2336" y="8240"/>
                    <a:pt x="2969" y="8607"/>
                  </a:cubicBezTo>
                  <a:cubicBezTo>
                    <a:pt x="4270" y="9408"/>
                    <a:pt x="5671" y="9875"/>
                    <a:pt x="6972" y="10542"/>
                  </a:cubicBezTo>
                  <a:cubicBezTo>
                    <a:pt x="7639" y="10875"/>
                    <a:pt x="8273" y="11242"/>
                    <a:pt x="8807" y="11709"/>
                  </a:cubicBezTo>
                  <a:cubicBezTo>
                    <a:pt x="9341" y="12176"/>
                    <a:pt x="9808" y="12743"/>
                    <a:pt x="10241" y="13344"/>
                  </a:cubicBezTo>
                  <a:cubicBezTo>
                    <a:pt x="10608" y="13911"/>
                    <a:pt x="10908" y="14578"/>
                    <a:pt x="11109" y="15245"/>
                  </a:cubicBezTo>
                  <a:cubicBezTo>
                    <a:pt x="11309" y="15912"/>
                    <a:pt x="11442" y="16613"/>
                    <a:pt x="11342" y="17280"/>
                  </a:cubicBezTo>
                  <a:cubicBezTo>
                    <a:pt x="11309" y="17647"/>
                    <a:pt x="11242" y="17947"/>
                    <a:pt x="11109" y="18247"/>
                  </a:cubicBezTo>
                  <a:cubicBezTo>
                    <a:pt x="10975" y="18547"/>
                    <a:pt x="10775" y="18814"/>
                    <a:pt x="10575" y="19048"/>
                  </a:cubicBezTo>
                  <a:cubicBezTo>
                    <a:pt x="10108" y="19515"/>
                    <a:pt x="9574" y="19882"/>
                    <a:pt x="9007" y="20149"/>
                  </a:cubicBezTo>
                  <a:lnTo>
                    <a:pt x="8140" y="20516"/>
                  </a:lnTo>
                  <a:cubicBezTo>
                    <a:pt x="8006" y="20549"/>
                    <a:pt x="7840" y="20582"/>
                    <a:pt x="7739" y="20682"/>
                  </a:cubicBezTo>
                  <a:cubicBezTo>
                    <a:pt x="7606" y="20716"/>
                    <a:pt x="7439" y="20749"/>
                    <a:pt x="7306" y="20749"/>
                  </a:cubicBezTo>
                  <a:lnTo>
                    <a:pt x="7106" y="20782"/>
                  </a:lnTo>
                  <a:lnTo>
                    <a:pt x="6906" y="20782"/>
                  </a:lnTo>
                  <a:cubicBezTo>
                    <a:pt x="6772" y="20782"/>
                    <a:pt x="6605" y="20849"/>
                    <a:pt x="6472" y="20849"/>
                  </a:cubicBezTo>
                  <a:cubicBezTo>
                    <a:pt x="6172" y="20849"/>
                    <a:pt x="5905" y="20849"/>
                    <a:pt x="5638" y="20782"/>
                  </a:cubicBezTo>
                  <a:cubicBezTo>
                    <a:pt x="4720" y="20725"/>
                    <a:pt x="3801" y="20569"/>
                    <a:pt x="2989" y="20569"/>
                  </a:cubicBezTo>
                  <a:cubicBezTo>
                    <a:pt x="2857" y="20569"/>
                    <a:pt x="2728" y="20573"/>
                    <a:pt x="2602" y="20582"/>
                  </a:cubicBezTo>
                  <a:cubicBezTo>
                    <a:pt x="1668" y="20682"/>
                    <a:pt x="901" y="20983"/>
                    <a:pt x="401" y="21416"/>
                  </a:cubicBezTo>
                  <a:cubicBezTo>
                    <a:pt x="134" y="21683"/>
                    <a:pt x="1" y="21983"/>
                    <a:pt x="34" y="22217"/>
                  </a:cubicBezTo>
                  <a:cubicBezTo>
                    <a:pt x="34" y="22283"/>
                    <a:pt x="34" y="22350"/>
                    <a:pt x="101" y="22417"/>
                  </a:cubicBezTo>
                  <a:cubicBezTo>
                    <a:pt x="101" y="22450"/>
                    <a:pt x="134" y="22550"/>
                    <a:pt x="134" y="22584"/>
                  </a:cubicBezTo>
                  <a:cubicBezTo>
                    <a:pt x="167" y="22717"/>
                    <a:pt x="201" y="22817"/>
                    <a:pt x="267" y="22851"/>
                  </a:cubicBezTo>
                  <a:cubicBezTo>
                    <a:pt x="334" y="23017"/>
                    <a:pt x="468" y="23084"/>
                    <a:pt x="501" y="23184"/>
                  </a:cubicBezTo>
                  <a:cubicBezTo>
                    <a:pt x="534" y="23251"/>
                    <a:pt x="601" y="23251"/>
                    <a:pt x="601" y="23251"/>
                  </a:cubicBezTo>
                  <a:cubicBezTo>
                    <a:pt x="601" y="23251"/>
                    <a:pt x="468" y="23117"/>
                    <a:pt x="301" y="22851"/>
                  </a:cubicBezTo>
                  <a:lnTo>
                    <a:pt x="167" y="22584"/>
                  </a:lnTo>
                  <a:cubicBezTo>
                    <a:pt x="167" y="22550"/>
                    <a:pt x="134" y="22517"/>
                    <a:pt x="134" y="22417"/>
                  </a:cubicBezTo>
                  <a:lnTo>
                    <a:pt x="134" y="22250"/>
                  </a:lnTo>
                  <a:cubicBezTo>
                    <a:pt x="134" y="22017"/>
                    <a:pt x="267" y="21750"/>
                    <a:pt x="468" y="21550"/>
                  </a:cubicBezTo>
                  <a:cubicBezTo>
                    <a:pt x="935" y="21149"/>
                    <a:pt x="1702" y="20849"/>
                    <a:pt x="2602" y="20782"/>
                  </a:cubicBezTo>
                  <a:cubicBezTo>
                    <a:pt x="2662" y="20780"/>
                    <a:pt x="2722" y="20779"/>
                    <a:pt x="2782" y="20779"/>
                  </a:cubicBezTo>
                  <a:cubicBezTo>
                    <a:pt x="3636" y="20779"/>
                    <a:pt x="4577" y="20987"/>
                    <a:pt x="5605" y="21049"/>
                  </a:cubicBezTo>
                  <a:cubicBezTo>
                    <a:pt x="5871" y="21083"/>
                    <a:pt x="6172" y="21083"/>
                    <a:pt x="6472" y="21083"/>
                  </a:cubicBezTo>
                  <a:cubicBezTo>
                    <a:pt x="6639" y="21083"/>
                    <a:pt x="6772" y="21049"/>
                    <a:pt x="6939" y="21049"/>
                  </a:cubicBezTo>
                  <a:lnTo>
                    <a:pt x="7139" y="21049"/>
                  </a:lnTo>
                  <a:lnTo>
                    <a:pt x="7339" y="21016"/>
                  </a:lnTo>
                  <a:cubicBezTo>
                    <a:pt x="7506" y="20983"/>
                    <a:pt x="7639" y="20916"/>
                    <a:pt x="7806" y="20916"/>
                  </a:cubicBezTo>
                  <a:cubicBezTo>
                    <a:pt x="7973" y="20882"/>
                    <a:pt x="8106" y="20849"/>
                    <a:pt x="8273" y="20749"/>
                  </a:cubicBezTo>
                  <a:cubicBezTo>
                    <a:pt x="8540" y="20616"/>
                    <a:pt x="8840" y="20549"/>
                    <a:pt x="9140" y="20382"/>
                  </a:cubicBezTo>
                  <a:cubicBezTo>
                    <a:pt x="9708" y="20082"/>
                    <a:pt x="10308" y="19748"/>
                    <a:pt x="10775" y="19248"/>
                  </a:cubicBezTo>
                  <a:cubicBezTo>
                    <a:pt x="11008" y="19014"/>
                    <a:pt x="11209" y="18714"/>
                    <a:pt x="11375" y="18381"/>
                  </a:cubicBezTo>
                  <a:cubicBezTo>
                    <a:pt x="11542" y="18047"/>
                    <a:pt x="11642" y="17714"/>
                    <a:pt x="11676" y="17347"/>
                  </a:cubicBezTo>
                  <a:cubicBezTo>
                    <a:pt x="11676" y="16579"/>
                    <a:pt x="11509" y="15879"/>
                    <a:pt x="11342" y="15178"/>
                  </a:cubicBezTo>
                  <a:cubicBezTo>
                    <a:pt x="11142" y="14478"/>
                    <a:pt x="10842" y="13811"/>
                    <a:pt x="10475" y="13177"/>
                  </a:cubicBezTo>
                  <a:cubicBezTo>
                    <a:pt x="10074" y="12543"/>
                    <a:pt x="9607" y="11909"/>
                    <a:pt x="9007" y="11476"/>
                  </a:cubicBezTo>
                  <a:cubicBezTo>
                    <a:pt x="8440" y="10975"/>
                    <a:pt x="7773" y="10575"/>
                    <a:pt x="7106" y="10242"/>
                  </a:cubicBezTo>
                  <a:cubicBezTo>
                    <a:pt x="5771" y="9541"/>
                    <a:pt x="4337" y="9074"/>
                    <a:pt x="3136" y="8340"/>
                  </a:cubicBezTo>
                  <a:cubicBezTo>
                    <a:pt x="2502" y="7973"/>
                    <a:pt x="1969" y="7506"/>
                    <a:pt x="1602" y="6906"/>
                  </a:cubicBezTo>
                  <a:cubicBezTo>
                    <a:pt x="1235" y="6339"/>
                    <a:pt x="1001" y="5672"/>
                    <a:pt x="1001" y="5038"/>
                  </a:cubicBezTo>
                  <a:cubicBezTo>
                    <a:pt x="968" y="4704"/>
                    <a:pt x="1001" y="4371"/>
                    <a:pt x="1068" y="4037"/>
                  </a:cubicBezTo>
                  <a:cubicBezTo>
                    <a:pt x="1101" y="3703"/>
                    <a:pt x="1135" y="3370"/>
                    <a:pt x="1235" y="3036"/>
                  </a:cubicBezTo>
                  <a:cubicBezTo>
                    <a:pt x="1302" y="2369"/>
                    <a:pt x="1335" y="1669"/>
                    <a:pt x="1235" y="1002"/>
                  </a:cubicBezTo>
                  <a:cubicBezTo>
                    <a:pt x="1135" y="668"/>
                    <a:pt x="1001" y="268"/>
                    <a:pt x="9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2"/>
            <p:cNvSpPr/>
            <p:nvPr/>
          </p:nvSpPr>
          <p:spPr>
            <a:xfrm>
              <a:off x="2988745" y="2007988"/>
              <a:ext cx="229800" cy="318984"/>
            </a:xfrm>
            <a:custGeom>
              <a:avLst/>
              <a:gdLst/>
              <a:ahLst/>
              <a:cxnLst/>
              <a:rect l="l" t="t" r="r" b="b"/>
              <a:pathLst>
                <a:path w="16246" h="22551" extrusionOk="0">
                  <a:moveTo>
                    <a:pt x="12876" y="1"/>
                  </a:moveTo>
                  <a:cubicBezTo>
                    <a:pt x="12743" y="101"/>
                    <a:pt x="12643" y="234"/>
                    <a:pt x="12643" y="368"/>
                  </a:cubicBezTo>
                  <a:cubicBezTo>
                    <a:pt x="12478" y="768"/>
                    <a:pt x="12712" y="703"/>
                    <a:pt x="12876" y="795"/>
                  </a:cubicBezTo>
                  <a:lnTo>
                    <a:pt x="12876" y="795"/>
                  </a:lnTo>
                  <a:cubicBezTo>
                    <a:pt x="12704" y="668"/>
                    <a:pt x="12704" y="639"/>
                    <a:pt x="12876" y="268"/>
                  </a:cubicBezTo>
                  <a:lnTo>
                    <a:pt x="13009" y="34"/>
                  </a:lnTo>
                  <a:cubicBezTo>
                    <a:pt x="12976" y="34"/>
                    <a:pt x="12909" y="34"/>
                    <a:pt x="12876" y="1"/>
                  </a:cubicBezTo>
                  <a:close/>
                  <a:moveTo>
                    <a:pt x="12876" y="795"/>
                  </a:moveTo>
                  <a:cubicBezTo>
                    <a:pt x="12892" y="806"/>
                    <a:pt x="12909" y="819"/>
                    <a:pt x="12928" y="833"/>
                  </a:cubicBezTo>
                  <a:lnTo>
                    <a:pt x="12928" y="833"/>
                  </a:lnTo>
                  <a:cubicBezTo>
                    <a:pt x="12912" y="817"/>
                    <a:pt x="12895" y="805"/>
                    <a:pt x="12876" y="795"/>
                  </a:cubicBezTo>
                  <a:close/>
                  <a:moveTo>
                    <a:pt x="11310" y="12550"/>
                  </a:moveTo>
                  <a:cubicBezTo>
                    <a:pt x="11444" y="12550"/>
                    <a:pt x="11577" y="12568"/>
                    <a:pt x="11709" y="12610"/>
                  </a:cubicBezTo>
                  <a:cubicBezTo>
                    <a:pt x="12342" y="12777"/>
                    <a:pt x="12909" y="13210"/>
                    <a:pt x="13410" y="13677"/>
                  </a:cubicBezTo>
                  <a:cubicBezTo>
                    <a:pt x="13843" y="14044"/>
                    <a:pt x="14177" y="14411"/>
                    <a:pt x="14344" y="14878"/>
                  </a:cubicBezTo>
                  <a:cubicBezTo>
                    <a:pt x="13877" y="15212"/>
                    <a:pt x="13376" y="15378"/>
                    <a:pt x="12876" y="15545"/>
                  </a:cubicBezTo>
                  <a:cubicBezTo>
                    <a:pt x="12248" y="15725"/>
                    <a:pt x="11620" y="15851"/>
                    <a:pt x="10967" y="15851"/>
                  </a:cubicBezTo>
                  <a:cubicBezTo>
                    <a:pt x="10892" y="15851"/>
                    <a:pt x="10817" y="15849"/>
                    <a:pt x="10741" y="15845"/>
                  </a:cubicBezTo>
                  <a:cubicBezTo>
                    <a:pt x="10041" y="15779"/>
                    <a:pt x="9340" y="15512"/>
                    <a:pt x="9140" y="14845"/>
                  </a:cubicBezTo>
                  <a:cubicBezTo>
                    <a:pt x="9073" y="14645"/>
                    <a:pt x="9040" y="14511"/>
                    <a:pt x="9040" y="14344"/>
                  </a:cubicBezTo>
                  <a:cubicBezTo>
                    <a:pt x="9040" y="14211"/>
                    <a:pt x="9073" y="14044"/>
                    <a:pt x="9173" y="13877"/>
                  </a:cubicBezTo>
                  <a:cubicBezTo>
                    <a:pt x="9340" y="13577"/>
                    <a:pt x="9574" y="13344"/>
                    <a:pt x="9841" y="13110"/>
                  </a:cubicBezTo>
                  <a:cubicBezTo>
                    <a:pt x="10290" y="12819"/>
                    <a:pt x="10802" y="12550"/>
                    <a:pt x="11310" y="12550"/>
                  </a:cubicBezTo>
                  <a:close/>
                  <a:moveTo>
                    <a:pt x="12928" y="833"/>
                  </a:moveTo>
                  <a:cubicBezTo>
                    <a:pt x="12971" y="874"/>
                    <a:pt x="13002" y="935"/>
                    <a:pt x="13009" y="1035"/>
                  </a:cubicBezTo>
                  <a:cubicBezTo>
                    <a:pt x="13076" y="1569"/>
                    <a:pt x="11875" y="2102"/>
                    <a:pt x="11542" y="2336"/>
                  </a:cubicBezTo>
                  <a:cubicBezTo>
                    <a:pt x="10875" y="2736"/>
                    <a:pt x="10141" y="3403"/>
                    <a:pt x="9807" y="4170"/>
                  </a:cubicBezTo>
                  <a:cubicBezTo>
                    <a:pt x="9574" y="4671"/>
                    <a:pt x="9640" y="5271"/>
                    <a:pt x="9907" y="5772"/>
                  </a:cubicBezTo>
                  <a:cubicBezTo>
                    <a:pt x="10174" y="6272"/>
                    <a:pt x="10574" y="6739"/>
                    <a:pt x="11008" y="7173"/>
                  </a:cubicBezTo>
                  <a:cubicBezTo>
                    <a:pt x="11475" y="7573"/>
                    <a:pt x="11909" y="7940"/>
                    <a:pt x="12476" y="8373"/>
                  </a:cubicBezTo>
                  <a:cubicBezTo>
                    <a:pt x="12976" y="8740"/>
                    <a:pt x="13510" y="9107"/>
                    <a:pt x="14044" y="9541"/>
                  </a:cubicBezTo>
                  <a:cubicBezTo>
                    <a:pt x="14544" y="9941"/>
                    <a:pt x="15044" y="10408"/>
                    <a:pt x="15411" y="11009"/>
                  </a:cubicBezTo>
                  <a:cubicBezTo>
                    <a:pt x="15645" y="11276"/>
                    <a:pt x="15745" y="11576"/>
                    <a:pt x="15845" y="11909"/>
                  </a:cubicBezTo>
                  <a:cubicBezTo>
                    <a:pt x="15912" y="12243"/>
                    <a:pt x="15912" y="12576"/>
                    <a:pt x="15878" y="12910"/>
                  </a:cubicBezTo>
                  <a:cubicBezTo>
                    <a:pt x="15745" y="13577"/>
                    <a:pt x="15311" y="14178"/>
                    <a:pt x="14811" y="14611"/>
                  </a:cubicBezTo>
                  <a:cubicBezTo>
                    <a:pt x="14744" y="14611"/>
                    <a:pt x="14744" y="14678"/>
                    <a:pt x="14711" y="14678"/>
                  </a:cubicBezTo>
                  <a:cubicBezTo>
                    <a:pt x="14477" y="14178"/>
                    <a:pt x="14077" y="13744"/>
                    <a:pt x="13710" y="13377"/>
                  </a:cubicBezTo>
                  <a:cubicBezTo>
                    <a:pt x="13176" y="12910"/>
                    <a:pt x="12576" y="12443"/>
                    <a:pt x="11809" y="12243"/>
                  </a:cubicBezTo>
                  <a:cubicBezTo>
                    <a:pt x="11629" y="12213"/>
                    <a:pt x="11449" y="12196"/>
                    <a:pt x="11272" y="12196"/>
                  </a:cubicBezTo>
                  <a:cubicBezTo>
                    <a:pt x="11055" y="12196"/>
                    <a:pt x="10843" y="12221"/>
                    <a:pt x="10641" y="12276"/>
                  </a:cubicBezTo>
                  <a:cubicBezTo>
                    <a:pt x="10241" y="12410"/>
                    <a:pt x="9907" y="12576"/>
                    <a:pt x="9640" y="12843"/>
                  </a:cubicBezTo>
                  <a:cubicBezTo>
                    <a:pt x="9340" y="13043"/>
                    <a:pt x="9040" y="13344"/>
                    <a:pt x="8840" y="13711"/>
                  </a:cubicBezTo>
                  <a:cubicBezTo>
                    <a:pt x="8740" y="13877"/>
                    <a:pt x="8673" y="14078"/>
                    <a:pt x="8673" y="14344"/>
                  </a:cubicBezTo>
                  <a:cubicBezTo>
                    <a:pt x="8673" y="14545"/>
                    <a:pt x="8706" y="14745"/>
                    <a:pt x="8806" y="14911"/>
                  </a:cubicBezTo>
                  <a:cubicBezTo>
                    <a:pt x="8907" y="15278"/>
                    <a:pt x="9207" y="15679"/>
                    <a:pt x="9574" y="15845"/>
                  </a:cubicBezTo>
                  <a:cubicBezTo>
                    <a:pt x="9974" y="16046"/>
                    <a:pt x="10341" y="16112"/>
                    <a:pt x="10708" y="16112"/>
                  </a:cubicBezTo>
                  <a:cubicBezTo>
                    <a:pt x="10845" y="16124"/>
                    <a:pt x="10981" y="16129"/>
                    <a:pt x="11114" y="16129"/>
                  </a:cubicBezTo>
                  <a:cubicBezTo>
                    <a:pt x="11760" y="16129"/>
                    <a:pt x="12368" y="16000"/>
                    <a:pt x="12976" y="15779"/>
                  </a:cubicBezTo>
                  <a:cubicBezTo>
                    <a:pt x="13476" y="15612"/>
                    <a:pt x="13977" y="15412"/>
                    <a:pt x="14477" y="15178"/>
                  </a:cubicBezTo>
                  <a:lnTo>
                    <a:pt x="14477" y="15212"/>
                  </a:lnTo>
                  <a:cubicBezTo>
                    <a:pt x="14577" y="15779"/>
                    <a:pt x="14377" y="16379"/>
                    <a:pt x="14010" y="16880"/>
                  </a:cubicBezTo>
                  <a:cubicBezTo>
                    <a:pt x="13643" y="17347"/>
                    <a:pt x="13176" y="17713"/>
                    <a:pt x="12676" y="18047"/>
                  </a:cubicBezTo>
                  <a:cubicBezTo>
                    <a:pt x="12176" y="18347"/>
                    <a:pt x="11675" y="18581"/>
                    <a:pt x="11175" y="18781"/>
                  </a:cubicBezTo>
                  <a:cubicBezTo>
                    <a:pt x="10353" y="19110"/>
                    <a:pt x="9530" y="19191"/>
                    <a:pt x="8745" y="19191"/>
                  </a:cubicBezTo>
                  <a:cubicBezTo>
                    <a:pt x="8575" y="19191"/>
                    <a:pt x="8406" y="19187"/>
                    <a:pt x="8239" y="19181"/>
                  </a:cubicBezTo>
                  <a:cubicBezTo>
                    <a:pt x="7372" y="19114"/>
                    <a:pt x="6572" y="19014"/>
                    <a:pt x="5904" y="18948"/>
                  </a:cubicBezTo>
                  <a:cubicBezTo>
                    <a:pt x="5571" y="18914"/>
                    <a:pt x="5304" y="18914"/>
                    <a:pt x="5037" y="18914"/>
                  </a:cubicBezTo>
                  <a:lnTo>
                    <a:pt x="4370" y="18914"/>
                  </a:lnTo>
                  <a:cubicBezTo>
                    <a:pt x="4003" y="18948"/>
                    <a:pt x="3836" y="19014"/>
                    <a:pt x="3836" y="19014"/>
                  </a:cubicBezTo>
                  <a:cubicBezTo>
                    <a:pt x="3836" y="19014"/>
                    <a:pt x="3636" y="19048"/>
                    <a:pt x="3303" y="19114"/>
                  </a:cubicBezTo>
                  <a:cubicBezTo>
                    <a:pt x="2969" y="19215"/>
                    <a:pt x="2402" y="19348"/>
                    <a:pt x="1801" y="19581"/>
                  </a:cubicBezTo>
                  <a:cubicBezTo>
                    <a:pt x="1501" y="19715"/>
                    <a:pt x="1134" y="19882"/>
                    <a:pt x="801" y="20182"/>
                  </a:cubicBezTo>
                  <a:cubicBezTo>
                    <a:pt x="467" y="20415"/>
                    <a:pt x="134" y="20849"/>
                    <a:pt x="34" y="21349"/>
                  </a:cubicBezTo>
                  <a:cubicBezTo>
                    <a:pt x="0" y="21583"/>
                    <a:pt x="0" y="21883"/>
                    <a:pt x="134" y="22183"/>
                  </a:cubicBezTo>
                  <a:cubicBezTo>
                    <a:pt x="167" y="22283"/>
                    <a:pt x="234" y="22417"/>
                    <a:pt x="334" y="22550"/>
                  </a:cubicBezTo>
                  <a:cubicBezTo>
                    <a:pt x="467" y="22550"/>
                    <a:pt x="567" y="22517"/>
                    <a:pt x="667" y="22517"/>
                  </a:cubicBezTo>
                  <a:cubicBezTo>
                    <a:pt x="734" y="22517"/>
                    <a:pt x="867" y="22517"/>
                    <a:pt x="968" y="22550"/>
                  </a:cubicBezTo>
                  <a:lnTo>
                    <a:pt x="901" y="22517"/>
                  </a:lnTo>
                  <a:cubicBezTo>
                    <a:pt x="567" y="22183"/>
                    <a:pt x="367" y="21783"/>
                    <a:pt x="501" y="21449"/>
                  </a:cubicBezTo>
                  <a:cubicBezTo>
                    <a:pt x="567" y="21083"/>
                    <a:pt x="834" y="20782"/>
                    <a:pt x="1068" y="20582"/>
                  </a:cubicBezTo>
                  <a:cubicBezTo>
                    <a:pt x="1368" y="20382"/>
                    <a:pt x="1668" y="20215"/>
                    <a:pt x="1968" y="20082"/>
                  </a:cubicBezTo>
                  <a:cubicBezTo>
                    <a:pt x="2535" y="19848"/>
                    <a:pt x="3002" y="19715"/>
                    <a:pt x="3336" y="19682"/>
                  </a:cubicBezTo>
                  <a:cubicBezTo>
                    <a:pt x="3669" y="19581"/>
                    <a:pt x="3836" y="19581"/>
                    <a:pt x="3836" y="19581"/>
                  </a:cubicBezTo>
                  <a:cubicBezTo>
                    <a:pt x="3836" y="19581"/>
                    <a:pt x="4003" y="19548"/>
                    <a:pt x="4337" y="19515"/>
                  </a:cubicBezTo>
                  <a:cubicBezTo>
                    <a:pt x="4392" y="19493"/>
                    <a:pt x="4451" y="19485"/>
                    <a:pt x="4516" y="19485"/>
                  </a:cubicBezTo>
                  <a:cubicBezTo>
                    <a:pt x="4644" y="19485"/>
                    <a:pt x="4792" y="19515"/>
                    <a:pt x="4970" y="19515"/>
                  </a:cubicBezTo>
                  <a:cubicBezTo>
                    <a:pt x="5204" y="19515"/>
                    <a:pt x="5504" y="19515"/>
                    <a:pt x="5804" y="19548"/>
                  </a:cubicBezTo>
                  <a:cubicBezTo>
                    <a:pt x="6405" y="19581"/>
                    <a:pt x="7205" y="19715"/>
                    <a:pt x="8139" y="19748"/>
                  </a:cubicBezTo>
                  <a:cubicBezTo>
                    <a:pt x="8300" y="19754"/>
                    <a:pt x="8467" y="19758"/>
                    <a:pt x="8639" y="19758"/>
                  </a:cubicBezTo>
                  <a:cubicBezTo>
                    <a:pt x="9432" y="19758"/>
                    <a:pt x="10331" y="19677"/>
                    <a:pt x="11208" y="19348"/>
                  </a:cubicBezTo>
                  <a:cubicBezTo>
                    <a:pt x="11742" y="19114"/>
                    <a:pt x="12309" y="18881"/>
                    <a:pt x="12809" y="18547"/>
                  </a:cubicBezTo>
                  <a:cubicBezTo>
                    <a:pt x="13310" y="18214"/>
                    <a:pt x="13843" y="17780"/>
                    <a:pt x="14244" y="17280"/>
                  </a:cubicBezTo>
                  <a:cubicBezTo>
                    <a:pt x="14677" y="16746"/>
                    <a:pt x="14911" y="16012"/>
                    <a:pt x="14744" y="15278"/>
                  </a:cubicBezTo>
                  <a:cubicBezTo>
                    <a:pt x="14744" y="15212"/>
                    <a:pt x="14711" y="15178"/>
                    <a:pt x="14711" y="15078"/>
                  </a:cubicBezTo>
                  <a:cubicBezTo>
                    <a:pt x="14744" y="15045"/>
                    <a:pt x="14844" y="15012"/>
                    <a:pt x="14877" y="14945"/>
                  </a:cubicBezTo>
                  <a:cubicBezTo>
                    <a:pt x="15411" y="14411"/>
                    <a:pt x="15912" y="13844"/>
                    <a:pt x="16045" y="13043"/>
                  </a:cubicBezTo>
                  <a:cubicBezTo>
                    <a:pt x="16245" y="12576"/>
                    <a:pt x="16212" y="12210"/>
                    <a:pt x="16145" y="11843"/>
                  </a:cubicBezTo>
                  <a:cubicBezTo>
                    <a:pt x="16045" y="11442"/>
                    <a:pt x="15878" y="11109"/>
                    <a:pt x="15678" y="10842"/>
                  </a:cubicBezTo>
                  <a:cubicBezTo>
                    <a:pt x="15244" y="10241"/>
                    <a:pt x="14744" y="9741"/>
                    <a:pt x="14210" y="9341"/>
                  </a:cubicBezTo>
                  <a:cubicBezTo>
                    <a:pt x="13677" y="8907"/>
                    <a:pt x="13143" y="8540"/>
                    <a:pt x="12643" y="8173"/>
                  </a:cubicBezTo>
                  <a:cubicBezTo>
                    <a:pt x="11642" y="7406"/>
                    <a:pt x="10641" y="6672"/>
                    <a:pt x="10141" y="5705"/>
                  </a:cubicBezTo>
                  <a:cubicBezTo>
                    <a:pt x="9874" y="5238"/>
                    <a:pt x="9807" y="4704"/>
                    <a:pt x="10007" y="4237"/>
                  </a:cubicBezTo>
                  <a:cubicBezTo>
                    <a:pt x="10174" y="3770"/>
                    <a:pt x="10508" y="3437"/>
                    <a:pt x="10841" y="3103"/>
                  </a:cubicBezTo>
                  <a:cubicBezTo>
                    <a:pt x="11308" y="2703"/>
                    <a:pt x="11809" y="2336"/>
                    <a:pt x="12309" y="2036"/>
                  </a:cubicBezTo>
                  <a:cubicBezTo>
                    <a:pt x="12576" y="1869"/>
                    <a:pt x="13143" y="1735"/>
                    <a:pt x="13310" y="1402"/>
                  </a:cubicBezTo>
                  <a:cubicBezTo>
                    <a:pt x="13543" y="935"/>
                    <a:pt x="13210" y="1035"/>
                    <a:pt x="12976" y="868"/>
                  </a:cubicBezTo>
                  <a:cubicBezTo>
                    <a:pt x="12959" y="855"/>
                    <a:pt x="12943" y="844"/>
                    <a:pt x="12928" y="83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52"/>
            <p:cNvSpPr/>
            <p:nvPr/>
          </p:nvSpPr>
          <p:spPr>
            <a:xfrm>
              <a:off x="3014687" y="1660304"/>
              <a:ext cx="382679" cy="309662"/>
            </a:xfrm>
            <a:custGeom>
              <a:avLst/>
              <a:gdLst/>
              <a:ahLst/>
              <a:cxnLst/>
              <a:rect l="l" t="t" r="r" b="b"/>
              <a:pathLst>
                <a:path w="27054" h="21892" extrusionOk="0">
                  <a:moveTo>
                    <a:pt x="7138" y="0"/>
                  </a:moveTo>
                  <a:cubicBezTo>
                    <a:pt x="6881" y="0"/>
                    <a:pt x="6615" y="10"/>
                    <a:pt x="6339" y="30"/>
                  </a:cubicBezTo>
                  <a:cubicBezTo>
                    <a:pt x="2870" y="297"/>
                    <a:pt x="68" y="3099"/>
                    <a:pt x="34" y="6635"/>
                  </a:cubicBezTo>
                  <a:cubicBezTo>
                    <a:pt x="1" y="11972"/>
                    <a:pt x="5305" y="15007"/>
                    <a:pt x="7740" y="17342"/>
                  </a:cubicBezTo>
                  <a:cubicBezTo>
                    <a:pt x="9007" y="18510"/>
                    <a:pt x="9875" y="19844"/>
                    <a:pt x="10909" y="21245"/>
                  </a:cubicBezTo>
                  <a:cubicBezTo>
                    <a:pt x="11246" y="21683"/>
                    <a:pt x="11600" y="21891"/>
                    <a:pt x="11958" y="21891"/>
                  </a:cubicBezTo>
                  <a:cubicBezTo>
                    <a:pt x="12309" y="21891"/>
                    <a:pt x="12663" y="21691"/>
                    <a:pt x="13010" y="21312"/>
                  </a:cubicBezTo>
                  <a:cubicBezTo>
                    <a:pt x="13744" y="20611"/>
                    <a:pt x="14211" y="20011"/>
                    <a:pt x="15145" y="19477"/>
                  </a:cubicBezTo>
                  <a:cubicBezTo>
                    <a:pt x="17513" y="18043"/>
                    <a:pt x="19782" y="16775"/>
                    <a:pt x="22283" y="15574"/>
                  </a:cubicBezTo>
                  <a:cubicBezTo>
                    <a:pt x="25252" y="14140"/>
                    <a:pt x="27053" y="11638"/>
                    <a:pt x="27053" y="8302"/>
                  </a:cubicBezTo>
                  <a:cubicBezTo>
                    <a:pt x="27053" y="4312"/>
                    <a:pt x="23413" y="1813"/>
                    <a:pt x="19866" y="1813"/>
                  </a:cubicBezTo>
                  <a:cubicBezTo>
                    <a:pt x="17484" y="1813"/>
                    <a:pt x="15144" y="2940"/>
                    <a:pt x="13977" y="5500"/>
                  </a:cubicBezTo>
                  <a:cubicBezTo>
                    <a:pt x="13977" y="5500"/>
                    <a:pt x="13271" y="0"/>
                    <a:pt x="7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52"/>
            <p:cNvSpPr/>
            <p:nvPr/>
          </p:nvSpPr>
          <p:spPr>
            <a:xfrm>
              <a:off x="3037814" y="1691550"/>
              <a:ext cx="324642" cy="154859"/>
            </a:xfrm>
            <a:custGeom>
              <a:avLst/>
              <a:gdLst/>
              <a:ahLst/>
              <a:cxnLst/>
              <a:rect l="l" t="t" r="r" b="b"/>
              <a:pathLst>
                <a:path w="22951" h="10948" extrusionOk="0">
                  <a:moveTo>
                    <a:pt x="6012" y="0"/>
                  </a:moveTo>
                  <a:cubicBezTo>
                    <a:pt x="5795" y="0"/>
                    <a:pt x="5570" y="8"/>
                    <a:pt x="5337" y="22"/>
                  </a:cubicBezTo>
                  <a:cubicBezTo>
                    <a:pt x="4037" y="89"/>
                    <a:pt x="2769" y="556"/>
                    <a:pt x="1768" y="1357"/>
                  </a:cubicBezTo>
                  <a:cubicBezTo>
                    <a:pt x="768" y="2124"/>
                    <a:pt x="0" y="3025"/>
                    <a:pt x="334" y="4359"/>
                  </a:cubicBezTo>
                  <a:cubicBezTo>
                    <a:pt x="601" y="5460"/>
                    <a:pt x="1335" y="6427"/>
                    <a:pt x="2169" y="7261"/>
                  </a:cubicBezTo>
                  <a:cubicBezTo>
                    <a:pt x="4237" y="9296"/>
                    <a:pt x="7172" y="10397"/>
                    <a:pt x="9941" y="10797"/>
                  </a:cubicBezTo>
                  <a:cubicBezTo>
                    <a:pt x="10669" y="10898"/>
                    <a:pt x="11401" y="10947"/>
                    <a:pt x="12128" y="10947"/>
                  </a:cubicBezTo>
                  <a:cubicBezTo>
                    <a:pt x="17363" y="10947"/>
                    <a:pt x="22281" y="8424"/>
                    <a:pt x="22750" y="5026"/>
                  </a:cubicBezTo>
                  <a:cubicBezTo>
                    <a:pt x="22950" y="3458"/>
                    <a:pt x="21616" y="2458"/>
                    <a:pt x="20115" y="1924"/>
                  </a:cubicBezTo>
                  <a:cubicBezTo>
                    <a:pt x="19373" y="1669"/>
                    <a:pt x="18535" y="1575"/>
                    <a:pt x="17712" y="1575"/>
                  </a:cubicBezTo>
                  <a:cubicBezTo>
                    <a:pt x="17350" y="1575"/>
                    <a:pt x="16992" y="1593"/>
                    <a:pt x="16646" y="1624"/>
                  </a:cubicBezTo>
                  <a:cubicBezTo>
                    <a:pt x="15745" y="1757"/>
                    <a:pt x="14811" y="2057"/>
                    <a:pt x="14077" y="2591"/>
                  </a:cubicBezTo>
                  <a:cubicBezTo>
                    <a:pt x="13610" y="2958"/>
                    <a:pt x="12209" y="4192"/>
                    <a:pt x="12276" y="4793"/>
                  </a:cubicBezTo>
                  <a:cubicBezTo>
                    <a:pt x="12276" y="4793"/>
                    <a:pt x="11626" y="0"/>
                    <a:pt x="60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2"/>
            <p:cNvSpPr/>
            <p:nvPr/>
          </p:nvSpPr>
          <p:spPr>
            <a:xfrm>
              <a:off x="3033571" y="1786703"/>
              <a:ext cx="30681" cy="54741"/>
            </a:xfrm>
            <a:custGeom>
              <a:avLst/>
              <a:gdLst/>
              <a:ahLst/>
              <a:cxnLst/>
              <a:rect l="l" t="t" r="r" b="b"/>
              <a:pathLst>
                <a:path w="2169" h="3870" extrusionOk="0">
                  <a:moveTo>
                    <a:pt x="0" y="0"/>
                  </a:moveTo>
                  <a:cubicBezTo>
                    <a:pt x="367" y="1501"/>
                    <a:pt x="1168" y="2736"/>
                    <a:pt x="2168" y="3870"/>
                  </a:cubicBezTo>
                  <a:cubicBezTo>
                    <a:pt x="2135" y="3503"/>
                    <a:pt x="2135" y="3136"/>
                    <a:pt x="2135" y="2702"/>
                  </a:cubicBezTo>
                  <a:cubicBezTo>
                    <a:pt x="1701" y="2235"/>
                    <a:pt x="1301" y="1735"/>
                    <a:pt x="967" y="1201"/>
                  </a:cubicBezTo>
                  <a:cubicBezTo>
                    <a:pt x="634" y="834"/>
                    <a:pt x="300" y="401"/>
                    <a:pt x="0" y="0"/>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52"/>
            <p:cNvSpPr/>
            <p:nvPr/>
          </p:nvSpPr>
          <p:spPr>
            <a:xfrm>
              <a:off x="3074139" y="1836239"/>
              <a:ext cx="30214" cy="41063"/>
            </a:xfrm>
            <a:custGeom>
              <a:avLst/>
              <a:gdLst/>
              <a:ahLst/>
              <a:cxnLst/>
              <a:rect l="l" t="t" r="r" b="b"/>
              <a:pathLst>
                <a:path w="2136" h="2903" extrusionOk="0">
                  <a:moveTo>
                    <a:pt x="1" y="1"/>
                  </a:moveTo>
                  <a:cubicBezTo>
                    <a:pt x="34" y="401"/>
                    <a:pt x="34" y="801"/>
                    <a:pt x="101" y="1168"/>
                  </a:cubicBezTo>
                  <a:cubicBezTo>
                    <a:pt x="735" y="1802"/>
                    <a:pt x="1402" y="2369"/>
                    <a:pt x="2036" y="2903"/>
                  </a:cubicBezTo>
                  <a:cubicBezTo>
                    <a:pt x="2036" y="2536"/>
                    <a:pt x="2102" y="2202"/>
                    <a:pt x="2136" y="1835"/>
                  </a:cubicBezTo>
                  <a:cubicBezTo>
                    <a:pt x="1469" y="1302"/>
                    <a:pt x="701" y="668"/>
                    <a:pt x="1" y="1"/>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52"/>
            <p:cNvSpPr/>
            <p:nvPr/>
          </p:nvSpPr>
          <p:spPr>
            <a:xfrm>
              <a:off x="3113773" y="1870216"/>
              <a:ext cx="66552" cy="98152"/>
            </a:xfrm>
            <a:custGeom>
              <a:avLst/>
              <a:gdLst/>
              <a:ahLst/>
              <a:cxnLst/>
              <a:rect l="l" t="t" r="r" b="b"/>
              <a:pathLst>
                <a:path w="4705" h="6939" extrusionOk="0">
                  <a:moveTo>
                    <a:pt x="34" y="0"/>
                  </a:moveTo>
                  <a:cubicBezTo>
                    <a:pt x="34" y="367"/>
                    <a:pt x="1" y="734"/>
                    <a:pt x="1" y="1101"/>
                  </a:cubicBezTo>
                  <a:cubicBezTo>
                    <a:pt x="468" y="1468"/>
                    <a:pt x="868" y="1802"/>
                    <a:pt x="1202" y="2135"/>
                  </a:cubicBezTo>
                  <a:cubicBezTo>
                    <a:pt x="2536" y="3436"/>
                    <a:pt x="4004" y="5071"/>
                    <a:pt x="4571" y="6905"/>
                  </a:cubicBezTo>
                  <a:cubicBezTo>
                    <a:pt x="4637" y="6905"/>
                    <a:pt x="4671" y="6939"/>
                    <a:pt x="4704" y="6939"/>
                  </a:cubicBezTo>
                  <a:cubicBezTo>
                    <a:pt x="4537" y="4637"/>
                    <a:pt x="2736" y="2502"/>
                    <a:pt x="1068" y="934"/>
                  </a:cubicBezTo>
                  <a:cubicBezTo>
                    <a:pt x="801" y="634"/>
                    <a:pt x="401" y="334"/>
                    <a:pt x="34" y="0"/>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2"/>
            <p:cNvSpPr/>
            <p:nvPr/>
          </p:nvSpPr>
          <p:spPr>
            <a:xfrm>
              <a:off x="3189746" y="1889085"/>
              <a:ext cx="57103" cy="69848"/>
            </a:xfrm>
            <a:custGeom>
              <a:avLst/>
              <a:gdLst/>
              <a:ahLst/>
              <a:cxnLst/>
              <a:rect l="l" t="t" r="r" b="b"/>
              <a:pathLst>
                <a:path w="4037" h="4938" extrusionOk="0">
                  <a:moveTo>
                    <a:pt x="4037" y="1"/>
                  </a:moveTo>
                  <a:cubicBezTo>
                    <a:pt x="2669" y="801"/>
                    <a:pt x="1702" y="1635"/>
                    <a:pt x="801" y="2970"/>
                  </a:cubicBezTo>
                  <a:cubicBezTo>
                    <a:pt x="434" y="3503"/>
                    <a:pt x="134" y="4304"/>
                    <a:pt x="0" y="4938"/>
                  </a:cubicBezTo>
                  <a:cubicBezTo>
                    <a:pt x="1034" y="3403"/>
                    <a:pt x="2302" y="2302"/>
                    <a:pt x="3703" y="1468"/>
                  </a:cubicBezTo>
                  <a:cubicBezTo>
                    <a:pt x="3836" y="968"/>
                    <a:pt x="3936" y="501"/>
                    <a:pt x="4037" y="1"/>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52"/>
            <p:cNvSpPr/>
            <p:nvPr/>
          </p:nvSpPr>
          <p:spPr>
            <a:xfrm>
              <a:off x="3255322" y="1874459"/>
              <a:ext cx="22194" cy="27852"/>
            </a:xfrm>
            <a:custGeom>
              <a:avLst/>
              <a:gdLst/>
              <a:ahLst/>
              <a:cxnLst/>
              <a:rect l="l" t="t" r="r" b="b"/>
              <a:pathLst>
                <a:path w="1569" h="1969" extrusionOk="0">
                  <a:moveTo>
                    <a:pt x="1569" y="1"/>
                  </a:moveTo>
                  <a:cubicBezTo>
                    <a:pt x="1168" y="167"/>
                    <a:pt x="701" y="368"/>
                    <a:pt x="301" y="601"/>
                  </a:cubicBezTo>
                  <a:cubicBezTo>
                    <a:pt x="201" y="1035"/>
                    <a:pt x="134" y="1502"/>
                    <a:pt x="1" y="1969"/>
                  </a:cubicBezTo>
                  <a:cubicBezTo>
                    <a:pt x="368" y="1735"/>
                    <a:pt x="802" y="1568"/>
                    <a:pt x="1168" y="1368"/>
                  </a:cubicBezTo>
                  <a:cubicBezTo>
                    <a:pt x="1369" y="968"/>
                    <a:pt x="1502" y="468"/>
                    <a:pt x="1569" y="1"/>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52"/>
            <p:cNvSpPr/>
            <p:nvPr/>
          </p:nvSpPr>
          <p:spPr>
            <a:xfrm>
              <a:off x="3284588" y="1772544"/>
              <a:ext cx="101448" cy="116088"/>
            </a:xfrm>
            <a:custGeom>
              <a:avLst/>
              <a:gdLst/>
              <a:ahLst/>
              <a:cxnLst/>
              <a:rect l="l" t="t" r="r" b="b"/>
              <a:pathLst>
                <a:path w="7172" h="8207" extrusionOk="0">
                  <a:moveTo>
                    <a:pt x="7105" y="1"/>
                  </a:moveTo>
                  <a:cubicBezTo>
                    <a:pt x="6972" y="2869"/>
                    <a:pt x="5304" y="4904"/>
                    <a:pt x="2635" y="6005"/>
                  </a:cubicBezTo>
                  <a:cubicBezTo>
                    <a:pt x="1901" y="6305"/>
                    <a:pt x="1134" y="6572"/>
                    <a:pt x="334" y="6872"/>
                  </a:cubicBezTo>
                  <a:cubicBezTo>
                    <a:pt x="267" y="7339"/>
                    <a:pt x="134" y="7806"/>
                    <a:pt x="0" y="8206"/>
                  </a:cubicBezTo>
                  <a:cubicBezTo>
                    <a:pt x="901" y="7839"/>
                    <a:pt x="1801" y="7506"/>
                    <a:pt x="2669" y="7139"/>
                  </a:cubicBezTo>
                  <a:cubicBezTo>
                    <a:pt x="5404" y="6038"/>
                    <a:pt x="7072" y="4003"/>
                    <a:pt x="7172" y="1135"/>
                  </a:cubicBezTo>
                  <a:cubicBezTo>
                    <a:pt x="7172" y="701"/>
                    <a:pt x="7172" y="334"/>
                    <a:pt x="71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52"/>
            <p:cNvSpPr/>
            <p:nvPr/>
          </p:nvSpPr>
          <p:spPr>
            <a:xfrm>
              <a:off x="3014687" y="1660771"/>
              <a:ext cx="379850" cy="204268"/>
            </a:xfrm>
            <a:custGeom>
              <a:avLst/>
              <a:gdLst/>
              <a:ahLst/>
              <a:cxnLst/>
              <a:rect l="l" t="t" r="r" b="b"/>
              <a:pathLst>
                <a:path w="26854" h="14441" extrusionOk="0">
                  <a:moveTo>
                    <a:pt x="13706" y="4827"/>
                  </a:moveTo>
                  <a:cubicBezTo>
                    <a:pt x="13736" y="4980"/>
                    <a:pt x="13744" y="5067"/>
                    <a:pt x="13744" y="5067"/>
                  </a:cubicBezTo>
                  <a:cubicBezTo>
                    <a:pt x="13753" y="5041"/>
                    <a:pt x="13759" y="5020"/>
                    <a:pt x="13765" y="5002"/>
                  </a:cubicBezTo>
                  <a:lnTo>
                    <a:pt x="13765" y="5002"/>
                  </a:lnTo>
                  <a:cubicBezTo>
                    <a:pt x="13747" y="4946"/>
                    <a:pt x="13727" y="4887"/>
                    <a:pt x="13706" y="4827"/>
                  </a:cubicBezTo>
                  <a:close/>
                  <a:moveTo>
                    <a:pt x="19854" y="1774"/>
                  </a:moveTo>
                  <a:cubicBezTo>
                    <a:pt x="17460" y="1774"/>
                    <a:pt x="15108" y="2901"/>
                    <a:pt x="13944" y="5467"/>
                  </a:cubicBezTo>
                  <a:cubicBezTo>
                    <a:pt x="13944" y="5467"/>
                    <a:pt x="13911" y="5267"/>
                    <a:pt x="13844" y="4900"/>
                  </a:cubicBezTo>
                  <a:cubicBezTo>
                    <a:pt x="13794" y="4925"/>
                    <a:pt x="13782" y="4950"/>
                    <a:pt x="13765" y="5002"/>
                  </a:cubicBezTo>
                  <a:lnTo>
                    <a:pt x="13765" y="5002"/>
                  </a:lnTo>
                  <a:cubicBezTo>
                    <a:pt x="13932" y="5520"/>
                    <a:pt x="13977" y="5868"/>
                    <a:pt x="13977" y="5868"/>
                  </a:cubicBezTo>
                  <a:cubicBezTo>
                    <a:pt x="15093" y="3382"/>
                    <a:pt x="17356" y="2287"/>
                    <a:pt x="19659" y="2287"/>
                  </a:cubicBezTo>
                  <a:cubicBezTo>
                    <a:pt x="23072" y="2287"/>
                    <a:pt x="26573" y="4692"/>
                    <a:pt x="26553" y="8536"/>
                  </a:cubicBezTo>
                  <a:cubicBezTo>
                    <a:pt x="26553" y="9637"/>
                    <a:pt x="26353" y="10638"/>
                    <a:pt x="25986" y="11538"/>
                  </a:cubicBezTo>
                  <a:cubicBezTo>
                    <a:pt x="26220" y="11038"/>
                    <a:pt x="26420" y="10471"/>
                    <a:pt x="26586" y="9904"/>
                  </a:cubicBezTo>
                  <a:cubicBezTo>
                    <a:pt x="26586" y="9871"/>
                    <a:pt x="26620" y="9771"/>
                    <a:pt x="26620" y="9737"/>
                  </a:cubicBezTo>
                  <a:cubicBezTo>
                    <a:pt x="26687" y="9637"/>
                    <a:pt x="26687" y="9537"/>
                    <a:pt x="26720" y="9437"/>
                  </a:cubicBezTo>
                  <a:cubicBezTo>
                    <a:pt x="26720" y="9370"/>
                    <a:pt x="26753" y="9270"/>
                    <a:pt x="26753" y="9203"/>
                  </a:cubicBezTo>
                  <a:cubicBezTo>
                    <a:pt x="26753" y="9103"/>
                    <a:pt x="26787" y="9037"/>
                    <a:pt x="26787" y="8937"/>
                  </a:cubicBezTo>
                  <a:cubicBezTo>
                    <a:pt x="26787" y="8803"/>
                    <a:pt x="26853" y="8736"/>
                    <a:pt x="26853" y="8603"/>
                  </a:cubicBezTo>
                  <a:lnTo>
                    <a:pt x="26853" y="8403"/>
                  </a:lnTo>
                  <a:lnTo>
                    <a:pt x="26853" y="7802"/>
                  </a:lnTo>
                  <a:cubicBezTo>
                    <a:pt x="26853" y="6935"/>
                    <a:pt x="26687" y="6101"/>
                    <a:pt x="26353" y="5401"/>
                  </a:cubicBezTo>
                  <a:cubicBezTo>
                    <a:pt x="25134" y="3119"/>
                    <a:pt x="22469" y="1774"/>
                    <a:pt x="19854" y="1774"/>
                  </a:cubicBezTo>
                  <a:close/>
                  <a:moveTo>
                    <a:pt x="7101" y="1"/>
                  </a:moveTo>
                  <a:cubicBezTo>
                    <a:pt x="6845" y="1"/>
                    <a:pt x="6580" y="10"/>
                    <a:pt x="6305" y="30"/>
                  </a:cubicBezTo>
                  <a:cubicBezTo>
                    <a:pt x="2836" y="264"/>
                    <a:pt x="34" y="3066"/>
                    <a:pt x="1" y="6602"/>
                  </a:cubicBezTo>
                  <a:cubicBezTo>
                    <a:pt x="1" y="7802"/>
                    <a:pt x="234" y="8903"/>
                    <a:pt x="701" y="9904"/>
                  </a:cubicBezTo>
                  <a:cubicBezTo>
                    <a:pt x="701" y="9937"/>
                    <a:pt x="735" y="9971"/>
                    <a:pt x="735" y="10037"/>
                  </a:cubicBezTo>
                  <a:cubicBezTo>
                    <a:pt x="835" y="10137"/>
                    <a:pt x="868" y="10271"/>
                    <a:pt x="968" y="10404"/>
                  </a:cubicBezTo>
                  <a:cubicBezTo>
                    <a:pt x="1002" y="10438"/>
                    <a:pt x="1002" y="10471"/>
                    <a:pt x="1035" y="10538"/>
                  </a:cubicBezTo>
                  <a:cubicBezTo>
                    <a:pt x="1102" y="10705"/>
                    <a:pt x="1235" y="10805"/>
                    <a:pt x="1335" y="10971"/>
                  </a:cubicBezTo>
                  <a:cubicBezTo>
                    <a:pt x="1335" y="11038"/>
                    <a:pt x="1368" y="11038"/>
                    <a:pt x="1368" y="11071"/>
                  </a:cubicBezTo>
                  <a:cubicBezTo>
                    <a:pt x="1435" y="11205"/>
                    <a:pt x="1535" y="11305"/>
                    <a:pt x="1669" y="11438"/>
                  </a:cubicBezTo>
                  <a:cubicBezTo>
                    <a:pt x="1702" y="11472"/>
                    <a:pt x="1735" y="11538"/>
                    <a:pt x="1735" y="11572"/>
                  </a:cubicBezTo>
                  <a:cubicBezTo>
                    <a:pt x="1835" y="11705"/>
                    <a:pt x="1936" y="11805"/>
                    <a:pt x="2036" y="11939"/>
                  </a:cubicBezTo>
                  <a:lnTo>
                    <a:pt x="2069" y="11972"/>
                  </a:lnTo>
                  <a:cubicBezTo>
                    <a:pt x="2202" y="12106"/>
                    <a:pt x="2336" y="12272"/>
                    <a:pt x="2436" y="12406"/>
                  </a:cubicBezTo>
                  <a:cubicBezTo>
                    <a:pt x="2503" y="12439"/>
                    <a:pt x="2503" y="12472"/>
                    <a:pt x="2536" y="12472"/>
                  </a:cubicBezTo>
                  <a:cubicBezTo>
                    <a:pt x="2603" y="12606"/>
                    <a:pt x="2736" y="12706"/>
                    <a:pt x="2870" y="12806"/>
                  </a:cubicBezTo>
                  <a:lnTo>
                    <a:pt x="2936" y="12906"/>
                  </a:lnTo>
                  <a:cubicBezTo>
                    <a:pt x="3070" y="13040"/>
                    <a:pt x="3203" y="13140"/>
                    <a:pt x="3370" y="13273"/>
                  </a:cubicBezTo>
                  <a:lnTo>
                    <a:pt x="3737" y="13640"/>
                  </a:lnTo>
                  <a:lnTo>
                    <a:pt x="3837" y="13740"/>
                  </a:lnTo>
                  <a:cubicBezTo>
                    <a:pt x="3930" y="13864"/>
                    <a:pt x="4052" y="13959"/>
                    <a:pt x="4176" y="14053"/>
                  </a:cubicBezTo>
                  <a:lnTo>
                    <a:pt x="4176" y="14053"/>
                  </a:lnTo>
                  <a:cubicBezTo>
                    <a:pt x="2223" y="12246"/>
                    <a:pt x="370" y="9978"/>
                    <a:pt x="401" y="6868"/>
                  </a:cubicBezTo>
                  <a:cubicBezTo>
                    <a:pt x="568" y="3533"/>
                    <a:pt x="3236" y="797"/>
                    <a:pt x="6572" y="564"/>
                  </a:cubicBezTo>
                  <a:cubicBezTo>
                    <a:pt x="6846" y="543"/>
                    <a:pt x="7111" y="533"/>
                    <a:pt x="7365" y="533"/>
                  </a:cubicBezTo>
                  <a:cubicBezTo>
                    <a:pt x="11600" y="533"/>
                    <a:pt x="13161" y="3274"/>
                    <a:pt x="13706" y="4827"/>
                  </a:cubicBezTo>
                  <a:lnTo>
                    <a:pt x="13706" y="4827"/>
                  </a:lnTo>
                  <a:cubicBezTo>
                    <a:pt x="13651" y="4547"/>
                    <a:pt x="13524" y="4048"/>
                    <a:pt x="13244" y="3466"/>
                  </a:cubicBezTo>
                  <a:cubicBezTo>
                    <a:pt x="12433" y="1908"/>
                    <a:pt x="10721" y="1"/>
                    <a:pt x="7101" y="1"/>
                  </a:cubicBezTo>
                  <a:close/>
                  <a:moveTo>
                    <a:pt x="4176" y="14053"/>
                  </a:moveTo>
                  <a:lnTo>
                    <a:pt x="4176" y="14053"/>
                  </a:lnTo>
                  <a:cubicBezTo>
                    <a:pt x="4318" y="14184"/>
                    <a:pt x="4461" y="14314"/>
                    <a:pt x="4604" y="14441"/>
                  </a:cubicBezTo>
                  <a:cubicBezTo>
                    <a:pt x="4504" y="14307"/>
                    <a:pt x="4337" y="14207"/>
                    <a:pt x="4204" y="14074"/>
                  </a:cubicBezTo>
                  <a:cubicBezTo>
                    <a:pt x="4195" y="14067"/>
                    <a:pt x="4185" y="14060"/>
                    <a:pt x="4176" y="140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52"/>
            <p:cNvSpPr/>
            <p:nvPr/>
          </p:nvSpPr>
          <p:spPr>
            <a:xfrm>
              <a:off x="3120379" y="1900415"/>
              <a:ext cx="54274" cy="64176"/>
            </a:xfrm>
            <a:custGeom>
              <a:avLst/>
              <a:gdLst/>
              <a:ahLst/>
              <a:cxnLst/>
              <a:rect l="l" t="t" r="r" b="b"/>
              <a:pathLst>
                <a:path w="3837" h="4537" extrusionOk="0">
                  <a:moveTo>
                    <a:pt x="1" y="0"/>
                  </a:moveTo>
                  <a:lnTo>
                    <a:pt x="1" y="0"/>
                  </a:lnTo>
                  <a:cubicBezTo>
                    <a:pt x="101" y="134"/>
                    <a:pt x="234" y="200"/>
                    <a:pt x="334" y="334"/>
                  </a:cubicBezTo>
                  <a:cubicBezTo>
                    <a:pt x="1402" y="1368"/>
                    <a:pt x="2536" y="2636"/>
                    <a:pt x="3337" y="4003"/>
                  </a:cubicBezTo>
                  <a:cubicBezTo>
                    <a:pt x="3370" y="4103"/>
                    <a:pt x="3403" y="4137"/>
                    <a:pt x="3503" y="4203"/>
                  </a:cubicBezTo>
                  <a:cubicBezTo>
                    <a:pt x="3603" y="4337"/>
                    <a:pt x="3703" y="4470"/>
                    <a:pt x="3837" y="4537"/>
                  </a:cubicBezTo>
                  <a:cubicBezTo>
                    <a:pt x="3070" y="3103"/>
                    <a:pt x="1869" y="1768"/>
                    <a:pt x="735" y="667"/>
                  </a:cubicBezTo>
                  <a:cubicBezTo>
                    <a:pt x="501" y="467"/>
                    <a:pt x="234" y="200"/>
                    <a:pt x="1" y="0"/>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52"/>
            <p:cNvSpPr/>
            <p:nvPr/>
          </p:nvSpPr>
          <p:spPr>
            <a:xfrm>
              <a:off x="3080744" y="1687462"/>
              <a:ext cx="50031" cy="23254"/>
            </a:xfrm>
            <a:custGeom>
              <a:avLst/>
              <a:gdLst/>
              <a:ahLst/>
              <a:cxnLst/>
              <a:rect l="l" t="t" r="r" b="b"/>
              <a:pathLst>
                <a:path w="3537" h="1644" extrusionOk="0">
                  <a:moveTo>
                    <a:pt x="2324" y="0"/>
                  </a:moveTo>
                  <a:cubicBezTo>
                    <a:pt x="2107" y="0"/>
                    <a:pt x="1874" y="25"/>
                    <a:pt x="1635" y="78"/>
                  </a:cubicBezTo>
                  <a:cubicBezTo>
                    <a:pt x="701" y="311"/>
                    <a:pt x="1" y="745"/>
                    <a:pt x="68" y="1179"/>
                  </a:cubicBezTo>
                  <a:cubicBezTo>
                    <a:pt x="142" y="1475"/>
                    <a:pt x="617" y="1643"/>
                    <a:pt x="1225" y="1643"/>
                  </a:cubicBezTo>
                  <a:cubicBezTo>
                    <a:pt x="1438" y="1643"/>
                    <a:pt x="1668" y="1622"/>
                    <a:pt x="1902" y="1579"/>
                  </a:cubicBezTo>
                  <a:cubicBezTo>
                    <a:pt x="2836" y="1379"/>
                    <a:pt x="3537" y="912"/>
                    <a:pt x="3470" y="512"/>
                  </a:cubicBezTo>
                  <a:cubicBezTo>
                    <a:pt x="3396" y="193"/>
                    <a:pt x="2926" y="0"/>
                    <a:pt x="23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52"/>
            <p:cNvSpPr/>
            <p:nvPr/>
          </p:nvSpPr>
          <p:spPr>
            <a:xfrm>
              <a:off x="3048197" y="1706134"/>
              <a:ext cx="27371" cy="25249"/>
            </a:xfrm>
            <a:custGeom>
              <a:avLst/>
              <a:gdLst/>
              <a:ahLst/>
              <a:cxnLst/>
              <a:rect l="l" t="t" r="r" b="b"/>
              <a:pathLst>
                <a:path w="1935" h="1785" extrusionOk="0">
                  <a:moveTo>
                    <a:pt x="1516" y="1"/>
                  </a:moveTo>
                  <a:cubicBezTo>
                    <a:pt x="1272" y="1"/>
                    <a:pt x="907" y="202"/>
                    <a:pt x="601" y="559"/>
                  </a:cubicBezTo>
                  <a:cubicBezTo>
                    <a:pt x="167" y="1026"/>
                    <a:pt x="0" y="1560"/>
                    <a:pt x="200" y="1727"/>
                  </a:cubicBezTo>
                  <a:cubicBezTo>
                    <a:pt x="255" y="1766"/>
                    <a:pt x="325" y="1785"/>
                    <a:pt x="404" y="1785"/>
                  </a:cubicBezTo>
                  <a:cubicBezTo>
                    <a:pt x="663" y="1785"/>
                    <a:pt x="1028" y="1584"/>
                    <a:pt x="1334" y="1226"/>
                  </a:cubicBezTo>
                  <a:cubicBezTo>
                    <a:pt x="1768" y="759"/>
                    <a:pt x="1935" y="226"/>
                    <a:pt x="1701" y="59"/>
                  </a:cubicBezTo>
                  <a:cubicBezTo>
                    <a:pt x="1654" y="20"/>
                    <a:pt x="1591" y="1"/>
                    <a:pt x="15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2"/>
            <p:cNvSpPr/>
            <p:nvPr/>
          </p:nvSpPr>
          <p:spPr>
            <a:xfrm>
              <a:off x="3015635" y="1759333"/>
              <a:ext cx="381731" cy="209926"/>
            </a:xfrm>
            <a:custGeom>
              <a:avLst/>
              <a:gdLst/>
              <a:ahLst/>
              <a:cxnLst/>
              <a:rect l="l" t="t" r="r" b="b"/>
              <a:pathLst>
                <a:path w="26987" h="14841" extrusionOk="0">
                  <a:moveTo>
                    <a:pt x="1" y="1"/>
                  </a:moveTo>
                  <a:cubicBezTo>
                    <a:pt x="234" y="5104"/>
                    <a:pt x="5304" y="8006"/>
                    <a:pt x="7739" y="10308"/>
                  </a:cubicBezTo>
                  <a:cubicBezTo>
                    <a:pt x="8974" y="11475"/>
                    <a:pt x="9841" y="12810"/>
                    <a:pt x="10908" y="14177"/>
                  </a:cubicBezTo>
                  <a:cubicBezTo>
                    <a:pt x="11228" y="14632"/>
                    <a:pt x="11574" y="14840"/>
                    <a:pt x="11928" y="14840"/>
                  </a:cubicBezTo>
                  <a:cubicBezTo>
                    <a:pt x="12275" y="14840"/>
                    <a:pt x="12630" y="14641"/>
                    <a:pt x="12976" y="14277"/>
                  </a:cubicBezTo>
                  <a:cubicBezTo>
                    <a:pt x="13744" y="13577"/>
                    <a:pt x="14177" y="12976"/>
                    <a:pt x="15111" y="12443"/>
                  </a:cubicBezTo>
                  <a:cubicBezTo>
                    <a:pt x="17480" y="11008"/>
                    <a:pt x="19781" y="9741"/>
                    <a:pt x="22283" y="8507"/>
                  </a:cubicBezTo>
                  <a:cubicBezTo>
                    <a:pt x="25185" y="7139"/>
                    <a:pt x="26986" y="4637"/>
                    <a:pt x="26986" y="1301"/>
                  </a:cubicBezTo>
                  <a:cubicBezTo>
                    <a:pt x="26986" y="1135"/>
                    <a:pt x="26986" y="968"/>
                    <a:pt x="26953" y="801"/>
                  </a:cubicBezTo>
                  <a:cubicBezTo>
                    <a:pt x="25856" y="5107"/>
                    <a:pt x="20889" y="7940"/>
                    <a:pt x="14896" y="7940"/>
                  </a:cubicBezTo>
                  <a:cubicBezTo>
                    <a:pt x="13785" y="7940"/>
                    <a:pt x="12639" y="7843"/>
                    <a:pt x="11475" y="7639"/>
                  </a:cubicBezTo>
                  <a:cubicBezTo>
                    <a:pt x="6072" y="6672"/>
                    <a:pt x="1735" y="363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2"/>
            <p:cNvSpPr/>
            <p:nvPr/>
          </p:nvSpPr>
          <p:spPr>
            <a:xfrm>
              <a:off x="3120859" y="1950290"/>
              <a:ext cx="60880" cy="27512"/>
            </a:xfrm>
            <a:custGeom>
              <a:avLst/>
              <a:gdLst/>
              <a:ahLst/>
              <a:cxnLst/>
              <a:rect l="l" t="t" r="r" b="b"/>
              <a:pathLst>
                <a:path w="4304" h="1945" extrusionOk="0">
                  <a:moveTo>
                    <a:pt x="1868" y="277"/>
                  </a:moveTo>
                  <a:cubicBezTo>
                    <a:pt x="2402" y="310"/>
                    <a:pt x="2902" y="577"/>
                    <a:pt x="3236" y="811"/>
                  </a:cubicBezTo>
                  <a:cubicBezTo>
                    <a:pt x="3529" y="987"/>
                    <a:pt x="3770" y="1188"/>
                    <a:pt x="3825" y="1189"/>
                  </a:cubicBezTo>
                  <a:lnTo>
                    <a:pt x="3825" y="1189"/>
                  </a:lnTo>
                  <a:cubicBezTo>
                    <a:pt x="3747" y="1213"/>
                    <a:pt x="3661" y="1243"/>
                    <a:pt x="3569" y="1278"/>
                  </a:cubicBezTo>
                  <a:cubicBezTo>
                    <a:pt x="3169" y="1344"/>
                    <a:pt x="2602" y="1511"/>
                    <a:pt x="2068" y="1611"/>
                  </a:cubicBezTo>
                  <a:cubicBezTo>
                    <a:pt x="1832" y="1643"/>
                    <a:pt x="1582" y="1674"/>
                    <a:pt x="1351" y="1674"/>
                  </a:cubicBezTo>
                  <a:cubicBezTo>
                    <a:pt x="1093" y="1674"/>
                    <a:pt x="859" y="1635"/>
                    <a:pt x="701" y="1511"/>
                  </a:cubicBezTo>
                  <a:cubicBezTo>
                    <a:pt x="701" y="1478"/>
                    <a:pt x="667" y="1445"/>
                    <a:pt x="601" y="1445"/>
                  </a:cubicBezTo>
                  <a:cubicBezTo>
                    <a:pt x="567" y="1378"/>
                    <a:pt x="534" y="1378"/>
                    <a:pt x="534" y="1344"/>
                  </a:cubicBezTo>
                  <a:cubicBezTo>
                    <a:pt x="501" y="1278"/>
                    <a:pt x="434" y="1211"/>
                    <a:pt x="434" y="1178"/>
                  </a:cubicBezTo>
                  <a:cubicBezTo>
                    <a:pt x="400" y="1111"/>
                    <a:pt x="400" y="1078"/>
                    <a:pt x="400" y="1078"/>
                  </a:cubicBezTo>
                  <a:cubicBezTo>
                    <a:pt x="400" y="1078"/>
                    <a:pt x="300" y="811"/>
                    <a:pt x="534" y="611"/>
                  </a:cubicBezTo>
                  <a:cubicBezTo>
                    <a:pt x="767" y="410"/>
                    <a:pt x="1334" y="277"/>
                    <a:pt x="1868" y="277"/>
                  </a:cubicBezTo>
                  <a:close/>
                  <a:moveTo>
                    <a:pt x="1580" y="0"/>
                  </a:moveTo>
                  <a:cubicBezTo>
                    <a:pt x="1116" y="0"/>
                    <a:pt x="659" y="73"/>
                    <a:pt x="334" y="344"/>
                  </a:cubicBezTo>
                  <a:cubicBezTo>
                    <a:pt x="134" y="511"/>
                    <a:pt x="34" y="744"/>
                    <a:pt x="34" y="911"/>
                  </a:cubicBezTo>
                  <a:cubicBezTo>
                    <a:pt x="0" y="1078"/>
                    <a:pt x="34" y="1144"/>
                    <a:pt x="34" y="1144"/>
                  </a:cubicBezTo>
                  <a:cubicBezTo>
                    <a:pt x="34" y="1144"/>
                    <a:pt x="34" y="1244"/>
                    <a:pt x="134" y="1344"/>
                  </a:cubicBezTo>
                  <a:cubicBezTo>
                    <a:pt x="134" y="1378"/>
                    <a:pt x="167" y="1478"/>
                    <a:pt x="234" y="1578"/>
                  </a:cubicBezTo>
                  <a:lnTo>
                    <a:pt x="367" y="1678"/>
                  </a:lnTo>
                  <a:cubicBezTo>
                    <a:pt x="400" y="1745"/>
                    <a:pt x="501" y="1745"/>
                    <a:pt x="534" y="1778"/>
                  </a:cubicBezTo>
                  <a:cubicBezTo>
                    <a:pt x="667" y="1845"/>
                    <a:pt x="801" y="1845"/>
                    <a:pt x="901" y="1912"/>
                  </a:cubicBezTo>
                  <a:cubicBezTo>
                    <a:pt x="1034" y="1945"/>
                    <a:pt x="1201" y="1945"/>
                    <a:pt x="1334" y="1945"/>
                  </a:cubicBezTo>
                  <a:cubicBezTo>
                    <a:pt x="1635" y="1945"/>
                    <a:pt x="1868" y="1845"/>
                    <a:pt x="2168" y="1811"/>
                  </a:cubicBezTo>
                  <a:cubicBezTo>
                    <a:pt x="2702" y="1678"/>
                    <a:pt x="3236" y="1478"/>
                    <a:pt x="3636" y="1344"/>
                  </a:cubicBezTo>
                  <a:cubicBezTo>
                    <a:pt x="4036" y="1178"/>
                    <a:pt x="4303" y="1144"/>
                    <a:pt x="4303" y="1111"/>
                  </a:cubicBezTo>
                  <a:cubicBezTo>
                    <a:pt x="4303" y="1103"/>
                    <a:pt x="4288" y="1099"/>
                    <a:pt x="4260" y="1099"/>
                  </a:cubicBezTo>
                  <a:cubicBezTo>
                    <a:pt x="4189" y="1099"/>
                    <a:pt x="4038" y="1125"/>
                    <a:pt x="3833" y="1187"/>
                  </a:cubicBezTo>
                  <a:lnTo>
                    <a:pt x="3833" y="1187"/>
                  </a:lnTo>
                  <a:cubicBezTo>
                    <a:pt x="3835" y="1185"/>
                    <a:pt x="3836" y="1182"/>
                    <a:pt x="3836" y="1178"/>
                  </a:cubicBezTo>
                  <a:cubicBezTo>
                    <a:pt x="3836" y="1178"/>
                    <a:pt x="3669" y="978"/>
                    <a:pt x="3336" y="677"/>
                  </a:cubicBezTo>
                  <a:cubicBezTo>
                    <a:pt x="3036" y="444"/>
                    <a:pt x="2502" y="110"/>
                    <a:pt x="1902" y="10"/>
                  </a:cubicBezTo>
                  <a:cubicBezTo>
                    <a:pt x="1795" y="4"/>
                    <a:pt x="1687" y="0"/>
                    <a:pt x="15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2"/>
            <p:cNvSpPr/>
            <p:nvPr/>
          </p:nvSpPr>
          <p:spPr>
            <a:xfrm>
              <a:off x="3176534" y="1963360"/>
              <a:ext cx="7568" cy="10043"/>
            </a:xfrm>
            <a:custGeom>
              <a:avLst/>
              <a:gdLst/>
              <a:ahLst/>
              <a:cxnLst/>
              <a:rect l="l" t="t" r="r" b="b"/>
              <a:pathLst>
                <a:path w="535" h="710" extrusionOk="0">
                  <a:moveTo>
                    <a:pt x="192" y="1"/>
                  </a:moveTo>
                  <a:cubicBezTo>
                    <a:pt x="116" y="1"/>
                    <a:pt x="67" y="33"/>
                    <a:pt x="67" y="54"/>
                  </a:cubicBezTo>
                  <a:cubicBezTo>
                    <a:pt x="0" y="154"/>
                    <a:pt x="134" y="187"/>
                    <a:pt x="134" y="254"/>
                  </a:cubicBezTo>
                  <a:cubicBezTo>
                    <a:pt x="167" y="354"/>
                    <a:pt x="134" y="354"/>
                    <a:pt x="134" y="354"/>
                  </a:cubicBezTo>
                  <a:cubicBezTo>
                    <a:pt x="134" y="354"/>
                    <a:pt x="167" y="387"/>
                    <a:pt x="134" y="454"/>
                  </a:cubicBezTo>
                  <a:cubicBezTo>
                    <a:pt x="100" y="554"/>
                    <a:pt x="34" y="654"/>
                    <a:pt x="67" y="687"/>
                  </a:cubicBezTo>
                  <a:cubicBezTo>
                    <a:pt x="67" y="701"/>
                    <a:pt x="90" y="709"/>
                    <a:pt x="129" y="709"/>
                  </a:cubicBezTo>
                  <a:cubicBezTo>
                    <a:pt x="183" y="709"/>
                    <a:pt x="270" y="693"/>
                    <a:pt x="367" y="654"/>
                  </a:cubicBezTo>
                  <a:cubicBezTo>
                    <a:pt x="401" y="587"/>
                    <a:pt x="434" y="521"/>
                    <a:pt x="467" y="454"/>
                  </a:cubicBezTo>
                  <a:cubicBezTo>
                    <a:pt x="534" y="387"/>
                    <a:pt x="534" y="354"/>
                    <a:pt x="534" y="354"/>
                  </a:cubicBezTo>
                  <a:cubicBezTo>
                    <a:pt x="534" y="354"/>
                    <a:pt x="467" y="154"/>
                    <a:pt x="367" y="54"/>
                  </a:cubicBezTo>
                  <a:cubicBezTo>
                    <a:pt x="302" y="14"/>
                    <a:pt x="241" y="1"/>
                    <a:pt x="1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2"/>
            <p:cNvSpPr/>
            <p:nvPr/>
          </p:nvSpPr>
          <p:spPr>
            <a:xfrm>
              <a:off x="3183140" y="1962554"/>
              <a:ext cx="6139" cy="11175"/>
            </a:xfrm>
            <a:custGeom>
              <a:avLst/>
              <a:gdLst/>
              <a:ahLst/>
              <a:cxnLst/>
              <a:rect l="l" t="t" r="r" b="b"/>
              <a:pathLst>
                <a:path w="434" h="790" extrusionOk="0">
                  <a:moveTo>
                    <a:pt x="181" y="0"/>
                  </a:moveTo>
                  <a:cubicBezTo>
                    <a:pt x="145" y="0"/>
                    <a:pt x="114" y="16"/>
                    <a:pt x="100" y="44"/>
                  </a:cubicBezTo>
                  <a:cubicBezTo>
                    <a:pt x="100" y="77"/>
                    <a:pt x="134" y="144"/>
                    <a:pt x="134" y="244"/>
                  </a:cubicBezTo>
                  <a:cubicBezTo>
                    <a:pt x="134" y="311"/>
                    <a:pt x="100" y="377"/>
                    <a:pt x="100" y="377"/>
                  </a:cubicBezTo>
                  <a:cubicBezTo>
                    <a:pt x="100" y="377"/>
                    <a:pt x="134" y="444"/>
                    <a:pt x="100" y="544"/>
                  </a:cubicBezTo>
                  <a:cubicBezTo>
                    <a:pt x="67" y="611"/>
                    <a:pt x="0" y="744"/>
                    <a:pt x="67" y="778"/>
                  </a:cubicBezTo>
                  <a:cubicBezTo>
                    <a:pt x="75" y="786"/>
                    <a:pt x="85" y="790"/>
                    <a:pt x="96" y="790"/>
                  </a:cubicBezTo>
                  <a:cubicBezTo>
                    <a:pt x="134" y="790"/>
                    <a:pt x="191" y="746"/>
                    <a:pt x="267" y="644"/>
                  </a:cubicBezTo>
                  <a:cubicBezTo>
                    <a:pt x="301" y="611"/>
                    <a:pt x="334" y="544"/>
                    <a:pt x="367" y="477"/>
                  </a:cubicBezTo>
                  <a:cubicBezTo>
                    <a:pt x="424" y="449"/>
                    <a:pt x="433" y="420"/>
                    <a:pt x="434" y="413"/>
                  </a:cubicBezTo>
                  <a:lnTo>
                    <a:pt x="434" y="413"/>
                  </a:lnTo>
                  <a:cubicBezTo>
                    <a:pt x="434" y="414"/>
                    <a:pt x="434" y="414"/>
                    <a:pt x="434" y="414"/>
                  </a:cubicBezTo>
                  <a:cubicBezTo>
                    <a:pt x="434" y="414"/>
                    <a:pt x="434" y="413"/>
                    <a:pt x="434" y="411"/>
                  </a:cubicBezTo>
                  <a:lnTo>
                    <a:pt x="434" y="411"/>
                  </a:lnTo>
                  <a:cubicBezTo>
                    <a:pt x="434" y="411"/>
                    <a:pt x="434" y="412"/>
                    <a:pt x="434" y="413"/>
                  </a:cubicBezTo>
                  <a:lnTo>
                    <a:pt x="434" y="413"/>
                  </a:lnTo>
                  <a:cubicBezTo>
                    <a:pt x="432" y="394"/>
                    <a:pt x="421" y="227"/>
                    <a:pt x="334" y="111"/>
                  </a:cubicBezTo>
                  <a:cubicBezTo>
                    <a:pt x="295" y="32"/>
                    <a:pt x="233" y="0"/>
                    <a:pt x="1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52"/>
            <p:cNvSpPr/>
            <p:nvPr/>
          </p:nvSpPr>
          <p:spPr>
            <a:xfrm>
              <a:off x="3184088" y="1951153"/>
              <a:ext cx="59466" cy="33212"/>
            </a:xfrm>
            <a:custGeom>
              <a:avLst/>
              <a:gdLst/>
              <a:ahLst/>
              <a:cxnLst/>
              <a:rect l="l" t="t" r="r" b="b"/>
              <a:pathLst>
                <a:path w="4204" h="2348" extrusionOk="0">
                  <a:moveTo>
                    <a:pt x="3025" y="0"/>
                  </a:moveTo>
                  <a:cubicBezTo>
                    <a:pt x="2701" y="0"/>
                    <a:pt x="2362" y="58"/>
                    <a:pt x="2035" y="116"/>
                  </a:cubicBezTo>
                  <a:cubicBezTo>
                    <a:pt x="1468" y="249"/>
                    <a:pt x="901" y="516"/>
                    <a:pt x="567" y="783"/>
                  </a:cubicBezTo>
                  <a:cubicBezTo>
                    <a:pt x="200" y="1050"/>
                    <a:pt x="67" y="1384"/>
                    <a:pt x="100" y="1384"/>
                  </a:cubicBezTo>
                  <a:cubicBezTo>
                    <a:pt x="167" y="1384"/>
                    <a:pt x="267" y="1117"/>
                    <a:pt x="667" y="917"/>
                  </a:cubicBezTo>
                  <a:cubicBezTo>
                    <a:pt x="1034" y="716"/>
                    <a:pt x="1568" y="516"/>
                    <a:pt x="2102" y="383"/>
                  </a:cubicBezTo>
                  <a:cubicBezTo>
                    <a:pt x="2385" y="333"/>
                    <a:pt x="2669" y="299"/>
                    <a:pt x="2923" y="299"/>
                  </a:cubicBezTo>
                  <a:cubicBezTo>
                    <a:pt x="3177" y="299"/>
                    <a:pt x="3402" y="333"/>
                    <a:pt x="3569" y="416"/>
                  </a:cubicBezTo>
                  <a:cubicBezTo>
                    <a:pt x="3903" y="583"/>
                    <a:pt x="3803" y="850"/>
                    <a:pt x="3803" y="850"/>
                  </a:cubicBezTo>
                  <a:cubicBezTo>
                    <a:pt x="3803" y="850"/>
                    <a:pt x="3803" y="1083"/>
                    <a:pt x="3569" y="1384"/>
                  </a:cubicBezTo>
                  <a:cubicBezTo>
                    <a:pt x="3269" y="1684"/>
                    <a:pt x="2769" y="1917"/>
                    <a:pt x="2235" y="2051"/>
                  </a:cubicBezTo>
                  <a:cubicBezTo>
                    <a:pt x="2070" y="2074"/>
                    <a:pt x="1871" y="2098"/>
                    <a:pt x="1675" y="2098"/>
                  </a:cubicBezTo>
                  <a:cubicBezTo>
                    <a:pt x="1594" y="2098"/>
                    <a:pt x="1513" y="2094"/>
                    <a:pt x="1434" y="2084"/>
                  </a:cubicBezTo>
                  <a:cubicBezTo>
                    <a:pt x="1201" y="2051"/>
                    <a:pt x="934" y="1951"/>
                    <a:pt x="734" y="1884"/>
                  </a:cubicBezTo>
                  <a:cubicBezTo>
                    <a:pt x="534" y="1784"/>
                    <a:pt x="334" y="1750"/>
                    <a:pt x="200" y="1750"/>
                  </a:cubicBezTo>
                  <a:cubicBezTo>
                    <a:pt x="67" y="1750"/>
                    <a:pt x="0" y="1784"/>
                    <a:pt x="0" y="1784"/>
                  </a:cubicBezTo>
                  <a:cubicBezTo>
                    <a:pt x="0" y="1784"/>
                    <a:pt x="67" y="1784"/>
                    <a:pt x="267" y="1851"/>
                  </a:cubicBezTo>
                  <a:cubicBezTo>
                    <a:pt x="367" y="1851"/>
                    <a:pt x="534" y="1917"/>
                    <a:pt x="734" y="2017"/>
                  </a:cubicBezTo>
                  <a:cubicBezTo>
                    <a:pt x="934" y="2084"/>
                    <a:pt x="1134" y="2217"/>
                    <a:pt x="1434" y="2284"/>
                  </a:cubicBezTo>
                  <a:cubicBezTo>
                    <a:pt x="1555" y="2329"/>
                    <a:pt x="1689" y="2347"/>
                    <a:pt x="1824" y="2347"/>
                  </a:cubicBezTo>
                  <a:cubicBezTo>
                    <a:pt x="1989" y="2347"/>
                    <a:pt x="2155" y="2321"/>
                    <a:pt x="2302" y="2284"/>
                  </a:cubicBezTo>
                  <a:cubicBezTo>
                    <a:pt x="2902" y="2217"/>
                    <a:pt x="3469" y="1951"/>
                    <a:pt x="3803" y="1617"/>
                  </a:cubicBezTo>
                  <a:cubicBezTo>
                    <a:pt x="4036" y="1450"/>
                    <a:pt x="4103" y="1250"/>
                    <a:pt x="4136" y="1117"/>
                  </a:cubicBezTo>
                  <a:cubicBezTo>
                    <a:pt x="4203" y="950"/>
                    <a:pt x="4203" y="883"/>
                    <a:pt x="4203" y="883"/>
                  </a:cubicBezTo>
                  <a:cubicBezTo>
                    <a:pt x="4136" y="883"/>
                    <a:pt x="4203" y="783"/>
                    <a:pt x="4136" y="616"/>
                  </a:cubicBezTo>
                  <a:cubicBezTo>
                    <a:pt x="4103" y="450"/>
                    <a:pt x="3936" y="216"/>
                    <a:pt x="3703" y="116"/>
                  </a:cubicBezTo>
                  <a:cubicBezTo>
                    <a:pt x="3491" y="31"/>
                    <a:pt x="3262" y="0"/>
                    <a:pt x="30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52"/>
            <p:cNvSpPr/>
            <p:nvPr/>
          </p:nvSpPr>
          <p:spPr>
            <a:xfrm>
              <a:off x="3180778" y="1968354"/>
              <a:ext cx="87303" cy="95323"/>
            </a:xfrm>
            <a:custGeom>
              <a:avLst/>
              <a:gdLst/>
              <a:ahLst/>
              <a:cxnLst/>
              <a:rect l="l" t="t" r="r" b="b"/>
              <a:pathLst>
                <a:path w="6172" h="6739" extrusionOk="0">
                  <a:moveTo>
                    <a:pt x="2993" y="1854"/>
                  </a:moveTo>
                  <a:cubicBezTo>
                    <a:pt x="3003" y="1854"/>
                    <a:pt x="3003" y="1869"/>
                    <a:pt x="3003" y="1869"/>
                  </a:cubicBezTo>
                  <a:lnTo>
                    <a:pt x="3003" y="1902"/>
                  </a:lnTo>
                  <a:cubicBezTo>
                    <a:pt x="3003" y="2002"/>
                    <a:pt x="2969" y="2002"/>
                    <a:pt x="2969" y="2036"/>
                  </a:cubicBezTo>
                  <a:cubicBezTo>
                    <a:pt x="2936" y="2136"/>
                    <a:pt x="2903" y="2169"/>
                    <a:pt x="2803" y="2202"/>
                  </a:cubicBezTo>
                  <a:cubicBezTo>
                    <a:pt x="2701" y="2223"/>
                    <a:pt x="2587" y="2255"/>
                    <a:pt x="2469" y="2278"/>
                  </a:cubicBezTo>
                  <a:lnTo>
                    <a:pt x="2469" y="2278"/>
                  </a:lnTo>
                  <a:cubicBezTo>
                    <a:pt x="2541" y="2165"/>
                    <a:pt x="2655" y="2059"/>
                    <a:pt x="2769" y="2002"/>
                  </a:cubicBezTo>
                  <a:cubicBezTo>
                    <a:pt x="2836" y="1902"/>
                    <a:pt x="2936" y="1869"/>
                    <a:pt x="2969" y="1869"/>
                  </a:cubicBezTo>
                  <a:cubicBezTo>
                    <a:pt x="2980" y="1858"/>
                    <a:pt x="2988" y="1854"/>
                    <a:pt x="2993" y="1854"/>
                  </a:cubicBezTo>
                  <a:close/>
                  <a:moveTo>
                    <a:pt x="67" y="1"/>
                  </a:moveTo>
                  <a:cubicBezTo>
                    <a:pt x="1" y="1"/>
                    <a:pt x="67" y="134"/>
                    <a:pt x="134" y="301"/>
                  </a:cubicBezTo>
                  <a:cubicBezTo>
                    <a:pt x="167" y="468"/>
                    <a:pt x="267" y="735"/>
                    <a:pt x="401" y="1035"/>
                  </a:cubicBezTo>
                  <a:cubicBezTo>
                    <a:pt x="468" y="1335"/>
                    <a:pt x="634" y="1702"/>
                    <a:pt x="935" y="2036"/>
                  </a:cubicBezTo>
                  <a:cubicBezTo>
                    <a:pt x="1068" y="2202"/>
                    <a:pt x="1268" y="2336"/>
                    <a:pt x="1468" y="2403"/>
                  </a:cubicBezTo>
                  <a:cubicBezTo>
                    <a:pt x="1559" y="2448"/>
                    <a:pt x="1663" y="2479"/>
                    <a:pt x="1768" y="2500"/>
                  </a:cubicBezTo>
                  <a:lnTo>
                    <a:pt x="1768" y="2500"/>
                  </a:lnTo>
                  <a:cubicBezTo>
                    <a:pt x="1768" y="2501"/>
                    <a:pt x="1768" y="2502"/>
                    <a:pt x="1768" y="2503"/>
                  </a:cubicBezTo>
                  <a:cubicBezTo>
                    <a:pt x="1735" y="2669"/>
                    <a:pt x="1735" y="2803"/>
                    <a:pt x="1735" y="2903"/>
                  </a:cubicBezTo>
                  <a:cubicBezTo>
                    <a:pt x="1768" y="3036"/>
                    <a:pt x="1802" y="3136"/>
                    <a:pt x="1802" y="3170"/>
                  </a:cubicBezTo>
                  <a:cubicBezTo>
                    <a:pt x="1802" y="3203"/>
                    <a:pt x="1835" y="3236"/>
                    <a:pt x="1835" y="3236"/>
                  </a:cubicBezTo>
                  <a:cubicBezTo>
                    <a:pt x="1835" y="3236"/>
                    <a:pt x="1902" y="3370"/>
                    <a:pt x="2069" y="3537"/>
                  </a:cubicBezTo>
                  <a:cubicBezTo>
                    <a:pt x="2235" y="3703"/>
                    <a:pt x="2469" y="3870"/>
                    <a:pt x="2803" y="4004"/>
                  </a:cubicBezTo>
                  <a:cubicBezTo>
                    <a:pt x="3136" y="4137"/>
                    <a:pt x="3503" y="4204"/>
                    <a:pt x="3937" y="4237"/>
                  </a:cubicBezTo>
                  <a:cubicBezTo>
                    <a:pt x="4337" y="4304"/>
                    <a:pt x="4771" y="4304"/>
                    <a:pt x="5171" y="4337"/>
                  </a:cubicBezTo>
                  <a:cubicBezTo>
                    <a:pt x="5338" y="4371"/>
                    <a:pt x="5571" y="4471"/>
                    <a:pt x="5638" y="4571"/>
                  </a:cubicBezTo>
                  <a:cubicBezTo>
                    <a:pt x="5671" y="4671"/>
                    <a:pt x="5738" y="4738"/>
                    <a:pt x="5738" y="4838"/>
                  </a:cubicBezTo>
                  <a:cubicBezTo>
                    <a:pt x="5771" y="4904"/>
                    <a:pt x="5738" y="5004"/>
                    <a:pt x="5671" y="5071"/>
                  </a:cubicBezTo>
                  <a:cubicBezTo>
                    <a:pt x="5504" y="5405"/>
                    <a:pt x="5271" y="5705"/>
                    <a:pt x="5071" y="5972"/>
                  </a:cubicBezTo>
                  <a:cubicBezTo>
                    <a:pt x="4637" y="6472"/>
                    <a:pt x="4304" y="6739"/>
                    <a:pt x="4304" y="6739"/>
                  </a:cubicBezTo>
                  <a:cubicBezTo>
                    <a:pt x="4337" y="6739"/>
                    <a:pt x="4671" y="6505"/>
                    <a:pt x="5404" y="6072"/>
                  </a:cubicBezTo>
                  <a:cubicBezTo>
                    <a:pt x="5638" y="5872"/>
                    <a:pt x="5905" y="5571"/>
                    <a:pt x="6105" y="5205"/>
                  </a:cubicBezTo>
                  <a:cubicBezTo>
                    <a:pt x="6138" y="5138"/>
                    <a:pt x="6172" y="5004"/>
                    <a:pt x="6172" y="4871"/>
                  </a:cubicBezTo>
                  <a:cubicBezTo>
                    <a:pt x="6138" y="4738"/>
                    <a:pt x="6138" y="4637"/>
                    <a:pt x="6072" y="4504"/>
                  </a:cubicBezTo>
                  <a:cubicBezTo>
                    <a:pt x="5938" y="4304"/>
                    <a:pt x="5638" y="4170"/>
                    <a:pt x="5438" y="4137"/>
                  </a:cubicBezTo>
                  <a:cubicBezTo>
                    <a:pt x="4971" y="4037"/>
                    <a:pt x="4570" y="4070"/>
                    <a:pt x="4137" y="4004"/>
                  </a:cubicBezTo>
                  <a:cubicBezTo>
                    <a:pt x="3737" y="3970"/>
                    <a:pt x="3403" y="3870"/>
                    <a:pt x="3103" y="3737"/>
                  </a:cubicBezTo>
                  <a:cubicBezTo>
                    <a:pt x="2803" y="3637"/>
                    <a:pt x="2636" y="3503"/>
                    <a:pt x="2502" y="3370"/>
                  </a:cubicBezTo>
                  <a:cubicBezTo>
                    <a:pt x="2436" y="3236"/>
                    <a:pt x="2402" y="3170"/>
                    <a:pt x="2402" y="3170"/>
                  </a:cubicBezTo>
                  <a:cubicBezTo>
                    <a:pt x="2402" y="3170"/>
                    <a:pt x="2336" y="3170"/>
                    <a:pt x="2336" y="3136"/>
                  </a:cubicBezTo>
                  <a:cubicBezTo>
                    <a:pt x="2336" y="3070"/>
                    <a:pt x="2302" y="3036"/>
                    <a:pt x="2302" y="2970"/>
                  </a:cubicBezTo>
                  <a:cubicBezTo>
                    <a:pt x="2302" y="2870"/>
                    <a:pt x="2269" y="2803"/>
                    <a:pt x="2302" y="2669"/>
                  </a:cubicBezTo>
                  <a:cubicBezTo>
                    <a:pt x="2302" y="2641"/>
                    <a:pt x="2302" y="2589"/>
                    <a:pt x="2322" y="2534"/>
                  </a:cubicBezTo>
                  <a:lnTo>
                    <a:pt x="2322" y="2534"/>
                  </a:lnTo>
                  <a:cubicBezTo>
                    <a:pt x="2503" y="2528"/>
                    <a:pt x="2660" y="2503"/>
                    <a:pt x="2836" y="2403"/>
                  </a:cubicBezTo>
                  <a:cubicBezTo>
                    <a:pt x="2969" y="2336"/>
                    <a:pt x="3069" y="2236"/>
                    <a:pt x="3136" y="2136"/>
                  </a:cubicBezTo>
                  <a:cubicBezTo>
                    <a:pt x="3136" y="2036"/>
                    <a:pt x="3169" y="1969"/>
                    <a:pt x="3169" y="1902"/>
                  </a:cubicBezTo>
                  <a:lnTo>
                    <a:pt x="3169" y="1835"/>
                  </a:lnTo>
                  <a:lnTo>
                    <a:pt x="3169" y="1702"/>
                  </a:lnTo>
                  <a:cubicBezTo>
                    <a:pt x="3142" y="1563"/>
                    <a:pt x="2998" y="1494"/>
                    <a:pt x="2854" y="1494"/>
                  </a:cubicBezTo>
                  <a:cubicBezTo>
                    <a:pt x="2826" y="1494"/>
                    <a:pt x="2797" y="1496"/>
                    <a:pt x="2769" y="1502"/>
                  </a:cubicBezTo>
                  <a:cubicBezTo>
                    <a:pt x="2602" y="1535"/>
                    <a:pt x="2502" y="1635"/>
                    <a:pt x="2436" y="1669"/>
                  </a:cubicBezTo>
                  <a:cubicBezTo>
                    <a:pt x="2235" y="1802"/>
                    <a:pt x="2102" y="1869"/>
                    <a:pt x="1969" y="2036"/>
                  </a:cubicBezTo>
                  <a:cubicBezTo>
                    <a:pt x="1911" y="2122"/>
                    <a:pt x="1903" y="2184"/>
                    <a:pt x="1858" y="2264"/>
                  </a:cubicBezTo>
                  <a:lnTo>
                    <a:pt x="1858" y="2264"/>
                  </a:lnTo>
                  <a:cubicBezTo>
                    <a:pt x="1585" y="2206"/>
                    <a:pt x="1344" y="2078"/>
                    <a:pt x="1135" y="1869"/>
                  </a:cubicBezTo>
                  <a:cubicBezTo>
                    <a:pt x="834" y="1569"/>
                    <a:pt x="668" y="1235"/>
                    <a:pt x="568" y="968"/>
                  </a:cubicBezTo>
                  <a:cubicBezTo>
                    <a:pt x="301" y="368"/>
                    <a:pt x="101" y="1"/>
                    <a:pt x="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2"/>
            <p:cNvSpPr/>
            <p:nvPr/>
          </p:nvSpPr>
          <p:spPr>
            <a:xfrm>
              <a:off x="3085002" y="1969301"/>
              <a:ext cx="88717" cy="115621"/>
            </a:xfrm>
            <a:custGeom>
              <a:avLst/>
              <a:gdLst/>
              <a:ahLst/>
              <a:cxnLst/>
              <a:rect l="l" t="t" r="r" b="b"/>
              <a:pathLst>
                <a:path w="6272" h="8174" extrusionOk="0">
                  <a:moveTo>
                    <a:pt x="6238" y="0"/>
                  </a:moveTo>
                  <a:cubicBezTo>
                    <a:pt x="6238" y="0"/>
                    <a:pt x="6204" y="134"/>
                    <a:pt x="6204" y="301"/>
                  </a:cubicBezTo>
                  <a:cubicBezTo>
                    <a:pt x="6171" y="501"/>
                    <a:pt x="6104" y="768"/>
                    <a:pt x="6038" y="1035"/>
                  </a:cubicBezTo>
                  <a:cubicBezTo>
                    <a:pt x="5938" y="1335"/>
                    <a:pt x="5704" y="1635"/>
                    <a:pt x="5404" y="1835"/>
                  </a:cubicBezTo>
                  <a:cubicBezTo>
                    <a:pt x="5070" y="2035"/>
                    <a:pt x="4703" y="2169"/>
                    <a:pt x="4270" y="2302"/>
                  </a:cubicBezTo>
                  <a:cubicBezTo>
                    <a:pt x="3436" y="2502"/>
                    <a:pt x="2602" y="2803"/>
                    <a:pt x="2068" y="3203"/>
                  </a:cubicBezTo>
                  <a:cubicBezTo>
                    <a:pt x="1768" y="3436"/>
                    <a:pt x="1601" y="3670"/>
                    <a:pt x="1534" y="3870"/>
                  </a:cubicBezTo>
                  <a:cubicBezTo>
                    <a:pt x="1501" y="3970"/>
                    <a:pt x="1501" y="4103"/>
                    <a:pt x="1501" y="4137"/>
                  </a:cubicBezTo>
                  <a:lnTo>
                    <a:pt x="1501" y="4204"/>
                  </a:lnTo>
                  <a:lnTo>
                    <a:pt x="1501" y="4304"/>
                  </a:lnTo>
                  <a:lnTo>
                    <a:pt x="1501" y="4437"/>
                  </a:lnTo>
                  <a:cubicBezTo>
                    <a:pt x="1534" y="4470"/>
                    <a:pt x="1534" y="4570"/>
                    <a:pt x="1568" y="4604"/>
                  </a:cubicBezTo>
                  <a:cubicBezTo>
                    <a:pt x="1735" y="4804"/>
                    <a:pt x="2001" y="4971"/>
                    <a:pt x="2268" y="5104"/>
                  </a:cubicBezTo>
                  <a:cubicBezTo>
                    <a:pt x="2435" y="5138"/>
                    <a:pt x="2569" y="5204"/>
                    <a:pt x="2735" y="5304"/>
                  </a:cubicBezTo>
                  <a:cubicBezTo>
                    <a:pt x="2902" y="5404"/>
                    <a:pt x="3036" y="5471"/>
                    <a:pt x="3102" y="5605"/>
                  </a:cubicBezTo>
                  <a:cubicBezTo>
                    <a:pt x="3169" y="5638"/>
                    <a:pt x="3169" y="5638"/>
                    <a:pt x="3169" y="5671"/>
                  </a:cubicBezTo>
                  <a:lnTo>
                    <a:pt x="3169" y="5771"/>
                  </a:lnTo>
                  <a:cubicBezTo>
                    <a:pt x="3169" y="5838"/>
                    <a:pt x="3102" y="5905"/>
                    <a:pt x="3036" y="5971"/>
                  </a:cubicBezTo>
                  <a:cubicBezTo>
                    <a:pt x="3002" y="6072"/>
                    <a:pt x="2902" y="6138"/>
                    <a:pt x="2835" y="6172"/>
                  </a:cubicBezTo>
                  <a:lnTo>
                    <a:pt x="2702" y="6272"/>
                  </a:lnTo>
                  <a:lnTo>
                    <a:pt x="2569" y="6338"/>
                  </a:lnTo>
                  <a:cubicBezTo>
                    <a:pt x="1835" y="6672"/>
                    <a:pt x="934" y="6805"/>
                    <a:pt x="400" y="7239"/>
                  </a:cubicBezTo>
                  <a:cubicBezTo>
                    <a:pt x="241" y="7330"/>
                    <a:pt x="112" y="7500"/>
                    <a:pt x="57" y="7672"/>
                  </a:cubicBezTo>
                  <a:lnTo>
                    <a:pt x="57" y="7672"/>
                  </a:lnTo>
                  <a:cubicBezTo>
                    <a:pt x="125" y="7536"/>
                    <a:pt x="249" y="7414"/>
                    <a:pt x="400" y="7306"/>
                  </a:cubicBezTo>
                  <a:cubicBezTo>
                    <a:pt x="667" y="7139"/>
                    <a:pt x="1034" y="7072"/>
                    <a:pt x="1401" y="6939"/>
                  </a:cubicBezTo>
                  <a:cubicBezTo>
                    <a:pt x="1768" y="6805"/>
                    <a:pt x="2202" y="6739"/>
                    <a:pt x="2602" y="6572"/>
                  </a:cubicBezTo>
                  <a:lnTo>
                    <a:pt x="2769" y="6472"/>
                  </a:lnTo>
                  <a:lnTo>
                    <a:pt x="2902" y="6405"/>
                  </a:lnTo>
                  <a:cubicBezTo>
                    <a:pt x="3002" y="6338"/>
                    <a:pt x="3069" y="6272"/>
                    <a:pt x="3169" y="6172"/>
                  </a:cubicBezTo>
                  <a:cubicBezTo>
                    <a:pt x="3236" y="6105"/>
                    <a:pt x="3336" y="6005"/>
                    <a:pt x="3369" y="5905"/>
                  </a:cubicBezTo>
                  <a:cubicBezTo>
                    <a:pt x="3369" y="5805"/>
                    <a:pt x="3402" y="5771"/>
                    <a:pt x="3402" y="5671"/>
                  </a:cubicBezTo>
                  <a:cubicBezTo>
                    <a:pt x="3402" y="5605"/>
                    <a:pt x="3402" y="5504"/>
                    <a:pt x="3369" y="5471"/>
                  </a:cubicBezTo>
                  <a:cubicBezTo>
                    <a:pt x="3236" y="5271"/>
                    <a:pt x="3036" y="5138"/>
                    <a:pt x="2869" y="5071"/>
                  </a:cubicBezTo>
                  <a:cubicBezTo>
                    <a:pt x="2702" y="4971"/>
                    <a:pt x="2535" y="4904"/>
                    <a:pt x="2402" y="4804"/>
                  </a:cubicBezTo>
                  <a:cubicBezTo>
                    <a:pt x="2102" y="4671"/>
                    <a:pt x="1901" y="4570"/>
                    <a:pt x="1868" y="4437"/>
                  </a:cubicBezTo>
                  <a:cubicBezTo>
                    <a:pt x="1868" y="4370"/>
                    <a:pt x="1835" y="4337"/>
                    <a:pt x="1835" y="4337"/>
                  </a:cubicBezTo>
                  <a:lnTo>
                    <a:pt x="1835" y="4270"/>
                  </a:lnTo>
                  <a:lnTo>
                    <a:pt x="1835" y="4237"/>
                  </a:lnTo>
                  <a:cubicBezTo>
                    <a:pt x="1835" y="4237"/>
                    <a:pt x="1835" y="4137"/>
                    <a:pt x="1868" y="4003"/>
                  </a:cubicBezTo>
                  <a:cubicBezTo>
                    <a:pt x="1901" y="3903"/>
                    <a:pt x="2035" y="3670"/>
                    <a:pt x="2268" y="3503"/>
                  </a:cubicBezTo>
                  <a:cubicBezTo>
                    <a:pt x="2769" y="3136"/>
                    <a:pt x="3569" y="2803"/>
                    <a:pt x="4370" y="2569"/>
                  </a:cubicBezTo>
                  <a:cubicBezTo>
                    <a:pt x="4770" y="2436"/>
                    <a:pt x="5204" y="2269"/>
                    <a:pt x="5537" y="2002"/>
                  </a:cubicBezTo>
                  <a:cubicBezTo>
                    <a:pt x="5871" y="1768"/>
                    <a:pt x="6104" y="1435"/>
                    <a:pt x="6204" y="1101"/>
                  </a:cubicBezTo>
                  <a:cubicBezTo>
                    <a:pt x="6271" y="768"/>
                    <a:pt x="6271" y="467"/>
                    <a:pt x="6271" y="301"/>
                  </a:cubicBezTo>
                  <a:cubicBezTo>
                    <a:pt x="6271" y="134"/>
                    <a:pt x="6238" y="0"/>
                    <a:pt x="6238" y="0"/>
                  </a:cubicBezTo>
                  <a:close/>
                  <a:moveTo>
                    <a:pt x="57" y="7672"/>
                  </a:moveTo>
                  <a:cubicBezTo>
                    <a:pt x="21" y="7746"/>
                    <a:pt x="0" y="7824"/>
                    <a:pt x="0" y="7906"/>
                  </a:cubicBezTo>
                  <a:cubicBezTo>
                    <a:pt x="24" y="7966"/>
                    <a:pt x="44" y="8017"/>
                    <a:pt x="59" y="8058"/>
                  </a:cubicBezTo>
                  <a:lnTo>
                    <a:pt x="59" y="8058"/>
                  </a:lnTo>
                  <a:cubicBezTo>
                    <a:pt x="49" y="8014"/>
                    <a:pt x="33" y="7952"/>
                    <a:pt x="33" y="7906"/>
                  </a:cubicBezTo>
                  <a:cubicBezTo>
                    <a:pt x="23" y="7832"/>
                    <a:pt x="32" y="7752"/>
                    <a:pt x="57" y="7672"/>
                  </a:cubicBezTo>
                  <a:close/>
                  <a:moveTo>
                    <a:pt x="59" y="8058"/>
                  </a:moveTo>
                  <a:cubicBezTo>
                    <a:pt x="63" y="8079"/>
                    <a:pt x="67" y="8096"/>
                    <a:pt x="67" y="8106"/>
                  </a:cubicBezTo>
                  <a:cubicBezTo>
                    <a:pt x="74" y="8114"/>
                    <a:pt x="80" y="8121"/>
                    <a:pt x="85" y="8128"/>
                  </a:cubicBezTo>
                  <a:lnTo>
                    <a:pt x="85" y="8128"/>
                  </a:lnTo>
                  <a:cubicBezTo>
                    <a:pt x="78" y="8110"/>
                    <a:pt x="70" y="8087"/>
                    <a:pt x="59" y="8058"/>
                  </a:cubicBezTo>
                  <a:close/>
                  <a:moveTo>
                    <a:pt x="85" y="8128"/>
                  </a:moveTo>
                  <a:cubicBezTo>
                    <a:pt x="95" y="8157"/>
                    <a:pt x="100" y="8173"/>
                    <a:pt x="100" y="8173"/>
                  </a:cubicBezTo>
                  <a:cubicBezTo>
                    <a:pt x="100" y="8173"/>
                    <a:pt x="100" y="8153"/>
                    <a:pt x="85" y="812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2"/>
            <p:cNvSpPr/>
            <p:nvPr/>
          </p:nvSpPr>
          <p:spPr>
            <a:xfrm>
              <a:off x="2582487" y="2507943"/>
              <a:ext cx="87303" cy="70598"/>
            </a:xfrm>
            <a:custGeom>
              <a:avLst/>
              <a:gdLst/>
              <a:ahLst/>
              <a:cxnLst/>
              <a:rect l="l" t="t" r="r" b="b"/>
              <a:pathLst>
                <a:path w="6172" h="4991" extrusionOk="0">
                  <a:moveTo>
                    <a:pt x="1616" y="0"/>
                  </a:moveTo>
                  <a:cubicBezTo>
                    <a:pt x="1124" y="0"/>
                    <a:pt x="640" y="220"/>
                    <a:pt x="368" y="715"/>
                  </a:cubicBezTo>
                  <a:cubicBezTo>
                    <a:pt x="1" y="1349"/>
                    <a:pt x="34" y="2016"/>
                    <a:pt x="434" y="2616"/>
                  </a:cubicBezTo>
                  <a:cubicBezTo>
                    <a:pt x="768" y="3117"/>
                    <a:pt x="1068" y="3617"/>
                    <a:pt x="1368" y="4184"/>
                  </a:cubicBezTo>
                  <a:cubicBezTo>
                    <a:pt x="1502" y="4384"/>
                    <a:pt x="1535" y="4551"/>
                    <a:pt x="1568" y="4751"/>
                  </a:cubicBezTo>
                  <a:cubicBezTo>
                    <a:pt x="1642" y="4898"/>
                    <a:pt x="1697" y="4991"/>
                    <a:pt x="1826" y="4991"/>
                  </a:cubicBezTo>
                  <a:cubicBezTo>
                    <a:pt x="1873" y="4991"/>
                    <a:pt x="1931" y="4978"/>
                    <a:pt x="2002" y="4951"/>
                  </a:cubicBezTo>
                  <a:cubicBezTo>
                    <a:pt x="2336" y="4818"/>
                    <a:pt x="2669" y="4651"/>
                    <a:pt x="3036" y="4584"/>
                  </a:cubicBezTo>
                  <a:cubicBezTo>
                    <a:pt x="3770" y="4384"/>
                    <a:pt x="5171" y="4418"/>
                    <a:pt x="5738" y="3384"/>
                  </a:cubicBezTo>
                  <a:cubicBezTo>
                    <a:pt x="6172" y="2716"/>
                    <a:pt x="5905" y="1882"/>
                    <a:pt x="5271" y="1415"/>
                  </a:cubicBezTo>
                  <a:cubicBezTo>
                    <a:pt x="4915" y="1165"/>
                    <a:pt x="4591" y="1076"/>
                    <a:pt x="4312" y="1076"/>
                  </a:cubicBezTo>
                  <a:cubicBezTo>
                    <a:pt x="3625" y="1076"/>
                    <a:pt x="3203" y="1616"/>
                    <a:pt x="3203" y="1616"/>
                  </a:cubicBezTo>
                  <a:cubicBezTo>
                    <a:pt x="3308" y="630"/>
                    <a:pt x="2450" y="0"/>
                    <a:pt x="1616" y="0"/>
                  </a:cubicBezTo>
                  <a:close/>
                </a:path>
              </a:pathLst>
            </a:custGeom>
            <a:solidFill>
              <a:srgbClr val="EF4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2"/>
            <p:cNvSpPr/>
            <p:nvPr/>
          </p:nvSpPr>
          <p:spPr>
            <a:xfrm>
              <a:off x="2592402" y="2515086"/>
              <a:ext cx="69367" cy="44613"/>
            </a:xfrm>
            <a:custGeom>
              <a:avLst/>
              <a:gdLst/>
              <a:ahLst/>
              <a:cxnLst/>
              <a:rect l="l" t="t" r="r" b="b"/>
              <a:pathLst>
                <a:path w="4904" h="3154" extrusionOk="0">
                  <a:moveTo>
                    <a:pt x="888" y="1"/>
                  </a:moveTo>
                  <a:cubicBezTo>
                    <a:pt x="649" y="1"/>
                    <a:pt x="430" y="102"/>
                    <a:pt x="334" y="343"/>
                  </a:cubicBezTo>
                  <a:cubicBezTo>
                    <a:pt x="0" y="1111"/>
                    <a:pt x="867" y="2378"/>
                    <a:pt x="2135" y="2879"/>
                  </a:cubicBezTo>
                  <a:cubicBezTo>
                    <a:pt x="2526" y="3040"/>
                    <a:pt x="2981" y="3153"/>
                    <a:pt x="3434" y="3153"/>
                  </a:cubicBezTo>
                  <a:cubicBezTo>
                    <a:pt x="3637" y="3153"/>
                    <a:pt x="3840" y="3130"/>
                    <a:pt x="4036" y="3079"/>
                  </a:cubicBezTo>
                  <a:cubicBezTo>
                    <a:pt x="4303" y="3012"/>
                    <a:pt x="4537" y="2879"/>
                    <a:pt x="4704" y="2712"/>
                  </a:cubicBezTo>
                  <a:cubicBezTo>
                    <a:pt x="4904" y="2512"/>
                    <a:pt x="4837" y="2211"/>
                    <a:pt x="4737" y="1945"/>
                  </a:cubicBezTo>
                  <a:cubicBezTo>
                    <a:pt x="4637" y="1678"/>
                    <a:pt x="4470" y="1444"/>
                    <a:pt x="4203" y="1277"/>
                  </a:cubicBezTo>
                  <a:cubicBezTo>
                    <a:pt x="3854" y="1048"/>
                    <a:pt x="3547" y="968"/>
                    <a:pt x="3288" y="968"/>
                  </a:cubicBezTo>
                  <a:cubicBezTo>
                    <a:pt x="2680" y="968"/>
                    <a:pt x="2335" y="1411"/>
                    <a:pt x="2335" y="1411"/>
                  </a:cubicBezTo>
                  <a:cubicBezTo>
                    <a:pt x="2402" y="1277"/>
                    <a:pt x="2302" y="910"/>
                    <a:pt x="2235" y="844"/>
                  </a:cubicBezTo>
                  <a:cubicBezTo>
                    <a:pt x="2168" y="677"/>
                    <a:pt x="2035" y="510"/>
                    <a:pt x="1868" y="377"/>
                  </a:cubicBezTo>
                  <a:cubicBezTo>
                    <a:pt x="1668" y="210"/>
                    <a:pt x="1401" y="77"/>
                    <a:pt x="1168" y="43"/>
                  </a:cubicBezTo>
                  <a:cubicBezTo>
                    <a:pt x="1075" y="15"/>
                    <a:pt x="980" y="1"/>
                    <a:pt x="888" y="1"/>
                  </a:cubicBezTo>
                  <a:close/>
                </a:path>
              </a:pathLst>
            </a:custGeom>
            <a:solidFill>
              <a:srgbClr val="EF4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2"/>
            <p:cNvSpPr/>
            <p:nvPr/>
          </p:nvSpPr>
          <p:spPr>
            <a:xfrm>
              <a:off x="2647596" y="2531141"/>
              <a:ext cx="9463" cy="8049"/>
            </a:xfrm>
            <a:custGeom>
              <a:avLst/>
              <a:gdLst/>
              <a:ahLst/>
              <a:cxnLst/>
              <a:rect l="l" t="t" r="r" b="b"/>
              <a:pathLst>
                <a:path w="669" h="569" extrusionOk="0">
                  <a:moveTo>
                    <a:pt x="150" y="1"/>
                  </a:moveTo>
                  <a:cubicBezTo>
                    <a:pt x="115" y="1"/>
                    <a:pt x="87" y="13"/>
                    <a:pt x="68" y="42"/>
                  </a:cubicBezTo>
                  <a:cubicBezTo>
                    <a:pt x="1" y="109"/>
                    <a:pt x="68" y="276"/>
                    <a:pt x="234" y="409"/>
                  </a:cubicBezTo>
                  <a:cubicBezTo>
                    <a:pt x="357" y="507"/>
                    <a:pt x="479" y="569"/>
                    <a:pt x="561" y="569"/>
                  </a:cubicBezTo>
                  <a:cubicBezTo>
                    <a:pt x="592" y="569"/>
                    <a:pt x="617" y="561"/>
                    <a:pt x="635" y="543"/>
                  </a:cubicBezTo>
                  <a:cubicBezTo>
                    <a:pt x="668" y="443"/>
                    <a:pt x="635" y="276"/>
                    <a:pt x="468" y="142"/>
                  </a:cubicBezTo>
                  <a:cubicBezTo>
                    <a:pt x="350" y="72"/>
                    <a:pt x="232" y="1"/>
                    <a:pt x="150" y="1"/>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2"/>
            <p:cNvSpPr/>
            <p:nvPr/>
          </p:nvSpPr>
          <p:spPr>
            <a:xfrm>
              <a:off x="2657045" y="2540222"/>
              <a:ext cx="4258" cy="6719"/>
            </a:xfrm>
            <a:custGeom>
              <a:avLst/>
              <a:gdLst/>
              <a:ahLst/>
              <a:cxnLst/>
              <a:rect l="l" t="t" r="r" b="b"/>
              <a:pathLst>
                <a:path w="301" h="475" extrusionOk="0">
                  <a:moveTo>
                    <a:pt x="100" y="1"/>
                  </a:moveTo>
                  <a:cubicBezTo>
                    <a:pt x="67" y="1"/>
                    <a:pt x="0" y="134"/>
                    <a:pt x="67" y="268"/>
                  </a:cubicBezTo>
                  <a:cubicBezTo>
                    <a:pt x="96" y="383"/>
                    <a:pt x="125" y="474"/>
                    <a:pt x="197" y="474"/>
                  </a:cubicBezTo>
                  <a:cubicBezTo>
                    <a:pt x="208" y="474"/>
                    <a:pt x="220" y="472"/>
                    <a:pt x="234" y="468"/>
                  </a:cubicBezTo>
                  <a:cubicBezTo>
                    <a:pt x="267" y="468"/>
                    <a:pt x="300" y="334"/>
                    <a:pt x="267" y="234"/>
                  </a:cubicBezTo>
                  <a:cubicBezTo>
                    <a:pt x="234" y="101"/>
                    <a:pt x="134" y="1"/>
                    <a:pt x="100" y="1"/>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2"/>
            <p:cNvSpPr/>
            <p:nvPr/>
          </p:nvSpPr>
          <p:spPr>
            <a:xfrm>
              <a:off x="2361669" y="2308880"/>
              <a:ext cx="327938" cy="347231"/>
            </a:xfrm>
            <a:custGeom>
              <a:avLst/>
              <a:gdLst/>
              <a:ahLst/>
              <a:cxnLst/>
              <a:rect l="l" t="t" r="r" b="b"/>
              <a:pathLst>
                <a:path w="23184" h="24548" extrusionOk="0">
                  <a:moveTo>
                    <a:pt x="19997" y="0"/>
                  </a:moveTo>
                  <a:cubicBezTo>
                    <a:pt x="19316" y="0"/>
                    <a:pt x="18634" y="236"/>
                    <a:pt x="17980" y="678"/>
                  </a:cubicBezTo>
                  <a:cubicBezTo>
                    <a:pt x="14311" y="3146"/>
                    <a:pt x="11008" y="12019"/>
                    <a:pt x="11008" y="12019"/>
                  </a:cubicBezTo>
                  <a:cubicBezTo>
                    <a:pt x="11008" y="12019"/>
                    <a:pt x="6338" y="15822"/>
                    <a:pt x="4537" y="19525"/>
                  </a:cubicBezTo>
                  <a:cubicBezTo>
                    <a:pt x="4537" y="19525"/>
                    <a:pt x="434" y="20792"/>
                    <a:pt x="534" y="21359"/>
                  </a:cubicBezTo>
                  <a:cubicBezTo>
                    <a:pt x="601" y="21660"/>
                    <a:pt x="884" y="21735"/>
                    <a:pt x="1151" y="21735"/>
                  </a:cubicBezTo>
                  <a:cubicBezTo>
                    <a:pt x="1418" y="21735"/>
                    <a:pt x="1668" y="21660"/>
                    <a:pt x="1668" y="21660"/>
                  </a:cubicBezTo>
                  <a:lnTo>
                    <a:pt x="1668" y="21660"/>
                  </a:lnTo>
                  <a:cubicBezTo>
                    <a:pt x="1668" y="21660"/>
                    <a:pt x="1" y="23828"/>
                    <a:pt x="1001" y="24428"/>
                  </a:cubicBezTo>
                  <a:cubicBezTo>
                    <a:pt x="1133" y="24503"/>
                    <a:pt x="1295" y="24535"/>
                    <a:pt x="1475" y="24535"/>
                  </a:cubicBezTo>
                  <a:cubicBezTo>
                    <a:pt x="2667" y="24535"/>
                    <a:pt x="4704" y="23127"/>
                    <a:pt x="4704" y="23127"/>
                  </a:cubicBezTo>
                  <a:lnTo>
                    <a:pt x="4704" y="23127"/>
                  </a:lnTo>
                  <a:cubicBezTo>
                    <a:pt x="4704" y="23127"/>
                    <a:pt x="4652" y="24548"/>
                    <a:pt x="5254" y="24548"/>
                  </a:cubicBezTo>
                  <a:cubicBezTo>
                    <a:pt x="5336" y="24548"/>
                    <a:pt x="5430" y="24522"/>
                    <a:pt x="5538" y="24462"/>
                  </a:cubicBezTo>
                  <a:cubicBezTo>
                    <a:pt x="6472" y="23961"/>
                    <a:pt x="6839" y="22327"/>
                    <a:pt x="6539" y="21459"/>
                  </a:cubicBezTo>
                  <a:cubicBezTo>
                    <a:pt x="6539" y="21459"/>
                    <a:pt x="13143" y="18824"/>
                    <a:pt x="14344" y="15622"/>
                  </a:cubicBezTo>
                  <a:cubicBezTo>
                    <a:pt x="16145" y="14488"/>
                    <a:pt x="17513" y="12853"/>
                    <a:pt x="18781" y="11185"/>
                  </a:cubicBezTo>
                  <a:cubicBezTo>
                    <a:pt x="20148" y="9517"/>
                    <a:pt x="20615" y="6816"/>
                    <a:pt x="22884" y="2246"/>
                  </a:cubicBezTo>
                  <a:cubicBezTo>
                    <a:pt x="23184" y="1612"/>
                    <a:pt x="22383" y="978"/>
                    <a:pt x="21783" y="578"/>
                  </a:cubicBezTo>
                  <a:cubicBezTo>
                    <a:pt x="21203" y="186"/>
                    <a:pt x="20600" y="0"/>
                    <a:pt x="19997"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2"/>
            <p:cNvSpPr/>
            <p:nvPr/>
          </p:nvSpPr>
          <p:spPr>
            <a:xfrm>
              <a:off x="2608910" y="2317876"/>
              <a:ext cx="48150" cy="28912"/>
            </a:xfrm>
            <a:custGeom>
              <a:avLst/>
              <a:gdLst/>
              <a:ahLst/>
              <a:cxnLst/>
              <a:rect l="l" t="t" r="r" b="b"/>
              <a:pathLst>
                <a:path w="3404" h="2044" extrusionOk="0">
                  <a:moveTo>
                    <a:pt x="1346" y="1"/>
                  </a:moveTo>
                  <a:cubicBezTo>
                    <a:pt x="1267" y="1"/>
                    <a:pt x="979" y="87"/>
                    <a:pt x="668" y="342"/>
                  </a:cubicBezTo>
                  <a:cubicBezTo>
                    <a:pt x="501" y="475"/>
                    <a:pt x="301" y="676"/>
                    <a:pt x="134" y="909"/>
                  </a:cubicBezTo>
                  <a:cubicBezTo>
                    <a:pt x="34" y="1043"/>
                    <a:pt x="1" y="1209"/>
                    <a:pt x="1" y="1376"/>
                  </a:cubicBezTo>
                  <a:cubicBezTo>
                    <a:pt x="1" y="1576"/>
                    <a:pt x="134" y="1743"/>
                    <a:pt x="234" y="1843"/>
                  </a:cubicBezTo>
                  <a:cubicBezTo>
                    <a:pt x="534" y="2010"/>
                    <a:pt x="868" y="2043"/>
                    <a:pt x="1168" y="2043"/>
                  </a:cubicBezTo>
                  <a:cubicBezTo>
                    <a:pt x="1468" y="2043"/>
                    <a:pt x="1702" y="2043"/>
                    <a:pt x="1969" y="2010"/>
                  </a:cubicBezTo>
                  <a:cubicBezTo>
                    <a:pt x="2069" y="2010"/>
                    <a:pt x="2202" y="2010"/>
                    <a:pt x="2302" y="1977"/>
                  </a:cubicBezTo>
                  <a:cubicBezTo>
                    <a:pt x="2402" y="1910"/>
                    <a:pt x="2469" y="1876"/>
                    <a:pt x="2536" y="1843"/>
                  </a:cubicBezTo>
                  <a:cubicBezTo>
                    <a:pt x="2669" y="1810"/>
                    <a:pt x="2736" y="1743"/>
                    <a:pt x="2736" y="1743"/>
                  </a:cubicBezTo>
                  <a:cubicBezTo>
                    <a:pt x="2736" y="1743"/>
                    <a:pt x="2803" y="1710"/>
                    <a:pt x="2903" y="1643"/>
                  </a:cubicBezTo>
                  <a:cubicBezTo>
                    <a:pt x="3003" y="1576"/>
                    <a:pt x="3070" y="1543"/>
                    <a:pt x="3136" y="1476"/>
                  </a:cubicBezTo>
                  <a:cubicBezTo>
                    <a:pt x="3203" y="1376"/>
                    <a:pt x="3303" y="1309"/>
                    <a:pt x="3336" y="1176"/>
                  </a:cubicBezTo>
                  <a:cubicBezTo>
                    <a:pt x="3403" y="976"/>
                    <a:pt x="3403" y="576"/>
                    <a:pt x="3170" y="342"/>
                  </a:cubicBezTo>
                  <a:cubicBezTo>
                    <a:pt x="2944" y="116"/>
                    <a:pt x="2671" y="34"/>
                    <a:pt x="2390" y="34"/>
                  </a:cubicBezTo>
                  <a:cubicBezTo>
                    <a:pt x="2339" y="34"/>
                    <a:pt x="2287" y="37"/>
                    <a:pt x="2236" y="42"/>
                  </a:cubicBezTo>
                  <a:cubicBezTo>
                    <a:pt x="1902" y="75"/>
                    <a:pt x="1635" y="242"/>
                    <a:pt x="1435" y="509"/>
                  </a:cubicBezTo>
                  <a:cubicBezTo>
                    <a:pt x="1368" y="642"/>
                    <a:pt x="1335" y="742"/>
                    <a:pt x="1202" y="909"/>
                  </a:cubicBezTo>
                  <a:lnTo>
                    <a:pt x="1202" y="976"/>
                  </a:lnTo>
                  <a:lnTo>
                    <a:pt x="1235" y="976"/>
                  </a:lnTo>
                  <a:lnTo>
                    <a:pt x="1335" y="1009"/>
                  </a:lnTo>
                  <a:lnTo>
                    <a:pt x="1435" y="1043"/>
                  </a:lnTo>
                  <a:cubicBezTo>
                    <a:pt x="1502" y="1043"/>
                    <a:pt x="1568" y="1076"/>
                    <a:pt x="1635" y="1076"/>
                  </a:cubicBezTo>
                  <a:lnTo>
                    <a:pt x="1802" y="1076"/>
                  </a:lnTo>
                  <a:cubicBezTo>
                    <a:pt x="1869" y="1076"/>
                    <a:pt x="1902" y="1043"/>
                    <a:pt x="1969" y="1043"/>
                  </a:cubicBezTo>
                  <a:cubicBezTo>
                    <a:pt x="2069" y="1009"/>
                    <a:pt x="2169" y="1009"/>
                    <a:pt x="2202" y="976"/>
                  </a:cubicBezTo>
                  <a:lnTo>
                    <a:pt x="2369" y="876"/>
                  </a:lnTo>
                  <a:cubicBezTo>
                    <a:pt x="2369" y="873"/>
                    <a:pt x="2367" y="872"/>
                    <a:pt x="2364" y="872"/>
                  </a:cubicBezTo>
                  <a:cubicBezTo>
                    <a:pt x="2325" y="872"/>
                    <a:pt x="2082" y="1013"/>
                    <a:pt x="1733" y="1013"/>
                  </a:cubicBezTo>
                  <a:cubicBezTo>
                    <a:pt x="1702" y="1013"/>
                    <a:pt x="1669" y="1012"/>
                    <a:pt x="1635" y="1009"/>
                  </a:cubicBezTo>
                  <a:cubicBezTo>
                    <a:pt x="1535" y="1009"/>
                    <a:pt x="1502" y="1009"/>
                    <a:pt x="1468" y="976"/>
                  </a:cubicBezTo>
                  <a:lnTo>
                    <a:pt x="1402" y="909"/>
                  </a:lnTo>
                  <a:lnTo>
                    <a:pt x="1368" y="876"/>
                  </a:lnTo>
                  <a:cubicBezTo>
                    <a:pt x="1402" y="842"/>
                    <a:pt x="1502" y="676"/>
                    <a:pt x="1568" y="609"/>
                  </a:cubicBezTo>
                  <a:cubicBezTo>
                    <a:pt x="1735" y="375"/>
                    <a:pt x="2002" y="242"/>
                    <a:pt x="2302" y="209"/>
                  </a:cubicBezTo>
                  <a:cubicBezTo>
                    <a:pt x="2330" y="205"/>
                    <a:pt x="2358" y="203"/>
                    <a:pt x="2387" y="203"/>
                  </a:cubicBezTo>
                  <a:cubicBezTo>
                    <a:pt x="2630" y="203"/>
                    <a:pt x="2887" y="326"/>
                    <a:pt x="3036" y="475"/>
                  </a:cubicBezTo>
                  <a:cubicBezTo>
                    <a:pt x="3203" y="642"/>
                    <a:pt x="3203" y="876"/>
                    <a:pt x="3136" y="1043"/>
                  </a:cubicBezTo>
                  <a:cubicBezTo>
                    <a:pt x="3070" y="1143"/>
                    <a:pt x="3003" y="1176"/>
                    <a:pt x="2969" y="1276"/>
                  </a:cubicBezTo>
                  <a:cubicBezTo>
                    <a:pt x="2903" y="1309"/>
                    <a:pt x="2836" y="1343"/>
                    <a:pt x="2803" y="1376"/>
                  </a:cubicBezTo>
                  <a:cubicBezTo>
                    <a:pt x="2669" y="1476"/>
                    <a:pt x="2636" y="1510"/>
                    <a:pt x="2636" y="1510"/>
                  </a:cubicBezTo>
                  <a:cubicBezTo>
                    <a:pt x="2636" y="1510"/>
                    <a:pt x="2569" y="1543"/>
                    <a:pt x="2469" y="1610"/>
                  </a:cubicBezTo>
                  <a:cubicBezTo>
                    <a:pt x="2369" y="1610"/>
                    <a:pt x="2269" y="1676"/>
                    <a:pt x="2236" y="1676"/>
                  </a:cubicBezTo>
                  <a:cubicBezTo>
                    <a:pt x="2169" y="1710"/>
                    <a:pt x="2069" y="1743"/>
                    <a:pt x="1969" y="1743"/>
                  </a:cubicBezTo>
                  <a:cubicBezTo>
                    <a:pt x="1735" y="1810"/>
                    <a:pt x="1502" y="1843"/>
                    <a:pt x="1202" y="1843"/>
                  </a:cubicBezTo>
                  <a:cubicBezTo>
                    <a:pt x="901" y="1843"/>
                    <a:pt x="601" y="1810"/>
                    <a:pt x="368" y="1676"/>
                  </a:cubicBezTo>
                  <a:cubicBezTo>
                    <a:pt x="234" y="1643"/>
                    <a:pt x="167" y="1510"/>
                    <a:pt x="167" y="1376"/>
                  </a:cubicBezTo>
                  <a:cubicBezTo>
                    <a:pt x="134" y="1243"/>
                    <a:pt x="167" y="1143"/>
                    <a:pt x="234" y="1009"/>
                  </a:cubicBezTo>
                  <a:cubicBezTo>
                    <a:pt x="368" y="742"/>
                    <a:pt x="568" y="542"/>
                    <a:pt x="735" y="409"/>
                  </a:cubicBezTo>
                  <a:cubicBezTo>
                    <a:pt x="1068" y="142"/>
                    <a:pt x="1368" y="8"/>
                    <a:pt x="1368" y="8"/>
                  </a:cubicBezTo>
                  <a:cubicBezTo>
                    <a:pt x="1368" y="3"/>
                    <a:pt x="1361" y="1"/>
                    <a:pt x="1346"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2"/>
            <p:cNvSpPr/>
            <p:nvPr/>
          </p:nvSpPr>
          <p:spPr>
            <a:xfrm>
              <a:off x="2373466" y="2618076"/>
              <a:ext cx="24075" cy="35405"/>
            </a:xfrm>
            <a:custGeom>
              <a:avLst/>
              <a:gdLst/>
              <a:ahLst/>
              <a:cxnLst/>
              <a:rect l="l" t="t" r="r" b="b"/>
              <a:pathLst>
                <a:path w="1702" h="2503" extrusionOk="0">
                  <a:moveTo>
                    <a:pt x="1702" y="1"/>
                  </a:moveTo>
                  <a:lnTo>
                    <a:pt x="1702" y="1"/>
                  </a:lnTo>
                  <a:cubicBezTo>
                    <a:pt x="1702" y="1"/>
                    <a:pt x="1335" y="134"/>
                    <a:pt x="1001" y="434"/>
                  </a:cubicBezTo>
                  <a:cubicBezTo>
                    <a:pt x="868" y="568"/>
                    <a:pt x="701" y="668"/>
                    <a:pt x="634" y="801"/>
                  </a:cubicBezTo>
                  <a:cubicBezTo>
                    <a:pt x="534" y="935"/>
                    <a:pt x="467" y="1001"/>
                    <a:pt x="467" y="1001"/>
                  </a:cubicBezTo>
                  <a:cubicBezTo>
                    <a:pt x="467" y="1001"/>
                    <a:pt x="434" y="1101"/>
                    <a:pt x="334" y="1202"/>
                  </a:cubicBezTo>
                  <a:cubicBezTo>
                    <a:pt x="267" y="1335"/>
                    <a:pt x="201" y="1535"/>
                    <a:pt x="134" y="1702"/>
                  </a:cubicBezTo>
                  <a:cubicBezTo>
                    <a:pt x="0" y="2102"/>
                    <a:pt x="0" y="2502"/>
                    <a:pt x="34" y="2502"/>
                  </a:cubicBezTo>
                  <a:cubicBezTo>
                    <a:pt x="101" y="2502"/>
                    <a:pt x="134" y="2136"/>
                    <a:pt x="301" y="1802"/>
                  </a:cubicBezTo>
                  <a:cubicBezTo>
                    <a:pt x="367" y="1635"/>
                    <a:pt x="467" y="1468"/>
                    <a:pt x="534" y="1335"/>
                  </a:cubicBezTo>
                  <a:cubicBezTo>
                    <a:pt x="634" y="1202"/>
                    <a:pt x="668" y="1135"/>
                    <a:pt x="668" y="1135"/>
                  </a:cubicBezTo>
                  <a:cubicBezTo>
                    <a:pt x="668" y="1135"/>
                    <a:pt x="701" y="1068"/>
                    <a:pt x="801" y="935"/>
                  </a:cubicBezTo>
                  <a:cubicBezTo>
                    <a:pt x="868" y="801"/>
                    <a:pt x="1001" y="634"/>
                    <a:pt x="1135" y="501"/>
                  </a:cubicBezTo>
                  <a:cubicBezTo>
                    <a:pt x="1368" y="234"/>
                    <a:pt x="1702" y="67"/>
                    <a:pt x="1702"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52"/>
            <p:cNvSpPr/>
            <p:nvPr/>
          </p:nvSpPr>
          <p:spPr>
            <a:xfrm>
              <a:off x="2381019" y="2628868"/>
              <a:ext cx="29266" cy="26069"/>
            </a:xfrm>
            <a:custGeom>
              <a:avLst/>
              <a:gdLst/>
              <a:ahLst/>
              <a:cxnLst/>
              <a:rect l="l" t="t" r="r" b="b"/>
              <a:pathLst>
                <a:path w="2069" h="1843" extrusionOk="0">
                  <a:moveTo>
                    <a:pt x="2046" y="1"/>
                  </a:moveTo>
                  <a:cubicBezTo>
                    <a:pt x="1953" y="1"/>
                    <a:pt x="1696" y="147"/>
                    <a:pt x="1301" y="238"/>
                  </a:cubicBezTo>
                  <a:cubicBezTo>
                    <a:pt x="1034" y="472"/>
                    <a:pt x="767" y="672"/>
                    <a:pt x="767" y="672"/>
                  </a:cubicBezTo>
                  <a:cubicBezTo>
                    <a:pt x="767" y="672"/>
                    <a:pt x="734" y="739"/>
                    <a:pt x="634" y="839"/>
                  </a:cubicBezTo>
                  <a:cubicBezTo>
                    <a:pt x="567" y="972"/>
                    <a:pt x="467" y="1072"/>
                    <a:pt x="334" y="1206"/>
                  </a:cubicBezTo>
                  <a:cubicBezTo>
                    <a:pt x="167" y="1506"/>
                    <a:pt x="0" y="1840"/>
                    <a:pt x="67" y="1840"/>
                  </a:cubicBezTo>
                  <a:cubicBezTo>
                    <a:pt x="69" y="1841"/>
                    <a:pt x="71" y="1842"/>
                    <a:pt x="73" y="1842"/>
                  </a:cubicBezTo>
                  <a:cubicBezTo>
                    <a:pt x="121" y="1842"/>
                    <a:pt x="311" y="1561"/>
                    <a:pt x="501" y="1339"/>
                  </a:cubicBezTo>
                  <a:lnTo>
                    <a:pt x="834" y="1006"/>
                  </a:lnTo>
                  <a:cubicBezTo>
                    <a:pt x="968" y="906"/>
                    <a:pt x="1001" y="872"/>
                    <a:pt x="1001" y="872"/>
                  </a:cubicBezTo>
                  <a:cubicBezTo>
                    <a:pt x="1001" y="872"/>
                    <a:pt x="1268" y="639"/>
                    <a:pt x="1501" y="405"/>
                  </a:cubicBezTo>
                  <a:cubicBezTo>
                    <a:pt x="1801" y="238"/>
                    <a:pt x="2068" y="38"/>
                    <a:pt x="2068" y="5"/>
                  </a:cubicBezTo>
                  <a:cubicBezTo>
                    <a:pt x="2062" y="2"/>
                    <a:pt x="2055" y="1"/>
                    <a:pt x="2046"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52"/>
            <p:cNvSpPr/>
            <p:nvPr/>
          </p:nvSpPr>
          <p:spPr>
            <a:xfrm>
              <a:off x="2420173" y="2628925"/>
              <a:ext cx="21246" cy="13791"/>
            </a:xfrm>
            <a:custGeom>
              <a:avLst/>
              <a:gdLst/>
              <a:ahLst/>
              <a:cxnLst/>
              <a:rect l="l" t="t" r="r" b="b"/>
              <a:pathLst>
                <a:path w="1502" h="975" extrusionOk="0">
                  <a:moveTo>
                    <a:pt x="1469" y="1"/>
                  </a:moveTo>
                  <a:cubicBezTo>
                    <a:pt x="1468" y="1"/>
                    <a:pt x="1235" y="134"/>
                    <a:pt x="1068" y="201"/>
                  </a:cubicBezTo>
                  <a:cubicBezTo>
                    <a:pt x="868" y="334"/>
                    <a:pt x="701" y="468"/>
                    <a:pt x="701" y="468"/>
                  </a:cubicBezTo>
                  <a:lnTo>
                    <a:pt x="368" y="701"/>
                  </a:lnTo>
                  <a:cubicBezTo>
                    <a:pt x="168" y="835"/>
                    <a:pt x="1" y="902"/>
                    <a:pt x="1" y="968"/>
                  </a:cubicBezTo>
                  <a:cubicBezTo>
                    <a:pt x="1" y="973"/>
                    <a:pt x="5" y="975"/>
                    <a:pt x="14" y="975"/>
                  </a:cubicBezTo>
                  <a:cubicBezTo>
                    <a:pt x="66" y="975"/>
                    <a:pt x="267" y="897"/>
                    <a:pt x="468" y="868"/>
                  </a:cubicBezTo>
                  <a:cubicBezTo>
                    <a:pt x="668" y="735"/>
                    <a:pt x="868" y="668"/>
                    <a:pt x="868" y="668"/>
                  </a:cubicBezTo>
                  <a:cubicBezTo>
                    <a:pt x="868" y="668"/>
                    <a:pt x="1035" y="535"/>
                    <a:pt x="1202" y="368"/>
                  </a:cubicBezTo>
                  <a:cubicBezTo>
                    <a:pt x="1335" y="201"/>
                    <a:pt x="1502" y="34"/>
                    <a:pt x="1469"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52"/>
            <p:cNvSpPr/>
            <p:nvPr/>
          </p:nvSpPr>
          <p:spPr>
            <a:xfrm>
              <a:off x="2377243" y="2606208"/>
              <a:ext cx="19350" cy="18077"/>
            </a:xfrm>
            <a:custGeom>
              <a:avLst/>
              <a:gdLst/>
              <a:ahLst/>
              <a:cxnLst/>
              <a:rect l="l" t="t" r="r" b="b"/>
              <a:pathLst>
                <a:path w="1368" h="1278" extrusionOk="0">
                  <a:moveTo>
                    <a:pt x="1342" y="0"/>
                  </a:moveTo>
                  <a:cubicBezTo>
                    <a:pt x="1258" y="0"/>
                    <a:pt x="1079" y="113"/>
                    <a:pt x="901" y="173"/>
                  </a:cubicBezTo>
                  <a:cubicBezTo>
                    <a:pt x="734" y="339"/>
                    <a:pt x="534" y="473"/>
                    <a:pt x="534" y="473"/>
                  </a:cubicBezTo>
                  <a:cubicBezTo>
                    <a:pt x="534" y="473"/>
                    <a:pt x="367" y="673"/>
                    <a:pt x="234" y="840"/>
                  </a:cubicBezTo>
                  <a:cubicBezTo>
                    <a:pt x="100" y="1073"/>
                    <a:pt x="0" y="1273"/>
                    <a:pt x="34" y="1273"/>
                  </a:cubicBezTo>
                  <a:cubicBezTo>
                    <a:pt x="34" y="1276"/>
                    <a:pt x="35" y="1278"/>
                    <a:pt x="37" y="1278"/>
                  </a:cubicBezTo>
                  <a:cubicBezTo>
                    <a:pt x="63" y="1278"/>
                    <a:pt x="215" y="1125"/>
                    <a:pt x="367" y="973"/>
                  </a:cubicBezTo>
                  <a:cubicBezTo>
                    <a:pt x="534" y="840"/>
                    <a:pt x="701" y="673"/>
                    <a:pt x="701" y="673"/>
                  </a:cubicBezTo>
                  <a:lnTo>
                    <a:pt x="1034" y="339"/>
                  </a:lnTo>
                  <a:cubicBezTo>
                    <a:pt x="1201" y="173"/>
                    <a:pt x="1368" y="72"/>
                    <a:pt x="1368" y="6"/>
                  </a:cubicBezTo>
                  <a:cubicBezTo>
                    <a:pt x="1361" y="2"/>
                    <a:pt x="1352" y="0"/>
                    <a:pt x="1342"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52"/>
            <p:cNvSpPr/>
            <p:nvPr/>
          </p:nvSpPr>
          <p:spPr>
            <a:xfrm>
              <a:off x="2555597" y="2513799"/>
              <a:ext cx="12745" cy="31317"/>
            </a:xfrm>
            <a:custGeom>
              <a:avLst/>
              <a:gdLst/>
              <a:ahLst/>
              <a:cxnLst/>
              <a:rect l="l" t="t" r="r" b="b"/>
              <a:pathLst>
                <a:path w="901" h="2214" extrusionOk="0">
                  <a:moveTo>
                    <a:pt x="801" y="1"/>
                  </a:moveTo>
                  <a:cubicBezTo>
                    <a:pt x="768" y="1"/>
                    <a:pt x="768" y="334"/>
                    <a:pt x="734" y="635"/>
                  </a:cubicBezTo>
                  <a:cubicBezTo>
                    <a:pt x="667" y="935"/>
                    <a:pt x="567" y="1168"/>
                    <a:pt x="567" y="1168"/>
                  </a:cubicBezTo>
                  <a:cubicBezTo>
                    <a:pt x="567" y="1168"/>
                    <a:pt x="467" y="1468"/>
                    <a:pt x="334" y="1702"/>
                  </a:cubicBezTo>
                  <a:cubicBezTo>
                    <a:pt x="234" y="1969"/>
                    <a:pt x="0" y="2169"/>
                    <a:pt x="67" y="2202"/>
                  </a:cubicBezTo>
                  <a:cubicBezTo>
                    <a:pt x="71" y="2210"/>
                    <a:pt x="77" y="2214"/>
                    <a:pt x="86" y="2214"/>
                  </a:cubicBezTo>
                  <a:cubicBezTo>
                    <a:pt x="148" y="2214"/>
                    <a:pt x="324" y="2008"/>
                    <a:pt x="501" y="1802"/>
                  </a:cubicBezTo>
                  <a:cubicBezTo>
                    <a:pt x="667" y="1535"/>
                    <a:pt x="801" y="1268"/>
                    <a:pt x="801" y="1268"/>
                  </a:cubicBezTo>
                  <a:cubicBezTo>
                    <a:pt x="801" y="1268"/>
                    <a:pt x="901" y="935"/>
                    <a:pt x="901" y="635"/>
                  </a:cubicBezTo>
                  <a:cubicBezTo>
                    <a:pt x="901" y="301"/>
                    <a:pt x="834" y="1"/>
                    <a:pt x="801"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52"/>
            <p:cNvSpPr/>
            <p:nvPr/>
          </p:nvSpPr>
          <p:spPr>
            <a:xfrm>
              <a:off x="2510771" y="2474165"/>
              <a:ext cx="33990" cy="32477"/>
            </a:xfrm>
            <a:custGeom>
              <a:avLst/>
              <a:gdLst/>
              <a:ahLst/>
              <a:cxnLst/>
              <a:rect l="l" t="t" r="r" b="b"/>
              <a:pathLst>
                <a:path w="2403" h="2296" extrusionOk="0">
                  <a:moveTo>
                    <a:pt x="1268" y="1"/>
                  </a:moveTo>
                  <a:lnTo>
                    <a:pt x="1268" y="1"/>
                  </a:lnTo>
                  <a:cubicBezTo>
                    <a:pt x="1268" y="1"/>
                    <a:pt x="1068" y="134"/>
                    <a:pt x="768" y="401"/>
                  </a:cubicBezTo>
                  <a:cubicBezTo>
                    <a:pt x="501" y="635"/>
                    <a:pt x="67" y="968"/>
                    <a:pt x="0" y="1569"/>
                  </a:cubicBezTo>
                  <a:cubicBezTo>
                    <a:pt x="0" y="1669"/>
                    <a:pt x="0" y="1835"/>
                    <a:pt x="67" y="1969"/>
                  </a:cubicBezTo>
                  <a:cubicBezTo>
                    <a:pt x="100" y="2102"/>
                    <a:pt x="234" y="2236"/>
                    <a:pt x="334" y="2269"/>
                  </a:cubicBezTo>
                  <a:cubicBezTo>
                    <a:pt x="418" y="2288"/>
                    <a:pt x="499" y="2296"/>
                    <a:pt x="576" y="2296"/>
                  </a:cubicBezTo>
                  <a:cubicBezTo>
                    <a:pt x="775" y="2296"/>
                    <a:pt x="948" y="2241"/>
                    <a:pt x="1068" y="2169"/>
                  </a:cubicBezTo>
                  <a:cubicBezTo>
                    <a:pt x="1435" y="2002"/>
                    <a:pt x="1635" y="1835"/>
                    <a:pt x="1635" y="1835"/>
                  </a:cubicBezTo>
                  <a:lnTo>
                    <a:pt x="1768" y="1735"/>
                  </a:lnTo>
                  <a:lnTo>
                    <a:pt x="2102" y="1402"/>
                  </a:lnTo>
                  <a:cubicBezTo>
                    <a:pt x="2169" y="1235"/>
                    <a:pt x="2402" y="1068"/>
                    <a:pt x="2335" y="735"/>
                  </a:cubicBezTo>
                  <a:cubicBezTo>
                    <a:pt x="2335" y="568"/>
                    <a:pt x="2169" y="434"/>
                    <a:pt x="2069" y="401"/>
                  </a:cubicBezTo>
                  <a:cubicBezTo>
                    <a:pt x="2002" y="368"/>
                    <a:pt x="1927" y="351"/>
                    <a:pt x="1852" y="351"/>
                  </a:cubicBezTo>
                  <a:cubicBezTo>
                    <a:pt x="1777" y="351"/>
                    <a:pt x="1702" y="368"/>
                    <a:pt x="1635" y="401"/>
                  </a:cubicBezTo>
                  <a:cubicBezTo>
                    <a:pt x="1335" y="434"/>
                    <a:pt x="1135" y="635"/>
                    <a:pt x="1001" y="835"/>
                  </a:cubicBezTo>
                  <a:cubicBezTo>
                    <a:pt x="968" y="901"/>
                    <a:pt x="934" y="968"/>
                    <a:pt x="934" y="1001"/>
                  </a:cubicBezTo>
                  <a:cubicBezTo>
                    <a:pt x="901" y="1102"/>
                    <a:pt x="901" y="1135"/>
                    <a:pt x="834" y="1235"/>
                  </a:cubicBezTo>
                  <a:cubicBezTo>
                    <a:pt x="801" y="1268"/>
                    <a:pt x="901" y="1268"/>
                    <a:pt x="934" y="1268"/>
                  </a:cubicBezTo>
                  <a:lnTo>
                    <a:pt x="1235" y="1268"/>
                  </a:lnTo>
                  <a:cubicBezTo>
                    <a:pt x="1435" y="1268"/>
                    <a:pt x="1602" y="1168"/>
                    <a:pt x="1668" y="1102"/>
                  </a:cubicBezTo>
                  <a:lnTo>
                    <a:pt x="1802" y="968"/>
                  </a:lnTo>
                  <a:cubicBezTo>
                    <a:pt x="1799" y="966"/>
                    <a:pt x="1796" y="964"/>
                    <a:pt x="1792" y="964"/>
                  </a:cubicBezTo>
                  <a:cubicBezTo>
                    <a:pt x="1741" y="964"/>
                    <a:pt x="1566" y="1137"/>
                    <a:pt x="1135" y="1168"/>
                  </a:cubicBezTo>
                  <a:cubicBezTo>
                    <a:pt x="1123" y="1190"/>
                    <a:pt x="1112" y="1198"/>
                    <a:pt x="1100" y="1198"/>
                  </a:cubicBezTo>
                  <a:cubicBezTo>
                    <a:pt x="1075" y="1198"/>
                    <a:pt x="1046" y="1168"/>
                    <a:pt x="1001" y="1168"/>
                  </a:cubicBezTo>
                  <a:cubicBezTo>
                    <a:pt x="1001" y="1152"/>
                    <a:pt x="993" y="1152"/>
                    <a:pt x="984" y="1152"/>
                  </a:cubicBezTo>
                  <a:cubicBezTo>
                    <a:pt x="976" y="1152"/>
                    <a:pt x="968" y="1152"/>
                    <a:pt x="968" y="1135"/>
                  </a:cubicBezTo>
                  <a:cubicBezTo>
                    <a:pt x="968" y="1135"/>
                    <a:pt x="1001" y="1102"/>
                    <a:pt x="1001" y="1068"/>
                  </a:cubicBezTo>
                  <a:cubicBezTo>
                    <a:pt x="1001" y="1001"/>
                    <a:pt x="1068" y="968"/>
                    <a:pt x="1101" y="935"/>
                  </a:cubicBezTo>
                  <a:cubicBezTo>
                    <a:pt x="1235" y="735"/>
                    <a:pt x="1435" y="601"/>
                    <a:pt x="1635" y="568"/>
                  </a:cubicBezTo>
                  <a:cubicBezTo>
                    <a:pt x="1702" y="534"/>
                    <a:pt x="1768" y="518"/>
                    <a:pt x="1827" y="518"/>
                  </a:cubicBezTo>
                  <a:cubicBezTo>
                    <a:pt x="1885" y="518"/>
                    <a:pt x="1935" y="534"/>
                    <a:pt x="1968" y="568"/>
                  </a:cubicBezTo>
                  <a:cubicBezTo>
                    <a:pt x="2069" y="601"/>
                    <a:pt x="2135" y="635"/>
                    <a:pt x="2135" y="735"/>
                  </a:cubicBezTo>
                  <a:cubicBezTo>
                    <a:pt x="2135" y="901"/>
                    <a:pt x="1968" y="1102"/>
                    <a:pt x="1902" y="1235"/>
                  </a:cubicBezTo>
                  <a:cubicBezTo>
                    <a:pt x="1768" y="1335"/>
                    <a:pt x="1635" y="1468"/>
                    <a:pt x="1568" y="1502"/>
                  </a:cubicBezTo>
                  <a:lnTo>
                    <a:pt x="1435" y="1635"/>
                  </a:lnTo>
                  <a:cubicBezTo>
                    <a:pt x="1435" y="1635"/>
                    <a:pt x="1268" y="1802"/>
                    <a:pt x="934" y="1969"/>
                  </a:cubicBezTo>
                  <a:cubicBezTo>
                    <a:pt x="791" y="1997"/>
                    <a:pt x="623" y="2076"/>
                    <a:pt x="472" y="2076"/>
                  </a:cubicBezTo>
                  <a:cubicBezTo>
                    <a:pt x="448" y="2076"/>
                    <a:pt x="424" y="2074"/>
                    <a:pt x="401" y="2069"/>
                  </a:cubicBezTo>
                  <a:cubicBezTo>
                    <a:pt x="234" y="2002"/>
                    <a:pt x="134" y="1802"/>
                    <a:pt x="134" y="1569"/>
                  </a:cubicBezTo>
                  <a:cubicBezTo>
                    <a:pt x="167" y="1068"/>
                    <a:pt x="567" y="668"/>
                    <a:pt x="801" y="434"/>
                  </a:cubicBezTo>
                  <a:cubicBezTo>
                    <a:pt x="1101" y="168"/>
                    <a:pt x="1268" y="1"/>
                    <a:pt x="1268"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52"/>
            <p:cNvSpPr/>
            <p:nvPr/>
          </p:nvSpPr>
          <p:spPr>
            <a:xfrm>
              <a:off x="2578710" y="2409480"/>
              <a:ext cx="75987" cy="110939"/>
            </a:xfrm>
            <a:custGeom>
              <a:avLst/>
              <a:gdLst/>
              <a:ahLst/>
              <a:cxnLst/>
              <a:rect l="l" t="t" r="r" b="b"/>
              <a:pathLst>
                <a:path w="5372" h="7843" extrusionOk="0">
                  <a:moveTo>
                    <a:pt x="5365" y="1"/>
                  </a:moveTo>
                  <a:cubicBezTo>
                    <a:pt x="5323" y="1"/>
                    <a:pt x="5195" y="262"/>
                    <a:pt x="5038" y="671"/>
                  </a:cubicBezTo>
                  <a:cubicBezTo>
                    <a:pt x="4871" y="1071"/>
                    <a:pt x="4637" y="1638"/>
                    <a:pt x="4371" y="2172"/>
                  </a:cubicBezTo>
                  <a:cubicBezTo>
                    <a:pt x="4104" y="2706"/>
                    <a:pt x="3837" y="3239"/>
                    <a:pt x="3603" y="3640"/>
                  </a:cubicBezTo>
                  <a:cubicBezTo>
                    <a:pt x="3370" y="4007"/>
                    <a:pt x="3203" y="4240"/>
                    <a:pt x="3203" y="4240"/>
                  </a:cubicBezTo>
                  <a:lnTo>
                    <a:pt x="2803" y="4874"/>
                  </a:lnTo>
                  <a:cubicBezTo>
                    <a:pt x="2703" y="4974"/>
                    <a:pt x="2669" y="5041"/>
                    <a:pt x="2603" y="5174"/>
                  </a:cubicBezTo>
                  <a:cubicBezTo>
                    <a:pt x="2503" y="5308"/>
                    <a:pt x="2436" y="5374"/>
                    <a:pt x="2336" y="5508"/>
                  </a:cubicBezTo>
                  <a:cubicBezTo>
                    <a:pt x="2169" y="5708"/>
                    <a:pt x="2002" y="5975"/>
                    <a:pt x="1802" y="6175"/>
                  </a:cubicBezTo>
                  <a:cubicBezTo>
                    <a:pt x="1002" y="7076"/>
                    <a:pt x="1" y="7809"/>
                    <a:pt x="34" y="7843"/>
                  </a:cubicBezTo>
                  <a:cubicBezTo>
                    <a:pt x="34" y="7843"/>
                    <a:pt x="301" y="7676"/>
                    <a:pt x="635" y="7409"/>
                  </a:cubicBezTo>
                  <a:cubicBezTo>
                    <a:pt x="1002" y="7176"/>
                    <a:pt x="1435" y="6742"/>
                    <a:pt x="1869" y="6342"/>
                  </a:cubicBezTo>
                  <a:cubicBezTo>
                    <a:pt x="2102" y="6142"/>
                    <a:pt x="2269" y="5875"/>
                    <a:pt x="2469" y="5675"/>
                  </a:cubicBezTo>
                  <a:cubicBezTo>
                    <a:pt x="2536" y="5541"/>
                    <a:pt x="2636" y="5408"/>
                    <a:pt x="2703" y="5341"/>
                  </a:cubicBezTo>
                  <a:cubicBezTo>
                    <a:pt x="2803" y="5241"/>
                    <a:pt x="2836" y="5107"/>
                    <a:pt x="2936" y="5041"/>
                  </a:cubicBezTo>
                  <a:cubicBezTo>
                    <a:pt x="3203" y="4674"/>
                    <a:pt x="3370" y="4407"/>
                    <a:pt x="3370" y="4407"/>
                  </a:cubicBezTo>
                  <a:cubicBezTo>
                    <a:pt x="3370" y="4407"/>
                    <a:pt x="3537" y="4173"/>
                    <a:pt x="3770" y="3740"/>
                  </a:cubicBezTo>
                  <a:cubicBezTo>
                    <a:pt x="4004" y="3373"/>
                    <a:pt x="4271" y="2806"/>
                    <a:pt x="4504" y="2239"/>
                  </a:cubicBezTo>
                  <a:cubicBezTo>
                    <a:pt x="4771" y="1705"/>
                    <a:pt x="4971" y="1138"/>
                    <a:pt x="5138" y="704"/>
                  </a:cubicBezTo>
                  <a:cubicBezTo>
                    <a:pt x="5305" y="304"/>
                    <a:pt x="5371" y="4"/>
                    <a:pt x="5371" y="4"/>
                  </a:cubicBezTo>
                  <a:cubicBezTo>
                    <a:pt x="5369" y="2"/>
                    <a:pt x="5367" y="1"/>
                    <a:pt x="5365"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52"/>
            <p:cNvSpPr/>
            <p:nvPr/>
          </p:nvSpPr>
          <p:spPr>
            <a:xfrm>
              <a:off x="2637695" y="2426029"/>
              <a:ext cx="21246" cy="21274"/>
            </a:xfrm>
            <a:custGeom>
              <a:avLst/>
              <a:gdLst/>
              <a:ahLst/>
              <a:cxnLst/>
              <a:rect l="l" t="t" r="r" b="b"/>
              <a:pathLst>
                <a:path w="1502" h="1504" extrusionOk="0">
                  <a:moveTo>
                    <a:pt x="1460" y="0"/>
                  </a:moveTo>
                  <a:cubicBezTo>
                    <a:pt x="1336" y="0"/>
                    <a:pt x="668" y="668"/>
                    <a:pt x="668" y="668"/>
                  </a:cubicBezTo>
                  <a:cubicBezTo>
                    <a:pt x="668" y="668"/>
                    <a:pt x="0" y="1469"/>
                    <a:pt x="34" y="1502"/>
                  </a:cubicBezTo>
                  <a:cubicBezTo>
                    <a:pt x="35" y="1503"/>
                    <a:pt x="37" y="1504"/>
                    <a:pt x="40" y="1504"/>
                  </a:cubicBezTo>
                  <a:cubicBezTo>
                    <a:pt x="134" y="1504"/>
                    <a:pt x="834" y="835"/>
                    <a:pt x="834" y="835"/>
                  </a:cubicBezTo>
                  <a:cubicBezTo>
                    <a:pt x="834" y="835"/>
                    <a:pt x="1502" y="35"/>
                    <a:pt x="1468" y="1"/>
                  </a:cubicBezTo>
                  <a:cubicBezTo>
                    <a:pt x="1466" y="1"/>
                    <a:pt x="1463" y="0"/>
                    <a:pt x="1460"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52"/>
            <p:cNvSpPr/>
            <p:nvPr/>
          </p:nvSpPr>
          <p:spPr>
            <a:xfrm>
              <a:off x="2381953" y="2379322"/>
              <a:ext cx="276040" cy="277737"/>
            </a:xfrm>
            <a:custGeom>
              <a:avLst/>
              <a:gdLst/>
              <a:ahLst/>
              <a:cxnLst/>
              <a:rect l="l" t="t" r="r" b="b"/>
              <a:pathLst>
                <a:path w="19515" h="19635" extrusionOk="0">
                  <a:moveTo>
                    <a:pt x="19348" y="1"/>
                  </a:moveTo>
                  <a:lnTo>
                    <a:pt x="19348" y="1"/>
                  </a:lnTo>
                  <a:cubicBezTo>
                    <a:pt x="18614" y="902"/>
                    <a:pt x="18114" y="2169"/>
                    <a:pt x="17580" y="3203"/>
                  </a:cubicBezTo>
                  <a:cubicBezTo>
                    <a:pt x="16112" y="5905"/>
                    <a:pt x="11909" y="8073"/>
                    <a:pt x="11943" y="8374"/>
                  </a:cubicBezTo>
                  <a:cubicBezTo>
                    <a:pt x="11976" y="8674"/>
                    <a:pt x="12043" y="10842"/>
                    <a:pt x="10308" y="12543"/>
                  </a:cubicBezTo>
                  <a:cubicBezTo>
                    <a:pt x="8574" y="14311"/>
                    <a:pt x="5071" y="15812"/>
                    <a:pt x="5071" y="15812"/>
                  </a:cubicBezTo>
                  <a:cubicBezTo>
                    <a:pt x="5071" y="15812"/>
                    <a:pt x="4971" y="18181"/>
                    <a:pt x="4104" y="18781"/>
                  </a:cubicBezTo>
                  <a:cubicBezTo>
                    <a:pt x="4017" y="18836"/>
                    <a:pt x="3948" y="18861"/>
                    <a:pt x="3894" y="18861"/>
                  </a:cubicBezTo>
                  <a:cubicBezTo>
                    <a:pt x="3421" y="18861"/>
                    <a:pt x="4044" y="16999"/>
                    <a:pt x="4104" y="16880"/>
                  </a:cubicBezTo>
                  <a:cubicBezTo>
                    <a:pt x="4108" y="16873"/>
                    <a:pt x="4108" y="16870"/>
                    <a:pt x="4104" y="16870"/>
                  </a:cubicBezTo>
                  <a:cubicBezTo>
                    <a:pt x="4011" y="16870"/>
                    <a:pt x="1710" y="18724"/>
                    <a:pt x="301" y="18948"/>
                  </a:cubicBezTo>
                  <a:lnTo>
                    <a:pt x="1" y="19615"/>
                  </a:lnTo>
                  <a:cubicBezTo>
                    <a:pt x="27" y="19616"/>
                    <a:pt x="53" y="19617"/>
                    <a:pt x="80" y="19617"/>
                  </a:cubicBezTo>
                  <a:cubicBezTo>
                    <a:pt x="1262" y="19617"/>
                    <a:pt x="3303" y="18214"/>
                    <a:pt x="3303" y="18214"/>
                  </a:cubicBezTo>
                  <a:lnTo>
                    <a:pt x="3303" y="18214"/>
                  </a:lnTo>
                  <a:cubicBezTo>
                    <a:pt x="3303" y="18214"/>
                    <a:pt x="3252" y="19635"/>
                    <a:pt x="3853" y="19635"/>
                  </a:cubicBezTo>
                  <a:cubicBezTo>
                    <a:pt x="3935" y="19635"/>
                    <a:pt x="4029" y="19608"/>
                    <a:pt x="4137" y="19548"/>
                  </a:cubicBezTo>
                  <a:cubicBezTo>
                    <a:pt x="5071" y="19048"/>
                    <a:pt x="5438" y="17447"/>
                    <a:pt x="5138" y="16546"/>
                  </a:cubicBezTo>
                  <a:cubicBezTo>
                    <a:pt x="5138" y="16546"/>
                    <a:pt x="11743" y="13911"/>
                    <a:pt x="12943" y="10709"/>
                  </a:cubicBezTo>
                  <a:cubicBezTo>
                    <a:pt x="14745" y="9608"/>
                    <a:pt x="16112" y="7973"/>
                    <a:pt x="17380" y="6305"/>
                  </a:cubicBezTo>
                  <a:cubicBezTo>
                    <a:pt x="18014" y="5471"/>
                    <a:pt x="18414" y="4471"/>
                    <a:pt x="18781" y="3503"/>
                  </a:cubicBezTo>
                  <a:cubicBezTo>
                    <a:pt x="19014" y="3003"/>
                    <a:pt x="19215" y="2536"/>
                    <a:pt x="19248" y="2002"/>
                  </a:cubicBezTo>
                  <a:cubicBezTo>
                    <a:pt x="19348" y="1435"/>
                    <a:pt x="19515" y="535"/>
                    <a:pt x="19348"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52"/>
            <p:cNvSpPr/>
            <p:nvPr/>
          </p:nvSpPr>
          <p:spPr>
            <a:xfrm>
              <a:off x="2594284" y="2334978"/>
              <a:ext cx="14173" cy="20779"/>
            </a:xfrm>
            <a:custGeom>
              <a:avLst/>
              <a:gdLst/>
              <a:ahLst/>
              <a:cxnLst/>
              <a:rect l="l" t="t" r="r" b="b"/>
              <a:pathLst>
                <a:path w="1002" h="1469" extrusionOk="0">
                  <a:moveTo>
                    <a:pt x="835" y="100"/>
                  </a:moveTo>
                  <a:cubicBezTo>
                    <a:pt x="668" y="0"/>
                    <a:pt x="368" y="234"/>
                    <a:pt x="201" y="601"/>
                  </a:cubicBezTo>
                  <a:cubicBezTo>
                    <a:pt x="1" y="968"/>
                    <a:pt x="1" y="1301"/>
                    <a:pt x="167" y="1368"/>
                  </a:cubicBezTo>
                  <a:cubicBezTo>
                    <a:pt x="334" y="1468"/>
                    <a:pt x="601" y="1268"/>
                    <a:pt x="768" y="901"/>
                  </a:cubicBezTo>
                  <a:cubicBezTo>
                    <a:pt x="935" y="567"/>
                    <a:pt x="1001" y="167"/>
                    <a:pt x="835" y="10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52"/>
            <p:cNvSpPr/>
            <p:nvPr/>
          </p:nvSpPr>
          <p:spPr>
            <a:xfrm>
              <a:off x="2609857" y="2324129"/>
              <a:ext cx="10863" cy="10382"/>
            </a:xfrm>
            <a:custGeom>
              <a:avLst/>
              <a:gdLst/>
              <a:ahLst/>
              <a:cxnLst/>
              <a:rect l="l" t="t" r="r" b="b"/>
              <a:pathLst>
                <a:path w="768" h="734" extrusionOk="0">
                  <a:moveTo>
                    <a:pt x="668" y="67"/>
                  </a:moveTo>
                  <a:cubicBezTo>
                    <a:pt x="601" y="0"/>
                    <a:pt x="434" y="67"/>
                    <a:pt x="267" y="234"/>
                  </a:cubicBezTo>
                  <a:cubicBezTo>
                    <a:pt x="100" y="400"/>
                    <a:pt x="0" y="567"/>
                    <a:pt x="100" y="667"/>
                  </a:cubicBezTo>
                  <a:cubicBezTo>
                    <a:pt x="167" y="734"/>
                    <a:pt x="334" y="667"/>
                    <a:pt x="501" y="500"/>
                  </a:cubicBezTo>
                  <a:cubicBezTo>
                    <a:pt x="668" y="334"/>
                    <a:pt x="768" y="100"/>
                    <a:pt x="668" y="67"/>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52"/>
            <p:cNvSpPr/>
            <p:nvPr/>
          </p:nvSpPr>
          <p:spPr>
            <a:xfrm>
              <a:off x="2874086" y="2016008"/>
              <a:ext cx="109949" cy="145340"/>
            </a:xfrm>
            <a:custGeom>
              <a:avLst/>
              <a:gdLst/>
              <a:ahLst/>
              <a:cxnLst/>
              <a:rect l="l" t="t" r="r" b="b"/>
              <a:pathLst>
                <a:path w="7773" h="10275" extrusionOk="0">
                  <a:moveTo>
                    <a:pt x="3169" y="2169"/>
                  </a:moveTo>
                  <a:cubicBezTo>
                    <a:pt x="3169" y="2169"/>
                    <a:pt x="7339" y="1"/>
                    <a:pt x="7572" y="4204"/>
                  </a:cubicBezTo>
                  <a:cubicBezTo>
                    <a:pt x="7773" y="8440"/>
                    <a:pt x="4504" y="10275"/>
                    <a:pt x="3169" y="9474"/>
                  </a:cubicBezTo>
                  <a:cubicBezTo>
                    <a:pt x="1835" y="8674"/>
                    <a:pt x="0" y="4004"/>
                    <a:pt x="3169" y="2169"/>
                  </a:cubicBezTo>
                  <a:close/>
                </a:path>
              </a:pathLst>
            </a:custGeom>
            <a:solidFill>
              <a:srgbClr val="F6C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52"/>
            <p:cNvSpPr/>
            <p:nvPr/>
          </p:nvSpPr>
          <p:spPr>
            <a:xfrm>
              <a:off x="2874086" y="2016008"/>
              <a:ext cx="109949" cy="145340"/>
            </a:xfrm>
            <a:custGeom>
              <a:avLst/>
              <a:gdLst/>
              <a:ahLst/>
              <a:cxnLst/>
              <a:rect l="l" t="t" r="r" b="b"/>
              <a:pathLst>
                <a:path w="7773" h="10275" extrusionOk="0">
                  <a:moveTo>
                    <a:pt x="3169" y="2169"/>
                  </a:moveTo>
                  <a:cubicBezTo>
                    <a:pt x="3169" y="2169"/>
                    <a:pt x="7339" y="1"/>
                    <a:pt x="7572" y="4204"/>
                  </a:cubicBezTo>
                  <a:cubicBezTo>
                    <a:pt x="7773" y="8440"/>
                    <a:pt x="4504" y="10275"/>
                    <a:pt x="3169" y="9474"/>
                  </a:cubicBezTo>
                  <a:cubicBezTo>
                    <a:pt x="1835" y="8674"/>
                    <a:pt x="0" y="4004"/>
                    <a:pt x="3169" y="2169"/>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52"/>
            <p:cNvSpPr/>
            <p:nvPr/>
          </p:nvSpPr>
          <p:spPr>
            <a:xfrm>
              <a:off x="2874086" y="2046208"/>
              <a:ext cx="91546" cy="108068"/>
            </a:xfrm>
            <a:custGeom>
              <a:avLst/>
              <a:gdLst/>
              <a:ahLst/>
              <a:cxnLst/>
              <a:rect l="l" t="t" r="r" b="b"/>
              <a:pathLst>
                <a:path w="6472" h="7640" extrusionOk="0">
                  <a:moveTo>
                    <a:pt x="3169" y="34"/>
                  </a:moveTo>
                  <a:lnTo>
                    <a:pt x="3236" y="1"/>
                  </a:lnTo>
                  <a:lnTo>
                    <a:pt x="3236" y="201"/>
                  </a:lnTo>
                  <a:cubicBezTo>
                    <a:pt x="3403" y="1302"/>
                    <a:pt x="3103" y="3003"/>
                    <a:pt x="4103" y="3803"/>
                  </a:cubicBezTo>
                  <a:cubicBezTo>
                    <a:pt x="5104" y="4571"/>
                    <a:pt x="6472" y="5138"/>
                    <a:pt x="5671" y="6672"/>
                  </a:cubicBezTo>
                  <a:cubicBezTo>
                    <a:pt x="5671" y="6706"/>
                    <a:pt x="5638" y="6739"/>
                    <a:pt x="5638" y="6739"/>
                  </a:cubicBezTo>
                  <a:cubicBezTo>
                    <a:pt x="4770" y="7406"/>
                    <a:pt x="3770" y="7640"/>
                    <a:pt x="3169" y="7239"/>
                  </a:cubicBezTo>
                  <a:cubicBezTo>
                    <a:pt x="1835" y="6539"/>
                    <a:pt x="0" y="1869"/>
                    <a:pt x="3169" y="34"/>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52"/>
            <p:cNvSpPr/>
            <p:nvPr/>
          </p:nvSpPr>
          <p:spPr>
            <a:xfrm>
              <a:off x="2925036" y="2072164"/>
              <a:ext cx="29280" cy="51912"/>
            </a:xfrm>
            <a:custGeom>
              <a:avLst/>
              <a:gdLst/>
              <a:ahLst/>
              <a:cxnLst/>
              <a:rect l="l" t="t" r="r" b="b"/>
              <a:pathLst>
                <a:path w="2070" h="3670" extrusionOk="0">
                  <a:moveTo>
                    <a:pt x="68" y="2736"/>
                  </a:moveTo>
                  <a:cubicBezTo>
                    <a:pt x="335" y="2669"/>
                    <a:pt x="535" y="2569"/>
                    <a:pt x="768" y="2502"/>
                  </a:cubicBezTo>
                  <a:cubicBezTo>
                    <a:pt x="835" y="2502"/>
                    <a:pt x="902" y="2469"/>
                    <a:pt x="968" y="2469"/>
                  </a:cubicBezTo>
                  <a:lnTo>
                    <a:pt x="1035" y="2469"/>
                  </a:lnTo>
                  <a:lnTo>
                    <a:pt x="1035" y="2469"/>
                  </a:lnTo>
                  <a:lnTo>
                    <a:pt x="1068" y="2469"/>
                  </a:lnTo>
                  <a:lnTo>
                    <a:pt x="1102" y="2469"/>
                  </a:lnTo>
                  <a:lnTo>
                    <a:pt x="1102" y="2469"/>
                  </a:lnTo>
                  <a:lnTo>
                    <a:pt x="1102" y="2469"/>
                  </a:lnTo>
                  <a:cubicBezTo>
                    <a:pt x="1102" y="2469"/>
                    <a:pt x="1102" y="2502"/>
                    <a:pt x="1168" y="2502"/>
                  </a:cubicBezTo>
                  <a:lnTo>
                    <a:pt x="1168" y="2569"/>
                  </a:lnTo>
                  <a:cubicBezTo>
                    <a:pt x="1202" y="2836"/>
                    <a:pt x="1035" y="3069"/>
                    <a:pt x="868" y="3236"/>
                  </a:cubicBezTo>
                  <a:cubicBezTo>
                    <a:pt x="535" y="3636"/>
                    <a:pt x="168" y="3670"/>
                    <a:pt x="201" y="3670"/>
                  </a:cubicBezTo>
                  <a:lnTo>
                    <a:pt x="435" y="3670"/>
                  </a:lnTo>
                  <a:cubicBezTo>
                    <a:pt x="535" y="3670"/>
                    <a:pt x="601" y="3670"/>
                    <a:pt x="735" y="3636"/>
                  </a:cubicBezTo>
                  <a:cubicBezTo>
                    <a:pt x="868" y="3570"/>
                    <a:pt x="1002" y="3536"/>
                    <a:pt x="1102" y="3470"/>
                  </a:cubicBezTo>
                  <a:cubicBezTo>
                    <a:pt x="1235" y="3369"/>
                    <a:pt x="1369" y="3303"/>
                    <a:pt x="1502" y="3136"/>
                  </a:cubicBezTo>
                  <a:cubicBezTo>
                    <a:pt x="1602" y="3003"/>
                    <a:pt x="1702" y="2802"/>
                    <a:pt x="1736" y="2569"/>
                  </a:cubicBezTo>
                  <a:lnTo>
                    <a:pt x="1736" y="2369"/>
                  </a:lnTo>
                  <a:cubicBezTo>
                    <a:pt x="1736" y="2302"/>
                    <a:pt x="1736" y="2235"/>
                    <a:pt x="1702" y="2169"/>
                  </a:cubicBezTo>
                  <a:cubicBezTo>
                    <a:pt x="1669" y="2069"/>
                    <a:pt x="1602" y="2035"/>
                    <a:pt x="1569" y="1968"/>
                  </a:cubicBezTo>
                  <a:cubicBezTo>
                    <a:pt x="1535" y="1868"/>
                    <a:pt x="1435" y="1868"/>
                    <a:pt x="1369" y="1835"/>
                  </a:cubicBezTo>
                  <a:cubicBezTo>
                    <a:pt x="1269" y="1802"/>
                    <a:pt x="1202" y="1802"/>
                    <a:pt x="1168" y="1802"/>
                  </a:cubicBezTo>
                  <a:lnTo>
                    <a:pt x="1102" y="1802"/>
                  </a:lnTo>
                  <a:lnTo>
                    <a:pt x="1102" y="1802"/>
                  </a:lnTo>
                  <a:lnTo>
                    <a:pt x="1102" y="1802"/>
                  </a:lnTo>
                  <a:lnTo>
                    <a:pt x="1102" y="1802"/>
                  </a:lnTo>
                  <a:lnTo>
                    <a:pt x="1102" y="1802"/>
                  </a:lnTo>
                  <a:lnTo>
                    <a:pt x="1102" y="1802"/>
                  </a:lnTo>
                  <a:lnTo>
                    <a:pt x="1102" y="1802"/>
                  </a:lnTo>
                  <a:lnTo>
                    <a:pt x="1102" y="1735"/>
                  </a:lnTo>
                  <a:lnTo>
                    <a:pt x="1168" y="1635"/>
                  </a:lnTo>
                  <a:cubicBezTo>
                    <a:pt x="1202" y="1535"/>
                    <a:pt x="1202" y="1468"/>
                    <a:pt x="1235" y="1368"/>
                  </a:cubicBezTo>
                  <a:cubicBezTo>
                    <a:pt x="1335" y="1034"/>
                    <a:pt x="1435" y="801"/>
                    <a:pt x="1569" y="567"/>
                  </a:cubicBezTo>
                  <a:cubicBezTo>
                    <a:pt x="1702" y="367"/>
                    <a:pt x="1836" y="201"/>
                    <a:pt x="1902" y="134"/>
                  </a:cubicBezTo>
                  <a:cubicBezTo>
                    <a:pt x="2036" y="34"/>
                    <a:pt x="2069" y="0"/>
                    <a:pt x="2069" y="0"/>
                  </a:cubicBezTo>
                  <a:cubicBezTo>
                    <a:pt x="2069" y="0"/>
                    <a:pt x="2002" y="0"/>
                    <a:pt x="1869" y="34"/>
                  </a:cubicBezTo>
                  <a:cubicBezTo>
                    <a:pt x="1702" y="67"/>
                    <a:pt x="1535" y="201"/>
                    <a:pt x="1335" y="401"/>
                  </a:cubicBezTo>
                  <a:cubicBezTo>
                    <a:pt x="1102" y="634"/>
                    <a:pt x="935" y="868"/>
                    <a:pt x="768" y="1201"/>
                  </a:cubicBezTo>
                  <a:lnTo>
                    <a:pt x="668" y="1468"/>
                  </a:lnTo>
                  <a:lnTo>
                    <a:pt x="601" y="1568"/>
                  </a:lnTo>
                  <a:lnTo>
                    <a:pt x="535" y="1802"/>
                  </a:lnTo>
                  <a:cubicBezTo>
                    <a:pt x="368" y="2135"/>
                    <a:pt x="168" y="2502"/>
                    <a:pt x="1" y="2869"/>
                  </a:cubicBezTo>
                  <a:cubicBezTo>
                    <a:pt x="1" y="2802"/>
                    <a:pt x="34" y="2802"/>
                    <a:pt x="68" y="2736"/>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52"/>
            <p:cNvSpPr/>
            <p:nvPr/>
          </p:nvSpPr>
          <p:spPr>
            <a:xfrm>
              <a:off x="2944853" y="2046208"/>
              <a:ext cx="18417" cy="9930"/>
            </a:xfrm>
            <a:custGeom>
              <a:avLst/>
              <a:gdLst/>
              <a:ahLst/>
              <a:cxnLst/>
              <a:rect l="l" t="t" r="r" b="b"/>
              <a:pathLst>
                <a:path w="1302" h="702" extrusionOk="0">
                  <a:moveTo>
                    <a:pt x="1269" y="468"/>
                  </a:moveTo>
                  <a:cubicBezTo>
                    <a:pt x="1235" y="635"/>
                    <a:pt x="935" y="701"/>
                    <a:pt x="601" y="635"/>
                  </a:cubicBezTo>
                  <a:cubicBezTo>
                    <a:pt x="268" y="568"/>
                    <a:pt x="1" y="401"/>
                    <a:pt x="1" y="234"/>
                  </a:cubicBezTo>
                  <a:cubicBezTo>
                    <a:pt x="34" y="67"/>
                    <a:pt x="335" y="1"/>
                    <a:pt x="668" y="67"/>
                  </a:cubicBezTo>
                  <a:cubicBezTo>
                    <a:pt x="1035" y="134"/>
                    <a:pt x="1302" y="301"/>
                    <a:pt x="1269" y="468"/>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52"/>
            <p:cNvSpPr/>
            <p:nvPr/>
          </p:nvSpPr>
          <p:spPr>
            <a:xfrm>
              <a:off x="2863505" y="1863963"/>
              <a:ext cx="100246" cy="218314"/>
            </a:xfrm>
            <a:custGeom>
              <a:avLst/>
              <a:gdLst/>
              <a:ahLst/>
              <a:cxnLst/>
              <a:rect l="l" t="t" r="r" b="b"/>
              <a:pathLst>
                <a:path w="7087" h="15434" extrusionOk="0">
                  <a:moveTo>
                    <a:pt x="1099" y="1"/>
                  </a:moveTo>
                  <a:cubicBezTo>
                    <a:pt x="1" y="1"/>
                    <a:pt x="1000" y="1482"/>
                    <a:pt x="648" y="2411"/>
                  </a:cubicBezTo>
                  <a:cubicBezTo>
                    <a:pt x="215" y="3311"/>
                    <a:pt x="1416" y="4679"/>
                    <a:pt x="2883" y="6780"/>
                  </a:cubicBezTo>
                  <a:cubicBezTo>
                    <a:pt x="4351" y="8915"/>
                    <a:pt x="3384" y="13852"/>
                    <a:pt x="3350" y="14719"/>
                  </a:cubicBezTo>
                  <a:cubicBezTo>
                    <a:pt x="3334" y="15139"/>
                    <a:pt x="3412" y="15433"/>
                    <a:pt x="3688" y="15433"/>
                  </a:cubicBezTo>
                  <a:cubicBezTo>
                    <a:pt x="3984" y="15433"/>
                    <a:pt x="4507" y="15098"/>
                    <a:pt x="5385" y="14219"/>
                  </a:cubicBezTo>
                  <a:cubicBezTo>
                    <a:pt x="7086" y="12518"/>
                    <a:pt x="4985" y="9149"/>
                    <a:pt x="4985" y="9149"/>
                  </a:cubicBezTo>
                  <a:cubicBezTo>
                    <a:pt x="4985" y="9149"/>
                    <a:pt x="6486" y="7814"/>
                    <a:pt x="6252" y="4979"/>
                  </a:cubicBezTo>
                  <a:cubicBezTo>
                    <a:pt x="6019" y="1210"/>
                    <a:pt x="1249" y="9"/>
                    <a:pt x="1249" y="9"/>
                  </a:cubicBezTo>
                  <a:cubicBezTo>
                    <a:pt x="1195" y="3"/>
                    <a:pt x="1145" y="1"/>
                    <a:pt x="1099" y="1"/>
                  </a:cubicBezTo>
                  <a:close/>
                </a:path>
              </a:pathLst>
            </a:custGeom>
            <a:solidFill>
              <a:srgbClr val="F77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52"/>
            <p:cNvSpPr/>
            <p:nvPr/>
          </p:nvSpPr>
          <p:spPr>
            <a:xfrm>
              <a:off x="2863505" y="1863963"/>
              <a:ext cx="100246" cy="218314"/>
            </a:xfrm>
            <a:custGeom>
              <a:avLst/>
              <a:gdLst/>
              <a:ahLst/>
              <a:cxnLst/>
              <a:rect l="l" t="t" r="r" b="b"/>
              <a:pathLst>
                <a:path w="7087" h="15434" extrusionOk="0">
                  <a:moveTo>
                    <a:pt x="1099" y="1"/>
                  </a:moveTo>
                  <a:cubicBezTo>
                    <a:pt x="1" y="1"/>
                    <a:pt x="1000" y="1482"/>
                    <a:pt x="648" y="2411"/>
                  </a:cubicBezTo>
                  <a:cubicBezTo>
                    <a:pt x="215" y="3311"/>
                    <a:pt x="1416" y="4679"/>
                    <a:pt x="2883" y="6780"/>
                  </a:cubicBezTo>
                  <a:cubicBezTo>
                    <a:pt x="4351" y="8915"/>
                    <a:pt x="3384" y="13852"/>
                    <a:pt x="3350" y="14719"/>
                  </a:cubicBezTo>
                  <a:cubicBezTo>
                    <a:pt x="3334" y="15139"/>
                    <a:pt x="3412" y="15433"/>
                    <a:pt x="3688" y="15433"/>
                  </a:cubicBezTo>
                  <a:cubicBezTo>
                    <a:pt x="3984" y="15433"/>
                    <a:pt x="4507" y="15098"/>
                    <a:pt x="5385" y="14219"/>
                  </a:cubicBezTo>
                  <a:cubicBezTo>
                    <a:pt x="7086" y="12518"/>
                    <a:pt x="4985" y="9149"/>
                    <a:pt x="4985" y="9149"/>
                  </a:cubicBezTo>
                  <a:cubicBezTo>
                    <a:pt x="4985" y="9149"/>
                    <a:pt x="6486" y="7814"/>
                    <a:pt x="6252" y="4979"/>
                  </a:cubicBezTo>
                  <a:cubicBezTo>
                    <a:pt x="6019" y="1210"/>
                    <a:pt x="1249" y="9"/>
                    <a:pt x="1249" y="9"/>
                  </a:cubicBezTo>
                  <a:cubicBezTo>
                    <a:pt x="1195" y="3"/>
                    <a:pt x="1145" y="1"/>
                    <a:pt x="1099" y="1"/>
                  </a:cubicBezTo>
                  <a:close/>
                </a:path>
              </a:pathLst>
            </a:custGeom>
            <a:solidFill>
              <a:srgbClr val="EF4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52"/>
            <p:cNvSpPr/>
            <p:nvPr/>
          </p:nvSpPr>
          <p:spPr>
            <a:xfrm>
              <a:off x="2867013" y="1874940"/>
              <a:ext cx="84941" cy="207578"/>
            </a:xfrm>
            <a:custGeom>
              <a:avLst/>
              <a:gdLst/>
              <a:ahLst/>
              <a:cxnLst/>
              <a:rect l="l" t="t" r="r" b="b"/>
              <a:pathLst>
                <a:path w="6005" h="14675" extrusionOk="0">
                  <a:moveTo>
                    <a:pt x="2835" y="0"/>
                  </a:moveTo>
                  <a:cubicBezTo>
                    <a:pt x="1835" y="267"/>
                    <a:pt x="1001" y="901"/>
                    <a:pt x="267" y="1768"/>
                  </a:cubicBezTo>
                  <a:cubicBezTo>
                    <a:pt x="0" y="2669"/>
                    <a:pt x="1134" y="4003"/>
                    <a:pt x="2569" y="6071"/>
                  </a:cubicBezTo>
                  <a:cubicBezTo>
                    <a:pt x="4003" y="8173"/>
                    <a:pt x="3102" y="13109"/>
                    <a:pt x="3002" y="13977"/>
                  </a:cubicBezTo>
                  <a:cubicBezTo>
                    <a:pt x="3002" y="14380"/>
                    <a:pt x="3096" y="14674"/>
                    <a:pt x="3389" y="14674"/>
                  </a:cubicBezTo>
                  <a:cubicBezTo>
                    <a:pt x="3701" y="14674"/>
                    <a:pt x="4241" y="14339"/>
                    <a:pt x="5137" y="13443"/>
                  </a:cubicBezTo>
                  <a:cubicBezTo>
                    <a:pt x="5270" y="13310"/>
                    <a:pt x="5404" y="13143"/>
                    <a:pt x="5471" y="12976"/>
                  </a:cubicBezTo>
                  <a:cubicBezTo>
                    <a:pt x="5104" y="12476"/>
                    <a:pt x="4803" y="11842"/>
                    <a:pt x="4837" y="11008"/>
                  </a:cubicBezTo>
                  <a:cubicBezTo>
                    <a:pt x="4904" y="10241"/>
                    <a:pt x="5104" y="9807"/>
                    <a:pt x="5337" y="9640"/>
                  </a:cubicBezTo>
                  <a:cubicBezTo>
                    <a:pt x="5070" y="8940"/>
                    <a:pt x="4737" y="8406"/>
                    <a:pt x="4737" y="8406"/>
                  </a:cubicBezTo>
                  <a:cubicBezTo>
                    <a:pt x="4737" y="8406"/>
                    <a:pt x="5938" y="7305"/>
                    <a:pt x="6004" y="5004"/>
                  </a:cubicBezTo>
                  <a:lnTo>
                    <a:pt x="6004" y="5004"/>
                  </a:lnTo>
                  <a:cubicBezTo>
                    <a:pt x="5728" y="5215"/>
                    <a:pt x="5436" y="5363"/>
                    <a:pt x="5152" y="5363"/>
                  </a:cubicBezTo>
                  <a:cubicBezTo>
                    <a:pt x="4852" y="5363"/>
                    <a:pt x="4560" y="5198"/>
                    <a:pt x="4303" y="4770"/>
                  </a:cubicBezTo>
                  <a:cubicBezTo>
                    <a:pt x="3503" y="3469"/>
                    <a:pt x="3836" y="1835"/>
                    <a:pt x="4136" y="901"/>
                  </a:cubicBezTo>
                  <a:cubicBezTo>
                    <a:pt x="3736" y="567"/>
                    <a:pt x="3269" y="267"/>
                    <a:pt x="2835" y="0"/>
                  </a:cubicBezTo>
                  <a:close/>
                </a:path>
              </a:pathLst>
            </a:custGeom>
            <a:solidFill>
              <a:srgbClr val="EF4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2"/>
            <p:cNvSpPr/>
            <p:nvPr/>
          </p:nvSpPr>
          <p:spPr>
            <a:xfrm>
              <a:off x="2915601" y="1879495"/>
              <a:ext cx="40129" cy="115367"/>
            </a:xfrm>
            <a:custGeom>
              <a:avLst/>
              <a:gdLst/>
              <a:ahLst/>
              <a:cxnLst/>
              <a:rect l="l" t="t" r="r" b="b"/>
              <a:pathLst>
                <a:path w="2837" h="8156" extrusionOk="0">
                  <a:moveTo>
                    <a:pt x="176" y="1"/>
                  </a:moveTo>
                  <a:cubicBezTo>
                    <a:pt x="149" y="1"/>
                    <a:pt x="134" y="5"/>
                    <a:pt x="134" y="12"/>
                  </a:cubicBezTo>
                  <a:cubicBezTo>
                    <a:pt x="68" y="78"/>
                    <a:pt x="401" y="145"/>
                    <a:pt x="735" y="445"/>
                  </a:cubicBezTo>
                  <a:cubicBezTo>
                    <a:pt x="1135" y="679"/>
                    <a:pt x="1502" y="1212"/>
                    <a:pt x="1735" y="1813"/>
                  </a:cubicBezTo>
                  <a:cubicBezTo>
                    <a:pt x="2002" y="2380"/>
                    <a:pt x="2136" y="3014"/>
                    <a:pt x="2169" y="3481"/>
                  </a:cubicBezTo>
                  <a:cubicBezTo>
                    <a:pt x="2202" y="3948"/>
                    <a:pt x="2202" y="4281"/>
                    <a:pt x="2202" y="4281"/>
                  </a:cubicBezTo>
                  <a:lnTo>
                    <a:pt x="2202" y="5049"/>
                  </a:lnTo>
                  <a:cubicBezTo>
                    <a:pt x="2169" y="5516"/>
                    <a:pt x="2136" y="6149"/>
                    <a:pt x="1869" y="6716"/>
                  </a:cubicBezTo>
                  <a:cubicBezTo>
                    <a:pt x="1735" y="7017"/>
                    <a:pt x="1635" y="7283"/>
                    <a:pt x="1402" y="7484"/>
                  </a:cubicBezTo>
                  <a:cubicBezTo>
                    <a:pt x="1235" y="7684"/>
                    <a:pt x="1002" y="7817"/>
                    <a:pt x="801" y="7884"/>
                  </a:cubicBezTo>
                  <a:cubicBezTo>
                    <a:pt x="490" y="7973"/>
                    <a:pt x="238" y="7973"/>
                    <a:pt x="105" y="7973"/>
                  </a:cubicBezTo>
                  <a:cubicBezTo>
                    <a:pt x="38" y="7973"/>
                    <a:pt x="1" y="7973"/>
                    <a:pt x="1" y="7984"/>
                  </a:cubicBezTo>
                  <a:cubicBezTo>
                    <a:pt x="1" y="8014"/>
                    <a:pt x="249" y="8155"/>
                    <a:pt x="696" y="8155"/>
                  </a:cubicBezTo>
                  <a:cubicBezTo>
                    <a:pt x="740" y="8155"/>
                    <a:pt x="787" y="8154"/>
                    <a:pt x="835" y="8151"/>
                  </a:cubicBezTo>
                  <a:cubicBezTo>
                    <a:pt x="1135" y="8117"/>
                    <a:pt x="1402" y="7984"/>
                    <a:pt x="1669" y="7784"/>
                  </a:cubicBezTo>
                  <a:cubicBezTo>
                    <a:pt x="1902" y="7517"/>
                    <a:pt x="2136" y="7217"/>
                    <a:pt x="2302" y="6950"/>
                  </a:cubicBezTo>
                  <a:cubicBezTo>
                    <a:pt x="2636" y="6316"/>
                    <a:pt x="2736" y="5649"/>
                    <a:pt x="2803" y="5149"/>
                  </a:cubicBezTo>
                  <a:cubicBezTo>
                    <a:pt x="2836" y="4648"/>
                    <a:pt x="2836" y="4315"/>
                    <a:pt x="2836" y="4315"/>
                  </a:cubicBezTo>
                  <a:cubicBezTo>
                    <a:pt x="2836" y="4315"/>
                    <a:pt x="2836" y="3981"/>
                    <a:pt x="2736" y="3481"/>
                  </a:cubicBezTo>
                  <a:cubicBezTo>
                    <a:pt x="2669" y="2980"/>
                    <a:pt x="2469" y="2313"/>
                    <a:pt x="2169" y="1679"/>
                  </a:cubicBezTo>
                  <a:cubicBezTo>
                    <a:pt x="1835" y="1079"/>
                    <a:pt x="1368" y="512"/>
                    <a:pt x="901" y="278"/>
                  </a:cubicBezTo>
                  <a:cubicBezTo>
                    <a:pt x="581" y="65"/>
                    <a:pt x="282" y="1"/>
                    <a:pt x="1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2"/>
            <p:cNvSpPr/>
            <p:nvPr/>
          </p:nvSpPr>
          <p:spPr>
            <a:xfrm>
              <a:off x="2921274" y="1992824"/>
              <a:ext cx="27371" cy="80598"/>
            </a:xfrm>
            <a:custGeom>
              <a:avLst/>
              <a:gdLst/>
              <a:ahLst/>
              <a:cxnLst/>
              <a:rect l="l" t="t" r="r" b="b"/>
              <a:pathLst>
                <a:path w="1935" h="5698" extrusionOk="0">
                  <a:moveTo>
                    <a:pt x="507" y="0"/>
                  </a:moveTo>
                  <a:cubicBezTo>
                    <a:pt x="503" y="0"/>
                    <a:pt x="500" y="2"/>
                    <a:pt x="500" y="5"/>
                  </a:cubicBezTo>
                  <a:cubicBezTo>
                    <a:pt x="467" y="39"/>
                    <a:pt x="601" y="239"/>
                    <a:pt x="767" y="472"/>
                  </a:cubicBezTo>
                  <a:cubicBezTo>
                    <a:pt x="934" y="773"/>
                    <a:pt x="1101" y="1140"/>
                    <a:pt x="1168" y="1506"/>
                  </a:cubicBezTo>
                  <a:cubicBezTo>
                    <a:pt x="1301" y="1873"/>
                    <a:pt x="1334" y="2307"/>
                    <a:pt x="1334" y="2607"/>
                  </a:cubicBezTo>
                  <a:lnTo>
                    <a:pt x="1334" y="3108"/>
                  </a:lnTo>
                  <a:lnTo>
                    <a:pt x="1334" y="3608"/>
                  </a:lnTo>
                  <a:cubicBezTo>
                    <a:pt x="1334" y="3908"/>
                    <a:pt x="1301" y="4275"/>
                    <a:pt x="1134" y="4642"/>
                  </a:cubicBezTo>
                  <a:cubicBezTo>
                    <a:pt x="967" y="4976"/>
                    <a:pt x="701" y="5276"/>
                    <a:pt x="467" y="5443"/>
                  </a:cubicBezTo>
                  <a:cubicBezTo>
                    <a:pt x="200" y="5609"/>
                    <a:pt x="0" y="5643"/>
                    <a:pt x="0" y="5676"/>
                  </a:cubicBezTo>
                  <a:cubicBezTo>
                    <a:pt x="0" y="5676"/>
                    <a:pt x="65" y="5698"/>
                    <a:pt x="196" y="5698"/>
                  </a:cubicBezTo>
                  <a:cubicBezTo>
                    <a:pt x="294" y="5698"/>
                    <a:pt x="429" y="5686"/>
                    <a:pt x="601" y="5643"/>
                  </a:cubicBezTo>
                  <a:cubicBezTo>
                    <a:pt x="934" y="5509"/>
                    <a:pt x="1301" y="5209"/>
                    <a:pt x="1501" y="4809"/>
                  </a:cubicBezTo>
                  <a:cubicBezTo>
                    <a:pt x="1701" y="4442"/>
                    <a:pt x="1835" y="3975"/>
                    <a:pt x="1868" y="3641"/>
                  </a:cubicBezTo>
                  <a:cubicBezTo>
                    <a:pt x="1935" y="3308"/>
                    <a:pt x="1935" y="3108"/>
                    <a:pt x="1935" y="3108"/>
                  </a:cubicBezTo>
                  <a:cubicBezTo>
                    <a:pt x="1935" y="3108"/>
                    <a:pt x="1935" y="2907"/>
                    <a:pt x="1868" y="2574"/>
                  </a:cubicBezTo>
                  <a:cubicBezTo>
                    <a:pt x="1835" y="2240"/>
                    <a:pt x="1768" y="1807"/>
                    <a:pt x="1601" y="1406"/>
                  </a:cubicBezTo>
                  <a:cubicBezTo>
                    <a:pt x="1434" y="973"/>
                    <a:pt x="1168" y="606"/>
                    <a:pt x="967" y="339"/>
                  </a:cubicBezTo>
                  <a:cubicBezTo>
                    <a:pt x="728" y="129"/>
                    <a:pt x="542" y="0"/>
                    <a:pt x="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52"/>
            <p:cNvSpPr/>
            <p:nvPr/>
          </p:nvSpPr>
          <p:spPr>
            <a:xfrm>
              <a:off x="2517844" y="1801796"/>
              <a:ext cx="38234" cy="58518"/>
            </a:xfrm>
            <a:custGeom>
              <a:avLst/>
              <a:gdLst/>
              <a:ahLst/>
              <a:cxnLst/>
              <a:rect l="l" t="t" r="r" b="b"/>
              <a:pathLst>
                <a:path w="2703" h="4137" extrusionOk="0">
                  <a:moveTo>
                    <a:pt x="1502" y="1"/>
                  </a:moveTo>
                  <a:lnTo>
                    <a:pt x="1" y="501"/>
                  </a:lnTo>
                  <a:lnTo>
                    <a:pt x="1202" y="4137"/>
                  </a:lnTo>
                  <a:lnTo>
                    <a:pt x="2703" y="3637"/>
                  </a:lnTo>
                  <a:lnTo>
                    <a:pt x="1502" y="1"/>
                  </a:ln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52"/>
            <p:cNvSpPr/>
            <p:nvPr/>
          </p:nvSpPr>
          <p:spPr>
            <a:xfrm>
              <a:off x="2517844" y="1801796"/>
              <a:ext cx="38234" cy="58518"/>
            </a:xfrm>
            <a:custGeom>
              <a:avLst/>
              <a:gdLst/>
              <a:ahLst/>
              <a:cxnLst/>
              <a:rect l="l" t="t" r="r" b="b"/>
              <a:pathLst>
                <a:path w="2703" h="4137" extrusionOk="0">
                  <a:moveTo>
                    <a:pt x="1502" y="1"/>
                  </a:moveTo>
                  <a:lnTo>
                    <a:pt x="1" y="501"/>
                  </a:lnTo>
                  <a:lnTo>
                    <a:pt x="1202" y="4137"/>
                  </a:lnTo>
                  <a:lnTo>
                    <a:pt x="2703" y="3637"/>
                  </a:lnTo>
                  <a:lnTo>
                    <a:pt x="150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52"/>
            <p:cNvSpPr/>
            <p:nvPr/>
          </p:nvSpPr>
          <p:spPr>
            <a:xfrm>
              <a:off x="2384315" y="1645367"/>
              <a:ext cx="405792" cy="182654"/>
            </a:xfrm>
            <a:custGeom>
              <a:avLst/>
              <a:gdLst/>
              <a:ahLst/>
              <a:cxnLst/>
              <a:rect l="l" t="t" r="r" b="b"/>
              <a:pathLst>
                <a:path w="28688" h="12913" extrusionOk="0">
                  <a:moveTo>
                    <a:pt x="25582" y="1170"/>
                  </a:moveTo>
                  <a:cubicBezTo>
                    <a:pt x="26137" y="1170"/>
                    <a:pt x="26479" y="1248"/>
                    <a:pt x="26586" y="1386"/>
                  </a:cubicBezTo>
                  <a:cubicBezTo>
                    <a:pt x="26686" y="2153"/>
                    <a:pt x="22850" y="5289"/>
                    <a:pt x="15178" y="8458"/>
                  </a:cubicBezTo>
                  <a:cubicBezTo>
                    <a:pt x="9319" y="10878"/>
                    <a:pt x="5055" y="11761"/>
                    <a:pt x="3159" y="11761"/>
                  </a:cubicBezTo>
                  <a:cubicBezTo>
                    <a:pt x="2573" y="11761"/>
                    <a:pt x="2213" y="11676"/>
                    <a:pt x="2102" y="11527"/>
                  </a:cubicBezTo>
                  <a:cubicBezTo>
                    <a:pt x="2002" y="10793"/>
                    <a:pt x="5872" y="7657"/>
                    <a:pt x="13544" y="4488"/>
                  </a:cubicBezTo>
                  <a:cubicBezTo>
                    <a:pt x="19453" y="2048"/>
                    <a:pt x="23720" y="1170"/>
                    <a:pt x="25582" y="1170"/>
                  </a:cubicBezTo>
                  <a:close/>
                  <a:moveTo>
                    <a:pt x="25404" y="0"/>
                  </a:moveTo>
                  <a:cubicBezTo>
                    <a:pt x="22259" y="0"/>
                    <a:pt x="16695" y="1906"/>
                    <a:pt x="13077" y="3388"/>
                  </a:cubicBezTo>
                  <a:cubicBezTo>
                    <a:pt x="8106" y="5422"/>
                    <a:pt x="1" y="9559"/>
                    <a:pt x="1001" y="11994"/>
                  </a:cubicBezTo>
                  <a:cubicBezTo>
                    <a:pt x="1273" y="12647"/>
                    <a:pt x="2113" y="12913"/>
                    <a:pt x="3290" y="12913"/>
                  </a:cubicBezTo>
                  <a:cubicBezTo>
                    <a:pt x="6440" y="12913"/>
                    <a:pt x="12008" y="11007"/>
                    <a:pt x="15578" y="9525"/>
                  </a:cubicBezTo>
                  <a:cubicBezTo>
                    <a:pt x="20549" y="7490"/>
                    <a:pt x="28688" y="3354"/>
                    <a:pt x="27687" y="919"/>
                  </a:cubicBezTo>
                  <a:cubicBezTo>
                    <a:pt x="27415" y="266"/>
                    <a:pt x="26578" y="0"/>
                    <a:pt x="254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2"/>
            <p:cNvSpPr/>
            <p:nvPr/>
          </p:nvSpPr>
          <p:spPr>
            <a:xfrm>
              <a:off x="2635332" y="1660247"/>
              <a:ext cx="50979" cy="17469"/>
            </a:xfrm>
            <a:custGeom>
              <a:avLst/>
              <a:gdLst/>
              <a:ahLst/>
              <a:cxnLst/>
              <a:rect l="l" t="t" r="r" b="b"/>
              <a:pathLst>
                <a:path w="3604" h="1235" extrusionOk="0">
                  <a:moveTo>
                    <a:pt x="1769" y="1"/>
                  </a:moveTo>
                  <a:cubicBezTo>
                    <a:pt x="1168" y="167"/>
                    <a:pt x="601" y="334"/>
                    <a:pt x="1" y="568"/>
                  </a:cubicBezTo>
                  <a:cubicBezTo>
                    <a:pt x="601" y="801"/>
                    <a:pt x="1268" y="968"/>
                    <a:pt x="1835" y="1168"/>
                  </a:cubicBezTo>
                  <a:cubicBezTo>
                    <a:pt x="1869" y="1168"/>
                    <a:pt x="1935" y="1235"/>
                    <a:pt x="1969" y="1235"/>
                  </a:cubicBezTo>
                  <a:cubicBezTo>
                    <a:pt x="2536" y="1068"/>
                    <a:pt x="3103" y="901"/>
                    <a:pt x="3603" y="768"/>
                  </a:cubicBezTo>
                  <a:cubicBezTo>
                    <a:pt x="3203" y="568"/>
                    <a:pt x="2836" y="434"/>
                    <a:pt x="2436" y="267"/>
                  </a:cubicBezTo>
                  <a:cubicBezTo>
                    <a:pt x="2202" y="167"/>
                    <a:pt x="1969" y="101"/>
                    <a:pt x="1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2"/>
            <p:cNvSpPr/>
            <p:nvPr/>
          </p:nvSpPr>
          <p:spPr>
            <a:xfrm>
              <a:off x="2494250" y="1721113"/>
              <a:ext cx="33990" cy="14173"/>
            </a:xfrm>
            <a:custGeom>
              <a:avLst/>
              <a:gdLst/>
              <a:ahLst/>
              <a:cxnLst/>
              <a:rect l="l" t="t" r="r" b="b"/>
              <a:pathLst>
                <a:path w="2403" h="1002" extrusionOk="0">
                  <a:moveTo>
                    <a:pt x="968" y="1"/>
                  </a:moveTo>
                  <a:cubicBezTo>
                    <a:pt x="635" y="167"/>
                    <a:pt x="301" y="334"/>
                    <a:pt x="1" y="468"/>
                  </a:cubicBezTo>
                  <a:cubicBezTo>
                    <a:pt x="568" y="668"/>
                    <a:pt x="1068" y="835"/>
                    <a:pt x="1602" y="1001"/>
                  </a:cubicBezTo>
                  <a:cubicBezTo>
                    <a:pt x="1836" y="868"/>
                    <a:pt x="2136" y="734"/>
                    <a:pt x="2403" y="634"/>
                  </a:cubicBezTo>
                  <a:cubicBezTo>
                    <a:pt x="1902" y="434"/>
                    <a:pt x="1435" y="20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2"/>
            <p:cNvSpPr/>
            <p:nvPr/>
          </p:nvSpPr>
          <p:spPr>
            <a:xfrm>
              <a:off x="2559841" y="1672044"/>
              <a:ext cx="87303" cy="34457"/>
            </a:xfrm>
            <a:custGeom>
              <a:avLst/>
              <a:gdLst/>
              <a:ahLst/>
              <a:cxnLst/>
              <a:rect l="l" t="t" r="r" b="b"/>
              <a:pathLst>
                <a:path w="6172" h="2436" extrusionOk="0">
                  <a:moveTo>
                    <a:pt x="4671" y="0"/>
                  </a:moveTo>
                  <a:cubicBezTo>
                    <a:pt x="3270" y="467"/>
                    <a:pt x="1835" y="1001"/>
                    <a:pt x="668" y="1502"/>
                  </a:cubicBezTo>
                  <a:cubicBezTo>
                    <a:pt x="468" y="1635"/>
                    <a:pt x="201" y="1735"/>
                    <a:pt x="1" y="1802"/>
                  </a:cubicBezTo>
                  <a:cubicBezTo>
                    <a:pt x="534" y="2069"/>
                    <a:pt x="1101" y="2269"/>
                    <a:pt x="1602" y="2436"/>
                  </a:cubicBezTo>
                  <a:cubicBezTo>
                    <a:pt x="3270" y="1735"/>
                    <a:pt x="4804" y="1168"/>
                    <a:pt x="6172" y="768"/>
                  </a:cubicBezTo>
                  <a:cubicBezTo>
                    <a:pt x="5738" y="501"/>
                    <a:pt x="5271" y="267"/>
                    <a:pt x="4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2"/>
            <p:cNvSpPr/>
            <p:nvPr/>
          </p:nvSpPr>
          <p:spPr>
            <a:xfrm>
              <a:off x="2421120" y="1747536"/>
              <a:ext cx="55689" cy="34457"/>
            </a:xfrm>
            <a:custGeom>
              <a:avLst/>
              <a:gdLst/>
              <a:ahLst/>
              <a:cxnLst/>
              <a:rect l="l" t="t" r="r" b="b"/>
              <a:pathLst>
                <a:path w="3937" h="2436" extrusionOk="0">
                  <a:moveTo>
                    <a:pt x="2702" y="1"/>
                  </a:moveTo>
                  <a:cubicBezTo>
                    <a:pt x="1668" y="634"/>
                    <a:pt x="768" y="1268"/>
                    <a:pt x="1" y="1902"/>
                  </a:cubicBezTo>
                  <a:cubicBezTo>
                    <a:pt x="301" y="2002"/>
                    <a:pt x="601" y="2169"/>
                    <a:pt x="935" y="2302"/>
                  </a:cubicBezTo>
                  <a:cubicBezTo>
                    <a:pt x="1001" y="2336"/>
                    <a:pt x="1135" y="2402"/>
                    <a:pt x="1235" y="2436"/>
                  </a:cubicBezTo>
                  <a:cubicBezTo>
                    <a:pt x="1935" y="1935"/>
                    <a:pt x="2803" y="1335"/>
                    <a:pt x="3937" y="668"/>
                  </a:cubicBezTo>
                  <a:cubicBezTo>
                    <a:pt x="3570" y="434"/>
                    <a:pt x="3136" y="234"/>
                    <a:pt x="27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2"/>
            <p:cNvSpPr/>
            <p:nvPr/>
          </p:nvSpPr>
          <p:spPr>
            <a:xfrm>
              <a:off x="2404613" y="1666386"/>
              <a:ext cx="371349" cy="161493"/>
            </a:xfrm>
            <a:custGeom>
              <a:avLst/>
              <a:gdLst/>
              <a:ahLst/>
              <a:cxnLst/>
              <a:rect l="l" t="t" r="r" b="b"/>
              <a:pathLst>
                <a:path w="26253" h="11417" extrusionOk="0">
                  <a:moveTo>
                    <a:pt x="25151" y="0"/>
                  </a:moveTo>
                  <a:cubicBezTo>
                    <a:pt x="25018" y="834"/>
                    <a:pt x="21182" y="3870"/>
                    <a:pt x="13743" y="6972"/>
                  </a:cubicBezTo>
                  <a:cubicBezTo>
                    <a:pt x="7884" y="9392"/>
                    <a:pt x="3620" y="10275"/>
                    <a:pt x="1724" y="10275"/>
                  </a:cubicBezTo>
                  <a:cubicBezTo>
                    <a:pt x="1138" y="10275"/>
                    <a:pt x="778" y="10190"/>
                    <a:pt x="667" y="10041"/>
                  </a:cubicBezTo>
                  <a:cubicBezTo>
                    <a:pt x="500" y="10374"/>
                    <a:pt x="267" y="10708"/>
                    <a:pt x="0" y="11008"/>
                  </a:cubicBezTo>
                  <a:cubicBezTo>
                    <a:pt x="421" y="11293"/>
                    <a:pt x="1070" y="11417"/>
                    <a:pt x="1875" y="11417"/>
                  </a:cubicBezTo>
                  <a:cubicBezTo>
                    <a:pt x="5024" y="11417"/>
                    <a:pt x="10557" y="9527"/>
                    <a:pt x="14143" y="8039"/>
                  </a:cubicBezTo>
                  <a:cubicBezTo>
                    <a:pt x="18580" y="6205"/>
                    <a:pt x="25452" y="2802"/>
                    <a:pt x="26252" y="334"/>
                  </a:cubicBezTo>
                  <a:cubicBezTo>
                    <a:pt x="25985" y="200"/>
                    <a:pt x="25618" y="67"/>
                    <a:pt x="251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2"/>
            <p:cNvSpPr/>
            <p:nvPr/>
          </p:nvSpPr>
          <p:spPr>
            <a:xfrm>
              <a:off x="2407117" y="1815672"/>
              <a:ext cx="544837" cy="463998"/>
            </a:xfrm>
            <a:custGeom>
              <a:avLst/>
              <a:gdLst/>
              <a:ahLst/>
              <a:cxnLst/>
              <a:rect l="l" t="t" r="r" b="b"/>
              <a:pathLst>
                <a:path w="38518" h="32803" extrusionOk="0">
                  <a:moveTo>
                    <a:pt x="20758" y="0"/>
                  </a:moveTo>
                  <a:cubicBezTo>
                    <a:pt x="19743" y="0"/>
                    <a:pt x="18710" y="105"/>
                    <a:pt x="17669" y="321"/>
                  </a:cubicBezTo>
                  <a:cubicBezTo>
                    <a:pt x="5093" y="2922"/>
                    <a:pt x="2358" y="13430"/>
                    <a:pt x="2492" y="15865"/>
                  </a:cubicBezTo>
                  <a:cubicBezTo>
                    <a:pt x="2625" y="18367"/>
                    <a:pt x="6428" y="21202"/>
                    <a:pt x="6428" y="21202"/>
                  </a:cubicBezTo>
                  <a:cubicBezTo>
                    <a:pt x="5810" y="21051"/>
                    <a:pt x="5264" y="20982"/>
                    <a:pt x="4786" y="20982"/>
                  </a:cubicBezTo>
                  <a:cubicBezTo>
                    <a:pt x="0" y="20982"/>
                    <a:pt x="1958" y="27913"/>
                    <a:pt x="5294" y="28641"/>
                  </a:cubicBezTo>
                  <a:cubicBezTo>
                    <a:pt x="5818" y="28750"/>
                    <a:pt x="6277" y="28797"/>
                    <a:pt x="6680" y="28797"/>
                  </a:cubicBezTo>
                  <a:cubicBezTo>
                    <a:pt x="9096" y="28797"/>
                    <a:pt x="9463" y="27106"/>
                    <a:pt x="9463" y="27106"/>
                  </a:cubicBezTo>
                  <a:cubicBezTo>
                    <a:pt x="9463" y="27106"/>
                    <a:pt x="11131" y="30442"/>
                    <a:pt x="17836" y="32143"/>
                  </a:cubicBezTo>
                  <a:cubicBezTo>
                    <a:pt x="19597" y="32584"/>
                    <a:pt x="21432" y="32803"/>
                    <a:pt x="23268" y="32803"/>
                  </a:cubicBezTo>
                  <a:cubicBezTo>
                    <a:pt x="25883" y="32803"/>
                    <a:pt x="28501" y="32358"/>
                    <a:pt x="30912" y="31476"/>
                  </a:cubicBezTo>
                  <a:cubicBezTo>
                    <a:pt x="33947" y="30342"/>
                    <a:pt x="38517" y="26639"/>
                    <a:pt x="37683" y="22937"/>
                  </a:cubicBezTo>
                  <a:cubicBezTo>
                    <a:pt x="37350" y="21571"/>
                    <a:pt x="36319" y="20339"/>
                    <a:pt x="34987" y="19870"/>
                  </a:cubicBezTo>
                  <a:lnTo>
                    <a:pt x="34987" y="19870"/>
                  </a:lnTo>
                  <a:cubicBezTo>
                    <a:pt x="34991" y="19871"/>
                    <a:pt x="34994" y="19871"/>
                    <a:pt x="34997" y="19871"/>
                  </a:cubicBezTo>
                  <a:cubicBezTo>
                    <a:pt x="35315" y="19871"/>
                    <a:pt x="36284" y="16091"/>
                    <a:pt x="36382" y="15665"/>
                  </a:cubicBezTo>
                  <a:cubicBezTo>
                    <a:pt x="36983" y="11762"/>
                    <a:pt x="34681" y="7959"/>
                    <a:pt x="32146" y="5191"/>
                  </a:cubicBezTo>
                  <a:cubicBezTo>
                    <a:pt x="29094" y="1896"/>
                    <a:pt x="25080" y="0"/>
                    <a:pt x="20758"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2"/>
            <p:cNvSpPr/>
            <p:nvPr/>
          </p:nvSpPr>
          <p:spPr>
            <a:xfrm>
              <a:off x="2443767" y="2053294"/>
              <a:ext cx="49083" cy="52860"/>
            </a:xfrm>
            <a:custGeom>
              <a:avLst/>
              <a:gdLst/>
              <a:ahLst/>
              <a:cxnLst/>
              <a:rect l="l" t="t" r="r" b="b"/>
              <a:pathLst>
                <a:path w="3470" h="3737" extrusionOk="0">
                  <a:moveTo>
                    <a:pt x="1" y="0"/>
                  </a:moveTo>
                  <a:lnTo>
                    <a:pt x="1" y="0"/>
                  </a:lnTo>
                  <a:cubicBezTo>
                    <a:pt x="501" y="1368"/>
                    <a:pt x="1802" y="2735"/>
                    <a:pt x="2736" y="3636"/>
                  </a:cubicBezTo>
                  <a:cubicBezTo>
                    <a:pt x="3003" y="3669"/>
                    <a:pt x="3203" y="3703"/>
                    <a:pt x="3470" y="3736"/>
                  </a:cubicBezTo>
                  <a:cubicBezTo>
                    <a:pt x="3470" y="3736"/>
                    <a:pt x="1035" y="1968"/>
                    <a:pt x="1"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2"/>
            <p:cNvSpPr/>
            <p:nvPr/>
          </p:nvSpPr>
          <p:spPr>
            <a:xfrm>
              <a:off x="2437642" y="2125009"/>
              <a:ext cx="513364" cy="155128"/>
            </a:xfrm>
            <a:custGeom>
              <a:avLst/>
              <a:gdLst/>
              <a:ahLst/>
              <a:cxnLst/>
              <a:rect l="l" t="t" r="r" b="b"/>
              <a:pathLst>
                <a:path w="36293" h="10967" extrusionOk="0">
                  <a:moveTo>
                    <a:pt x="35025" y="0"/>
                  </a:moveTo>
                  <a:lnTo>
                    <a:pt x="35158" y="401"/>
                  </a:lnTo>
                  <a:cubicBezTo>
                    <a:pt x="35992" y="4103"/>
                    <a:pt x="31422" y="7806"/>
                    <a:pt x="28354" y="8940"/>
                  </a:cubicBezTo>
                  <a:cubicBezTo>
                    <a:pt x="25962" y="9822"/>
                    <a:pt x="23353" y="10266"/>
                    <a:pt x="20740" y="10266"/>
                  </a:cubicBezTo>
                  <a:cubicBezTo>
                    <a:pt x="18907" y="10266"/>
                    <a:pt x="17072" y="10048"/>
                    <a:pt x="15311" y="9607"/>
                  </a:cubicBezTo>
                  <a:cubicBezTo>
                    <a:pt x="8606" y="7906"/>
                    <a:pt x="6938" y="4570"/>
                    <a:pt x="6938" y="4570"/>
                  </a:cubicBezTo>
                  <a:cubicBezTo>
                    <a:pt x="6938" y="4570"/>
                    <a:pt x="6574" y="6272"/>
                    <a:pt x="4184" y="6272"/>
                  </a:cubicBezTo>
                  <a:cubicBezTo>
                    <a:pt x="3775" y="6272"/>
                    <a:pt x="3306" y="6222"/>
                    <a:pt x="2769" y="6105"/>
                  </a:cubicBezTo>
                  <a:cubicBezTo>
                    <a:pt x="1635" y="5838"/>
                    <a:pt x="634" y="4904"/>
                    <a:pt x="0" y="3703"/>
                  </a:cubicBezTo>
                  <a:lnTo>
                    <a:pt x="0" y="3703"/>
                  </a:lnTo>
                  <a:cubicBezTo>
                    <a:pt x="567" y="5171"/>
                    <a:pt x="1668" y="6505"/>
                    <a:pt x="3069" y="6805"/>
                  </a:cubicBezTo>
                  <a:cubicBezTo>
                    <a:pt x="3606" y="6922"/>
                    <a:pt x="4075" y="6972"/>
                    <a:pt x="4485" y="6972"/>
                  </a:cubicBezTo>
                  <a:cubicBezTo>
                    <a:pt x="6874" y="6972"/>
                    <a:pt x="7239" y="5271"/>
                    <a:pt x="7239" y="5271"/>
                  </a:cubicBezTo>
                  <a:cubicBezTo>
                    <a:pt x="7239" y="5271"/>
                    <a:pt x="8906" y="8607"/>
                    <a:pt x="15611" y="10308"/>
                  </a:cubicBezTo>
                  <a:cubicBezTo>
                    <a:pt x="17358" y="10748"/>
                    <a:pt x="19191" y="10967"/>
                    <a:pt x="21026" y="10967"/>
                  </a:cubicBezTo>
                  <a:cubicBezTo>
                    <a:pt x="23641" y="10967"/>
                    <a:pt x="26263" y="10523"/>
                    <a:pt x="28654" y="9641"/>
                  </a:cubicBezTo>
                  <a:cubicBezTo>
                    <a:pt x="31689" y="8506"/>
                    <a:pt x="36293" y="4804"/>
                    <a:pt x="35459" y="1101"/>
                  </a:cubicBezTo>
                  <a:cubicBezTo>
                    <a:pt x="35359" y="734"/>
                    <a:pt x="35259" y="334"/>
                    <a:pt x="35025"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2"/>
            <p:cNvSpPr/>
            <p:nvPr/>
          </p:nvSpPr>
          <p:spPr>
            <a:xfrm>
              <a:off x="2897199" y="1956090"/>
              <a:ext cx="28332" cy="134491"/>
            </a:xfrm>
            <a:custGeom>
              <a:avLst/>
              <a:gdLst/>
              <a:ahLst/>
              <a:cxnLst/>
              <a:rect l="l" t="t" r="r" b="b"/>
              <a:pathLst>
                <a:path w="2003" h="9508" extrusionOk="0">
                  <a:moveTo>
                    <a:pt x="668" y="0"/>
                  </a:moveTo>
                  <a:cubicBezTo>
                    <a:pt x="1335" y="1568"/>
                    <a:pt x="1635" y="3270"/>
                    <a:pt x="1369" y="5037"/>
                  </a:cubicBezTo>
                  <a:cubicBezTo>
                    <a:pt x="1303" y="5400"/>
                    <a:pt x="326" y="9242"/>
                    <a:pt x="13" y="9242"/>
                  </a:cubicBezTo>
                  <a:cubicBezTo>
                    <a:pt x="9" y="9242"/>
                    <a:pt x="5" y="9242"/>
                    <a:pt x="1" y="9240"/>
                  </a:cubicBezTo>
                  <a:lnTo>
                    <a:pt x="1" y="9240"/>
                  </a:lnTo>
                  <a:cubicBezTo>
                    <a:pt x="201" y="9341"/>
                    <a:pt x="435" y="9407"/>
                    <a:pt x="601" y="9507"/>
                  </a:cubicBezTo>
                  <a:cubicBezTo>
                    <a:pt x="1002" y="8507"/>
                    <a:pt x="1635" y="6038"/>
                    <a:pt x="1669" y="5738"/>
                  </a:cubicBezTo>
                  <a:cubicBezTo>
                    <a:pt x="2002" y="3770"/>
                    <a:pt x="1535" y="1768"/>
                    <a:pt x="668"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2"/>
            <p:cNvSpPr/>
            <p:nvPr/>
          </p:nvSpPr>
          <p:spPr>
            <a:xfrm>
              <a:off x="2590040" y="2144204"/>
              <a:ext cx="132595" cy="84375"/>
            </a:xfrm>
            <a:custGeom>
              <a:avLst/>
              <a:gdLst/>
              <a:ahLst/>
              <a:cxnLst/>
              <a:rect l="l" t="t" r="r" b="b"/>
              <a:pathLst>
                <a:path w="9374" h="5965" extrusionOk="0">
                  <a:moveTo>
                    <a:pt x="4477" y="1"/>
                  </a:moveTo>
                  <a:cubicBezTo>
                    <a:pt x="2115" y="1"/>
                    <a:pt x="162" y="1132"/>
                    <a:pt x="67" y="2713"/>
                  </a:cubicBezTo>
                  <a:cubicBezTo>
                    <a:pt x="0" y="4314"/>
                    <a:pt x="1968" y="5782"/>
                    <a:pt x="4504" y="5949"/>
                  </a:cubicBezTo>
                  <a:cubicBezTo>
                    <a:pt x="4665" y="5959"/>
                    <a:pt x="4825" y="5964"/>
                    <a:pt x="4983" y="5964"/>
                  </a:cubicBezTo>
                  <a:cubicBezTo>
                    <a:pt x="7303" y="5964"/>
                    <a:pt x="9182" y="4842"/>
                    <a:pt x="9307" y="3280"/>
                  </a:cubicBezTo>
                  <a:cubicBezTo>
                    <a:pt x="9374" y="1646"/>
                    <a:pt x="7406" y="178"/>
                    <a:pt x="4871" y="11"/>
                  </a:cubicBezTo>
                  <a:cubicBezTo>
                    <a:pt x="4738" y="4"/>
                    <a:pt x="4607" y="1"/>
                    <a:pt x="4477"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52"/>
            <p:cNvSpPr/>
            <p:nvPr/>
          </p:nvSpPr>
          <p:spPr>
            <a:xfrm>
              <a:off x="2847196" y="2098587"/>
              <a:ext cx="95323" cy="85959"/>
            </a:xfrm>
            <a:custGeom>
              <a:avLst/>
              <a:gdLst/>
              <a:ahLst/>
              <a:cxnLst/>
              <a:rect l="l" t="t" r="r" b="b"/>
              <a:pathLst>
                <a:path w="6739" h="6077" extrusionOk="0">
                  <a:moveTo>
                    <a:pt x="4070" y="0"/>
                  </a:moveTo>
                  <a:cubicBezTo>
                    <a:pt x="3970" y="0"/>
                    <a:pt x="3869" y="34"/>
                    <a:pt x="3769" y="100"/>
                  </a:cubicBezTo>
                  <a:cubicBezTo>
                    <a:pt x="1401" y="1001"/>
                    <a:pt x="0" y="3003"/>
                    <a:pt x="600" y="4537"/>
                  </a:cubicBezTo>
                  <a:cubicBezTo>
                    <a:pt x="1017" y="5523"/>
                    <a:pt x="2181" y="6077"/>
                    <a:pt x="3611" y="6077"/>
                  </a:cubicBezTo>
                  <a:cubicBezTo>
                    <a:pt x="4359" y="6077"/>
                    <a:pt x="5180" y="5925"/>
                    <a:pt x="6004" y="5604"/>
                  </a:cubicBezTo>
                  <a:cubicBezTo>
                    <a:pt x="6171" y="5538"/>
                    <a:pt x="6271" y="5471"/>
                    <a:pt x="6405" y="5438"/>
                  </a:cubicBezTo>
                  <a:cubicBezTo>
                    <a:pt x="6671" y="4637"/>
                    <a:pt x="6738" y="3803"/>
                    <a:pt x="6571" y="2969"/>
                  </a:cubicBezTo>
                  <a:cubicBezTo>
                    <a:pt x="6271" y="1702"/>
                    <a:pt x="5270" y="501"/>
                    <a:pt x="4070"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52"/>
            <p:cNvSpPr/>
            <p:nvPr/>
          </p:nvSpPr>
          <p:spPr>
            <a:xfrm>
              <a:off x="2469242" y="2142931"/>
              <a:ext cx="43906" cy="60894"/>
            </a:xfrm>
            <a:custGeom>
              <a:avLst/>
              <a:gdLst/>
              <a:ahLst/>
              <a:cxnLst/>
              <a:rect l="l" t="t" r="r" b="b"/>
              <a:pathLst>
                <a:path w="3104" h="4305" extrusionOk="0">
                  <a:moveTo>
                    <a:pt x="1869" y="1869"/>
                  </a:moveTo>
                  <a:cubicBezTo>
                    <a:pt x="1569" y="1969"/>
                    <a:pt x="1269" y="2002"/>
                    <a:pt x="1002" y="2136"/>
                  </a:cubicBezTo>
                  <a:cubicBezTo>
                    <a:pt x="701" y="2236"/>
                    <a:pt x="368" y="2469"/>
                    <a:pt x="268" y="2836"/>
                  </a:cubicBezTo>
                  <a:cubicBezTo>
                    <a:pt x="234" y="2903"/>
                    <a:pt x="234" y="3003"/>
                    <a:pt x="234" y="3070"/>
                  </a:cubicBezTo>
                  <a:cubicBezTo>
                    <a:pt x="234" y="3170"/>
                    <a:pt x="268" y="3237"/>
                    <a:pt x="268" y="3337"/>
                  </a:cubicBezTo>
                  <a:cubicBezTo>
                    <a:pt x="335" y="3437"/>
                    <a:pt x="368" y="3570"/>
                    <a:pt x="435" y="3704"/>
                  </a:cubicBezTo>
                  <a:cubicBezTo>
                    <a:pt x="501" y="3737"/>
                    <a:pt x="535" y="3837"/>
                    <a:pt x="568" y="3870"/>
                  </a:cubicBezTo>
                  <a:cubicBezTo>
                    <a:pt x="601" y="3904"/>
                    <a:pt x="668" y="3970"/>
                    <a:pt x="735" y="4004"/>
                  </a:cubicBezTo>
                  <a:cubicBezTo>
                    <a:pt x="835" y="4071"/>
                    <a:pt x="935" y="4137"/>
                    <a:pt x="1035" y="4171"/>
                  </a:cubicBezTo>
                  <a:cubicBezTo>
                    <a:pt x="1435" y="4304"/>
                    <a:pt x="1769" y="4204"/>
                    <a:pt x="2002" y="4171"/>
                  </a:cubicBezTo>
                  <a:cubicBezTo>
                    <a:pt x="2102" y="4137"/>
                    <a:pt x="2203" y="4137"/>
                    <a:pt x="2236" y="4071"/>
                  </a:cubicBezTo>
                  <a:cubicBezTo>
                    <a:pt x="2269" y="4071"/>
                    <a:pt x="2336" y="4037"/>
                    <a:pt x="2336" y="4037"/>
                  </a:cubicBezTo>
                  <a:lnTo>
                    <a:pt x="2236" y="4037"/>
                  </a:lnTo>
                  <a:lnTo>
                    <a:pt x="2002" y="4037"/>
                  </a:lnTo>
                  <a:cubicBezTo>
                    <a:pt x="1769" y="4037"/>
                    <a:pt x="1435" y="4037"/>
                    <a:pt x="1168" y="3837"/>
                  </a:cubicBezTo>
                  <a:cubicBezTo>
                    <a:pt x="1102" y="3804"/>
                    <a:pt x="1002" y="3737"/>
                    <a:pt x="935" y="3670"/>
                  </a:cubicBezTo>
                  <a:cubicBezTo>
                    <a:pt x="902" y="3637"/>
                    <a:pt x="902" y="3570"/>
                    <a:pt x="868" y="3570"/>
                  </a:cubicBezTo>
                  <a:cubicBezTo>
                    <a:pt x="868" y="3537"/>
                    <a:pt x="835" y="3503"/>
                    <a:pt x="835" y="3470"/>
                  </a:cubicBezTo>
                  <a:cubicBezTo>
                    <a:pt x="735" y="3303"/>
                    <a:pt x="701" y="3036"/>
                    <a:pt x="768" y="2970"/>
                  </a:cubicBezTo>
                  <a:cubicBezTo>
                    <a:pt x="835" y="2836"/>
                    <a:pt x="1002" y="2703"/>
                    <a:pt x="1235" y="2636"/>
                  </a:cubicBezTo>
                  <a:cubicBezTo>
                    <a:pt x="1435" y="2536"/>
                    <a:pt x="1736" y="2503"/>
                    <a:pt x="2036" y="2403"/>
                  </a:cubicBezTo>
                  <a:cubicBezTo>
                    <a:pt x="2169" y="2369"/>
                    <a:pt x="2269" y="2369"/>
                    <a:pt x="2436" y="2336"/>
                  </a:cubicBezTo>
                  <a:cubicBezTo>
                    <a:pt x="2703" y="2236"/>
                    <a:pt x="2903" y="2203"/>
                    <a:pt x="3103" y="2136"/>
                  </a:cubicBezTo>
                  <a:cubicBezTo>
                    <a:pt x="3036" y="1902"/>
                    <a:pt x="2903" y="1702"/>
                    <a:pt x="2770" y="1502"/>
                  </a:cubicBezTo>
                  <a:cubicBezTo>
                    <a:pt x="2736" y="1469"/>
                    <a:pt x="2736" y="1402"/>
                    <a:pt x="2703" y="1369"/>
                  </a:cubicBezTo>
                  <a:lnTo>
                    <a:pt x="2670" y="1302"/>
                  </a:lnTo>
                  <a:cubicBezTo>
                    <a:pt x="2603" y="1235"/>
                    <a:pt x="2569" y="1202"/>
                    <a:pt x="2536" y="1135"/>
                  </a:cubicBezTo>
                  <a:cubicBezTo>
                    <a:pt x="2369" y="902"/>
                    <a:pt x="2203" y="735"/>
                    <a:pt x="2036" y="635"/>
                  </a:cubicBezTo>
                  <a:cubicBezTo>
                    <a:pt x="1702" y="335"/>
                    <a:pt x="1335" y="101"/>
                    <a:pt x="1002" y="68"/>
                  </a:cubicBezTo>
                  <a:cubicBezTo>
                    <a:pt x="668" y="1"/>
                    <a:pt x="368" y="68"/>
                    <a:pt x="201" y="201"/>
                  </a:cubicBezTo>
                  <a:cubicBezTo>
                    <a:pt x="68" y="335"/>
                    <a:pt x="34" y="401"/>
                    <a:pt x="1" y="401"/>
                  </a:cubicBezTo>
                  <a:cubicBezTo>
                    <a:pt x="1" y="401"/>
                    <a:pt x="68" y="335"/>
                    <a:pt x="201" y="301"/>
                  </a:cubicBezTo>
                  <a:cubicBezTo>
                    <a:pt x="368" y="201"/>
                    <a:pt x="568" y="201"/>
                    <a:pt x="868" y="335"/>
                  </a:cubicBezTo>
                  <a:cubicBezTo>
                    <a:pt x="1102" y="435"/>
                    <a:pt x="1402" y="701"/>
                    <a:pt x="1702" y="1002"/>
                  </a:cubicBezTo>
                  <a:lnTo>
                    <a:pt x="2069" y="1502"/>
                  </a:lnTo>
                  <a:cubicBezTo>
                    <a:pt x="2102" y="1535"/>
                    <a:pt x="2169" y="1569"/>
                    <a:pt x="2169" y="1602"/>
                  </a:cubicBezTo>
                  <a:lnTo>
                    <a:pt x="2203" y="1702"/>
                  </a:lnTo>
                  <a:cubicBezTo>
                    <a:pt x="2203" y="1736"/>
                    <a:pt x="2236" y="1736"/>
                    <a:pt x="2236" y="1736"/>
                  </a:cubicBezTo>
                  <a:lnTo>
                    <a:pt x="2236" y="1736"/>
                  </a:lnTo>
                  <a:lnTo>
                    <a:pt x="2236" y="1736"/>
                  </a:lnTo>
                  <a:cubicBezTo>
                    <a:pt x="2069" y="1836"/>
                    <a:pt x="2002" y="1836"/>
                    <a:pt x="1869" y="1869"/>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52"/>
            <p:cNvSpPr/>
            <p:nvPr/>
          </p:nvSpPr>
          <p:spPr>
            <a:xfrm>
              <a:off x="2782554" y="2231168"/>
              <a:ext cx="18417" cy="10397"/>
            </a:xfrm>
            <a:custGeom>
              <a:avLst/>
              <a:gdLst/>
              <a:ahLst/>
              <a:cxnLst/>
              <a:rect l="l" t="t" r="r" b="b"/>
              <a:pathLst>
                <a:path w="1302" h="735" extrusionOk="0">
                  <a:moveTo>
                    <a:pt x="1268" y="234"/>
                  </a:moveTo>
                  <a:cubicBezTo>
                    <a:pt x="1301" y="401"/>
                    <a:pt x="1068" y="568"/>
                    <a:pt x="734" y="635"/>
                  </a:cubicBezTo>
                  <a:cubicBezTo>
                    <a:pt x="400" y="735"/>
                    <a:pt x="100" y="635"/>
                    <a:pt x="67" y="468"/>
                  </a:cubicBezTo>
                  <a:cubicBezTo>
                    <a:pt x="0" y="301"/>
                    <a:pt x="267" y="134"/>
                    <a:pt x="601" y="67"/>
                  </a:cubicBezTo>
                  <a:cubicBezTo>
                    <a:pt x="934" y="1"/>
                    <a:pt x="1234" y="101"/>
                    <a:pt x="1268" y="234"/>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52"/>
            <p:cNvSpPr/>
            <p:nvPr/>
          </p:nvSpPr>
          <p:spPr>
            <a:xfrm>
              <a:off x="2757064" y="2135618"/>
              <a:ext cx="61814" cy="33764"/>
            </a:xfrm>
            <a:custGeom>
              <a:avLst/>
              <a:gdLst/>
              <a:ahLst/>
              <a:cxnLst/>
              <a:rect l="l" t="t" r="r" b="b"/>
              <a:pathLst>
                <a:path w="4370" h="2387" extrusionOk="0">
                  <a:moveTo>
                    <a:pt x="4263" y="1"/>
                  </a:moveTo>
                  <a:cubicBezTo>
                    <a:pt x="4200" y="1"/>
                    <a:pt x="3702" y="987"/>
                    <a:pt x="2769" y="1018"/>
                  </a:cubicBezTo>
                  <a:cubicBezTo>
                    <a:pt x="2743" y="1019"/>
                    <a:pt x="2717" y="1020"/>
                    <a:pt x="2690" y="1020"/>
                  </a:cubicBezTo>
                  <a:cubicBezTo>
                    <a:pt x="2125" y="1020"/>
                    <a:pt x="1450" y="833"/>
                    <a:pt x="937" y="833"/>
                  </a:cubicBezTo>
                  <a:cubicBezTo>
                    <a:pt x="548" y="833"/>
                    <a:pt x="252" y="940"/>
                    <a:pt x="168" y="1319"/>
                  </a:cubicBezTo>
                  <a:cubicBezTo>
                    <a:pt x="1" y="2186"/>
                    <a:pt x="735" y="2386"/>
                    <a:pt x="1802" y="2386"/>
                  </a:cubicBezTo>
                  <a:cubicBezTo>
                    <a:pt x="1819" y="2386"/>
                    <a:pt x="1836" y="2387"/>
                    <a:pt x="1853" y="2387"/>
                  </a:cubicBezTo>
                  <a:cubicBezTo>
                    <a:pt x="2947" y="2387"/>
                    <a:pt x="4369" y="1332"/>
                    <a:pt x="4271" y="18"/>
                  </a:cubicBezTo>
                  <a:cubicBezTo>
                    <a:pt x="4271" y="6"/>
                    <a:pt x="4268" y="1"/>
                    <a:pt x="4263"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52"/>
            <p:cNvSpPr/>
            <p:nvPr/>
          </p:nvSpPr>
          <p:spPr>
            <a:xfrm>
              <a:off x="2785849" y="2114160"/>
              <a:ext cx="34938" cy="45306"/>
            </a:xfrm>
            <a:custGeom>
              <a:avLst/>
              <a:gdLst/>
              <a:ahLst/>
              <a:cxnLst/>
              <a:rect l="l" t="t" r="r" b="b"/>
              <a:pathLst>
                <a:path w="2470" h="3203" extrusionOk="0">
                  <a:moveTo>
                    <a:pt x="201" y="0"/>
                  </a:moveTo>
                  <a:lnTo>
                    <a:pt x="201" y="34"/>
                  </a:lnTo>
                  <a:cubicBezTo>
                    <a:pt x="67" y="334"/>
                    <a:pt x="1" y="734"/>
                    <a:pt x="201" y="934"/>
                  </a:cubicBezTo>
                  <a:cubicBezTo>
                    <a:pt x="501" y="1168"/>
                    <a:pt x="868" y="1168"/>
                    <a:pt x="1201" y="1234"/>
                  </a:cubicBezTo>
                  <a:cubicBezTo>
                    <a:pt x="1368" y="1268"/>
                    <a:pt x="1535" y="1334"/>
                    <a:pt x="1735" y="1401"/>
                  </a:cubicBezTo>
                  <a:cubicBezTo>
                    <a:pt x="1835" y="1435"/>
                    <a:pt x="1969" y="1501"/>
                    <a:pt x="2002" y="1535"/>
                  </a:cubicBezTo>
                  <a:cubicBezTo>
                    <a:pt x="2019" y="1551"/>
                    <a:pt x="2027" y="1551"/>
                    <a:pt x="2031" y="1551"/>
                  </a:cubicBezTo>
                  <a:cubicBezTo>
                    <a:pt x="2035" y="1551"/>
                    <a:pt x="2035" y="1551"/>
                    <a:pt x="2035" y="1568"/>
                  </a:cubicBezTo>
                  <a:cubicBezTo>
                    <a:pt x="2069" y="1601"/>
                    <a:pt x="2069" y="1668"/>
                    <a:pt x="2069" y="1701"/>
                  </a:cubicBezTo>
                  <a:cubicBezTo>
                    <a:pt x="2135" y="1868"/>
                    <a:pt x="2035" y="2068"/>
                    <a:pt x="1902" y="2235"/>
                  </a:cubicBezTo>
                  <a:cubicBezTo>
                    <a:pt x="1802" y="2402"/>
                    <a:pt x="1668" y="2569"/>
                    <a:pt x="1568" y="2702"/>
                  </a:cubicBezTo>
                  <a:cubicBezTo>
                    <a:pt x="1368" y="3002"/>
                    <a:pt x="1235" y="3202"/>
                    <a:pt x="1302" y="3202"/>
                  </a:cubicBezTo>
                  <a:cubicBezTo>
                    <a:pt x="1335" y="3202"/>
                    <a:pt x="1502" y="3069"/>
                    <a:pt x="1735" y="2836"/>
                  </a:cubicBezTo>
                  <a:cubicBezTo>
                    <a:pt x="1869" y="2702"/>
                    <a:pt x="2035" y="2535"/>
                    <a:pt x="2169" y="2369"/>
                  </a:cubicBezTo>
                  <a:cubicBezTo>
                    <a:pt x="2302" y="2202"/>
                    <a:pt x="2469" y="2002"/>
                    <a:pt x="2469" y="1701"/>
                  </a:cubicBezTo>
                  <a:cubicBezTo>
                    <a:pt x="2469" y="1668"/>
                    <a:pt x="2469" y="1568"/>
                    <a:pt x="2402" y="1501"/>
                  </a:cubicBezTo>
                  <a:cubicBezTo>
                    <a:pt x="2369" y="1368"/>
                    <a:pt x="2302" y="1334"/>
                    <a:pt x="2236" y="1268"/>
                  </a:cubicBezTo>
                  <a:cubicBezTo>
                    <a:pt x="2135" y="1201"/>
                    <a:pt x="2002" y="1168"/>
                    <a:pt x="1902" y="1101"/>
                  </a:cubicBezTo>
                  <a:cubicBezTo>
                    <a:pt x="1702" y="1034"/>
                    <a:pt x="1535" y="934"/>
                    <a:pt x="1368" y="901"/>
                  </a:cubicBezTo>
                  <a:cubicBezTo>
                    <a:pt x="1101" y="834"/>
                    <a:pt x="868" y="767"/>
                    <a:pt x="601" y="701"/>
                  </a:cubicBezTo>
                  <a:cubicBezTo>
                    <a:pt x="334" y="567"/>
                    <a:pt x="267" y="267"/>
                    <a:pt x="201"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52"/>
            <p:cNvSpPr/>
            <p:nvPr/>
          </p:nvSpPr>
          <p:spPr>
            <a:xfrm>
              <a:off x="2765565" y="2152380"/>
              <a:ext cx="23608" cy="6705"/>
            </a:xfrm>
            <a:custGeom>
              <a:avLst/>
              <a:gdLst/>
              <a:ahLst/>
              <a:cxnLst/>
              <a:rect l="l" t="t" r="r" b="b"/>
              <a:pathLst>
                <a:path w="1669" h="474" extrusionOk="0">
                  <a:moveTo>
                    <a:pt x="801" y="0"/>
                  </a:moveTo>
                  <a:cubicBezTo>
                    <a:pt x="801" y="0"/>
                    <a:pt x="567" y="33"/>
                    <a:pt x="334" y="167"/>
                  </a:cubicBezTo>
                  <a:cubicBezTo>
                    <a:pt x="167" y="200"/>
                    <a:pt x="0" y="400"/>
                    <a:pt x="67" y="467"/>
                  </a:cubicBezTo>
                  <a:cubicBezTo>
                    <a:pt x="72" y="472"/>
                    <a:pt x="80" y="474"/>
                    <a:pt x="91" y="474"/>
                  </a:cubicBezTo>
                  <a:cubicBezTo>
                    <a:pt x="157" y="474"/>
                    <a:pt x="324" y="400"/>
                    <a:pt x="467" y="400"/>
                  </a:cubicBezTo>
                  <a:cubicBezTo>
                    <a:pt x="534" y="389"/>
                    <a:pt x="597" y="386"/>
                    <a:pt x="651" y="386"/>
                  </a:cubicBezTo>
                  <a:cubicBezTo>
                    <a:pt x="760" y="386"/>
                    <a:pt x="834" y="400"/>
                    <a:pt x="834" y="400"/>
                  </a:cubicBezTo>
                  <a:cubicBezTo>
                    <a:pt x="834" y="400"/>
                    <a:pt x="1001" y="367"/>
                    <a:pt x="1234" y="367"/>
                  </a:cubicBezTo>
                  <a:cubicBezTo>
                    <a:pt x="1368" y="367"/>
                    <a:pt x="1501" y="382"/>
                    <a:pt x="1575" y="382"/>
                  </a:cubicBezTo>
                  <a:cubicBezTo>
                    <a:pt x="1612" y="382"/>
                    <a:pt x="1635" y="378"/>
                    <a:pt x="1635" y="367"/>
                  </a:cubicBezTo>
                  <a:cubicBezTo>
                    <a:pt x="1668" y="334"/>
                    <a:pt x="1501" y="167"/>
                    <a:pt x="1268" y="67"/>
                  </a:cubicBezTo>
                  <a:cubicBezTo>
                    <a:pt x="1068" y="0"/>
                    <a:pt x="801" y="0"/>
                    <a:pt x="801"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2"/>
            <p:cNvSpPr/>
            <p:nvPr/>
          </p:nvSpPr>
          <p:spPr>
            <a:xfrm>
              <a:off x="2752821" y="2143808"/>
              <a:ext cx="11344" cy="24075"/>
            </a:xfrm>
            <a:custGeom>
              <a:avLst/>
              <a:gdLst/>
              <a:ahLst/>
              <a:cxnLst/>
              <a:rect l="l" t="t" r="r" b="b"/>
              <a:pathLst>
                <a:path w="802" h="1702" extrusionOk="0">
                  <a:moveTo>
                    <a:pt x="719" y="1"/>
                  </a:moveTo>
                  <a:cubicBezTo>
                    <a:pt x="660" y="1"/>
                    <a:pt x="480" y="126"/>
                    <a:pt x="301" y="306"/>
                  </a:cubicBezTo>
                  <a:cubicBezTo>
                    <a:pt x="67" y="506"/>
                    <a:pt x="1" y="840"/>
                    <a:pt x="34" y="840"/>
                  </a:cubicBezTo>
                  <a:cubicBezTo>
                    <a:pt x="34" y="840"/>
                    <a:pt x="34" y="940"/>
                    <a:pt x="67" y="1073"/>
                  </a:cubicBezTo>
                  <a:cubicBezTo>
                    <a:pt x="134" y="1173"/>
                    <a:pt x="201" y="1307"/>
                    <a:pt x="334" y="1407"/>
                  </a:cubicBezTo>
                  <a:cubicBezTo>
                    <a:pt x="401" y="1473"/>
                    <a:pt x="534" y="1573"/>
                    <a:pt x="634" y="1607"/>
                  </a:cubicBezTo>
                  <a:cubicBezTo>
                    <a:pt x="682" y="1654"/>
                    <a:pt x="712" y="1701"/>
                    <a:pt x="749" y="1701"/>
                  </a:cubicBezTo>
                  <a:cubicBezTo>
                    <a:pt x="765" y="1701"/>
                    <a:pt x="782" y="1693"/>
                    <a:pt x="801" y="1674"/>
                  </a:cubicBezTo>
                  <a:cubicBezTo>
                    <a:pt x="801" y="1640"/>
                    <a:pt x="801" y="1607"/>
                    <a:pt x="701" y="1507"/>
                  </a:cubicBezTo>
                  <a:cubicBezTo>
                    <a:pt x="668" y="1440"/>
                    <a:pt x="568" y="1340"/>
                    <a:pt x="534" y="1207"/>
                  </a:cubicBezTo>
                  <a:cubicBezTo>
                    <a:pt x="501" y="1173"/>
                    <a:pt x="501" y="1140"/>
                    <a:pt x="501" y="1106"/>
                  </a:cubicBezTo>
                  <a:cubicBezTo>
                    <a:pt x="501" y="1073"/>
                    <a:pt x="468" y="1006"/>
                    <a:pt x="468" y="973"/>
                  </a:cubicBezTo>
                  <a:lnTo>
                    <a:pt x="468" y="873"/>
                  </a:lnTo>
                  <a:lnTo>
                    <a:pt x="468" y="773"/>
                  </a:lnTo>
                  <a:cubicBezTo>
                    <a:pt x="468" y="673"/>
                    <a:pt x="501" y="606"/>
                    <a:pt x="534" y="473"/>
                  </a:cubicBezTo>
                  <a:cubicBezTo>
                    <a:pt x="634" y="273"/>
                    <a:pt x="801" y="39"/>
                    <a:pt x="734" y="6"/>
                  </a:cubicBezTo>
                  <a:cubicBezTo>
                    <a:pt x="731" y="2"/>
                    <a:pt x="726" y="1"/>
                    <a:pt x="719"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52"/>
            <p:cNvSpPr/>
            <p:nvPr/>
          </p:nvSpPr>
          <p:spPr>
            <a:xfrm>
              <a:off x="2786797" y="2136212"/>
              <a:ext cx="13692" cy="6860"/>
            </a:xfrm>
            <a:custGeom>
              <a:avLst/>
              <a:gdLst/>
              <a:ahLst/>
              <a:cxnLst/>
              <a:rect l="l" t="t" r="r" b="b"/>
              <a:pathLst>
                <a:path w="968" h="485" extrusionOk="0">
                  <a:moveTo>
                    <a:pt x="601" y="0"/>
                  </a:moveTo>
                  <a:cubicBezTo>
                    <a:pt x="558" y="0"/>
                    <a:pt x="513" y="3"/>
                    <a:pt x="467" y="9"/>
                  </a:cubicBezTo>
                  <a:cubicBezTo>
                    <a:pt x="234" y="42"/>
                    <a:pt x="0" y="176"/>
                    <a:pt x="0" y="309"/>
                  </a:cubicBezTo>
                  <a:cubicBezTo>
                    <a:pt x="0" y="420"/>
                    <a:pt x="183" y="484"/>
                    <a:pt x="379" y="484"/>
                  </a:cubicBezTo>
                  <a:cubicBezTo>
                    <a:pt x="420" y="484"/>
                    <a:pt x="461" y="482"/>
                    <a:pt x="501" y="476"/>
                  </a:cubicBezTo>
                  <a:cubicBezTo>
                    <a:pt x="768" y="443"/>
                    <a:pt x="968" y="309"/>
                    <a:pt x="968" y="176"/>
                  </a:cubicBezTo>
                  <a:cubicBezTo>
                    <a:pt x="968" y="65"/>
                    <a:pt x="807" y="0"/>
                    <a:pt x="601" y="0"/>
                  </a:cubicBezTo>
                  <a:close/>
                </a:path>
              </a:pathLst>
            </a:custGeom>
            <a:solidFill>
              <a:srgbClr val="F7C2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52"/>
            <p:cNvSpPr/>
            <p:nvPr/>
          </p:nvSpPr>
          <p:spPr>
            <a:xfrm>
              <a:off x="2592869" y="2044920"/>
              <a:ext cx="119384" cy="83880"/>
            </a:xfrm>
            <a:custGeom>
              <a:avLst/>
              <a:gdLst/>
              <a:ahLst/>
              <a:cxnLst/>
              <a:rect l="l" t="t" r="r" b="b"/>
              <a:pathLst>
                <a:path w="8440" h="5930" extrusionOk="0">
                  <a:moveTo>
                    <a:pt x="5076" y="0"/>
                  </a:moveTo>
                  <a:cubicBezTo>
                    <a:pt x="4885" y="0"/>
                    <a:pt x="4683" y="19"/>
                    <a:pt x="4470" y="58"/>
                  </a:cubicBezTo>
                  <a:cubicBezTo>
                    <a:pt x="1" y="792"/>
                    <a:pt x="334" y="5929"/>
                    <a:pt x="334" y="5929"/>
                  </a:cubicBezTo>
                  <a:lnTo>
                    <a:pt x="8440" y="3728"/>
                  </a:lnTo>
                  <a:cubicBezTo>
                    <a:pt x="8440" y="3728"/>
                    <a:pt x="7799" y="0"/>
                    <a:pt x="5076"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52"/>
            <p:cNvSpPr/>
            <p:nvPr/>
          </p:nvSpPr>
          <p:spPr>
            <a:xfrm>
              <a:off x="2588626" y="2059561"/>
              <a:ext cx="131648" cy="108181"/>
            </a:xfrm>
            <a:custGeom>
              <a:avLst/>
              <a:gdLst/>
              <a:ahLst/>
              <a:cxnLst/>
              <a:rect l="l" t="t" r="r" b="b"/>
              <a:pathLst>
                <a:path w="9307" h="7648" extrusionOk="0">
                  <a:moveTo>
                    <a:pt x="5026" y="1"/>
                  </a:moveTo>
                  <a:cubicBezTo>
                    <a:pt x="4577" y="1"/>
                    <a:pt x="4094" y="113"/>
                    <a:pt x="3570" y="358"/>
                  </a:cubicBezTo>
                  <a:cubicBezTo>
                    <a:pt x="1068" y="1525"/>
                    <a:pt x="0" y="4194"/>
                    <a:pt x="1168" y="5928"/>
                  </a:cubicBezTo>
                  <a:cubicBezTo>
                    <a:pt x="1907" y="7069"/>
                    <a:pt x="3316" y="7648"/>
                    <a:pt x="4740" y="7648"/>
                  </a:cubicBezTo>
                  <a:cubicBezTo>
                    <a:pt x="5565" y="7648"/>
                    <a:pt x="6396" y="7454"/>
                    <a:pt x="7105" y="7062"/>
                  </a:cubicBezTo>
                  <a:cubicBezTo>
                    <a:pt x="9073" y="5962"/>
                    <a:pt x="9307" y="3927"/>
                    <a:pt x="8139" y="2192"/>
                  </a:cubicBezTo>
                  <a:cubicBezTo>
                    <a:pt x="7278" y="888"/>
                    <a:pt x="6289" y="1"/>
                    <a:pt x="50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52"/>
            <p:cNvSpPr/>
            <p:nvPr/>
          </p:nvSpPr>
          <p:spPr>
            <a:xfrm>
              <a:off x="2599008" y="2090566"/>
              <a:ext cx="112311" cy="76821"/>
            </a:xfrm>
            <a:custGeom>
              <a:avLst/>
              <a:gdLst/>
              <a:ahLst/>
              <a:cxnLst/>
              <a:rect l="l" t="t" r="r" b="b"/>
              <a:pathLst>
                <a:path w="7940" h="5431" extrusionOk="0">
                  <a:moveTo>
                    <a:pt x="767" y="0"/>
                  </a:moveTo>
                  <a:lnTo>
                    <a:pt x="767" y="0"/>
                  </a:lnTo>
                  <a:cubicBezTo>
                    <a:pt x="267" y="734"/>
                    <a:pt x="34" y="1601"/>
                    <a:pt x="0" y="2402"/>
                  </a:cubicBezTo>
                  <a:cubicBezTo>
                    <a:pt x="34" y="2902"/>
                    <a:pt x="200" y="3336"/>
                    <a:pt x="434" y="3736"/>
                  </a:cubicBezTo>
                  <a:cubicBezTo>
                    <a:pt x="1167" y="4847"/>
                    <a:pt x="2558" y="5431"/>
                    <a:pt x="3971" y="5431"/>
                  </a:cubicBezTo>
                  <a:cubicBezTo>
                    <a:pt x="4807" y="5431"/>
                    <a:pt x="5652" y="5226"/>
                    <a:pt x="6371" y="4804"/>
                  </a:cubicBezTo>
                  <a:cubicBezTo>
                    <a:pt x="6505" y="4737"/>
                    <a:pt x="6605" y="4704"/>
                    <a:pt x="6705" y="4604"/>
                  </a:cubicBezTo>
                  <a:cubicBezTo>
                    <a:pt x="6705" y="4570"/>
                    <a:pt x="6738" y="4570"/>
                    <a:pt x="6772" y="4537"/>
                  </a:cubicBezTo>
                  <a:cubicBezTo>
                    <a:pt x="6838" y="4470"/>
                    <a:pt x="6905" y="4437"/>
                    <a:pt x="6938" y="4403"/>
                  </a:cubicBezTo>
                  <a:cubicBezTo>
                    <a:pt x="7005" y="4403"/>
                    <a:pt x="7039" y="4370"/>
                    <a:pt x="7072" y="4303"/>
                  </a:cubicBezTo>
                  <a:lnTo>
                    <a:pt x="7205" y="4203"/>
                  </a:lnTo>
                  <a:lnTo>
                    <a:pt x="7339" y="4070"/>
                  </a:lnTo>
                  <a:lnTo>
                    <a:pt x="7439" y="3936"/>
                  </a:lnTo>
                  <a:cubicBezTo>
                    <a:pt x="7439" y="3903"/>
                    <a:pt x="7506" y="3870"/>
                    <a:pt x="7539" y="3803"/>
                  </a:cubicBezTo>
                  <a:cubicBezTo>
                    <a:pt x="7572" y="3770"/>
                    <a:pt x="7572" y="3736"/>
                    <a:pt x="7606" y="3703"/>
                  </a:cubicBezTo>
                  <a:cubicBezTo>
                    <a:pt x="7606" y="3603"/>
                    <a:pt x="7672" y="3570"/>
                    <a:pt x="7706" y="3536"/>
                  </a:cubicBezTo>
                  <a:cubicBezTo>
                    <a:pt x="7739" y="3536"/>
                    <a:pt x="7739" y="3503"/>
                    <a:pt x="7739" y="3503"/>
                  </a:cubicBezTo>
                  <a:cubicBezTo>
                    <a:pt x="7839" y="3369"/>
                    <a:pt x="7906" y="3236"/>
                    <a:pt x="7939" y="3069"/>
                  </a:cubicBezTo>
                  <a:lnTo>
                    <a:pt x="7939" y="3036"/>
                  </a:lnTo>
                  <a:cubicBezTo>
                    <a:pt x="7672" y="3403"/>
                    <a:pt x="7272" y="3736"/>
                    <a:pt x="6772" y="4037"/>
                  </a:cubicBezTo>
                  <a:cubicBezTo>
                    <a:pt x="5878" y="4538"/>
                    <a:pt x="4778" y="4841"/>
                    <a:pt x="3742" y="4841"/>
                  </a:cubicBezTo>
                  <a:cubicBezTo>
                    <a:pt x="2574" y="4841"/>
                    <a:pt x="1486" y="4456"/>
                    <a:pt x="867" y="3536"/>
                  </a:cubicBezTo>
                  <a:cubicBezTo>
                    <a:pt x="267" y="2602"/>
                    <a:pt x="267" y="1235"/>
                    <a:pt x="767" y="0"/>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2"/>
            <p:cNvSpPr/>
            <p:nvPr/>
          </p:nvSpPr>
          <p:spPr>
            <a:xfrm>
              <a:off x="2597594" y="2093862"/>
              <a:ext cx="92013" cy="75039"/>
            </a:xfrm>
            <a:custGeom>
              <a:avLst/>
              <a:gdLst/>
              <a:ahLst/>
              <a:cxnLst/>
              <a:rect l="l" t="t" r="r" b="b"/>
              <a:pathLst>
                <a:path w="6505" h="5305" extrusionOk="0">
                  <a:moveTo>
                    <a:pt x="667" y="1"/>
                  </a:moveTo>
                  <a:lnTo>
                    <a:pt x="667" y="1"/>
                  </a:lnTo>
                  <a:cubicBezTo>
                    <a:pt x="634" y="1"/>
                    <a:pt x="500" y="301"/>
                    <a:pt x="334" y="701"/>
                  </a:cubicBezTo>
                  <a:cubicBezTo>
                    <a:pt x="167" y="1168"/>
                    <a:pt x="0" y="1802"/>
                    <a:pt x="100" y="2469"/>
                  </a:cubicBezTo>
                  <a:cubicBezTo>
                    <a:pt x="134" y="3136"/>
                    <a:pt x="500" y="3770"/>
                    <a:pt x="834" y="4137"/>
                  </a:cubicBezTo>
                  <a:cubicBezTo>
                    <a:pt x="1001" y="4337"/>
                    <a:pt x="1168" y="4437"/>
                    <a:pt x="1301" y="4537"/>
                  </a:cubicBezTo>
                  <a:cubicBezTo>
                    <a:pt x="1434" y="4637"/>
                    <a:pt x="1501" y="4671"/>
                    <a:pt x="1501" y="4671"/>
                  </a:cubicBezTo>
                  <a:cubicBezTo>
                    <a:pt x="1501" y="4671"/>
                    <a:pt x="1801" y="4838"/>
                    <a:pt x="2268" y="5004"/>
                  </a:cubicBezTo>
                  <a:cubicBezTo>
                    <a:pt x="2702" y="5171"/>
                    <a:pt x="3369" y="5305"/>
                    <a:pt x="4003" y="5305"/>
                  </a:cubicBezTo>
                  <a:cubicBezTo>
                    <a:pt x="4670" y="5305"/>
                    <a:pt x="5304" y="5205"/>
                    <a:pt x="5771" y="5038"/>
                  </a:cubicBezTo>
                  <a:cubicBezTo>
                    <a:pt x="6271" y="4871"/>
                    <a:pt x="6505" y="4704"/>
                    <a:pt x="6505" y="4704"/>
                  </a:cubicBezTo>
                  <a:cubicBezTo>
                    <a:pt x="6505" y="4701"/>
                    <a:pt x="6501" y="4699"/>
                    <a:pt x="6494" y="4699"/>
                  </a:cubicBezTo>
                  <a:cubicBezTo>
                    <a:pt x="6437" y="4699"/>
                    <a:pt x="6150" y="4811"/>
                    <a:pt x="5704" y="4871"/>
                  </a:cubicBezTo>
                  <a:cubicBezTo>
                    <a:pt x="5347" y="4953"/>
                    <a:pt x="4855" y="5013"/>
                    <a:pt x="4339" y="5013"/>
                  </a:cubicBezTo>
                  <a:cubicBezTo>
                    <a:pt x="4227" y="5013"/>
                    <a:pt x="4115" y="5010"/>
                    <a:pt x="4003" y="5004"/>
                  </a:cubicBezTo>
                  <a:cubicBezTo>
                    <a:pt x="3369" y="4971"/>
                    <a:pt x="2802" y="4838"/>
                    <a:pt x="2368" y="4671"/>
                  </a:cubicBezTo>
                  <a:cubicBezTo>
                    <a:pt x="1968" y="4504"/>
                    <a:pt x="1701" y="4337"/>
                    <a:pt x="1701" y="4337"/>
                  </a:cubicBezTo>
                  <a:cubicBezTo>
                    <a:pt x="1701" y="4337"/>
                    <a:pt x="1635" y="4304"/>
                    <a:pt x="1535" y="4204"/>
                  </a:cubicBezTo>
                  <a:cubicBezTo>
                    <a:pt x="1468" y="4137"/>
                    <a:pt x="1301" y="4037"/>
                    <a:pt x="1134" y="3870"/>
                  </a:cubicBezTo>
                  <a:cubicBezTo>
                    <a:pt x="801" y="3603"/>
                    <a:pt x="467" y="3103"/>
                    <a:pt x="367" y="2469"/>
                  </a:cubicBezTo>
                  <a:cubicBezTo>
                    <a:pt x="300" y="1869"/>
                    <a:pt x="367" y="1268"/>
                    <a:pt x="500" y="801"/>
                  </a:cubicBezTo>
                  <a:cubicBezTo>
                    <a:pt x="634" y="334"/>
                    <a:pt x="701" y="34"/>
                    <a:pt x="667" y="1"/>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52"/>
            <p:cNvSpPr/>
            <p:nvPr/>
          </p:nvSpPr>
          <p:spPr>
            <a:xfrm>
              <a:off x="2620706" y="2064992"/>
              <a:ext cx="91546" cy="79834"/>
            </a:xfrm>
            <a:custGeom>
              <a:avLst/>
              <a:gdLst/>
              <a:ahLst/>
              <a:cxnLst/>
              <a:rect l="l" t="t" r="r" b="b"/>
              <a:pathLst>
                <a:path w="6472" h="5644" extrusionOk="0">
                  <a:moveTo>
                    <a:pt x="3187" y="1"/>
                  </a:moveTo>
                  <a:cubicBezTo>
                    <a:pt x="2891" y="1"/>
                    <a:pt x="2593" y="46"/>
                    <a:pt x="2302" y="140"/>
                  </a:cubicBezTo>
                  <a:cubicBezTo>
                    <a:pt x="801" y="674"/>
                    <a:pt x="1" y="2309"/>
                    <a:pt x="534" y="3743"/>
                  </a:cubicBezTo>
                  <a:cubicBezTo>
                    <a:pt x="955" y="4901"/>
                    <a:pt x="2061" y="5643"/>
                    <a:pt x="3230" y="5643"/>
                  </a:cubicBezTo>
                  <a:cubicBezTo>
                    <a:pt x="3543" y="5643"/>
                    <a:pt x="3860" y="5590"/>
                    <a:pt x="4170" y="5478"/>
                  </a:cubicBezTo>
                  <a:cubicBezTo>
                    <a:pt x="5671" y="4977"/>
                    <a:pt x="6472" y="3343"/>
                    <a:pt x="5905" y="1875"/>
                  </a:cubicBezTo>
                  <a:cubicBezTo>
                    <a:pt x="5479" y="704"/>
                    <a:pt x="4353" y="1"/>
                    <a:pt x="3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52"/>
            <p:cNvSpPr/>
            <p:nvPr/>
          </p:nvSpPr>
          <p:spPr>
            <a:xfrm>
              <a:off x="2646663" y="2080721"/>
              <a:ext cx="48135" cy="44005"/>
            </a:xfrm>
            <a:custGeom>
              <a:avLst/>
              <a:gdLst/>
              <a:ahLst/>
              <a:cxnLst/>
              <a:rect l="l" t="t" r="r" b="b"/>
              <a:pathLst>
                <a:path w="3403" h="3111" extrusionOk="0">
                  <a:moveTo>
                    <a:pt x="1700" y="1"/>
                  </a:moveTo>
                  <a:cubicBezTo>
                    <a:pt x="1526" y="1"/>
                    <a:pt x="1347" y="31"/>
                    <a:pt x="1168" y="96"/>
                  </a:cubicBezTo>
                  <a:cubicBezTo>
                    <a:pt x="401" y="363"/>
                    <a:pt x="0" y="1230"/>
                    <a:pt x="300" y="2064"/>
                  </a:cubicBezTo>
                  <a:cubicBezTo>
                    <a:pt x="514" y="2704"/>
                    <a:pt x="1133" y="3110"/>
                    <a:pt x="1765" y="3110"/>
                  </a:cubicBezTo>
                  <a:cubicBezTo>
                    <a:pt x="1923" y="3110"/>
                    <a:pt x="2082" y="3085"/>
                    <a:pt x="2235" y="3031"/>
                  </a:cubicBezTo>
                  <a:cubicBezTo>
                    <a:pt x="3002" y="2764"/>
                    <a:pt x="3403" y="1864"/>
                    <a:pt x="3136" y="1063"/>
                  </a:cubicBezTo>
                  <a:cubicBezTo>
                    <a:pt x="2900" y="409"/>
                    <a:pt x="2336" y="1"/>
                    <a:pt x="1700"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52"/>
            <p:cNvSpPr/>
            <p:nvPr/>
          </p:nvSpPr>
          <p:spPr>
            <a:xfrm>
              <a:off x="2635813" y="2114288"/>
              <a:ext cx="29266" cy="16875"/>
            </a:xfrm>
            <a:custGeom>
              <a:avLst/>
              <a:gdLst/>
              <a:ahLst/>
              <a:cxnLst/>
              <a:rect l="l" t="t" r="r" b="b"/>
              <a:pathLst>
                <a:path w="2069" h="1193" extrusionOk="0">
                  <a:moveTo>
                    <a:pt x="619" y="1"/>
                  </a:moveTo>
                  <a:cubicBezTo>
                    <a:pt x="547" y="1"/>
                    <a:pt x="471" y="43"/>
                    <a:pt x="400" y="158"/>
                  </a:cubicBezTo>
                  <a:cubicBezTo>
                    <a:pt x="0" y="658"/>
                    <a:pt x="1001" y="1192"/>
                    <a:pt x="1001" y="1192"/>
                  </a:cubicBezTo>
                  <a:cubicBezTo>
                    <a:pt x="1001" y="1192"/>
                    <a:pt x="2068" y="525"/>
                    <a:pt x="1735" y="191"/>
                  </a:cubicBezTo>
                  <a:cubicBezTo>
                    <a:pt x="1615" y="71"/>
                    <a:pt x="1505" y="28"/>
                    <a:pt x="1409" y="28"/>
                  </a:cubicBezTo>
                  <a:cubicBezTo>
                    <a:pt x="1158" y="28"/>
                    <a:pt x="1001" y="325"/>
                    <a:pt x="1001" y="325"/>
                  </a:cubicBezTo>
                  <a:cubicBezTo>
                    <a:pt x="1001" y="325"/>
                    <a:pt x="821" y="1"/>
                    <a:pt x="6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52"/>
            <p:cNvSpPr/>
            <p:nvPr/>
          </p:nvSpPr>
          <p:spPr>
            <a:xfrm>
              <a:off x="2575414" y="2055897"/>
              <a:ext cx="137320" cy="80924"/>
            </a:xfrm>
            <a:custGeom>
              <a:avLst/>
              <a:gdLst/>
              <a:ahLst/>
              <a:cxnLst/>
              <a:rect l="l" t="t" r="r" b="b"/>
              <a:pathLst>
                <a:path w="9708" h="5721" extrusionOk="0">
                  <a:moveTo>
                    <a:pt x="6473" y="0"/>
                  </a:moveTo>
                  <a:cubicBezTo>
                    <a:pt x="6281" y="0"/>
                    <a:pt x="6091" y="17"/>
                    <a:pt x="5905" y="50"/>
                  </a:cubicBezTo>
                  <a:cubicBezTo>
                    <a:pt x="4037" y="383"/>
                    <a:pt x="3002" y="1284"/>
                    <a:pt x="2402" y="2218"/>
                  </a:cubicBezTo>
                  <a:lnTo>
                    <a:pt x="2335" y="2218"/>
                  </a:lnTo>
                  <a:cubicBezTo>
                    <a:pt x="2269" y="2251"/>
                    <a:pt x="2194" y="2268"/>
                    <a:pt x="2123" y="2268"/>
                  </a:cubicBezTo>
                  <a:cubicBezTo>
                    <a:pt x="2052" y="2268"/>
                    <a:pt x="1985" y="2251"/>
                    <a:pt x="1935" y="2218"/>
                  </a:cubicBezTo>
                  <a:cubicBezTo>
                    <a:pt x="1835" y="2218"/>
                    <a:pt x="1768" y="2184"/>
                    <a:pt x="1768" y="2184"/>
                  </a:cubicBezTo>
                  <a:cubicBezTo>
                    <a:pt x="1768" y="2184"/>
                    <a:pt x="1702" y="2184"/>
                    <a:pt x="1601" y="2151"/>
                  </a:cubicBezTo>
                  <a:cubicBezTo>
                    <a:pt x="1535" y="2118"/>
                    <a:pt x="1401" y="2051"/>
                    <a:pt x="1335" y="1984"/>
                  </a:cubicBezTo>
                  <a:cubicBezTo>
                    <a:pt x="1235" y="1884"/>
                    <a:pt x="1201" y="1818"/>
                    <a:pt x="1168" y="1684"/>
                  </a:cubicBezTo>
                  <a:cubicBezTo>
                    <a:pt x="1168" y="1551"/>
                    <a:pt x="1168" y="1484"/>
                    <a:pt x="1101" y="1484"/>
                  </a:cubicBezTo>
                  <a:cubicBezTo>
                    <a:pt x="1068" y="1484"/>
                    <a:pt x="1034" y="1551"/>
                    <a:pt x="1001" y="1684"/>
                  </a:cubicBezTo>
                  <a:cubicBezTo>
                    <a:pt x="934" y="1818"/>
                    <a:pt x="1001" y="2018"/>
                    <a:pt x="1068" y="2184"/>
                  </a:cubicBezTo>
                  <a:cubicBezTo>
                    <a:pt x="1168" y="2351"/>
                    <a:pt x="1335" y="2451"/>
                    <a:pt x="1435" y="2518"/>
                  </a:cubicBezTo>
                  <a:cubicBezTo>
                    <a:pt x="1568" y="2551"/>
                    <a:pt x="1668" y="2618"/>
                    <a:pt x="1668" y="2618"/>
                  </a:cubicBezTo>
                  <a:lnTo>
                    <a:pt x="1902" y="2618"/>
                  </a:lnTo>
                  <a:cubicBezTo>
                    <a:pt x="2002" y="2618"/>
                    <a:pt x="2102" y="2618"/>
                    <a:pt x="2202" y="2551"/>
                  </a:cubicBezTo>
                  <a:lnTo>
                    <a:pt x="2202" y="2551"/>
                  </a:lnTo>
                  <a:cubicBezTo>
                    <a:pt x="2035" y="2852"/>
                    <a:pt x="1935" y="3152"/>
                    <a:pt x="1868" y="3452"/>
                  </a:cubicBezTo>
                  <a:cubicBezTo>
                    <a:pt x="1835" y="3452"/>
                    <a:pt x="1768" y="3485"/>
                    <a:pt x="1735" y="3485"/>
                  </a:cubicBezTo>
                  <a:cubicBezTo>
                    <a:pt x="1568" y="3552"/>
                    <a:pt x="1435" y="3619"/>
                    <a:pt x="1335" y="3619"/>
                  </a:cubicBezTo>
                  <a:lnTo>
                    <a:pt x="1001" y="3619"/>
                  </a:lnTo>
                  <a:cubicBezTo>
                    <a:pt x="868" y="3619"/>
                    <a:pt x="734" y="3552"/>
                    <a:pt x="601" y="3485"/>
                  </a:cubicBezTo>
                  <a:cubicBezTo>
                    <a:pt x="378" y="3326"/>
                    <a:pt x="186" y="3016"/>
                    <a:pt x="111" y="3016"/>
                  </a:cubicBezTo>
                  <a:cubicBezTo>
                    <a:pt x="107" y="3016"/>
                    <a:pt x="104" y="3017"/>
                    <a:pt x="100" y="3018"/>
                  </a:cubicBezTo>
                  <a:cubicBezTo>
                    <a:pt x="67" y="3018"/>
                    <a:pt x="100" y="3385"/>
                    <a:pt x="401" y="3686"/>
                  </a:cubicBezTo>
                  <a:cubicBezTo>
                    <a:pt x="534" y="3852"/>
                    <a:pt x="701" y="3952"/>
                    <a:pt x="868" y="3986"/>
                  </a:cubicBezTo>
                  <a:cubicBezTo>
                    <a:pt x="934" y="4019"/>
                    <a:pt x="1034" y="4019"/>
                    <a:pt x="1068" y="4019"/>
                  </a:cubicBezTo>
                  <a:lnTo>
                    <a:pt x="1168" y="4019"/>
                  </a:lnTo>
                  <a:cubicBezTo>
                    <a:pt x="1168" y="4019"/>
                    <a:pt x="1235" y="4019"/>
                    <a:pt x="1401" y="3986"/>
                  </a:cubicBezTo>
                  <a:cubicBezTo>
                    <a:pt x="1501" y="3952"/>
                    <a:pt x="1601" y="3886"/>
                    <a:pt x="1735" y="3819"/>
                  </a:cubicBezTo>
                  <a:lnTo>
                    <a:pt x="1735" y="3819"/>
                  </a:lnTo>
                  <a:cubicBezTo>
                    <a:pt x="1702" y="4119"/>
                    <a:pt x="1668" y="4353"/>
                    <a:pt x="1668" y="4620"/>
                  </a:cubicBezTo>
                  <a:lnTo>
                    <a:pt x="1435" y="4820"/>
                  </a:lnTo>
                  <a:cubicBezTo>
                    <a:pt x="1368" y="4886"/>
                    <a:pt x="1268" y="4953"/>
                    <a:pt x="1201" y="4986"/>
                  </a:cubicBezTo>
                  <a:cubicBezTo>
                    <a:pt x="1101" y="5020"/>
                    <a:pt x="1068" y="5020"/>
                    <a:pt x="1068" y="5020"/>
                  </a:cubicBezTo>
                  <a:cubicBezTo>
                    <a:pt x="1068" y="5020"/>
                    <a:pt x="1034" y="5020"/>
                    <a:pt x="934" y="5053"/>
                  </a:cubicBezTo>
                  <a:cubicBezTo>
                    <a:pt x="901" y="5053"/>
                    <a:pt x="768" y="5120"/>
                    <a:pt x="667" y="5120"/>
                  </a:cubicBezTo>
                  <a:cubicBezTo>
                    <a:pt x="445" y="5120"/>
                    <a:pt x="200" y="5004"/>
                    <a:pt x="105" y="5004"/>
                  </a:cubicBezTo>
                  <a:cubicBezTo>
                    <a:pt x="86" y="5004"/>
                    <a:pt x="73" y="5009"/>
                    <a:pt x="67" y="5020"/>
                  </a:cubicBezTo>
                  <a:cubicBezTo>
                    <a:pt x="0" y="5053"/>
                    <a:pt x="167" y="5387"/>
                    <a:pt x="667" y="5654"/>
                  </a:cubicBezTo>
                  <a:cubicBezTo>
                    <a:pt x="868" y="5720"/>
                    <a:pt x="1034" y="5720"/>
                    <a:pt x="1201" y="5720"/>
                  </a:cubicBezTo>
                  <a:cubicBezTo>
                    <a:pt x="1235" y="5687"/>
                    <a:pt x="1335" y="5687"/>
                    <a:pt x="1368" y="5687"/>
                  </a:cubicBezTo>
                  <a:lnTo>
                    <a:pt x="1435" y="5687"/>
                  </a:lnTo>
                  <a:cubicBezTo>
                    <a:pt x="1435" y="5687"/>
                    <a:pt x="1535" y="5654"/>
                    <a:pt x="1668" y="5554"/>
                  </a:cubicBezTo>
                  <a:cubicBezTo>
                    <a:pt x="1702" y="5520"/>
                    <a:pt x="1768" y="5487"/>
                    <a:pt x="1835" y="5387"/>
                  </a:cubicBezTo>
                  <a:cubicBezTo>
                    <a:pt x="1868" y="5554"/>
                    <a:pt x="1868" y="5654"/>
                    <a:pt x="1868" y="5654"/>
                  </a:cubicBezTo>
                  <a:cubicBezTo>
                    <a:pt x="2435" y="3385"/>
                    <a:pt x="3703" y="1284"/>
                    <a:pt x="6171" y="1017"/>
                  </a:cubicBezTo>
                  <a:cubicBezTo>
                    <a:pt x="6273" y="1007"/>
                    <a:pt x="6373" y="1002"/>
                    <a:pt x="6471" y="1002"/>
                  </a:cubicBezTo>
                  <a:cubicBezTo>
                    <a:pt x="8697" y="1002"/>
                    <a:pt x="9707" y="3452"/>
                    <a:pt x="9707" y="3452"/>
                  </a:cubicBezTo>
                  <a:cubicBezTo>
                    <a:pt x="9326" y="902"/>
                    <a:pt x="7863" y="0"/>
                    <a:pt x="64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2"/>
            <p:cNvSpPr/>
            <p:nvPr/>
          </p:nvSpPr>
          <p:spPr>
            <a:xfrm>
              <a:off x="2791041" y="2011765"/>
              <a:ext cx="121746" cy="67967"/>
            </a:xfrm>
            <a:custGeom>
              <a:avLst/>
              <a:gdLst/>
              <a:ahLst/>
              <a:cxnLst/>
              <a:rect l="l" t="t" r="r" b="b"/>
              <a:pathLst>
                <a:path w="8607" h="4805" extrusionOk="0">
                  <a:moveTo>
                    <a:pt x="3877" y="0"/>
                  </a:moveTo>
                  <a:cubicBezTo>
                    <a:pt x="3548" y="0"/>
                    <a:pt x="3201" y="42"/>
                    <a:pt x="2836" y="134"/>
                  </a:cubicBezTo>
                  <a:cubicBezTo>
                    <a:pt x="1" y="901"/>
                    <a:pt x="1201" y="4804"/>
                    <a:pt x="1201" y="4804"/>
                  </a:cubicBezTo>
                  <a:lnTo>
                    <a:pt x="8607" y="4104"/>
                  </a:lnTo>
                  <a:cubicBezTo>
                    <a:pt x="8607" y="4073"/>
                    <a:pt x="7122" y="0"/>
                    <a:pt x="3877"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52"/>
            <p:cNvSpPr/>
            <p:nvPr/>
          </p:nvSpPr>
          <p:spPr>
            <a:xfrm>
              <a:off x="2807562" y="2025245"/>
              <a:ext cx="106172" cy="102014"/>
            </a:xfrm>
            <a:custGeom>
              <a:avLst/>
              <a:gdLst/>
              <a:ahLst/>
              <a:cxnLst/>
              <a:rect l="l" t="t" r="r" b="b"/>
              <a:pathLst>
                <a:path w="7506" h="7212" extrusionOk="0">
                  <a:moveTo>
                    <a:pt x="3213" y="1"/>
                  </a:moveTo>
                  <a:cubicBezTo>
                    <a:pt x="1475" y="1"/>
                    <a:pt x="713" y="1294"/>
                    <a:pt x="367" y="3151"/>
                  </a:cubicBezTo>
                  <a:cubicBezTo>
                    <a:pt x="0" y="5119"/>
                    <a:pt x="867" y="6820"/>
                    <a:pt x="2802" y="7153"/>
                  </a:cubicBezTo>
                  <a:cubicBezTo>
                    <a:pt x="3031" y="7192"/>
                    <a:pt x="3261" y="7211"/>
                    <a:pt x="3489" y="7211"/>
                  </a:cubicBezTo>
                  <a:cubicBezTo>
                    <a:pt x="5214" y="7211"/>
                    <a:pt x="6814" y="6123"/>
                    <a:pt x="7138" y="4385"/>
                  </a:cubicBezTo>
                  <a:cubicBezTo>
                    <a:pt x="7505" y="2450"/>
                    <a:pt x="6004" y="215"/>
                    <a:pt x="3536" y="15"/>
                  </a:cubicBezTo>
                  <a:cubicBezTo>
                    <a:pt x="3425" y="6"/>
                    <a:pt x="3317" y="1"/>
                    <a:pt x="32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52"/>
            <p:cNvSpPr/>
            <p:nvPr/>
          </p:nvSpPr>
          <p:spPr>
            <a:xfrm>
              <a:off x="2820292" y="2038668"/>
              <a:ext cx="91546" cy="88109"/>
            </a:xfrm>
            <a:custGeom>
              <a:avLst/>
              <a:gdLst/>
              <a:ahLst/>
              <a:cxnLst/>
              <a:rect l="l" t="t" r="r" b="b"/>
              <a:pathLst>
                <a:path w="6472" h="6229" extrusionOk="0">
                  <a:moveTo>
                    <a:pt x="1" y="5037"/>
                  </a:moveTo>
                  <a:cubicBezTo>
                    <a:pt x="27" y="5052"/>
                    <a:pt x="53" y="5067"/>
                    <a:pt x="79" y="5082"/>
                  </a:cubicBezTo>
                  <a:lnTo>
                    <a:pt x="79" y="5082"/>
                  </a:lnTo>
                  <a:lnTo>
                    <a:pt x="67" y="5070"/>
                  </a:lnTo>
                  <a:lnTo>
                    <a:pt x="1" y="5037"/>
                  </a:lnTo>
                  <a:close/>
                  <a:moveTo>
                    <a:pt x="4938" y="0"/>
                  </a:moveTo>
                  <a:lnTo>
                    <a:pt x="4938" y="0"/>
                  </a:lnTo>
                  <a:cubicBezTo>
                    <a:pt x="5771" y="901"/>
                    <a:pt x="6238" y="2102"/>
                    <a:pt x="6005" y="3169"/>
                  </a:cubicBezTo>
                  <a:cubicBezTo>
                    <a:pt x="5692" y="4790"/>
                    <a:pt x="3924" y="5611"/>
                    <a:pt x="2190" y="5611"/>
                  </a:cubicBezTo>
                  <a:cubicBezTo>
                    <a:pt x="1890" y="5611"/>
                    <a:pt x="1592" y="5586"/>
                    <a:pt x="1302" y="5537"/>
                  </a:cubicBezTo>
                  <a:cubicBezTo>
                    <a:pt x="834" y="5444"/>
                    <a:pt x="453" y="5292"/>
                    <a:pt x="79" y="5082"/>
                  </a:cubicBezTo>
                  <a:lnTo>
                    <a:pt x="79" y="5082"/>
                  </a:lnTo>
                  <a:lnTo>
                    <a:pt x="401" y="5404"/>
                  </a:lnTo>
                  <a:lnTo>
                    <a:pt x="501" y="5537"/>
                  </a:lnTo>
                  <a:lnTo>
                    <a:pt x="601" y="5604"/>
                  </a:lnTo>
                  <a:cubicBezTo>
                    <a:pt x="634" y="5671"/>
                    <a:pt x="668" y="5671"/>
                    <a:pt x="735" y="5704"/>
                  </a:cubicBezTo>
                  <a:cubicBezTo>
                    <a:pt x="768" y="5737"/>
                    <a:pt x="801" y="5737"/>
                    <a:pt x="835" y="5771"/>
                  </a:cubicBezTo>
                  <a:cubicBezTo>
                    <a:pt x="901" y="5838"/>
                    <a:pt x="935" y="5838"/>
                    <a:pt x="968" y="5871"/>
                  </a:cubicBezTo>
                  <a:cubicBezTo>
                    <a:pt x="1068" y="5904"/>
                    <a:pt x="1101" y="5904"/>
                    <a:pt x="1135" y="5938"/>
                  </a:cubicBezTo>
                  <a:cubicBezTo>
                    <a:pt x="1202" y="5938"/>
                    <a:pt x="1235" y="6004"/>
                    <a:pt x="1268" y="6004"/>
                  </a:cubicBezTo>
                  <a:cubicBezTo>
                    <a:pt x="1335" y="6038"/>
                    <a:pt x="1402" y="6071"/>
                    <a:pt x="1468" y="6071"/>
                  </a:cubicBezTo>
                  <a:cubicBezTo>
                    <a:pt x="1485" y="6088"/>
                    <a:pt x="1510" y="6096"/>
                    <a:pt x="1535" y="6096"/>
                  </a:cubicBezTo>
                  <a:cubicBezTo>
                    <a:pt x="1560" y="6096"/>
                    <a:pt x="1585" y="6088"/>
                    <a:pt x="1602" y="6071"/>
                  </a:cubicBezTo>
                  <a:cubicBezTo>
                    <a:pt x="1735" y="6104"/>
                    <a:pt x="1802" y="6171"/>
                    <a:pt x="1935" y="6171"/>
                  </a:cubicBezTo>
                  <a:cubicBezTo>
                    <a:pt x="2157" y="6210"/>
                    <a:pt x="2381" y="6229"/>
                    <a:pt x="2604" y="6229"/>
                  </a:cubicBezTo>
                  <a:cubicBezTo>
                    <a:pt x="4296" y="6229"/>
                    <a:pt x="5948" y="5141"/>
                    <a:pt x="6272" y="3402"/>
                  </a:cubicBezTo>
                  <a:cubicBezTo>
                    <a:pt x="6472" y="2335"/>
                    <a:pt x="6105" y="1201"/>
                    <a:pt x="5304" y="334"/>
                  </a:cubicBezTo>
                  <a:cubicBezTo>
                    <a:pt x="5171" y="200"/>
                    <a:pt x="5071" y="67"/>
                    <a:pt x="4938" y="0"/>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52"/>
            <p:cNvSpPr/>
            <p:nvPr/>
          </p:nvSpPr>
          <p:spPr>
            <a:xfrm>
              <a:off x="2844353" y="2042431"/>
              <a:ext cx="69381" cy="85888"/>
            </a:xfrm>
            <a:custGeom>
              <a:avLst/>
              <a:gdLst/>
              <a:ahLst/>
              <a:cxnLst/>
              <a:rect l="l" t="t" r="r" b="b"/>
              <a:pathLst>
                <a:path w="4905" h="6072" extrusionOk="0">
                  <a:moveTo>
                    <a:pt x="3470" y="1"/>
                  </a:moveTo>
                  <a:lnTo>
                    <a:pt x="3470" y="1"/>
                  </a:lnTo>
                  <a:cubicBezTo>
                    <a:pt x="3437" y="1"/>
                    <a:pt x="3603" y="268"/>
                    <a:pt x="3870" y="635"/>
                  </a:cubicBezTo>
                  <a:cubicBezTo>
                    <a:pt x="4104" y="1002"/>
                    <a:pt x="4371" y="1502"/>
                    <a:pt x="4471" y="2102"/>
                  </a:cubicBezTo>
                  <a:cubicBezTo>
                    <a:pt x="4571" y="2669"/>
                    <a:pt x="4437" y="3203"/>
                    <a:pt x="4271" y="3603"/>
                  </a:cubicBezTo>
                  <a:cubicBezTo>
                    <a:pt x="4204" y="3770"/>
                    <a:pt x="4104" y="3937"/>
                    <a:pt x="4037" y="4004"/>
                  </a:cubicBezTo>
                  <a:cubicBezTo>
                    <a:pt x="3937" y="4137"/>
                    <a:pt x="3904" y="4171"/>
                    <a:pt x="3904" y="4171"/>
                  </a:cubicBezTo>
                  <a:cubicBezTo>
                    <a:pt x="3904" y="4171"/>
                    <a:pt x="3737" y="4404"/>
                    <a:pt x="3437" y="4671"/>
                  </a:cubicBezTo>
                  <a:cubicBezTo>
                    <a:pt x="3103" y="4938"/>
                    <a:pt x="2636" y="5271"/>
                    <a:pt x="2136" y="5471"/>
                  </a:cubicBezTo>
                  <a:cubicBezTo>
                    <a:pt x="1669" y="5738"/>
                    <a:pt x="1102" y="5838"/>
                    <a:pt x="701" y="5905"/>
                  </a:cubicBezTo>
                  <a:cubicBezTo>
                    <a:pt x="268" y="5972"/>
                    <a:pt x="1" y="5938"/>
                    <a:pt x="1" y="5972"/>
                  </a:cubicBezTo>
                  <a:cubicBezTo>
                    <a:pt x="1" y="6005"/>
                    <a:pt x="268" y="6072"/>
                    <a:pt x="768" y="6072"/>
                  </a:cubicBezTo>
                  <a:cubicBezTo>
                    <a:pt x="1202" y="6072"/>
                    <a:pt x="1769" y="5972"/>
                    <a:pt x="2303" y="5772"/>
                  </a:cubicBezTo>
                  <a:cubicBezTo>
                    <a:pt x="2870" y="5538"/>
                    <a:pt x="3370" y="5271"/>
                    <a:pt x="3704" y="4971"/>
                  </a:cubicBezTo>
                  <a:cubicBezTo>
                    <a:pt x="4037" y="4671"/>
                    <a:pt x="4237" y="4437"/>
                    <a:pt x="4237" y="4437"/>
                  </a:cubicBezTo>
                  <a:cubicBezTo>
                    <a:pt x="4237" y="4437"/>
                    <a:pt x="4271" y="4371"/>
                    <a:pt x="4371" y="4271"/>
                  </a:cubicBezTo>
                  <a:cubicBezTo>
                    <a:pt x="4404" y="4137"/>
                    <a:pt x="4537" y="3970"/>
                    <a:pt x="4604" y="3770"/>
                  </a:cubicBezTo>
                  <a:cubicBezTo>
                    <a:pt x="4771" y="3337"/>
                    <a:pt x="4904" y="2669"/>
                    <a:pt x="4738" y="2036"/>
                  </a:cubicBezTo>
                  <a:cubicBezTo>
                    <a:pt x="4604" y="1435"/>
                    <a:pt x="4271" y="935"/>
                    <a:pt x="3970" y="535"/>
                  </a:cubicBezTo>
                  <a:cubicBezTo>
                    <a:pt x="3704" y="234"/>
                    <a:pt x="3470" y="1"/>
                    <a:pt x="3470" y="1"/>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52"/>
            <p:cNvSpPr/>
            <p:nvPr/>
          </p:nvSpPr>
          <p:spPr>
            <a:xfrm>
              <a:off x="2818411" y="2029715"/>
              <a:ext cx="87770" cy="79254"/>
            </a:xfrm>
            <a:custGeom>
              <a:avLst/>
              <a:gdLst/>
              <a:ahLst/>
              <a:cxnLst/>
              <a:rect l="l" t="t" r="r" b="b"/>
              <a:pathLst>
                <a:path w="6205" h="5603" extrusionOk="0">
                  <a:moveTo>
                    <a:pt x="3112" y="0"/>
                  </a:moveTo>
                  <a:cubicBezTo>
                    <a:pt x="2911" y="0"/>
                    <a:pt x="2707" y="21"/>
                    <a:pt x="2502" y="66"/>
                  </a:cubicBezTo>
                  <a:cubicBezTo>
                    <a:pt x="934" y="400"/>
                    <a:pt x="0" y="1901"/>
                    <a:pt x="334" y="3402"/>
                  </a:cubicBezTo>
                  <a:cubicBezTo>
                    <a:pt x="623" y="4702"/>
                    <a:pt x="1789" y="5602"/>
                    <a:pt x="3093" y="5602"/>
                  </a:cubicBezTo>
                  <a:cubicBezTo>
                    <a:pt x="3294" y="5602"/>
                    <a:pt x="3498" y="5581"/>
                    <a:pt x="3703" y="5537"/>
                  </a:cubicBezTo>
                  <a:cubicBezTo>
                    <a:pt x="5237" y="5203"/>
                    <a:pt x="6205" y="3702"/>
                    <a:pt x="5871" y="2201"/>
                  </a:cubicBezTo>
                  <a:cubicBezTo>
                    <a:pt x="5582" y="900"/>
                    <a:pt x="4416" y="0"/>
                    <a:pt x="3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52"/>
            <p:cNvSpPr/>
            <p:nvPr/>
          </p:nvSpPr>
          <p:spPr>
            <a:xfrm>
              <a:off x="2840110" y="2046250"/>
              <a:ext cx="45787" cy="43835"/>
            </a:xfrm>
            <a:custGeom>
              <a:avLst/>
              <a:gdLst/>
              <a:ahLst/>
              <a:cxnLst/>
              <a:rect l="l" t="t" r="r" b="b"/>
              <a:pathLst>
                <a:path w="3237" h="3099" extrusionOk="0">
                  <a:moveTo>
                    <a:pt x="1586" y="1"/>
                  </a:moveTo>
                  <a:cubicBezTo>
                    <a:pt x="1491" y="1"/>
                    <a:pt x="1396" y="10"/>
                    <a:pt x="1302" y="31"/>
                  </a:cubicBezTo>
                  <a:cubicBezTo>
                    <a:pt x="501" y="198"/>
                    <a:pt x="1" y="1032"/>
                    <a:pt x="167" y="1866"/>
                  </a:cubicBezTo>
                  <a:cubicBezTo>
                    <a:pt x="313" y="2621"/>
                    <a:pt x="965" y="3098"/>
                    <a:pt x="1659" y="3098"/>
                  </a:cubicBezTo>
                  <a:cubicBezTo>
                    <a:pt x="1762" y="3098"/>
                    <a:pt x="1866" y="3088"/>
                    <a:pt x="1969" y="3067"/>
                  </a:cubicBezTo>
                  <a:cubicBezTo>
                    <a:pt x="2736" y="2900"/>
                    <a:pt x="3236" y="2066"/>
                    <a:pt x="3070" y="1232"/>
                  </a:cubicBezTo>
                  <a:cubicBezTo>
                    <a:pt x="2894" y="501"/>
                    <a:pt x="2257" y="1"/>
                    <a:pt x="1586"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2"/>
            <p:cNvSpPr/>
            <p:nvPr/>
          </p:nvSpPr>
          <p:spPr>
            <a:xfrm>
              <a:off x="2818878" y="2077907"/>
              <a:ext cx="30214" cy="17865"/>
            </a:xfrm>
            <a:custGeom>
              <a:avLst/>
              <a:gdLst/>
              <a:ahLst/>
              <a:cxnLst/>
              <a:rect l="l" t="t" r="r" b="b"/>
              <a:pathLst>
                <a:path w="2136" h="1263" extrusionOk="0">
                  <a:moveTo>
                    <a:pt x="1435" y="0"/>
                  </a:moveTo>
                  <a:cubicBezTo>
                    <a:pt x="1153" y="0"/>
                    <a:pt x="1035" y="395"/>
                    <a:pt x="1035" y="395"/>
                  </a:cubicBezTo>
                  <a:cubicBezTo>
                    <a:pt x="1035" y="395"/>
                    <a:pt x="835" y="96"/>
                    <a:pt x="612" y="96"/>
                  </a:cubicBezTo>
                  <a:cubicBezTo>
                    <a:pt x="519" y="96"/>
                    <a:pt x="422" y="148"/>
                    <a:pt x="334" y="295"/>
                  </a:cubicBezTo>
                  <a:cubicBezTo>
                    <a:pt x="1" y="795"/>
                    <a:pt x="1135" y="1262"/>
                    <a:pt x="1135" y="1262"/>
                  </a:cubicBezTo>
                  <a:cubicBezTo>
                    <a:pt x="1135" y="1262"/>
                    <a:pt x="2135" y="428"/>
                    <a:pt x="1735" y="128"/>
                  </a:cubicBezTo>
                  <a:cubicBezTo>
                    <a:pt x="1620" y="36"/>
                    <a:pt x="1520" y="0"/>
                    <a:pt x="14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2"/>
            <p:cNvSpPr/>
            <p:nvPr/>
          </p:nvSpPr>
          <p:spPr>
            <a:xfrm>
              <a:off x="2796699" y="2013476"/>
              <a:ext cx="128833" cy="84177"/>
            </a:xfrm>
            <a:custGeom>
              <a:avLst/>
              <a:gdLst/>
              <a:ahLst/>
              <a:cxnLst/>
              <a:rect l="l" t="t" r="r" b="b"/>
              <a:pathLst>
                <a:path w="9108" h="5951" extrusionOk="0">
                  <a:moveTo>
                    <a:pt x="6451" y="1"/>
                  </a:moveTo>
                  <a:cubicBezTo>
                    <a:pt x="6443" y="1"/>
                    <a:pt x="6439" y="5"/>
                    <a:pt x="6439" y="13"/>
                  </a:cubicBezTo>
                  <a:cubicBezTo>
                    <a:pt x="6439" y="46"/>
                    <a:pt x="6472" y="113"/>
                    <a:pt x="6472" y="180"/>
                  </a:cubicBezTo>
                  <a:cubicBezTo>
                    <a:pt x="6505" y="280"/>
                    <a:pt x="6505" y="380"/>
                    <a:pt x="6505" y="513"/>
                  </a:cubicBezTo>
                  <a:cubicBezTo>
                    <a:pt x="6505" y="647"/>
                    <a:pt x="6439" y="714"/>
                    <a:pt x="6405" y="814"/>
                  </a:cubicBezTo>
                  <a:cubicBezTo>
                    <a:pt x="6339" y="880"/>
                    <a:pt x="6305" y="947"/>
                    <a:pt x="6305" y="947"/>
                  </a:cubicBezTo>
                  <a:cubicBezTo>
                    <a:pt x="6305" y="947"/>
                    <a:pt x="6272" y="980"/>
                    <a:pt x="6239" y="1047"/>
                  </a:cubicBezTo>
                  <a:cubicBezTo>
                    <a:pt x="6172" y="1147"/>
                    <a:pt x="6072" y="1181"/>
                    <a:pt x="5972" y="1281"/>
                  </a:cubicBezTo>
                  <a:cubicBezTo>
                    <a:pt x="5938" y="1281"/>
                    <a:pt x="5938" y="1281"/>
                    <a:pt x="5905" y="1314"/>
                  </a:cubicBezTo>
                  <a:cubicBezTo>
                    <a:pt x="5411" y="1067"/>
                    <a:pt x="4842" y="904"/>
                    <a:pt x="4189" y="904"/>
                  </a:cubicBezTo>
                  <a:cubicBezTo>
                    <a:pt x="3607" y="904"/>
                    <a:pt x="2958" y="1033"/>
                    <a:pt x="2236" y="1347"/>
                  </a:cubicBezTo>
                  <a:cubicBezTo>
                    <a:pt x="935" y="1881"/>
                    <a:pt x="1" y="3482"/>
                    <a:pt x="1235" y="5951"/>
                  </a:cubicBezTo>
                  <a:cubicBezTo>
                    <a:pt x="1235" y="5951"/>
                    <a:pt x="635" y="3282"/>
                    <a:pt x="2603" y="2215"/>
                  </a:cubicBezTo>
                  <a:cubicBezTo>
                    <a:pt x="3155" y="1925"/>
                    <a:pt x="3709" y="1797"/>
                    <a:pt x="4256" y="1797"/>
                  </a:cubicBezTo>
                  <a:cubicBezTo>
                    <a:pt x="5659" y="1797"/>
                    <a:pt x="7012" y="2636"/>
                    <a:pt x="8140" y="3716"/>
                  </a:cubicBezTo>
                  <a:lnTo>
                    <a:pt x="8007" y="3482"/>
                  </a:lnTo>
                  <a:lnTo>
                    <a:pt x="8007" y="3482"/>
                  </a:lnTo>
                  <a:cubicBezTo>
                    <a:pt x="8107" y="3516"/>
                    <a:pt x="8173" y="3516"/>
                    <a:pt x="8240" y="3516"/>
                  </a:cubicBezTo>
                  <a:lnTo>
                    <a:pt x="8474" y="3516"/>
                  </a:lnTo>
                  <a:cubicBezTo>
                    <a:pt x="8507" y="3516"/>
                    <a:pt x="8574" y="3482"/>
                    <a:pt x="8640" y="3416"/>
                  </a:cubicBezTo>
                  <a:cubicBezTo>
                    <a:pt x="8774" y="3349"/>
                    <a:pt x="8907" y="3249"/>
                    <a:pt x="8974" y="3115"/>
                  </a:cubicBezTo>
                  <a:cubicBezTo>
                    <a:pt x="9107" y="2715"/>
                    <a:pt x="9107" y="2381"/>
                    <a:pt x="9007" y="2348"/>
                  </a:cubicBezTo>
                  <a:cubicBezTo>
                    <a:pt x="8941" y="2348"/>
                    <a:pt x="8807" y="2548"/>
                    <a:pt x="8640" y="2682"/>
                  </a:cubicBezTo>
                  <a:lnTo>
                    <a:pt x="8407" y="2815"/>
                  </a:lnTo>
                  <a:lnTo>
                    <a:pt x="8273" y="2815"/>
                  </a:lnTo>
                  <a:cubicBezTo>
                    <a:pt x="8273" y="2815"/>
                    <a:pt x="8240" y="2848"/>
                    <a:pt x="8140" y="2848"/>
                  </a:cubicBezTo>
                  <a:cubicBezTo>
                    <a:pt x="8095" y="2848"/>
                    <a:pt x="8036" y="2863"/>
                    <a:pt x="7962" y="2863"/>
                  </a:cubicBezTo>
                  <a:cubicBezTo>
                    <a:pt x="7925" y="2863"/>
                    <a:pt x="7884" y="2860"/>
                    <a:pt x="7840" y="2848"/>
                  </a:cubicBezTo>
                  <a:cubicBezTo>
                    <a:pt x="7773" y="2848"/>
                    <a:pt x="7673" y="2815"/>
                    <a:pt x="7606" y="2748"/>
                  </a:cubicBezTo>
                  <a:cubicBezTo>
                    <a:pt x="7473" y="2548"/>
                    <a:pt x="7306" y="2381"/>
                    <a:pt x="7139" y="2181"/>
                  </a:cubicBezTo>
                  <a:cubicBezTo>
                    <a:pt x="7273" y="2181"/>
                    <a:pt x="7406" y="2181"/>
                    <a:pt x="7473" y="2148"/>
                  </a:cubicBezTo>
                  <a:cubicBezTo>
                    <a:pt x="7606" y="2081"/>
                    <a:pt x="7706" y="2048"/>
                    <a:pt x="7706" y="2048"/>
                  </a:cubicBezTo>
                  <a:lnTo>
                    <a:pt x="7740" y="2015"/>
                  </a:lnTo>
                  <a:cubicBezTo>
                    <a:pt x="7773" y="1981"/>
                    <a:pt x="7806" y="1981"/>
                    <a:pt x="7873" y="1881"/>
                  </a:cubicBezTo>
                  <a:cubicBezTo>
                    <a:pt x="7940" y="1748"/>
                    <a:pt x="8040" y="1581"/>
                    <a:pt x="8073" y="1447"/>
                  </a:cubicBezTo>
                  <a:cubicBezTo>
                    <a:pt x="8104" y="1082"/>
                    <a:pt x="7995" y="772"/>
                    <a:pt x="7951" y="772"/>
                  </a:cubicBezTo>
                  <a:cubicBezTo>
                    <a:pt x="7946" y="772"/>
                    <a:pt x="7943" y="775"/>
                    <a:pt x="7940" y="780"/>
                  </a:cubicBezTo>
                  <a:cubicBezTo>
                    <a:pt x="7906" y="780"/>
                    <a:pt x="7906" y="1114"/>
                    <a:pt x="7806" y="1381"/>
                  </a:cubicBezTo>
                  <a:cubicBezTo>
                    <a:pt x="7773" y="1514"/>
                    <a:pt x="7673" y="1648"/>
                    <a:pt x="7606" y="1681"/>
                  </a:cubicBezTo>
                  <a:cubicBezTo>
                    <a:pt x="7540" y="1714"/>
                    <a:pt x="7473" y="1781"/>
                    <a:pt x="7473" y="1781"/>
                  </a:cubicBezTo>
                  <a:cubicBezTo>
                    <a:pt x="7473" y="1781"/>
                    <a:pt x="7439" y="1814"/>
                    <a:pt x="7339" y="1848"/>
                  </a:cubicBezTo>
                  <a:cubicBezTo>
                    <a:pt x="7273" y="1881"/>
                    <a:pt x="7139" y="1948"/>
                    <a:pt x="6972" y="1981"/>
                  </a:cubicBezTo>
                  <a:lnTo>
                    <a:pt x="6839" y="1981"/>
                  </a:lnTo>
                  <a:cubicBezTo>
                    <a:pt x="6639" y="1781"/>
                    <a:pt x="6439" y="1614"/>
                    <a:pt x="6172" y="1447"/>
                  </a:cubicBezTo>
                  <a:cubicBezTo>
                    <a:pt x="6272" y="1381"/>
                    <a:pt x="6339" y="1347"/>
                    <a:pt x="6405" y="1314"/>
                  </a:cubicBezTo>
                  <a:cubicBezTo>
                    <a:pt x="6439" y="1281"/>
                    <a:pt x="6472" y="1214"/>
                    <a:pt x="6505" y="1214"/>
                  </a:cubicBezTo>
                  <a:lnTo>
                    <a:pt x="6572" y="1181"/>
                  </a:lnTo>
                  <a:cubicBezTo>
                    <a:pt x="6572" y="1181"/>
                    <a:pt x="6606" y="1114"/>
                    <a:pt x="6672" y="1014"/>
                  </a:cubicBezTo>
                  <a:cubicBezTo>
                    <a:pt x="6739" y="880"/>
                    <a:pt x="6806" y="714"/>
                    <a:pt x="6772" y="547"/>
                  </a:cubicBezTo>
                  <a:cubicBezTo>
                    <a:pt x="6772" y="380"/>
                    <a:pt x="6672" y="213"/>
                    <a:pt x="6606" y="113"/>
                  </a:cubicBezTo>
                  <a:cubicBezTo>
                    <a:pt x="6530" y="38"/>
                    <a:pt x="6474" y="1"/>
                    <a:pt x="6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52"/>
            <p:cNvSpPr/>
            <p:nvPr/>
          </p:nvSpPr>
          <p:spPr>
            <a:xfrm>
              <a:off x="2851906" y="1969315"/>
              <a:ext cx="26904" cy="15135"/>
            </a:xfrm>
            <a:custGeom>
              <a:avLst/>
              <a:gdLst/>
              <a:ahLst/>
              <a:cxnLst/>
              <a:rect l="l" t="t" r="r" b="b"/>
              <a:pathLst>
                <a:path w="1902" h="1070" extrusionOk="0">
                  <a:moveTo>
                    <a:pt x="916" y="1"/>
                  </a:moveTo>
                  <a:cubicBezTo>
                    <a:pt x="774" y="1"/>
                    <a:pt x="632" y="34"/>
                    <a:pt x="501" y="100"/>
                  </a:cubicBezTo>
                  <a:cubicBezTo>
                    <a:pt x="301" y="166"/>
                    <a:pt x="1" y="400"/>
                    <a:pt x="34" y="600"/>
                  </a:cubicBezTo>
                  <a:cubicBezTo>
                    <a:pt x="34" y="667"/>
                    <a:pt x="101" y="733"/>
                    <a:pt x="201" y="767"/>
                  </a:cubicBezTo>
                  <a:cubicBezTo>
                    <a:pt x="334" y="800"/>
                    <a:pt x="634" y="800"/>
                    <a:pt x="801" y="833"/>
                  </a:cubicBezTo>
                  <a:cubicBezTo>
                    <a:pt x="1001" y="933"/>
                    <a:pt x="1201" y="1000"/>
                    <a:pt x="1468" y="1067"/>
                  </a:cubicBezTo>
                  <a:cubicBezTo>
                    <a:pt x="1487" y="1068"/>
                    <a:pt x="1505" y="1069"/>
                    <a:pt x="1522" y="1069"/>
                  </a:cubicBezTo>
                  <a:cubicBezTo>
                    <a:pt x="1902" y="1069"/>
                    <a:pt x="1893" y="721"/>
                    <a:pt x="1702" y="433"/>
                  </a:cubicBezTo>
                  <a:cubicBezTo>
                    <a:pt x="1500" y="141"/>
                    <a:pt x="1207" y="1"/>
                    <a:pt x="9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52"/>
            <p:cNvSpPr/>
            <p:nvPr/>
          </p:nvSpPr>
          <p:spPr>
            <a:xfrm>
              <a:off x="2600507" y="2001524"/>
              <a:ext cx="45222" cy="20906"/>
            </a:xfrm>
            <a:custGeom>
              <a:avLst/>
              <a:gdLst/>
              <a:ahLst/>
              <a:cxnLst/>
              <a:rect l="l" t="t" r="r" b="b"/>
              <a:pathLst>
                <a:path w="3197" h="1478" extrusionOk="0">
                  <a:moveTo>
                    <a:pt x="1969" y="0"/>
                  </a:moveTo>
                  <a:cubicBezTo>
                    <a:pt x="1177" y="0"/>
                    <a:pt x="1" y="964"/>
                    <a:pt x="628" y="1392"/>
                  </a:cubicBezTo>
                  <a:cubicBezTo>
                    <a:pt x="712" y="1453"/>
                    <a:pt x="800" y="1477"/>
                    <a:pt x="889" y="1477"/>
                  </a:cubicBezTo>
                  <a:cubicBezTo>
                    <a:pt x="1187" y="1477"/>
                    <a:pt x="1497" y="1202"/>
                    <a:pt x="1729" y="1125"/>
                  </a:cubicBezTo>
                  <a:cubicBezTo>
                    <a:pt x="2096" y="925"/>
                    <a:pt x="3197" y="658"/>
                    <a:pt x="2329" y="91"/>
                  </a:cubicBezTo>
                  <a:cubicBezTo>
                    <a:pt x="2228" y="28"/>
                    <a:pt x="2104" y="0"/>
                    <a:pt x="19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2"/>
            <p:cNvSpPr/>
            <p:nvPr/>
          </p:nvSpPr>
          <p:spPr>
            <a:xfrm>
              <a:off x="2598060" y="2165393"/>
              <a:ext cx="29266" cy="17667"/>
            </a:xfrm>
            <a:custGeom>
              <a:avLst/>
              <a:gdLst/>
              <a:ahLst/>
              <a:cxnLst/>
              <a:rect l="l" t="t" r="r" b="b"/>
              <a:pathLst>
                <a:path w="2069" h="1249" extrusionOk="0">
                  <a:moveTo>
                    <a:pt x="688" y="0"/>
                  </a:moveTo>
                  <a:cubicBezTo>
                    <a:pt x="624" y="0"/>
                    <a:pt x="550" y="23"/>
                    <a:pt x="467" y="81"/>
                  </a:cubicBezTo>
                  <a:cubicBezTo>
                    <a:pt x="0" y="414"/>
                    <a:pt x="834" y="1248"/>
                    <a:pt x="834" y="1248"/>
                  </a:cubicBezTo>
                  <a:cubicBezTo>
                    <a:pt x="834" y="1248"/>
                    <a:pt x="2069" y="881"/>
                    <a:pt x="1802" y="448"/>
                  </a:cubicBezTo>
                  <a:cubicBezTo>
                    <a:pt x="1697" y="262"/>
                    <a:pt x="1577" y="202"/>
                    <a:pt x="1464" y="202"/>
                  </a:cubicBezTo>
                  <a:cubicBezTo>
                    <a:pt x="1252" y="202"/>
                    <a:pt x="1068" y="414"/>
                    <a:pt x="1068" y="414"/>
                  </a:cubicBezTo>
                  <a:cubicBezTo>
                    <a:pt x="1068" y="414"/>
                    <a:pt x="959" y="0"/>
                    <a:pt x="688"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52"/>
            <p:cNvSpPr/>
            <p:nvPr/>
          </p:nvSpPr>
          <p:spPr>
            <a:xfrm>
              <a:off x="2448958" y="2120285"/>
              <a:ext cx="17002" cy="10878"/>
            </a:xfrm>
            <a:custGeom>
              <a:avLst/>
              <a:gdLst/>
              <a:ahLst/>
              <a:cxnLst/>
              <a:rect l="l" t="t" r="r" b="b"/>
              <a:pathLst>
                <a:path w="1202" h="769" extrusionOk="0">
                  <a:moveTo>
                    <a:pt x="1168" y="134"/>
                  </a:moveTo>
                  <a:cubicBezTo>
                    <a:pt x="1201" y="268"/>
                    <a:pt x="1001" y="501"/>
                    <a:pt x="701" y="635"/>
                  </a:cubicBezTo>
                  <a:cubicBezTo>
                    <a:pt x="368" y="768"/>
                    <a:pt x="101" y="768"/>
                    <a:pt x="34" y="601"/>
                  </a:cubicBezTo>
                  <a:cubicBezTo>
                    <a:pt x="1" y="468"/>
                    <a:pt x="201" y="234"/>
                    <a:pt x="501" y="101"/>
                  </a:cubicBezTo>
                  <a:cubicBezTo>
                    <a:pt x="801" y="1"/>
                    <a:pt x="1101" y="1"/>
                    <a:pt x="1168" y="134"/>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52"/>
            <p:cNvSpPr/>
            <p:nvPr/>
          </p:nvSpPr>
          <p:spPr>
            <a:xfrm>
              <a:off x="2732537" y="2168887"/>
              <a:ext cx="96271" cy="59324"/>
            </a:xfrm>
            <a:custGeom>
              <a:avLst/>
              <a:gdLst/>
              <a:ahLst/>
              <a:cxnLst/>
              <a:rect l="l" t="t" r="r" b="b"/>
              <a:pathLst>
                <a:path w="6806" h="4194" extrusionOk="0">
                  <a:moveTo>
                    <a:pt x="6572" y="1"/>
                  </a:moveTo>
                  <a:lnTo>
                    <a:pt x="6572" y="1"/>
                  </a:lnTo>
                  <a:cubicBezTo>
                    <a:pt x="6338" y="134"/>
                    <a:pt x="6238" y="368"/>
                    <a:pt x="6005" y="501"/>
                  </a:cubicBezTo>
                  <a:cubicBezTo>
                    <a:pt x="5671" y="734"/>
                    <a:pt x="5237" y="868"/>
                    <a:pt x="4837" y="968"/>
                  </a:cubicBezTo>
                  <a:cubicBezTo>
                    <a:pt x="4261" y="1125"/>
                    <a:pt x="3644" y="1179"/>
                    <a:pt x="3018" y="1179"/>
                  </a:cubicBezTo>
                  <a:cubicBezTo>
                    <a:pt x="2847" y="1179"/>
                    <a:pt x="2674" y="1175"/>
                    <a:pt x="2502" y="1168"/>
                  </a:cubicBezTo>
                  <a:cubicBezTo>
                    <a:pt x="2302" y="1168"/>
                    <a:pt x="67" y="1068"/>
                    <a:pt x="0" y="801"/>
                  </a:cubicBezTo>
                  <a:lnTo>
                    <a:pt x="0" y="801"/>
                  </a:lnTo>
                  <a:cubicBezTo>
                    <a:pt x="1" y="803"/>
                    <a:pt x="784" y="4193"/>
                    <a:pt x="3754" y="4193"/>
                  </a:cubicBezTo>
                  <a:cubicBezTo>
                    <a:pt x="3970" y="4193"/>
                    <a:pt x="4197" y="4175"/>
                    <a:pt x="4437" y="4137"/>
                  </a:cubicBezTo>
                  <a:cubicBezTo>
                    <a:pt x="5004" y="4037"/>
                    <a:pt x="5904" y="3837"/>
                    <a:pt x="6238" y="3303"/>
                  </a:cubicBezTo>
                  <a:cubicBezTo>
                    <a:pt x="6505" y="2803"/>
                    <a:pt x="6338" y="2169"/>
                    <a:pt x="6472" y="1635"/>
                  </a:cubicBezTo>
                  <a:cubicBezTo>
                    <a:pt x="6605" y="1068"/>
                    <a:pt x="6805" y="568"/>
                    <a:pt x="6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52"/>
            <p:cNvSpPr/>
            <p:nvPr/>
          </p:nvSpPr>
          <p:spPr>
            <a:xfrm>
              <a:off x="2743853" y="2168887"/>
              <a:ext cx="77401" cy="36890"/>
            </a:xfrm>
            <a:custGeom>
              <a:avLst/>
              <a:gdLst/>
              <a:ahLst/>
              <a:cxnLst/>
              <a:rect l="l" t="t" r="r" b="b"/>
              <a:pathLst>
                <a:path w="5472" h="2608" extrusionOk="0">
                  <a:moveTo>
                    <a:pt x="5471" y="1"/>
                  </a:moveTo>
                  <a:cubicBezTo>
                    <a:pt x="5205" y="34"/>
                    <a:pt x="4904" y="401"/>
                    <a:pt x="4671" y="534"/>
                  </a:cubicBezTo>
                  <a:cubicBezTo>
                    <a:pt x="4371" y="701"/>
                    <a:pt x="4070" y="835"/>
                    <a:pt x="3770" y="968"/>
                  </a:cubicBezTo>
                  <a:cubicBezTo>
                    <a:pt x="3170" y="1135"/>
                    <a:pt x="2536" y="1168"/>
                    <a:pt x="1902" y="1168"/>
                  </a:cubicBezTo>
                  <a:cubicBezTo>
                    <a:pt x="1735" y="1168"/>
                    <a:pt x="234" y="1068"/>
                    <a:pt x="1" y="835"/>
                  </a:cubicBezTo>
                  <a:lnTo>
                    <a:pt x="1" y="968"/>
                  </a:lnTo>
                  <a:lnTo>
                    <a:pt x="1" y="1001"/>
                  </a:lnTo>
                  <a:cubicBezTo>
                    <a:pt x="117" y="1147"/>
                    <a:pt x="1169" y="2608"/>
                    <a:pt x="2629" y="2608"/>
                  </a:cubicBezTo>
                  <a:cubicBezTo>
                    <a:pt x="2846" y="2608"/>
                    <a:pt x="3071" y="2576"/>
                    <a:pt x="3303" y="2502"/>
                  </a:cubicBezTo>
                  <a:cubicBezTo>
                    <a:pt x="5171" y="1869"/>
                    <a:pt x="5138" y="1035"/>
                    <a:pt x="5438" y="301"/>
                  </a:cubicBezTo>
                  <a:cubicBezTo>
                    <a:pt x="5438" y="201"/>
                    <a:pt x="5471" y="134"/>
                    <a:pt x="54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2"/>
            <p:cNvSpPr/>
            <p:nvPr/>
          </p:nvSpPr>
          <p:spPr>
            <a:xfrm>
              <a:off x="2746682" y="2166525"/>
              <a:ext cx="74572" cy="40596"/>
            </a:xfrm>
            <a:custGeom>
              <a:avLst/>
              <a:gdLst/>
              <a:ahLst/>
              <a:cxnLst/>
              <a:rect l="l" t="t" r="r" b="b"/>
              <a:pathLst>
                <a:path w="5272" h="2870" extrusionOk="0">
                  <a:moveTo>
                    <a:pt x="5271" y="1"/>
                  </a:moveTo>
                  <a:cubicBezTo>
                    <a:pt x="5271" y="1"/>
                    <a:pt x="5238" y="234"/>
                    <a:pt x="5171" y="568"/>
                  </a:cubicBezTo>
                  <a:cubicBezTo>
                    <a:pt x="5105" y="1002"/>
                    <a:pt x="4904" y="1402"/>
                    <a:pt x="4571" y="1735"/>
                  </a:cubicBezTo>
                  <a:cubicBezTo>
                    <a:pt x="4204" y="2069"/>
                    <a:pt x="3837" y="2236"/>
                    <a:pt x="3570" y="2369"/>
                  </a:cubicBezTo>
                  <a:cubicBezTo>
                    <a:pt x="3270" y="2503"/>
                    <a:pt x="3070" y="2536"/>
                    <a:pt x="3070" y="2536"/>
                  </a:cubicBezTo>
                  <a:cubicBezTo>
                    <a:pt x="3070" y="2536"/>
                    <a:pt x="3003" y="2536"/>
                    <a:pt x="2936" y="2569"/>
                  </a:cubicBezTo>
                  <a:cubicBezTo>
                    <a:pt x="2836" y="2569"/>
                    <a:pt x="2736" y="2636"/>
                    <a:pt x="2536" y="2636"/>
                  </a:cubicBezTo>
                  <a:cubicBezTo>
                    <a:pt x="2203" y="2636"/>
                    <a:pt x="1802" y="2569"/>
                    <a:pt x="1435" y="2403"/>
                  </a:cubicBezTo>
                  <a:cubicBezTo>
                    <a:pt x="1035" y="2236"/>
                    <a:pt x="668" y="2002"/>
                    <a:pt x="435" y="1735"/>
                  </a:cubicBezTo>
                  <a:lnTo>
                    <a:pt x="1" y="1335"/>
                  </a:lnTo>
                  <a:lnTo>
                    <a:pt x="1" y="1335"/>
                  </a:lnTo>
                  <a:cubicBezTo>
                    <a:pt x="1" y="1368"/>
                    <a:pt x="34" y="1402"/>
                    <a:pt x="101" y="1502"/>
                  </a:cubicBezTo>
                  <a:cubicBezTo>
                    <a:pt x="168" y="1569"/>
                    <a:pt x="268" y="1702"/>
                    <a:pt x="368" y="1835"/>
                  </a:cubicBezTo>
                  <a:cubicBezTo>
                    <a:pt x="601" y="2136"/>
                    <a:pt x="968" y="2369"/>
                    <a:pt x="1402" y="2569"/>
                  </a:cubicBezTo>
                  <a:cubicBezTo>
                    <a:pt x="1802" y="2803"/>
                    <a:pt x="2203" y="2870"/>
                    <a:pt x="2536" y="2870"/>
                  </a:cubicBezTo>
                  <a:cubicBezTo>
                    <a:pt x="2670" y="2870"/>
                    <a:pt x="2836" y="2836"/>
                    <a:pt x="2936" y="2836"/>
                  </a:cubicBezTo>
                  <a:cubicBezTo>
                    <a:pt x="3003" y="2803"/>
                    <a:pt x="3070" y="2803"/>
                    <a:pt x="3070" y="2803"/>
                  </a:cubicBezTo>
                  <a:cubicBezTo>
                    <a:pt x="3070" y="2803"/>
                    <a:pt x="3270" y="2736"/>
                    <a:pt x="3570" y="2636"/>
                  </a:cubicBezTo>
                  <a:cubicBezTo>
                    <a:pt x="3837" y="2503"/>
                    <a:pt x="4271" y="2302"/>
                    <a:pt x="4604" y="1902"/>
                  </a:cubicBezTo>
                  <a:cubicBezTo>
                    <a:pt x="4938" y="1569"/>
                    <a:pt x="5171" y="1068"/>
                    <a:pt x="5238" y="668"/>
                  </a:cubicBezTo>
                  <a:cubicBezTo>
                    <a:pt x="5271" y="468"/>
                    <a:pt x="5271" y="301"/>
                    <a:pt x="5271" y="168"/>
                  </a:cubicBezTo>
                  <a:lnTo>
                    <a:pt x="5271" y="1"/>
                  </a:ln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52"/>
            <p:cNvSpPr/>
            <p:nvPr/>
          </p:nvSpPr>
          <p:spPr>
            <a:xfrm>
              <a:off x="2722154" y="2171716"/>
              <a:ext cx="12759" cy="15050"/>
            </a:xfrm>
            <a:custGeom>
              <a:avLst/>
              <a:gdLst/>
              <a:ahLst/>
              <a:cxnLst/>
              <a:rect l="l" t="t" r="r" b="b"/>
              <a:pathLst>
                <a:path w="902" h="1064" extrusionOk="0">
                  <a:moveTo>
                    <a:pt x="734" y="1"/>
                  </a:moveTo>
                  <a:cubicBezTo>
                    <a:pt x="701" y="1"/>
                    <a:pt x="701" y="201"/>
                    <a:pt x="567" y="334"/>
                  </a:cubicBezTo>
                  <a:cubicBezTo>
                    <a:pt x="567" y="368"/>
                    <a:pt x="534" y="468"/>
                    <a:pt x="501" y="501"/>
                  </a:cubicBezTo>
                  <a:cubicBezTo>
                    <a:pt x="501" y="534"/>
                    <a:pt x="467" y="601"/>
                    <a:pt x="467" y="601"/>
                  </a:cubicBezTo>
                  <a:cubicBezTo>
                    <a:pt x="467" y="601"/>
                    <a:pt x="401" y="701"/>
                    <a:pt x="301" y="801"/>
                  </a:cubicBezTo>
                  <a:cubicBezTo>
                    <a:pt x="167" y="935"/>
                    <a:pt x="0" y="968"/>
                    <a:pt x="0" y="1001"/>
                  </a:cubicBezTo>
                  <a:cubicBezTo>
                    <a:pt x="0" y="1024"/>
                    <a:pt x="96" y="1063"/>
                    <a:pt x="220" y="1063"/>
                  </a:cubicBezTo>
                  <a:cubicBezTo>
                    <a:pt x="277" y="1063"/>
                    <a:pt x="339" y="1056"/>
                    <a:pt x="401" y="1035"/>
                  </a:cubicBezTo>
                  <a:cubicBezTo>
                    <a:pt x="634" y="968"/>
                    <a:pt x="801" y="801"/>
                    <a:pt x="801" y="801"/>
                  </a:cubicBezTo>
                  <a:cubicBezTo>
                    <a:pt x="801" y="801"/>
                    <a:pt x="901" y="601"/>
                    <a:pt x="901" y="368"/>
                  </a:cubicBezTo>
                  <a:cubicBezTo>
                    <a:pt x="901" y="168"/>
                    <a:pt x="801" y="1"/>
                    <a:pt x="734"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52"/>
            <p:cNvSpPr/>
            <p:nvPr/>
          </p:nvSpPr>
          <p:spPr>
            <a:xfrm>
              <a:off x="2733951" y="2157571"/>
              <a:ext cx="105225" cy="30864"/>
            </a:xfrm>
            <a:custGeom>
              <a:avLst/>
              <a:gdLst/>
              <a:ahLst/>
              <a:cxnLst/>
              <a:rect l="l" t="t" r="r" b="b"/>
              <a:pathLst>
                <a:path w="7439" h="2182" extrusionOk="0">
                  <a:moveTo>
                    <a:pt x="7439" y="0"/>
                  </a:moveTo>
                  <a:lnTo>
                    <a:pt x="7172" y="100"/>
                  </a:lnTo>
                  <a:cubicBezTo>
                    <a:pt x="6886" y="202"/>
                    <a:pt x="6638" y="242"/>
                    <a:pt x="6427" y="242"/>
                  </a:cubicBezTo>
                  <a:cubicBezTo>
                    <a:pt x="6293" y="242"/>
                    <a:pt x="6175" y="226"/>
                    <a:pt x="6071" y="200"/>
                  </a:cubicBezTo>
                  <a:cubicBezTo>
                    <a:pt x="5882" y="173"/>
                    <a:pt x="5759" y="124"/>
                    <a:pt x="5719" y="124"/>
                  </a:cubicBezTo>
                  <a:cubicBezTo>
                    <a:pt x="5709" y="124"/>
                    <a:pt x="5704" y="127"/>
                    <a:pt x="5704" y="133"/>
                  </a:cubicBezTo>
                  <a:cubicBezTo>
                    <a:pt x="5704" y="133"/>
                    <a:pt x="5804" y="200"/>
                    <a:pt x="6038" y="367"/>
                  </a:cubicBezTo>
                  <a:cubicBezTo>
                    <a:pt x="6155" y="417"/>
                    <a:pt x="6321" y="450"/>
                    <a:pt x="6522" y="450"/>
                  </a:cubicBezTo>
                  <a:cubicBezTo>
                    <a:pt x="6620" y="450"/>
                    <a:pt x="6727" y="442"/>
                    <a:pt x="6840" y="424"/>
                  </a:cubicBezTo>
                  <a:lnTo>
                    <a:pt x="6840" y="424"/>
                  </a:lnTo>
                  <a:cubicBezTo>
                    <a:pt x="6499" y="720"/>
                    <a:pt x="6035" y="1020"/>
                    <a:pt x="5571" y="1201"/>
                  </a:cubicBezTo>
                  <a:cubicBezTo>
                    <a:pt x="5004" y="1468"/>
                    <a:pt x="4504" y="1601"/>
                    <a:pt x="4504" y="1601"/>
                  </a:cubicBezTo>
                  <a:cubicBezTo>
                    <a:pt x="4504" y="1601"/>
                    <a:pt x="4437" y="1601"/>
                    <a:pt x="4337" y="1635"/>
                  </a:cubicBezTo>
                  <a:cubicBezTo>
                    <a:pt x="4203" y="1668"/>
                    <a:pt x="4037" y="1701"/>
                    <a:pt x="3836" y="1768"/>
                  </a:cubicBezTo>
                  <a:cubicBezTo>
                    <a:pt x="3403" y="1835"/>
                    <a:pt x="2869" y="1935"/>
                    <a:pt x="2269" y="1935"/>
                  </a:cubicBezTo>
                  <a:cubicBezTo>
                    <a:pt x="1702" y="1935"/>
                    <a:pt x="1101" y="1835"/>
                    <a:pt x="701" y="1768"/>
                  </a:cubicBezTo>
                  <a:cubicBezTo>
                    <a:pt x="567" y="1701"/>
                    <a:pt x="501" y="1668"/>
                    <a:pt x="401" y="1668"/>
                  </a:cubicBezTo>
                  <a:cubicBezTo>
                    <a:pt x="334" y="1635"/>
                    <a:pt x="234" y="1568"/>
                    <a:pt x="200" y="1568"/>
                  </a:cubicBezTo>
                  <a:cubicBezTo>
                    <a:pt x="67" y="1534"/>
                    <a:pt x="0" y="1534"/>
                    <a:pt x="0" y="1534"/>
                  </a:cubicBezTo>
                  <a:lnTo>
                    <a:pt x="0" y="1534"/>
                  </a:lnTo>
                  <a:cubicBezTo>
                    <a:pt x="0" y="1568"/>
                    <a:pt x="34" y="1635"/>
                    <a:pt x="167" y="1668"/>
                  </a:cubicBezTo>
                  <a:cubicBezTo>
                    <a:pt x="200" y="1701"/>
                    <a:pt x="267" y="1768"/>
                    <a:pt x="367" y="1801"/>
                  </a:cubicBezTo>
                  <a:cubicBezTo>
                    <a:pt x="434" y="1801"/>
                    <a:pt x="534" y="1835"/>
                    <a:pt x="667" y="1868"/>
                  </a:cubicBezTo>
                  <a:cubicBezTo>
                    <a:pt x="1068" y="2035"/>
                    <a:pt x="1668" y="2168"/>
                    <a:pt x="2235" y="2168"/>
                  </a:cubicBezTo>
                  <a:cubicBezTo>
                    <a:pt x="2396" y="2177"/>
                    <a:pt x="2555" y="2181"/>
                    <a:pt x="2709" y="2181"/>
                  </a:cubicBezTo>
                  <a:cubicBezTo>
                    <a:pt x="3132" y="2181"/>
                    <a:pt x="3528" y="2150"/>
                    <a:pt x="3870" y="2102"/>
                  </a:cubicBezTo>
                  <a:cubicBezTo>
                    <a:pt x="4137" y="2001"/>
                    <a:pt x="4270" y="2001"/>
                    <a:pt x="4403" y="1968"/>
                  </a:cubicBezTo>
                  <a:cubicBezTo>
                    <a:pt x="4537" y="1935"/>
                    <a:pt x="4637" y="1935"/>
                    <a:pt x="4637" y="1935"/>
                  </a:cubicBezTo>
                  <a:cubicBezTo>
                    <a:pt x="4637" y="1935"/>
                    <a:pt x="5171" y="1768"/>
                    <a:pt x="5738" y="1468"/>
                  </a:cubicBezTo>
                  <a:cubicBezTo>
                    <a:pt x="6338" y="1168"/>
                    <a:pt x="7005" y="701"/>
                    <a:pt x="7272" y="267"/>
                  </a:cubicBezTo>
                  <a:lnTo>
                    <a:pt x="7439" y="0"/>
                  </a:ln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52"/>
            <p:cNvSpPr/>
            <p:nvPr/>
          </p:nvSpPr>
          <p:spPr>
            <a:xfrm>
              <a:off x="2770276" y="2241960"/>
              <a:ext cx="39648" cy="9986"/>
            </a:xfrm>
            <a:custGeom>
              <a:avLst/>
              <a:gdLst/>
              <a:ahLst/>
              <a:cxnLst/>
              <a:rect l="l" t="t" r="r" b="b"/>
              <a:pathLst>
                <a:path w="2803" h="706" extrusionOk="0">
                  <a:moveTo>
                    <a:pt x="2754" y="1"/>
                  </a:moveTo>
                  <a:cubicBezTo>
                    <a:pt x="2683" y="1"/>
                    <a:pt x="2406" y="147"/>
                    <a:pt x="2102" y="238"/>
                  </a:cubicBezTo>
                  <a:cubicBezTo>
                    <a:pt x="1702" y="339"/>
                    <a:pt x="1368" y="339"/>
                    <a:pt x="1368" y="339"/>
                  </a:cubicBezTo>
                  <a:cubicBezTo>
                    <a:pt x="1368" y="339"/>
                    <a:pt x="1302" y="372"/>
                    <a:pt x="1168" y="372"/>
                  </a:cubicBezTo>
                  <a:cubicBezTo>
                    <a:pt x="1102" y="372"/>
                    <a:pt x="990" y="387"/>
                    <a:pt x="874" y="387"/>
                  </a:cubicBezTo>
                  <a:cubicBezTo>
                    <a:pt x="816" y="387"/>
                    <a:pt x="757" y="383"/>
                    <a:pt x="701" y="372"/>
                  </a:cubicBezTo>
                  <a:cubicBezTo>
                    <a:pt x="535" y="339"/>
                    <a:pt x="401" y="305"/>
                    <a:pt x="268" y="205"/>
                  </a:cubicBezTo>
                  <a:cubicBezTo>
                    <a:pt x="134" y="138"/>
                    <a:pt x="101" y="72"/>
                    <a:pt x="34" y="72"/>
                  </a:cubicBezTo>
                  <a:cubicBezTo>
                    <a:pt x="1" y="72"/>
                    <a:pt x="34" y="205"/>
                    <a:pt x="168" y="339"/>
                  </a:cubicBezTo>
                  <a:cubicBezTo>
                    <a:pt x="301" y="472"/>
                    <a:pt x="468" y="539"/>
                    <a:pt x="668" y="639"/>
                  </a:cubicBezTo>
                  <a:cubicBezTo>
                    <a:pt x="868" y="672"/>
                    <a:pt x="1102" y="705"/>
                    <a:pt x="1235" y="705"/>
                  </a:cubicBezTo>
                  <a:lnTo>
                    <a:pt x="1469" y="705"/>
                  </a:lnTo>
                  <a:cubicBezTo>
                    <a:pt x="1469" y="705"/>
                    <a:pt x="1835" y="672"/>
                    <a:pt x="2169" y="505"/>
                  </a:cubicBezTo>
                  <a:cubicBezTo>
                    <a:pt x="2503" y="339"/>
                    <a:pt x="2803" y="38"/>
                    <a:pt x="2769" y="5"/>
                  </a:cubicBezTo>
                  <a:cubicBezTo>
                    <a:pt x="2766" y="2"/>
                    <a:pt x="2761" y="1"/>
                    <a:pt x="2754"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2"/>
            <p:cNvSpPr/>
            <p:nvPr/>
          </p:nvSpPr>
          <p:spPr>
            <a:xfrm>
              <a:off x="2733951" y="2181151"/>
              <a:ext cx="94856" cy="50512"/>
            </a:xfrm>
            <a:custGeom>
              <a:avLst/>
              <a:gdLst/>
              <a:ahLst/>
              <a:cxnLst/>
              <a:rect l="l" t="t" r="r" b="b"/>
              <a:pathLst>
                <a:path w="6706" h="3571" extrusionOk="0">
                  <a:moveTo>
                    <a:pt x="0" y="1"/>
                  </a:moveTo>
                  <a:cubicBezTo>
                    <a:pt x="0" y="34"/>
                    <a:pt x="34" y="301"/>
                    <a:pt x="200" y="701"/>
                  </a:cubicBezTo>
                  <a:cubicBezTo>
                    <a:pt x="334" y="1102"/>
                    <a:pt x="567" y="1635"/>
                    <a:pt x="901" y="2136"/>
                  </a:cubicBezTo>
                  <a:cubicBezTo>
                    <a:pt x="1235" y="2603"/>
                    <a:pt x="1702" y="3003"/>
                    <a:pt x="2102" y="3203"/>
                  </a:cubicBezTo>
                  <a:cubicBezTo>
                    <a:pt x="2335" y="3303"/>
                    <a:pt x="2502" y="3370"/>
                    <a:pt x="2602" y="3437"/>
                  </a:cubicBezTo>
                  <a:cubicBezTo>
                    <a:pt x="2736" y="3470"/>
                    <a:pt x="2836" y="3503"/>
                    <a:pt x="2836" y="3503"/>
                  </a:cubicBezTo>
                  <a:cubicBezTo>
                    <a:pt x="2836" y="3503"/>
                    <a:pt x="2902" y="3537"/>
                    <a:pt x="3036" y="3537"/>
                  </a:cubicBezTo>
                  <a:cubicBezTo>
                    <a:pt x="3169" y="3537"/>
                    <a:pt x="3369" y="3570"/>
                    <a:pt x="3570" y="3570"/>
                  </a:cubicBezTo>
                  <a:cubicBezTo>
                    <a:pt x="4003" y="3570"/>
                    <a:pt x="4637" y="3503"/>
                    <a:pt x="5171" y="3237"/>
                  </a:cubicBezTo>
                  <a:cubicBezTo>
                    <a:pt x="5738" y="3003"/>
                    <a:pt x="6171" y="2536"/>
                    <a:pt x="6405" y="2202"/>
                  </a:cubicBezTo>
                  <a:cubicBezTo>
                    <a:pt x="6472" y="2136"/>
                    <a:pt x="6538" y="2036"/>
                    <a:pt x="6572" y="1969"/>
                  </a:cubicBezTo>
                  <a:cubicBezTo>
                    <a:pt x="6638" y="1869"/>
                    <a:pt x="6638" y="1802"/>
                    <a:pt x="6672" y="1769"/>
                  </a:cubicBezTo>
                  <a:cubicBezTo>
                    <a:pt x="6705" y="1635"/>
                    <a:pt x="6705" y="1535"/>
                    <a:pt x="6705" y="1535"/>
                  </a:cubicBezTo>
                  <a:lnTo>
                    <a:pt x="6705" y="1535"/>
                  </a:lnTo>
                  <a:lnTo>
                    <a:pt x="6572" y="1802"/>
                  </a:lnTo>
                  <a:cubicBezTo>
                    <a:pt x="6538" y="1836"/>
                    <a:pt x="6505" y="1869"/>
                    <a:pt x="6438" y="1969"/>
                  </a:cubicBezTo>
                  <a:cubicBezTo>
                    <a:pt x="6372" y="2002"/>
                    <a:pt x="6338" y="2102"/>
                    <a:pt x="6238" y="2169"/>
                  </a:cubicBezTo>
                  <a:cubicBezTo>
                    <a:pt x="6005" y="2469"/>
                    <a:pt x="5538" y="2836"/>
                    <a:pt x="5037" y="3036"/>
                  </a:cubicBezTo>
                  <a:cubicBezTo>
                    <a:pt x="4662" y="3186"/>
                    <a:pt x="4268" y="3262"/>
                    <a:pt x="3911" y="3262"/>
                  </a:cubicBezTo>
                  <a:cubicBezTo>
                    <a:pt x="3793" y="3262"/>
                    <a:pt x="3678" y="3253"/>
                    <a:pt x="3570" y="3237"/>
                  </a:cubicBezTo>
                  <a:cubicBezTo>
                    <a:pt x="3369" y="3237"/>
                    <a:pt x="3203" y="3170"/>
                    <a:pt x="3069" y="3170"/>
                  </a:cubicBezTo>
                  <a:cubicBezTo>
                    <a:pt x="3002" y="3170"/>
                    <a:pt x="2902" y="3136"/>
                    <a:pt x="2902" y="3136"/>
                  </a:cubicBezTo>
                  <a:cubicBezTo>
                    <a:pt x="2902" y="3136"/>
                    <a:pt x="2869" y="3136"/>
                    <a:pt x="2736" y="3103"/>
                  </a:cubicBezTo>
                  <a:cubicBezTo>
                    <a:pt x="2602" y="3103"/>
                    <a:pt x="2435" y="3003"/>
                    <a:pt x="2269" y="2936"/>
                  </a:cubicBezTo>
                  <a:cubicBezTo>
                    <a:pt x="1902" y="2703"/>
                    <a:pt x="1435" y="2403"/>
                    <a:pt x="1101" y="1969"/>
                  </a:cubicBezTo>
                  <a:cubicBezTo>
                    <a:pt x="768" y="1502"/>
                    <a:pt x="534" y="1002"/>
                    <a:pt x="334" y="635"/>
                  </a:cubicBezTo>
                  <a:cubicBezTo>
                    <a:pt x="167" y="234"/>
                    <a:pt x="34" y="1"/>
                    <a:pt x="0"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2"/>
            <p:cNvSpPr/>
            <p:nvPr/>
          </p:nvSpPr>
          <p:spPr>
            <a:xfrm>
              <a:off x="2441404" y="1816493"/>
              <a:ext cx="450617" cy="352691"/>
            </a:xfrm>
            <a:custGeom>
              <a:avLst/>
              <a:gdLst/>
              <a:ahLst/>
              <a:cxnLst/>
              <a:rect l="l" t="t" r="r" b="b"/>
              <a:pathLst>
                <a:path w="31857" h="24934" extrusionOk="0">
                  <a:moveTo>
                    <a:pt x="18185" y="1"/>
                  </a:moveTo>
                  <a:cubicBezTo>
                    <a:pt x="17195" y="1"/>
                    <a:pt x="16189" y="97"/>
                    <a:pt x="15178" y="296"/>
                  </a:cubicBezTo>
                  <a:cubicBezTo>
                    <a:pt x="4671" y="2464"/>
                    <a:pt x="1035" y="10136"/>
                    <a:pt x="201" y="14073"/>
                  </a:cubicBezTo>
                  <a:cubicBezTo>
                    <a:pt x="334" y="14106"/>
                    <a:pt x="401" y="14139"/>
                    <a:pt x="401" y="14139"/>
                  </a:cubicBezTo>
                  <a:cubicBezTo>
                    <a:pt x="401" y="14139"/>
                    <a:pt x="334" y="14239"/>
                    <a:pt x="168" y="14373"/>
                  </a:cubicBezTo>
                  <a:cubicBezTo>
                    <a:pt x="34" y="15040"/>
                    <a:pt x="1" y="15540"/>
                    <a:pt x="1" y="15907"/>
                  </a:cubicBezTo>
                  <a:cubicBezTo>
                    <a:pt x="101" y="18376"/>
                    <a:pt x="3904" y="21244"/>
                    <a:pt x="3904" y="21244"/>
                  </a:cubicBezTo>
                  <a:cubicBezTo>
                    <a:pt x="3285" y="21090"/>
                    <a:pt x="2742" y="21020"/>
                    <a:pt x="2269" y="21020"/>
                  </a:cubicBezTo>
                  <a:cubicBezTo>
                    <a:pt x="1415" y="21020"/>
                    <a:pt x="785" y="21247"/>
                    <a:pt x="334" y="21611"/>
                  </a:cubicBezTo>
                  <a:cubicBezTo>
                    <a:pt x="1070" y="22231"/>
                    <a:pt x="1736" y="22421"/>
                    <a:pt x="2276" y="22421"/>
                  </a:cubicBezTo>
                  <a:cubicBezTo>
                    <a:pt x="3131" y="22421"/>
                    <a:pt x="3670" y="21945"/>
                    <a:pt x="3670" y="21945"/>
                  </a:cubicBezTo>
                  <a:cubicBezTo>
                    <a:pt x="3670" y="21945"/>
                    <a:pt x="3670" y="24933"/>
                    <a:pt x="5504" y="24933"/>
                  </a:cubicBezTo>
                  <a:cubicBezTo>
                    <a:pt x="5757" y="24933"/>
                    <a:pt x="6045" y="24876"/>
                    <a:pt x="6372" y="24747"/>
                  </a:cubicBezTo>
                  <a:cubicBezTo>
                    <a:pt x="9074" y="23646"/>
                    <a:pt x="7973" y="20944"/>
                    <a:pt x="6072" y="18442"/>
                  </a:cubicBezTo>
                  <a:cubicBezTo>
                    <a:pt x="6072" y="18442"/>
                    <a:pt x="14044" y="17942"/>
                    <a:pt x="10675" y="9636"/>
                  </a:cubicBezTo>
                  <a:lnTo>
                    <a:pt x="10675" y="9636"/>
                  </a:lnTo>
                  <a:cubicBezTo>
                    <a:pt x="11009" y="10437"/>
                    <a:pt x="14044" y="10770"/>
                    <a:pt x="14711" y="10803"/>
                  </a:cubicBezTo>
                  <a:cubicBezTo>
                    <a:pt x="14957" y="10824"/>
                    <a:pt x="15200" y="10834"/>
                    <a:pt x="15441" y="10834"/>
                  </a:cubicBezTo>
                  <a:cubicBezTo>
                    <a:pt x="18347" y="10834"/>
                    <a:pt x="20925" y="9370"/>
                    <a:pt x="22650" y="6967"/>
                  </a:cubicBezTo>
                  <a:lnTo>
                    <a:pt x="22650" y="6967"/>
                  </a:lnTo>
                  <a:cubicBezTo>
                    <a:pt x="22317" y="7434"/>
                    <a:pt x="24485" y="8802"/>
                    <a:pt x="24752" y="8969"/>
                  </a:cubicBezTo>
                  <a:cubicBezTo>
                    <a:pt x="25682" y="9527"/>
                    <a:pt x="26613" y="9795"/>
                    <a:pt x="27573" y="9795"/>
                  </a:cubicBezTo>
                  <a:cubicBezTo>
                    <a:pt x="28333" y="9795"/>
                    <a:pt x="29111" y="9627"/>
                    <a:pt x="29922" y="9302"/>
                  </a:cubicBezTo>
                  <a:cubicBezTo>
                    <a:pt x="30589" y="9102"/>
                    <a:pt x="31390" y="8602"/>
                    <a:pt x="31857" y="7968"/>
                  </a:cubicBezTo>
                  <a:cubicBezTo>
                    <a:pt x="31190" y="6967"/>
                    <a:pt x="30423" y="6033"/>
                    <a:pt x="29622" y="5199"/>
                  </a:cubicBezTo>
                  <a:cubicBezTo>
                    <a:pt x="26581" y="1859"/>
                    <a:pt x="22523" y="1"/>
                    <a:pt x="18185"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52"/>
            <p:cNvSpPr/>
            <p:nvPr/>
          </p:nvSpPr>
          <p:spPr>
            <a:xfrm>
              <a:off x="2383367" y="1718327"/>
              <a:ext cx="571797" cy="440942"/>
            </a:xfrm>
            <a:custGeom>
              <a:avLst/>
              <a:gdLst/>
              <a:ahLst/>
              <a:cxnLst/>
              <a:rect l="l" t="t" r="r" b="b"/>
              <a:pathLst>
                <a:path w="40424" h="31173" extrusionOk="0">
                  <a:moveTo>
                    <a:pt x="30131" y="0"/>
                  </a:moveTo>
                  <a:cubicBezTo>
                    <a:pt x="29616" y="0"/>
                    <a:pt x="29110" y="33"/>
                    <a:pt x="28621" y="98"/>
                  </a:cubicBezTo>
                  <a:cubicBezTo>
                    <a:pt x="24118" y="698"/>
                    <a:pt x="21650" y="4501"/>
                    <a:pt x="21650" y="4501"/>
                  </a:cubicBezTo>
                  <a:cubicBezTo>
                    <a:pt x="21650" y="4501"/>
                    <a:pt x="20086" y="2770"/>
                    <a:pt x="17557" y="2770"/>
                  </a:cubicBezTo>
                  <a:cubicBezTo>
                    <a:pt x="16700" y="2770"/>
                    <a:pt x="15733" y="2968"/>
                    <a:pt x="14678" y="3500"/>
                  </a:cubicBezTo>
                  <a:cubicBezTo>
                    <a:pt x="11276" y="5201"/>
                    <a:pt x="11309" y="7870"/>
                    <a:pt x="11309" y="7870"/>
                  </a:cubicBezTo>
                  <a:cubicBezTo>
                    <a:pt x="11309" y="7870"/>
                    <a:pt x="10615" y="7732"/>
                    <a:pt x="9646" y="7732"/>
                  </a:cubicBezTo>
                  <a:cubicBezTo>
                    <a:pt x="7284" y="7732"/>
                    <a:pt x="3287" y="8554"/>
                    <a:pt x="3737" y="14208"/>
                  </a:cubicBezTo>
                  <a:cubicBezTo>
                    <a:pt x="3737" y="14208"/>
                    <a:pt x="1235" y="15008"/>
                    <a:pt x="1502" y="17777"/>
                  </a:cubicBezTo>
                  <a:cubicBezTo>
                    <a:pt x="1736" y="19578"/>
                    <a:pt x="3904" y="20379"/>
                    <a:pt x="3904" y="20379"/>
                  </a:cubicBezTo>
                  <a:cubicBezTo>
                    <a:pt x="3904" y="20379"/>
                    <a:pt x="1" y="23247"/>
                    <a:pt x="2903" y="26850"/>
                  </a:cubicBezTo>
                  <a:cubicBezTo>
                    <a:pt x="4041" y="28272"/>
                    <a:pt x="5074" y="28646"/>
                    <a:pt x="5846" y="28646"/>
                  </a:cubicBezTo>
                  <a:cubicBezTo>
                    <a:pt x="6704" y="28646"/>
                    <a:pt x="7239" y="28184"/>
                    <a:pt x="7239" y="28184"/>
                  </a:cubicBezTo>
                  <a:cubicBezTo>
                    <a:pt x="7239" y="28184"/>
                    <a:pt x="7239" y="31173"/>
                    <a:pt x="9073" y="31173"/>
                  </a:cubicBezTo>
                  <a:cubicBezTo>
                    <a:pt x="9326" y="31173"/>
                    <a:pt x="9614" y="31116"/>
                    <a:pt x="9941" y="30986"/>
                  </a:cubicBezTo>
                  <a:cubicBezTo>
                    <a:pt x="12643" y="29886"/>
                    <a:pt x="11509" y="27184"/>
                    <a:pt x="9641" y="24682"/>
                  </a:cubicBezTo>
                  <a:cubicBezTo>
                    <a:pt x="9641" y="24682"/>
                    <a:pt x="17614" y="24181"/>
                    <a:pt x="14244" y="15875"/>
                  </a:cubicBezTo>
                  <a:lnTo>
                    <a:pt x="14244" y="15875"/>
                  </a:lnTo>
                  <a:cubicBezTo>
                    <a:pt x="14578" y="16676"/>
                    <a:pt x="17614" y="17010"/>
                    <a:pt x="18281" y="17043"/>
                  </a:cubicBezTo>
                  <a:cubicBezTo>
                    <a:pt x="18503" y="17059"/>
                    <a:pt x="18724" y="17067"/>
                    <a:pt x="18943" y="17067"/>
                  </a:cubicBezTo>
                  <a:cubicBezTo>
                    <a:pt x="21876" y="17067"/>
                    <a:pt x="24478" y="15629"/>
                    <a:pt x="26185" y="13209"/>
                  </a:cubicBezTo>
                  <a:lnTo>
                    <a:pt x="26185" y="13209"/>
                  </a:lnTo>
                  <a:cubicBezTo>
                    <a:pt x="25859" y="13678"/>
                    <a:pt x="28021" y="15042"/>
                    <a:pt x="28321" y="15208"/>
                  </a:cubicBezTo>
                  <a:cubicBezTo>
                    <a:pt x="29246" y="15763"/>
                    <a:pt x="30170" y="16021"/>
                    <a:pt x="31123" y="16021"/>
                  </a:cubicBezTo>
                  <a:cubicBezTo>
                    <a:pt x="31889" y="16021"/>
                    <a:pt x="32674" y="15854"/>
                    <a:pt x="33492" y="15542"/>
                  </a:cubicBezTo>
                  <a:cubicBezTo>
                    <a:pt x="34926" y="15008"/>
                    <a:pt x="36594" y="13574"/>
                    <a:pt x="35526" y="11939"/>
                  </a:cubicBezTo>
                  <a:lnTo>
                    <a:pt x="35526" y="11939"/>
                  </a:lnTo>
                  <a:cubicBezTo>
                    <a:pt x="35577" y="12016"/>
                    <a:pt x="35666" y="12049"/>
                    <a:pt x="35782" y="12049"/>
                  </a:cubicBezTo>
                  <a:cubicBezTo>
                    <a:pt x="36423" y="12049"/>
                    <a:pt x="37879" y="11036"/>
                    <a:pt x="38162" y="10839"/>
                  </a:cubicBezTo>
                  <a:cubicBezTo>
                    <a:pt x="38862" y="10205"/>
                    <a:pt x="39262" y="9371"/>
                    <a:pt x="39429" y="8437"/>
                  </a:cubicBezTo>
                  <a:cubicBezTo>
                    <a:pt x="40423" y="2804"/>
                    <a:pt x="34917" y="0"/>
                    <a:pt x="30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52"/>
            <p:cNvSpPr/>
            <p:nvPr/>
          </p:nvSpPr>
          <p:spPr>
            <a:xfrm>
              <a:off x="2404613" y="1789066"/>
              <a:ext cx="539321" cy="369892"/>
            </a:xfrm>
            <a:custGeom>
              <a:avLst/>
              <a:gdLst/>
              <a:ahLst/>
              <a:cxnLst/>
              <a:rect l="l" t="t" r="r" b="b"/>
              <a:pathLst>
                <a:path w="38128" h="26150" extrusionOk="0">
                  <a:moveTo>
                    <a:pt x="37594" y="0"/>
                  </a:moveTo>
                  <a:cubicBezTo>
                    <a:pt x="37527" y="534"/>
                    <a:pt x="37493" y="1067"/>
                    <a:pt x="37360" y="1568"/>
                  </a:cubicBezTo>
                  <a:cubicBezTo>
                    <a:pt x="36963" y="3313"/>
                    <a:pt x="35611" y="3667"/>
                    <a:pt x="34580" y="3667"/>
                  </a:cubicBezTo>
                  <a:cubicBezTo>
                    <a:pt x="33878" y="3667"/>
                    <a:pt x="33324" y="3503"/>
                    <a:pt x="33324" y="3503"/>
                  </a:cubicBezTo>
                  <a:cubicBezTo>
                    <a:pt x="33324" y="3503"/>
                    <a:pt x="32482" y="7875"/>
                    <a:pt x="29648" y="7875"/>
                  </a:cubicBezTo>
                  <a:cubicBezTo>
                    <a:pt x="29606" y="7875"/>
                    <a:pt x="29564" y="7874"/>
                    <a:pt x="29521" y="7872"/>
                  </a:cubicBezTo>
                  <a:cubicBezTo>
                    <a:pt x="26619" y="7739"/>
                    <a:pt x="23483" y="3703"/>
                    <a:pt x="23483" y="3703"/>
                  </a:cubicBezTo>
                  <a:cubicBezTo>
                    <a:pt x="23483" y="3703"/>
                    <a:pt x="21816" y="8506"/>
                    <a:pt x="18780" y="9507"/>
                  </a:cubicBezTo>
                  <a:cubicBezTo>
                    <a:pt x="18244" y="9683"/>
                    <a:pt x="17651" y="9756"/>
                    <a:pt x="17036" y="9756"/>
                  </a:cubicBezTo>
                  <a:cubicBezTo>
                    <a:pt x="14167" y="9756"/>
                    <a:pt x="10841" y="8173"/>
                    <a:pt x="10841" y="8173"/>
                  </a:cubicBezTo>
                  <a:lnTo>
                    <a:pt x="10841" y="8173"/>
                  </a:lnTo>
                  <a:cubicBezTo>
                    <a:pt x="10841" y="8173"/>
                    <a:pt x="12842" y="14077"/>
                    <a:pt x="10841" y="17012"/>
                  </a:cubicBezTo>
                  <a:cubicBezTo>
                    <a:pt x="10039" y="18176"/>
                    <a:pt x="8888" y="18524"/>
                    <a:pt x="7797" y="18524"/>
                  </a:cubicBezTo>
                  <a:cubicBezTo>
                    <a:pt x="6167" y="18524"/>
                    <a:pt x="4670" y="17746"/>
                    <a:pt x="4670" y="17746"/>
                  </a:cubicBezTo>
                  <a:lnTo>
                    <a:pt x="4670" y="17746"/>
                  </a:lnTo>
                  <a:cubicBezTo>
                    <a:pt x="4670" y="17746"/>
                    <a:pt x="6138" y="21082"/>
                    <a:pt x="3469" y="21215"/>
                  </a:cubicBezTo>
                  <a:cubicBezTo>
                    <a:pt x="3445" y="21216"/>
                    <a:pt x="3420" y="21217"/>
                    <a:pt x="3396" y="21217"/>
                  </a:cubicBezTo>
                  <a:cubicBezTo>
                    <a:pt x="1749" y="21217"/>
                    <a:pt x="1097" y="18990"/>
                    <a:pt x="834" y="17346"/>
                  </a:cubicBezTo>
                  <a:lnTo>
                    <a:pt x="834" y="17346"/>
                  </a:lnTo>
                  <a:cubicBezTo>
                    <a:pt x="267" y="18513"/>
                    <a:pt x="0" y="20114"/>
                    <a:pt x="1434" y="21882"/>
                  </a:cubicBezTo>
                  <a:cubicBezTo>
                    <a:pt x="2550" y="23280"/>
                    <a:pt x="3569" y="23650"/>
                    <a:pt x="4335" y="23650"/>
                  </a:cubicBezTo>
                  <a:cubicBezTo>
                    <a:pt x="5196" y="23650"/>
                    <a:pt x="5737" y="23183"/>
                    <a:pt x="5737" y="23183"/>
                  </a:cubicBezTo>
                  <a:cubicBezTo>
                    <a:pt x="5737" y="23183"/>
                    <a:pt x="5737" y="26149"/>
                    <a:pt x="7550" y="26149"/>
                  </a:cubicBezTo>
                  <a:cubicBezTo>
                    <a:pt x="7808" y="26149"/>
                    <a:pt x="8103" y="26089"/>
                    <a:pt x="8439" y="25952"/>
                  </a:cubicBezTo>
                  <a:cubicBezTo>
                    <a:pt x="11141" y="24885"/>
                    <a:pt x="10007" y="22183"/>
                    <a:pt x="8139" y="19681"/>
                  </a:cubicBezTo>
                  <a:cubicBezTo>
                    <a:pt x="8139" y="19681"/>
                    <a:pt x="16074" y="19183"/>
                    <a:pt x="12766" y="10932"/>
                  </a:cubicBezTo>
                  <a:lnTo>
                    <a:pt x="12766" y="10932"/>
                  </a:lnTo>
                  <a:cubicBezTo>
                    <a:pt x="13152" y="11724"/>
                    <a:pt x="16094" y="12043"/>
                    <a:pt x="16745" y="12075"/>
                  </a:cubicBezTo>
                  <a:cubicBezTo>
                    <a:pt x="16991" y="12096"/>
                    <a:pt x="17234" y="12106"/>
                    <a:pt x="17475" y="12106"/>
                  </a:cubicBezTo>
                  <a:cubicBezTo>
                    <a:pt x="20380" y="12106"/>
                    <a:pt x="22955" y="10643"/>
                    <a:pt x="24650" y="8241"/>
                  </a:cubicBezTo>
                  <a:lnTo>
                    <a:pt x="24650" y="8241"/>
                  </a:lnTo>
                  <a:cubicBezTo>
                    <a:pt x="24323" y="8710"/>
                    <a:pt x="26486" y="10074"/>
                    <a:pt x="26786" y="10241"/>
                  </a:cubicBezTo>
                  <a:cubicBezTo>
                    <a:pt x="27716" y="10799"/>
                    <a:pt x="28647" y="11067"/>
                    <a:pt x="29607" y="11067"/>
                  </a:cubicBezTo>
                  <a:cubicBezTo>
                    <a:pt x="30367" y="11067"/>
                    <a:pt x="31145" y="10899"/>
                    <a:pt x="31956" y="10574"/>
                  </a:cubicBezTo>
                  <a:cubicBezTo>
                    <a:pt x="33357" y="10041"/>
                    <a:pt x="35025" y="8606"/>
                    <a:pt x="33991" y="7005"/>
                  </a:cubicBezTo>
                  <a:lnTo>
                    <a:pt x="33991" y="7005"/>
                  </a:lnTo>
                  <a:cubicBezTo>
                    <a:pt x="34041" y="7080"/>
                    <a:pt x="34127" y="7112"/>
                    <a:pt x="34240" y="7112"/>
                  </a:cubicBezTo>
                  <a:cubicBezTo>
                    <a:pt x="34877" y="7112"/>
                    <a:pt x="36343" y="6069"/>
                    <a:pt x="36626" y="5871"/>
                  </a:cubicBezTo>
                  <a:cubicBezTo>
                    <a:pt x="37327" y="5237"/>
                    <a:pt x="37694" y="4403"/>
                    <a:pt x="37860" y="3503"/>
                  </a:cubicBezTo>
                  <a:cubicBezTo>
                    <a:pt x="38127" y="2168"/>
                    <a:pt x="37994" y="1001"/>
                    <a:pt x="375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52"/>
            <p:cNvSpPr/>
            <p:nvPr/>
          </p:nvSpPr>
          <p:spPr>
            <a:xfrm>
              <a:off x="2748577" y="1811386"/>
              <a:ext cx="146288" cy="136004"/>
            </a:xfrm>
            <a:custGeom>
              <a:avLst/>
              <a:gdLst/>
              <a:ahLst/>
              <a:cxnLst/>
              <a:rect l="l" t="t" r="r" b="b"/>
              <a:pathLst>
                <a:path w="10342" h="9615" extrusionOk="0">
                  <a:moveTo>
                    <a:pt x="7206" y="2125"/>
                  </a:moveTo>
                  <a:lnTo>
                    <a:pt x="7172" y="2158"/>
                  </a:lnTo>
                  <a:cubicBezTo>
                    <a:pt x="7139" y="2225"/>
                    <a:pt x="7039" y="2291"/>
                    <a:pt x="6872" y="2325"/>
                  </a:cubicBezTo>
                  <a:cubicBezTo>
                    <a:pt x="7039" y="2291"/>
                    <a:pt x="7139" y="2225"/>
                    <a:pt x="7172" y="2225"/>
                  </a:cubicBezTo>
                  <a:lnTo>
                    <a:pt x="7206" y="2125"/>
                  </a:lnTo>
                  <a:close/>
                  <a:moveTo>
                    <a:pt x="6413" y="0"/>
                  </a:moveTo>
                  <a:cubicBezTo>
                    <a:pt x="6156" y="0"/>
                    <a:pt x="5900" y="52"/>
                    <a:pt x="5671" y="157"/>
                  </a:cubicBezTo>
                  <a:cubicBezTo>
                    <a:pt x="4904" y="490"/>
                    <a:pt x="4504" y="1257"/>
                    <a:pt x="4637" y="1958"/>
                  </a:cubicBezTo>
                  <a:cubicBezTo>
                    <a:pt x="4704" y="2325"/>
                    <a:pt x="5004" y="2592"/>
                    <a:pt x="5304" y="2625"/>
                  </a:cubicBezTo>
                  <a:cubicBezTo>
                    <a:pt x="5422" y="2664"/>
                    <a:pt x="5529" y="2678"/>
                    <a:pt x="5629" y="2678"/>
                  </a:cubicBezTo>
                  <a:cubicBezTo>
                    <a:pt x="5782" y="2678"/>
                    <a:pt x="5916" y="2645"/>
                    <a:pt x="6038" y="2625"/>
                  </a:cubicBezTo>
                  <a:cubicBezTo>
                    <a:pt x="6472" y="2558"/>
                    <a:pt x="6705" y="2392"/>
                    <a:pt x="6839" y="2325"/>
                  </a:cubicBezTo>
                  <a:cubicBezTo>
                    <a:pt x="6705" y="2325"/>
                    <a:pt x="6405" y="2458"/>
                    <a:pt x="6038" y="2492"/>
                  </a:cubicBezTo>
                  <a:cubicBezTo>
                    <a:pt x="5924" y="2492"/>
                    <a:pt x="5788" y="2513"/>
                    <a:pt x="5654" y="2513"/>
                  </a:cubicBezTo>
                  <a:cubicBezTo>
                    <a:pt x="5555" y="2513"/>
                    <a:pt x="5457" y="2501"/>
                    <a:pt x="5371" y="2458"/>
                  </a:cubicBezTo>
                  <a:cubicBezTo>
                    <a:pt x="5171" y="2425"/>
                    <a:pt x="4971" y="2225"/>
                    <a:pt x="4904" y="1958"/>
                  </a:cubicBezTo>
                  <a:cubicBezTo>
                    <a:pt x="4837" y="1458"/>
                    <a:pt x="5237" y="790"/>
                    <a:pt x="5838" y="557"/>
                  </a:cubicBezTo>
                  <a:cubicBezTo>
                    <a:pt x="6015" y="482"/>
                    <a:pt x="6197" y="449"/>
                    <a:pt x="6380" y="449"/>
                  </a:cubicBezTo>
                  <a:cubicBezTo>
                    <a:pt x="6852" y="449"/>
                    <a:pt x="7331" y="669"/>
                    <a:pt x="7739" y="957"/>
                  </a:cubicBezTo>
                  <a:cubicBezTo>
                    <a:pt x="8340" y="1324"/>
                    <a:pt x="8740" y="1958"/>
                    <a:pt x="9040" y="2558"/>
                  </a:cubicBezTo>
                  <a:cubicBezTo>
                    <a:pt x="9374" y="3125"/>
                    <a:pt x="9541" y="3759"/>
                    <a:pt x="9674" y="4260"/>
                  </a:cubicBezTo>
                  <a:cubicBezTo>
                    <a:pt x="9807" y="4760"/>
                    <a:pt x="9807" y="5227"/>
                    <a:pt x="9807" y="5494"/>
                  </a:cubicBezTo>
                  <a:cubicBezTo>
                    <a:pt x="9807" y="5794"/>
                    <a:pt x="9741" y="5961"/>
                    <a:pt x="9741" y="5961"/>
                  </a:cubicBezTo>
                  <a:cubicBezTo>
                    <a:pt x="9741" y="5961"/>
                    <a:pt x="9741" y="6128"/>
                    <a:pt x="9674" y="6461"/>
                  </a:cubicBezTo>
                  <a:cubicBezTo>
                    <a:pt x="9574" y="6761"/>
                    <a:pt x="9440" y="7228"/>
                    <a:pt x="9074" y="7662"/>
                  </a:cubicBezTo>
                  <a:cubicBezTo>
                    <a:pt x="8907" y="7929"/>
                    <a:pt x="8707" y="8129"/>
                    <a:pt x="8473" y="8329"/>
                  </a:cubicBezTo>
                  <a:cubicBezTo>
                    <a:pt x="8206" y="8563"/>
                    <a:pt x="7939" y="8763"/>
                    <a:pt x="7606" y="8896"/>
                  </a:cubicBezTo>
                  <a:cubicBezTo>
                    <a:pt x="7157" y="9085"/>
                    <a:pt x="6624" y="9174"/>
                    <a:pt x="6067" y="9174"/>
                  </a:cubicBezTo>
                  <a:cubicBezTo>
                    <a:pt x="5838" y="9174"/>
                    <a:pt x="5604" y="9159"/>
                    <a:pt x="5371" y="9130"/>
                  </a:cubicBezTo>
                  <a:cubicBezTo>
                    <a:pt x="3803" y="8963"/>
                    <a:pt x="2335" y="8162"/>
                    <a:pt x="1401" y="7428"/>
                  </a:cubicBezTo>
                  <a:cubicBezTo>
                    <a:pt x="489" y="6679"/>
                    <a:pt x="54" y="5993"/>
                    <a:pt x="3" y="5993"/>
                  </a:cubicBezTo>
                  <a:cubicBezTo>
                    <a:pt x="2" y="5993"/>
                    <a:pt x="1" y="5993"/>
                    <a:pt x="0" y="5994"/>
                  </a:cubicBezTo>
                  <a:cubicBezTo>
                    <a:pt x="0" y="5994"/>
                    <a:pt x="67" y="6228"/>
                    <a:pt x="301" y="6494"/>
                  </a:cubicBezTo>
                  <a:cubicBezTo>
                    <a:pt x="501" y="6795"/>
                    <a:pt x="834" y="7162"/>
                    <a:pt x="1301" y="7595"/>
                  </a:cubicBezTo>
                  <a:cubicBezTo>
                    <a:pt x="2202" y="8396"/>
                    <a:pt x="3670" y="9296"/>
                    <a:pt x="5338" y="9563"/>
                  </a:cubicBezTo>
                  <a:cubicBezTo>
                    <a:pt x="5607" y="9596"/>
                    <a:pt x="5880" y="9614"/>
                    <a:pt x="6151" y="9614"/>
                  </a:cubicBezTo>
                  <a:cubicBezTo>
                    <a:pt x="6721" y="9614"/>
                    <a:pt x="7286" y="9533"/>
                    <a:pt x="7806" y="9330"/>
                  </a:cubicBezTo>
                  <a:cubicBezTo>
                    <a:pt x="8173" y="9163"/>
                    <a:pt x="8506" y="8963"/>
                    <a:pt x="8807" y="8763"/>
                  </a:cubicBezTo>
                  <a:cubicBezTo>
                    <a:pt x="9074" y="8496"/>
                    <a:pt x="9340" y="8262"/>
                    <a:pt x="9507" y="7996"/>
                  </a:cubicBezTo>
                  <a:cubicBezTo>
                    <a:pt x="9907" y="7462"/>
                    <a:pt x="10141" y="6961"/>
                    <a:pt x="10208" y="6595"/>
                  </a:cubicBezTo>
                  <a:cubicBezTo>
                    <a:pt x="10341" y="6228"/>
                    <a:pt x="10341" y="5994"/>
                    <a:pt x="10341" y="5994"/>
                  </a:cubicBezTo>
                  <a:lnTo>
                    <a:pt x="10341" y="5460"/>
                  </a:lnTo>
                  <a:cubicBezTo>
                    <a:pt x="10341" y="5127"/>
                    <a:pt x="10308" y="4626"/>
                    <a:pt x="10174" y="4093"/>
                  </a:cubicBezTo>
                  <a:cubicBezTo>
                    <a:pt x="10041" y="3492"/>
                    <a:pt x="9807" y="2892"/>
                    <a:pt x="9474" y="2258"/>
                  </a:cubicBezTo>
                  <a:cubicBezTo>
                    <a:pt x="9140" y="1624"/>
                    <a:pt x="8640" y="991"/>
                    <a:pt x="7973" y="557"/>
                  </a:cubicBezTo>
                  <a:cubicBezTo>
                    <a:pt x="7639" y="323"/>
                    <a:pt x="7306" y="123"/>
                    <a:pt x="6872" y="57"/>
                  </a:cubicBezTo>
                  <a:cubicBezTo>
                    <a:pt x="6722" y="19"/>
                    <a:pt x="6567" y="0"/>
                    <a:pt x="64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52"/>
            <p:cNvSpPr/>
            <p:nvPr/>
          </p:nvSpPr>
          <p:spPr>
            <a:xfrm>
              <a:off x="2894851" y="1743957"/>
              <a:ext cx="49083" cy="147179"/>
            </a:xfrm>
            <a:custGeom>
              <a:avLst/>
              <a:gdLst/>
              <a:ahLst/>
              <a:cxnLst/>
              <a:rect l="l" t="t" r="r" b="b"/>
              <a:pathLst>
                <a:path w="3470" h="10405" extrusionOk="0">
                  <a:moveTo>
                    <a:pt x="540" y="1"/>
                  </a:moveTo>
                  <a:cubicBezTo>
                    <a:pt x="514" y="1"/>
                    <a:pt x="500" y="7"/>
                    <a:pt x="500" y="20"/>
                  </a:cubicBezTo>
                  <a:cubicBezTo>
                    <a:pt x="500" y="53"/>
                    <a:pt x="834" y="220"/>
                    <a:pt x="1301" y="621"/>
                  </a:cubicBezTo>
                  <a:cubicBezTo>
                    <a:pt x="1501" y="854"/>
                    <a:pt x="1735" y="1054"/>
                    <a:pt x="1968" y="1354"/>
                  </a:cubicBezTo>
                  <a:cubicBezTo>
                    <a:pt x="2168" y="1588"/>
                    <a:pt x="2335" y="1921"/>
                    <a:pt x="2502" y="2288"/>
                  </a:cubicBezTo>
                  <a:cubicBezTo>
                    <a:pt x="2669" y="2622"/>
                    <a:pt x="2735" y="3022"/>
                    <a:pt x="2835" y="3389"/>
                  </a:cubicBezTo>
                  <a:cubicBezTo>
                    <a:pt x="2902" y="3756"/>
                    <a:pt x="2969" y="4090"/>
                    <a:pt x="2969" y="4390"/>
                  </a:cubicBezTo>
                  <a:lnTo>
                    <a:pt x="2969" y="5090"/>
                  </a:lnTo>
                  <a:lnTo>
                    <a:pt x="2969" y="5391"/>
                  </a:lnTo>
                  <a:cubicBezTo>
                    <a:pt x="2969" y="5391"/>
                    <a:pt x="2902" y="5491"/>
                    <a:pt x="2902" y="5657"/>
                  </a:cubicBezTo>
                  <a:cubicBezTo>
                    <a:pt x="2902" y="5824"/>
                    <a:pt x="2869" y="6058"/>
                    <a:pt x="2835" y="6358"/>
                  </a:cubicBezTo>
                  <a:cubicBezTo>
                    <a:pt x="2702" y="6925"/>
                    <a:pt x="2502" y="7692"/>
                    <a:pt x="2135" y="8359"/>
                  </a:cubicBezTo>
                  <a:cubicBezTo>
                    <a:pt x="1768" y="9027"/>
                    <a:pt x="1268" y="9560"/>
                    <a:pt x="801" y="9894"/>
                  </a:cubicBezTo>
                  <a:cubicBezTo>
                    <a:pt x="334" y="10227"/>
                    <a:pt x="0" y="10361"/>
                    <a:pt x="0" y="10394"/>
                  </a:cubicBezTo>
                  <a:cubicBezTo>
                    <a:pt x="0" y="10401"/>
                    <a:pt x="14" y="10405"/>
                    <a:pt x="40" y="10405"/>
                  </a:cubicBezTo>
                  <a:cubicBezTo>
                    <a:pt x="147" y="10405"/>
                    <a:pt x="464" y="10336"/>
                    <a:pt x="867" y="10094"/>
                  </a:cubicBezTo>
                  <a:cubicBezTo>
                    <a:pt x="1368" y="9827"/>
                    <a:pt x="1968" y="9260"/>
                    <a:pt x="2435" y="8560"/>
                  </a:cubicBezTo>
                  <a:cubicBezTo>
                    <a:pt x="2869" y="7859"/>
                    <a:pt x="3169" y="7058"/>
                    <a:pt x="3302" y="6425"/>
                  </a:cubicBezTo>
                  <a:cubicBezTo>
                    <a:pt x="3336" y="6158"/>
                    <a:pt x="3369" y="5858"/>
                    <a:pt x="3436" y="5691"/>
                  </a:cubicBezTo>
                  <a:cubicBezTo>
                    <a:pt x="3469" y="5524"/>
                    <a:pt x="3469" y="5391"/>
                    <a:pt x="3469" y="5391"/>
                  </a:cubicBezTo>
                  <a:lnTo>
                    <a:pt x="3469" y="5090"/>
                  </a:lnTo>
                  <a:cubicBezTo>
                    <a:pt x="3469" y="4890"/>
                    <a:pt x="3469" y="4623"/>
                    <a:pt x="3436" y="4290"/>
                  </a:cubicBezTo>
                  <a:cubicBezTo>
                    <a:pt x="3436" y="3956"/>
                    <a:pt x="3336" y="3589"/>
                    <a:pt x="3269" y="3222"/>
                  </a:cubicBezTo>
                  <a:cubicBezTo>
                    <a:pt x="3169" y="2855"/>
                    <a:pt x="3002" y="2422"/>
                    <a:pt x="2835" y="2055"/>
                  </a:cubicBezTo>
                  <a:cubicBezTo>
                    <a:pt x="2669" y="1688"/>
                    <a:pt x="2435" y="1354"/>
                    <a:pt x="2168" y="1054"/>
                  </a:cubicBezTo>
                  <a:cubicBezTo>
                    <a:pt x="1868" y="754"/>
                    <a:pt x="1635" y="554"/>
                    <a:pt x="1368" y="387"/>
                  </a:cubicBezTo>
                  <a:cubicBezTo>
                    <a:pt x="964" y="118"/>
                    <a:pt x="647" y="1"/>
                    <a:pt x="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52"/>
            <p:cNvSpPr/>
            <p:nvPr/>
          </p:nvSpPr>
          <p:spPr>
            <a:xfrm>
              <a:off x="2557012" y="1869749"/>
              <a:ext cx="200067" cy="89651"/>
            </a:xfrm>
            <a:custGeom>
              <a:avLst/>
              <a:gdLst/>
              <a:ahLst/>
              <a:cxnLst/>
              <a:rect l="l" t="t" r="r" b="b"/>
              <a:pathLst>
                <a:path w="14144" h="6338" extrusionOk="0">
                  <a:moveTo>
                    <a:pt x="14077" y="0"/>
                  </a:moveTo>
                  <a:cubicBezTo>
                    <a:pt x="14044" y="0"/>
                    <a:pt x="14044" y="601"/>
                    <a:pt x="13810" y="1334"/>
                  </a:cubicBezTo>
                  <a:cubicBezTo>
                    <a:pt x="13677" y="1701"/>
                    <a:pt x="13477" y="2135"/>
                    <a:pt x="13210" y="2535"/>
                  </a:cubicBezTo>
                  <a:cubicBezTo>
                    <a:pt x="12910" y="2969"/>
                    <a:pt x="12576" y="3369"/>
                    <a:pt x="12176" y="3703"/>
                  </a:cubicBezTo>
                  <a:cubicBezTo>
                    <a:pt x="11375" y="4437"/>
                    <a:pt x="10374" y="4870"/>
                    <a:pt x="9641" y="5137"/>
                  </a:cubicBezTo>
                  <a:cubicBezTo>
                    <a:pt x="9240" y="5271"/>
                    <a:pt x="8907" y="5337"/>
                    <a:pt x="8707" y="5371"/>
                  </a:cubicBezTo>
                  <a:cubicBezTo>
                    <a:pt x="8473" y="5437"/>
                    <a:pt x="8340" y="5471"/>
                    <a:pt x="8340" y="5471"/>
                  </a:cubicBezTo>
                  <a:cubicBezTo>
                    <a:pt x="8340" y="5471"/>
                    <a:pt x="8206" y="5504"/>
                    <a:pt x="7973" y="5537"/>
                  </a:cubicBezTo>
                  <a:cubicBezTo>
                    <a:pt x="7706" y="5637"/>
                    <a:pt x="7406" y="5671"/>
                    <a:pt x="7005" y="5771"/>
                  </a:cubicBezTo>
                  <a:cubicBezTo>
                    <a:pt x="6572" y="5838"/>
                    <a:pt x="6138" y="5871"/>
                    <a:pt x="5638" y="5871"/>
                  </a:cubicBezTo>
                  <a:cubicBezTo>
                    <a:pt x="5137" y="5871"/>
                    <a:pt x="4637" y="5804"/>
                    <a:pt x="4070" y="5671"/>
                  </a:cubicBezTo>
                  <a:cubicBezTo>
                    <a:pt x="3003" y="5404"/>
                    <a:pt x="1968" y="5170"/>
                    <a:pt x="1201" y="4870"/>
                  </a:cubicBezTo>
                  <a:cubicBezTo>
                    <a:pt x="801" y="4703"/>
                    <a:pt x="501" y="4537"/>
                    <a:pt x="334" y="4437"/>
                  </a:cubicBezTo>
                  <a:cubicBezTo>
                    <a:pt x="167" y="4303"/>
                    <a:pt x="67" y="4203"/>
                    <a:pt x="34" y="4203"/>
                  </a:cubicBezTo>
                  <a:cubicBezTo>
                    <a:pt x="0" y="4203"/>
                    <a:pt x="67" y="4337"/>
                    <a:pt x="367" y="4470"/>
                  </a:cubicBezTo>
                  <a:cubicBezTo>
                    <a:pt x="534" y="4637"/>
                    <a:pt x="834" y="4870"/>
                    <a:pt x="1201" y="5037"/>
                  </a:cubicBezTo>
                  <a:cubicBezTo>
                    <a:pt x="1968" y="5471"/>
                    <a:pt x="3036" y="5738"/>
                    <a:pt x="4070" y="6038"/>
                  </a:cubicBezTo>
                  <a:cubicBezTo>
                    <a:pt x="4570" y="6205"/>
                    <a:pt x="5171" y="6305"/>
                    <a:pt x="5704" y="6338"/>
                  </a:cubicBezTo>
                  <a:cubicBezTo>
                    <a:pt x="6238" y="6338"/>
                    <a:pt x="6739" y="6305"/>
                    <a:pt x="7172" y="6238"/>
                  </a:cubicBezTo>
                  <a:cubicBezTo>
                    <a:pt x="7572" y="6205"/>
                    <a:pt x="7906" y="6138"/>
                    <a:pt x="8173" y="6071"/>
                  </a:cubicBezTo>
                  <a:cubicBezTo>
                    <a:pt x="8406" y="6038"/>
                    <a:pt x="8540" y="6004"/>
                    <a:pt x="8540" y="6004"/>
                  </a:cubicBezTo>
                  <a:cubicBezTo>
                    <a:pt x="8540" y="6004"/>
                    <a:pt x="8673" y="6004"/>
                    <a:pt x="8907" y="5904"/>
                  </a:cubicBezTo>
                  <a:cubicBezTo>
                    <a:pt x="9174" y="5838"/>
                    <a:pt x="9507" y="5738"/>
                    <a:pt x="9874" y="5571"/>
                  </a:cubicBezTo>
                  <a:cubicBezTo>
                    <a:pt x="10675" y="5304"/>
                    <a:pt x="11675" y="4804"/>
                    <a:pt x="12509" y="4003"/>
                  </a:cubicBezTo>
                  <a:cubicBezTo>
                    <a:pt x="12910" y="3636"/>
                    <a:pt x="13310" y="3169"/>
                    <a:pt x="13543" y="2702"/>
                  </a:cubicBezTo>
                  <a:cubicBezTo>
                    <a:pt x="13810" y="2268"/>
                    <a:pt x="13977" y="1801"/>
                    <a:pt x="14044" y="1368"/>
                  </a:cubicBezTo>
                  <a:cubicBezTo>
                    <a:pt x="14077" y="1168"/>
                    <a:pt x="14144" y="967"/>
                    <a:pt x="14144" y="801"/>
                  </a:cubicBezTo>
                  <a:lnTo>
                    <a:pt x="14144" y="367"/>
                  </a:lnTo>
                  <a:cubicBezTo>
                    <a:pt x="14144" y="134"/>
                    <a:pt x="14077" y="0"/>
                    <a:pt x="14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52"/>
            <p:cNvSpPr/>
            <p:nvPr/>
          </p:nvSpPr>
          <p:spPr>
            <a:xfrm>
              <a:off x="2489540" y="1946655"/>
              <a:ext cx="106653" cy="124108"/>
            </a:xfrm>
            <a:custGeom>
              <a:avLst/>
              <a:gdLst/>
              <a:ahLst/>
              <a:cxnLst/>
              <a:rect l="l" t="t" r="r" b="b"/>
              <a:pathLst>
                <a:path w="7540" h="8774" extrusionOk="0">
                  <a:moveTo>
                    <a:pt x="6438" y="0"/>
                  </a:moveTo>
                  <a:lnTo>
                    <a:pt x="6438" y="0"/>
                  </a:lnTo>
                  <a:cubicBezTo>
                    <a:pt x="6405" y="34"/>
                    <a:pt x="6738" y="534"/>
                    <a:pt x="6972" y="1401"/>
                  </a:cubicBezTo>
                  <a:cubicBezTo>
                    <a:pt x="7072" y="1601"/>
                    <a:pt x="7105" y="1868"/>
                    <a:pt x="7139" y="2102"/>
                  </a:cubicBezTo>
                  <a:cubicBezTo>
                    <a:pt x="7139" y="2369"/>
                    <a:pt x="7172" y="2602"/>
                    <a:pt x="7172" y="2902"/>
                  </a:cubicBezTo>
                  <a:cubicBezTo>
                    <a:pt x="7239" y="3436"/>
                    <a:pt x="7139" y="4037"/>
                    <a:pt x="6972" y="4604"/>
                  </a:cubicBezTo>
                  <a:cubicBezTo>
                    <a:pt x="6805" y="5204"/>
                    <a:pt x="6572" y="5738"/>
                    <a:pt x="6271" y="6205"/>
                  </a:cubicBezTo>
                  <a:cubicBezTo>
                    <a:pt x="6138" y="6438"/>
                    <a:pt x="5971" y="6605"/>
                    <a:pt x="5804" y="6839"/>
                  </a:cubicBezTo>
                  <a:cubicBezTo>
                    <a:pt x="5638" y="7005"/>
                    <a:pt x="5471" y="7172"/>
                    <a:pt x="5304" y="7272"/>
                  </a:cubicBezTo>
                  <a:cubicBezTo>
                    <a:pt x="5137" y="7406"/>
                    <a:pt x="4971" y="7539"/>
                    <a:pt x="4804" y="7606"/>
                  </a:cubicBezTo>
                  <a:cubicBezTo>
                    <a:pt x="4637" y="7706"/>
                    <a:pt x="4504" y="7773"/>
                    <a:pt x="4403" y="7839"/>
                  </a:cubicBezTo>
                  <a:cubicBezTo>
                    <a:pt x="4303" y="7906"/>
                    <a:pt x="4237" y="7906"/>
                    <a:pt x="4137" y="7939"/>
                  </a:cubicBezTo>
                  <a:cubicBezTo>
                    <a:pt x="4103" y="8006"/>
                    <a:pt x="4070" y="8006"/>
                    <a:pt x="4070" y="8006"/>
                  </a:cubicBezTo>
                  <a:lnTo>
                    <a:pt x="3670" y="8106"/>
                  </a:lnTo>
                  <a:cubicBezTo>
                    <a:pt x="3436" y="8173"/>
                    <a:pt x="3069" y="8240"/>
                    <a:pt x="2636" y="8240"/>
                  </a:cubicBezTo>
                  <a:cubicBezTo>
                    <a:pt x="2235" y="8240"/>
                    <a:pt x="1668" y="8173"/>
                    <a:pt x="1268" y="7873"/>
                  </a:cubicBezTo>
                  <a:cubicBezTo>
                    <a:pt x="801" y="7606"/>
                    <a:pt x="501" y="7072"/>
                    <a:pt x="401" y="6538"/>
                  </a:cubicBezTo>
                  <a:cubicBezTo>
                    <a:pt x="301" y="6272"/>
                    <a:pt x="301" y="6005"/>
                    <a:pt x="401" y="5738"/>
                  </a:cubicBezTo>
                  <a:cubicBezTo>
                    <a:pt x="467" y="5538"/>
                    <a:pt x="634" y="5338"/>
                    <a:pt x="901" y="5237"/>
                  </a:cubicBezTo>
                  <a:cubicBezTo>
                    <a:pt x="1035" y="5193"/>
                    <a:pt x="1171" y="5172"/>
                    <a:pt x="1304" y="5172"/>
                  </a:cubicBezTo>
                  <a:cubicBezTo>
                    <a:pt x="1666" y="5172"/>
                    <a:pt x="1998" y="5327"/>
                    <a:pt x="2169" y="5571"/>
                  </a:cubicBezTo>
                  <a:cubicBezTo>
                    <a:pt x="2435" y="5871"/>
                    <a:pt x="2402" y="6272"/>
                    <a:pt x="2302" y="6538"/>
                  </a:cubicBezTo>
                  <a:cubicBezTo>
                    <a:pt x="2235" y="6772"/>
                    <a:pt x="2135" y="6939"/>
                    <a:pt x="2169" y="6939"/>
                  </a:cubicBezTo>
                  <a:cubicBezTo>
                    <a:pt x="2235" y="6939"/>
                    <a:pt x="2302" y="6839"/>
                    <a:pt x="2469" y="6572"/>
                  </a:cubicBezTo>
                  <a:cubicBezTo>
                    <a:pt x="2502" y="6438"/>
                    <a:pt x="2602" y="6272"/>
                    <a:pt x="2602" y="6071"/>
                  </a:cubicBezTo>
                  <a:cubicBezTo>
                    <a:pt x="2636" y="5871"/>
                    <a:pt x="2602" y="5604"/>
                    <a:pt x="2435" y="5404"/>
                  </a:cubicBezTo>
                  <a:cubicBezTo>
                    <a:pt x="2205" y="5071"/>
                    <a:pt x="1757" y="4836"/>
                    <a:pt x="1275" y="4836"/>
                  </a:cubicBezTo>
                  <a:cubicBezTo>
                    <a:pt x="1129" y="4836"/>
                    <a:pt x="981" y="4858"/>
                    <a:pt x="834" y="4904"/>
                  </a:cubicBezTo>
                  <a:cubicBezTo>
                    <a:pt x="501" y="5037"/>
                    <a:pt x="200" y="5271"/>
                    <a:pt x="100" y="5604"/>
                  </a:cubicBezTo>
                  <a:cubicBezTo>
                    <a:pt x="0" y="5938"/>
                    <a:pt x="0" y="6272"/>
                    <a:pt x="34" y="6605"/>
                  </a:cubicBezTo>
                  <a:cubicBezTo>
                    <a:pt x="167" y="7272"/>
                    <a:pt x="501" y="7906"/>
                    <a:pt x="1068" y="8273"/>
                  </a:cubicBezTo>
                  <a:cubicBezTo>
                    <a:pt x="1601" y="8673"/>
                    <a:pt x="2169" y="8773"/>
                    <a:pt x="2669" y="8773"/>
                  </a:cubicBezTo>
                  <a:cubicBezTo>
                    <a:pt x="3169" y="8773"/>
                    <a:pt x="3570" y="8740"/>
                    <a:pt x="3836" y="8673"/>
                  </a:cubicBezTo>
                  <a:cubicBezTo>
                    <a:pt x="4103" y="8573"/>
                    <a:pt x="4270" y="8540"/>
                    <a:pt x="4270" y="8540"/>
                  </a:cubicBezTo>
                  <a:cubicBezTo>
                    <a:pt x="4270" y="8540"/>
                    <a:pt x="4303" y="8540"/>
                    <a:pt x="4403" y="8506"/>
                  </a:cubicBezTo>
                  <a:cubicBezTo>
                    <a:pt x="4437" y="8506"/>
                    <a:pt x="4570" y="8440"/>
                    <a:pt x="4637" y="8373"/>
                  </a:cubicBezTo>
                  <a:cubicBezTo>
                    <a:pt x="4770" y="8340"/>
                    <a:pt x="4937" y="8206"/>
                    <a:pt x="5104" y="8106"/>
                  </a:cubicBezTo>
                  <a:cubicBezTo>
                    <a:pt x="5271" y="8039"/>
                    <a:pt x="5438" y="7906"/>
                    <a:pt x="5638" y="7739"/>
                  </a:cubicBezTo>
                  <a:cubicBezTo>
                    <a:pt x="5804" y="7606"/>
                    <a:pt x="5971" y="7406"/>
                    <a:pt x="6171" y="7206"/>
                  </a:cubicBezTo>
                  <a:cubicBezTo>
                    <a:pt x="6338" y="7005"/>
                    <a:pt x="6538" y="6739"/>
                    <a:pt x="6672" y="6505"/>
                  </a:cubicBezTo>
                  <a:cubicBezTo>
                    <a:pt x="6972" y="5938"/>
                    <a:pt x="7205" y="5371"/>
                    <a:pt x="7339" y="4737"/>
                  </a:cubicBezTo>
                  <a:cubicBezTo>
                    <a:pt x="7506" y="4103"/>
                    <a:pt x="7539" y="3503"/>
                    <a:pt x="7506" y="2902"/>
                  </a:cubicBezTo>
                  <a:cubicBezTo>
                    <a:pt x="7472" y="2602"/>
                    <a:pt x="7439" y="2335"/>
                    <a:pt x="7372" y="2068"/>
                  </a:cubicBezTo>
                  <a:cubicBezTo>
                    <a:pt x="7306" y="1768"/>
                    <a:pt x="7272" y="1535"/>
                    <a:pt x="7172" y="1335"/>
                  </a:cubicBezTo>
                  <a:cubicBezTo>
                    <a:pt x="7105" y="1101"/>
                    <a:pt x="7005" y="901"/>
                    <a:pt x="6939" y="734"/>
                  </a:cubicBezTo>
                  <a:cubicBezTo>
                    <a:pt x="6839" y="567"/>
                    <a:pt x="6772" y="434"/>
                    <a:pt x="6672" y="334"/>
                  </a:cubicBezTo>
                  <a:cubicBezTo>
                    <a:pt x="6572" y="100"/>
                    <a:pt x="6438" y="0"/>
                    <a:pt x="64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52"/>
            <p:cNvSpPr/>
            <p:nvPr/>
          </p:nvSpPr>
          <p:spPr>
            <a:xfrm>
              <a:off x="2486230" y="2072164"/>
              <a:ext cx="61361" cy="91221"/>
            </a:xfrm>
            <a:custGeom>
              <a:avLst/>
              <a:gdLst/>
              <a:ahLst/>
              <a:cxnLst/>
              <a:rect l="l" t="t" r="r" b="b"/>
              <a:pathLst>
                <a:path w="4338" h="6449" extrusionOk="0">
                  <a:moveTo>
                    <a:pt x="2236" y="0"/>
                  </a:moveTo>
                  <a:lnTo>
                    <a:pt x="2236" y="0"/>
                  </a:lnTo>
                  <a:cubicBezTo>
                    <a:pt x="2236" y="0"/>
                    <a:pt x="2336" y="67"/>
                    <a:pt x="2503" y="201"/>
                  </a:cubicBezTo>
                  <a:cubicBezTo>
                    <a:pt x="2669" y="334"/>
                    <a:pt x="2836" y="534"/>
                    <a:pt x="3036" y="801"/>
                  </a:cubicBezTo>
                  <a:cubicBezTo>
                    <a:pt x="3403" y="1335"/>
                    <a:pt x="3770" y="2135"/>
                    <a:pt x="3870" y="3003"/>
                  </a:cubicBezTo>
                  <a:cubicBezTo>
                    <a:pt x="3937" y="3436"/>
                    <a:pt x="3904" y="3870"/>
                    <a:pt x="3837" y="4237"/>
                  </a:cubicBezTo>
                  <a:cubicBezTo>
                    <a:pt x="3737" y="4637"/>
                    <a:pt x="3537" y="4971"/>
                    <a:pt x="3370" y="5171"/>
                  </a:cubicBezTo>
                  <a:cubicBezTo>
                    <a:pt x="3270" y="5304"/>
                    <a:pt x="3170" y="5371"/>
                    <a:pt x="3070" y="5471"/>
                  </a:cubicBezTo>
                  <a:cubicBezTo>
                    <a:pt x="3003" y="5538"/>
                    <a:pt x="2903" y="5571"/>
                    <a:pt x="2836" y="5638"/>
                  </a:cubicBezTo>
                  <a:cubicBezTo>
                    <a:pt x="2703" y="5704"/>
                    <a:pt x="2569" y="5738"/>
                    <a:pt x="2569" y="5738"/>
                  </a:cubicBezTo>
                  <a:cubicBezTo>
                    <a:pt x="2569" y="5738"/>
                    <a:pt x="2503" y="5805"/>
                    <a:pt x="2336" y="5838"/>
                  </a:cubicBezTo>
                  <a:cubicBezTo>
                    <a:pt x="2218" y="5861"/>
                    <a:pt x="2050" y="5885"/>
                    <a:pt x="1879" y="5885"/>
                  </a:cubicBezTo>
                  <a:cubicBezTo>
                    <a:pt x="1808" y="5885"/>
                    <a:pt x="1737" y="5881"/>
                    <a:pt x="1669" y="5871"/>
                  </a:cubicBezTo>
                  <a:cubicBezTo>
                    <a:pt x="1402" y="5838"/>
                    <a:pt x="1135" y="5638"/>
                    <a:pt x="901" y="5338"/>
                  </a:cubicBezTo>
                  <a:cubicBezTo>
                    <a:pt x="701" y="5037"/>
                    <a:pt x="568" y="4637"/>
                    <a:pt x="535" y="4203"/>
                  </a:cubicBezTo>
                  <a:lnTo>
                    <a:pt x="535" y="3570"/>
                  </a:lnTo>
                  <a:cubicBezTo>
                    <a:pt x="568" y="3403"/>
                    <a:pt x="635" y="3203"/>
                    <a:pt x="701" y="3036"/>
                  </a:cubicBezTo>
                  <a:cubicBezTo>
                    <a:pt x="801" y="2869"/>
                    <a:pt x="901" y="2702"/>
                    <a:pt x="1035" y="2636"/>
                  </a:cubicBezTo>
                  <a:cubicBezTo>
                    <a:pt x="1168" y="2536"/>
                    <a:pt x="1335" y="2469"/>
                    <a:pt x="1469" y="2469"/>
                  </a:cubicBezTo>
                  <a:cubicBezTo>
                    <a:pt x="1569" y="2469"/>
                    <a:pt x="1669" y="2502"/>
                    <a:pt x="1702" y="2636"/>
                  </a:cubicBezTo>
                  <a:cubicBezTo>
                    <a:pt x="1735" y="2736"/>
                    <a:pt x="1735" y="2869"/>
                    <a:pt x="1735" y="2969"/>
                  </a:cubicBezTo>
                  <a:cubicBezTo>
                    <a:pt x="1735" y="3136"/>
                    <a:pt x="1702" y="3236"/>
                    <a:pt x="1735" y="3236"/>
                  </a:cubicBezTo>
                  <a:cubicBezTo>
                    <a:pt x="1735" y="3236"/>
                    <a:pt x="1802" y="3169"/>
                    <a:pt x="1735" y="2936"/>
                  </a:cubicBezTo>
                  <a:cubicBezTo>
                    <a:pt x="1735" y="2869"/>
                    <a:pt x="1769" y="2736"/>
                    <a:pt x="1735" y="2569"/>
                  </a:cubicBezTo>
                  <a:cubicBezTo>
                    <a:pt x="1702" y="2402"/>
                    <a:pt x="1535" y="2202"/>
                    <a:pt x="1335" y="2202"/>
                  </a:cubicBezTo>
                  <a:cubicBezTo>
                    <a:pt x="1295" y="2196"/>
                    <a:pt x="1256" y="2193"/>
                    <a:pt x="1218" y="2193"/>
                  </a:cubicBezTo>
                  <a:cubicBezTo>
                    <a:pt x="1034" y="2193"/>
                    <a:pt x="873" y="2258"/>
                    <a:pt x="735" y="2369"/>
                  </a:cubicBezTo>
                  <a:cubicBezTo>
                    <a:pt x="568" y="2502"/>
                    <a:pt x="401" y="2669"/>
                    <a:pt x="268" y="2869"/>
                  </a:cubicBezTo>
                  <a:cubicBezTo>
                    <a:pt x="168" y="3069"/>
                    <a:pt x="68" y="3269"/>
                    <a:pt x="34" y="3536"/>
                  </a:cubicBezTo>
                  <a:cubicBezTo>
                    <a:pt x="1" y="3770"/>
                    <a:pt x="1" y="4003"/>
                    <a:pt x="1" y="4237"/>
                  </a:cubicBezTo>
                  <a:cubicBezTo>
                    <a:pt x="34" y="4737"/>
                    <a:pt x="168" y="5204"/>
                    <a:pt x="401" y="5604"/>
                  </a:cubicBezTo>
                  <a:cubicBezTo>
                    <a:pt x="668" y="6038"/>
                    <a:pt x="1035" y="6338"/>
                    <a:pt x="1435" y="6405"/>
                  </a:cubicBezTo>
                  <a:cubicBezTo>
                    <a:pt x="1573" y="6437"/>
                    <a:pt x="1700" y="6448"/>
                    <a:pt x="1816" y="6448"/>
                  </a:cubicBezTo>
                  <a:cubicBezTo>
                    <a:pt x="2067" y="6448"/>
                    <a:pt x="2266" y="6394"/>
                    <a:pt x="2403" y="6372"/>
                  </a:cubicBezTo>
                  <a:cubicBezTo>
                    <a:pt x="2603" y="6272"/>
                    <a:pt x="2736" y="6238"/>
                    <a:pt x="2736" y="6238"/>
                  </a:cubicBezTo>
                  <a:cubicBezTo>
                    <a:pt x="2736" y="6238"/>
                    <a:pt x="2870" y="6205"/>
                    <a:pt x="3036" y="6071"/>
                  </a:cubicBezTo>
                  <a:cubicBezTo>
                    <a:pt x="3103" y="6038"/>
                    <a:pt x="3236" y="5938"/>
                    <a:pt x="3370" y="5871"/>
                  </a:cubicBezTo>
                  <a:cubicBezTo>
                    <a:pt x="3503" y="5738"/>
                    <a:pt x="3603" y="5671"/>
                    <a:pt x="3737" y="5504"/>
                  </a:cubicBezTo>
                  <a:cubicBezTo>
                    <a:pt x="3937" y="5171"/>
                    <a:pt x="4170" y="4770"/>
                    <a:pt x="4237" y="4337"/>
                  </a:cubicBezTo>
                  <a:cubicBezTo>
                    <a:pt x="4337" y="3903"/>
                    <a:pt x="4337" y="3403"/>
                    <a:pt x="4237" y="2936"/>
                  </a:cubicBezTo>
                  <a:cubicBezTo>
                    <a:pt x="4070" y="2035"/>
                    <a:pt x="3603" y="1168"/>
                    <a:pt x="3170" y="668"/>
                  </a:cubicBezTo>
                  <a:cubicBezTo>
                    <a:pt x="2936" y="401"/>
                    <a:pt x="2703" y="201"/>
                    <a:pt x="2536" y="100"/>
                  </a:cubicBezTo>
                  <a:cubicBezTo>
                    <a:pt x="2369" y="0"/>
                    <a:pt x="2236" y="0"/>
                    <a:pt x="22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52"/>
            <p:cNvSpPr/>
            <p:nvPr/>
          </p:nvSpPr>
          <p:spPr>
            <a:xfrm>
              <a:off x="2434332" y="1894757"/>
              <a:ext cx="30214" cy="54289"/>
            </a:xfrm>
            <a:custGeom>
              <a:avLst/>
              <a:gdLst/>
              <a:ahLst/>
              <a:cxnLst/>
              <a:rect l="l" t="t" r="r" b="b"/>
              <a:pathLst>
                <a:path w="2136" h="3838" extrusionOk="0">
                  <a:moveTo>
                    <a:pt x="1668" y="0"/>
                  </a:moveTo>
                  <a:cubicBezTo>
                    <a:pt x="1468" y="67"/>
                    <a:pt x="1135" y="167"/>
                    <a:pt x="868" y="367"/>
                  </a:cubicBezTo>
                  <a:cubicBezTo>
                    <a:pt x="601" y="567"/>
                    <a:pt x="401" y="834"/>
                    <a:pt x="301" y="1034"/>
                  </a:cubicBezTo>
                  <a:cubicBezTo>
                    <a:pt x="167" y="1234"/>
                    <a:pt x="101" y="1401"/>
                    <a:pt x="101" y="1401"/>
                  </a:cubicBezTo>
                  <a:cubicBezTo>
                    <a:pt x="101" y="1401"/>
                    <a:pt x="67" y="1434"/>
                    <a:pt x="67" y="1534"/>
                  </a:cubicBezTo>
                  <a:cubicBezTo>
                    <a:pt x="67" y="1601"/>
                    <a:pt x="34" y="1701"/>
                    <a:pt x="34" y="1835"/>
                  </a:cubicBezTo>
                  <a:cubicBezTo>
                    <a:pt x="1" y="2068"/>
                    <a:pt x="34" y="2402"/>
                    <a:pt x="67" y="2702"/>
                  </a:cubicBezTo>
                  <a:cubicBezTo>
                    <a:pt x="164" y="3317"/>
                    <a:pt x="481" y="3838"/>
                    <a:pt x="561" y="3838"/>
                  </a:cubicBezTo>
                  <a:cubicBezTo>
                    <a:pt x="563" y="3838"/>
                    <a:pt x="566" y="3837"/>
                    <a:pt x="568" y="3836"/>
                  </a:cubicBezTo>
                  <a:cubicBezTo>
                    <a:pt x="668" y="3769"/>
                    <a:pt x="501" y="3202"/>
                    <a:pt x="501" y="2669"/>
                  </a:cubicBezTo>
                  <a:cubicBezTo>
                    <a:pt x="501" y="2368"/>
                    <a:pt x="534" y="2102"/>
                    <a:pt x="568" y="1901"/>
                  </a:cubicBezTo>
                  <a:cubicBezTo>
                    <a:pt x="634" y="1835"/>
                    <a:pt x="668" y="1735"/>
                    <a:pt x="668" y="1701"/>
                  </a:cubicBezTo>
                  <a:cubicBezTo>
                    <a:pt x="701" y="1668"/>
                    <a:pt x="701" y="1601"/>
                    <a:pt x="701" y="1601"/>
                  </a:cubicBezTo>
                  <a:cubicBezTo>
                    <a:pt x="701" y="1601"/>
                    <a:pt x="734" y="1501"/>
                    <a:pt x="834" y="1334"/>
                  </a:cubicBezTo>
                  <a:cubicBezTo>
                    <a:pt x="868" y="1101"/>
                    <a:pt x="1035" y="901"/>
                    <a:pt x="1201" y="701"/>
                  </a:cubicBezTo>
                  <a:cubicBezTo>
                    <a:pt x="1368" y="500"/>
                    <a:pt x="1635" y="367"/>
                    <a:pt x="1802" y="234"/>
                  </a:cubicBezTo>
                  <a:cubicBezTo>
                    <a:pt x="2002" y="167"/>
                    <a:pt x="2135" y="67"/>
                    <a:pt x="2135" y="33"/>
                  </a:cubicBezTo>
                  <a:cubicBezTo>
                    <a:pt x="2069" y="0"/>
                    <a:pt x="1969" y="0"/>
                    <a:pt x="16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52"/>
            <p:cNvSpPr/>
            <p:nvPr/>
          </p:nvSpPr>
          <p:spPr>
            <a:xfrm>
              <a:off x="2519258" y="1823155"/>
              <a:ext cx="55222" cy="39111"/>
            </a:xfrm>
            <a:custGeom>
              <a:avLst/>
              <a:gdLst/>
              <a:ahLst/>
              <a:cxnLst/>
              <a:rect l="l" t="t" r="r" b="b"/>
              <a:pathLst>
                <a:path w="3904" h="2765" extrusionOk="0">
                  <a:moveTo>
                    <a:pt x="3061" y="0"/>
                  </a:moveTo>
                  <a:cubicBezTo>
                    <a:pt x="2903" y="0"/>
                    <a:pt x="2736" y="8"/>
                    <a:pt x="2569" y="25"/>
                  </a:cubicBezTo>
                  <a:cubicBezTo>
                    <a:pt x="1902" y="159"/>
                    <a:pt x="1335" y="492"/>
                    <a:pt x="1335" y="492"/>
                  </a:cubicBezTo>
                  <a:cubicBezTo>
                    <a:pt x="1335" y="492"/>
                    <a:pt x="1202" y="592"/>
                    <a:pt x="1002" y="759"/>
                  </a:cubicBezTo>
                  <a:cubicBezTo>
                    <a:pt x="801" y="926"/>
                    <a:pt x="535" y="1159"/>
                    <a:pt x="368" y="1459"/>
                  </a:cubicBezTo>
                  <a:cubicBezTo>
                    <a:pt x="201" y="1760"/>
                    <a:pt x="68" y="2093"/>
                    <a:pt x="34" y="2327"/>
                  </a:cubicBezTo>
                  <a:cubicBezTo>
                    <a:pt x="1" y="2594"/>
                    <a:pt x="34" y="2760"/>
                    <a:pt x="68" y="2760"/>
                  </a:cubicBezTo>
                  <a:cubicBezTo>
                    <a:pt x="73" y="2763"/>
                    <a:pt x="79" y="2765"/>
                    <a:pt x="84" y="2765"/>
                  </a:cubicBezTo>
                  <a:cubicBezTo>
                    <a:pt x="140" y="2765"/>
                    <a:pt x="173" y="2610"/>
                    <a:pt x="234" y="2427"/>
                  </a:cubicBezTo>
                  <a:cubicBezTo>
                    <a:pt x="334" y="2227"/>
                    <a:pt x="501" y="1960"/>
                    <a:pt x="701" y="1760"/>
                  </a:cubicBezTo>
                  <a:cubicBezTo>
                    <a:pt x="901" y="1560"/>
                    <a:pt x="1168" y="1359"/>
                    <a:pt x="1335" y="1259"/>
                  </a:cubicBezTo>
                  <a:cubicBezTo>
                    <a:pt x="1502" y="1126"/>
                    <a:pt x="1635" y="1059"/>
                    <a:pt x="1635" y="1059"/>
                  </a:cubicBezTo>
                  <a:cubicBezTo>
                    <a:pt x="1635" y="1059"/>
                    <a:pt x="2069" y="659"/>
                    <a:pt x="2669" y="492"/>
                  </a:cubicBezTo>
                  <a:cubicBezTo>
                    <a:pt x="2970" y="425"/>
                    <a:pt x="3236" y="325"/>
                    <a:pt x="3470" y="325"/>
                  </a:cubicBezTo>
                  <a:cubicBezTo>
                    <a:pt x="3703" y="325"/>
                    <a:pt x="3870" y="325"/>
                    <a:pt x="3870" y="292"/>
                  </a:cubicBezTo>
                  <a:cubicBezTo>
                    <a:pt x="3904" y="292"/>
                    <a:pt x="3737" y="159"/>
                    <a:pt x="3503" y="25"/>
                  </a:cubicBezTo>
                  <a:cubicBezTo>
                    <a:pt x="3370" y="8"/>
                    <a:pt x="3220" y="0"/>
                    <a:pt x="3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52"/>
            <p:cNvSpPr/>
            <p:nvPr/>
          </p:nvSpPr>
          <p:spPr>
            <a:xfrm>
              <a:off x="2741972" y="1732684"/>
              <a:ext cx="64176" cy="27413"/>
            </a:xfrm>
            <a:custGeom>
              <a:avLst/>
              <a:gdLst/>
              <a:ahLst/>
              <a:cxnLst/>
              <a:rect l="l" t="t" r="r" b="b"/>
              <a:pathLst>
                <a:path w="4537" h="1938" extrusionOk="0">
                  <a:moveTo>
                    <a:pt x="2898" y="0"/>
                  </a:moveTo>
                  <a:cubicBezTo>
                    <a:pt x="2669" y="0"/>
                    <a:pt x="2424" y="16"/>
                    <a:pt x="2169" y="50"/>
                  </a:cubicBezTo>
                  <a:cubicBezTo>
                    <a:pt x="968" y="283"/>
                    <a:pt x="0" y="817"/>
                    <a:pt x="100" y="1317"/>
                  </a:cubicBezTo>
                  <a:cubicBezTo>
                    <a:pt x="153" y="1710"/>
                    <a:pt x="779" y="1938"/>
                    <a:pt x="1658" y="1938"/>
                  </a:cubicBezTo>
                  <a:cubicBezTo>
                    <a:pt x="1900" y="1938"/>
                    <a:pt x="2162" y="1921"/>
                    <a:pt x="2435" y="1885"/>
                  </a:cubicBezTo>
                  <a:cubicBezTo>
                    <a:pt x="3636" y="1684"/>
                    <a:pt x="4537" y="1151"/>
                    <a:pt x="4504" y="650"/>
                  </a:cubicBezTo>
                  <a:cubicBezTo>
                    <a:pt x="4450" y="251"/>
                    <a:pt x="3802" y="0"/>
                    <a:pt x="2898" y="0"/>
                  </a:cubicBezTo>
                  <a:close/>
                </a:path>
              </a:pathLst>
            </a:custGeom>
            <a:solidFill>
              <a:srgbClr val="F77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52"/>
            <p:cNvSpPr/>
            <p:nvPr/>
          </p:nvSpPr>
          <p:spPr>
            <a:xfrm>
              <a:off x="2821707" y="1735018"/>
              <a:ext cx="41063" cy="19223"/>
            </a:xfrm>
            <a:custGeom>
              <a:avLst/>
              <a:gdLst/>
              <a:ahLst/>
              <a:cxnLst/>
              <a:rect l="l" t="t" r="r" b="b"/>
              <a:pathLst>
                <a:path w="2903" h="1359" extrusionOk="0">
                  <a:moveTo>
                    <a:pt x="888" y="1"/>
                  </a:moveTo>
                  <a:cubicBezTo>
                    <a:pt x="460" y="1"/>
                    <a:pt x="144" y="133"/>
                    <a:pt x="101" y="352"/>
                  </a:cubicBezTo>
                  <a:cubicBezTo>
                    <a:pt x="1" y="685"/>
                    <a:pt x="534" y="1119"/>
                    <a:pt x="1302" y="1286"/>
                  </a:cubicBezTo>
                  <a:cubicBezTo>
                    <a:pt x="1520" y="1336"/>
                    <a:pt x="1738" y="1359"/>
                    <a:pt x="1939" y="1359"/>
                  </a:cubicBezTo>
                  <a:cubicBezTo>
                    <a:pt x="2413" y="1359"/>
                    <a:pt x="2789" y="1230"/>
                    <a:pt x="2836" y="1019"/>
                  </a:cubicBezTo>
                  <a:cubicBezTo>
                    <a:pt x="2903" y="685"/>
                    <a:pt x="2369" y="285"/>
                    <a:pt x="1635" y="118"/>
                  </a:cubicBezTo>
                  <a:cubicBezTo>
                    <a:pt x="1370" y="38"/>
                    <a:pt x="1113" y="1"/>
                    <a:pt x="888" y="1"/>
                  </a:cubicBezTo>
                  <a:close/>
                </a:path>
              </a:pathLst>
            </a:custGeom>
            <a:solidFill>
              <a:srgbClr val="F77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2" name="Google Shape;7472;p52"/>
          <p:cNvGrpSpPr/>
          <p:nvPr/>
        </p:nvGrpSpPr>
        <p:grpSpPr>
          <a:xfrm>
            <a:off x="5580565" y="2713348"/>
            <a:ext cx="1020722" cy="1412257"/>
            <a:chOff x="2332417" y="3060150"/>
            <a:chExt cx="911603" cy="1261281"/>
          </a:xfrm>
        </p:grpSpPr>
        <p:sp>
          <p:nvSpPr>
            <p:cNvPr id="7473" name="Google Shape;7473;p52"/>
            <p:cNvSpPr/>
            <p:nvPr/>
          </p:nvSpPr>
          <p:spPr>
            <a:xfrm>
              <a:off x="2550406" y="3237599"/>
              <a:ext cx="42944" cy="58518"/>
            </a:xfrm>
            <a:custGeom>
              <a:avLst/>
              <a:gdLst/>
              <a:ahLst/>
              <a:cxnLst/>
              <a:rect l="l" t="t" r="r" b="b"/>
              <a:pathLst>
                <a:path w="3036" h="4137" extrusionOk="0">
                  <a:moveTo>
                    <a:pt x="1435" y="1"/>
                  </a:moveTo>
                  <a:lnTo>
                    <a:pt x="0" y="668"/>
                  </a:lnTo>
                  <a:lnTo>
                    <a:pt x="1568" y="4137"/>
                  </a:lnTo>
                  <a:lnTo>
                    <a:pt x="3036" y="3503"/>
                  </a:lnTo>
                  <a:lnTo>
                    <a:pt x="1435" y="1"/>
                  </a:ln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52"/>
            <p:cNvSpPr/>
            <p:nvPr/>
          </p:nvSpPr>
          <p:spPr>
            <a:xfrm>
              <a:off x="2550406" y="3237599"/>
              <a:ext cx="42944" cy="58518"/>
            </a:xfrm>
            <a:custGeom>
              <a:avLst/>
              <a:gdLst/>
              <a:ahLst/>
              <a:cxnLst/>
              <a:rect l="l" t="t" r="r" b="b"/>
              <a:pathLst>
                <a:path w="3036" h="4137" extrusionOk="0">
                  <a:moveTo>
                    <a:pt x="1435" y="1"/>
                  </a:moveTo>
                  <a:lnTo>
                    <a:pt x="0" y="668"/>
                  </a:lnTo>
                  <a:lnTo>
                    <a:pt x="1568" y="4137"/>
                  </a:lnTo>
                  <a:lnTo>
                    <a:pt x="3036" y="3503"/>
                  </a:lnTo>
                  <a:lnTo>
                    <a:pt x="143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2"/>
            <p:cNvSpPr/>
            <p:nvPr/>
          </p:nvSpPr>
          <p:spPr>
            <a:xfrm>
              <a:off x="2414048" y="3060150"/>
              <a:ext cx="393995" cy="215952"/>
            </a:xfrm>
            <a:custGeom>
              <a:avLst/>
              <a:gdLst/>
              <a:ahLst/>
              <a:cxnLst/>
              <a:rect l="l" t="t" r="r" b="b"/>
              <a:pathLst>
                <a:path w="27854" h="15267" extrusionOk="0">
                  <a:moveTo>
                    <a:pt x="24989" y="1139"/>
                  </a:moveTo>
                  <a:cubicBezTo>
                    <a:pt x="25292" y="1139"/>
                    <a:pt x="25494" y="1185"/>
                    <a:pt x="25585" y="1271"/>
                  </a:cubicBezTo>
                  <a:cubicBezTo>
                    <a:pt x="25752" y="2038"/>
                    <a:pt x="22249" y="5541"/>
                    <a:pt x="14944" y="9510"/>
                  </a:cubicBezTo>
                  <a:cubicBezTo>
                    <a:pt x="8849" y="12822"/>
                    <a:pt x="4496" y="14091"/>
                    <a:pt x="2910" y="14091"/>
                  </a:cubicBezTo>
                  <a:cubicBezTo>
                    <a:pt x="2596" y="14091"/>
                    <a:pt x="2390" y="14041"/>
                    <a:pt x="2302" y="13947"/>
                  </a:cubicBezTo>
                  <a:cubicBezTo>
                    <a:pt x="2135" y="13213"/>
                    <a:pt x="5638" y="9744"/>
                    <a:pt x="12943" y="5741"/>
                  </a:cubicBezTo>
                  <a:cubicBezTo>
                    <a:pt x="19069" y="2384"/>
                    <a:pt x="23412" y="1139"/>
                    <a:pt x="24989" y="1139"/>
                  </a:cubicBezTo>
                  <a:close/>
                  <a:moveTo>
                    <a:pt x="24859" y="1"/>
                  </a:moveTo>
                  <a:cubicBezTo>
                    <a:pt x="21859" y="1"/>
                    <a:pt x="16029" y="2707"/>
                    <a:pt x="12342" y="4707"/>
                  </a:cubicBezTo>
                  <a:cubicBezTo>
                    <a:pt x="7639" y="7275"/>
                    <a:pt x="0" y="12245"/>
                    <a:pt x="1268" y="14547"/>
                  </a:cubicBezTo>
                  <a:cubicBezTo>
                    <a:pt x="1539" y="15052"/>
                    <a:pt x="2150" y="15267"/>
                    <a:pt x="2990" y="15267"/>
                  </a:cubicBezTo>
                  <a:cubicBezTo>
                    <a:pt x="5974" y="15267"/>
                    <a:pt x="11840" y="12556"/>
                    <a:pt x="15511" y="10578"/>
                  </a:cubicBezTo>
                  <a:cubicBezTo>
                    <a:pt x="20248" y="7976"/>
                    <a:pt x="27853" y="3039"/>
                    <a:pt x="26619" y="737"/>
                  </a:cubicBezTo>
                  <a:cubicBezTo>
                    <a:pt x="26338" y="220"/>
                    <a:pt x="25714" y="1"/>
                    <a:pt x="248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2"/>
            <p:cNvSpPr/>
            <p:nvPr/>
          </p:nvSpPr>
          <p:spPr>
            <a:xfrm>
              <a:off x="2652321" y="3084719"/>
              <a:ext cx="50979" cy="16536"/>
            </a:xfrm>
            <a:custGeom>
              <a:avLst/>
              <a:gdLst/>
              <a:ahLst/>
              <a:cxnLst/>
              <a:rect l="l" t="t" r="r" b="b"/>
              <a:pathLst>
                <a:path w="3604" h="1169" extrusionOk="0">
                  <a:moveTo>
                    <a:pt x="1668" y="1"/>
                  </a:moveTo>
                  <a:cubicBezTo>
                    <a:pt x="1135" y="201"/>
                    <a:pt x="568" y="468"/>
                    <a:pt x="1" y="701"/>
                  </a:cubicBezTo>
                  <a:cubicBezTo>
                    <a:pt x="634" y="902"/>
                    <a:pt x="1268" y="1002"/>
                    <a:pt x="1902" y="1135"/>
                  </a:cubicBezTo>
                  <a:cubicBezTo>
                    <a:pt x="1935" y="1168"/>
                    <a:pt x="1969" y="1168"/>
                    <a:pt x="2002" y="1168"/>
                  </a:cubicBezTo>
                  <a:cubicBezTo>
                    <a:pt x="2569" y="935"/>
                    <a:pt x="3103" y="701"/>
                    <a:pt x="3603" y="568"/>
                  </a:cubicBezTo>
                  <a:cubicBezTo>
                    <a:pt x="3169" y="401"/>
                    <a:pt x="2803" y="301"/>
                    <a:pt x="2402" y="201"/>
                  </a:cubicBezTo>
                  <a:cubicBezTo>
                    <a:pt x="2135" y="134"/>
                    <a:pt x="1935" y="68"/>
                    <a:pt x="1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52"/>
            <p:cNvSpPr/>
            <p:nvPr/>
          </p:nvSpPr>
          <p:spPr>
            <a:xfrm>
              <a:off x="2517844" y="3160692"/>
              <a:ext cx="33990" cy="13692"/>
            </a:xfrm>
            <a:custGeom>
              <a:avLst/>
              <a:gdLst/>
              <a:ahLst/>
              <a:cxnLst/>
              <a:rect l="l" t="t" r="r" b="b"/>
              <a:pathLst>
                <a:path w="2403" h="968" extrusionOk="0">
                  <a:moveTo>
                    <a:pt x="935" y="0"/>
                  </a:moveTo>
                  <a:cubicBezTo>
                    <a:pt x="635" y="234"/>
                    <a:pt x="301" y="434"/>
                    <a:pt x="1" y="601"/>
                  </a:cubicBezTo>
                  <a:cubicBezTo>
                    <a:pt x="568" y="768"/>
                    <a:pt x="1102" y="901"/>
                    <a:pt x="1635" y="968"/>
                  </a:cubicBezTo>
                  <a:cubicBezTo>
                    <a:pt x="1902" y="834"/>
                    <a:pt x="2136" y="668"/>
                    <a:pt x="2402" y="501"/>
                  </a:cubicBezTo>
                  <a:cubicBezTo>
                    <a:pt x="1902" y="334"/>
                    <a:pt x="1435" y="167"/>
                    <a:pt x="9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52"/>
            <p:cNvSpPr/>
            <p:nvPr/>
          </p:nvSpPr>
          <p:spPr>
            <a:xfrm>
              <a:off x="2580605" y="3099826"/>
              <a:ext cx="85408" cy="38701"/>
            </a:xfrm>
            <a:custGeom>
              <a:avLst/>
              <a:gdLst/>
              <a:ahLst/>
              <a:cxnLst/>
              <a:rect l="l" t="t" r="r" b="b"/>
              <a:pathLst>
                <a:path w="6038" h="2736" extrusionOk="0">
                  <a:moveTo>
                    <a:pt x="4470" y="0"/>
                  </a:moveTo>
                  <a:cubicBezTo>
                    <a:pt x="3069" y="634"/>
                    <a:pt x="1735" y="1301"/>
                    <a:pt x="634" y="1935"/>
                  </a:cubicBezTo>
                  <a:cubicBezTo>
                    <a:pt x="401" y="2002"/>
                    <a:pt x="200" y="2135"/>
                    <a:pt x="0" y="2269"/>
                  </a:cubicBezTo>
                  <a:cubicBezTo>
                    <a:pt x="534" y="2435"/>
                    <a:pt x="1134" y="2602"/>
                    <a:pt x="1635" y="2736"/>
                  </a:cubicBezTo>
                  <a:cubicBezTo>
                    <a:pt x="3203" y="1868"/>
                    <a:pt x="4670" y="1135"/>
                    <a:pt x="6038" y="601"/>
                  </a:cubicBezTo>
                  <a:cubicBezTo>
                    <a:pt x="5571" y="401"/>
                    <a:pt x="5037" y="167"/>
                    <a:pt x="44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52"/>
            <p:cNvSpPr/>
            <p:nvPr/>
          </p:nvSpPr>
          <p:spPr>
            <a:xfrm>
              <a:off x="2450853" y="3192306"/>
              <a:ext cx="52860" cy="36339"/>
            </a:xfrm>
            <a:custGeom>
              <a:avLst/>
              <a:gdLst/>
              <a:ahLst/>
              <a:cxnLst/>
              <a:rect l="l" t="t" r="r" b="b"/>
              <a:pathLst>
                <a:path w="3737" h="2569" extrusionOk="0">
                  <a:moveTo>
                    <a:pt x="2502" y="0"/>
                  </a:moveTo>
                  <a:cubicBezTo>
                    <a:pt x="1534" y="734"/>
                    <a:pt x="667" y="1435"/>
                    <a:pt x="0" y="2169"/>
                  </a:cubicBezTo>
                  <a:cubicBezTo>
                    <a:pt x="300" y="2269"/>
                    <a:pt x="634" y="2402"/>
                    <a:pt x="967" y="2502"/>
                  </a:cubicBezTo>
                  <a:cubicBezTo>
                    <a:pt x="1034" y="2502"/>
                    <a:pt x="1168" y="2536"/>
                    <a:pt x="1234" y="2569"/>
                  </a:cubicBezTo>
                  <a:cubicBezTo>
                    <a:pt x="1868" y="2002"/>
                    <a:pt x="2702" y="1268"/>
                    <a:pt x="3736" y="534"/>
                  </a:cubicBezTo>
                  <a:cubicBezTo>
                    <a:pt x="3336" y="334"/>
                    <a:pt x="2869" y="167"/>
                    <a:pt x="25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2"/>
            <p:cNvSpPr/>
            <p:nvPr/>
          </p:nvSpPr>
          <p:spPr>
            <a:xfrm>
              <a:off x="2438109" y="3079542"/>
              <a:ext cx="353413" cy="196898"/>
            </a:xfrm>
            <a:custGeom>
              <a:avLst/>
              <a:gdLst/>
              <a:ahLst/>
              <a:cxnLst/>
              <a:rect l="l" t="t" r="r" b="b"/>
              <a:pathLst>
                <a:path w="24985" h="13920" extrusionOk="0">
                  <a:moveTo>
                    <a:pt x="23884" y="0"/>
                  </a:moveTo>
                  <a:cubicBezTo>
                    <a:pt x="23817" y="867"/>
                    <a:pt x="20315" y="4236"/>
                    <a:pt x="13243" y="8139"/>
                  </a:cubicBezTo>
                  <a:cubicBezTo>
                    <a:pt x="7148" y="11451"/>
                    <a:pt x="2795" y="12720"/>
                    <a:pt x="1209" y="12720"/>
                  </a:cubicBezTo>
                  <a:cubicBezTo>
                    <a:pt x="895" y="12720"/>
                    <a:pt x="689" y="12670"/>
                    <a:pt x="601" y="12576"/>
                  </a:cubicBezTo>
                  <a:cubicBezTo>
                    <a:pt x="467" y="12909"/>
                    <a:pt x="267" y="13310"/>
                    <a:pt x="0" y="13676"/>
                  </a:cubicBezTo>
                  <a:cubicBezTo>
                    <a:pt x="320" y="13843"/>
                    <a:pt x="742" y="13919"/>
                    <a:pt x="1243" y="13919"/>
                  </a:cubicBezTo>
                  <a:cubicBezTo>
                    <a:pt x="4246" y="13919"/>
                    <a:pt x="10089" y="11208"/>
                    <a:pt x="13777" y="9207"/>
                  </a:cubicBezTo>
                  <a:cubicBezTo>
                    <a:pt x="17980" y="6905"/>
                    <a:pt x="24451" y="2735"/>
                    <a:pt x="24985" y="234"/>
                  </a:cubicBezTo>
                  <a:cubicBezTo>
                    <a:pt x="24718" y="133"/>
                    <a:pt x="24318" y="33"/>
                    <a:pt x="23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2"/>
            <p:cNvSpPr/>
            <p:nvPr/>
          </p:nvSpPr>
          <p:spPr>
            <a:xfrm>
              <a:off x="2764886" y="3724993"/>
              <a:ext cx="425821" cy="202429"/>
            </a:xfrm>
            <a:custGeom>
              <a:avLst/>
              <a:gdLst/>
              <a:ahLst/>
              <a:cxnLst/>
              <a:rect l="l" t="t" r="r" b="b"/>
              <a:pathLst>
                <a:path w="30104" h="14311" extrusionOk="0">
                  <a:moveTo>
                    <a:pt x="24039" y="0"/>
                  </a:moveTo>
                  <a:cubicBezTo>
                    <a:pt x="23054" y="0"/>
                    <a:pt x="22519" y="797"/>
                    <a:pt x="22364" y="1770"/>
                  </a:cubicBezTo>
                  <a:cubicBezTo>
                    <a:pt x="22197" y="2737"/>
                    <a:pt x="22531" y="3971"/>
                    <a:pt x="22531" y="3971"/>
                  </a:cubicBezTo>
                  <a:cubicBezTo>
                    <a:pt x="22340" y="3954"/>
                    <a:pt x="22147" y="3946"/>
                    <a:pt x="21950" y="3946"/>
                  </a:cubicBezTo>
                  <a:cubicBezTo>
                    <a:pt x="17987" y="3946"/>
                    <a:pt x="12991" y="7307"/>
                    <a:pt x="12991" y="7307"/>
                  </a:cubicBezTo>
                  <a:cubicBezTo>
                    <a:pt x="12991" y="7307"/>
                    <a:pt x="8688" y="902"/>
                    <a:pt x="4985" y="202"/>
                  </a:cubicBezTo>
                  <a:cubicBezTo>
                    <a:pt x="4758" y="159"/>
                    <a:pt x="4533" y="140"/>
                    <a:pt x="4312" y="140"/>
                  </a:cubicBezTo>
                  <a:cubicBezTo>
                    <a:pt x="2107" y="140"/>
                    <a:pt x="315" y="2070"/>
                    <a:pt x="315" y="2070"/>
                  </a:cubicBezTo>
                  <a:cubicBezTo>
                    <a:pt x="1" y="11349"/>
                    <a:pt x="8643" y="14310"/>
                    <a:pt x="12651" y="14310"/>
                  </a:cubicBezTo>
                  <a:cubicBezTo>
                    <a:pt x="12893" y="14310"/>
                    <a:pt x="13119" y="14300"/>
                    <a:pt x="13324" y="14279"/>
                  </a:cubicBezTo>
                  <a:cubicBezTo>
                    <a:pt x="19395" y="13545"/>
                    <a:pt x="24866" y="6740"/>
                    <a:pt x="24866" y="6740"/>
                  </a:cubicBezTo>
                  <a:cubicBezTo>
                    <a:pt x="30103" y="6606"/>
                    <a:pt x="28835" y="2604"/>
                    <a:pt x="25900" y="702"/>
                  </a:cubicBezTo>
                  <a:cubicBezTo>
                    <a:pt x="25157" y="207"/>
                    <a:pt x="24540" y="0"/>
                    <a:pt x="24039"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52"/>
            <p:cNvSpPr/>
            <p:nvPr/>
          </p:nvSpPr>
          <p:spPr>
            <a:xfrm>
              <a:off x="2764886" y="3724993"/>
              <a:ext cx="425821" cy="202429"/>
            </a:xfrm>
            <a:custGeom>
              <a:avLst/>
              <a:gdLst/>
              <a:ahLst/>
              <a:cxnLst/>
              <a:rect l="l" t="t" r="r" b="b"/>
              <a:pathLst>
                <a:path w="30104" h="14311" extrusionOk="0">
                  <a:moveTo>
                    <a:pt x="24039" y="0"/>
                  </a:moveTo>
                  <a:cubicBezTo>
                    <a:pt x="23054" y="0"/>
                    <a:pt x="22519" y="797"/>
                    <a:pt x="22364" y="1770"/>
                  </a:cubicBezTo>
                  <a:cubicBezTo>
                    <a:pt x="22197" y="2737"/>
                    <a:pt x="22531" y="3971"/>
                    <a:pt x="22531" y="3971"/>
                  </a:cubicBezTo>
                  <a:cubicBezTo>
                    <a:pt x="22340" y="3954"/>
                    <a:pt x="22147" y="3946"/>
                    <a:pt x="21950" y="3946"/>
                  </a:cubicBezTo>
                  <a:cubicBezTo>
                    <a:pt x="17987" y="3946"/>
                    <a:pt x="12991" y="7307"/>
                    <a:pt x="12991" y="7307"/>
                  </a:cubicBezTo>
                  <a:cubicBezTo>
                    <a:pt x="12991" y="7307"/>
                    <a:pt x="8688" y="902"/>
                    <a:pt x="4985" y="202"/>
                  </a:cubicBezTo>
                  <a:cubicBezTo>
                    <a:pt x="4758" y="159"/>
                    <a:pt x="4533" y="140"/>
                    <a:pt x="4312" y="140"/>
                  </a:cubicBezTo>
                  <a:cubicBezTo>
                    <a:pt x="2107" y="140"/>
                    <a:pt x="315" y="2070"/>
                    <a:pt x="315" y="2070"/>
                  </a:cubicBezTo>
                  <a:cubicBezTo>
                    <a:pt x="1" y="11349"/>
                    <a:pt x="8643" y="14310"/>
                    <a:pt x="12651" y="14310"/>
                  </a:cubicBezTo>
                  <a:cubicBezTo>
                    <a:pt x="12893" y="14310"/>
                    <a:pt x="13119" y="14300"/>
                    <a:pt x="13324" y="14279"/>
                  </a:cubicBezTo>
                  <a:cubicBezTo>
                    <a:pt x="19395" y="13545"/>
                    <a:pt x="24866" y="6740"/>
                    <a:pt x="24866" y="6740"/>
                  </a:cubicBezTo>
                  <a:cubicBezTo>
                    <a:pt x="30103" y="6606"/>
                    <a:pt x="28835" y="2604"/>
                    <a:pt x="25900" y="702"/>
                  </a:cubicBezTo>
                  <a:cubicBezTo>
                    <a:pt x="25157" y="207"/>
                    <a:pt x="24540" y="0"/>
                    <a:pt x="24039"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52"/>
            <p:cNvSpPr/>
            <p:nvPr/>
          </p:nvSpPr>
          <p:spPr>
            <a:xfrm>
              <a:off x="2929294" y="3825988"/>
              <a:ext cx="25023" cy="35391"/>
            </a:xfrm>
            <a:custGeom>
              <a:avLst/>
              <a:gdLst/>
              <a:ahLst/>
              <a:cxnLst/>
              <a:rect l="l" t="t" r="r" b="b"/>
              <a:pathLst>
                <a:path w="1769" h="2502" extrusionOk="0">
                  <a:moveTo>
                    <a:pt x="1768" y="0"/>
                  </a:moveTo>
                  <a:cubicBezTo>
                    <a:pt x="1735" y="0"/>
                    <a:pt x="1701" y="67"/>
                    <a:pt x="1601" y="100"/>
                  </a:cubicBezTo>
                  <a:cubicBezTo>
                    <a:pt x="1601" y="96"/>
                    <a:pt x="1596" y="94"/>
                    <a:pt x="1585" y="94"/>
                  </a:cubicBezTo>
                  <a:cubicBezTo>
                    <a:pt x="1512" y="94"/>
                    <a:pt x="1197" y="200"/>
                    <a:pt x="934" y="434"/>
                  </a:cubicBezTo>
                  <a:cubicBezTo>
                    <a:pt x="667" y="634"/>
                    <a:pt x="400" y="967"/>
                    <a:pt x="400" y="967"/>
                  </a:cubicBezTo>
                  <a:cubicBezTo>
                    <a:pt x="400" y="967"/>
                    <a:pt x="200" y="1301"/>
                    <a:pt x="67" y="1668"/>
                  </a:cubicBezTo>
                  <a:cubicBezTo>
                    <a:pt x="0" y="2068"/>
                    <a:pt x="0" y="2435"/>
                    <a:pt x="34" y="2435"/>
                  </a:cubicBezTo>
                  <a:cubicBezTo>
                    <a:pt x="67" y="2435"/>
                    <a:pt x="100" y="2068"/>
                    <a:pt x="234" y="1735"/>
                  </a:cubicBezTo>
                  <a:cubicBezTo>
                    <a:pt x="367" y="1401"/>
                    <a:pt x="601" y="1101"/>
                    <a:pt x="601" y="1101"/>
                  </a:cubicBezTo>
                  <a:cubicBezTo>
                    <a:pt x="601" y="1101"/>
                    <a:pt x="834" y="801"/>
                    <a:pt x="1068" y="567"/>
                  </a:cubicBezTo>
                  <a:cubicBezTo>
                    <a:pt x="1201" y="434"/>
                    <a:pt x="1301" y="334"/>
                    <a:pt x="1435" y="267"/>
                  </a:cubicBezTo>
                  <a:lnTo>
                    <a:pt x="1435" y="267"/>
                  </a:lnTo>
                  <a:lnTo>
                    <a:pt x="1234" y="467"/>
                  </a:lnTo>
                  <a:cubicBezTo>
                    <a:pt x="1034" y="767"/>
                    <a:pt x="867" y="1101"/>
                    <a:pt x="867" y="1101"/>
                  </a:cubicBezTo>
                  <a:cubicBezTo>
                    <a:pt x="867" y="1101"/>
                    <a:pt x="734" y="1434"/>
                    <a:pt x="701" y="1801"/>
                  </a:cubicBezTo>
                  <a:cubicBezTo>
                    <a:pt x="667" y="2168"/>
                    <a:pt x="667" y="2502"/>
                    <a:pt x="701" y="2502"/>
                  </a:cubicBezTo>
                  <a:cubicBezTo>
                    <a:pt x="734" y="2502"/>
                    <a:pt x="767" y="2168"/>
                    <a:pt x="867" y="1835"/>
                  </a:cubicBezTo>
                  <a:cubicBezTo>
                    <a:pt x="934" y="1501"/>
                    <a:pt x="1068" y="1168"/>
                    <a:pt x="1068" y="1168"/>
                  </a:cubicBezTo>
                  <a:cubicBezTo>
                    <a:pt x="1068" y="1168"/>
                    <a:pt x="1201" y="834"/>
                    <a:pt x="1368" y="567"/>
                  </a:cubicBezTo>
                  <a:cubicBezTo>
                    <a:pt x="1535" y="267"/>
                    <a:pt x="1768" y="0"/>
                    <a:pt x="1768"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2"/>
            <p:cNvSpPr/>
            <p:nvPr/>
          </p:nvSpPr>
          <p:spPr>
            <a:xfrm>
              <a:off x="3093489" y="3723861"/>
              <a:ext cx="58999" cy="64501"/>
            </a:xfrm>
            <a:custGeom>
              <a:avLst/>
              <a:gdLst/>
              <a:ahLst/>
              <a:cxnLst/>
              <a:rect l="l" t="t" r="r" b="b"/>
              <a:pathLst>
                <a:path w="4171" h="4560" extrusionOk="0">
                  <a:moveTo>
                    <a:pt x="1426" y="2525"/>
                  </a:moveTo>
                  <a:cubicBezTo>
                    <a:pt x="1443" y="2525"/>
                    <a:pt x="1451" y="2533"/>
                    <a:pt x="1468" y="2550"/>
                  </a:cubicBezTo>
                  <a:cubicBezTo>
                    <a:pt x="1635" y="2684"/>
                    <a:pt x="1768" y="2784"/>
                    <a:pt x="1902" y="2817"/>
                  </a:cubicBezTo>
                  <a:cubicBezTo>
                    <a:pt x="2135" y="2950"/>
                    <a:pt x="2269" y="2950"/>
                    <a:pt x="2269" y="2950"/>
                  </a:cubicBezTo>
                  <a:cubicBezTo>
                    <a:pt x="2269" y="2950"/>
                    <a:pt x="2335" y="2984"/>
                    <a:pt x="2469" y="2984"/>
                  </a:cubicBezTo>
                  <a:lnTo>
                    <a:pt x="2636" y="2984"/>
                  </a:lnTo>
                  <a:cubicBezTo>
                    <a:pt x="2602" y="3017"/>
                    <a:pt x="2502" y="3050"/>
                    <a:pt x="2469" y="3117"/>
                  </a:cubicBezTo>
                  <a:cubicBezTo>
                    <a:pt x="2269" y="3217"/>
                    <a:pt x="2069" y="3317"/>
                    <a:pt x="2069" y="3317"/>
                  </a:cubicBezTo>
                  <a:cubicBezTo>
                    <a:pt x="2069" y="3317"/>
                    <a:pt x="1835" y="3384"/>
                    <a:pt x="1602" y="3484"/>
                  </a:cubicBezTo>
                  <a:cubicBezTo>
                    <a:pt x="1468" y="3517"/>
                    <a:pt x="1335" y="3517"/>
                    <a:pt x="1268" y="3551"/>
                  </a:cubicBezTo>
                  <a:cubicBezTo>
                    <a:pt x="1401" y="3217"/>
                    <a:pt x="1401" y="2850"/>
                    <a:pt x="1335" y="2550"/>
                  </a:cubicBezTo>
                  <a:cubicBezTo>
                    <a:pt x="1385" y="2533"/>
                    <a:pt x="1410" y="2525"/>
                    <a:pt x="1426" y="2525"/>
                  </a:cubicBezTo>
                  <a:close/>
                  <a:moveTo>
                    <a:pt x="590" y="0"/>
                  </a:moveTo>
                  <a:cubicBezTo>
                    <a:pt x="575" y="0"/>
                    <a:pt x="568" y="4"/>
                    <a:pt x="568" y="15"/>
                  </a:cubicBezTo>
                  <a:cubicBezTo>
                    <a:pt x="568" y="15"/>
                    <a:pt x="834" y="115"/>
                    <a:pt x="1235" y="282"/>
                  </a:cubicBezTo>
                  <a:cubicBezTo>
                    <a:pt x="1602" y="449"/>
                    <a:pt x="2135" y="782"/>
                    <a:pt x="2469" y="1216"/>
                  </a:cubicBezTo>
                  <a:cubicBezTo>
                    <a:pt x="2636" y="1449"/>
                    <a:pt x="2802" y="1683"/>
                    <a:pt x="2836" y="1950"/>
                  </a:cubicBezTo>
                  <a:cubicBezTo>
                    <a:pt x="2903" y="2183"/>
                    <a:pt x="2903" y="2450"/>
                    <a:pt x="2802" y="2550"/>
                  </a:cubicBezTo>
                  <a:cubicBezTo>
                    <a:pt x="2736" y="2684"/>
                    <a:pt x="2569" y="2684"/>
                    <a:pt x="2436" y="2684"/>
                  </a:cubicBezTo>
                  <a:cubicBezTo>
                    <a:pt x="2302" y="2684"/>
                    <a:pt x="2269" y="2650"/>
                    <a:pt x="2269" y="2650"/>
                  </a:cubicBezTo>
                  <a:cubicBezTo>
                    <a:pt x="2269" y="2650"/>
                    <a:pt x="2135" y="2650"/>
                    <a:pt x="1935" y="2550"/>
                  </a:cubicBezTo>
                  <a:cubicBezTo>
                    <a:pt x="1802" y="2517"/>
                    <a:pt x="1668" y="2450"/>
                    <a:pt x="1535" y="2350"/>
                  </a:cubicBezTo>
                  <a:cubicBezTo>
                    <a:pt x="1435" y="2217"/>
                    <a:pt x="1268" y="2116"/>
                    <a:pt x="1135" y="1883"/>
                  </a:cubicBezTo>
                  <a:lnTo>
                    <a:pt x="934" y="1983"/>
                  </a:lnTo>
                  <a:cubicBezTo>
                    <a:pt x="1035" y="2183"/>
                    <a:pt x="1135" y="2483"/>
                    <a:pt x="1135" y="2817"/>
                  </a:cubicBezTo>
                  <a:cubicBezTo>
                    <a:pt x="1135" y="3151"/>
                    <a:pt x="1035" y="3484"/>
                    <a:pt x="934" y="3784"/>
                  </a:cubicBezTo>
                  <a:lnTo>
                    <a:pt x="834" y="3684"/>
                  </a:lnTo>
                  <a:lnTo>
                    <a:pt x="834" y="3684"/>
                  </a:lnTo>
                  <a:cubicBezTo>
                    <a:pt x="834" y="3684"/>
                    <a:pt x="834" y="3718"/>
                    <a:pt x="868" y="3818"/>
                  </a:cubicBezTo>
                  <a:cubicBezTo>
                    <a:pt x="701" y="4118"/>
                    <a:pt x="501" y="4285"/>
                    <a:pt x="334" y="4351"/>
                  </a:cubicBezTo>
                  <a:cubicBezTo>
                    <a:pt x="267" y="4385"/>
                    <a:pt x="167" y="4451"/>
                    <a:pt x="101" y="4451"/>
                  </a:cubicBezTo>
                  <a:cubicBezTo>
                    <a:pt x="34" y="4451"/>
                    <a:pt x="0" y="4485"/>
                    <a:pt x="0" y="4485"/>
                  </a:cubicBezTo>
                  <a:lnTo>
                    <a:pt x="101" y="4485"/>
                  </a:lnTo>
                  <a:cubicBezTo>
                    <a:pt x="167" y="4485"/>
                    <a:pt x="267" y="4485"/>
                    <a:pt x="334" y="4451"/>
                  </a:cubicBezTo>
                  <a:cubicBezTo>
                    <a:pt x="534" y="4351"/>
                    <a:pt x="768" y="4185"/>
                    <a:pt x="934" y="3951"/>
                  </a:cubicBezTo>
                  <a:cubicBezTo>
                    <a:pt x="934" y="3951"/>
                    <a:pt x="934" y="3984"/>
                    <a:pt x="968" y="3984"/>
                  </a:cubicBezTo>
                  <a:cubicBezTo>
                    <a:pt x="1101" y="4151"/>
                    <a:pt x="1301" y="4351"/>
                    <a:pt x="1535" y="4451"/>
                  </a:cubicBezTo>
                  <a:cubicBezTo>
                    <a:pt x="1735" y="4535"/>
                    <a:pt x="1910" y="4560"/>
                    <a:pt x="2060" y="4560"/>
                  </a:cubicBezTo>
                  <a:cubicBezTo>
                    <a:pt x="2210" y="4560"/>
                    <a:pt x="2335" y="4535"/>
                    <a:pt x="2436" y="4518"/>
                  </a:cubicBezTo>
                  <a:cubicBezTo>
                    <a:pt x="2569" y="4518"/>
                    <a:pt x="2602" y="4485"/>
                    <a:pt x="2669" y="4451"/>
                  </a:cubicBezTo>
                  <a:cubicBezTo>
                    <a:pt x="2702" y="4385"/>
                    <a:pt x="2769" y="4385"/>
                    <a:pt x="2769" y="4385"/>
                  </a:cubicBezTo>
                  <a:cubicBezTo>
                    <a:pt x="2769" y="4385"/>
                    <a:pt x="2903" y="4318"/>
                    <a:pt x="3036" y="4218"/>
                  </a:cubicBezTo>
                  <a:cubicBezTo>
                    <a:pt x="3203" y="4118"/>
                    <a:pt x="3436" y="3951"/>
                    <a:pt x="3603" y="3718"/>
                  </a:cubicBezTo>
                  <a:cubicBezTo>
                    <a:pt x="3970" y="3351"/>
                    <a:pt x="4170" y="2850"/>
                    <a:pt x="4170" y="2850"/>
                  </a:cubicBezTo>
                  <a:cubicBezTo>
                    <a:pt x="4137" y="2850"/>
                    <a:pt x="3903" y="3284"/>
                    <a:pt x="3470" y="3651"/>
                  </a:cubicBezTo>
                  <a:cubicBezTo>
                    <a:pt x="3303" y="3818"/>
                    <a:pt x="3103" y="3984"/>
                    <a:pt x="2936" y="4051"/>
                  </a:cubicBezTo>
                  <a:cubicBezTo>
                    <a:pt x="2769" y="4151"/>
                    <a:pt x="2636" y="4185"/>
                    <a:pt x="2636" y="4185"/>
                  </a:cubicBezTo>
                  <a:cubicBezTo>
                    <a:pt x="2636" y="4185"/>
                    <a:pt x="2337" y="4355"/>
                    <a:pt x="1961" y="4355"/>
                  </a:cubicBezTo>
                  <a:cubicBezTo>
                    <a:pt x="1867" y="4355"/>
                    <a:pt x="1768" y="4345"/>
                    <a:pt x="1668" y="4318"/>
                  </a:cubicBezTo>
                  <a:cubicBezTo>
                    <a:pt x="1435" y="4285"/>
                    <a:pt x="1235" y="4118"/>
                    <a:pt x="1101" y="3984"/>
                  </a:cubicBezTo>
                  <a:lnTo>
                    <a:pt x="1035" y="3951"/>
                  </a:lnTo>
                  <a:cubicBezTo>
                    <a:pt x="1101" y="3851"/>
                    <a:pt x="1168" y="3718"/>
                    <a:pt x="1235" y="3618"/>
                  </a:cubicBezTo>
                  <a:cubicBezTo>
                    <a:pt x="1279" y="3618"/>
                    <a:pt x="1368" y="3632"/>
                    <a:pt x="1462" y="3632"/>
                  </a:cubicBezTo>
                  <a:cubicBezTo>
                    <a:pt x="1509" y="3632"/>
                    <a:pt x="1557" y="3629"/>
                    <a:pt x="1602" y="3618"/>
                  </a:cubicBezTo>
                  <a:cubicBezTo>
                    <a:pt x="1835" y="3551"/>
                    <a:pt x="2102" y="3484"/>
                    <a:pt x="2102" y="3484"/>
                  </a:cubicBezTo>
                  <a:cubicBezTo>
                    <a:pt x="2102" y="3484"/>
                    <a:pt x="2335" y="3351"/>
                    <a:pt x="2502" y="3184"/>
                  </a:cubicBezTo>
                  <a:cubicBezTo>
                    <a:pt x="2636" y="3050"/>
                    <a:pt x="2769" y="2917"/>
                    <a:pt x="2802" y="2850"/>
                  </a:cubicBezTo>
                  <a:lnTo>
                    <a:pt x="2836" y="2850"/>
                  </a:lnTo>
                  <a:cubicBezTo>
                    <a:pt x="2869" y="2817"/>
                    <a:pt x="2969" y="2784"/>
                    <a:pt x="2969" y="2717"/>
                  </a:cubicBezTo>
                  <a:cubicBezTo>
                    <a:pt x="3269" y="2217"/>
                    <a:pt x="3003" y="1549"/>
                    <a:pt x="2602" y="1116"/>
                  </a:cubicBezTo>
                  <a:cubicBezTo>
                    <a:pt x="2169" y="649"/>
                    <a:pt x="1668" y="315"/>
                    <a:pt x="1268" y="182"/>
                  </a:cubicBezTo>
                  <a:cubicBezTo>
                    <a:pt x="1035" y="115"/>
                    <a:pt x="868" y="48"/>
                    <a:pt x="768" y="15"/>
                  </a:cubicBezTo>
                  <a:cubicBezTo>
                    <a:pt x="679" y="15"/>
                    <a:pt x="619" y="0"/>
                    <a:pt x="590"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2"/>
            <p:cNvSpPr/>
            <p:nvPr/>
          </p:nvSpPr>
          <p:spPr>
            <a:xfrm>
              <a:off x="3117083" y="3786821"/>
              <a:ext cx="45773" cy="31161"/>
            </a:xfrm>
            <a:custGeom>
              <a:avLst/>
              <a:gdLst/>
              <a:ahLst/>
              <a:cxnLst/>
              <a:rect l="l" t="t" r="r" b="b"/>
              <a:pathLst>
                <a:path w="3236" h="2203" extrusionOk="0">
                  <a:moveTo>
                    <a:pt x="3236" y="0"/>
                  </a:moveTo>
                  <a:lnTo>
                    <a:pt x="3236" y="0"/>
                  </a:lnTo>
                  <a:cubicBezTo>
                    <a:pt x="3169" y="34"/>
                    <a:pt x="2802" y="401"/>
                    <a:pt x="2335" y="668"/>
                  </a:cubicBezTo>
                  <a:cubicBezTo>
                    <a:pt x="2135" y="768"/>
                    <a:pt x="1902" y="901"/>
                    <a:pt x="1668" y="1001"/>
                  </a:cubicBezTo>
                  <a:cubicBezTo>
                    <a:pt x="1501" y="1068"/>
                    <a:pt x="1401" y="1068"/>
                    <a:pt x="1401" y="1068"/>
                  </a:cubicBezTo>
                  <a:lnTo>
                    <a:pt x="1301" y="1068"/>
                  </a:lnTo>
                  <a:cubicBezTo>
                    <a:pt x="1268" y="1068"/>
                    <a:pt x="1168" y="1101"/>
                    <a:pt x="1101" y="1101"/>
                  </a:cubicBezTo>
                  <a:cubicBezTo>
                    <a:pt x="1055" y="1120"/>
                    <a:pt x="998" y="1128"/>
                    <a:pt x="935" y="1128"/>
                  </a:cubicBezTo>
                  <a:cubicBezTo>
                    <a:pt x="774" y="1128"/>
                    <a:pt x="578" y="1073"/>
                    <a:pt x="434" y="1001"/>
                  </a:cubicBezTo>
                  <a:cubicBezTo>
                    <a:pt x="234" y="868"/>
                    <a:pt x="134" y="601"/>
                    <a:pt x="100" y="401"/>
                  </a:cubicBezTo>
                  <a:cubicBezTo>
                    <a:pt x="67" y="201"/>
                    <a:pt x="67" y="67"/>
                    <a:pt x="67" y="67"/>
                  </a:cubicBezTo>
                  <a:cubicBezTo>
                    <a:pt x="67" y="67"/>
                    <a:pt x="0" y="201"/>
                    <a:pt x="0" y="401"/>
                  </a:cubicBezTo>
                  <a:cubicBezTo>
                    <a:pt x="0" y="601"/>
                    <a:pt x="100" y="901"/>
                    <a:pt x="334" y="1101"/>
                  </a:cubicBezTo>
                  <a:cubicBezTo>
                    <a:pt x="434" y="1201"/>
                    <a:pt x="501" y="1235"/>
                    <a:pt x="634" y="1235"/>
                  </a:cubicBezTo>
                  <a:cubicBezTo>
                    <a:pt x="601" y="1335"/>
                    <a:pt x="601" y="1535"/>
                    <a:pt x="667" y="1735"/>
                  </a:cubicBezTo>
                  <a:cubicBezTo>
                    <a:pt x="734" y="1868"/>
                    <a:pt x="834" y="2002"/>
                    <a:pt x="934" y="2069"/>
                  </a:cubicBezTo>
                  <a:cubicBezTo>
                    <a:pt x="1001" y="2169"/>
                    <a:pt x="1101" y="2169"/>
                    <a:pt x="1101" y="2169"/>
                  </a:cubicBezTo>
                  <a:cubicBezTo>
                    <a:pt x="1101" y="2169"/>
                    <a:pt x="1168" y="2202"/>
                    <a:pt x="1268" y="2202"/>
                  </a:cubicBezTo>
                  <a:cubicBezTo>
                    <a:pt x="1401" y="2202"/>
                    <a:pt x="1501" y="2202"/>
                    <a:pt x="1635" y="2169"/>
                  </a:cubicBezTo>
                  <a:cubicBezTo>
                    <a:pt x="1935" y="2069"/>
                    <a:pt x="2102" y="1868"/>
                    <a:pt x="2102" y="1868"/>
                  </a:cubicBezTo>
                  <a:cubicBezTo>
                    <a:pt x="2099" y="1865"/>
                    <a:pt x="2094" y="1864"/>
                    <a:pt x="2088" y="1864"/>
                  </a:cubicBezTo>
                  <a:cubicBezTo>
                    <a:pt x="2026" y="1864"/>
                    <a:pt x="1814" y="2002"/>
                    <a:pt x="1601" y="2002"/>
                  </a:cubicBezTo>
                  <a:cubicBezTo>
                    <a:pt x="1572" y="2006"/>
                    <a:pt x="1543" y="2007"/>
                    <a:pt x="1515" y="2007"/>
                  </a:cubicBezTo>
                  <a:cubicBezTo>
                    <a:pt x="1293" y="2007"/>
                    <a:pt x="1134" y="1902"/>
                    <a:pt x="1134" y="1902"/>
                  </a:cubicBezTo>
                  <a:cubicBezTo>
                    <a:pt x="1134" y="1902"/>
                    <a:pt x="1101" y="1902"/>
                    <a:pt x="1001" y="1868"/>
                  </a:cubicBezTo>
                  <a:cubicBezTo>
                    <a:pt x="934" y="1835"/>
                    <a:pt x="834" y="1735"/>
                    <a:pt x="801" y="1668"/>
                  </a:cubicBezTo>
                  <a:cubicBezTo>
                    <a:pt x="734" y="1535"/>
                    <a:pt x="667" y="1368"/>
                    <a:pt x="667" y="1268"/>
                  </a:cubicBezTo>
                  <a:lnTo>
                    <a:pt x="667" y="1268"/>
                  </a:lnTo>
                  <a:cubicBezTo>
                    <a:pt x="834" y="1335"/>
                    <a:pt x="1001" y="1335"/>
                    <a:pt x="1101" y="1335"/>
                  </a:cubicBezTo>
                  <a:cubicBezTo>
                    <a:pt x="1235" y="1335"/>
                    <a:pt x="1301" y="1268"/>
                    <a:pt x="1335" y="1268"/>
                  </a:cubicBezTo>
                  <a:lnTo>
                    <a:pt x="1435" y="1268"/>
                  </a:lnTo>
                  <a:cubicBezTo>
                    <a:pt x="1435" y="1268"/>
                    <a:pt x="1568" y="1235"/>
                    <a:pt x="1768" y="1168"/>
                  </a:cubicBezTo>
                  <a:cubicBezTo>
                    <a:pt x="1968" y="1068"/>
                    <a:pt x="2235" y="934"/>
                    <a:pt x="2435" y="768"/>
                  </a:cubicBezTo>
                  <a:cubicBezTo>
                    <a:pt x="2902" y="434"/>
                    <a:pt x="3236" y="34"/>
                    <a:pt x="3236"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52"/>
            <p:cNvSpPr/>
            <p:nvPr/>
          </p:nvSpPr>
          <p:spPr>
            <a:xfrm>
              <a:off x="2765820" y="3726902"/>
              <a:ext cx="407899" cy="200123"/>
            </a:xfrm>
            <a:custGeom>
              <a:avLst/>
              <a:gdLst/>
              <a:ahLst/>
              <a:cxnLst/>
              <a:rect l="l" t="t" r="r" b="b"/>
              <a:pathLst>
                <a:path w="28837" h="14148" extrusionOk="0">
                  <a:moveTo>
                    <a:pt x="4052" y="0"/>
                  </a:moveTo>
                  <a:lnTo>
                    <a:pt x="4052" y="0"/>
                  </a:lnTo>
                  <a:cubicBezTo>
                    <a:pt x="1917" y="134"/>
                    <a:pt x="282" y="1935"/>
                    <a:pt x="282" y="1935"/>
                  </a:cubicBezTo>
                  <a:cubicBezTo>
                    <a:pt x="1" y="11171"/>
                    <a:pt x="8564" y="14148"/>
                    <a:pt x="12568" y="14148"/>
                  </a:cubicBezTo>
                  <a:cubicBezTo>
                    <a:pt x="12830" y="14148"/>
                    <a:pt x="13072" y="14135"/>
                    <a:pt x="13292" y="14110"/>
                  </a:cubicBezTo>
                  <a:cubicBezTo>
                    <a:pt x="19396" y="13410"/>
                    <a:pt x="24833" y="6571"/>
                    <a:pt x="24833" y="6571"/>
                  </a:cubicBezTo>
                  <a:cubicBezTo>
                    <a:pt x="28169" y="6471"/>
                    <a:pt x="28836" y="4837"/>
                    <a:pt x="28169" y="3169"/>
                  </a:cubicBezTo>
                  <a:lnTo>
                    <a:pt x="28169" y="3169"/>
                  </a:lnTo>
                  <a:cubicBezTo>
                    <a:pt x="28017" y="3930"/>
                    <a:pt x="27837" y="4692"/>
                    <a:pt x="27400" y="4692"/>
                  </a:cubicBezTo>
                  <a:cubicBezTo>
                    <a:pt x="27359" y="4692"/>
                    <a:pt x="27315" y="4685"/>
                    <a:pt x="27268" y="4670"/>
                  </a:cubicBezTo>
                  <a:cubicBezTo>
                    <a:pt x="26301" y="4437"/>
                    <a:pt x="26001" y="1735"/>
                    <a:pt x="25934" y="1168"/>
                  </a:cubicBezTo>
                  <a:lnTo>
                    <a:pt x="25934" y="1168"/>
                  </a:lnTo>
                  <a:cubicBezTo>
                    <a:pt x="25966" y="1486"/>
                    <a:pt x="25998" y="2475"/>
                    <a:pt x="25506" y="2475"/>
                  </a:cubicBezTo>
                  <a:cubicBezTo>
                    <a:pt x="25483" y="2475"/>
                    <a:pt x="25459" y="2473"/>
                    <a:pt x="25434" y="2469"/>
                  </a:cubicBezTo>
                  <a:cubicBezTo>
                    <a:pt x="24767" y="2402"/>
                    <a:pt x="23933" y="1268"/>
                    <a:pt x="23933" y="1268"/>
                  </a:cubicBezTo>
                  <a:lnTo>
                    <a:pt x="23933" y="1268"/>
                  </a:lnTo>
                  <a:cubicBezTo>
                    <a:pt x="23933" y="1268"/>
                    <a:pt x="24414" y="2904"/>
                    <a:pt x="23142" y="2904"/>
                  </a:cubicBezTo>
                  <a:cubicBezTo>
                    <a:pt x="23117" y="2904"/>
                    <a:pt x="23092" y="2903"/>
                    <a:pt x="23065" y="2902"/>
                  </a:cubicBezTo>
                  <a:cubicBezTo>
                    <a:pt x="22632" y="2835"/>
                    <a:pt x="22398" y="2335"/>
                    <a:pt x="22265" y="1668"/>
                  </a:cubicBezTo>
                  <a:lnTo>
                    <a:pt x="22265" y="1668"/>
                  </a:lnTo>
                  <a:cubicBezTo>
                    <a:pt x="22098" y="2635"/>
                    <a:pt x="22432" y="3836"/>
                    <a:pt x="22432" y="3836"/>
                  </a:cubicBezTo>
                  <a:cubicBezTo>
                    <a:pt x="22265" y="3820"/>
                    <a:pt x="22098" y="3811"/>
                    <a:pt x="21931" y="3811"/>
                  </a:cubicBezTo>
                  <a:cubicBezTo>
                    <a:pt x="21764" y="3811"/>
                    <a:pt x="21598" y="3820"/>
                    <a:pt x="21431" y="3836"/>
                  </a:cubicBezTo>
                  <a:cubicBezTo>
                    <a:pt x="21965" y="4303"/>
                    <a:pt x="22498" y="4904"/>
                    <a:pt x="22632" y="5404"/>
                  </a:cubicBezTo>
                  <a:cubicBezTo>
                    <a:pt x="22810" y="6355"/>
                    <a:pt x="18511" y="10857"/>
                    <a:pt x="15236" y="10857"/>
                  </a:cubicBezTo>
                  <a:cubicBezTo>
                    <a:pt x="14836" y="10857"/>
                    <a:pt x="14452" y="10790"/>
                    <a:pt x="14092" y="10641"/>
                  </a:cubicBezTo>
                  <a:cubicBezTo>
                    <a:pt x="11957" y="9774"/>
                    <a:pt x="12658" y="8006"/>
                    <a:pt x="13459" y="6838"/>
                  </a:cubicBezTo>
                  <a:lnTo>
                    <a:pt x="13459" y="6838"/>
                  </a:lnTo>
                  <a:cubicBezTo>
                    <a:pt x="13092" y="7072"/>
                    <a:pt x="12891" y="7239"/>
                    <a:pt x="12891" y="7239"/>
                  </a:cubicBezTo>
                  <a:cubicBezTo>
                    <a:pt x="12891" y="7239"/>
                    <a:pt x="12491" y="6672"/>
                    <a:pt x="11891" y="5838"/>
                  </a:cubicBezTo>
                  <a:cubicBezTo>
                    <a:pt x="11370" y="6204"/>
                    <a:pt x="10067" y="7018"/>
                    <a:pt x="8647" y="7018"/>
                  </a:cubicBezTo>
                  <a:cubicBezTo>
                    <a:pt x="7614" y="7018"/>
                    <a:pt x="6519" y="6587"/>
                    <a:pt x="5620" y="5237"/>
                  </a:cubicBezTo>
                  <a:cubicBezTo>
                    <a:pt x="3985" y="2835"/>
                    <a:pt x="3918" y="1001"/>
                    <a:pt x="4052"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52"/>
            <p:cNvSpPr/>
            <p:nvPr/>
          </p:nvSpPr>
          <p:spPr>
            <a:xfrm>
              <a:off x="3133123" y="3742462"/>
              <a:ext cx="14" cy="962"/>
            </a:xfrm>
            <a:custGeom>
              <a:avLst/>
              <a:gdLst/>
              <a:ahLst/>
              <a:cxnLst/>
              <a:rect l="l" t="t" r="r" b="b"/>
              <a:pathLst>
                <a:path w="1" h="68" extrusionOk="0">
                  <a:moveTo>
                    <a:pt x="0" y="68"/>
                  </a:moveTo>
                  <a:lnTo>
                    <a:pt x="0" y="1"/>
                  </a:ln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52"/>
            <p:cNvSpPr/>
            <p:nvPr/>
          </p:nvSpPr>
          <p:spPr>
            <a:xfrm>
              <a:off x="2832556" y="3744824"/>
              <a:ext cx="36353" cy="35292"/>
            </a:xfrm>
            <a:custGeom>
              <a:avLst/>
              <a:gdLst/>
              <a:ahLst/>
              <a:cxnLst/>
              <a:rect l="l" t="t" r="r" b="b"/>
              <a:pathLst>
                <a:path w="2570" h="2495" extrusionOk="0">
                  <a:moveTo>
                    <a:pt x="68" y="1"/>
                  </a:moveTo>
                  <a:cubicBezTo>
                    <a:pt x="68" y="1"/>
                    <a:pt x="68" y="34"/>
                    <a:pt x="34" y="167"/>
                  </a:cubicBezTo>
                  <a:cubicBezTo>
                    <a:pt x="1" y="234"/>
                    <a:pt x="1" y="401"/>
                    <a:pt x="1" y="601"/>
                  </a:cubicBezTo>
                  <a:cubicBezTo>
                    <a:pt x="1" y="1001"/>
                    <a:pt x="168" y="1535"/>
                    <a:pt x="501" y="1935"/>
                  </a:cubicBezTo>
                  <a:cubicBezTo>
                    <a:pt x="668" y="2169"/>
                    <a:pt x="868" y="2336"/>
                    <a:pt x="1102" y="2402"/>
                  </a:cubicBezTo>
                  <a:cubicBezTo>
                    <a:pt x="1235" y="2469"/>
                    <a:pt x="1360" y="2494"/>
                    <a:pt x="1481" y="2494"/>
                  </a:cubicBezTo>
                  <a:cubicBezTo>
                    <a:pt x="1602" y="2494"/>
                    <a:pt x="1719" y="2469"/>
                    <a:pt x="1836" y="2436"/>
                  </a:cubicBezTo>
                  <a:cubicBezTo>
                    <a:pt x="1936" y="2402"/>
                    <a:pt x="2036" y="2369"/>
                    <a:pt x="2102" y="2336"/>
                  </a:cubicBezTo>
                  <a:cubicBezTo>
                    <a:pt x="2169" y="2236"/>
                    <a:pt x="2236" y="2202"/>
                    <a:pt x="2269" y="2169"/>
                  </a:cubicBezTo>
                  <a:cubicBezTo>
                    <a:pt x="2369" y="2069"/>
                    <a:pt x="2403" y="2002"/>
                    <a:pt x="2403" y="2002"/>
                  </a:cubicBezTo>
                  <a:cubicBezTo>
                    <a:pt x="2436" y="2002"/>
                    <a:pt x="2569" y="1702"/>
                    <a:pt x="2436" y="1268"/>
                  </a:cubicBezTo>
                  <a:cubicBezTo>
                    <a:pt x="2369" y="1068"/>
                    <a:pt x="2269" y="868"/>
                    <a:pt x="2102" y="668"/>
                  </a:cubicBezTo>
                  <a:cubicBezTo>
                    <a:pt x="1936" y="501"/>
                    <a:pt x="1736" y="268"/>
                    <a:pt x="1435" y="234"/>
                  </a:cubicBezTo>
                  <a:cubicBezTo>
                    <a:pt x="1335" y="234"/>
                    <a:pt x="1168" y="234"/>
                    <a:pt x="1035" y="268"/>
                  </a:cubicBezTo>
                  <a:cubicBezTo>
                    <a:pt x="1002" y="268"/>
                    <a:pt x="902" y="334"/>
                    <a:pt x="868" y="368"/>
                  </a:cubicBezTo>
                  <a:lnTo>
                    <a:pt x="735" y="434"/>
                  </a:lnTo>
                  <a:lnTo>
                    <a:pt x="701" y="501"/>
                  </a:lnTo>
                  <a:lnTo>
                    <a:pt x="735" y="534"/>
                  </a:lnTo>
                  <a:cubicBezTo>
                    <a:pt x="768" y="601"/>
                    <a:pt x="835" y="668"/>
                    <a:pt x="868" y="735"/>
                  </a:cubicBezTo>
                  <a:cubicBezTo>
                    <a:pt x="868" y="801"/>
                    <a:pt x="902" y="835"/>
                    <a:pt x="935" y="868"/>
                  </a:cubicBezTo>
                  <a:cubicBezTo>
                    <a:pt x="1035" y="968"/>
                    <a:pt x="1068" y="1068"/>
                    <a:pt x="1168" y="1135"/>
                  </a:cubicBezTo>
                  <a:cubicBezTo>
                    <a:pt x="1235" y="1202"/>
                    <a:pt x="1269" y="1235"/>
                    <a:pt x="1369" y="1302"/>
                  </a:cubicBezTo>
                  <a:cubicBezTo>
                    <a:pt x="1435" y="1335"/>
                    <a:pt x="1535" y="1368"/>
                    <a:pt x="1569" y="1368"/>
                  </a:cubicBezTo>
                  <a:cubicBezTo>
                    <a:pt x="1669" y="1402"/>
                    <a:pt x="1736" y="1402"/>
                    <a:pt x="1736" y="1402"/>
                  </a:cubicBezTo>
                  <a:cubicBezTo>
                    <a:pt x="1736" y="1402"/>
                    <a:pt x="1702" y="1368"/>
                    <a:pt x="1569" y="1268"/>
                  </a:cubicBezTo>
                  <a:cubicBezTo>
                    <a:pt x="1535" y="1235"/>
                    <a:pt x="1502" y="1235"/>
                    <a:pt x="1402" y="1202"/>
                  </a:cubicBezTo>
                  <a:cubicBezTo>
                    <a:pt x="1335" y="1168"/>
                    <a:pt x="1269" y="1068"/>
                    <a:pt x="1202" y="1035"/>
                  </a:cubicBezTo>
                  <a:cubicBezTo>
                    <a:pt x="1102" y="1001"/>
                    <a:pt x="1068" y="901"/>
                    <a:pt x="1002" y="835"/>
                  </a:cubicBezTo>
                  <a:cubicBezTo>
                    <a:pt x="935" y="768"/>
                    <a:pt x="935" y="735"/>
                    <a:pt x="902" y="701"/>
                  </a:cubicBezTo>
                  <a:cubicBezTo>
                    <a:pt x="902" y="668"/>
                    <a:pt x="868" y="601"/>
                    <a:pt x="868" y="568"/>
                  </a:cubicBezTo>
                  <a:cubicBezTo>
                    <a:pt x="835" y="534"/>
                    <a:pt x="868" y="534"/>
                    <a:pt x="868" y="534"/>
                  </a:cubicBezTo>
                  <a:lnTo>
                    <a:pt x="902" y="501"/>
                  </a:lnTo>
                  <a:cubicBezTo>
                    <a:pt x="935" y="434"/>
                    <a:pt x="1035" y="401"/>
                    <a:pt x="1068" y="401"/>
                  </a:cubicBezTo>
                  <a:cubicBezTo>
                    <a:pt x="1113" y="390"/>
                    <a:pt x="1150" y="386"/>
                    <a:pt x="1185" y="386"/>
                  </a:cubicBezTo>
                  <a:cubicBezTo>
                    <a:pt x="1254" y="386"/>
                    <a:pt x="1313" y="401"/>
                    <a:pt x="1402" y="401"/>
                  </a:cubicBezTo>
                  <a:cubicBezTo>
                    <a:pt x="1836" y="534"/>
                    <a:pt x="2102" y="1001"/>
                    <a:pt x="2203" y="1335"/>
                  </a:cubicBezTo>
                  <a:cubicBezTo>
                    <a:pt x="2269" y="1669"/>
                    <a:pt x="2169" y="1869"/>
                    <a:pt x="2169" y="1869"/>
                  </a:cubicBezTo>
                  <a:cubicBezTo>
                    <a:pt x="2169" y="1869"/>
                    <a:pt x="2102" y="2102"/>
                    <a:pt x="1769" y="2202"/>
                  </a:cubicBezTo>
                  <a:cubicBezTo>
                    <a:pt x="1673" y="2222"/>
                    <a:pt x="1565" y="2241"/>
                    <a:pt x="1453" y="2241"/>
                  </a:cubicBezTo>
                  <a:cubicBezTo>
                    <a:pt x="1371" y="2241"/>
                    <a:pt x="1286" y="2230"/>
                    <a:pt x="1202" y="2202"/>
                  </a:cubicBezTo>
                  <a:cubicBezTo>
                    <a:pt x="1002" y="2169"/>
                    <a:pt x="768" y="2002"/>
                    <a:pt x="601" y="1835"/>
                  </a:cubicBezTo>
                  <a:cubicBezTo>
                    <a:pt x="268" y="1502"/>
                    <a:pt x="101" y="1001"/>
                    <a:pt x="68" y="601"/>
                  </a:cubicBezTo>
                  <a:cubicBezTo>
                    <a:pt x="34" y="234"/>
                    <a:pt x="101" y="1"/>
                    <a:pt x="68"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2"/>
            <p:cNvSpPr/>
            <p:nvPr/>
          </p:nvSpPr>
          <p:spPr>
            <a:xfrm>
              <a:off x="2861822" y="3749549"/>
              <a:ext cx="15107" cy="19831"/>
            </a:xfrm>
            <a:custGeom>
              <a:avLst/>
              <a:gdLst/>
              <a:ahLst/>
              <a:cxnLst/>
              <a:rect l="l" t="t" r="r" b="b"/>
              <a:pathLst>
                <a:path w="1068" h="1402" extrusionOk="0">
                  <a:moveTo>
                    <a:pt x="167" y="67"/>
                  </a:moveTo>
                  <a:cubicBezTo>
                    <a:pt x="334" y="0"/>
                    <a:pt x="634" y="200"/>
                    <a:pt x="834" y="534"/>
                  </a:cubicBezTo>
                  <a:cubicBezTo>
                    <a:pt x="1034" y="868"/>
                    <a:pt x="1068" y="1234"/>
                    <a:pt x="901" y="1335"/>
                  </a:cubicBezTo>
                  <a:cubicBezTo>
                    <a:pt x="734" y="1401"/>
                    <a:pt x="467" y="1201"/>
                    <a:pt x="234" y="868"/>
                  </a:cubicBezTo>
                  <a:cubicBezTo>
                    <a:pt x="33" y="534"/>
                    <a:pt x="0" y="167"/>
                    <a:pt x="167" y="67"/>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2"/>
            <p:cNvSpPr/>
            <p:nvPr/>
          </p:nvSpPr>
          <p:spPr>
            <a:xfrm>
              <a:off x="2849544" y="3738699"/>
              <a:ext cx="9930" cy="10382"/>
            </a:xfrm>
            <a:custGeom>
              <a:avLst/>
              <a:gdLst/>
              <a:ahLst/>
              <a:cxnLst/>
              <a:rect l="l" t="t" r="r" b="b"/>
              <a:pathLst>
                <a:path w="702" h="734" extrusionOk="0">
                  <a:moveTo>
                    <a:pt x="34" y="100"/>
                  </a:moveTo>
                  <a:cubicBezTo>
                    <a:pt x="101" y="0"/>
                    <a:pt x="268" y="100"/>
                    <a:pt x="468" y="234"/>
                  </a:cubicBezTo>
                  <a:cubicBezTo>
                    <a:pt x="635" y="400"/>
                    <a:pt x="701" y="567"/>
                    <a:pt x="635" y="634"/>
                  </a:cubicBezTo>
                  <a:cubicBezTo>
                    <a:pt x="535" y="734"/>
                    <a:pt x="368" y="634"/>
                    <a:pt x="201" y="500"/>
                  </a:cubicBezTo>
                  <a:cubicBezTo>
                    <a:pt x="68" y="334"/>
                    <a:pt x="1" y="167"/>
                    <a:pt x="34" y="10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2"/>
            <p:cNvSpPr/>
            <p:nvPr/>
          </p:nvSpPr>
          <p:spPr>
            <a:xfrm>
              <a:off x="2920793" y="3905596"/>
              <a:ext cx="42477" cy="17130"/>
            </a:xfrm>
            <a:custGeom>
              <a:avLst/>
              <a:gdLst/>
              <a:ahLst/>
              <a:cxnLst/>
              <a:rect l="l" t="t" r="r" b="b"/>
              <a:pathLst>
                <a:path w="3003" h="1211" extrusionOk="0">
                  <a:moveTo>
                    <a:pt x="1899" y="1"/>
                  </a:moveTo>
                  <a:cubicBezTo>
                    <a:pt x="1718" y="1"/>
                    <a:pt x="1526" y="23"/>
                    <a:pt x="1335" y="76"/>
                  </a:cubicBezTo>
                  <a:cubicBezTo>
                    <a:pt x="1235" y="143"/>
                    <a:pt x="1135" y="176"/>
                    <a:pt x="1035" y="210"/>
                  </a:cubicBezTo>
                  <a:lnTo>
                    <a:pt x="835" y="343"/>
                  </a:lnTo>
                  <a:lnTo>
                    <a:pt x="735" y="376"/>
                  </a:lnTo>
                  <a:cubicBezTo>
                    <a:pt x="735" y="443"/>
                    <a:pt x="701" y="443"/>
                    <a:pt x="701" y="443"/>
                  </a:cubicBezTo>
                  <a:lnTo>
                    <a:pt x="735" y="476"/>
                  </a:lnTo>
                  <a:cubicBezTo>
                    <a:pt x="801" y="510"/>
                    <a:pt x="868" y="543"/>
                    <a:pt x="901" y="610"/>
                  </a:cubicBezTo>
                  <a:cubicBezTo>
                    <a:pt x="1001" y="643"/>
                    <a:pt x="1035" y="677"/>
                    <a:pt x="1068" y="677"/>
                  </a:cubicBezTo>
                  <a:cubicBezTo>
                    <a:pt x="1168" y="677"/>
                    <a:pt x="1268" y="710"/>
                    <a:pt x="1335" y="710"/>
                  </a:cubicBezTo>
                  <a:lnTo>
                    <a:pt x="1535" y="710"/>
                  </a:lnTo>
                  <a:cubicBezTo>
                    <a:pt x="1635" y="710"/>
                    <a:pt x="1669" y="677"/>
                    <a:pt x="1702" y="677"/>
                  </a:cubicBezTo>
                  <a:cubicBezTo>
                    <a:pt x="1802" y="677"/>
                    <a:pt x="1835" y="643"/>
                    <a:pt x="1835" y="643"/>
                  </a:cubicBezTo>
                  <a:cubicBezTo>
                    <a:pt x="1835" y="643"/>
                    <a:pt x="1802" y="643"/>
                    <a:pt x="1669" y="577"/>
                  </a:cubicBezTo>
                  <a:lnTo>
                    <a:pt x="1502" y="577"/>
                  </a:lnTo>
                  <a:cubicBezTo>
                    <a:pt x="1435" y="543"/>
                    <a:pt x="1368" y="543"/>
                    <a:pt x="1302" y="543"/>
                  </a:cubicBezTo>
                  <a:cubicBezTo>
                    <a:pt x="1268" y="543"/>
                    <a:pt x="1168" y="510"/>
                    <a:pt x="1102" y="476"/>
                  </a:cubicBezTo>
                  <a:cubicBezTo>
                    <a:pt x="1001" y="410"/>
                    <a:pt x="1001" y="410"/>
                    <a:pt x="968" y="376"/>
                  </a:cubicBezTo>
                  <a:lnTo>
                    <a:pt x="1001" y="376"/>
                  </a:lnTo>
                  <a:lnTo>
                    <a:pt x="1068" y="343"/>
                  </a:lnTo>
                  <a:cubicBezTo>
                    <a:pt x="1168" y="310"/>
                    <a:pt x="1268" y="243"/>
                    <a:pt x="1335" y="243"/>
                  </a:cubicBezTo>
                  <a:cubicBezTo>
                    <a:pt x="1465" y="219"/>
                    <a:pt x="1603" y="208"/>
                    <a:pt x="1738" y="208"/>
                  </a:cubicBezTo>
                  <a:cubicBezTo>
                    <a:pt x="1984" y="208"/>
                    <a:pt x="2218" y="245"/>
                    <a:pt x="2369" y="310"/>
                  </a:cubicBezTo>
                  <a:cubicBezTo>
                    <a:pt x="2402" y="343"/>
                    <a:pt x="2503" y="376"/>
                    <a:pt x="2536" y="376"/>
                  </a:cubicBezTo>
                  <a:cubicBezTo>
                    <a:pt x="2603" y="376"/>
                    <a:pt x="2636" y="410"/>
                    <a:pt x="2669" y="410"/>
                  </a:cubicBezTo>
                  <a:lnTo>
                    <a:pt x="2669" y="476"/>
                  </a:lnTo>
                  <a:cubicBezTo>
                    <a:pt x="2636" y="543"/>
                    <a:pt x="2536" y="643"/>
                    <a:pt x="2469" y="710"/>
                  </a:cubicBezTo>
                  <a:cubicBezTo>
                    <a:pt x="2269" y="877"/>
                    <a:pt x="1869" y="1010"/>
                    <a:pt x="1502" y="1044"/>
                  </a:cubicBezTo>
                  <a:cubicBezTo>
                    <a:pt x="1403" y="1053"/>
                    <a:pt x="1303" y="1057"/>
                    <a:pt x="1203" y="1057"/>
                  </a:cubicBezTo>
                  <a:cubicBezTo>
                    <a:pt x="930" y="1057"/>
                    <a:pt x="663" y="1026"/>
                    <a:pt x="468" y="977"/>
                  </a:cubicBezTo>
                  <a:cubicBezTo>
                    <a:pt x="168" y="877"/>
                    <a:pt x="1" y="810"/>
                    <a:pt x="1" y="810"/>
                  </a:cubicBezTo>
                  <a:lnTo>
                    <a:pt x="1" y="810"/>
                  </a:lnTo>
                  <a:cubicBezTo>
                    <a:pt x="1" y="810"/>
                    <a:pt x="168" y="977"/>
                    <a:pt x="468" y="1044"/>
                  </a:cubicBezTo>
                  <a:cubicBezTo>
                    <a:pt x="701" y="1177"/>
                    <a:pt x="1135" y="1210"/>
                    <a:pt x="1535" y="1210"/>
                  </a:cubicBezTo>
                  <a:cubicBezTo>
                    <a:pt x="1969" y="1210"/>
                    <a:pt x="2369" y="1077"/>
                    <a:pt x="2636" y="877"/>
                  </a:cubicBezTo>
                  <a:cubicBezTo>
                    <a:pt x="2736" y="810"/>
                    <a:pt x="2869" y="677"/>
                    <a:pt x="2903" y="577"/>
                  </a:cubicBezTo>
                  <a:cubicBezTo>
                    <a:pt x="2970" y="476"/>
                    <a:pt x="3003" y="376"/>
                    <a:pt x="3003" y="376"/>
                  </a:cubicBezTo>
                  <a:cubicBezTo>
                    <a:pt x="3003" y="248"/>
                    <a:pt x="2508" y="1"/>
                    <a:pt x="1899"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52"/>
            <p:cNvSpPr/>
            <p:nvPr/>
          </p:nvSpPr>
          <p:spPr>
            <a:xfrm>
              <a:off x="2440570" y="3491360"/>
              <a:ext cx="320285" cy="311628"/>
            </a:xfrm>
            <a:custGeom>
              <a:avLst/>
              <a:gdLst/>
              <a:ahLst/>
              <a:cxnLst/>
              <a:rect l="l" t="t" r="r" b="b"/>
              <a:pathLst>
                <a:path w="22643" h="22031" extrusionOk="0">
                  <a:moveTo>
                    <a:pt x="9559" y="0"/>
                  </a:moveTo>
                  <a:cubicBezTo>
                    <a:pt x="9326" y="0"/>
                    <a:pt x="9043" y="93"/>
                    <a:pt x="8699" y="307"/>
                  </a:cubicBezTo>
                  <a:cubicBezTo>
                    <a:pt x="7065" y="1341"/>
                    <a:pt x="6931" y="3976"/>
                    <a:pt x="7398" y="5611"/>
                  </a:cubicBezTo>
                  <a:cubicBezTo>
                    <a:pt x="6924" y="4910"/>
                    <a:pt x="6098" y="4348"/>
                    <a:pt x="5292" y="4348"/>
                  </a:cubicBezTo>
                  <a:cubicBezTo>
                    <a:pt x="4909" y="4348"/>
                    <a:pt x="4530" y="4476"/>
                    <a:pt x="4196" y="4777"/>
                  </a:cubicBezTo>
                  <a:cubicBezTo>
                    <a:pt x="2962" y="5878"/>
                    <a:pt x="4063" y="7679"/>
                    <a:pt x="4596" y="8947"/>
                  </a:cubicBezTo>
                  <a:cubicBezTo>
                    <a:pt x="4149" y="8733"/>
                    <a:pt x="3592" y="8466"/>
                    <a:pt x="3057" y="8466"/>
                  </a:cubicBezTo>
                  <a:cubicBezTo>
                    <a:pt x="2755" y="8466"/>
                    <a:pt x="2460" y="8551"/>
                    <a:pt x="2195" y="8780"/>
                  </a:cubicBezTo>
                  <a:cubicBezTo>
                    <a:pt x="0" y="10456"/>
                    <a:pt x="4796" y="14444"/>
                    <a:pt x="7014" y="14942"/>
                  </a:cubicBezTo>
                  <a:lnTo>
                    <a:pt x="7014" y="14942"/>
                  </a:lnTo>
                  <a:cubicBezTo>
                    <a:pt x="5712" y="15046"/>
                    <a:pt x="4693" y="16568"/>
                    <a:pt x="5631" y="17653"/>
                  </a:cubicBezTo>
                  <a:cubicBezTo>
                    <a:pt x="6398" y="18553"/>
                    <a:pt x="7565" y="18987"/>
                    <a:pt x="8633" y="19221"/>
                  </a:cubicBezTo>
                  <a:cubicBezTo>
                    <a:pt x="8927" y="19266"/>
                    <a:pt x="10407" y="19404"/>
                    <a:pt x="11389" y="19404"/>
                  </a:cubicBezTo>
                  <a:cubicBezTo>
                    <a:pt x="11842" y="19404"/>
                    <a:pt x="12189" y="19374"/>
                    <a:pt x="12264" y="19293"/>
                  </a:cubicBezTo>
                  <a:lnTo>
                    <a:pt x="12264" y="19293"/>
                  </a:lnTo>
                  <a:cubicBezTo>
                    <a:pt x="11031" y="20772"/>
                    <a:pt x="11600" y="22031"/>
                    <a:pt x="13205" y="22031"/>
                  </a:cubicBezTo>
                  <a:cubicBezTo>
                    <a:pt x="13372" y="22031"/>
                    <a:pt x="13549" y="22017"/>
                    <a:pt x="13736" y="21989"/>
                  </a:cubicBezTo>
                  <a:cubicBezTo>
                    <a:pt x="15738" y="21722"/>
                    <a:pt x="19440" y="21456"/>
                    <a:pt x="20708" y="19621"/>
                  </a:cubicBezTo>
                  <a:cubicBezTo>
                    <a:pt x="20741" y="19487"/>
                    <a:pt x="20775" y="19421"/>
                    <a:pt x="20875" y="19321"/>
                  </a:cubicBezTo>
                  <a:cubicBezTo>
                    <a:pt x="22543" y="16652"/>
                    <a:pt x="22643" y="13783"/>
                    <a:pt x="20875" y="11081"/>
                  </a:cubicBezTo>
                  <a:cubicBezTo>
                    <a:pt x="17472" y="5944"/>
                    <a:pt x="12535" y="6812"/>
                    <a:pt x="11068" y="3142"/>
                  </a:cubicBezTo>
                  <a:cubicBezTo>
                    <a:pt x="10680" y="2228"/>
                    <a:pt x="10706" y="0"/>
                    <a:pt x="9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52"/>
            <p:cNvSpPr/>
            <p:nvPr/>
          </p:nvSpPr>
          <p:spPr>
            <a:xfrm>
              <a:off x="2440570" y="3491360"/>
              <a:ext cx="320285" cy="311628"/>
            </a:xfrm>
            <a:custGeom>
              <a:avLst/>
              <a:gdLst/>
              <a:ahLst/>
              <a:cxnLst/>
              <a:rect l="l" t="t" r="r" b="b"/>
              <a:pathLst>
                <a:path w="22643" h="22031" extrusionOk="0">
                  <a:moveTo>
                    <a:pt x="9559" y="0"/>
                  </a:moveTo>
                  <a:cubicBezTo>
                    <a:pt x="9326" y="0"/>
                    <a:pt x="9043" y="93"/>
                    <a:pt x="8699" y="307"/>
                  </a:cubicBezTo>
                  <a:cubicBezTo>
                    <a:pt x="7065" y="1341"/>
                    <a:pt x="6931" y="3976"/>
                    <a:pt x="7398" y="5611"/>
                  </a:cubicBezTo>
                  <a:cubicBezTo>
                    <a:pt x="6924" y="4910"/>
                    <a:pt x="6098" y="4348"/>
                    <a:pt x="5292" y="4348"/>
                  </a:cubicBezTo>
                  <a:cubicBezTo>
                    <a:pt x="4909" y="4348"/>
                    <a:pt x="4530" y="4476"/>
                    <a:pt x="4196" y="4777"/>
                  </a:cubicBezTo>
                  <a:cubicBezTo>
                    <a:pt x="2962" y="5878"/>
                    <a:pt x="4063" y="7679"/>
                    <a:pt x="4596" y="8947"/>
                  </a:cubicBezTo>
                  <a:cubicBezTo>
                    <a:pt x="4149" y="8733"/>
                    <a:pt x="3592" y="8466"/>
                    <a:pt x="3057" y="8466"/>
                  </a:cubicBezTo>
                  <a:cubicBezTo>
                    <a:pt x="2755" y="8466"/>
                    <a:pt x="2460" y="8551"/>
                    <a:pt x="2195" y="8780"/>
                  </a:cubicBezTo>
                  <a:cubicBezTo>
                    <a:pt x="0" y="10456"/>
                    <a:pt x="4796" y="14444"/>
                    <a:pt x="7014" y="14942"/>
                  </a:cubicBezTo>
                  <a:lnTo>
                    <a:pt x="7014" y="14942"/>
                  </a:lnTo>
                  <a:cubicBezTo>
                    <a:pt x="5712" y="15046"/>
                    <a:pt x="4693" y="16568"/>
                    <a:pt x="5631" y="17653"/>
                  </a:cubicBezTo>
                  <a:cubicBezTo>
                    <a:pt x="6398" y="18553"/>
                    <a:pt x="7565" y="18987"/>
                    <a:pt x="8633" y="19221"/>
                  </a:cubicBezTo>
                  <a:cubicBezTo>
                    <a:pt x="8927" y="19266"/>
                    <a:pt x="10407" y="19404"/>
                    <a:pt x="11389" y="19404"/>
                  </a:cubicBezTo>
                  <a:cubicBezTo>
                    <a:pt x="11842" y="19404"/>
                    <a:pt x="12189" y="19374"/>
                    <a:pt x="12264" y="19293"/>
                  </a:cubicBezTo>
                  <a:lnTo>
                    <a:pt x="12264" y="19293"/>
                  </a:lnTo>
                  <a:cubicBezTo>
                    <a:pt x="11031" y="20772"/>
                    <a:pt x="11600" y="22031"/>
                    <a:pt x="13205" y="22031"/>
                  </a:cubicBezTo>
                  <a:cubicBezTo>
                    <a:pt x="13372" y="22031"/>
                    <a:pt x="13549" y="22017"/>
                    <a:pt x="13736" y="21989"/>
                  </a:cubicBezTo>
                  <a:cubicBezTo>
                    <a:pt x="15738" y="21722"/>
                    <a:pt x="19440" y="21456"/>
                    <a:pt x="20708" y="19621"/>
                  </a:cubicBezTo>
                  <a:cubicBezTo>
                    <a:pt x="20741" y="19487"/>
                    <a:pt x="20775" y="19421"/>
                    <a:pt x="20875" y="19321"/>
                  </a:cubicBezTo>
                  <a:cubicBezTo>
                    <a:pt x="22543" y="16652"/>
                    <a:pt x="22643" y="13783"/>
                    <a:pt x="20875" y="11081"/>
                  </a:cubicBezTo>
                  <a:cubicBezTo>
                    <a:pt x="17472" y="5944"/>
                    <a:pt x="12535" y="6812"/>
                    <a:pt x="11068" y="3142"/>
                  </a:cubicBezTo>
                  <a:cubicBezTo>
                    <a:pt x="10680" y="2228"/>
                    <a:pt x="10706" y="0"/>
                    <a:pt x="9559" y="0"/>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52"/>
            <p:cNvSpPr/>
            <p:nvPr/>
          </p:nvSpPr>
          <p:spPr>
            <a:xfrm>
              <a:off x="2439990" y="3551844"/>
              <a:ext cx="319917" cy="254341"/>
            </a:xfrm>
            <a:custGeom>
              <a:avLst/>
              <a:gdLst/>
              <a:ahLst/>
              <a:cxnLst/>
              <a:rect l="l" t="t" r="r" b="b"/>
              <a:pathLst>
                <a:path w="22617" h="17981" extrusionOk="0">
                  <a:moveTo>
                    <a:pt x="12310" y="15011"/>
                  </a:moveTo>
                  <a:cubicBezTo>
                    <a:pt x="12109" y="15278"/>
                    <a:pt x="9107" y="15011"/>
                    <a:pt x="8674" y="14945"/>
                  </a:cubicBezTo>
                  <a:cubicBezTo>
                    <a:pt x="7606" y="14778"/>
                    <a:pt x="6439" y="14277"/>
                    <a:pt x="5672" y="13377"/>
                  </a:cubicBezTo>
                  <a:cubicBezTo>
                    <a:pt x="4738" y="12309"/>
                    <a:pt x="5772" y="10775"/>
                    <a:pt x="7039" y="10675"/>
                  </a:cubicBezTo>
                  <a:cubicBezTo>
                    <a:pt x="4871" y="10208"/>
                    <a:pt x="1" y="6205"/>
                    <a:pt x="2169" y="4504"/>
                  </a:cubicBezTo>
                  <a:cubicBezTo>
                    <a:pt x="2970" y="3937"/>
                    <a:pt x="3870" y="4337"/>
                    <a:pt x="4604" y="4671"/>
                  </a:cubicBezTo>
                  <a:cubicBezTo>
                    <a:pt x="4037" y="3436"/>
                    <a:pt x="2970" y="1602"/>
                    <a:pt x="4170" y="501"/>
                  </a:cubicBezTo>
                  <a:cubicBezTo>
                    <a:pt x="4671" y="34"/>
                    <a:pt x="5305" y="1"/>
                    <a:pt x="5872" y="167"/>
                  </a:cubicBezTo>
                  <a:lnTo>
                    <a:pt x="5471" y="267"/>
                  </a:lnTo>
                  <a:cubicBezTo>
                    <a:pt x="3303" y="2002"/>
                    <a:pt x="6139" y="4837"/>
                    <a:pt x="6139" y="4837"/>
                  </a:cubicBezTo>
                  <a:cubicBezTo>
                    <a:pt x="6139" y="4837"/>
                    <a:pt x="2369" y="4304"/>
                    <a:pt x="3270" y="6439"/>
                  </a:cubicBezTo>
                  <a:cubicBezTo>
                    <a:pt x="4137" y="8507"/>
                    <a:pt x="8040" y="10208"/>
                    <a:pt x="8040" y="10208"/>
                  </a:cubicBezTo>
                  <a:cubicBezTo>
                    <a:pt x="8040" y="10208"/>
                    <a:pt x="6372" y="10775"/>
                    <a:pt x="7540" y="12009"/>
                  </a:cubicBezTo>
                  <a:cubicBezTo>
                    <a:pt x="8707" y="13277"/>
                    <a:pt x="12276" y="13010"/>
                    <a:pt x="12276" y="13010"/>
                  </a:cubicBezTo>
                  <a:cubicBezTo>
                    <a:pt x="10275" y="11642"/>
                    <a:pt x="8774" y="8774"/>
                    <a:pt x="9374" y="7473"/>
                  </a:cubicBezTo>
                  <a:cubicBezTo>
                    <a:pt x="10008" y="6172"/>
                    <a:pt x="11342" y="6705"/>
                    <a:pt x="11342" y="6705"/>
                  </a:cubicBezTo>
                  <a:cubicBezTo>
                    <a:pt x="11342" y="6705"/>
                    <a:pt x="10842" y="5671"/>
                    <a:pt x="11142" y="4370"/>
                  </a:cubicBezTo>
                  <a:cubicBezTo>
                    <a:pt x="11376" y="3069"/>
                    <a:pt x="13277" y="3536"/>
                    <a:pt x="13277" y="3536"/>
                  </a:cubicBezTo>
                  <a:cubicBezTo>
                    <a:pt x="13277" y="3536"/>
                    <a:pt x="11709" y="3903"/>
                    <a:pt x="11976" y="5671"/>
                  </a:cubicBezTo>
                  <a:cubicBezTo>
                    <a:pt x="12210" y="7373"/>
                    <a:pt x="14111" y="7973"/>
                    <a:pt x="14111" y="7973"/>
                  </a:cubicBezTo>
                  <a:cubicBezTo>
                    <a:pt x="14111" y="7973"/>
                    <a:pt x="11642" y="7706"/>
                    <a:pt x="12176" y="9507"/>
                  </a:cubicBezTo>
                  <a:cubicBezTo>
                    <a:pt x="12777" y="11309"/>
                    <a:pt x="16179" y="12910"/>
                    <a:pt x="19682" y="11542"/>
                  </a:cubicBezTo>
                  <a:cubicBezTo>
                    <a:pt x="21283" y="10908"/>
                    <a:pt x="21816" y="9808"/>
                    <a:pt x="21883" y="8740"/>
                  </a:cubicBezTo>
                  <a:cubicBezTo>
                    <a:pt x="22617" y="10875"/>
                    <a:pt x="22217" y="13043"/>
                    <a:pt x="20949" y="15078"/>
                  </a:cubicBezTo>
                  <a:cubicBezTo>
                    <a:pt x="20882" y="15178"/>
                    <a:pt x="20816" y="15245"/>
                    <a:pt x="20782" y="15345"/>
                  </a:cubicBezTo>
                  <a:cubicBezTo>
                    <a:pt x="19515" y="17180"/>
                    <a:pt x="15812" y="17480"/>
                    <a:pt x="13811" y="17713"/>
                  </a:cubicBezTo>
                  <a:cubicBezTo>
                    <a:pt x="11776" y="17980"/>
                    <a:pt x="10942" y="16612"/>
                    <a:pt x="12310" y="15011"/>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52"/>
            <p:cNvSpPr/>
            <p:nvPr/>
          </p:nvSpPr>
          <p:spPr>
            <a:xfrm>
              <a:off x="2591921" y="3580162"/>
              <a:ext cx="92027" cy="187987"/>
            </a:xfrm>
            <a:custGeom>
              <a:avLst/>
              <a:gdLst/>
              <a:ahLst/>
              <a:cxnLst/>
              <a:rect l="l" t="t" r="r" b="b"/>
              <a:pathLst>
                <a:path w="6506" h="13290" extrusionOk="0">
                  <a:moveTo>
                    <a:pt x="2703" y="0"/>
                  </a:moveTo>
                  <a:cubicBezTo>
                    <a:pt x="2669" y="0"/>
                    <a:pt x="2603" y="0"/>
                    <a:pt x="2536" y="33"/>
                  </a:cubicBezTo>
                  <a:cubicBezTo>
                    <a:pt x="2503" y="33"/>
                    <a:pt x="2403" y="100"/>
                    <a:pt x="2369" y="133"/>
                  </a:cubicBezTo>
                  <a:cubicBezTo>
                    <a:pt x="2336" y="167"/>
                    <a:pt x="2236" y="200"/>
                    <a:pt x="2202" y="300"/>
                  </a:cubicBezTo>
                  <a:cubicBezTo>
                    <a:pt x="2136" y="367"/>
                    <a:pt x="2136" y="467"/>
                    <a:pt x="2136" y="500"/>
                  </a:cubicBezTo>
                  <a:cubicBezTo>
                    <a:pt x="2136" y="667"/>
                    <a:pt x="2202" y="834"/>
                    <a:pt x="2269" y="1001"/>
                  </a:cubicBezTo>
                  <a:cubicBezTo>
                    <a:pt x="2376" y="1214"/>
                    <a:pt x="2523" y="1427"/>
                    <a:pt x="2712" y="1632"/>
                  </a:cubicBezTo>
                  <a:lnTo>
                    <a:pt x="2712" y="1632"/>
                  </a:lnTo>
                  <a:cubicBezTo>
                    <a:pt x="2628" y="1613"/>
                    <a:pt x="2538" y="1601"/>
                    <a:pt x="2436" y="1601"/>
                  </a:cubicBezTo>
                  <a:cubicBezTo>
                    <a:pt x="2378" y="1584"/>
                    <a:pt x="2313" y="1576"/>
                    <a:pt x="2245" y="1576"/>
                  </a:cubicBezTo>
                  <a:cubicBezTo>
                    <a:pt x="2040" y="1576"/>
                    <a:pt x="1802" y="1651"/>
                    <a:pt x="1602" y="1801"/>
                  </a:cubicBezTo>
                  <a:cubicBezTo>
                    <a:pt x="1368" y="1968"/>
                    <a:pt x="1168" y="2268"/>
                    <a:pt x="1068" y="2535"/>
                  </a:cubicBezTo>
                  <a:cubicBezTo>
                    <a:pt x="968" y="2835"/>
                    <a:pt x="935" y="3169"/>
                    <a:pt x="935" y="3469"/>
                  </a:cubicBezTo>
                  <a:cubicBezTo>
                    <a:pt x="935" y="4103"/>
                    <a:pt x="1168" y="4670"/>
                    <a:pt x="1435" y="5137"/>
                  </a:cubicBezTo>
                  <a:cubicBezTo>
                    <a:pt x="1529" y="5283"/>
                    <a:pt x="1630" y="5410"/>
                    <a:pt x="1734" y="5519"/>
                  </a:cubicBezTo>
                  <a:lnTo>
                    <a:pt x="1734" y="5519"/>
                  </a:lnTo>
                  <a:cubicBezTo>
                    <a:pt x="1591" y="5509"/>
                    <a:pt x="1458" y="5504"/>
                    <a:pt x="1335" y="5504"/>
                  </a:cubicBezTo>
                  <a:cubicBezTo>
                    <a:pt x="1002" y="5504"/>
                    <a:pt x="701" y="5637"/>
                    <a:pt x="501" y="5771"/>
                  </a:cubicBezTo>
                  <a:cubicBezTo>
                    <a:pt x="401" y="5838"/>
                    <a:pt x="334" y="5871"/>
                    <a:pt x="268" y="5971"/>
                  </a:cubicBezTo>
                  <a:cubicBezTo>
                    <a:pt x="234" y="6004"/>
                    <a:pt x="201" y="6104"/>
                    <a:pt x="168" y="6138"/>
                  </a:cubicBezTo>
                  <a:cubicBezTo>
                    <a:pt x="101" y="6204"/>
                    <a:pt x="68" y="6271"/>
                    <a:pt x="68" y="6271"/>
                  </a:cubicBezTo>
                  <a:cubicBezTo>
                    <a:pt x="68" y="6271"/>
                    <a:pt x="34" y="6338"/>
                    <a:pt x="34" y="6438"/>
                  </a:cubicBezTo>
                  <a:cubicBezTo>
                    <a:pt x="1" y="6538"/>
                    <a:pt x="1" y="6705"/>
                    <a:pt x="1" y="6938"/>
                  </a:cubicBezTo>
                  <a:cubicBezTo>
                    <a:pt x="34" y="7339"/>
                    <a:pt x="234" y="7872"/>
                    <a:pt x="568" y="8373"/>
                  </a:cubicBezTo>
                  <a:cubicBezTo>
                    <a:pt x="901" y="8940"/>
                    <a:pt x="1368" y="9473"/>
                    <a:pt x="1936" y="9974"/>
                  </a:cubicBezTo>
                  <a:cubicBezTo>
                    <a:pt x="2236" y="10207"/>
                    <a:pt x="2536" y="10441"/>
                    <a:pt x="2870" y="10641"/>
                  </a:cubicBezTo>
                  <a:cubicBezTo>
                    <a:pt x="3040" y="10726"/>
                    <a:pt x="3219" y="10812"/>
                    <a:pt x="3403" y="10875"/>
                  </a:cubicBezTo>
                  <a:lnTo>
                    <a:pt x="3403" y="10875"/>
                  </a:lnTo>
                  <a:cubicBezTo>
                    <a:pt x="3236" y="10975"/>
                    <a:pt x="3036" y="11108"/>
                    <a:pt x="3003" y="11308"/>
                  </a:cubicBezTo>
                  <a:cubicBezTo>
                    <a:pt x="2936" y="11508"/>
                    <a:pt x="3070" y="11708"/>
                    <a:pt x="3170" y="11842"/>
                  </a:cubicBezTo>
                  <a:cubicBezTo>
                    <a:pt x="3270" y="11975"/>
                    <a:pt x="3370" y="12109"/>
                    <a:pt x="3537" y="12175"/>
                  </a:cubicBezTo>
                  <a:cubicBezTo>
                    <a:pt x="4037" y="12542"/>
                    <a:pt x="4537" y="12809"/>
                    <a:pt x="5004" y="12976"/>
                  </a:cubicBezTo>
                  <a:cubicBezTo>
                    <a:pt x="5438" y="13143"/>
                    <a:pt x="5838" y="13209"/>
                    <a:pt x="6072" y="13276"/>
                  </a:cubicBezTo>
                  <a:cubicBezTo>
                    <a:pt x="6143" y="13285"/>
                    <a:pt x="6208" y="13289"/>
                    <a:pt x="6263" y="13289"/>
                  </a:cubicBezTo>
                  <a:cubicBezTo>
                    <a:pt x="6416" y="13289"/>
                    <a:pt x="6505" y="13258"/>
                    <a:pt x="6505" y="13209"/>
                  </a:cubicBezTo>
                  <a:cubicBezTo>
                    <a:pt x="6505" y="13209"/>
                    <a:pt x="6339" y="13209"/>
                    <a:pt x="6072" y="13176"/>
                  </a:cubicBezTo>
                  <a:cubicBezTo>
                    <a:pt x="5838" y="13143"/>
                    <a:pt x="5438" y="13009"/>
                    <a:pt x="5038" y="12843"/>
                  </a:cubicBezTo>
                  <a:cubicBezTo>
                    <a:pt x="4604" y="12642"/>
                    <a:pt x="4104" y="12376"/>
                    <a:pt x="3670" y="12009"/>
                  </a:cubicBezTo>
                  <a:cubicBezTo>
                    <a:pt x="3537" y="11909"/>
                    <a:pt x="3437" y="11808"/>
                    <a:pt x="3370" y="11675"/>
                  </a:cubicBezTo>
                  <a:cubicBezTo>
                    <a:pt x="3270" y="11542"/>
                    <a:pt x="3203" y="11408"/>
                    <a:pt x="3236" y="11308"/>
                  </a:cubicBezTo>
                  <a:cubicBezTo>
                    <a:pt x="3270" y="11175"/>
                    <a:pt x="3370" y="11075"/>
                    <a:pt x="3537" y="11041"/>
                  </a:cubicBezTo>
                  <a:cubicBezTo>
                    <a:pt x="3614" y="11003"/>
                    <a:pt x="3702" y="10986"/>
                    <a:pt x="3795" y="10967"/>
                  </a:cubicBezTo>
                  <a:lnTo>
                    <a:pt x="3795" y="10967"/>
                  </a:lnTo>
                  <a:cubicBezTo>
                    <a:pt x="3842" y="10972"/>
                    <a:pt x="3890" y="10975"/>
                    <a:pt x="3937" y="10975"/>
                  </a:cubicBezTo>
                  <a:lnTo>
                    <a:pt x="3937" y="10931"/>
                  </a:lnTo>
                  <a:lnTo>
                    <a:pt x="3937" y="10931"/>
                  </a:lnTo>
                  <a:cubicBezTo>
                    <a:pt x="3959" y="10924"/>
                    <a:pt x="3981" y="10917"/>
                    <a:pt x="4004" y="10908"/>
                  </a:cubicBezTo>
                  <a:lnTo>
                    <a:pt x="4871" y="10741"/>
                  </a:lnTo>
                  <a:lnTo>
                    <a:pt x="4004" y="10674"/>
                  </a:lnTo>
                  <a:cubicBezTo>
                    <a:pt x="3337" y="10574"/>
                    <a:pt x="2703" y="10174"/>
                    <a:pt x="2169" y="9707"/>
                  </a:cubicBezTo>
                  <a:cubicBezTo>
                    <a:pt x="1602" y="9240"/>
                    <a:pt x="1202" y="8706"/>
                    <a:pt x="901" y="8173"/>
                  </a:cubicBezTo>
                  <a:cubicBezTo>
                    <a:pt x="601" y="7672"/>
                    <a:pt x="434" y="7172"/>
                    <a:pt x="401" y="6838"/>
                  </a:cubicBezTo>
                  <a:cubicBezTo>
                    <a:pt x="401" y="6671"/>
                    <a:pt x="401" y="6538"/>
                    <a:pt x="434" y="6471"/>
                  </a:cubicBezTo>
                  <a:cubicBezTo>
                    <a:pt x="501" y="6371"/>
                    <a:pt x="501" y="6338"/>
                    <a:pt x="501" y="6338"/>
                  </a:cubicBezTo>
                  <a:cubicBezTo>
                    <a:pt x="501" y="6338"/>
                    <a:pt x="501" y="6204"/>
                    <a:pt x="735" y="6038"/>
                  </a:cubicBezTo>
                  <a:cubicBezTo>
                    <a:pt x="868" y="5971"/>
                    <a:pt x="1068" y="5871"/>
                    <a:pt x="1368" y="5871"/>
                  </a:cubicBezTo>
                  <a:cubicBezTo>
                    <a:pt x="1420" y="5868"/>
                    <a:pt x="1472" y="5867"/>
                    <a:pt x="1523" y="5867"/>
                  </a:cubicBezTo>
                  <a:cubicBezTo>
                    <a:pt x="1770" y="5867"/>
                    <a:pt x="2017" y="5894"/>
                    <a:pt x="2264" y="5924"/>
                  </a:cubicBezTo>
                  <a:lnTo>
                    <a:pt x="2264" y="5924"/>
                  </a:lnTo>
                  <a:cubicBezTo>
                    <a:pt x="2322" y="5955"/>
                    <a:pt x="2379" y="5982"/>
                    <a:pt x="2436" y="6004"/>
                  </a:cubicBezTo>
                  <a:cubicBezTo>
                    <a:pt x="2446" y="5985"/>
                    <a:pt x="2454" y="5967"/>
                    <a:pt x="2462" y="5949"/>
                  </a:cubicBezTo>
                  <a:lnTo>
                    <a:pt x="2462" y="5949"/>
                  </a:lnTo>
                  <a:cubicBezTo>
                    <a:pt x="2713" y="5980"/>
                    <a:pt x="2964" y="6008"/>
                    <a:pt x="3215" y="6008"/>
                  </a:cubicBezTo>
                  <a:cubicBezTo>
                    <a:pt x="3267" y="6008"/>
                    <a:pt x="3318" y="6007"/>
                    <a:pt x="3370" y="6004"/>
                  </a:cubicBezTo>
                  <a:cubicBezTo>
                    <a:pt x="2736" y="5704"/>
                    <a:pt x="2202" y="5504"/>
                    <a:pt x="1769" y="4937"/>
                  </a:cubicBezTo>
                  <a:cubicBezTo>
                    <a:pt x="1535" y="4537"/>
                    <a:pt x="1335" y="4003"/>
                    <a:pt x="1335" y="3469"/>
                  </a:cubicBezTo>
                  <a:cubicBezTo>
                    <a:pt x="1268" y="2935"/>
                    <a:pt x="1435" y="2302"/>
                    <a:pt x="1835" y="2001"/>
                  </a:cubicBezTo>
                  <a:cubicBezTo>
                    <a:pt x="1991" y="1872"/>
                    <a:pt x="2166" y="1823"/>
                    <a:pt x="2361" y="1823"/>
                  </a:cubicBezTo>
                  <a:cubicBezTo>
                    <a:pt x="2418" y="1823"/>
                    <a:pt x="2476" y="1827"/>
                    <a:pt x="2536" y="1835"/>
                  </a:cubicBezTo>
                  <a:cubicBezTo>
                    <a:pt x="2709" y="1835"/>
                    <a:pt x="2883" y="1890"/>
                    <a:pt x="3042" y="1946"/>
                  </a:cubicBezTo>
                  <a:lnTo>
                    <a:pt x="3042" y="1946"/>
                  </a:lnTo>
                  <a:cubicBezTo>
                    <a:pt x="3051" y="1953"/>
                    <a:pt x="3060" y="1961"/>
                    <a:pt x="3070" y="1968"/>
                  </a:cubicBezTo>
                  <a:lnTo>
                    <a:pt x="3076" y="1957"/>
                  </a:lnTo>
                  <a:lnTo>
                    <a:pt x="3076" y="1957"/>
                  </a:lnTo>
                  <a:cubicBezTo>
                    <a:pt x="3120" y="1973"/>
                    <a:pt x="3162" y="1988"/>
                    <a:pt x="3203" y="2001"/>
                  </a:cubicBezTo>
                  <a:lnTo>
                    <a:pt x="3770" y="2268"/>
                  </a:lnTo>
                  <a:lnTo>
                    <a:pt x="3770" y="2268"/>
                  </a:lnTo>
                  <a:lnTo>
                    <a:pt x="3270" y="1835"/>
                  </a:lnTo>
                  <a:cubicBezTo>
                    <a:pt x="2936" y="1534"/>
                    <a:pt x="2669" y="1268"/>
                    <a:pt x="2536" y="967"/>
                  </a:cubicBezTo>
                  <a:cubicBezTo>
                    <a:pt x="2369" y="667"/>
                    <a:pt x="2336" y="334"/>
                    <a:pt x="2536" y="267"/>
                  </a:cubicBezTo>
                  <a:cubicBezTo>
                    <a:pt x="2703" y="133"/>
                    <a:pt x="2903" y="133"/>
                    <a:pt x="3036" y="133"/>
                  </a:cubicBezTo>
                  <a:cubicBezTo>
                    <a:pt x="3036" y="33"/>
                    <a:pt x="3103" y="33"/>
                    <a:pt x="3103" y="33"/>
                  </a:cubicBezTo>
                  <a:cubicBezTo>
                    <a:pt x="3103" y="33"/>
                    <a:pt x="3070" y="33"/>
                    <a:pt x="2936" y="0"/>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2"/>
            <p:cNvSpPr/>
            <p:nvPr/>
          </p:nvSpPr>
          <p:spPr>
            <a:xfrm>
              <a:off x="2663651" y="3605397"/>
              <a:ext cx="40582" cy="24400"/>
            </a:xfrm>
            <a:custGeom>
              <a:avLst/>
              <a:gdLst/>
              <a:ahLst/>
              <a:cxnLst/>
              <a:rect l="l" t="t" r="r" b="b"/>
              <a:pathLst>
                <a:path w="2869" h="1725" extrusionOk="0">
                  <a:moveTo>
                    <a:pt x="221" y="1"/>
                  </a:moveTo>
                  <a:cubicBezTo>
                    <a:pt x="134" y="1"/>
                    <a:pt x="67" y="17"/>
                    <a:pt x="33" y="51"/>
                  </a:cubicBezTo>
                  <a:cubicBezTo>
                    <a:pt x="0" y="151"/>
                    <a:pt x="167" y="318"/>
                    <a:pt x="367" y="418"/>
                  </a:cubicBezTo>
                  <a:cubicBezTo>
                    <a:pt x="500" y="468"/>
                    <a:pt x="617" y="493"/>
                    <a:pt x="705" y="493"/>
                  </a:cubicBezTo>
                  <a:cubicBezTo>
                    <a:pt x="792" y="493"/>
                    <a:pt x="851" y="468"/>
                    <a:pt x="867" y="418"/>
                  </a:cubicBezTo>
                  <a:cubicBezTo>
                    <a:pt x="934" y="318"/>
                    <a:pt x="767" y="151"/>
                    <a:pt x="534" y="51"/>
                  </a:cubicBezTo>
                  <a:cubicBezTo>
                    <a:pt x="417" y="17"/>
                    <a:pt x="309" y="1"/>
                    <a:pt x="221" y="1"/>
                  </a:cubicBezTo>
                  <a:close/>
                  <a:moveTo>
                    <a:pt x="1606" y="444"/>
                  </a:moveTo>
                  <a:cubicBezTo>
                    <a:pt x="1526" y="444"/>
                    <a:pt x="1465" y="467"/>
                    <a:pt x="1434" y="518"/>
                  </a:cubicBezTo>
                  <a:cubicBezTo>
                    <a:pt x="1301" y="684"/>
                    <a:pt x="1468" y="1051"/>
                    <a:pt x="1835" y="1385"/>
                  </a:cubicBezTo>
                  <a:cubicBezTo>
                    <a:pt x="2093" y="1596"/>
                    <a:pt x="2383" y="1724"/>
                    <a:pt x="2580" y="1724"/>
                  </a:cubicBezTo>
                  <a:cubicBezTo>
                    <a:pt x="2663" y="1724"/>
                    <a:pt x="2729" y="1701"/>
                    <a:pt x="2769" y="1652"/>
                  </a:cubicBezTo>
                  <a:cubicBezTo>
                    <a:pt x="2869" y="1485"/>
                    <a:pt x="2702" y="1051"/>
                    <a:pt x="2335" y="751"/>
                  </a:cubicBezTo>
                  <a:cubicBezTo>
                    <a:pt x="2079" y="565"/>
                    <a:pt x="1791" y="444"/>
                    <a:pt x="1606" y="444"/>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52"/>
            <p:cNvSpPr/>
            <p:nvPr/>
          </p:nvSpPr>
          <p:spPr>
            <a:xfrm>
              <a:off x="2573519" y="3509819"/>
              <a:ext cx="23608" cy="39776"/>
            </a:xfrm>
            <a:custGeom>
              <a:avLst/>
              <a:gdLst/>
              <a:ahLst/>
              <a:cxnLst/>
              <a:rect l="l" t="t" r="r" b="b"/>
              <a:pathLst>
                <a:path w="1669" h="2812" extrusionOk="0">
                  <a:moveTo>
                    <a:pt x="329" y="0"/>
                  </a:moveTo>
                  <a:cubicBezTo>
                    <a:pt x="320" y="0"/>
                    <a:pt x="310" y="1"/>
                    <a:pt x="301" y="3"/>
                  </a:cubicBezTo>
                  <a:cubicBezTo>
                    <a:pt x="68" y="36"/>
                    <a:pt x="1" y="470"/>
                    <a:pt x="134" y="937"/>
                  </a:cubicBezTo>
                  <a:cubicBezTo>
                    <a:pt x="226" y="1364"/>
                    <a:pt x="457" y="1679"/>
                    <a:pt x="649" y="1679"/>
                  </a:cubicBezTo>
                  <a:cubicBezTo>
                    <a:pt x="667" y="1679"/>
                    <a:pt x="684" y="1676"/>
                    <a:pt x="701" y="1671"/>
                  </a:cubicBezTo>
                  <a:cubicBezTo>
                    <a:pt x="902" y="1637"/>
                    <a:pt x="968" y="1170"/>
                    <a:pt x="868" y="770"/>
                  </a:cubicBezTo>
                  <a:cubicBezTo>
                    <a:pt x="805" y="325"/>
                    <a:pt x="528" y="0"/>
                    <a:pt x="329" y="0"/>
                  </a:cubicBezTo>
                  <a:close/>
                  <a:moveTo>
                    <a:pt x="1102" y="1999"/>
                  </a:moveTo>
                  <a:cubicBezTo>
                    <a:pt x="1090" y="1999"/>
                    <a:pt x="1079" y="2001"/>
                    <a:pt x="1068" y="2004"/>
                  </a:cubicBezTo>
                  <a:cubicBezTo>
                    <a:pt x="1002" y="2104"/>
                    <a:pt x="1002" y="2304"/>
                    <a:pt x="1168" y="2505"/>
                  </a:cubicBezTo>
                  <a:cubicBezTo>
                    <a:pt x="1285" y="2709"/>
                    <a:pt x="1453" y="2811"/>
                    <a:pt x="1538" y="2811"/>
                  </a:cubicBezTo>
                  <a:cubicBezTo>
                    <a:pt x="1550" y="2811"/>
                    <a:pt x="1560" y="2809"/>
                    <a:pt x="1569" y="2805"/>
                  </a:cubicBezTo>
                  <a:cubicBezTo>
                    <a:pt x="1669" y="2771"/>
                    <a:pt x="1669" y="2571"/>
                    <a:pt x="1502" y="2304"/>
                  </a:cubicBezTo>
                  <a:cubicBezTo>
                    <a:pt x="1382" y="2125"/>
                    <a:pt x="1209" y="1999"/>
                    <a:pt x="1102" y="1999"/>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52"/>
            <p:cNvSpPr/>
            <p:nvPr/>
          </p:nvSpPr>
          <p:spPr>
            <a:xfrm>
              <a:off x="2334341" y="3637096"/>
              <a:ext cx="310440" cy="259476"/>
            </a:xfrm>
            <a:custGeom>
              <a:avLst/>
              <a:gdLst/>
              <a:ahLst/>
              <a:cxnLst/>
              <a:rect l="l" t="t" r="r" b="b"/>
              <a:pathLst>
                <a:path w="21947" h="18344" extrusionOk="0">
                  <a:moveTo>
                    <a:pt x="4894" y="0"/>
                  </a:moveTo>
                  <a:cubicBezTo>
                    <a:pt x="4605" y="0"/>
                    <a:pt x="4298" y="183"/>
                    <a:pt x="3967" y="645"/>
                  </a:cubicBezTo>
                  <a:cubicBezTo>
                    <a:pt x="2933" y="2113"/>
                    <a:pt x="3734" y="4481"/>
                    <a:pt x="4735" y="5782"/>
                  </a:cubicBezTo>
                  <a:cubicBezTo>
                    <a:pt x="4270" y="5473"/>
                    <a:pt x="3692" y="5278"/>
                    <a:pt x="3144" y="5278"/>
                  </a:cubicBezTo>
                  <a:cubicBezTo>
                    <a:pt x="2512" y="5278"/>
                    <a:pt x="1921" y="5538"/>
                    <a:pt x="1599" y="6182"/>
                  </a:cubicBezTo>
                  <a:cubicBezTo>
                    <a:pt x="898" y="7583"/>
                    <a:pt x="2533" y="8818"/>
                    <a:pt x="3434" y="9685"/>
                  </a:cubicBezTo>
                  <a:cubicBezTo>
                    <a:pt x="3287" y="9678"/>
                    <a:pt x="3131" y="9671"/>
                    <a:pt x="2971" y="9671"/>
                  </a:cubicBezTo>
                  <a:cubicBezTo>
                    <a:pt x="2331" y="9671"/>
                    <a:pt x="1632" y="9778"/>
                    <a:pt x="1232" y="10419"/>
                  </a:cubicBezTo>
                  <a:cubicBezTo>
                    <a:pt x="1" y="12461"/>
                    <a:pt x="4684" y="14152"/>
                    <a:pt x="7072" y="14152"/>
                  </a:cubicBezTo>
                  <a:cubicBezTo>
                    <a:pt x="7268" y="14152"/>
                    <a:pt x="7449" y="14140"/>
                    <a:pt x="7610" y="14116"/>
                  </a:cubicBezTo>
                  <a:lnTo>
                    <a:pt x="7610" y="14116"/>
                  </a:lnTo>
                  <a:cubicBezTo>
                    <a:pt x="6501" y="14672"/>
                    <a:pt x="6150" y="16378"/>
                    <a:pt x="7403" y="16990"/>
                  </a:cubicBezTo>
                  <a:cubicBezTo>
                    <a:pt x="7996" y="17297"/>
                    <a:pt x="8676" y="17415"/>
                    <a:pt x="9352" y="17415"/>
                  </a:cubicBezTo>
                  <a:cubicBezTo>
                    <a:pt x="9779" y="17415"/>
                    <a:pt x="10205" y="17368"/>
                    <a:pt x="10605" y="17290"/>
                  </a:cubicBezTo>
                  <a:cubicBezTo>
                    <a:pt x="10972" y="17190"/>
                    <a:pt x="13741" y="16356"/>
                    <a:pt x="13874" y="16089"/>
                  </a:cubicBezTo>
                  <a:lnTo>
                    <a:pt x="13874" y="16089"/>
                  </a:lnTo>
                  <a:cubicBezTo>
                    <a:pt x="13389" y="17472"/>
                    <a:pt x="13910" y="18344"/>
                    <a:pt x="14872" y="18344"/>
                  </a:cubicBezTo>
                  <a:cubicBezTo>
                    <a:pt x="15232" y="18344"/>
                    <a:pt x="15655" y="18221"/>
                    <a:pt x="16109" y="17957"/>
                  </a:cubicBezTo>
                  <a:cubicBezTo>
                    <a:pt x="17777" y="16990"/>
                    <a:pt x="20946" y="15456"/>
                    <a:pt x="21413" y="13421"/>
                  </a:cubicBezTo>
                  <a:lnTo>
                    <a:pt x="21413" y="13154"/>
                  </a:lnTo>
                  <a:cubicBezTo>
                    <a:pt x="21947" y="10185"/>
                    <a:pt x="21046" y="7617"/>
                    <a:pt x="18544" y="5849"/>
                  </a:cubicBezTo>
                  <a:cubicBezTo>
                    <a:pt x="13741" y="2513"/>
                    <a:pt x="9671" y="5082"/>
                    <a:pt x="7070" y="2313"/>
                  </a:cubicBezTo>
                  <a:cubicBezTo>
                    <a:pt x="6467" y="1685"/>
                    <a:pt x="5770" y="0"/>
                    <a:pt x="48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52"/>
            <p:cNvSpPr/>
            <p:nvPr/>
          </p:nvSpPr>
          <p:spPr>
            <a:xfrm>
              <a:off x="2332417" y="3712276"/>
              <a:ext cx="310483" cy="192513"/>
            </a:xfrm>
            <a:custGeom>
              <a:avLst/>
              <a:gdLst/>
              <a:ahLst/>
              <a:cxnLst/>
              <a:rect l="l" t="t" r="r" b="b"/>
              <a:pathLst>
                <a:path w="21950" h="13610" extrusionOk="0">
                  <a:moveTo>
                    <a:pt x="14010" y="10808"/>
                  </a:moveTo>
                  <a:cubicBezTo>
                    <a:pt x="13910" y="11108"/>
                    <a:pt x="11175" y="11942"/>
                    <a:pt x="10741" y="12009"/>
                  </a:cubicBezTo>
                  <a:cubicBezTo>
                    <a:pt x="9707" y="12209"/>
                    <a:pt x="8540" y="12209"/>
                    <a:pt x="7539" y="11708"/>
                  </a:cubicBezTo>
                  <a:cubicBezTo>
                    <a:pt x="6272" y="11108"/>
                    <a:pt x="6672" y="9373"/>
                    <a:pt x="7773" y="8840"/>
                  </a:cubicBezTo>
                  <a:cubicBezTo>
                    <a:pt x="5704" y="9173"/>
                    <a:pt x="0" y="7372"/>
                    <a:pt x="1335" y="5137"/>
                  </a:cubicBezTo>
                  <a:cubicBezTo>
                    <a:pt x="1768" y="4336"/>
                    <a:pt x="2769" y="4370"/>
                    <a:pt x="3536" y="4437"/>
                  </a:cubicBezTo>
                  <a:cubicBezTo>
                    <a:pt x="2602" y="3503"/>
                    <a:pt x="1001" y="2302"/>
                    <a:pt x="1702" y="934"/>
                  </a:cubicBezTo>
                  <a:cubicBezTo>
                    <a:pt x="2002" y="334"/>
                    <a:pt x="2502" y="100"/>
                    <a:pt x="3069" y="0"/>
                  </a:cubicBezTo>
                  <a:lnTo>
                    <a:pt x="2736" y="267"/>
                  </a:lnTo>
                  <a:cubicBezTo>
                    <a:pt x="1435" y="2535"/>
                    <a:pt x="4937" y="4036"/>
                    <a:pt x="4937" y="4036"/>
                  </a:cubicBezTo>
                  <a:cubicBezTo>
                    <a:pt x="4937" y="4036"/>
                    <a:pt x="1435" y="4870"/>
                    <a:pt x="2936" y="6471"/>
                  </a:cubicBezTo>
                  <a:cubicBezTo>
                    <a:pt x="4437" y="8006"/>
                    <a:pt x="8506" y="8139"/>
                    <a:pt x="8506" y="8139"/>
                  </a:cubicBezTo>
                  <a:cubicBezTo>
                    <a:pt x="8506" y="8139"/>
                    <a:pt x="7206" y="9207"/>
                    <a:pt x="8707" y="9940"/>
                  </a:cubicBezTo>
                  <a:cubicBezTo>
                    <a:pt x="10208" y="10641"/>
                    <a:pt x="13210" y="9140"/>
                    <a:pt x="13210" y="9140"/>
                  </a:cubicBezTo>
                  <a:cubicBezTo>
                    <a:pt x="10942" y="8606"/>
                    <a:pt x="8607" y="6638"/>
                    <a:pt x="8707" y="5270"/>
                  </a:cubicBezTo>
                  <a:cubicBezTo>
                    <a:pt x="8773" y="3869"/>
                    <a:pt x="10174" y="3869"/>
                    <a:pt x="10174" y="3869"/>
                  </a:cubicBezTo>
                  <a:cubicBezTo>
                    <a:pt x="10174" y="3869"/>
                    <a:pt x="9374" y="3136"/>
                    <a:pt x="9107" y="1935"/>
                  </a:cubicBezTo>
                  <a:cubicBezTo>
                    <a:pt x="8907" y="667"/>
                    <a:pt x="10708" y="434"/>
                    <a:pt x="10708" y="434"/>
                  </a:cubicBezTo>
                  <a:cubicBezTo>
                    <a:pt x="10708" y="434"/>
                    <a:pt x="9474" y="1301"/>
                    <a:pt x="10308" y="2769"/>
                  </a:cubicBezTo>
                  <a:cubicBezTo>
                    <a:pt x="11142" y="4170"/>
                    <a:pt x="13010" y="4036"/>
                    <a:pt x="13010" y="4036"/>
                  </a:cubicBezTo>
                  <a:cubicBezTo>
                    <a:pt x="13010" y="4036"/>
                    <a:pt x="10741" y="4703"/>
                    <a:pt x="11876" y="6104"/>
                  </a:cubicBezTo>
                  <a:cubicBezTo>
                    <a:pt x="13010" y="7472"/>
                    <a:pt x="16579" y="7672"/>
                    <a:pt x="19214" y="5270"/>
                  </a:cubicBezTo>
                  <a:cubicBezTo>
                    <a:pt x="20382" y="4136"/>
                    <a:pt x="20448" y="2969"/>
                    <a:pt x="20181" y="2001"/>
                  </a:cubicBezTo>
                  <a:cubicBezTo>
                    <a:pt x="21516" y="3636"/>
                    <a:pt x="21949" y="5671"/>
                    <a:pt x="21549" y="7939"/>
                  </a:cubicBezTo>
                  <a:cubicBezTo>
                    <a:pt x="21549" y="8006"/>
                    <a:pt x="21516" y="8106"/>
                    <a:pt x="21516" y="8173"/>
                  </a:cubicBezTo>
                  <a:cubicBezTo>
                    <a:pt x="21082" y="10274"/>
                    <a:pt x="17880" y="11808"/>
                    <a:pt x="16212" y="12709"/>
                  </a:cubicBezTo>
                  <a:cubicBezTo>
                    <a:pt x="14544" y="13610"/>
                    <a:pt x="13343" y="12709"/>
                    <a:pt x="14010" y="1080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52"/>
            <p:cNvSpPr/>
            <p:nvPr/>
          </p:nvSpPr>
          <p:spPr>
            <a:xfrm>
              <a:off x="2471604" y="3695755"/>
              <a:ext cx="119398" cy="151479"/>
            </a:xfrm>
            <a:custGeom>
              <a:avLst/>
              <a:gdLst/>
              <a:ahLst/>
              <a:cxnLst/>
              <a:rect l="l" t="t" r="r" b="b"/>
              <a:pathLst>
                <a:path w="8441" h="10709" extrusionOk="0">
                  <a:moveTo>
                    <a:pt x="901" y="1"/>
                  </a:moveTo>
                  <a:cubicBezTo>
                    <a:pt x="901" y="1"/>
                    <a:pt x="882" y="1"/>
                    <a:pt x="814" y="15"/>
                  </a:cubicBezTo>
                  <a:lnTo>
                    <a:pt x="814" y="15"/>
                  </a:lnTo>
                  <a:cubicBezTo>
                    <a:pt x="888" y="13"/>
                    <a:pt x="901" y="1"/>
                    <a:pt x="901" y="1"/>
                  </a:cubicBezTo>
                  <a:close/>
                  <a:moveTo>
                    <a:pt x="601" y="1"/>
                  </a:moveTo>
                  <a:cubicBezTo>
                    <a:pt x="501" y="34"/>
                    <a:pt x="334" y="134"/>
                    <a:pt x="201" y="301"/>
                  </a:cubicBezTo>
                  <a:cubicBezTo>
                    <a:pt x="89" y="413"/>
                    <a:pt x="127" y="555"/>
                    <a:pt x="236" y="708"/>
                  </a:cubicBezTo>
                  <a:lnTo>
                    <a:pt x="236" y="708"/>
                  </a:lnTo>
                  <a:cubicBezTo>
                    <a:pt x="235" y="705"/>
                    <a:pt x="235" y="703"/>
                    <a:pt x="234" y="701"/>
                  </a:cubicBezTo>
                  <a:cubicBezTo>
                    <a:pt x="201" y="668"/>
                    <a:pt x="201" y="601"/>
                    <a:pt x="201" y="501"/>
                  </a:cubicBezTo>
                  <a:cubicBezTo>
                    <a:pt x="201" y="468"/>
                    <a:pt x="234" y="367"/>
                    <a:pt x="268" y="334"/>
                  </a:cubicBezTo>
                  <a:cubicBezTo>
                    <a:pt x="301" y="267"/>
                    <a:pt x="368" y="267"/>
                    <a:pt x="401" y="201"/>
                  </a:cubicBezTo>
                  <a:cubicBezTo>
                    <a:pt x="434" y="167"/>
                    <a:pt x="468" y="134"/>
                    <a:pt x="534" y="134"/>
                  </a:cubicBezTo>
                  <a:cubicBezTo>
                    <a:pt x="601" y="101"/>
                    <a:pt x="701" y="34"/>
                    <a:pt x="735" y="34"/>
                  </a:cubicBezTo>
                  <a:cubicBezTo>
                    <a:pt x="767" y="26"/>
                    <a:pt x="793" y="20"/>
                    <a:pt x="814" y="15"/>
                  </a:cubicBezTo>
                  <a:lnTo>
                    <a:pt x="814" y="15"/>
                  </a:lnTo>
                  <a:cubicBezTo>
                    <a:pt x="809" y="15"/>
                    <a:pt x="803" y="15"/>
                    <a:pt x="798" y="15"/>
                  </a:cubicBezTo>
                  <a:cubicBezTo>
                    <a:pt x="753" y="15"/>
                    <a:pt x="690" y="12"/>
                    <a:pt x="601" y="1"/>
                  </a:cubicBezTo>
                  <a:close/>
                  <a:moveTo>
                    <a:pt x="236" y="708"/>
                  </a:moveTo>
                  <a:cubicBezTo>
                    <a:pt x="272" y="840"/>
                    <a:pt x="403" y="1002"/>
                    <a:pt x="534" y="1068"/>
                  </a:cubicBezTo>
                  <a:cubicBezTo>
                    <a:pt x="698" y="1231"/>
                    <a:pt x="910" y="1378"/>
                    <a:pt x="1183" y="1509"/>
                  </a:cubicBezTo>
                  <a:lnTo>
                    <a:pt x="1183" y="1509"/>
                  </a:lnTo>
                  <a:cubicBezTo>
                    <a:pt x="1088" y="1514"/>
                    <a:pt x="992" y="1522"/>
                    <a:pt x="901" y="1535"/>
                  </a:cubicBezTo>
                  <a:cubicBezTo>
                    <a:pt x="635" y="1635"/>
                    <a:pt x="401" y="1768"/>
                    <a:pt x="234" y="2002"/>
                  </a:cubicBezTo>
                  <a:cubicBezTo>
                    <a:pt x="67" y="2269"/>
                    <a:pt x="34" y="2602"/>
                    <a:pt x="34" y="2869"/>
                  </a:cubicBezTo>
                  <a:cubicBezTo>
                    <a:pt x="34" y="3169"/>
                    <a:pt x="101" y="3470"/>
                    <a:pt x="234" y="3770"/>
                  </a:cubicBezTo>
                  <a:cubicBezTo>
                    <a:pt x="434" y="4304"/>
                    <a:pt x="801" y="4771"/>
                    <a:pt x="1235" y="5037"/>
                  </a:cubicBezTo>
                  <a:cubicBezTo>
                    <a:pt x="1362" y="5133"/>
                    <a:pt x="1497" y="5212"/>
                    <a:pt x="1630" y="5275"/>
                  </a:cubicBezTo>
                  <a:lnTo>
                    <a:pt x="1630" y="5275"/>
                  </a:lnTo>
                  <a:cubicBezTo>
                    <a:pt x="1471" y="5326"/>
                    <a:pt x="1328" y="5382"/>
                    <a:pt x="1202" y="5438"/>
                  </a:cubicBezTo>
                  <a:cubicBezTo>
                    <a:pt x="901" y="5538"/>
                    <a:pt x="701" y="5771"/>
                    <a:pt x="534" y="5938"/>
                  </a:cubicBezTo>
                  <a:cubicBezTo>
                    <a:pt x="501" y="6005"/>
                    <a:pt x="401" y="6105"/>
                    <a:pt x="401" y="6172"/>
                  </a:cubicBezTo>
                  <a:cubicBezTo>
                    <a:pt x="368" y="6272"/>
                    <a:pt x="368" y="6305"/>
                    <a:pt x="368" y="6338"/>
                  </a:cubicBezTo>
                  <a:lnTo>
                    <a:pt x="368" y="6472"/>
                  </a:lnTo>
                  <a:lnTo>
                    <a:pt x="368" y="6639"/>
                  </a:lnTo>
                  <a:cubicBezTo>
                    <a:pt x="368" y="6772"/>
                    <a:pt x="401" y="6939"/>
                    <a:pt x="534" y="7106"/>
                  </a:cubicBezTo>
                  <a:cubicBezTo>
                    <a:pt x="701" y="7439"/>
                    <a:pt x="1068" y="7839"/>
                    <a:pt x="1569" y="8173"/>
                  </a:cubicBezTo>
                  <a:cubicBezTo>
                    <a:pt x="2069" y="8540"/>
                    <a:pt x="2669" y="8840"/>
                    <a:pt x="3336" y="9107"/>
                  </a:cubicBezTo>
                  <a:cubicBezTo>
                    <a:pt x="3670" y="9207"/>
                    <a:pt x="4004" y="9307"/>
                    <a:pt x="4371" y="9341"/>
                  </a:cubicBezTo>
                  <a:cubicBezTo>
                    <a:pt x="4505" y="9353"/>
                    <a:pt x="4639" y="9361"/>
                    <a:pt x="4772" y="9361"/>
                  </a:cubicBezTo>
                  <a:cubicBezTo>
                    <a:pt x="4824" y="9361"/>
                    <a:pt x="4876" y="9359"/>
                    <a:pt x="4927" y="9357"/>
                  </a:cubicBezTo>
                  <a:lnTo>
                    <a:pt x="4927" y="9357"/>
                  </a:lnTo>
                  <a:cubicBezTo>
                    <a:pt x="4919" y="9363"/>
                    <a:pt x="4912" y="9368"/>
                    <a:pt x="4904" y="9374"/>
                  </a:cubicBezTo>
                  <a:cubicBezTo>
                    <a:pt x="4771" y="9507"/>
                    <a:pt x="4671" y="9674"/>
                    <a:pt x="4704" y="9941"/>
                  </a:cubicBezTo>
                  <a:cubicBezTo>
                    <a:pt x="4737" y="10141"/>
                    <a:pt x="4904" y="10275"/>
                    <a:pt x="5038" y="10341"/>
                  </a:cubicBezTo>
                  <a:cubicBezTo>
                    <a:pt x="5171" y="10441"/>
                    <a:pt x="5338" y="10475"/>
                    <a:pt x="5438" y="10508"/>
                  </a:cubicBezTo>
                  <a:cubicBezTo>
                    <a:pt x="6038" y="10675"/>
                    <a:pt x="6572" y="10708"/>
                    <a:pt x="7039" y="10708"/>
                  </a:cubicBezTo>
                  <a:cubicBezTo>
                    <a:pt x="7506" y="10708"/>
                    <a:pt x="7873" y="10641"/>
                    <a:pt x="8073" y="10608"/>
                  </a:cubicBezTo>
                  <a:cubicBezTo>
                    <a:pt x="8340" y="10508"/>
                    <a:pt x="8440" y="10441"/>
                    <a:pt x="8407" y="10441"/>
                  </a:cubicBezTo>
                  <a:cubicBezTo>
                    <a:pt x="8407" y="10441"/>
                    <a:pt x="8273" y="10475"/>
                    <a:pt x="8040" y="10508"/>
                  </a:cubicBezTo>
                  <a:cubicBezTo>
                    <a:pt x="7773" y="10541"/>
                    <a:pt x="7439" y="10608"/>
                    <a:pt x="7006" y="10608"/>
                  </a:cubicBezTo>
                  <a:cubicBezTo>
                    <a:pt x="6572" y="10608"/>
                    <a:pt x="6038" y="10541"/>
                    <a:pt x="5505" y="10341"/>
                  </a:cubicBezTo>
                  <a:cubicBezTo>
                    <a:pt x="5371" y="10308"/>
                    <a:pt x="5238" y="10275"/>
                    <a:pt x="5104" y="10174"/>
                  </a:cubicBezTo>
                  <a:cubicBezTo>
                    <a:pt x="5004" y="10108"/>
                    <a:pt x="4904" y="10008"/>
                    <a:pt x="4871" y="9874"/>
                  </a:cubicBezTo>
                  <a:cubicBezTo>
                    <a:pt x="4871" y="9808"/>
                    <a:pt x="4904" y="9674"/>
                    <a:pt x="5038" y="9541"/>
                  </a:cubicBezTo>
                  <a:cubicBezTo>
                    <a:pt x="5098" y="9450"/>
                    <a:pt x="5240" y="9360"/>
                    <a:pt x="5365" y="9294"/>
                  </a:cubicBezTo>
                  <a:lnTo>
                    <a:pt x="5365" y="9294"/>
                  </a:lnTo>
                  <a:cubicBezTo>
                    <a:pt x="5390" y="9288"/>
                    <a:pt x="5414" y="9281"/>
                    <a:pt x="5438" y="9274"/>
                  </a:cubicBezTo>
                  <a:cubicBezTo>
                    <a:pt x="5436" y="9268"/>
                    <a:pt x="5434" y="9262"/>
                    <a:pt x="5432" y="9256"/>
                  </a:cubicBezTo>
                  <a:lnTo>
                    <a:pt x="5432" y="9256"/>
                  </a:lnTo>
                  <a:lnTo>
                    <a:pt x="6105" y="8807"/>
                  </a:lnTo>
                  <a:lnTo>
                    <a:pt x="5338" y="9040"/>
                  </a:lnTo>
                  <a:cubicBezTo>
                    <a:pt x="5338" y="9040"/>
                    <a:pt x="5338" y="9040"/>
                    <a:pt x="5338" y="9040"/>
                  </a:cubicBezTo>
                  <a:lnTo>
                    <a:pt x="5338" y="9040"/>
                  </a:lnTo>
                  <a:cubicBezTo>
                    <a:pt x="5156" y="9088"/>
                    <a:pt x="4968" y="9109"/>
                    <a:pt x="4779" y="9109"/>
                  </a:cubicBezTo>
                  <a:cubicBezTo>
                    <a:pt x="4307" y="9109"/>
                    <a:pt x="3822" y="8983"/>
                    <a:pt x="3370" y="8840"/>
                  </a:cubicBezTo>
                  <a:cubicBezTo>
                    <a:pt x="2736" y="8607"/>
                    <a:pt x="2169" y="8306"/>
                    <a:pt x="1702" y="7940"/>
                  </a:cubicBezTo>
                  <a:cubicBezTo>
                    <a:pt x="1235" y="7606"/>
                    <a:pt x="935" y="7206"/>
                    <a:pt x="768" y="6939"/>
                  </a:cubicBezTo>
                  <a:cubicBezTo>
                    <a:pt x="701" y="6805"/>
                    <a:pt x="701" y="6672"/>
                    <a:pt x="668" y="6605"/>
                  </a:cubicBezTo>
                  <a:lnTo>
                    <a:pt x="668" y="6472"/>
                  </a:lnTo>
                  <a:cubicBezTo>
                    <a:pt x="668" y="6472"/>
                    <a:pt x="601" y="6338"/>
                    <a:pt x="768" y="6105"/>
                  </a:cubicBezTo>
                  <a:cubicBezTo>
                    <a:pt x="868" y="5971"/>
                    <a:pt x="1035" y="5838"/>
                    <a:pt x="1268" y="5705"/>
                  </a:cubicBezTo>
                  <a:cubicBezTo>
                    <a:pt x="1545" y="5597"/>
                    <a:pt x="1828" y="5518"/>
                    <a:pt x="2109" y="5438"/>
                  </a:cubicBezTo>
                  <a:lnTo>
                    <a:pt x="2109" y="5438"/>
                  </a:lnTo>
                  <a:cubicBezTo>
                    <a:pt x="2217" y="5460"/>
                    <a:pt x="2317" y="5471"/>
                    <a:pt x="2402" y="5471"/>
                  </a:cubicBezTo>
                  <a:cubicBezTo>
                    <a:pt x="2402" y="5427"/>
                    <a:pt x="2401" y="5388"/>
                    <a:pt x="2398" y="5353"/>
                  </a:cubicBezTo>
                  <a:lnTo>
                    <a:pt x="2398" y="5353"/>
                  </a:lnTo>
                  <a:cubicBezTo>
                    <a:pt x="2628" y="5283"/>
                    <a:pt x="2854" y="5206"/>
                    <a:pt x="3070" y="5104"/>
                  </a:cubicBezTo>
                  <a:cubicBezTo>
                    <a:pt x="2436" y="5037"/>
                    <a:pt x="1869" y="5037"/>
                    <a:pt x="1268" y="4671"/>
                  </a:cubicBezTo>
                  <a:cubicBezTo>
                    <a:pt x="901" y="4437"/>
                    <a:pt x="568" y="4003"/>
                    <a:pt x="334" y="3536"/>
                  </a:cubicBezTo>
                  <a:cubicBezTo>
                    <a:pt x="101" y="3103"/>
                    <a:pt x="1" y="2502"/>
                    <a:pt x="234" y="2102"/>
                  </a:cubicBezTo>
                  <a:cubicBezTo>
                    <a:pt x="368" y="1869"/>
                    <a:pt x="568" y="1768"/>
                    <a:pt x="768" y="1668"/>
                  </a:cubicBezTo>
                  <a:cubicBezTo>
                    <a:pt x="997" y="1603"/>
                    <a:pt x="1227" y="1602"/>
                    <a:pt x="1393" y="1602"/>
                  </a:cubicBezTo>
                  <a:lnTo>
                    <a:pt x="1393" y="1602"/>
                  </a:lnTo>
                  <a:cubicBezTo>
                    <a:pt x="1449" y="1624"/>
                    <a:pt x="1508" y="1647"/>
                    <a:pt x="1569" y="1668"/>
                  </a:cubicBezTo>
                  <a:cubicBezTo>
                    <a:pt x="1569" y="1653"/>
                    <a:pt x="1569" y="1629"/>
                    <a:pt x="1572" y="1602"/>
                  </a:cubicBezTo>
                  <a:lnTo>
                    <a:pt x="2036" y="1602"/>
                  </a:lnTo>
                  <a:lnTo>
                    <a:pt x="1435" y="1435"/>
                  </a:lnTo>
                  <a:cubicBezTo>
                    <a:pt x="1035" y="1301"/>
                    <a:pt x="701" y="1135"/>
                    <a:pt x="434" y="935"/>
                  </a:cubicBezTo>
                  <a:cubicBezTo>
                    <a:pt x="358" y="858"/>
                    <a:pt x="289" y="782"/>
                    <a:pt x="236" y="708"/>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52"/>
            <p:cNvSpPr/>
            <p:nvPr/>
          </p:nvSpPr>
          <p:spPr>
            <a:xfrm>
              <a:off x="2518792" y="3704327"/>
              <a:ext cx="41530" cy="13070"/>
            </a:xfrm>
            <a:custGeom>
              <a:avLst/>
              <a:gdLst/>
              <a:ahLst/>
              <a:cxnLst/>
              <a:rect l="l" t="t" r="r" b="b"/>
              <a:pathLst>
                <a:path w="2936" h="924" extrusionOk="0">
                  <a:moveTo>
                    <a:pt x="434" y="62"/>
                  </a:moveTo>
                  <a:cubicBezTo>
                    <a:pt x="201" y="62"/>
                    <a:pt x="0" y="162"/>
                    <a:pt x="0" y="262"/>
                  </a:cubicBezTo>
                  <a:cubicBezTo>
                    <a:pt x="0" y="362"/>
                    <a:pt x="201" y="495"/>
                    <a:pt x="434" y="495"/>
                  </a:cubicBezTo>
                  <a:cubicBezTo>
                    <a:pt x="701" y="495"/>
                    <a:pt x="901" y="395"/>
                    <a:pt x="901" y="262"/>
                  </a:cubicBezTo>
                  <a:cubicBezTo>
                    <a:pt x="901" y="162"/>
                    <a:pt x="701" y="62"/>
                    <a:pt x="434" y="62"/>
                  </a:cubicBezTo>
                  <a:close/>
                  <a:moveTo>
                    <a:pt x="1787" y="1"/>
                  </a:moveTo>
                  <a:cubicBezTo>
                    <a:pt x="1574" y="1"/>
                    <a:pt x="1409" y="73"/>
                    <a:pt x="1368" y="195"/>
                  </a:cubicBezTo>
                  <a:cubicBezTo>
                    <a:pt x="1335" y="362"/>
                    <a:pt x="1602" y="662"/>
                    <a:pt x="1969" y="829"/>
                  </a:cubicBezTo>
                  <a:cubicBezTo>
                    <a:pt x="2150" y="894"/>
                    <a:pt x="2317" y="923"/>
                    <a:pt x="2459" y="923"/>
                  </a:cubicBezTo>
                  <a:cubicBezTo>
                    <a:pt x="2681" y="923"/>
                    <a:pt x="2841" y="851"/>
                    <a:pt x="2903" y="729"/>
                  </a:cubicBezTo>
                  <a:cubicBezTo>
                    <a:pt x="2936" y="529"/>
                    <a:pt x="2669" y="262"/>
                    <a:pt x="2235" y="95"/>
                  </a:cubicBezTo>
                  <a:cubicBezTo>
                    <a:pt x="2079" y="30"/>
                    <a:pt x="1923" y="1"/>
                    <a:pt x="1787"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2"/>
            <p:cNvSpPr/>
            <p:nvPr/>
          </p:nvSpPr>
          <p:spPr>
            <a:xfrm>
              <a:off x="2404613" y="3654112"/>
              <a:ext cx="34924" cy="29393"/>
            </a:xfrm>
            <a:custGeom>
              <a:avLst/>
              <a:gdLst/>
              <a:ahLst/>
              <a:cxnLst/>
              <a:rect l="l" t="t" r="r" b="b"/>
              <a:pathLst>
                <a:path w="2469" h="2078" extrusionOk="0">
                  <a:moveTo>
                    <a:pt x="295" y="1"/>
                  </a:moveTo>
                  <a:cubicBezTo>
                    <a:pt x="246" y="1"/>
                    <a:pt x="202" y="14"/>
                    <a:pt x="167" y="42"/>
                  </a:cubicBezTo>
                  <a:cubicBezTo>
                    <a:pt x="0" y="143"/>
                    <a:pt x="133" y="543"/>
                    <a:pt x="400" y="910"/>
                  </a:cubicBezTo>
                  <a:cubicBezTo>
                    <a:pt x="610" y="1172"/>
                    <a:pt x="861" y="1352"/>
                    <a:pt x="1040" y="1352"/>
                  </a:cubicBezTo>
                  <a:cubicBezTo>
                    <a:pt x="1089" y="1352"/>
                    <a:pt x="1132" y="1339"/>
                    <a:pt x="1168" y="1310"/>
                  </a:cubicBezTo>
                  <a:cubicBezTo>
                    <a:pt x="1334" y="1210"/>
                    <a:pt x="1268" y="776"/>
                    <a:pt x="967" y="443"/>
                  </a:cubicBezTo>
                  <a:cubicBezTo>
                    <a:pt x="731" y="180"/>
                    <a:pt x="475" y="1"/>
                    <a:pt x="295" y="1"/>
                  </a:cubicBezTo>
                  <a:close/>
                  <a:moveTo>
                    <a:pt x="1794" y="1485"/>
                  </a:moveTo>
                  <a:cubicBezTo>
                    <a:pt x="1729" y="1485"/>
                    <a:pt x="1674" y="1504"/>
                    <a:pt x="1635" y="1544"/>
                  </a:cubicBezTo>
                  <a:cubicBezTo>
                    <a:pt x="1568" y="1610"/>
                    <a:pt x="1668" y="1810"/>
                    <a:pt x="1868" y="1944"/>
                  </a:cubicBezTo>
                  <a:cubicBezTo>
                    <a:pt x="2024" y="2033"/>
                    <a:pt x="2165" y="2077"/>
                    <a:pt x="2271" y="2077"/>
                  </a:cubicBezTo>
                  <a:cubicBezTo>
                    <a:pt x="2324" y="2077"/>
                    <a:pt x="2368" y="2066"/>
                    <a:pt x="2402" y="2044"/>
                  </a:cubicBezTo>
                  <a:cubicBezTo>
                    <a:pt x="2468" y="1944"/>
                    <a:pt x="2335" y="1744"/>
                    <a:pt x="2135" y="1610"/>
                  </a:cubicBezTo>
                  <a:cubicBezTo>
                    <a:pt x="2014" y="1529"/>
                    <a:pt x="1892" y="1485"/>
                    <a:pt x="1794" y="1485"/>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52"/>
            <p:cNvSpPr/>
            <p:nvPr/>
          </p:nvSpPr>
          <p:spPr>
            <a:xfrm>
              <a:off x="2759426" y="3914210"/>
              <a:ext cx="384560" cy="359566"/>
            </a:xfrm>
            <a:custGeom>
              <a:avLst/>
              <a:gdLst/>
              <a:ahLst/>
              <a:cxnLst/>
              <a:rect l="l" t="t" r="r" b="b"/>
              <a:pathLst>
                <a:path w="27187" h="25420" extrusionOk="0">
                  <a:moveTo>
                    <a:pt x="868" y="4671"/>
                  </a:moveTo>
                  <a:cubicBezTo>
                    <a:pt x="1" y="7073"/>
                    <a:pt x="1535" y="10909"/>
                    <a:pt x="3703" y="12243"/>
                  </a:cubicBezTo>
                  <a:cubicBezTo>
                    <a:pt x="4270" y="12577"/>
                    <a:pt x="4904" y="12877"/>
                    <a:pt x="5538" y="13110"/>
                  </a:cubicBezTo>
                  <a:cubicBezTo>
                    <a:pt x="7606" y="14011"/>
                    <a:pt x="9874" y="13944"/>
                    <a:pt x="12043" y="14211"/>
                  </a:cubicBezTo>
                  <a:cubicBezTo>
                    <a:pt x="13343" y="14378"/>
                    <a:pt x="14378" y="14745"/>
                    <a:pt x="15045" y="15946"/>
                  </a:cubicBezTo>
                  <a:cubicBezTo>
                    <a:pt x="15512" y="16746"/>
                    <a:pt x="15278" y="17614"/>
                    <a:pt x="14945" y="18381"/>
                  </a:cubicBezTo>
                  <a:cubicBezTo>
                    <a:pt x="14611" y="19115"/>
                    <a:pt x="13710" y="19582"/>
                    <a:pt x="13377" y="20349"/>
                  </a:cubicBezTo>
                  <a:cubicBezTo>
                    <a:pt x="12676" y="21917"/>
                    <a:pt x="14611" y="23284"/>
                    <a:pt x="15845" y="23751"/>
                  </a:cubicBezTo>
                  <a:cubicBezTo>
                    <a:pt x="16412" y="24018"/>
                    <a:pt x="19548" y="25419"/>
                    <a:pt x="19281" y="23751"/>
                  </a:cubicBezTo>
                  <a:cubicBezTo>
                    <a:pt x="19248" y="23551"/>
                    <a:pt x="18180" y="22517"/>
                    <a:pt x="18080" y="22550"/>
                  </a:cubicBezTo>
                  <a:cubicBezTo>
                    <a:pt x="18114" y="22550"/>
                    <a:pt x="27187" y="18881"/>
                    <a:pt x="22717" y="9875"/>
                  </a:cubicBezTo>
                  <a:cubicBezTo>
                    <a:pt x="19948" y="4271"/>
                    <a:pt x="13544" y="1"/>
                    <a:pt x="7206" y="835"/>
                  </a:cubicBezTo>
                  <a:cubicBezTo>
                    <a:pt x="4771" y="1168"/>
                    <a:pt x="1735" y="2236"/>
                    <a:pt x="868" y="467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52"/>
            <p:cNvSpPr/>
            <p:nvPr/>
          </p:nvSpPr>
          <p:spPr>
            <a:xfrm>
              <a:off x="2759426" y="3914210"/>
              <a:ext cx="384560" cy="359566"/>
            </a:xfrm>
            <a:custGeom>
              <a:avLst/>
              <a:gdLst/>
              <a:ahLst/>
              <a:cxnLst/>
              <a:rect l="l" t="t" r="r" b="b"/>
              <a:pathLst>
                <a:path w="27187" h="25420" extrusionOk="0">
                  <a:moveTo>
                    <a:pt x="868" y="4671"/>
                  </a:moveTo>
                  <a:cubicBezTo>
                    <a:pt x="1" y="7073"/>
                    <a:pt x="1535" y="10909"/>
                    <a:pt x="3703" y="12243"/>
                  </a:cubicBezTo>
                  <a:cubicBezTo>
                    <a:pt x="4270" y="12577"/>
                    <a:pt x="4904" y="12877"/>
                    <a:pt x="5538" y="13110"/>
                  </a:cubicBezTo>
                  <a:cubicBezTo>
                    <a:pt x="7606" y="14011"/>
                    <a:pt x="9874" y="13944"/>
                    <a:pt x="12043" y="14211"/>
                  </a:cubicBezTo>
                  <a:cubicBezTo>
                    <a:pt x="13343" y="14378"/>
                    <a:pt x="14378" y="14745"/>
                    <a:pt x="15045" y="15946"/>
                  </a:cubicBezTo>
                  <a:cubicBezTo>
                    <a:pt x="15512" y="16746"/>
                    <a:pt x="15278" y="17614"/>
                    <a:pt x="14945" y="18381"/>
                  </a:cubicBezTo>
                  <a:cubicBezTo>
                    <a:pt x="14611" y="19115"/>
                    <a:pt x="13710" y="19582"/>
                    <a:pt x="13377" y="20349"/>
                  </a:cubicBezTo>
                  <a:cubicBezTo>
                    <a:pt x="12676" y="21917"/>
                    <a:pt x="14611" y="23284"/>
                    <a:pt x="15845" y="23751"/>
                  </a:cubicBezTo>
                  <a:cubicBezTo>
                    <a:pt x="16412" y="24018"/>
                    <a:pt x="19548" y="25419"/>
                    <a:pt x="19281" y="23751"/>
                  </a:cubicBezTo>
                  <a:cubicBezTo>
                    <a:pt x="19248" y="23551"/>
                    <a:pt x="18180" y="22517"/>
                    <a:pt x="18080" y="22550"/>
                  </a:cubicBezTo>
                  <a:cubicBezTo>
                    <a:pt x="18114" y="22550"/>
                    <a:pt x="27187" y="18881"/>
                    <a:pt x="22717" y="9875"/>
                  </a:cubicBezTo>
                  <a:cubicBezTo>
                    <a:pt x="19948" y="4271"/>
                    <a:pt x="13544" y="1"/>
                    <a:pt x="7206" y="835"/>
                  </a:cubicBezTo>
                  <a:cubicBezTo>
                    <a:pt x="4771" y="1168"/>
                    <a:pt x="1735" y="2236"/>
                    <a:pt x="868" y="467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52"/>
            <p:cNvSpPr/>
            <p:nvPr/>
          </p:nvSpPr>
          <p:spPr>
            <a:xfrm>
              <a:off x="3017516" y="4248202"/>
              <a:ext cx="11811" cy="15192"/>
            </a:xfrm>
            <a:custGeom>
              <a:avLst/>
              <a:gdLst/>
              <a:ahLst/>
              <a:cxnLst/>
              <a:rect l="l" t="t" r="r" b="b"/>
              <a:pathLst>
                <a:path w="835" h="1074" extrusionOk="0">
                  <a:moveTo>
                    <a:pt x="86" y="0"/>
                  </a:moveTo>
                  <a:cubicBezTo>
                    <a:pt x="33" y="0"/>
                    <a:pt x="1" y="6"/>
                    <a:pt x="1" y="6"/>
                  </a:cubicBezTo>
                  <a:cubicBezTo>
                    <a:pt x="1" y="73"/>
                    <a:pt x="168" y="106"/>
                    <a:pt x="301" y="173"/>
                  </a:cubicBezTo>
                  <a:cubicBezTo>
                    <a:pt x="435" y="306"/>
                    <a:pt x="501" y="439"/>
                    <a:pt x="501" y="439"/>
                  </a:cubicBezTo>
                  <a:cubicBezTo>
                    <a:pt x="501" y="439"/>
                    <a:pt x="568" y="573"/>
                    <a:pt x="568" y="740"/>
                  </a:cubicBezTo>
                  <a:cubicBezTo>
                    <a:pt x="635" y="906"/>
                    <a:pt x="501" y="1007"/>
                    <a:pt x="535" y="1073"/>
                  </a:cubicBezTo>
                  <a:cubicBezTo>
                    <a:pt x="535" y="1073"/>
                    <a:pt x="768" y="973"/>
                    <a:pt x="802" y="773"/>
                  </a:cubicBezTo>
                  <a:cubicBezTo>
                    <a:pt x="802" y="673"/>
                    <a:pt x="835" y="573"/>
                    <a:pt x="802" y="473"/>
                  </a:cubicBezTo>
                  <a:cubicBezTo>
                    <a:pt x="768" y="406"/>
                    <a:pt x="768" y="339"/>
                    <a:pt x="768" y="339"/>
                  </a:cubicBezTo>
                  <a:cubicBezTo>
                    <a:pt x="768" y="339"/>
                    <a:pt x="635" y="173"/>
                    <a:pt x="435" y="73"/>
                  </a:cubicBezTo>
                  <a:cubicBezTo>
                    <a:pt x="294" y="13"/>
                    <a:pt x="166" y="0"/>
                    <a:pt x="86" y="0"/>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52"/>
            <p:cNvSpPr/>
            <p:nvPr/>
          </p:nvSpPr>
          <p:spPr>
            <a:xfrm>
              <a:off x="3007615" y="4249857"/>
              <a:ext cx="7087" cy="11641"/>
            </a:xfrm>
            <a:custGeom>
              <a:avLst/>
              <a:gdLst/>
              <a:ahLst/>
              <a:cxnLst/>
              <a:rect l="l" t="t" r="r" b="b"/>
              <a:pathLst>
                <a:path w="501" h="823" extrusionOk="0">
                  <a:moveTo>
                    <a:pt x="57" y="0"/>
                  </a:moveTo>
                  <a:cubicBezTo>
                    <a:pt x="23" y="0"/>
                    <a:pt x="0" y="8"/>
                    <a:pt x="0" y="22"/>
                  </a:cubicBezTo>
                  <a:cubicBezTo>
                    <a:pt x="0" y="56"/>
                    <a:pt x="67" y="156"/>
                    <a:pt x="167" y="222"/>
                  </a:cubicBezTo>
                  <a:cubicBezTo>
                    <a:pt x="234" y="322"/>
                    <a:pt x="234" y="389"/>
                    <a:pt x="234" y="389"/>
                  </a:cubicBezTo>
                  <a:lnTo>
                    <a:pt x="301" y="456"/>
                  </a:lnTo>
                  <a:cubicBezTo>
                    <a:pt x="301" y="489"/>
                    <a:pt x="334" y="523"/>
                    <a:pt x="334" y="556"/>
                  </a:cubicBezTo>
                  <a:cubicBezTo>
                    <a:pt x="334" y="689"/>
                    <a:pt x="334" y="823"/>
                    <a:pt x="367" y="823"/>
                  </a:cubicBezTo>
                  <a:cubicBezTo>
                    <a:pt x="401" y="823"/>
                    <a:pt x="501" y="723"/>
                    <a:pt x="501" y="556"/>
                  </a:cubicBezTo>
                  <a:lnTo>
                    <a:pt x="501" y="356"/>
                  </a:lnTo>
                  <a:cubicBezTo>
                    <a:pt x="501" y="322"/>
                    <a:pt x="467" y="289"/>
                    <a:pt x="467" y="289"/>
                  </a:cubicBezTo>
                  <a:cubicBezTo>
                    <a:pt x="467" y="289"/>
                    <a:pt x="401" y="222"/>
                    <a:pt x="401" y="189"/>
                  </a:cubicBezTo>
                  <a:cubicBezTo>
                    <a:pt x="367" y="156"/>
                    <a:pt x="334" y="122"/>
                    <a:pt x="234" y="56"/>
                  </a:cubicBezTo>
                  <a:cubicBezTo>
                    <a:pt x="175" y="17"/>
                    <a:pt x="105" y="0"/>
                    <a:pt x="57" y="0"/>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52"/>
            <p:cNvSpPr/>
            <p:nvPr/>
          </p:nvSpPr>
          <p:spPr>
            <a:xfrm>
              <a:off x="2982606" y="4225457"/>
              <a:ext cx="34457" cy="9831"/>
            </a:xfrm>
            <a:custGeom>
              <a:avLst/>
              <a:gdLst/>
              <a:ahLst/>
              <a:cxnLst/>
              <a:rect l="l" t="t" r="r" b="b"/>
              <a:pathLst>
                <a:path w="2436" h="695" extrusionOk="0">
                  <a:moveTo>
                    <a:pt x="33" y="1"/>
                  </a:moveTo>
                  <a:cubicBezTo>
                    <a:pt x="20" y="1"/>
                    <a:pt x="9" y="4"/>
                    <a:pt x="1" y="13"/>
                  </a:cubicBezTo>
                  <a:cubicBezTo>
                    <a:pt x="1" y="46"/>
                    <a:pt x="234" y="246"/>
                    <a:pt x="501" y="413"/>
                  </a:cubicBezTo>
                  <a:cubicBezTo>
                    <a:pt x="801" y="580"/>
                    <a:pt x="1135" y="680"/>
                    <a:pt x="1135" y="680"/>
                  </a:cubicBezTo>
                  <a:cubicBezTo>
                    <a:pt x="1135" y="680"/>
                    <a:pt x="1283" y="695"/>
                    <a:pt x="1481" y="695"/>
                  </a:cubicBezTo>
                  <a:cubicBezTo>
                    <a:pt x="1579" y="695"/>
                    <a:pt x="1691" y="691"/>
                    <a:pt x="1802" y="680"/>
                  </a:cubicBezTo>
                  <a:cubicBezTo>
                    <a:pt x="2135" y="613"/>
                    <a:pt x="2436" y="446"/>
                    <a:pt x="2436" y="413"/>
                  </a:cubicBezTo>
                  <a:cubicBezTo>
                    <a:pt x="2436" y="406"/>
                    <a:pt x="2422" y="404"/>
                    <a:pt x="2399" y="404"/>
                  </a:cubicBezTo>
                  <a:cubicBezTo>
                    <a:pt x="2304" y="404"/>
                    <a:pt x="2042" y="446"/>
                    <a:pt x="1802" y="446"/>
                  </a:cubicBezTo>
                  <a:cubicBezTo>
                    <a:pt x="1468" y="446"/>
                    <a:pt x="1168" y="380"/>
                    <a:pt x="1168" y="380"/>
                  </a:cubicBezTo>
                  <a:cubicBezTo>
                    <a:pt x="1168" y="380"/>
                    <a:pt x="901" y="346"/>
                    <a:pt x="534" y="213"/>
                  </a:cubicBezTo>
                  <a:cubicBezTo>
                    <a:pt x="330" y="184"/>
                    <a:pt x="125" y="1"/>
                    <a:pt x="33" y="1"/>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52"/>
            <p:cNvSpPr/>
            <p:nvPr/>
          </p:nvSpPr>
          <p:spPr>
            <a:xfrm>
              <a:off x="3028379" y="4027455"/>
              <a:ext cx="47669" cy="68306"/>
            </a:xfrm>
            <a:custGeom>
              <a:avLst/>
              <a:gdLst/>
              <a:ahLst/>
              <a:cxnLst/>
              <a:rect l="l" t="t" r="r" b="b"/>
              <a:pathLst>
                <a:path w="3370" h="4829" extrusionOk="0">
                  <a:moveTo>
                    <a:pt x="1068" y="1"/>
                  </a:moveTo>
                  <a:cubicBezTo>
                    <a:pt x="1068" y="34"/>
                    <a:pt x="1535" y="34"/>
                    <a:pt x="2035" y="501"/>
                  </a:cubicBezTo>
                  <a:cubicBezTo>
                    <a:pt x="2535" y="935"/>
                    <a:pt x="2936" y="1735"/>
                    <a:pt x="3069" y="2569"/>
                  </a:cubicBezTo>
                  <a:cubicBezTo>
                    <a:pt x="3136" y="3003"/>
                    <a:pt x="3136" y="3436"/>
                    <a:pt x="3036" y="3837"/>
                  </a:cubicBezTo>
                  <a:cubicBezTo>
                    <a:pt x="3002" y="3970"/>
                    <a:pt x="2902" y="4204"/>
                    <a:pt x="2769" y="4304"/>
                  </a:cubicBezTo>
                  <a:cubicBezTo>
                    <a:pt x="2669" y="4437"/>
                    <a:pt x="2535" y="4537"/>
                    <a:pt x="2369" y="4571"/>
                  </a:cubicBezTo>
                  <a:cubicBezTo>
                    <a:pt x="2265" y="4598"/>
                    <a:pt x="2170" y="4609"/>
                    <a:pt x="2085" y="4609"/>
                  </a:cubicBezTo>
                  <a:cubicBezTo>
                    <a:pt x="1683" y="4609"/>
                    <a:pt x="1473" y="4363"/>
                    <a:pt x="1439" y="4363"/>
                  </a:cubicBezTo>
                  <a:cubicBezTo>
                    <a:pt x="1436" y="4363"/>
                    <a:pt x="1435" y="4366"/>
                    <a:pt x="1435" y="4370"/>
                  </a:cubicBezTo>
                  <a:cubicBezTo>
                    <a:pt x="1435" y="4370"/>
                    <a:pt x="1368" y="4304"/>
                    <a:pt x="1234" y="4170"/>
                  </a:cubicBezTo>
                  <a:cubicBezTo>
                    <a:pt x="1101" y="4037"/>
                    <a:pt x="901" y="3837"/>
                    <a:pt x="734" y="3570"/>
                  </a:cubicBezTo>
                  <a:cubicBezTo>
                    <a:pt x="567" y="3336"/>
                    <a:pt x="367" y="3003"/>
                    <a:pt x="267" y="2569"/>
                  </a:cubicBezTo>
                  <a:cubicBezTo>
                    <a:pt x="234" y="2369"/>
                    <a:pt x="200" y="2202"/>
                    <a:pt x="234" y="2002"/>
                  </a:cubicBezTo>
                  <a:cubicBezTo>
                    <a:pt x="267" y="1769"/>
                    <a:pt x="400" y="1669"/>
                    <a:pt x="567" y="1602"/>
                  </a:cubicBezTo>
                  <a:cubicBezTo>
                    <a:pt x="603" y="1595"/>
                    <a:pt x="639" y="1592"/>
                    <a:pt x="675" y="1592"/>
                  </a:cubicBezTo>
                  <a:cubicBezTo>
                    <a:pt x="1016" y="1592"/>
                    <a:pt x="1390" y="1858"/>
                    <a:pt x="1601" y="2069"/>
                  </a:cubicBezTo>
                  <a:cubicBezTo>
                    <a:pt x="1902" y="2369"/>
                    <a:pt x="2068" y="2703"/>
                    <a:pt x="2168" y="3036"/>
                  </a:cubicBezTo>
                  <a:cubicBezTo>
                    <a:pt x="2202" y="3203"/>
                    <a:pt x="2202" y="3336"/>
                    <a:pt x="2102" y="3436"/>
                  </a:cubicBezTo>
                  <a:cubicBezTo>
                    <a:pt x="2068" y="3570"/>
                    <a:pt x="1935" y="3603"/>
                    <a:pt x="1868" y="3603"/>
                  </a:cubicBezTo>
                  <a:cubicBezTo>
                    <a:pt x="1785" y="3637"/>
                    <a:pt x="1710" y="3637"/>
                    <a:pt x="1656" y="3637"/>
                  </a:cubicBezTo>
                  <a:cubicBezTo>
                    <a:pt x="1601" y="3637"/>
                    <a:pt x="1568" y="3637"/>
                    <a:pt x="1568" y="3670"/>
                  </a:cubicBezTo>
                  <a:cubicBezTo>
                    <a:pt x="1568" y="3670"/>
                    <a:pt x="1701" y="3703"/>
                    <a:pt x="1868" y="3703"/>
                  </a:cubicBezTo>
                  <a:cubicBezTo>
                    <a:pt x="1935" y="3703"/>
                    <a:pt x="2102" y="3670"/>
                    <a:pt x="2202" y="3537"/>
                  </a:cubicBezTo>
                  <a:cubicBezTo>
                    <a:pt x="2268" y="3403"/>
                    <a:pt x="2268" y="3236"/>
                    <a:pt x="2268" y="3070"/>
                  </a:cubicBezTo>
                  <a:cubicBezTo>
                    <a:pt x="2235" y="2736"/>
                    <a:pt x="2035" y="2369"/>
                    <a:pt x="1768" y="2035"/>
                  </a:cubicBezTo>
                  <a:cubicBezTo>
                    <a:pt x="1668" y="1869"/>
                    <a:pt x="1501" y="1702"/>
                    <a:pt x="1268" y="1602"/>
                  </a:cubicBezTo>
                  <a:cubicBezTo>
                    <a:pt x="1123" y="1530"/>
                    <a:pt x="962" y="1475"/>
                    <a:pt x="783" y="1475"/>
                  </a:cubicBezTo>
                  <a:cubicBezTo>
                    <a:pt x="714" y="1475"/>
                    <a:pt x="642" y="1483"/>
                    <a:pt x="567" y="1502"/>
                  </a:cubicBezTo>
                  <a:cubicBezTo>
                    <a:pt x="334" y="1568"/>
                    <a:pt x="100" y="1769"/>
                    <a:pt x="67" y="2035"/>
                  </a:cubicBezTo>
                  <a:cubicBezTo>
                    <a:pt x="0" y="2436"/>
                    <a:pt x="100" y="2936"/>
                    <a:pt x="334" y="3336"/>
                  </a:cubicBezTo>
                  <a:cubicBezTo>
                    <a:pt x="400" y="3537"/>
                    <a:pt x="534" y="3703"/>
                    <a:pt x="667" y="3870"/>
                  </a:cubicBezTo>
                  <a:cubicBezTo>
                    <a:pt x="867" y="4170"/>
                    <a:pt x="1201" y="4504"/>
                    <a:pt x="1568" y="4704"/>
                  </a:cubicBezTo>
                  <a:cubicBezTo>
                    <a:pt x="1689" y="4785"/>
                    <a:pt x="1847" y="4829"/>
                    <a:pt x="2034" y="4829"/>
                  </a:cubicBezTo>
                  <a:cubicBezTo>
                    <a:pt x="2156" y="4829"/>
                    <a:pt x="2291" y="4810"/>
                    <a:pt x="2435" y="4771"/>
                  </a:cubicBezTo>
                  <a:cubicBezTo>
                    <a:pt x="2602" y="4737"/>
                    <a:pt x="2836" y="4604"/>
                    <a:pt x="2936" y="4504"/>
                  </a:cubicBezTo>
                  <a:cubicBezTo>
                    <a:pt x="3069" y="4337"/>
                    <a:pt x="3202" y="4104"/>
                    <a:pt x="3236" y="3903"/>
                  </a:cubicBezTo>
                  <a:cubicBezTo>
                    <a:pt x="3369" y="3503"/>
                    <a:pt x="3303" y="3036"/>
                    <a:pt x="3236" y="2569"/>
                  </a:cubicBezTo>
                  <a:cubicBezTo>
                    <a:pt x="3069" y="1702"/>
                    <a:pt x="2602" y="868"/>
                    <a:pt x="2068" y="434"/>
                  </a:cubicBezTo>
                  <a:cubicBezTo>
                    <a:pt x="1801" y="234"/>
                    <a:pt x="1568" y="101"/>
                    <a:pt x="1368" y="34"/>
                  </a:cubicBezTo>
                  <a:cubicBezTo>
                    <a:pt x="1134" y="1"/>
                    <a:pt x="1068" y="1"/>
                    <a:pt x="1068"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52"/>
            <p:cNvSpPr/>
            <p:nvPr/>
          </p:nvSpPr>
          <p:spPr>
            <a:xfrm>
              <a:off x="2759426" y="3924126"/>
              <a:ext cx="344459" cy="333596"/>
            </a:xfrm>
            <a:custGeom>
              <a:avLst/>
              <a:gdLst/>
              <a:ahLst/>
              <a:cxnLst/>
              <a:rect l="l" t="t" r="r" b="b"/>
              <a:pathLst>
                <a:path w="24352" h="23584" extrusionOk="0">
                  <a:moveTo>
                    <a:pt x="13377" y="19648"/>
                  </a:moveTo>
                  <a:cubicBezTo>
                    <a:pt x="13710" y="18881"/>
                    <a:pt x="14611" y="18414"/>
                    <a:pt x="14945" y="17680"/>
                  </a:cubicBezTo>
                  <a:cubicBezTo>
                    <a:pt x="15278" y="16913"/>
                    <a:pt x="15512" y="16012"/>
                    <a:pt x="15045" y="15245"/>
                  </a:cubicBezTo>
                  <a:cubicBezTo>
                    <a:pt x="14344" y="14044"/>
                    <a:pt x="13343" y="13677"/>
                    <a:pt x="12043" y="13510"/>
                  </a:cubicBezTo>
                  <a:cubicBezTo>
                    <a:pt x="9874" y="13243"/>
                    <a:pt x="7573" y="13243"/>
                    <a:pt x="5538" y="12409"/>
                  </a:cubicBezTo>
                  <a:cubicBezTo>
                    <a:pt x="4904" y="12176"/>
                    <a:pt x="4270" y="11876"/>
                    <a:pt x="3703" y="11542"/>
                  </a:cubicBezTo>
                  <a:cubicBezTo>
                    <a:pt x="1535" y="10208"/>
                    <a:pt x="1" y="6372"/>
                    <a:pt x="868" y="3970"/>
                  </a:cubicBezTo>
                  <a:cubicBezTo>
                    <a:pt x="1735" y="1535"/>
                    <a:pt x="4771" y="467"/>
                    <a:pt x="7172" y="167"/>
                  </a:cubicBezTo>
                  <a:cubicBezTo>
                    <a:pt x="8407" y="0"/>
                    <a:pt x="9607" y="34"/>
                    <a:pt x="10842" y="234"/>
                  </a:cubicBezTo>
                  <a:cubicBezTo>
                    <a:pt x="9774" y="301"/>
                    <a:pt x="5271" y="734"/>
                    <a:pt x="4070" y="4670"/>
                  </a:cubicBezTo>
                  <a:cubicBezTo>
                    <a:pt x="2736" y="9074"/>
                    <a:pt x="9107" y="10308"/>
                    <a:pt x="14077" y="12176"/>
                  </a:cubicBezTo>
                  <a:cubicBezTo>
                    <a:pt x="19048" y="14044"/>
                    <a:pt x="17713" y="17646"/>
                    <a:pt x="20215" y="18180"/>
                  </a:cubicBezTo>
                  <a:cubicBezTo>
                    <a:pt x="22517" y="18647"/>
                    <a:pt x="23451" y="14010"/>
                    <a:pt x="23851" y="13243"/>
                  </a:cubicBezTo>
                  <a:cubicBezTo>
                    <a:pt x="24351" y="19281"/>
                    <a:pt x="18047" y="21883"/>
                    <a:pt x="18013" y="21883"/>
                  </a:cubicBezTo>
                  <a:cubicBezTo>
                    <a:pt x="18047" y="21883"/>
                    <a:pt x="18247" y="22050"/>
                    <a:pt x="18514" y="22250"/>
                  </a:cubicBezTo>
                  <a:cubicBezTo>
                    <a:pt x="17747" y="22183"/>
                    <a:pt x="16846" y="22250"/>
                    <a:pt x="16446" y="22450"/>
                  </a:cubicBezTo>
                  <a:cubicBezTo>
                    <a:pt x="16179" y="22617"/>
                    <a:pt x="16579" y="23117"/>
                    <a:pt x="17079" y="23584"/>
                  </a:cubicBezTo>
                  <a:cubicBezTo>
                    <a:pt x="16512" y="23384"/>
                    <a:pt x="15945" y="23184"/>
                    <a:pt x="15745" y="23084"/>
                  </a:cubicBezTo>
                  <a:cubicBezTo>
                    <a:pt x="14611" y="22583"/>
                    <a:pt x="12676" y="21216"/>
                    <a:pt x="13377" y="19648"/>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52"/>
            <p:cNvSpPr/>
            <p:nvPr/>
          </p:nvSpPr>
          <p:spPr>
            <a:xfrm>
              <a:off x="3079330" y="4100599"/>
              <a:ext cx="10863" cy="21246"/>
            </a:xfrm>
            <a:custGeom>
              <a:avLst/>
              <a:gdLst/>
              <a:ahLst/>
              <a:cxnLst/>
              <a:rect l="l" t="t" r="r" b="b"/>
              <a:pathLst>
                <a:path w="768" h="1502" extrusionOk="0">
                  <a:moveTo>
                    <a:pt x="468" y="33"/>
                  </a:moveTo>
                  <a:cubicBezTo>
                    <a:pt x="635" y="33"/>
                    <a:pt x="768" y="400"/>
                    <a:pt x="735" y="767"/>
                  </a:cubicBezTo>
                  <a:cubicBezTo>
                    <a:pt x="668" y="1201"/>
                    <a:pt x="501" y="1501"/>
                    <a:pt x="301" y="1501"/>
                  </a:cubicBezTo>
                  <a:cubicBezTo>
                    <a:pt x="134" y="1501"/>
                    <a:pt x="1" y="1101"/>
                    <a:pt x="67" y="734"/>
                  </a:cubicBezTo>
                  <a:cubicBezTo>
                    <a:pt x="134" y="334"/>
                    <a:pt x="301" y="0"/>
                    <a:pt x="468" y="33"/>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52"/>
            <p:cNvSpPr/>
            <p:nvPr/>
          </p:nvSpPr>
          <p:spPr>
            <a:xfrm>
              <a:off x="3078863" y="4083130"/>
              <a:ext cx="5672" cy="11811"/>
            </a:xfrm>
            <a:custGeom>
              <a:avLst/>
              <a:gdLst/>
              <a:ahLst/>
              <a:cxnLst/>
              <a:rect l="l" t="t" r="r" b="b"/>
              <a:pathLst>
                <a:path w="401" h="835" extrusionOk="0">
                  <a:moveTo>
                    <a:pt x="134" y="68"/>
                  </a:moveTo>
                  <a:cubicBezTo>
                    <a:pt x="201" y="1"/>
                    <a:pt x="334" y="168"/>
                    <a:pt x="367" y="401"/>
                  </a:cubicBezTo>
                  <a:cubicBezTo>
                    <a:pt x="401" y="601"/>
                    <a:pt x="367" y="801"/>
                    <a:pt x="301" y="801"/>
                  </a:cubicBezTo>
                  <a:cubicBezTo>
                    <a:pt x="201" y="835"/>
                    <a:pt x="100" y="668"/>
                    <a:pt x="34" y="468"/>
                  </a:cubicBezTo>
                  <a:cubicBezTo>
                    <a:pt x="0" y="268"/>
                    <a:pt x="34" y="101"/>
                    <a:pt x="134" y="68"/>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52"/>
            <p:cNvSpPr/>
            <p:nvPr/>
          </p:nvSpPr>
          <p:spPr>
            <a:xfrm>
              <a:off x="2573519" y="3708019"/>
              <a:ext cx="340682" cy="413826"/>
            </a:xfrm>
            <a:custGeom>
              <a:avLst/>
              <a:gdLst/>
              <a:ahLst/>
              <a:cxnLst/>
              <a:rect l="l" t="t" r="r" b="b"/>
              <a:pathLst>
                <a:path w="24085" h="29256" extrusionOk="0">
                  <a:moveTo>
                    <a:pt x="15512" y="635"/>
                  </a:moveTo>
                  <a:cubicBezTo>
                    <a:pt x="15512" y="635"/>
                    <a:pt x="20749" y="4271"/>
                    <a:pt x="22417" y="12576"/>
                  </a:cubicBezTo>
                  <a:cubicBezTo>
                    <a:pt x="24085" y="20849"/>
                    <a:pt x="22684" y="28521"/>
                    <a:pt x="13811" y="29022"/>
                  </a:cubicBezTo>
                  <a:cubicBezTo>
                    <a:pt x="10575" y="29255"/>
                    <a:pt x="4838" y="28855"/>
                    <a:pt x="2536" y="25853"/>
                  </a:cubicBezTo>
                  <a:cubicBezTo>
                    <a:pt x="1" y="22584"/>
                    <a:pt x="2503" y="16446"/>
                    <a:pt x="4037" y="13344"/>
                  </a:cubicBezTo>
                  <a:cubicBezTo>
                    <a:pt x="5004" y="11442"/>
                    <a:pt x="5805" y="9608"/>
                    <a:pt x="6172" y="7506"/>
                  </a:cubicBezTo>
                  <a:cubicBezTo>
                    <a:pt x="6539" y="5505"/>
                    <a:pt x="6739" y="2970"/>
                    <a:pt x="8407" y="1569"/>
                  </a:cubicBezTo>
                  <a:cubicBezTo>
                    <a:pt x="10175" y="1"/>
                    <a:pt x="13310" y="234"/>
                    <a:pt x="15512" y="635"/>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52"/>
            <p:cNvSpPr/>
            <p:nvPr/>
          </p:nvSpPr>
          <p:spPr>
            <a:xfrm>
              <a:off x="2572104" y="3713988"/>
              <a:ext cx="327952" cy="406442"/>
            </a:xfrm>
            <a:custGeom>
              <a:avLst/>
              <a:gdLst/>
              <a:ahLst/>
              <a:cxnLst/>
              <a:rect l="l" t="t" r="r" b="b"/>
              <a:pathLst>
                <a:path w="23185" h="28734" extrusionOk="0">
                  <a:moveTo>
                    <a:pt x="12605" y="0"/>
                  </a:moveTo>
                  <a:cubicBezTo>
                    <a:pt x="11077" y="0"/>
                    <a:pt x="9534" y="299"/>
                    <a:pt x="8440" y="1213"/>
                  </a:cubicBezTo>
                  <a:cubicBezTo>
                    <a:pt x="6772" y="2648"/>
                    <a:pt x="6539" y="5149"/>
                    <a:pt x="6172" y="7184"/>
                  </a:cubicBezTo>
                  <a:cubicBezTo>
                    <a:pt x="5772" y="9319"/>
                    <a:pt x="5004" y="11154"/>
                    <a:pt x="4037" y="13022"/>
                  </a:cubicBezTo>
                  <a:cubicBezTo>
                    <a:pt x="2503" y="16091"/>
                    <a:pt x="1" y="22228"/>
                    <a:pt x="2536" y="25531"/>
                  </a:cubicBezTo>
                  <a:cubicBezTo>
                    <a:pt x="4548" y="28126"/>
                    <a:pt x="9213" y="28733"/>
                    <a:pt x="12494" y="28733"/>
                  </a:cubicBezTo>
                  <a:cubicBezTo>
                    <a:pt x="12965" y="28733"/>
                    <a:pt x="13408" y="28721"/>
                    <a:pt x="13811" y="28700"/>
                  </a:cubicBezTo>
                  <a:cubicBezTo>
                    <a:pt x="14111" y="28700"/>
                    <a:pt x="14344" y="28666"/>
                    <a:pt x="14611" y="28600"/>
                  </a:cubicBezTo>
                  <a:cubicBezTo>
                    <a:pt x="14745" y="28533"/>
                    <a:pt x="14811" y="28533"/>
                    <a:pt x="14878" y="28500"/>
                  </a:cubicBezTo>
                  <a:cubicBezTo>
                    <a:pt x="15078" y="28433"/>
                    <a:pt x="15245" y="28433"/>
                    <a:pt x="15378" y="28399"/>
                  </a:cubicBezTo>
                  <a:cubicBezTo>
                    <a:pt x="15479" y="28399"/>
                    <a:pt x="15612" y="28366"/>
                    <a:pt x="15679" y="28366"/>
                  </a:cubicBezTo>
                  <a:cubicBezTo>
                    <a:pt x="15812" y="28333"/>
                    <a:pt x="15979" y="28333"/>
                    <a:pt x="16112" y="28266"/>
                  </a:cubicBezTo>
                  <a:cubicBezTo>
                    <a:pt x="16179" y="28233"/>
                    <a:pt x="16312" y="28233"/>
                    <a:pt x="16379" y="28199"/>
                  </a:cubicBezTo>
                  <a:cubicBezTo>
                    <a:pt x="16513" y="28166"/>
                    <a:pt x="16646" y="28099"/>
                    <a:pt x="16779" y="28099"/>
                  </a:cubicBezTo>
                  <a:cubicBezTo>
                    <a:pt x="16846" y="28066"/>
                    <a:pt x="16980" y="28033"/>
                    <a:pt x="17046" y="28033"/>
                  </a:cubicBezTo>
                  <a:cubicBezTo>
                    <a:pt x="17180" y="27999"/>
                    <a:pt x="17313" y="27932"/>
                    <a:pt x="17380" y="27899"/>
                  </a:cubicBezTo>
                  <a:cubicBezTo>
                    <a:pt x="17480" y="27866"/>
                    <a:pt x="17547" y="27832"/>
                    <a:pt x="17680" y="27766"/>
                  </a:cubicBezTo>
                  <a:cubicBezTo>
                    <a:pt x="17814" y="27732"/>
                    <a:pt x="17880" y="27699"/>
                    <a:pt x="18014" y="27666"/>
                  </a:cubicBezTo>
                  <a:lnTo>
                    <a:pt x="18281" y="27532"/>
                  </a:lnTo>
                  <a:cubicBezTo>
                    <a:pt x="18347" y="27499"/>
                    <a:pt x="18481" y="27432"/>
                    <a:pt x="18547" y="27365"/>
                  </a:cubicBezTo>
                  <a:cubicBezTo>
                    <a:pt x="18647" y="27332"/>
                    <a:pt x="18714" y="27265"/>
                    <a:pt x="18814" y="27199"/>
                  </a:cubicBezTo>
                  <a:cubicBezTo>
                    <a:pt x="18881" y="27165"/>
                    <a:pt x="18981" y="27065"/>
                    <a:pt x="19048" y="27032"/>
                  </a:cubicBezTo>
                  <a:cubicBezTo>
                    <a:pt x="19148" y="26998"/>
                    <a:pt x="19215" y="26898"/>
                    <a:pt x="19315" y="26865"/>
                  </a:cubicBezTo>
                  <a:cubicBezTo>
                    <a:pt x="19381" y="26832"/>
                    <a:pt x="19481" y="26732"/>
                    <a:pt x="19548" y="26698"/>
                  </a:cubicBezTo>
                  <a:cubicBezTo>
                    <a:pt x="19648" y="26665"/>
                    <a:pt x="19715" y="26565"/>
                    <a:pt x="19782" y="26531"/>
                  </a:cubicBezTo>
                  <a:cubicBezTo>
                    <a:pt x="19848" y="26431"/>
                    <a:pt x="19948" y="26398"/>
                    <a:pt x="19982" y="26331"/>
                  </a:cubicBezTo>
                  <a:lnTo>
                    <a:pt x="20182" y="26098"/>
                  </a:lnTo>
                  <a:lnTo>
                    <a:pt x="20382" y="25898"/>
                  </a:lnTo>
                  <a:lnTo>
                    <a:pt x="20616" y="25698"/>
                  </a:lnTo>
                  <a:cubicBezTo>
                    <a:pt x="20649" y="25597"/>
                    <a:pt x="20716" y="25564"/>
                    <a:pt x="20782" y="25497"/>
                  </a:cubicBezTo>
                  <a:cubicBezTo>
                    <a:pt x="20849" y="25397"/>
                    <a:pt x="20882" y="25331"/>
                    <a:pt x="20982" y="25231"/>
                  </a:cubicBezTo>
                  <a:cubicBezTo>
                    <a:pt x="21016" y="25164"/>
                    <a:pt x="21116" y="25097"/>
                    <a:pt x="21149" y="25030"/>
                  </a:cubicBezTo>
                  <a:cubicBezTo>
                    <a:pt x="21183" y="24930"/>
                    <a:pt x="21283" y="24864"/>
                    <a:pt x="21316" y="24764"/>
                  </a:cubicBezTo>
                  <a:cubicBezTo>
                    <a:pt x="21349" y="24697"/>
                    <a:pt x="21383" y="24597"/>
                    <a:pt x="21449" y="24563"/>
                  </a:cubicBezTo>
                  <a:cubicBezTo>
                    <a:pt x="21483" y="24497"/>
                    <a:pt x="21550" y="24397"/>
                    <a:pt x="21616" y="24263"/>
                  </a:cubicBezTo>
                  <a:cubicBezTo>
                    <a:pt x="21650" y="24196"/>
                    <a:pt x="21683" y="24096"/>
                    <a:pt x="21716" y="24063"/>
                  </a:cubicBezTo>
                  <a:cubicBezTo>
                    <a:pt x="21783" y="23996"/>
                    <a:pt x="21816" y="23863"/>
                    <a:pt x="21883" y="23763"/>
                  </a:cubicBezTo>
                  <a:cubicBezTo>
                    <a:pt x="21950" y="23696"/>
                    <a:pt x="21983" y="23596"/>
                    <a:pt x="21983" y="23563"/>
                  </a:cubicBezTo>
                  <a:cubicBezTo>
                    <a:pt x="22017" y="23429"/>
                    <a:pt x="22050" y="23363"/>
                    <a:pt x="22117" y="23229"/>
                  </a:cubicBezTo>
                  <a:cubicBezTo>
                    <a:pt x="22150" y="23162"/>
                    <a:pt x="22150" y="23096"/>
                    <a:pt x="22183" y="23029"/>
                  </a:cubicBezTo>
                  <a:lnTo>
                    <a:pt x="22317" y="22662"/>
                  </a:lnTo>
                  <a:cubicBezTo>
                    <a:pt x="22350" y="22562"/>
                    <a:pt x="22350" y="22529"/>
                    <a:pt x="22383" y="22429"/>
                  </a:cubicBezTo>
                  <a:lnTo>
                    <a:pt x="22517" y="22062"/>
                  </a:lnTo>
                  <a:cubicBezTo>
                    <a:pt x="22517" y="22028"/>
                    <a:pt x="22550" y="21928"/>
                    <a:pt x="22550" y="21895"/>
                  </a:cubicBezTo>
                  <a:cubicBezTo>
                    <a:pt x="22617" y="21761"/>
                    <a:pt x="22650" y="21595"/>
                    <a:pt x="22684" y="21495"/>
                  </a:cubicBezTo>
                  <a:cubicBezTo>
                    <a:pt x="22684" y="21428"/>
                    <a:pt x="22684" y="21394"/>
                    <a:pt x="22717" y="21328"/>
                  </a:cubicBezTo>
                  <a:cubicBezTo>
                    <a:pt x="22784" y="21161"/>
                    <a:pt x="22817" y="20994"/>
                    <a:pt x="22817" y="20827"/>
                  </a:cubicBezTo>
                  <a:lnTo>
                    <a:pt x="22817" y="20727"/>
                  </a:lnTo>
                  <a:cubicBezTo>
                    <a:pt x="23184" y="18492"/>
                    <a:pt x="23117" y="15857"/>
                    <a:pt x="22650" y="13189"/>
                  </a:cubicBezTo>
                  <a:cubicBezTo>
                    <a:pt x="20190" y="16211"/>
                    <a:pt x="16248" y="17486"/>
                    <a:pt x="13276" y="17486"/>
                  </a:cubicBezTo>
                  <a:cubicBezTo>
                    <a:pt x="11655" y="17486"/>
                    <a:pt x="10322" y="17107"/>
                    <a:pt x="9674" y="16424"/>
                  </a:cubicBezTo>
                  <a:cubicBezTo>
                    <a:pt x="7873" y="14590"/>
                    <a:pt x="7773" y="11521"/>
                    <a:pt x="7940" y="9152"/>
                  </a:cubicBezTo>
                  <a:cubicBezTo>
                    <a:pt x="8107" y="6717"/>
                    <a:pt x="8140" y="3849"/>
                    <a:pt x="10108" y="2181"/>
                  </a:cubicBezTo>
                  <a:cubicBezTo>
                    <a:pt x="10642" y="1714"/>
                    <a:pt x="11476" y="1514"/>
                    <a:pt x="12143" y="1313"/>
                  </a:cubicBezTo>
                  <a:cubicBezTo>
                    <a:pt x="12810" y="1047"/>
                    <a:pt x="13544" y="913"/>
                    <a:pt x="14211" y="746"/>
                  </a:cubicBezTo>
                  <a:cubicBezTo>
                    <a:pt x="14437" y="718"/>
                    <a:pt x="15310" y="450"/>
                    <a:pt x="15652" y="450"/>
                  </a:cubicBezTo>
                  <a:cubicBezTo>
                    <a:pt x="15714" y="450"/>
                    <a:pt x="15758" y="459"/>
                    <a:pt x="15779" y="479"/>
                  </a:cubicBezTo>
                  <a:cubicBezTo>
                    <a:pt x="15645" y="346"/>
                    <a:pt x="15545" y="313"/>
                    <a:pt x="15545" y="313"/>
                  </a:cubicBezTo>
                  <a:cubicBezTo>
                    <a:pt x="14669" y="137"/>
                    <a:pt x="13641" y="0"/>
                    <a:pt x="12605"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52"/>
            <p:cNvSpPr/>
            <p:nvPr/>
          </p:nvSpPr>
          <p:spPr>
            <a:xfrm>
              <a:off x="2808976" y="3927422"/>
              <a:ext cx="24542" cy="22674"/>
            </a:xfrm>
            <a:custGeom>
              <a:avLst/>
              <a:gdLst/>
              <a:ahLst/>
              <a:cxnLst/>
              <a:rect l="l" t="t" r="r" b="b"/>
              <a:pathLst>
                <a:path w="1735" h="1603" extrusionOk="0">
                  <a:moveTo>
                    <a:pt x="567" y="1"/>
                  </a:moveTo>
                  <a:cubicBezTo>
                    <a:pt x="400" y="1"/>
                    <a:pt x="234" y="134"/>
                    <a:pt x="167" y="268"/>
                  </a:cubicBezTo>
                  <a:cubicBezTo>
                    <a:pt x="0" y="535"/>
                    <a:pt x="67" y="935"/>
                    <a:pt x="167" y="1135"/>
                  </a:cubicBezTo>
                  <a:cubicBezTo>
                    <a:pt x="200" y="1269"/>
                    <a:pt x="267" y="1335"/>
                    <a:pt x="267" y="1402"/>
                  </a:cubicBezTo>
                  <a:lnTo>
                    <a:pt x="367" y="1469"/>
                  </a:lnTo>
                  <a:lnTo>
                    <a:pt x="434" y="1569"/>
                  </a:lnTo>
                  <a:cubicBezTo>
                    <a:pt x="467" y="1569"/>
                    <a:pt x="534" y="1602"/>
                    <a:pt x="567" y="1602"/>
                  </a:cubicBezTo>
                  <a:lnTo>
                    <a:pt x="767" y="1602"/>
                  </a:lnTo>
                  <a:cubicBezTo>
                    <a:pt x="1068" y="1569"/>
                    <a:pt x="1334" y="1335"/>
                    <a:pt x="1468" y="1102"/>
                  </a:cubicBezTo>
                  <a:cubicBezTo>
                    <a:pt x="1668" y="835"/>
                    <a:pt x="1735" y="501"/>
                    <a:pt x="1735" y="301"/>
                  </a:cubicBezTo>
                  <a:cubicBezTo>
                    <a:pt x="1735" y="168"/>
                    <a:pt x="1668" y="1"/>
                    <a:pt x="1668" y="1"/>
                  </a:cubicBezTo>
                  <a:cubicBezTo>
                    <a:pt x="1601" y="1"/>
                    <a:pt x="1668" y="168"/>
                    <a:pt x="1668" y="401"/>
                  </a:cubicBezTo>
                  <a:cubicBezTo>
                    <a:pt x="1601" y="601"/>
                    <a:pt x="1535" y="902"/>
                    <a:pt x="1368" y="1102"/>
                  </a:cubicBezTo>
                  <a:cubicBezTo>
                    <a:pt x="1201" y="1302"/>
                    <a:pt x="934" y="1469"/>
                    <a:pt x="767" y="1469"/>
                  </a:cubicBezTo>
                  <a:cubicBezTo>
                    <a:pt x="601" y="1469"/>
                    <a:pt x="534" y="1335"/>
                    <a:pt x="534" y="1335"/>
                  </a:cubicBezTo>
                  <a:cubicBezTo>
                    <a:pt x="534" y="1335"/>
                    <a:pt x="500" y="1335"/>
                    <a:pt x="500" y="1302"/>
                  </a:cubicBezTo>
                  <a:cubicBezTo>
                    <a:pt x="434" y="1269"/>
                    <a:pt x="400" y="1202"/>
                    <a:pt x="367" y="1102"/>
                  </a:cubicBezTo>
                  <a:cubicBezTo>
                    <a:pt x="267" y="935"/>
                    <a:pt x="200" y="635"/>
                    <a:pt x="334" y="368"/>
                  </a:cubicBezTo>
                  <a:cubicBezTo>
                    <a:pt x="367" y="268"/>
                    <a:pt x="500" y="168"/>
                    <a:pt x="567" y="168"/>
                  </a:cubicBezTo>
                  <a:cubicBezTo>
                    <a:pt x="701" y="168"/>
                    <a:pt x="767" y="201"/>
                    <a:pt x="867" y="301"/>
                  </a:cubicBezTo>
                  <a:cubicBezTo>
                    <a:pt x="989" y="453"/>
                    <a:pt x="1028" y="606"/>
                    <a:pt x="1033" y="606"/>
                  </a:cubicBezTo>
                  <a:cubicBezTo>
                    <a:pt x="1034" y="606"/>
                    <a:pt x="1034" y="604"/>
                    <a:pt x="1034" y="601"/>
                  </a:cubicBezTo>
                  <a:cubicBezTo>
                    <a:pt x="1034" y="601"/>
                    <a:pt x="1068" y="435"/>
                    <a:pt x="934" y="201"/>
                  </a:cubicBezTo>
                  <a:cubicBezTo>
                    <a:pt x="901" y="134"/>
                    <a:pt x="734" y="1"/>
                    <a:pt x="567"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52"/>
            <p:cNvSpPr/>
            <p:nvPr/>
          </p:nvSpPr>
          <p:spPr>
            <a:xfrm>
              <a:off x="2575881" y="3908552"/>
              <a:ext cx="324175" cy="211878"/>
            </a:xfrm>
            <a:custGeom>
              <a:avLst/>
              <a:gdLst/>
              <a:ahLst/>
              <a:cxnLst/>
              <a:rect l="l" t="t" r="r" b="b"/>
              <a:pathLst>
                <a:path w="22918" h="14979" extrusionOk="0">
                  <a:moveTo>
                    <a:pt x="22650" y="835"/>
                  </a:moveTo>
                  <a:lnTo>
                    <a:pt x="22650" y="835"/>
                  </a:lnTo>
                  <a:cubicBezTo>
                    <a:pt x="21049" y="2102"/>
                    <a:pt x="17580" y="4437"/>
                    <a:pt x="13510" y="4604"/>
                  </a:cubicBezTo>
                  <a:cubicBezTo>
                    <a:pt x="9641" y="4771"/>
                    <a:pt x="5671" y="2502"/>
                    <a:pt x="3403" y="1"/>
                  </a:cubicBezTo>
                  <a:cubicBezTo>
                    <a:pt x="1869" y="3270"/>
                    <a:pt x="1" y="8640"/>
                    <a:pt x="2336" y="11642"/>
                  </a:cubicBezTo>
                  <a:cubicBezTo>
                    <a:pt x="4637" y="14611"/>
                    <a:pt x="10375" y="14978"/>
                    <a:pt x="13577" y="14811"/>
                  </a:cubicBezTo>
                  <a:cubicBezTo>
                    <a:pt x="18781" y="14511"/>
                    <a:pt x="21483" y="11742"/>
                    <a:pt x="22383" y="7806"/>
                  </a:cubicBezTo>
                  <a:cubicBezTo>
                    <a:pt x="22884" y="5671"/>
                    <a:pt x="22917" y="3303"/>
                    <a:pt x="22650" y="83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52"/>
            <p:cNvSpPr/>
            <p:nvPr/>
          </p:nvSpPr>
          <p:spPr>
            <a:xfrm>
              <a:off x="2575881" y="3909500"/>
              <a:ext cx="321813" cy="221779"/>
            </a:xfrm>
            <a:custGeom>
              <a:avLst/>
              <a:gdLst/>
              <a:ahLst/>
              <a:cxnLst/>
              <a:rect l="l" t="t" r="r" b="b"/>
              <a:pathLst>
                <a:path w="22751" h="15679" extrusionOk="0">
                  <a:moveTo>
                    <a:pt x="22383" y="7773"/>
                  </a:moveTo>
                  <a:cubicBezTo>
                    <a:pt x="22583" y="6939"/>
                    <a:pt x="22684" y="6071"/>
                    <a:pt x="22750" y="5171"/>
                  </a:cubicBezTo>
                  <a:cubicBezTo>
                    <a:pt x="22517" y="5504"/>
                    <a:pt x="22317" y="6372"/>
                    <a:pt x="22150" y="6839"/>
                  </a:cubicBezTo>
                  <a:cubicBezTo>
                    <a:pt x="18914" y="15678"/>
                    <a:pt x="12009" y="12509"/>
                    <a:pt x="10208" y="8673"/>
                  </a:cubicBezTo>
                  <a:cubicBezTo>
                    <a:pt x="8407" y="4837"/>
                    <a:pt x="11042" y="5738"/>
                    <a:pt x="16212" y="4704"/>
                  </a:cubicBezTo>
                  <a:cubicBezTo>
                    <a:pt x="20048" y="3937"/>
                    <a:pt x="21683" y="2002"/>
                    <a:pt x="22250" y="1034"/>
                  </a:cubicBezTo>
                  <a:cubicBezTo>
                    <a:pt x="20549" y="2335"/>
                    <a:pt x="17313" y="4370"/>
                    <a:pt x="13510" y="4570"/>
                  </a:cubicBezTo>
                  <a:cubicBezTo>
                    <a:pt x="9641" y="4737"/>
                    <a:pt x="5671" y="2502"/>
                    <a:pt x="3403" y="0"/>
                  </a:cubicBezTo>
                  <a:cubicBezTo>
                    <a:pt x="1869" y="3236"/>
                    <a:pt x="1" y="8607"/>
                    <a:pt x="2336" y="11609"/>
                  </a:cubicBezTo>
                  <a:cubicBezTo>
                    <a:pt x="4637" y="14577"/>
                    <a:pt x="10375" y="14944"/>
                    <a:pt x="13577" y="14778"/>
                  </a:cubicBezTo>
                  <a:cubicBezTo>
                    <a:pt x="18781" y="14511"/>
                    <a:pt x="21416" y="11709"/>
                    <a:pt x="22383" y="777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52"/>
            <p:cNvSpPr/>
            <p:nvPr/>
          </p:nvSpPr>
          <p:spPr>
            <a:xfrm>
              <a:off x="2878796" y="3949601"/>
              <a:ext cx="15121" cy="45915"/>
            </a:xfrm>
            <a:custGeom>
              <a:avLst/>
              <a:gdLst/>
              <a:ahLst/>
              <a:cxnLst/>
              <a:rect l="l" t="t" r="r" b="b"/>
              <a:pathLst>
                <a:path w="1069" h="3246" extrusionOk="0">
                  <a:moveTo>
                    <a:pt x="668" y="1"/>
                  </a:moveTo>
                  <a:cubicBezTo>
                    <a:pt x="568" y="1"/>
                    <a:pt x="468" y="201"/>
                    <a:pt x="468" y="501"/>
                  </a:cubicBezTo>
                  <a:cubicBezTo>
                    <a:pt x="468" y="768"/>
                    <a:pt x="535" y="1001"/>
                    <a:pt x="668" y="1001"/>
                  </a:cubicBezTo>
                  <a:cubicBezTo>
                    <a:pt x="802" y="1001"/>
                    <a:pt x="902" y="768"/>
                    <a:pt x="902" y="501"/>
                  </a:cubicBezTo>
                  <a:cubicBezTo>
                    <a:pt x="902" y="201"/>
                    <a:pt x="802" y="1"/>
                    <a:pt x="668" y="1"/>
                  </a:cubicBezTo>
                  <a:close/>
                  <a:moveTo>
                    <a:pt x="725" y="1517"/>
                  </a:moveTo>
                  <a:cubicBezTo>
                    <a:pt x="531" y="1517"/>
                    <a:pt x="281" y="1825"/>
                    <a:pt x="134" y="2236"/>
                  </a:cubicBezTo>
                  <a:cubicBezTo>
                    <a:pt x="1" y="2736"/>
                    <a:pt x="68" y="3136"/>
                    <a:pt x="268" y="3236"/>
                  </a:cubicBezTo>
                  <a:cubicBezTo>
                    <a:pt x="286" y="3243"/>
                    <a:pt x="306" y="3246"/>
                    <a:pt x="326" y="3246"/>
                  </a:cubicBezTo>
                  <a:cubicBezTo>
                    <a:pt x="523" y="3246"/>
                    <a:pt x="784" y="2959"/>
                    <a:pt x="935" y="2536"/>
                  </a:cubicBezTo>
                  <a:cubicBezTo>
                    <a:pt x="1068" y="2036"/>
                    <a:pt x="1002" y="1602"/>
                    <a:pt x="802" y="1535"/>
                  </a:cubicBezTo>
                  <a:cubicBezTo>
                    <a:pt x="777" y="1523"/>
                    <a:pt x="752" y="1517"/>
                    <a:pt x="725" y="151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52"/>
            <p:cNvSpPr/>
            <p:nvPr/>
          </p:nvSpPr>
          <p:spPr>
            <a:xfrm>
              <a:off x="2703752" y="3658214"/>
              <a:ext cx="90132" cy="92537"/>
            </a:xfrm>
            <a:custGeom>
              <a:avLst/>
              <a:gdLst/>
              <a:ahLst/>
              <a:cxnLst/>
              <a:rect l="l" t="t" r="r" b="b"/>
              <a:pathLst>
                <a:path w="6372" h="6542" extrusionOk="0">
                  <a:moveTo>
                    <a:pt x="4628" y="0"/>
                  </a:moveTo>
                  <a:cubicBezTo>
                    <a:pt x="2812" y="0"/>
                    <a:pt x="267" y="920"/>
                    <a:pt x="267" y="920"/>
                  </a:cubicBezTo>
                  <a:lnTo>
                    <a:pt x="0" y="5857"/>
                  </a:lnTo>
                  <a:cubicBezTo>
                    <a:pt x="989" y="6355"/>
                    <a:pt x="1859" y="6541"/>
                    <a:pt x="2609" y="6541"/>
                  </a:cubicBezTo>
                  <a:cubicBezTo>
                    <a:pt x="4818" y="6541"/>
                    <a:pt x="5971" y="4923"/>
                    <a:pt x="5971" y="4923"/>
                  </a:cubicBezTo>
                  <a:lnTo>
                    <a:pt x="6372" y="820"/>
                  </a:lnTo>
                  <a:cubicBezTo>
                    <a:pt x="6189" y="208"/>
                    <a:pt x="5491" y="0"/>
                    <a:pt x="4628"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2"/>
            <p:cNvSpPr/>
            <p:nvPr/>
          </p:nvSpPr>
          <p:spPr>
            <a:xfrm>
              <a:off x="2703285" y="3658214"/>
              <a:ext cx="90599" cy="91985"/>
            </a:xfrm>
            <a:custGeom>
              <a:avLst/>
              <a:gdLst/>
              <a:ahLst/>
              <a:cxnLst/>
              <a:rect l="l" t="t" r="r" b="b"/>
              <a:pathLst>
                <a:path w="6405" h="6503" extrusionOk="0">
                  <a:moveTo>
                    <a:pt x="4661" y="0"/>
                  </a:moveTo>
                  <a:cubicBezTo>
                    <a:pt x="2845" y="0"/>
                    <a:pt x="300" y="920"/>
                    <a:pt x="300" y="920"/>
                  </a:cubicBezTo>
                  <a:lnTo>
                    <a:pt x="0" y="5823"/>
                  </a:lnTo>
                  <a:cubicBezTo>
                    <a:pt x="980" y="6318"/>
                    <a:pt x="1844" y="6503"/>
                    <a:pt x="2589" y="6503"/>
                  </a:cubicBezTo>
                  <a:cubicBezTo>
                    <a:pt x="4811" y="6503"/>
                    <a:pt x="5971" y="4856"/>
                    <a:pt x="5971" y="4856"/>
                  </a:cubicBezTo>
                  <a:lnTo>
                    <a:pt x="6004" y="4623"/>
                  </a:lnTo>
                  <a:lnTo>
                    <a:pt x="6004" y="4623"/>
                  </a:lnTo>
                  <a:cubicBezTo>
                    <a:pt x="5271" y="5156"/>
                    <a:pt x="4403" y="5590"/>
                    <a:pt x="3536" y="5623"/>
                  </a:cubicBezTo>
                  <a:cubicBezTo>
                    <a:pt x="3514" y="5624"/>
                    <a:pt x="3491" y="5625"/>
                    <a:pt x="3468" y="5625"/>
                  </a:cubicBezTo>
                  <a:cubicBezTo>
                    <a:pt x="2800" y="5625"/>
                    <a:pt x="1830" y="5165"/>
                    <a:pt x="1701" y="4456"/>
                  </a:cubicBezTo>
                  <a:cubicBezTo>
                    <a:pt x="1568" y="3622"/>
                    <a:pt x="2602" y="3188"/>
                    <a:pt x="3569" y="3088"/>
                  </a:cubicBezTo>
                  <a:cubicBezTo>
                    <a:pt x="3703" y="3021"/>
                    <a:pt x="3836" y="2988"/>
                    <a:pt x="3936" y="2988"/>
                  </a:cubicBezTo>
                  <a:cubicBezTo>
                    <a:pt x="4703" y="2855"/>
                    <a:pt x="5437" y="2821"/>
                    <a:pt x="6205" y="2755"/>
                  </a:cubicBezTo>
                  <a:lnTo>
                    <a:pt x="6405" y="820"/>
                  </a:lnTo>
                  <a:cubicBezTo>
                    <a:pt x="6222" y="208"/>
                    <a:pt x="5524" y="0"/>
                    <a:pt x="4661"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2"/>
            <p:cNvSpPr/>
            <p:nvPr/>
          </p:nvSpPr>
          <p:spPr>
            <a:xfrm>
              <a:off x="2389506" y="3971314"/>
              <a:ext cx="373244" cy="350117"/>
            </a:xfrm>
            <a:custGeom>
              <a:avLst/>
              <a:gdLst/>
              <a:ahLst/>
              <a:cxnLst/>
              <a:rect l="l" t="t" r="r" b="b"/>
              <a:pathLst>
                <a:path w="26387" h="24752" extrusionOk="0">
                  <a:moveTo>
                    <a:pt x="23584" y="1301"/>
                  </a:moveTo>
                  <a:cubicBezTo>
                    <a:pt x="21349" y="0"/>
                    <a:pt x="17313" y="901"/>
                    <a:pt x="15645" y="2836"/>
                  </a:cubicBezTo>
                  <a:cubicBezTo>
                    <a:pt x="15211" y="3336"/>
                    <a:pt x="14811" y="3903"/>
                    <a:pt x="14478" y="4470"/>
                  </a:cubicBezTo>
                  <a:cubicBezTo>
                    <a:pt x="13243" y="6371"/>
                    <a:pt x="12910" y="8573"/>
                    <a:pt x="12309" y="10708"/>
                  </a:cubicBezTo>
                  <a:cubicBezTo>
                    <a:pt x="11909" y="11975"/>
                    <a:pt x="11375" y="12909"/>
                    <a:pt x="10074" y="13376"/>
                  </a:cubicBezTo>
                  <a:cubicBezTo>
                    <a:pt x="9241" y="13710"/>
                    <a:pt x="8407" y="13343"/>
                    <a:pt x="7706" y="12876"/>
                  </a:cubicBezTo>
                  <a:cubicBezTo>
                    <a:pt x="7006" y="12409"/>
                    <a:pt x="6739" y="11475"/>
                    <a:pt x="6038" y="10941"/>
                  </a:cubicBezTo>
                  <a:cubicBezTo>
                    <a:pt x="4604" y="10007"/>
                    <a:pt x="2903" y="11709"/>
                    <a:pt x="2236" y="12776"/>
                  </a:cubicBezTo>
                  <a:cubicBezTo>
                    <a:pt x="1902" y="13343"/>
                    <a:pt x="1" y="16178"/>
                    <a:pt x="1702" y="16212"/>
                  </a:cubicBezTo>
                  <a:cubicBezTo>
                    <a:pt x="1902" y="16212"/>
                    <a:pt x="3136" y="15344"/>
                    <a:pt x="3069" y="15211"/>
                  </a:cubicBezTo>
                  <a:cubicBezTo>
                    <a:pt x="3069" y="15244"/>
                    <a:pt x="5204" y="24751"/>
                    <a:pt x="14811" y="21916"/>
                  </a:cubicBezTo>
                  <a:cubicBezTo>
                    <a:pt x="20749" y="20115"/>
                    <a:pt x="26086" y="14544"/>
                    <a:pt x="26319" y="8106"/>
                  </a:cubicBezTo>
                  <a:cubicBezTo>
                    <a:pt x="26386" y="5738"/>
                    <a:pt x="25852" y="2569"/>
                    <a:pt x="23584" y="130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52"/>
            <p:cNvSpPr/>
            <p:nvPr/>
          </p:nvSpPr>
          <p:spPr>
            <a:xfrm>
              <a:off x="2401770" y="4186473"/>
              <a:ext cx="16069" cy="10326"/>
            </a:xfrm>
            <a:custGeom>
              <a:avLst/>
              <a:gdLst/>
              <a:ahLst/>
              <a:cxnLst/>
              <a:rect l="l" t="t" r="r" b="b"/>
              <a:pathLst>
                <a:path w="1136" h="730" extrusionOk="0">
                  <a:moveTo>
                    <a:pt x="1068" y="0"/>
                  </a:moveTo>
                  <a:cubicBezTo>
                    <a:pt x="1035" y="0"/>
                    <a:pt x="968" y="167"/>
                    <a:pt x="835" y="267"/>
                  </a:cubicBezTo>
                  <a:cubicBezTo>
                    <a:pt x="701" y="367"/>
                    <a:pt x="535" y="434"/>
                    <a:pt x="535" y="434"/>
                  </a:cubicBezTo>
                  <a:cubicBezTo>
                    <a:pt x="535" y="434"/>
                    <a:pt x="449" y="476"/>
                    <a:pt x="330" y="476"/>
                  </a:cubicBezTo>
                  <a:cubicBezTo>
                    <a:pt x="300" y="476"/>
                    <a:pt x="268" y="474"/>
                    <a:pt x="234" y="467"/>
                  </a:cubicBezTo>
                  <a:cubicBezTo>
                    <a:pt x="227" y="471"/>
                    <a:pt x="219" y="472"/>
                    <a:pt x="210" y="472"/>
                  </a:cubicBezTo>
                  <a:cubicBezTo>
                    <a:pt x="139" y="472"/>
                    <a:pt x="31" y="367"/>
                    <a:pt x="1" y="367"/>
                  </a:cubicBezTo>
                  <a:cubicBezTo>
                    <a:pt x="1" y="367"/>
                    <a:pt x="34" y="600"/>
                    <a:pt x="234" y="667"/>
                  </a:cubicBezTo>
                  <a:cubicBezTo>
                    <a:pt x="303" y="690"/>
                    <a:pt x="388" y="729"/>
                    <a:pt x="456" y="729"/>
                  </a:cubicBezTo>
                  <a:cubicBezTo>
                    <a:pt x="487" y="729"/>
                    <a:pt x="514" y="721"/>
                    <a:pt x="535" y="701"/>
                  </a:cubicBezTo>
                  <a:cubicBezTo>
                    <a:pt x="635" y="701"/>
                    <a:pt x="668" y="701"/>
                    <a:pt x="668" y="667"/>
                  </a:cubicBezTo>
                  <a:cubicBezTo>
                    <a:pt x="668" y="667"/>
                    <a:pt x="868" y="600"/>
                    <a:pt x="1002" y="367"/>
                  </a:cubicBezTo>
                  <a:cubicBezTo>
                    <a:pt x="1135" y="200"/>
                    <a:pt x="1135" y="0"/>
                    <a:pt x="1068" y="0"/>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52"/>
            <p:cNvSpPr/>
            <p:nvPr/>
          </p:nvSpPr>
          <p:spPr>
            <a:xfrm>
              <a:off x="2405547" y="4176940"/>
              <a:ext cx="12292" cy="6238"/>
            </a:xfrm>
            <a:custGeom>
              <a:avLst/>
              <a:gdLst/>
              <a:ahLst/>
              <a:cxnLst/>
              <a:rect l="l" t="t" r="r" b="b"/>
              <a:pathLst>
                <a:path w="869" h="441" extrusionOk="0">
                  <a:moveTo>
                    <a:pt x="851" y="0"/>
                  </a:moveTo>
                  <a:cubicBezTo>
                    <a:pt x="808" y="0"/>
                    <a:pt x="725" y="83"/>
                    <a:pt x="668" y="140"/>
                  </a:cubicBezTo>
                  <a:cubicBezTo>
                    <a:pt x="568" y="174"/>
                    <a:pt x="434" y="207"/>
                    <a:pt x="434" y="207"/>
                  </a:cubicBezTo>
                  <a:lnTo>
                    <a:pt x="401" y="207"/>
                  </a:lnTo>
                  <a:cubicBezTo>
                    <a:pt x="368" y="207"/>
                    <a:pt x="334" y="207"/>
                    <a:pt x="268" y="274"/>
                  </a:cubicBezTo>
                  <a:cubicBezTo>
                    <a:pt x="145" y="225"/>
                    <a:pt x="59" y="194"/>
                    <a:pt x="22" y="194"/>
                  </a:cubicBezTo>
                  <a:cubicBezTo>
                    <a:pt x="8" y="194"/>
                    <a:pt x="1" y="198"/>
                    <a:pt x="1" y="207"/>
                  </a:cubicBezTo>
                  <a:cubicBezTo>
                    <a:pt x="1" y="274"/>
                    <a:pt x="67" y="340"/>
                    <a:pt x="201" y="374"/>
                  </a:cubicBezTo>
                  <a:cubicBezTo>
                    <a:pt x="268" y="374"/>
                    <a:pt x="334" y="441"/>
                    <a:pt x="401" y="441"/>
                  </a:cubicBezTo>
                  <a:lnTo>
                    <a:pt x="501" y="441"/>
                  </a:lnTo>
                  <a:cubicBezTo>
                    <a:pt x="501" y="441"/>
                    <a:pt x="534" y="441"/>
                    <a:pt x="568" y="374"/>
                  </a:cubicBezTo>
                  <a:cubicBezTo>
                    <a:pt x="601" y="340"/>
                    <a:pt x="701" y="307"/>
                    <a:pt x="735" y="274"/>
                  </a:cubicBezTo>
                  <a:cubicBezTo>
                    <a:pt x="835" y="140"/>
                    <a:pt x="868" y="7"/>
                    <a:pt x="868" y="7"/>
                  </a:cubicBezTo>
                  <a:cubicBezTo>
                    <a:pt x="863" y="2"/>
                    <a:pt x="858" y="0"/>
                    <a:pt x="851" y="0"/>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52"/>
            <p:cNvSpPr/>
            <p:nvPr/>
          </p:nvSpPr>
          <p:spPr>
            <a:xfrm>
              <a:off x="2432451" y="4156217"/>
              <a:ext cx="13692" cy="33099"/>
            </a:xfrm>
            <a:custGeom>
              <a:avLst/>
              <a:gdLst/>
              <a:ahLst/>
              <a:cxnLst/>
              <a:rect l="l" t="t" r="r" b="b"/>
              <a:pathLst>
                <a:path w="968" h="2340" extrusionOk="0">
                  <a:moveTo>
                    <a:pt x="963" y="1"/>
                  </a:moveTo>
                  <a:cubicBezTo>
                    <a:pt x="924" y="1"/>
                    <a:pt x="653" y="191"/>
                    <a:pt x="467" y="438"/>
                  </a:cubicBezTo>
                  <a:cubicBezTo>
                    <a:pt x="234" y="671"/>
                    <a:pt x="134" y="1005"/>
                    <a:pt x="134" y="1005"/>
                  </a:cubicBezTo>
                  <a:cubicBezTo>
                    <a:pt x="134" y="1005"/>
                    <a:pt x="33" y="1338"/>
                    <a:pt x="0" y="1672"/>
                  </a:cubicBezTo>
                  <a:cubicBezTo>
                    <a:pt x="0" y="2006"/>
                    <a:pt x="100" y="2339"/>
                    <a:pt x="134" y="2339"/>
                  </a:cubicBezTo>
                  <a:cubicBezTo>
                    <a:pt x="167" y="2339"/>
                    <a:pt x="134" y="2006"/>
                    <a:pt x="167" y="1739"/>
                  </a:cubicBezTo>
                  <a:cubicBezTo>
                    <a:pt x="200" y="1405"/>
                    <a:pt x="334" y="1138"/>
                    <a:pt x="334" y="1138"/>
                  </a:cubicBezTo>
                  <a:cubicBezTo>
                    <a:pt x="334" y="1138"/>
                    <a:pt x="434" y="838"/>
                    <a:pt x="567" y="571"/>
                  </a:cubicBezTo>
                  <a:cubicBezTo>
                    <a:pt x="734" y="271"/>
                    <a:pt x="967" y="71"/>
                    <a:pt x="967" y="4"/>
                  </a:cubicBezTo>
                  <a:cubicBezTo>
                    <a:pt x="967" y="2"/>
                    <a:pt x="966" y="1"/>
                    <a:pt x="963" y="1"/>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52"/>
            <p:cNvSpPr/>
            <p:nvPr/>
          </p:nvSpPr>
          <p:spPr>
            <a:xfrm>
              <a:off x="2560307" y="4229616"/>
              <a:ext cx="70329" cy="43779"/>
            </a:xfrm>
            <a:custGeom>
              <a:avLst/>
              <a:gdLst/>
              <a:ahLst/>
              <a:cxnLst/>
              <a:rect l="l" t="t" r="r" b="b"/>
              <a:pathLst>
                <a:path w="4972" h="3095" extrusionOk="0">
                  <a:moveTo>
                    <a:pt x="2602" y="1"/>
                  </a:moveTo>
                  <a:cubicBezTo>
                    <a:pt x="2350" y="1"/>
                    <a:pt x="2094" y="44"/>
                    <a:pt x="1869" y="119"/>
                  </a:cubicBezTo>
                  <a:cubicBezTo>
                    <a:pt x="1669" y="219"/>
                    <a:pt x="1502" y="252"/>
                    <a:pt x="1302" y="319"/>
                  </a:cubicBezTo>
                  <a:cubicBezTo>
                    <a:pt x="935" y="486"/>
                    <a:pt x="568" y="753"/>
                    <a:pt x="268" y="1120"/>
                  </a:cubicBezTo>
                  <a:cubicBezTo>
                    <a:pt x="134" y="1286"/>
                    <a:pt x="1" y="1587"/>
                    <a:pt x="68" y="1954"/>
                  </a:cubicBezTo>
                  <a:cubicBezTo>
                    <a:pt x="68" y="2120"/>
                    <a:pt x="134" y="2321"/>
                    <a:pt x="268" y="2487"/>
                  </a:cubicBezTo>
                  <a:cubicBezTo>
                    <a:pt x="401" y="2654"/>
                    <a:pt x="601" y="2788"/>
                    <a:pt x="768" y="2888"/>
                  </a:cubicBezTo>
                  <a:cubicBezTo>
                    <a:pt x="1116" y="3004"/>
                    <a:pt x="1514" y="3094"/>
                    <a:pt x="1918" y="3094"/>
                  </a:cubicBezTo>
                  <a:cubicBezTo>
                    <a:pt x="1980" y="3094"/>
                    <a:pt x="2041" y="3092"/>
                    <a:pt x="2102" y="3088"/>
                  </a:cubicBezTo>
                  <a:cubicBezTo>
                    <a:pt x="3003" y="3021"/>
                    <a:pt x="3904" y="2754"/>
                    <a:pt x="4404" y="2287"/>
                  </a:cubicBezTo>
                  <a:cubicBezTo>
                    <a:pt x="4638" y="2087"/>
                    <a:pt x="4804" y="1820"/>
                    <a:pt x="4904" y="1653"/>
                  </a:cubicBezTo>
                  <a:cubicBezTo>
                    <a:pt x="4971" y="1487"/>
                    <a:pt x="4971" y="1387"/>
                    <a:pt x="4971" y="1387"/>
                  </a:cubicBezTo>
                  <a:cubicBezTo>
                    <a:pt x="4938" y="1387"/>
                    <a:pt x="4838" y="1820"/>
                    <a:pt x="4304" y="2220"/>
                  </a:cubicBezTo>
                  <a:cubicBezTo>
                    <a:pt x="3804" y="2621"/>
                    <a:pt x="2936" y="2888"/>
                    <a:pt x="2069" y="2921"/>
                  </a:cubicBezTo>
                  <a:cubicBezTo>
                    <a:pt x="1635" y="2921"/>
                    <a:pt x="1168" y="2821"/>
                    <a:pt x="835" y="2654"/>
                  </a:cubicBezTo>
                  <a:cubicBezTo>
                    <a:pt x="668" y="2587"/>
                    <a:pt x="501" y="2454"/>
                    <a:pt x="435" y="2321"/>
                  </a:cubicBezTo>
                  <a:cubicBezTo>
                    <a:pt x="334" y="2187"/>
                    <a:pt x="268" y="2054"/>
                    <a:pt x="268" y="1920"/>
                  </a:cubicBezTo>
                  <a:cubicBezTo>
                    <a:pt x="234" y="1286"/>
                    <a:pt x="668" y="1020"/>
                    <a:pt x="635" y="1020"/>
                  </a:cubicBezTo>
                  <a:cubicBezTo>
                    <a:pt x="635" y="1020"/>
                    <a:pt x="735" y="953"/>
                    <a:pt x="835" y="853"/>
                  </a:cubicBezTo>
                  <a:cubicBezTo>
                    <a:pt x="1002" y="753"/>
                    <a:pt x="1235" y="619"/>
                    <a:pt x="1502" y="486"/>
                  </a:cubicBezTo>
                  <a:cubicBezTo>
                    <a:pt x="1802" y="386"/>
                    <a:pt x="2169" y="252"/>
                    <a:pt x="2569" y="219"/>
                  </a:cubicBezTo>
                  <a:cubicBezTo>
                    <a:pt x="2631" y="198"/>
                    <a:pt x="2694" y="190"/>
                    <a:pt x="2755" y="190"/>
                  </a:cubicBezTo>
                  <a:cubicBezTo>
                    <a:pt x="2890" y="190"/>
                    <a:pt x="3021" y="229"/>
                    <a:pt x="3136" y="252"/>
                  </a:cubicBezTo>
                  <a:cubicBezTo>
                    <a:pt x="3303" y="286"/>
                    <a:pt x="3437" y="486"/>
                    <a:pt x="3470" y="653"/>
                  </a:cubicBezTo>
                  <a:cubicBezTo>
                    <a:pt x="3503" y="1086"/>
                    <a:pt x="3136" y="1420"/>
                    <a:pt x="2803" y="1620"/>
                  </a:cubicBezTo>
                  <a:cubicBezTo>
                    <a:pt x="2469" y="1820"/>
                    <a:pt x="2102" y="1954"/>
                    <a:pt x="1769" y="1987"/>
                  </a:cubicBezTo>
                  <a:cubicBezTo>
                    <a:pt x="1602" y="1987"/>
                    <a:pt x="1469" y="1954"/>
                    <a:pt x="1335" y="1887"/>
                  </a:cubicBezTo>
                  <a:cubicBezTo>
                    <a:pt x="1268" y="1787"/>
                    <a:pt x="1235" y="1653"/>
                    <a:pt x="1235" y="1587"/>
                  </a:cubicBezTo>
                  <a:cubicBezTo>
                    <a:pt x="1235" y="1420"/>
                    <a:pt x="1268" y="1287"/>
                    <a:pt x="1268" y="1286"/>
                  </a:cubicBezTo>
                  <a:lnTo>
                    <a:pt x="1268" y="1286"/>
                  </a:lnTo>
                  <a:cubicBezTo>
                    <a:pt x="1268" y="1287"/>
                    <a:pt x="1168" y="1387"/>
                    <a:pt x="1168" y="1587"/>
                  </a:cubicBezTo>
                  <a:cubicBezTo>
                    <a:pt x="1168" y="1653"/>
                    <a:pt x="1168" y="1820"/>
                    <a:pt x="1302" y="1920"/>
                  </a:cubicBezTo>
                  <a:cubicBezTo>
                    <a:pt x="1435" y="2054"/>
                    <a:pt x="1602" y="2087"/>
                    <a:pt x="1769" y="2087"/>
                  </a:cubicBezTo>
                  <a:cubicBezTo>
                    <a:pt x="2102" y="2087"/>
                    <a:pt x="2503" y="1954"/>
                    <a:pt x="2836" y="1753"/>
                  </a:cubicBezTo>
                  <a:cubicBezTo>
                    <a:pt x="3003" y="1620"/>
                    <a:pt x="3203" y="1487"/>
                    <a:pt x="3337" y="1320"/>
                  </a:cubicBezTo>
                  <a:cubicBezTo>
                    <a:pt x="3470" y="1153"/>
                    <a:pt x="3603" y="920"/>
                    <a:pt x="3603" y="653"/>
                  </a:cubicBezTo>
                  <a:cubicBezTo>
                    <a:pt x="3537" y="419"/>
                    <a:pt x="3370" y="152"/>
                    <a:pt x="3170" y="86"/>
                  </a:cubicBezTo>
                  <a:cubicBezTo>
                    <a:pt x="2994" y="27"/>
                    <a:pt x="2800" y="1"/>
                    <a:pt x="2602"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52"/>
            <p:cNvSpPr/>
            <p:nvPr/>
          </p:nvSpPr>
          <p:spPr>
            <a:xfrm>
              <a:off x="2410738" y="3971781"/>
              <a:ext cx="352012" cy="316141"/>
            </a:xfrm>
            <a:custGeom>
              <a:avLst/>
              <a:gdLst/>
              <a:ahLst/>
              <a:cxnLst/>
              <a:rect l="l" t="t" r="r" b="b"/>
              <a:pathLst>
                <a:path w="24886" h="22350" extrusionOk="0">
                  <a:moveTo>
                    <a:pt x="4537" y="10942"/>
                  </a:moveTo>
                  <a:cubicBezTo>
                    <a:pt x="5238" y="11375"/>
                    <a:pt x="5538" y="12343"/>
                    <a:pt x="6205" y="12843"/>
                  </a:cubicBezTo>
                  <a:cubicBezTo>
                    <a:pt x="6906" y="13310"/>
                    <a:pt x="7740" y="13677"/>
                    <a:pt x="8573" y="13343"/>
                  </a:cubicBezTo>
                  <a:cubicBezTo>
                    <a:pt x="9874" y="12843"/>
                    <a:pt x="10475" y="11942"/>
                    <a:pt x="10808" y="10675"/>
                  </a:cubicBezTo>
                  <a:cubicBezTo>
                    <a:pt x="11409" y="8540"/>
                    <a:pt x="11742" y="6338"/>
                    <a:pt x="12977" y="4437"/>
                  </a:cubicBezTo>
                  <a:cubicBezTo>
                    <a:pt x="13310" y="3870"/>
                    <a:pt x="13677" y="3303"/>
                    <a:pt x="14144" y="2803"/>
                  </a:cubicBezTo>
                  <a:cubicBezTo>
                    <a:pt x="15812" y="868"/>
                    <a:pt x="19848" y="1"/>
                    <a:pt x="22083" y="1268"/>
                  </a:cubicBezTo>
                  <a:cubicBezTo>
                    <a:pt x="24351" y="2536"/>
                    <a:pt x="24885" y="5705"/>
                    <a:pt x="24818" y="8106"/>
                  </a:cubicBezTo>
                  <a:cubicBezTo>
                    <a:pt x="24752" y="9341"/>
                    <a:pt x="24518" y="10541"/>
                    <a:pt x="24151" y="11709"/>
                  </a:cubicBezTo>
                  <a:cubicBezTo>
                    <a:pt x="24251" y="10675"/>
                    <a:pt x="24552" y="6138"/>
                    <a:pt x="20882" y="4304"/>
                  </a:cubicBezTo>
                  <a:cubicBezTo>
                    <a:pt x="16746" y="2202"/>
                    <a:pt x="14511" y="8306"/>
                    <a:pt x="11809" y="12876"/>
                  </a:cubicBezTo>
                  <a:cubicBezTo>
                    <a:pt x="9074" y="17480"/>
                    <a:pt x="5805" y="15545"/>
                    <a:pt x="4837" y="17947"/>
                  </a:cubicBezTo>
                  <a:cubicBezTo>
                    <a:pt x="4004" y="20115"/>
                    <a:pt x="8407" y="21849"/>
                    <a:pt x="9040" y="22350"/>
                  </a:cubicBezTo>
                  <a:cubicBezTo>
                    <a:pt x="3003" y="21816"/>
                    <a:pt x="1535" y="15178"/>
                    <a:pt x="1535" y="15178"/>
                  </a:cubicBezTo>
                  <a:cubicBezTo>
                    <a:pt x="1535" y="15211"/>
                    <a:pt x="1335" y="15445"/>
                    <a:pt x="1068" y="15612"/>
                  </a:cubicBezTo>
                  <a:cubicBezTo>
                    <a:pt x="1302" y="14844"/>
                    <a:pt x="1368" y="13944"/>
                    <a:pt x="1202" y="13544"/>
                  </a:cubicBezTo>
                  <a:cubicBezTo>
                    <a:pt x="1068" y="13277"/>
                    <a:pt x="534" y="13544"/>
                    <a:pt x="1" y="13977"/>
                  </a:cubicBezTo>
                  <a:cubicBezTo>
                    <a:pt x="301" y="13443"/>
                    <a:pt x="601" y="12943"/>
                    <a:pt x="701" y="12776"/>
                  </a:cubicBezTo>
                  <a:cubicBezTo>
                    <a:pt x="1402" y="11676"/>
                    <a:pt x="3070" y="9974"/>
                    <a:pt x="4537" y="10942"/>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52"/>
            <p:cNvSpPr/>
            <p:nvPr/>
          </p:nvSpPr>
          <p:spPr>
            <a:xfrm>
              <a:off x="2531055" y="4270452"/>
              <a:ext cx="21246" cy="12278"/>
            </a:xfrm>
            <a:custGeom>
              <a:avLst/>
              <a:gdLst/>
              <a:ahLst/>
              <a:cxnLst/>
              <a:rect l="l" t="t" r="r" b="b"/>
              <a:pathLst>
                <a:path w="1502" h="868" extrusionOk="0">
                  <a:moveTo>
                    <a:pt x="1468" y="601"/>
                  </a:moveTo>
                  <a:cubicBezTo>
                    <a:pt x="1402" y="768"/>
                    <a:pt x="1035" y="868"/>
                    <a:pt x="668" y="734"/>
                  </a:cubicBezTo>
                  <a:cubicBezTo>
                    <a:pt x="268" y="601"/>
                    <a:pt x="1" y="401"/>
                    <a:pt x="34" y="234"/>
                  </a:cubicBezTo>
                  <a:cubicBezTo>
                    <a:pt x="67" y="67"/>
                    <a:pt x="468" y="1"/>
                    <a:pt x="835" y="101"/>
                  </a:cubicBezTo>
                  <a:cubicBezTo>
                    <a:pt x="1202" y="201"/>
                    <a:pt x="1502" y="434"/>
                    <a:pt x="1468" y="60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52"/>
            <p:cNvSpPr/>
            <p:nvPr/>
          </p:nvSpPr>
          <p:spPr>
            <a:xfrm>
              <a:off x="2557478" y="4274229"/>
              <a:ext cx="11344" cy="5672"/>
            </a:xfrm>
            <a:custGeom>
              <a:avLst/>
              <a:gdLst/>
              <a:ahLst/>
              <a:cxnLst/>
              <a:rect l="l" t="t" r="r" b="b"/>
              <a:pathLst>
                <a:path w="802" h="401" extrusionOk="0">
                  <a:moveTo>
                    <a:pt x="801" y="167"/>
                  </a:moveTo>
                  <a:cubicBezTo>
                    <a:pt x="801" y="267"/>
                    <a:pt x="635" y="401"/>
                    <a:pt x="434" y="401"/>
                  </a:cubicBezTo>
                  <a:cubicBezTo>
                    <a:pt x="201" y="401"/>
                    <a:pt x="1" y="334"/>
                    <a:pt x="1" y="234"/>
                  </a:cubicBezTo>
                  <a:cubicBezTo>
                    <a:pt x="1" y="134"/>
                    <a:pt x="168" y="0"/>
                    <a:pt x="368" y="0"/>
                  </a:cubicBezTo>
                  <a:cubicBezTo>
                    <a:pt x="635" y="0"/>
                    <a:pt x="801" y="101"/>
                    <a:pt x="801" y="167"/>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52"/>
            <p:cNvSpPr/>
            <p:nvPr/>
          </p:nvSpPr>
          <p:spPr>
            <a:xfrm>
              <a:off x="2632970" y="3936333"/>
              <a:ext cx="89198" cy="68759"/>
            </a:xfrm>
            <a:custGeom>
              <a:avLst/>
              <a:gdLst/>
              <a:ahLst/>
              <a:cxnLst/>
              <a:rect l="l" t="t" r="r" b="b"/>
              <a:pathLst>
                <a:path w="6306" h="4861" extrusionOk="0">
                  <a:moveTo>
                    <a:pt x="1690" y="0"/>
                  </a:moveTo>
                  <a:cubicBezTo>
                    <a:pt x="1029" y="0"/>
                    <a:pt x="365" y="367"/>
                    <a:pt x="201" y="1106"/>
                  </a:cubicBezTo>
                  <a:cubicBezTo>
                    <a:pt x="1" y="1839"/>
                    <a:pt x="301" y="2473"/>
                    <a:pt x="835" y="2940"/>
                  </a:cubicBezTo>
                  <a:cubicBezTo>
                    <a:pt x="1302" y="3340"/>
                    <a:pt x="1769" y="3774"/>
                    <a:pt x="2169" y="4174"/>
                  </a:cubicBezTo>
                  <a:cubicBezTo>
                    <a:pt x="2336" y="4341"/>
                    <a:pt x="2436" y="4475"/>
                    <a:pt x="2536" y="4675"/>
                  </a:cubicBezTo>
                  <a:cubicBezTo>
                    <a:pt x="2621" y="4781"/>
                    <a:pt x="2706" y="4861"/>
                    <a:pt x="2809" y="4861"/>
                  </a:cubicBezTo>
                  <a:cubicBezTo>
                    <a:pt x="2867" y="4861"/>
                    <a:pt x="2931" y="4835"/>
                    <a:pt x="3003" y="4775"/>
                  </a:cubicBezTo>
                  <a:cubicBezTo>
                    <a:pt x="3303" y="4508"/>
                    <a:pt x="3537" y="4308"/>
                    <a:pt x="3870" y="4108"/>
                  </a:cubicBezTo>
                  <a:cubicBezTo>
                    <a:pt x="4537" y="3707"/>
                    <a:pt x="5838" y="3340"/>
                    <a:pt x="6139" y="2173"/>
                  </a:cubicBezTo>
                  <a:cubicBezTo>
                    <a:pt x="6305" y="1439"/>
                    <a:pt x="5872" y="672"/>
                    <a:pt x="5138" y="438"/>
                  </a:cubicBezTo>
                  <a:cubicBezTo>
                    <a:pt x="4891" y="354"/>
                    <a:pt x="4671" y="319"/>
                    <a:pt x="4476" y="319"/>
                  </a:cubicBezTo>
                  <a:cubicBezTo>
                    <a:pt x="3516" y="319"/>
                    <a:pt x="3170" y="1172"/>
                    <a:pt x="3170" y="1172"/>
                  </a:cubicBezTo>
                  <a:cubicBezTo>
                    <a:pt x="3051" y="392"/>
                    <a:pt x="2372" y="0"/>
                    <a:pt x="16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52"/>
            <p:cNvSpPr/>
            <p:nvPr/>
          </p:nvSpPr>
          <p:spPr>
            <a:xfrm>
              <a:off x="2644300" y="3941496"/>
              <a:ext cx="71729" cy="36013"/>
            </a:xfrm>
            <a:custGeom>
              <a:avLst/>
              <a:gdLst/>
              <a:ahLst/>
              <a:cxnLst/>
              <a:rect l="l" t="t" r="r" b="b"/>
              <a:pathLst>
                <a:path w="5071" h="2546" extrusionOk="0">
                  <a:moveTo>
                    <a:pt x="933" y="0"/>
                  </a:moveTo>
                  <a:cubicBezTo>
                    <a:pt x="899" y="0"/>
                    <a:pt x="866" y="2"/>
                    <a:pt x="834" y="7"/>
                  </a:cubicBezTo>
                  <a:cubicBezTo>
                    <a:pt x="467" y="73"/>
                    <a:pt x="134" y="240"/>
                    <a:pt x="67" y="574"/>
                  </a:cubicBezTo>
                  <a:cubicBezTo>
                    <a:pt x="0" y="1441"/>
                    <a:pt x="1201" y="2408"/>
                    <a:pt x="2536" y="2508"/>
                  </a:cubicBezTo>
                  <a:cubicBezTo>
                    <a:pt x="2691" y="2533"/>
                    <a:pt x="2850" y="2545"/>
                    <a:pt x="3010" y="2545"/>
                  </a:cubicBezTo>
                  <a:cubicBezTo>
                    <a:pt x="3503" y="2545"/>
                    <a:pt x="4001" y="2427"/>
                    <a:pt x="4404" y="2175"/>
                  </a:cubicBezTo>
                  <a:cubicBezTo>
                    <a:pt x="4637" y="2041"/>
                    <a:pt x="4837" y="1841"/>
                    <a:pt x="4971" y="1641"/>
                  </a:cubicBezTo>
                  <a:cubicBezTo>
                    <a:pt x="5071" y="1408"/>
                    <a:pt x="4971" y="1141"/>
                    <a:pt x="4804" y="941"/>
                  </a:cubicBezTo>
                  <a:cubicBezTo>
                    <a:pt x="4570" y="674"/>
                    <a:pt x="4370" y="507"/>
                    <a:pt x="4070" y="440"/>
                  </a:cubicBezTo>
                  <a:cubicBezTo>
                    <a:pt x="3861" y="369"/>
                    <a:pt x="3675" y="339"/>
                    <a:pt x="3508" y="339"/>
                  </a:cubicBezTo>
                  <a:cubicBezTo>
                    <a:pt x="2661" y="339"/>
                    <a:pt x="2335" y="1107"/>
                    <a:pt x="2335" y="1107"/>
                  </a:cubicBezTo>
                  <a:cubicBezTo>
                    <a:pt x="2369" y="974"/>
                    <a:pt x="2135" y="640"/>
                    <a:pt x="2069" y="474"/>
                  </a:cubicBezTo>
                  <a:cubicBezTo>
                    <a:pt x="1969" y="340"/>
                    <a:pt x="1802" y="240"/>
                    <a:pt x="1568" y="140"/>
                  </a:cubicBezTo>
                  <a:cubicBezTo>
                    <a:pt x="1395" y="82"/>
                    <a:pt x="1148"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52"/>
            <p:cNvSpPr/>
            <p:nvPr/>
          </p:nvSpPr>
          <p:spPr>
            <a:xfrm>
              <a:off x="2698094" y="3946659"/>
              <a:ext cx="10863" cy="6493"/>
            </a:xfrm>
            <a:custGeom>
              <a:avLst/>
              <a:gdLst/>
              <a:ahLst/>
              <a:cxnLst/>
              <a:rect l="l" t="t" r="r" b="b"/>
              <a:pathLst>
                <a:path w="768" h="459" extrusionOk="0">
                  <a:moveTo>
                    <a:pt x="171" y="0"/>
                  </a:moveTo>
                  <a:cubicBezTo>
                    <a:pt x="100" y="0"/>
                    <a:pt x="50" y="25"/>
                    <a:pt x="34" y="75"/>
                  </a:cubicBezTo>
                  <a:cubicBezTo>
                    <a:pt x="0" y="142"/>
                    <a:pt x="100" y="275"/>
                    <a:pt x="334" y="409"/>
                  </a:cubicBezTo>
                  <a:cubicBezTo>
                    <a:pt x="434" y="442"/>
                    <a:pt x="526" y="459"/>
                    <a:pt x="596" y="459"/>
                  </a:cubicBezTo>
                  <a:cubicBezTo>
                    <a:pt x="667" y="459"/>
                    <a:pt x="717" y="442"/>
                    <a:pt x="734" y="409"/>
                  </a:cubicBezTo>
                  <a:cubicBezTo>
                    <a:pt x="767" y="309"/>
                    <a:pt x="667" y="209"/>
                    <a:pt x="434" y="75"/>
                  </a:cubicBezTo>
                  <a:cubicBezTo>
                    <a:pt x="334" y="25"/>
                    <a:pt x="242" y="0"/>
                    <a:pt x="1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52"/>
            <p:cNvSpPr/>
            <p:nvPr/>
          </p:nvSpPr>
          <p:spPr>
            <a:xfrm>
              <a:off x="2709891" y="3953293"/>
              <a:ext cx="4724" cy="6832"/>
            </a:xfrm>
            <a:custGeom>
              <a:avLst/>
              <a:gdLst/>
              <a:ahLst/>
              <a:cxnLst/>
              <a:rect l="l" t="t" r="r" b="b"/>
              <a:pathLst>
                <a:path w="334" h="483" extrusionOk="0">
                  <a:moveTo>
                    <a:pt x="50" y="0"/>
                  </a:moveTo>
                  <a:cubicBezTo>
                    <a:pt x="44" y="0"/>
                    <a:pt x="38" y="2"/>
                    <a:pt x="33" y="7"/>
                  </a:cubicBezTo>
                  <a:cubicBezTo>
                    <a:pt x="0" y="73"/>
                    <a:pt x="0" y="173"/>
                    <a:pt x="67" y="307"/>
                  </a:cubicBezTo>
                  <a:cubicBezTo>
                    <a:pt x="150" y="417"/>
                    <a:pt x="210" y="482"/>
                    <a:pt x="247" y="482"/>
                  </a:cubicBezTo>
                  <a:cubicBezTo>
                    <a:pt x="255" y="482"/>
                    <a:pt x="261" y="479"/>
                    <a:pt x="267" y="474"/>
                  </a:cubicBezTo>
                  <a:cubicBezTo>
                    <a:pt x="334" y="440"/>
                    <a:pt x="334" y="307"/>
                    <a:pt x="234" y="173"/>
                  </a:cubicBezTo>
                  <a:cubicBezTo>
                    <a:pt x="176" y="87"/>
                    <a:pt x="93" y="0"/>
                    <a:pt x="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52"/>
            <p:cNvSpPr/>
            <p:nvPr/>
          </p:nvSpPr>
          <p:spPr>
            <a:xfrm>
              <a:off x="2953821" y="3422559"/>
              <a:ext cx="282179" cy="628972"/>
            </a:xfrm>
            <a:custGeom>
              <a:avLst/>
              <a:gdLst/>
              <a:ahLst/>
              <a:cxnLst/>
              <a:rect l="l" t="t" r="r" b="b"/>
              <a:pathLst>
                <a:path w="19949" h="44466" extrusionOk="0">
                  <a:moveTo>
                    <a:pt x="3703" y="1"/>
                  </a:moveTo>
                  <a:cubicBezTo>
                    <a:pt x="3036" y="34"/>
                    <a:pt x="2369" y="167"/>
                    <a:pt x="1769" y="368"/>
                  </a:cubicBezTo>
                  <a:cubicBezTo>
                    <a:pt x="1135" y="634"/>
                    <a:pt x="534" y="935"/>
                    <a:pt x="1" y="1268"/>
                  </a:cubicBezTo>
                  <a:cubicBezTo>
                    <a:pt x="1061" y="723"/>
                    <a:pt x="2232" y="425"/>
                    <a:pt x="3362" y="425"/>
                  </a:cubicBezTo>
                  <a:cubicBezTo>
                    <a:pt x="3477" y="425"/>
                    <a:pt x="3590" y="428"/>
                    <a:pt x="3703" y="434"/>
                  </a:cubicBezTo>
                  <a:cubicBezTo>
                    <a:pt x="4337" y="468"/>
                    <a:pt x="4938" y="601"/>
                    <a:pt x="5505" y="835"/>
                  </a:cubicBezTo>
                  <a:cubicBezTo>
                    <a:pt x="5638" y="868"/>
                    <a:pt x="5772" y="968"/>
                    <a:pt x="5938" y="1035"/>
                  </a:cubicBezTo>
                  <a:cubicBezTo>
                    <a:pt x="6038" y="1135"/>
                    <a:pt x="6172" y="1168"/>
                    <a:pt x="6305" y="1302"/>
                  </a:cubicBezTo>
                  <a:lnTo>
                    <a:pt x="6672" y="1602"/>
                  </a:lnTo>
                  <a:lnTo>
                    <a:pt x="6839" y="1702"/>
                  </a:lnTo>
                  <a:lnTo>
                    <a:pt x="7006" y="1869"/>
                  </a:lnTo>
                  <a:cubicBezTo>
                    <a:pt x="7439" y="2302"/>
                    <a:pt x="7806" y="2803"/>
                    <a:pt x="8140" y="3303"/>
                  </a:cubicBezTo>
                  <a:cubicBezTo>
                    <a:pt x="8307" y="3603"/>
                    <a:pt x="8440" y="3837"/>
                    <a:pt x="8540" y="4137"/>
                  </a:cubicBezTo>
                  <a:cubicBezTo>
                    <a:pt x="8674" y="4437"/>
                    <a:pt x="8774" y="4704"/>
                    <a:pt x="8840" y="5004"/>
                  </a:cubicBezTo>
                  <a:cubicBezTo>
                    <a:pt x="9007" y="5605"/>
                    <a:pt x="9141" y="6205"/>
                    <a:pt x="9207" y="6839"/>
                  </a:cubicBezTo>
                  <a:cubicBezTo>
                    <a:pt x="9307" y="7473"/>
                    <a:pt x="9341" y="8107"/>
                    <a:pt x="9341" y="8707"/>
                  </a:cubicBezTo>
                  <a:cubicBezTo>
                    <a:pt x="9374" y="9975"/>
                    <a:pt x="9307" y="11275"/>
                    <a:pt x="9207" y="12543"/>
                  </a:cubicBezTo>
                  <a:cubicBezTo>
                    <a:pt x="9141" y="13844"/>
                    <a:pt x="9007" y="15145"/>
                    <a:pt x="8940" y="16446"/>
                  </a:cubicBezTo>
                  <a:cubicBezTo>
                    <a:pt x="8874" y="17113"/>
                    <a:pt x="8874" y="17780"/>
                    <a:pt x="8940" y="18481"/>
                  </a:cubicBezTo>
                  <a:cubicBezTo>
                    <a:pt x="8974" y="18848"/>
                    <a:pt x="9007" y="19181"/>
                    <a:pt x="9141" y="19615"/>
                  </a:cubicBezTo>
                  <a:lnTo>
                    <a:pt x="9274" y="19948"/>
                  </a:lnTo>
                  <a:lnTo>
                    <a:pt x="9341" y="20115"/>
                  </a:lnTo>
                  <a:lnTo>
                    <a:pt x="9374" y="20182"/>
                  </a:lnTo>
                  <a:lnTo>
                    <a:pt x="9441" y="20215"/>
                  </a:lnTo>
                  <a:lnTo>
                    <a:pt x="9474" y="20282"/>
                  </a:lnTo>
                  <a:cubicBezTo>
                    <a:pt x="9608" y="20382"/>
                    <a:pt x="9641" y="20515"/>
                    <a:pt x="9808" y="20649"/>
                  </a:cubicBezTo>
                  <a:cubicBezTo>
                    <a:pt x="10141" y="20982"/>
                    <a:pt x="10475" y="21216"/>
                    <a:pt x="10842" y="21449"/>
                  </a:cubicBezTo>
                  <a:cubicBezTo>
                    <a:pt x="11209" y="21650"/>
                    <a:pt x="11642" y="21716"/>
                    <a:pt x="12009" y="21783"/>
                  </a:cubicBezTo>
                  <a:lnTo>
                    <a:pt x="12043" y="21783"/>
                  </a:lnTo>
                  <a:cubicBezTo>
                    <a:pt x="11709" y="22317"/>
                    <a:pt x="11442" y="22884"/>
                    <a:pt x="11309" y="23551"/>
                  </a:cubicBezTo>
                  <a:cubicBezTo>
                    <a:pt x="11275" y="23951"/>
                    <a:pt x="11209" y="24318"/>
                    <a:pt x="11275" y="24685"/>
                  </a:cubicBezTo>
                  <a:lnTo>
                    <a:pt x="11309" y="24985"/>
                  </a:lnTo>
                  <a:lnTo>
                    <a:pt x="11309" y="25052"/>
                  </a:lnTo>
                  <a:lnTo>
                    <a:pt x="11309" y="25119"/>
                  </a:lnTo>
                  <a:lnTo>
                    <a:pt x="11342" y="25185"/>
                  </a:lnTo>
                  <a:lnTo>
                    <a:pt x="11376" y="25319"/>
                  </a:lnTo>
                  <a:lnTo>
                    <a:pt x="11442" y="25452"/>
                  </a:lnTo>
                  <a:cubicBezTo>
                    <a:pt x="11442" y="25486"/>
                    <a:pt x="11476" y="25519"/>
                    <a:pt x="11509" y="25619"/>
                  </a:cubicBezTo>
                  <a:cubicBezTo>
                    <a:pt x="11542" y="25686"/>
                    <a:pt x="11609" y="25819"/>
                    <a:pt x="11676" y="25886"/>
                  </a:cubicBezTo>
                  <a:cubicBezTo>
                    <a:pt x="12043" y="26520"/>
                    <a:pt x="12443" y="26953"/>
                    <a:pt x="12810" y="27454"/>
                  </a:cubicBezTo>
                  <a:cubicBezTo>
                    <a:pt x="13610" y="28388"/>
                    <a:pt x="14344" y="29288"/>
                    <a:pt x="15112" y="30222"/>
                  </a:cubicBezTo>
                  <a:cubicBezTo>
                    <a:pt x="15478" y="30689"/>
                    <a:pt x="15812" y="31190"/>
                    <a:pt x="16179" y="31657"/>
                  </a:cubicBezTo>
                  <a:cubicBezTo>
                    <a:pt x="16513" y="32124"/>
                    <a:pt x="16846" y="32624"/>
                    <a:pt x="17180" y="33124"/>
                  </a:cubicBezTo>
                  <a:cubicBezTo>
                    <a:pt x="17513" y="33625"/>
                    <a:pt x="17813" y="34125"/>
                    <a:pt x="18047" y="34625"/>
                  </a:cubicBezTo>
                  <a:lnTo>
                    <a:pt x="18447" y="35393"/>
                  </a:lnTo>
                  <a:cubicBezTo>
                    <a:pt x="18514" y="35660"/>
                    <a:pt x="18681" y="35960"/>
                    <a:pt x="18781" y="36193"/>
                  </a:cubicBezTo>
                  <a:cubicBezTo>
                    <a:pt x="18848" y="36494"/>
                    <a:pt x="18981" y="36727"/>
                    <a:pt x="19014" y="37027"/>
                  </a:cubicBezTo>
                  <a:lnTo>
                    <a:pt x="19114" y="37461"/>
                  </a:lnTo>
                  <a:lnTo>
                    <a:pt x="19148" y="37861"/>
                  </a:lnTo>
                  <a:cubicBezTo>
                    <a:pt x="19181" y="38161"/>
                    <a:pt x="19181" y="38395"/>
                    <a:pt x="19181" y="38695"/>
                  </a:cubicBezTo>
                  <a:cubicBezTo>
                    <a:pt x="19181" y="38829"/>
                    <a:pt x="19181" y="38995"/>
                    <a:pt x="19148" y="39129"/>
                  </a:cubicBezTo>
                  <a:cubicBezTo>
                    <a:pt x="19148" y="39229"/>
                    <a:pt x="19148" y="39396"/>
                    <a:pt x="19114" y="39529"/>
                  </a:cubicBezTo>
                  <a:lnTo>
                    <a:pt x="19014" y="39963"/>
                  </a:lnTo>
                  <a:lnTo>
                    <a:pt x="18981" y="40163"/>
                  </a:lnTo>
                  <a:lnTo>
                    <a:pt x="18881" y="40363"/>
                  </a:lnTo>
                  <a:lnTo>
                    <a:pt x="18714" y="40730"/>
                  </a:lnTo>
                  <a:cubicBezTo>
                    <a:pt x="18681" y="40863"/>
                    <a:pt x="18614" y="40997"/>
                    <a:pt x="18514" y="41130"/>
                  </a:cubicBezTo>
                  <a:cubicBezTo>
                    <a:pt x="18447" y="41230"/>
                    <a:pt x="18381" y="41364"/>
                    <a:pt x="18314" y="41497"/>
                  </a:cubicBezTo>
                  <a:lnTo>
                    <a:pt x="18047" y="41831"/>
                  </a:lnTo>
                  <a:cubicBezTo>
                    <a:pt x="17880" y="42064"/>
                    <a:pt x="17680" y="42231"/>
                    <a:pt x="17480" y="42464"/>
                  </a:cubicBezTo>
                  <a:cubicBezTo>
                    <a:pt x="17280" y="42665"/>
                    <a:pt x="17013" y="42831"/>
                    <a:pt x="16813" y="43032"/>
                  </a:cubicBezTo>
                  <a:cubicBezTo>
                    <a:pt x="16679" y="43132"/>
                    <a:pt x="16546" y="43232"/>
                    <a:pt x="16479" y="43332"/>
                  </a:cubicBezTo>
                  <a:lnTo>
                    <a:pt x="16112" y="43565"/>
                  </a:lnTo>
                  <a:cubicBezTo>
                    <a:pt x="15612" y="43899"/>
                    <a:pt x="15045" y="44166"/>
                    <a:pt x="14511" y="44466"/>
                  </a:cubicBezTo>
                  <a:cubicBezTo>
                    <a:pt x="15045" y="44232"/>
                    <a:pt x="15645" y="44032"/>
                    <a:pt x="16179" y="43799"/>
                  </a:cubicBezTo>
                  <a:lnTo>
                    <a:pt x="16613" y="43565"/>
                  </a:lnTo>
                  <a:lnTo>
                    <a:pt x="16980" y="43332"/>
                  </a:lnTo>
                  <a:cubicBezTo>
                    <a:pt x="17213" y="43165"/>
                    <a:pt x="17513" y="42998"/>
                    <a:pt x="17713" y="42798"/>
                  </a:cubicBezTo>
                  <a:cubicBezTo>
                    <a:pt x="17980" y="42565"/>
                    <a:pt x="18214" y="42398"/>
                    <a:pt x="18447" y="42164"/>
                  </a:cubicBezTo>
                  <a:lnTo>
                    <a:pt x="18781" y="41831"/>
                  </a:lnTo>
                  <a:cubicBezTo>
                    <a:pt x="18881" y="41697"/>
                    <a:pt x="18981" y="41564"/>
                    <a:pt x="19048" y="41464"/>
                  </a:cubicBezTo>
                  <a:cubicBezTo>
                    <a:pt x="19148" y="41330"/>
                    <a:pt x="19281" y="41197"/>
                    <a:pt x="19315" y="41030"/>
                  </a:cubicBezTo>
                  <a:lnTo>
                    <a:pt x="19515" y="40630"/>
                  </a:lnTo>
                  <a:lnTo>
                    <a:pt x="19648" y="40396"/>
                  </a:lnTo>
                  <a:lnTo>
                    <a:pt x="19715" y="40196"/>
                  </a:lnTo>
                  <a:lnTo>
                    <a:pt x="19882" y="39729"/>
                  </a:lnTo>
                  <a:cubicBezTo>
                    <a:pt x="19882" y="39162"/>
                    <a:pt x="19948" y="38528"/>
                    <a:pt x="19882" y="37861"/>
                  </a:cubicBezTo>
                  <a:lnTo>
                    <a:pt x="19848" y="37361"/>
                  </a:lnTo>
                  <a:lnTo>
                    <a:pt x="19782" y="36927"/>
                  </a:lnTo>
                  <a:cubicBezTo>
                    <a:pt x="19715" y="36594"/>
                    <a:pt x="19648" y="36293"/>
                    <a:pt x="19548" y="35993"/>
                  </a:cubicBezTo>
                  <a:cubicBezTo>
                    <a:pt x="19481" y="35693"/>
                    <a:pt x="19348" y="35426"/>
                    <a:pt x="19281" y="35092"/>
                  </a:cubicBezTo>
                  <a:lnTo>
                    <a:pt x="18881" y="34192"/>
                  </a:lnTo>
                  <a:cubicBezTo>
                    <a:pt x="18647" y="33625"/>
                    <a:pt x="18347" y="33091"/>
                    <a:pt x="18047" y="32524"/>
                  </a:cubicBezTo>
                  <a:cubicBezTo>
                    <a:pt x="17447" y="31457"/>
                    <a:pt x="16779" y="30456"/>
                    <a:pt x="16012" y="29455"/>
                  </a:cubicBezTo>
                  <a:cubicBezTo>
                    <a:pt x="15312" y="28454"/>
                    <a:pt x="14511" y="27520"/>
                    <a:pt x="13811" y="26586"/>
                  </a:cubicBezTo>
                  <a:cubicBezTo>
                    <a:pt x="13444" y="26119"/>
                    <a:pt x="13110" y="25619"/>
                    <a:pt x="12810" y="25185"/>
                  </a:cubicBezTo>
                  <a:cubicBezTo>
                    <a:pt x="12810" y="25152"/>
                    <a:pt x="12777" y="25119"/>
                    <a:pt x="12777" y="25119"/>
                  </a:cubicBezTo>
                  <a:lnTo>
                    <a:pt x="12710" y="25085"/>
                  </a:lnTo>
                  <a:lnTo>
                    <a:pt x="12676" y="24952"/>
                  </a:lnTo>
                  <a:lnTo>
                    <a:pt x="12643" y="24852"/>
                  </a:lnTo>
                  <a:lnTo>
                    <a:pt x="12643" y="24818"/>
                  </a:lnTo>
                  <a:lnTo>
                    <a:pt x="12643" y="24652"/>
                  </a:lnTo>
                  <a:cubicBezTo>
                    <a:pt x="12610" y="24452"/>
                    <a:pt x="12643" y="24185"/>
                    <a:pt x="12676" y="23985"/>
                  </a:cubicBezTo>
                  <a:cubicBezTo>
                    <a:pt x="12777" y="23518"/>
                    <a:pt x="13010" y="23084"/>
                    <a:pt x="13310" y="22650"/>
                  </a:cubicBezTo>
                  <a:lnTo>
                    <a:pt x="13811" y="22016"/>
                  </a:lnTo>
                  <a:cubicBezTo>
                    <a:pt x="13977" y="21816"/>
                    <a:pt x="14178" y="21650"/>
                    <a:pt x="14344" y="21483"/>
                  </a:cubicBezTo>
                  <a:cubicBezTo>
                    <a:pt x="14611" y="21283"/>
                    <a:pt x="14711" y="20916"/>
                    <a:pt x="14611" y="20582"/>
                  </a:cubicBezTo>
                  <a:cubicBezTo>
                    <a:pt x="14484" y="20251"/>
                    <a:pt x="14182" y="20057"/>
                    <a:pt x="13854" y="20057"/>
                  </a:cubicBezTo>
                  <a:cubicBezTo>
                    <a:pt x="13752" y="20057"/>
                    <a:pt x="13647" y="20075"/>
                    <a:pt x="13544" y="20115"/>
                  </a:cubicBezTo>
                  <a:cubicBezTo>
                    <a:pt x="13477" y="20148"/>
                    <a:pt x="13310" y="20182"/>
                    <a:pt x="13210" y="20182"/>
                  </a:cubicBezTo>
                  <a:cubicBezTo>
                    <a:pt x="13110" y="20249"/>
                    <a:pt x="12977" y="20249"/>
                    <a:pt x="12843" y="20282"/>
                  </a:cubicBezTo>
                  <a:cubicBezTo>
                    <a:pt x="12726" y="20299"/>
                    <a:pt x="12593" y="20307"/>
                    <a:pt x="12464" y="20307"/>
                  </a:cubicBezTo>
                  <a:cubicBezTo>
                    <a:pt x="12335" y="20307"/>
                    <a:pt x="12209" y="20299"/>
                    <a:pt x="12109" y="20282"/>
                  </a:cubicBezTo>
                  <a:cubicBezTo>
                    <a:pt x="11843" y="20215"/>
                    <a:pt x="11642" y="20182"/>
                    <a:pt x="11442" y="20048"/>
                  </a:cubicBezTo>
                  <a:cubicBezTo>
                    <a:pt x="11209" y="19982"/>
                    <a:pt x="11042" y="19815"/>
                    <a:pt x="10875" y="19681"/>
                  </a:cubicBezTo>
                  <a:cubicBezTo>
                    <a:pt x="10808" y="19615"/>
                    <a:pt x="10708" y="19481"/>
                    <a:pt x="10642" y="19348"/>
                  </a:cubicBezTo>
                  <a:lnTo>
                    <a:pt x="10642" y="19315"/>
                  </a:lnTo>
                  <a:cubicBezTo>
                    <a:pt x="10642" y="19315"/>
                    <a:pt x="10642" y="19281"/>
                    <a:pt x="10608" y="19281"/>
                  </a:cubicBezTo>
                  <a:lnTo>
                    <a:pt x="10542" y="19148"/>
                  </a:lnTo>
                  <a:cubicBezTo>
                    <a:pt x="10475" y="18948"/>
                    <a:pt x="10442" y="18647"/>
                    <a:pt x="10442" y="18347"/>
                  </a:cubicBezTo>
                  <a:cubicBezTo>
                    <a:pt x="10375" y="17780"/>
                    <a:pt x="10375" y="17146"/>
                    <a:pt x="10442" y="16513"/>
                  </a:cubicBezTo>
                  <a:cubicBezTo>
                    <a:pt x="10508" y="13977"/>
                    <a:pt x="10808" y="11342"/>
                    <a:pt x="10608" y="8674"/>
                  </a:cubicBezTo>
                  <a:cubicBezTo>
                    <a:pt x="10475" y="7339"/>
                    <a:pt x="10308" y="6005"/>
                    <a:pt x="9808" y="4704"/>
                  </a:cubicBezTo>
                  <a:cubicBezTo>
                    <a:pt x="9674" y="4371"/>
                    <a:pt x="9541" y="4104"/>
                    <a:pt x="9374" y="3770"/>
                  </a:cubicBezTo>
                  <a:cubicBezTo>
                    <a:pt x="9207" y="3437"/>
                    <a:pt x="9041" y="3136"/>
                    <a:pt x="8840" y="2869"/>
                  </a:cubicBezTo>
                  <a:cubicBezTo>
                    <a:pt x="8407" y="2302"/>
                    <a:pt x="8006" y="1802"/>
                    <a:pt x="7473" y="1335"/>
                  </a:cubicBezTo>
                  <a:cubicBezTo>
                    <a:pt x="7339" y="1202"/>
                    <a:pt x="7206" y="1135"/>
                    <a:pt x="7039" y="1001"/>
                  </a:cubicBezTo>
                  <a:lnTo>
                    <a:pt x="6639" y="701"/>
                  </a:lnTo>
                  <a:cubicBezTo>
                    <a:pt x="6505" y="634"/>
                    <a:pt x="6339" y="534"/>
                    <a:pt x="6172" y="501"/>
                  </a:cubicBezTo>
                  <a:cubicBezTo>
                    <a:pt x="6005" y="434"/>
                    <a:pt x="5872" y="334"/>
                    <a:pt x="5705" y="301"/>
                  </a:cubicBezTo>
                  <a:cubicBezTo>
                    <a:pt x="5371" y="201"/>
                    <a:pt x="5038" y="101"/>
                    <a:pt x="4704" y="34"/>
                  </a:cubicBezTo>
                  <a:cubicBezTo>
                    <a:pt x="4537" y="34"/>
                    <a:pt x="4371" y="1"/>
                    <a:pt x="4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52"/>
            <p:cNvSpPr/>
            <p:nvPr/>
          </p:nvSpPr>
          <p:spPr>
            <a:xfrm>
              <a:off x="2954302" y="3427750"/>
              <a:ext cx="274611" cy="624728"/>
            </a:xfrm>
            <a:custGeom>
              <a:avLst/>
              <a:gdLst/>
              <a:ahLst/>
              <a:cxnLst/>
              <a:rect l="l" t="t" r="r" b="b"/>
              <a:pathLst>
                <a:path w="19414" h="44166" extrusionOk="0">
                  <a:moveTo>
                    <a:pt x="2936" y="1"/>
                  </a:moveTo>
                  <a:cubicBezTo>
                    <a:pt x="2268" y="67"/>
                    <a:pt x="1601" y="167"/>
                    <a:pt x="967" y="434"/>
                  </a:cubicBezTo>
                  <a:cubicBezTo>
                    <a:pt x="834" y="468"/>
                    <a:pt x="767" y="501"/>
                    <a:pt x="667" y="568"/>
                  </a:cubicBezTo>
                  <a:cubicBezTo>
                    <a:pt x="434" y="668"/>
                    <a:pt x="234" y="801"/>
                    <a:pt x="0" y="968"/>
                  </a:cubicBezTo>
                  <a:cubicBezTo>
                    <a:pt x="1109" y="429"/>
                    <a:pt x="2338" y="132"/>
                    <a:pt x="3545" y="132"/>
                  </a:cubicBezTo>
                  <a:cubicBezTo>
                    <a:pt x="3609" y="132"/>
                    <a:pt x="3672" y="132"/>
                    <a:pt x="3736" y="134"/>
                  </a:cubicBezTo>
                  <a:cubicBezTo>
                    <a:pt x="4337" y="167"/>
                    <a:pt x="4937" y="301"/>
                    <a:pt x="5504" y="568"/>
                  </a:cubicBezTo>
                  <a:cubicBezTo>
                    <a:pt x="5535" y="576"/>
                    <a:pt x="5567" y="585"/>
                    <a:pt x="5598" y="597"/>
                  </a:cubicBezTo>
                  <a:lnTo>
                    <a:pt x="5598" y="597"/>
                  </a:lnTo>
                  <a:cubicBezTo>
                    <a:pt x="5525" y="563"/>
                    <a:pt x="5448" y="532"/>
                    <a:pt x="5371" y="501"/>
                  </a:cubicBezTo>
                  <a:cubicBezTo>
                    <a:pt x="5204" y="434"/>
                    <a:pt x="5104" y="334"/>
                    <a:pt x="4937" y="301"/>
                  </a:cubicBezTo>
                  <a:cubicBezTo>
                    <a:pt x="4603" y="234"/>
                    <a:pt x="4270" y="101"/>
                    <a:pt x="3936" y="67"/>
                  </a:cubicBezTo>
                  <a:cubicBezTo>
                    <a:pt x="3769" y="67"/>
                    <a:pt x="3603" y="1"/>
                    <a:pt x="3436" y="1"/>
                  </a:cubicBezTo>
                  <a:close/>
                  <a:moveTo>
                    <a:pt x="5598" y="597"/>
                  </a:moveTo>
                  <a:cubicBezTo>
                    <a:pt x="5684" y="636"/>
                    <a:pt x="5766" y="681"/>
                    <a:pt x="5838" y="734"/>
                  </a:cubicBezTo>
                  <a:lnTo>
                    <a:pt x="6271" y="1001"/>
                  </a:lnTo>
                  <a:cubicBezTo>
                    <a:pt x="6438" y="1135"/>
                    <a:pt x="6538" y="1235"/>
                    <a:pt x="6672" y="1335"/>
                  </a:cubicBezTo>
                  <a:cubicBezTo>
                    <a:pt x="7205" y="1802"/>
                    <a:pt x="7639" y="2302"/>
                    <a:pt x="8039" y="2903"/>
                  </a:cubicBezTo>
                  <a:cubicBezTo>
                    <a:pt x="8079" y="2943"/>
                    <a:pt x="8117" y="2984"/>
                    <a:pt x="8153" y="3028"/>
                  </a:cubicBezTo>
                  <a:lnTo>
                    <a:pt x="8153" y="3028"/>
                  </a:lnTo>
                  <a:cubicBezTo>
                    <a:pt x="8148" y="3019"/>
                    <a:pt x="8144" y="3011"/>
                    <a:pt x="8139" y="3003"/>
                  </a:cubicBezTo>
                  <a:cubicBezTo>
                    <a:pt x="7806" y="2502"/>
                    <a:pt x="7439" y="2002"/>
                    <a:pt x="7005" y="1602"/>
                  </a:cubicBezTo>
                  <a:lnTo>
                    <a:pt x="6838" y="1435"/>
                  </a:lnTo>
                  <a:lnTo>
                    <a:pt x="6672" y="1302"/>
                  </a:lnTo>
                  <a:lnTo>
                    <a:pt x="6305" y="1001"/>
                  </a:lnTo>
                  <a:cubicBezTo>
                    <a:pt x="6171" y="901"/>
                    <a:pt x="6071" y="835"/>
                    <a:pt x="5938" y="768"/>
                  </a:cubicBezTo>
                  <a:cubicBezTo>
                    <a:pt x="5810" y="691"/>
                    <a:pt x="5702" y="634"/>
                    <a:pt x="5598" y="597"/>
                  </a:cubicBezTo>
                  <a:close/>
                  <a:moveTo>
                    <a:pt x="8153" y="3028"/>
                  </a:moveTo>
                  <a:cubicBezTo>
                    <a:pt x="8313" y="3318"/>
                    <a:pt x="8443" y="3577"/>
                    <a:pt x="8573" y="3837"/>
                  </a:cubicBezTo>
                  <a:cubicBezTo>
                    <a:pt x="8673" y="4137"/>
                    <a:pt x="8773" y="4437"/>
                    <a:pt x="8840" y="4737"/>
                  </a:cubicBezTo>
                  <a:cubicBezTo>
                    <a:pt x="9007" y="5304"/>
                    <a:pt x="9140" y="5938"/>
                    <a:pt x="9240" y="6572"/>
                  </a:cubicBezTo>
                  <a:cubicBezTo>
                    <a:pt x="9307" y="7172"/>
                    <a:pt x="9340" y="7806"/>
                    <a:pt x="9340" y="8440"/>
                  </a:cubicBezTo>
                  <a:cubicBezTo>
                    <a:pt x="9407" y="9674"/>
                    <a:pt x="9307" y="10975"/>
                    <a:pt x="9240" y="12276"/>
                  </a:cubicBezTo>
                  <a:cubicBezTo>
                    <a:pt x="9140" y="13577"/>
                    <a:pt x="9007" y="14845"/>
                    <a:pt x="8940" y="16146"/>
                  </a:cubicBezTo>
                  <a:cubicBezTo>
                    <a:pt x="8906" y="16813"/>
                    <a:pt x="8906" y="17480"/>
                    <a:pt x="8940" y="18180"/>
                  </a:cubicBezTo>
                  <a:cubicBezTo>
                    <a:pt x="8973" y="18581"/>
                    <a:pt x="9007" y="18914"/>
                    <a:pt x="9140" y="19314"/>
                  </a:cubicBezTo>
                  <a:lnTo>
                    <a:pt x="9273" y="19648"/>
                  </a:lnTo>
                  <a:lnTo>
                    <a:pt x="9340" y="19815"/>
                  </a:lnTo>
                  <a:lnTo>
                    <a:pt x="9407" y="19915"/>
                  </a:lnTo>
                  <a:lnTo>
                    <a:pt x="9440" y="19948"/>
                  </a:lnTo>
                  <a:lnTo>
                    <a:pt x="9474" y="19982"/>
                  </a:lnTo>
                  <a:cubicBezTo>
                    <a:pt x="9607" y="20115"/>
                    <a:pt x="9640" y="20248"/>
                    <a:pt x="9807" y="20349"/>
                  </a:cubicBezTo>
                  <a:cubicBezTo>
                    <a:pt x="10141" y="20682"/>
                    <a:pt x="10474" y="20949"/>
                    <a:pt x="10841" y="21149"/>
                  </a:cubicBezTo>
                  <a:cubicBezTo>
                    <a:pt x="11241" y="21349"/>
                    <a:pt x="11642" y="21449"/>
                    <a:pt x="12009" y="21483"/>
                  </a:cubicBezTo>
                  <a:lnTo>
                    <a:pt x="12075" y="21483"/>
                  </a:lnTo>
                  <a:cubicBezTo>
                    <a:pt x="11742" y="22016"/>
                    <a:pt x="11442" y="22617"/>
                    <a:pt x="11308" y="23284"/>
                  </a:cubicBezTo>
                  <a:cubicBezTo>
                    <a:pt x="11275" y="23651"/>
                    <a:pt x="11241" y="24018"/>
                    <a:pt x="11275" y="24418"/>
                  </a:cubicBezTo>
                  <a:lnTo>
                    <a:pt x="11308" y="24685"/>
                  </a:lnTo>
                  <a:lnTo>
                    <a:pt x="11308" y="24785"/>
                  </a:lnTo>
                  <a:lnTo>
                    <a:pt x="11308" y="24818"/>
                  </a:lnTo>
                  <a:lnTo>
                    <a:pt x="11342" y="24918"/>
                  </a:lnTo>
                  <a:lnTo>
                    <a:pt x="11408" y="25019"/>
                  </a:lnTo>
                  <a:lnTo>
                    <a:pt x="11442" y="25152"/>
                  </a:lnTo>
                  <a:cubicBezTo>
                    <a:pt x="11442" y="25185"/>
                    <a:pt x="11475" y="25252"/>
                    <a:pt x="11508" y="25319"/>
                  </a:cubicBezTo>
                  <a:cubicBezTo>
                    <a:pt x="11575" y="25419"/>
                    <a:pt x="11608" y="25519"/>
                    <a:pt x="11675" y="25619"/>
                  </a:cubicBezTo>
                  <a:cubicBezTo>
                    <a:pt x="12075" y="26253"/>
                    <a:pt x="12442" y="26653"/>
                    <a:pt x="12809" y="27153"/>
                  </a:cubicBezTo>
                  <a:cubicBezTo>
                    <a:pt x="13610" y="28121"/>
                    <a:pt x="14344" y="28988"/>
                    <a:pt x="15111" y="29955"/>
                  </a:cubicBezTo>
                  <a:cubicBezTo>
                    <a:pt x="15478" y="30422"/>
                    <a:pt x="15811" y="30923"/>
                    <a:pt x="16178" y="31356"/>
                  </a:cubicBezTo>
                  <a:cubicBezTo>
                    <a:pt x="16512" y="31823"/>
                    <a:pt x="16845" y="32324"/>
                    <a:pt x="17179" y="32824"/>
                  </a:cubicBezTo>
                  <a:cubicBezTo>
                    <a:pt x="17513" y="33324"/>
                    <a:pt x="17813" y="33825"/>
                    <a:pt x="18080" y="34325"/>
                  </a:cubicBezTo>
                  <a:lnTo>
                    <a:pt x="18447" y="35126"/>
                  </a:lnTo>
                  <a:cubicBezTo>
                    <a:pt x="18487" y="35268"/>
                    <a:pt x="18565" y="35435"/>
                    <a:pt x="18642" y="35604"/>
                  </a:cubicBezTo>
                  <a:lnTo>
                    <a:pt x="18642" y="35604"/>
                  </a:lnTo>
                  <a:cubicBezTo>
                    <a:pt x="18588" y="35443"/>
                    <a:pt x="18534" y="35273"/>
                    <a:pt x="18480" y="35092"/>
                  </a:cubicBezTo>
                  <a:lnTo>
                    <a:pt x="18113" y="34192"/>
                  </a:lnTo>
                  <a:cubicBezTo>
                    <a:pt x="17846" y="33625"/>
                    <a:pt x="17579" y="33091"/>
                    <a:pt x="17279" y="32524"/>
                  </a:cubicBezTo>
                  <a:cubicBezTo>
                    <a:pt x="16645" y="31456"/>
                    <a:pt x="15978" y="30456"/>
                    <a:pt x="15244" y="29455"/>
                  </a:cubicBezTo>
                  <a:cubicBezTo>
                    <a:pt x="14510" y="28454"/>
                    <a:pt x="13743" y="27520"/>
                    <a:pt x="13009" y="26586"/>
                  </a:cubicBezTo>
                  <a:cubicBezTo>
                    <a:pt x="12642" y="26119"/>
                    <a:pt x="12309" y="25619"/>
                    <a:pt x="12009" y="25219"/>
                  </a:cubicBezTo>
                  <a:cubicBezTo>
                    <a:pt x="12009" y="25152"/>
                    <a:pt x="11975" y="25119"/>
                    <a:pt x="11975" y="25119"/>
                  </a:cubicBezTo>
                  <a:lnTo>
                    <a:pt x="11942" y="25085"/>
                  </a:lnTo>
                  <a:lnTo>
                    <a:pt x="11909" y="24952"/>
                  </a:lnTo>
                  <a:lnTo>
                    <a:pt x="11842" y="24885"/>
                  </a:lnTo>
                  <a:lnTo>
                    <a:pt x="11842" y="24818"/>
                  </a:lnTo>
                  <a:lnTo>
                    <a:pt x="11842" y="24652"/>
                  </a:lnTo>
                  <a:cubicBezTo>
                    <a:pt x="11809" y="24451"/>
                    <a:pt x="11842" y="24185"/>
                    <a:pt x="11909" y="23984"/>
                  </a:cubicBezTo>
                  <a:cubicBezTo>
                    <a:pt x="11975" y="23517"/>
                    <a:pt x="12242" y="23084"/>
                    <a:pt x="12509" y="22650"/>
                  </a:cubicBezTo>
                  <a:lnTo>
                    <a:pt x="13009" y="22050"/>
                  </a:lnTo>
                  <a:cubicBezTo>
                    <a:pt x="13176" y="21816"/>
                    <a:pt x="13410" y="21649"/>
                    <a:pt x="13576" y="21483"/>
                  </a:cubicBezTo>
                  <a:cubicBezTo>
                    <a:pt x="13810" y="21283"/>
                    <a:pt x="13943" y="20916"/>
                    <a:pt x="13810" y="20582"/>
                  </a:cubicBezTo>
                  <a:cubicBezTo>
                    <a:pt x="13683" y="20251"/>
                    <a:pt x="13381" y="20057"/>
                    <a:pt x="13068" y="20057"/>
                  </a:cubicBezTo>
                  <a:cubicBezTo>
                    <a:pt x="12970" y="20057"/>
                    <a:pt x="12871" y="20075"/>
                    <a:pt x="12776" y="20115"/>
                  </a:cubicBezTo>
                  <a:cubicBezTo>
                    <a:pt x="12676" y="20148"/>
                    <a:pt x="12509" y="20182"/>
                    <a:pt x="12442" y="20182"/>
                  </a:cubicBezTo>
                  <a:cubicBezTo>
                    <a:pt x="12309" y="20248"/>
                    <a:pt x="12175" y="20248"/>
                    <a:pt x="12075" y="20282"/>
                  </a:cubicBezTo>
                  <a:cubicBezTo>
                    <a:pt x="11942" y="20299"/>
                    <a:pt x="11800" y="20307"/>
                    <a:pt x="11667" y="20307"/>
                  </a:cubicBezTo>
                  <a:cubicBezTo>
                    <a:pt x="11533" y="20307"/>
                    <a:pt x="11408" y="20299"/>
                    <a:pt x="11308" y="20282"/>
                  </a:cubicBezTo>
                  <a:cubicBezTo>
                    <a:pt x="11075" y="20248"/>
                    <a:pt x="10841" y="20182"/>
                    <a:pt x="10641" y="20082"/>
                  </a:cubicBezTo>
                  <a:cubicBezTo>
                    <a:pt x="10441" y="19982"/>
                    <a:pt x="10274" y="19815"/>
                    <a:pt x="10107" y="19681"/>
                  </a:cubicBezTo>
                  <a:cubicBezTo>
                    <a:pt x="10007" y="19615"/>
                    <a:pt x="9941" y="19481"/>
                    <a:pt x="9840" y="19348"/>
                  </a:cubicBezTo>
                  <a:lnTo>
                    <a:pt x="9840" y="19314"/>
                  </a:lnTo>
                  <a:cubicBezTo>
                    <a:pt x="9840" y="19314"/>
                    <a:pt x="9840" y="19281"/>
                    <a:pt x="9807" y="19281"/>
                  </a:cubicBezTo>
                  <a:lnTo>
                    <a:pt x="9774" y="19148"/>
                  </a:lnTo>
                  <a:cubicBezTo>
                    <a:pt x="9674" y="18948"/>
                    <a:pt x="9640" y="18647"/>
                    <a:pt x="9640" y="18347"/>
                  </a:cubicBezTo>
                  <a:cubicBezTo>
                    <a:pt x="9607" y="17780"/>
                    <a:pt x="9607" y="17146"/>
                    <a:pt x="9640" y="16512"/>
                  </a:cubicBezTo>
                  <a:cubicBezTo>
                    <a:pt x="9707" y="13977"/>
                    <a:pt x="10007" y="11342"/>
                    <a:pt x="9807" y="8674"/>
                  </a:cubicBezTo>
                  <a:cubicBezTo>
                    <a:pt x="9674" y="7339"/>
                    <a:pt x="9507" y="6005"/>
                    <a:pt x="9007" y="4737"/>
                  </a:cubicBezTo>
                  <a:cubicBezTo>
                    <a:pt x="8873" y="4404"/>
                    <a:pt x="8773" y="4104"/>
                    <a:pt x="8606" y="3770"/>
                  </a:cubicBezTo>
                  <a:cubicBezTo>
                    <a:pt x="8468" y="3493"/>
                    <a:pt x="8330" y="3240"/>
                    <a:pt x="8153" y="3028"/>
                  </a:cubicBezTo>
                  <a:close/>
                  <a:moveTo>
                    <a:pt x="18642" y="35604"/>
                  </a:moveTo>
                  <a:lnTo>
                    <a:pt x="18642" y="35604"/>
                  </a:lnTo>
                  <a:cubicBezTo>
                    <a:pt x="18688" y="35741"/>
                    <a:pt x="18734" y="35871"/>
                    <a:pt x="18780" y="35993"/>
                  </a:cubicBezTo>
                  <a:cubicBezTo>
                    <a:pt x="18847" y="36293"/>
                    <a:pt x="18947" y="36594"/>
                    <a:pt x="18980" y="36927"/>
                  </a:cubicBezTo>
                  <a:lnTo>
                    <a:pt x="19080" y="37394"/>
                  </a:lnTo>
                  <a:lnTo>
                    <a:pt x="19141" y="37515"/>
                  </a:lnTo>
                  <a:lnTo>
                    <a:pt x="19114" y="37161"/>
                  </a:lnTo>
                  <a:lnTo>
                    <a:pt x="19014" y="36760"/>
                  </a:lnTo>
                  <a:cubicBezTo>
                    <a:pt x="18980" y="36460"/>
                    <a:pt x="18847" y="36193"/>
                    <a:pt x="18780" y="35926"/>
                  </a:cubicBezTo>
                  <a:cubicBezTo>
                    <a:pt x="18741" y="35822"/>
                    <a:pt x="18692" y="35713"/>
                    <a:pt x="18642" y="35604"/>
                  </a:cubicBezTo>
                  <a:close/>
                  <a:moveTo>
                    <a:pt x="19141" y="37515"/>
                  </a:moveTo>
                  <a:lnTo>
                    <a:pt x="19141" y="37515"/>
                  </a:lnTo>
                  <a:lnTo>
                    <a:pt x="19141" y="37515"/>
                  </a:lnTo>
                  <a:close/>
                  <a:moveTo>
                    <a:pt x="19141" y="37515"/>
                  </a:moveTo>
                  <a:lnTo>
                    <a:pt x="19147" y="37594"/>
                  </a:lnTo>
                  <a:cubicBezTo>
                    <a:pt x="19180" y="37861"/>
                    <a:pt x="19180" y="38128"/>
                    <a:pt x="19180" y="38428"/>
                  </a:cubicBezTo>
                  <a:cubicBezTo>
                    <a:pt x="19180" y="38528"/>
                    <a:pt x="19180" y="38695"/>
                    <a:pt x="19147" y="38828"/>
                  </a:cubicBezTo>
                  <a:cubicBezTo>
                    <a:pt x="19147" y="38962"/>
                    <a:pt x="19147" y="39129"/>
                    <a:pt x="19114" y="39262"/>
                  </a:cubicBezTo>
                  <a:lnTo>
                    <a:pt x="19014" y="39662"/>
                  </a:lnTo>
                  <a:lnTo>
                    <a:pt x="18980" y="39863"/>
                  </a:lnTo>
                  <a:lnTo>
                    <a:pt x="18914" y="40096"/>
                  </a:lnTo>
                  <a:lnTo>
                    <a:pt x="18747" y="40463"/>
                  </a:lnTo>
                  <a:cubicBezTo>
                    <a:pt x="18680" y="40596"/>
                    <a:pt x="18613" y="40696"/>
                    <a:pt x="18513" y="40830"/>
                  </a:cubicBezTo>
                  <a:cubicBezTo>
                    <a:pt x="18447" y="40963"/>
                    <a:pt x="18413" y="41097"/>
                    <a:pt x="18313" y="41197"/>
                  </a:cubicBezTo>
                  <a:lnTo>
                    <a:pt x="18080" y="41530"/>
                  </a:lnTo>
                  <a:cubicBezTo>
                    <a:pt x="17913" y="41797"/>
                    <a:pt x="17679" y="41964"/>
                    <a:pt x="17479" y="42164"/>
                  </a:cubicBezTo>
                  <a:cubicBezTo>
                    <a:pt x="17279" y="42364"/>
                    <a:pt x="17012" y="42531"/>
                    <a:pt x="16812" y="42765"/>
                  </a:cubicBezTo>
                  <a:cubicBezTo>
                    <a:pt x="16679" y="42831"/>
                    <a:pt x="16579" y="42965"/>
                    <a:pt x="16479" y="43031"/>
                  </a:cubicBezTo>
                  <a:lnTo>
                    <a:pt x="16112" y="43298"/>
                  </a:lnTo>
                  <a:cubicBezTo>
                    <a:pt x="15611" y="43632"/>
                    <a:pt x="15078" y="43865"/>
                    <a:pt x="14510" y="44166"/>
                  </a:cubicBezTo>
                  <a:cubicBezTo>
                    <a:pt x="14911" y="43999"/>
                    <a:pt x="15311" y="43865"/>
                    <a:pt x="15745" y="43699"/>
                  </a:cubicBezTo>
                  <a:lnTo>
                    <a:pt x="15911" y="43632"/>
                  </a:lnTo>
                  <a:lnTo>
                    <a:pt x="16278" y="43365"/>
                  </a:lnTo>
                  <a:cubicBezTo>
                    <a:pt x="16512" y="43198"/>
                    <a:pt x="16812" y="43031"/>
                    <a:pt x="17012" y="42831"/>
                  </a:cubicBezTo>
                  <a:cubicBezTo>
                    <a:pt x="17279" y="42631"/>
                    <a:pt x="17513" y="42464"/>
                    <a:pt x="17746" y="42198"/>
                  </a:cubicBezTo>
                  <a:lnTo>
                    <a:pt x="18080" y="41864"/>
                  </a:lnTo>
                  <a:cubicBezTo>
                    <a:pt x="18180" y="41764"/>
                    <a:pt x="18280" y="41630"/>
                    <a:pt x="18347" y="41497"/>
                  </a:cubicBezTo>
                  <a:cubicBezTo>
                    <a:pt x="18447" y="41364"/>
                    <a:pt x="18580" y="41264"/>
                    <a:pt x="18613" y="41130"/>
                  </a:cubicBezTo>
                  <a:lnTo>
                    <a:pt x="18814" y="40696"/>
                  </a:lnTo>
                  <a:lnTo>
                    <a:pt x="18947" y="40496"/>
                  </a:lnTo>
                  <a:lnTo>
                    <a:pt x="19014" y="40296"/>
                  </a:lnTo>
                  <a:lnTo>
                    <a:pt x="19180" y="39829"/>
                  </a:lnTo>
                  <a:cubicBezTo>
                    <a:pt x="19347" y="39195"/>
                    <a:pt x="19414" y="38528"/>
                    <a:pt x="19347" y="37928"/>
                  </a:cubicBezTo>
                  <a:lnTo>
                    <a:pt x="19141" y="3751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52"/>
            <p:cNvSpPr/>
            <p:nvPr/>
          </p:nvSpPr>
          <p:spPr>
            <a:xfrm>
              <a:off x="2742919" y="3430579"/>
              <a:ext cx="421365" cy="619070"/>
            </a:xfrm>
            <a:custGeom>
              <a:avLst/>
              <a:gdLst/>
              <a:ahLst/>
              <a:cxnLst/>
              <a:rect l="l" t="t" r="r" b="b"/>
              <a:pathLst>
                <a:path w="29789" h="43766" extrusionOk="0">
                  <a:moveTo>
                    <a:pt x="15511" y="1"/>
                  </a:moveTo>
                  <a:lnTo>
                    <a:pt x="11608" y="8040"/>
                  </a:lnTo>
                  <a:lnTo>
                    <a:pt x="7739" y="16112"/>
                  </a:lnTo>
                  <a:lnTo>
                    <a:pt x="67" y="32291"/>
                  </a:lnTo>
                  <a:lnTo>
                    <a:pt x="0" y="32457"/>
                  </a:lnTo>
                  <a:lnTo>
                    <a:pt x="200" y="32557"/>
                  </a:lnTo>
                  <a:lnTo>
                    <a:pt x="7572" y="35393"/>
                  </a:lnTo>
                  <a:lnTo>
                    <a:pt x="15011" y="38228"/>
                  </a:lnTo>
                  <a:lnTo>
                    <a:pt x="22383" y="41030"/>
                  </a:lnTo>
                  <a:lnTo>
                    <a:pt x="29788" y="43765"/>
                  </a:lnTo>
                  <a:lnTo>
                    <a:pt x="22449" y="40863"/>
                  </a:lnTo>
                  <a:lnTo>
                    <a:pt x="15078" y="37928"/>
                  </a:lnTo>
                  <a:lnTo>
                    <a:pt x="7706" y="35059"/>
                  </a:lnTo>
                  <a:lnTo>
                    <a:pt x="524" y="32265"/>
                  </a:lnTo>
                  <a:lnTo>
                    <a:pt x="524" y="32265"/>
                  </a:lnTo>
                  <a:lnTo>
                    <a:pt x="8039" y="16246"/>
                  </a:lnTo>
                  <a:lnTo>
                    <a:pt x="11775" y="8107"/>
                  </a:lnTo>
                  <a:lnTo>
                    <a:pt x="155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52"/>
            <p:cNvSpPr/>
            <p:nvPr/>
          </p:nvSpPr>
          <p:spPr>
            <a:xfrm>
              <a:off x="2677428" y="3818802"/>
              <a:ext cx="139583" cy="120572"/>
            </a:xfrm>
            <a:custGeom>
              <a:avLst/>
              <a:gdLst/>
              <a:ahLst/>
              <a:cxnLst/>
              <a:rect l="l" t="t" r="r" b="b"/>
              <a:pathLst>
                <a:path w="9868" h="8524" extrusionOk="0">
                  <a:moveTo>
                    <a:pt x="4463" y="0"/>
                  </a:moveTo>
                  <a:cubicBezTo>
                    <a:pt x="4094" y="0"/>
                    <a:pt x="3855" y="127"/>
                    <a:pt x="3830" y="441"/>
                  </a:cubicBezTo>
                  <a:cubicBezTo>
                    <a:pt x="3663" y="2043"/>
                    <a:pt x="7032" y="2476"/>
                    <a:pt x="7032" y="2476"/>
                  </a:cubicBezTo>
                  <a:cubicBezTo>
                    <a:pt x="7032" y="2476"/>
                    <a:pt x="5368" y="2320"/>
                    <a:pt x="3708" y="2320"/>
                  </a:cubicBezTo>
                  <a:cubicBezTo>
                    <a:pt x="1852" y="2320"/>
                    <a:pt x="1" y="2516"/>
                    <a:pt x="494" y="3343"/>
                  </a:cubicBezTo>
                  <a:cubicBezTo>
                    <a:pt x="1008" y="4258"/>
                    <a:pt x="2493" y="4454"/>
                    <a:pt x="3670" y="4454"/>
                  </a:cubicBezTo>
                  <a:cubicBezTo>
                    <a:pt x="4553" y="4454"/>
                    <a:pt x="5264" y="4344"/>
                    <a:pt x="5264" y="4344"/>
                  </a:cubicBezTo>
                  <a:lnTo>
                    <a:pt x="5264" y="4344"/>
                  </a:lnTo>
                  <a:cubicBezTo>
                    <a:pt x="5264" y="4344"/>
                    <a:pt x="661" y="7947"/>
                    <a:pt x="2429" y="8481"/>
                  </a:cubicBezTo>
                  <a:cubicBezTo>
                    <a:pt x="2526" y="8510"/>
                    <a:pt x="2628" y="8524"/>
                    <a:pt x="2733" y="8524"/>
                  </a:cubicBezTo>
                  <a:cubicBezTo>
                    <a:pt x="4478" y="8524"/>
                    <a:pt x="7162" y="4689"/>
                    <a:pt x="7324" y="4455"/>
                  </a:cubicBezTo>
                  <a:lnTo>
                    <a:pt x="7324" y="4455"/>
                  </a:lnTo>
                  <a:cubicBezTo>
                    <a:pt x="7183" y="4661"/>
                    <a:pt x="5152" y="7638"/>
                    <a:pt x="6257" y="7638"/>
                  </a:cubicBezTo>
                  <a:cubicBezTo>
                    <a:pt x="6383" y="7638"/>
                    <a:pt x="6550" y="7599"/>
                    <a:pt x="6765" y="7513"/>
                  </a:cubicBezTo>
                  <a:cubicBezTo>
                    <a:pt x="8900" y="6646"/>
                    <a:pt x="9867" y="2243"/>
                    <a:pt x="9867" y="2243"/>
                  </a:cubicBezTo>
                  <a:cubicBezTo>
                    <a:pt x="9867" y="2243"/>
                    <a:pt x="6014" y="0"/>
                    <a:pt x="4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2"/>
            <p:cNvSpPr/>
            <p:nvPr/>
          </p:nvSpPr>
          <p:spPr>
            <a:xfrm>
              <a:off x="2682053" y="3818901"/>
              <a:ext cx="135424" cy="120473"/>
            </a:xfrm>
            <a:custGeom>
              <a:avLst/>
              <a:gdLst/>
              <a:ahLst/>
              <a:cxnLst/>
              <a:rect l="l" t="t" r="r" b="b"/>
              <a:pathLst>
                <a:path w="9574" h="8517" extrusionOk="0">
                  <a:moveTo>
                    <a:pt x="4136" y="1"/>
                  </a:moveTo>
                  <a:cubicBezTo>
                    <a:pt x="3736" y="1"/>
                    <a:pt x="3503" y="134"/>
                    <a:pt x="3503" y="468"/>
                  </a:cubicBezTo>
                  <a:cubicBezTo>
                    <a:pt x="3336" y="2102"/>
                    <a:pt x="6705" y="2503"/>
                    <a:pt x="6705" y="2503"/>
                  </a:cubicBezTo>
                  <a:cubicBezTo>
                    <a:pt x="6705" y="2503"/>
                    <a:pt x="5404" y="2402"/>
                    <a:pt x="4003" y="2336"/>
                  </a:cubicBezTo>
                  <a:lnTo>
                    <a:pt x="4003" y="2336"/>
                  </a:lnTo>
                  <a:cubicBezTo>
                    <a:pt x="4703" y="3003"/>
                    <a:pt x="5004" y="3670"/>
                    <a:pt x="3369" y="3737"/>
                  </a:cubicBezTo>
                  <a:cubicBezTo>
                    <a:pt x="3266" y="3740"/>
                    <a:pt x="3166" y="3742"/>
                    <a:pt x="3069" y="3742"/>
                  </a:cubicBezTo>
                  <a:cubicBezTo>
                    <a:pt x="1382" y="3742"/>
                    <a:pt x="651" y="3209"/>
                    <a:pt x="367" y="2736"/>
                  </a:cubicBezTo>
                  <a:cubicBezTo>
                    <a:pt x="133" y="2903"/>
                    <a:pt x="0" y="3103"/>
                    <a:pt x="167" y="3336"/>
                  </a:cubicBezTo>
                  <a:cubicBezTo>
                    <a:pt x="681" y="4251"/>
                    <a:pt x="2176" y="4447"/>
                    <a:pt x="3363" y="4447"/>
                  </a:cubicBezTo>
                  <a:cubicBezTo>
                    <a:pt x="4253" y="4447"/>
                    <a:pt x="4970" y="4337"/>
                    <a:pt x="4970" y="4337"/>
                  </a:cubicBezTo>
                  <a:lnTo>
                    <a:pt x="4970" y="4337"/>
                  </a:lnTo>
                  <a:cubicBezTo>
                    <a:pt x="4970" y="4337"/>
                    <a:pt x="334" y="7940"/>
                    <a:pt x="2135" y="8474"/>
                  </a:cubicBezTo>
                  <a:cubicBezTo>
                    <a:pt x="2231" y="8503"/>
                    <a:pt x="2331" y="8517"/>
                    <a:pt x="2434" y="8517"/>
                  </a:cubicBezTo>
                  <a:cubicBezTo>
                    <a:pt x="4205" y="8517"/>
                    <a:pt x="7003" y="4440"/>
                    <a:pt x="7005" y="4437"/>
                  </a:cubicBezTo>
                  <a:lnTo>
                    <a:pt x="7005" y="4437"/>
                  </a:lnTo>
                  <a:cubicBezTo>
                    <a:pt x="7003" y="4440"/>
                    <a:pt x="4826" y="7639"/>
                    <a:pt x="5952" y="7639"/>
                  </a:cubicBezTo>
                  <a:cubicBezTo>
                    <a:pt x="6080" y="7639"/>
                    <a:pt x="6250" y="7598"/>
                    <a:pt x="6471" y="7506"/>
                  </a:cubicBezTo>
                  <a:cubicBezTo>
                    <a:pt x="8606" y="6639"/>
                    <a:pt x="9574" y="2169"/>
                    <a:pt x="9574" y="2169"/>
                  </a:cubicBezTo>
                  <a:cubicBezTo>
                    <a:pt x="9574" y="2169"/>
                    <a:pt x="8773" y="1802"/>
                    <a:pt x="7806" y="1302"/>
                  </a:cubicBezTo>
                  <a:cubicBezTo>
                    <a:pt x="7672" y="1435"/>
                    <a:pt x="7505" y="1502"/>
                    <a:pt x="7305" y="1635"/>
                  </a:cubicBezTo>
                  <a:cubicBezTo>
                    <a:pt x="7083" y="1759"/>
                    <a:pt x="6859" y="1814"/>
                    <a:pt x="6635" y="1814"/>
                  </a:cubicBezTo>
                  <a:cubicBezTo>
                    <a:pt x="5715" y="1814"/>
                    <a:pt x="4807" y="886"/>
                    <a:pt x="4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2"/>
            <p:cNvSpPr/>
            <p:nvPr/>
          </p:nvSpPr>
          <p:spPr>
            <a:xfrm>
              <a:off x="2739143" y="3699532"/>
              <a:ext cx="437406" cy="188270"/>
            </a:xfrm>
            <a:custGeom>
              <a:avLst/>
              <a:gdLst/>
              <a:ahLst/>
              <a:cxnLst/>
              <a:rect l="l" t="t" r="r" b="b"/>
              <a:pathLst>
                <a:path w="30923" h="13310" extrusionOk="0">
                  <a:moveTo>
                    <a:pt x="30622" y="0"/>
                  </a:moveTo>
                  <a:lnTo>
                    <a:pt x="0" y="12576"/>
                  </a:lnTo>
                  <a:lnTo>
                    <a:pt x="300" y="13310"/>
                  </a:lnTo>
                  <a:lnTo>
                    <a:pt x="30922" y="734"/>
                  </a:lnTo>
                  <a:lnTo>
                    <a:pt x="306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52"/>
            <p:cNvSpPr/>
            <p:nvPr/>
          </p:nvSpPr>
          <p:spPr>
            <a:xfrm>
              <a:off x="2739143" y="3699999"/>
              <a:ext cx="434096" cy="181678"/>
            </a:xfrm>
            <a:custGeom>
              <a:avLst/>
              <a:gdLst/>
              <a:ahLst/>
              <a:cxnLst/>
              <a:rect l="l" t="t" r="r" b="b"/>
              <a:pathLst>
                <a:path w="30689" h="12844" extrusionOk="0">
                  <a:moveTo>
                    <a:pt x="30589" y="1"/>
                  </a:moveTo>
                  <a:lnTo>
                    <a:pt x="0" y="12510"/>
                  </a:lnTo>
                  <a:lnTo>
                    <a:pt x="134" y="12843"/>
                  </a:lnTo>
                  <a:lnTo>
                    <a:pt x="30689" y="301"/>
                  </a:lnTo>
                  <a:lnTo>
                    <a:pt x="305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52"/>
            <p:cNvSpPr/>
            <p:nvPr/>
          </p:nvSpPr>
          <p:spPr>
            <a:xfrm>
              <a:off x="3143025" y="3642004"/>
              <a:ext cx="100995" cy="113103"/>
            </a:xfrm>
            <a:custGeom>
              <a:avLst/>
              <a:gdLst/>
              <a:ahLst/>
              <a:cxnLst/>
              <a:rect l="l" t="t" r="r" b="b"/>
              <a:pathLst>
                <a:path w="7140" h="7996" extrusionOk="0">
                  <a:moveTo>
                    <a:pt x="2310" y="0"/>
                  </a:moveTo>
                  <a:cubicBezTo>
                    <a:pt x="2092" y="0"/>
                    <a:pt x="1867" y="30"/>
                    <a:pt x="1635" y="98"/>
                  </a:cubicBezTo>
                  <a:cubicBezTo>
                    <a:pt x="601" y="398"/>
                    <a:pt x="1" y="1432"/>
                    <a:pt x="234" y="2466"/>
                  </a:cubicBezTo>
                  <a:cubicBezTo>
                    <a:pt x="533" y="4121"/>
                    <a:pt x="1802" y="4276"/>
                    <a:pt x="2266" y="4276"/>
                  </a:cubicBezTo>
                  <a:cubicBezTo>
                    <a:pt x="2372" y="4276"/>
                    <a:pt x="2436" y="4268"/>
                    <a:pt x="2436" y="4268"/>
                  </a:cubicBezTo>
                  <a:lnTo>
                    <a:pt x="2436" y="4268"/>
                  </a:lnTo>
                  <a:cubicBezTo>
                    <a:pt x="902" y="5525"/>
                    <a:pt x="2105" y="7996"/>
                    <a:pt x="3839" y="7996"/>
                  </a:cubicBezTo>
                  <a:cubicBezTo>
                    <a:pt x="3990" y="7996"/>
                    <a:pt x="4146" y="7977"/>
                    <a:pt x="4304" y="7937"/>
                  </a:cubicBezTo>
                  <a:cubicBezTo>
                    <a:pt x="5305" y="7637"/>
                    <a:pt x="5872" y="6936"/>
                    <a:pt x="6072" y="5935"/>
                  </a:cubicBezTo>
                  <a:cubicBezTo>
                    <a:pt x="6239" y="5101"/>
                    <a:pt x="6439" y="4301"/>
                    <a:pt x="6639" y="3500"/>
                  </a:cubicBezTo>
                  <a:cubicBezTo>
                    <a:pt x="6739" y="3233"/>
                    <a:pt x="6839" y="3067"/>
                    <a:pt x="7006" y="2766"/>
                  </a:cubicBezTo>
                  <a:cubicBezTo>
                    <a:pt x="7139" y="2466"/>
                    <a:pt x="7139" y="2266"/>
                    <a:pt x="6806" y="2133"/>
                  </a:cubicBezTo>
                  <a:cubicBezTo>
                    <a:pt x="6339" y="1933"/>
                    <a:pt x="5872" y="1799"/>
                    <a:pt x="5438" y="1499"/>
                  </a:cubicBezTo>
                  <a:cubicBezTo>
                    <a:pt x="4639" y="1042"/>
                    <a:pt x="3597" y="0"/>
                    <a:pt x="2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52"/>
            <p:cNvSpPr/>
            <p:nvPr/>
          </p:nvSpPr>
          <p:spPr>
            <a:xfrm>
              <a:off x="3154822" y="3650463"/>
              <a:ext cx="62309" cy="92678"/>
            </a:xfrm>
            <a:custGeom>
              <a:avLst/>
              <a:gdLst/>
              <a:ahLst/>
              <a:cxnLst/>
              <a:rect l="l" t="t" r="r" b="b"/>
              <a:pathLst>
                <a:path w="4405" h="6552" extrusionOk="0">
                  <a:moveTo>
                    <a:pt x="968" y="0"/>
                  </a:moveTo>
                  <a:cubicBezTo>
                    <a:pt x="568" y="0"/>
                    <a:pt x="401" y="300"/>
                    <a:pt x="234" y="667"/>
                  </a:cubicBezTo>
                  <a:cubicBezTo>
                    <a:pt x="68" y="1034"/>
                    <a:pt x="1" y="1468"/>
                    <a:pt x="101" y="1835"/>
                  </a:cubicBezTo>
                  <a:cubicBezTo>
                    <a:pt x="403" y="3373"/>
                    <a:pt x="1542" y="3509"/>
                    <a:pt x="1935" y="3509"/>
                  </a:cubicBezTo>
                  <a:cubicBezTo>
                    <a:pt x="2019" y="3509"/>
                    <a:pt x="2069" y="3503"/>
                    <a:pt x="2069" y="3503"/>
                  </a:cubicBezTo>
                  <a:lnTo>
                    <a:pt x="2069" y="3503"/>
                  </a:lnTo>
                  <a:cubicBezTo>
                    <a:pt x="1836" y="3536"/>
                    <a:pt x="1602" y="4036"/>
                    <a:pt x="1569" y="4137"/>
                  </a:cubicBezTo>
                  <a:cubicBezTo>
                    <a:pt x="1469" y="4370"/>
                    <a:pt x="1435" y="4670"/>
                    <a:pt x="1469" y="4970"/>
                  </a:cubicBezTo>
                  <a:cubicBezTo>
                    <a:pt x="1502" y="5271"/>
                    <a:pt x="1635" y="5671"/>
                    <a:pt x="1836" y="5938"/>
                  </a:cubicBezTo>
                  <a:cubicBezTo>
                    <a:pt x="2078" y="6288"/>
                    <a:pt x="2408" y="6552"/>
                    <a:pt x="2737" y="6552"/>
                  </a:cubicBezTo>
                  <a:cubicBezTo>
                    <a:pt x="2815" y="6552"/>
                    <a:pt x="2893" y="6537"/>
                    <a:pt x="2970" y="6505"/>
                  </a:cubicBezTo>
                  <a:cubicBezTo>
                    <a:pt x="4070" y="6038"/>
                    <a:pt x="4404" y="4003"/>
                    <a:pt x="3637" y="2269"/>
                  </a:cubicBezTo>
                  <a:cubicBezTo>
                    <a:pt x="3303" y="1501"/>
                    <a:pt x="2736" y="734"/>
                    <a:pt x="1969" y="267"/>
                  </a:cubicBezTo>
                  <a:cubicBezTo>
                    <a:pt x="1669" y="100"/>
                    <a:pt x="1335" y="0"/>
                    <a:pt x="9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52"/>
            <p:cNvSpPr/>
            <p:nvPr/>
          </p:nvSpPr>
          <p:spPr>
            <a:xfrm>
              <a:off x="3177482" y="3645738"/>
              <a:ext cx="18403" cy="5205"/>
            </a:xfrm>
            <a:custGeom>
              <a:avLst/>
              <a:gdLst/>
              <a:ahLst/>
              <a:cxnLst/>
              <a:rect l="l" t="t" r="r" b="b"/>
              <a:pathLst>
                <a:path w="1301" h="368" extrusionOk="0">
                  <a:moveTo>
                    <a:pt x="0" y="1"/>
                  </a:moveTo>
                  <a:cubicBezTo>
                    <a:pt x="133" y="34"/>
                    <a:pt x="300" y="67"/>
                    <a:pt x="400" y="167"/>
                  </a:cubicBezTo>
                  <a:cubicBezTo>
                    <a:pt x="634" y="201"/>
                    <a:pt x="801" y="301"/>
                    <a:pt x="967" y="368"/>
                  </a:cubicBezTo>
                  <a:cubicBezTo>
                    <a:pt x="1067" y="368"/>
                    <a:pt x="1168" y="334"/>
                    <a:pt x="1301" y="334"/>
                  </a:cubicBezTo>
                  <a:cubicBezTo>
                    <a:pt x="901" y="134"/>
                    <a:pt x="467" y="1"/>
                    <a:pt x="0" y="1"/>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52"/>
            <p:cNvSpPr/>
            <p:nvPr/>
          </p:nvSpPr>
          <p:spPr>
            <a:xfrm>
              <a:off x="3194937" y="3652825"/>
              <a:ext cx="14159" cy="7553"/>
            </a:xfrm>
            <a:custGeom>
              <a:avLst/>
              <a:gdLst/>
              <a:ahLst/>
              <a:cxnLst/>
              <a:rect l="l" t="t" r="r" b="b"/>
              <a:pathLst>
                <a:path w="1001" h="534" extrusionOk="0">
                  <a:moveTo>
                    <a:pt x="334" y="0"/>
                  </a:moveTo>
                  <a:cubicBezTo>
                    <a:pt x="267" y="33"/>
                    <a:pt x="134" y="33"/>
                    <a:pt x="0" y="67"/>
                  </a:cubicBezTo>
                  <a:cubicBezTo>
                    <a:pt x="267" y="200"/>
                    <a:pt x="501" y="367"/>
                    <a:pt x="734" y="534"/>
                  </a:cubicBezTo>
                  <a:cubicBezTo>
                    <a:pt x="801" y="500"/>
                    <a:pt x="934" y="467"/>
                    <a:pt x="1001" y="467"/>
                  </a:cubicBezTo>
                  <a:cubicBezTo>
                    <a:pt x="801" y="300"/>
                    <a:pt x="601" y="133"/>
                    <a:pt x="334" y="0"/>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2"/>
            <p:cNvSpPr/>
            <p:nvPr/>
          </p:nvSpPr>
          <p:spPr>
            <a:xfrm>
              <a:off x="3208615" y="3660845"/>
              <a:ext cx="34938" cy="13636"/>
            </a:xfrm>
            <a:custGeom>
              <a:avLst/>
              <a:gdLst/>
              <a:ahLst/>
              <a:cxnLst/>
              <a:rect l="l" t="t" r="r" b="b"/>
              <a:pathLst>
                <a:path w="2470" h="964" extrusionOk="0">
                  <a:moveTo>
                    <a:pt x="334" y="0"/>
                  </a:moveTo>
                  <a:cubicBezTo>
                    <a:pt x="201" y="0"/>
                    <a:pt x="134" y="67"/>
                    <a:pt x="1" y="100"/>
                  </a:cubicBezTo>
                  <a:cubicBezTo>
                    <a:pt x="134" y="167"/>
                    <a:pt x="201" y="267"/>
                    <a:pt x="334" y="334"/>
                  </a:cubicBezTo>
                  <a:cubicBezTo>
                    <a:pt x="843" y="673"/>
                    <a:pt x="1471" y="964"/>
                    <a:pt x="2118" y="964"/>
                  </a:cubicBezTo>
                  <a:cubicBezTo>
                    <a:pt x="2234" y="964"/>
                    <a:pt x="2352" y="955"/>
                    <a:pt x="2469" y="934"/>
                  </a:cubicBezTo>
                  <a:cubicBezTo>
                    <a:pt x="2436" y="934"/>
                    <a:pt x="2436" y="901"/>
                    <a:pt x="2436" y="901"/>
                  </a:cubicBezTo>
                  <a:cubicBezTo>
                    <a:pt x="1835" y="834"/>
                    <a:pt x="1235" y="567"/>
                    <a:pt x="768" y="267"/>
                  </a:cubicBezTo>
                  <a:cubicBezTo>
                    <a:pt x="634" y="234"/>
                    <a:pt x="468" y="100"/>
                    <a:pt x="334" y="0"/>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52"/>
            <p:cNvSpPr/>
            <p:nvPr/>
          </p:nvSpPr>
          <p:spPr>
            <a:xfrm>
              <a:off x="3224656" y="3677352"/>
              <a:ext cx="15121" cy="22660"/>
            </a:xfrm>
            <a:custGeom>
              <a:avLst/>
              <a:gdLst/>
              <a:ahLst/>
              <a:cxnLst/>
              <a:rect l="l" t="t" r="r" b="b"/>
              <a:pathLst>
                <a:path w="1069" h="1602" extrusionOk="0">
                  <a:moveTo>
                    <a:pt x="1068" y="1"/>
                  </a:moveTo>
                  <a:cubicBezTo>
                    <a:pt x="901" y="101"/>
                    <a:pt x="701" y="234"/>
                    <a:pt x="568" y="401"/>
                  </a:cubicBezTo>
                  <a:cubicBezTo>
                    <a:pt x="301" y="801"/>
                    <a:pt x="134" y="1135"/>
                    <a:pt x="1" y="1602"/>
                  </a:cubicBezTo>
                  <a:cubicBezTo>
                    <a:pt x="168" y="1502"/>
                    <a:pt x="301" y="1468"/>
                    <a:pt x="401" y="1402"/>
                  </a:cubicBezTo>
                  <a:cubicBezTo>
                    <a:pt x="534" y="901"/>
                    <a:pt x="735" y="434"/>
                    <a:pt x="1068" y="1"/>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52"/>
            <p:cNvSpPr/>
            <p:nvPr/>
          </p:nvSpPr>
          <p:spPr>
            <a:xfrm>
              <a:off x="3222774" y="3701894"/>
              <a:ext cx="6620" cy="8501"/>
            </a:xfrm>
            <a:custGeom>
              <a:avLst/>
              <a:gdLst/>
              <a:ahLst/>
              <a:cxnLst/>
              <a:rect l="l" t="t" r="r" b="b"/>
              <a:pathLst>
                <a:path w="468" h="601" extrusionOk="0">
                  <a:moveTo>
                    <a:pt x="467" y="0"/>
                  </a:moveTo>
                  <a:cubicBezTo>
                    <a:pt x="334" y="67"/>
                    <a:pt x="200" y="167"/>
                    <a:pt x="100" y="200"/>
                  </a:cubicBezTo>
                  <a:cubicBezTo>
                    <a:pt x="34" y="334"/>
                    <a:pt x="0" y="501"/>
                    <a:pt x="0" y="601"/>
                  </a:cubicBezTo>
                  <a:lnTo>
                    <a:pt x="367" y="367"/>
                  </a:lnTo>
                  <a:cubicBezTo>
                    <a:pt x="434" y="234"/>
                    <a:pt x="434" y="100"/>
                    <a:pt x="467" y="0"/>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52"/>
            <p:cNvSpPr/>
            <p:nvPr/>
          </p:nvSpPr>
          <p:spPr>
            <a:xfrm>
              <a:off x="3201543" y="3711796"/>
              <a:ext cx="26437" cy="38701"/>
            </a:xfrm>
            <a:custGeom>
              <a:avLst/>
              <a:gdLst/>
              <a:ahLst/>
              <a:cxnLst/>
              <a:rect l="l" t="t" r="r" b="b"/>
              <a:pathLst>
                <a:path w="1869" h="2736" extrusionOk="0">
                  <a:moveTo>
                    <a:pt x="1868" y="1"/>
                  </a:moveTo>
                  <a:lnTo>
                    <a:pt x="1868" y="1"/>
                  </a:lnTo>
                  <a:cubicBezTo>
                    <a:pt x="1735" y="67"/>
                    <a:pt x="1635" y="167"/>
                    <a:pt x="1501" y="201"/>
                  </a:cubicBezTo>
                  <a:cubicBezTo>
                    <a:pt x="1468" y="468"/>
                    <a:pt x="1468" y="701"/>
                    <a:pt x="1435" y="968"/>
                  </a:cubicBezTo>
                  <a:cubicBezTo>
                    <a:pt x="1303" y="1821"/>
                    <a:pt x="850" y="2480"/>
                    <a:pt x="42" y="2724"/>
                  </a:cubicBezTo>
                  <a:lnTo>
                    <a:pt x="42" y="2724"/>
                  </a:lnTo>
                  <a:cubicBezTo>
                    <a:pt x="129" y="2702"/>
                    <a:pt x="219" y="2698"/>
                    <a:pt x="334" y="2669"/>
                  </a:cubicBezTo>
                  <a:cubicBezTo>
                    <a:pt x="1168" y="2369"/>
                    <a:pt x="1635" y="1702"/>
                    <a:pt x="1735" y="868"/>
                  </a:cubicBezTo>
                  <a:lnTo>
                    <a:pt x="1868" y="1"/>
                  </a:lnTo>
                  <a:close/>
                  <a:moveTo>
                    <a:pt x="42" y="2724"/>
                  </a:moveTo>
                  <a:lnTo>
                    <a:pt x="42" y="2724"/>
                  </a:lnTo>
                  <a:cubicBezTo>
                    <a:pt x="28" y="2727"/>
                    <a:pt x="14" y="2731"/>
                    <a:pt x="0" y="2736"/>
                  </a:cubicBezTo>
                  <a:cubicBezTo>
                    <a:pt x="14" y="2732"/>
                    <a:pt x="28" y="2728"/>
                    <a:pt x="42" y="2724"/>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52"/>
            <p:cNvSpPr/>
            <p:nvPr/>
          </p:nvSpPr>
          <p:spPr>
            <a:xfrm>
              <a:off x="3143025" y="3642032"/>
              <a:ext cx="72677" cy="113033"/>
            </a:xfrm>
            <a:custGeom>
              <a:avLst/>
              <a:gdLst/>
              <a:ahLst/>
              <a:cxnLst/>
              <a:rect l="l" t="t" r="r" b="b"/>
              <a:pathLst>
                <a:path w="5138" h="7991" extrusionOk="0">
                  <a:moveTo>
                    <a:pt x="2409" y="1"/>
                  </a:moveTo>
                  <a:cubicBezTo>
                    <a:pt x="2202" y="1"/>
                    <a:pt x="1989" y="30"/>
                    <a:pt x="1769" y="96"/>
                  </a:cubicBezTo>
                  <a:cubicBezTo>
                    <a:pt x="1753" y="102"/>
                    <a:pt x="1738" y="107"/>
                    <a:pt x="1723" y="113"/>
                  </a:cubicBezTo>
                  <a:lnTo>
                    <a:pt x="1723" y="113"/>
                  </a:lnTo>
                  <a:cubicBezTo>
                    <a:pt x="1950" y="72"/>
                    <a:pt x="2165" y="35"/>
                    <a:pt x="2376" y="35"/>
                  </a:cubicBezTo>
                  <a:cubicBezTo>
                    <a:pt x="2474" y="35"/>
                    <a:pt x="2572" y="43"/>
                    <a:pt x="2670" y="63"/>
                  </a:cubicBezTo>
                  <a:lnTo>
                    <a:pt x="2736" y="63"/>
                  </a:lnTo>
                  <a:cubicBezTo>
                    <a:pt x="2770" y="63"/>
                    <a:pt x="2803" y="63"/>
                    <a:pt x="2836" y="96"/>
                  </a:cubicBezTo>
                  <a:lnTo>
                    <a:pt x="2903" y="96"/>
                  </a:lnTo>
                  <a:cubicBezTo>
                    <a:pt x="2936" y="96"/>
                    <a:pt x="3003" y="129"/>
                    <a:pt x="3070" y="129"/>
                  </a:cubicBezTo>
                  <a:lnTo>
                    <a:pt x="3103" y="129"/>
                  </a:lnTo>
                  <a:cubicBezTo>
                    <a:pt x="3137" y="129"/>
                    <a:pt x="3170" y="163"/>
                    <a:pt x="3237" y="163"/>
                  </a:cubicBezTo>
                  <a:lnTo>
                    <a:pt x="3270" y="163"/>
                  </a:lnTo>
                  <a:cubicBezTo>
                    <a:pt x="3303" y="163"/>
                    <a:pt x="3337" y="229"/>
                    <a:pt x="3403" y="229"/>
                  </a:cubicBezTo>
                  <a:cubicBezTo>
                    <a:pt x="3437" y="263"/>
                    <a:pt x="3470" y="263"/>
                    <a:pt x="3570" y="296"/>
                  </a:cubicBezTo>
                  <a:lnTo>
                    <a:pt x="3593" y="296"/>
                  </a:lnTo>
                  <a:cubicBezTo>
                    <a:pt x="3229" y="123"/>
                    <a:pt x="2833" y="1"/>
                    <a:pt x="2409" y="1"/>
                  </a:cubicBezTo>
                  <a:close/>
                  <a:moveTo>
                    <a:pt x="3593" y="296"/>
                  </a:moveTo>
                  <a:lnTo>
                    <a:pt x="3593" y="296"/>
                  </a:lnTo>
                  <a:cubicBezTo>
                    <a:pt x="3601" y="300"/>
                    <a:pt x="3608" y="303"/>
                    <a:pt x="3616" y="307"/>
                  </a:cubicBezTo>
                  <a:lnTo>
                    <a:pt x="3616" y="307"/>
                  </a:lnTo>
                  <a:cubicBezTo>
                    <a:pt x="3612" y="304"/>
                    <a:pt x="3608" y="300"/>
                    <a:pt x="3604" y="296"/>
                  </a:cubicBezTo>
                  <a:close/>
                  <a:moveTo>
                    <a:pt x="3616" y="307"/>
                  </a:moveTo>
                  <a:lnTo>
                    <a:pt x="3616" y="307"/>
                  </a:lnTo>
                  <a:cubicBezTo>
                    <a:pt x="3646" y="330"/>
                    <a:pt x="3679" y="338"/>
                    <a:pt x="3737" y="396"/>
                  </a:cubicBezTo>
                  <a:lnTo>
                    <a:pt x="3770" y="396"/>
                  </a:lnTo>
                  <a:cubicBezTo>
                    <a:pt x="3796" y="422"/>
                    <a:pt x="3821" y="428"/>
                    <a:pt x="3877" y="444"/>
                  </a:cubicBezTo>
                  <a:lnTo>
                    <a:pt x="3877" y="444"/>
                  </a:lnTo>
                  <a:cubicBezTo>
                    <a:pt x="3792" y="396"/>
                    <a:pt x="3705" y="350"/>
                    <a:pt x="3616" y="307"/>
                  </a:cubicBezTo>
                  <a:close/>
                  <a:moveTo>
                    <a:pt x="3877" y="444"/>
                  </a:moveTo>
                  <a:lnTo>
                    <a:pt x="3877" y="444"/>
                  </a:lnTo>
                  <a:cubicBezTo>
                    <a:pt x="3938" y="479"/>
                    <a:pt x="3998" y="514"/>
                    <a:pt x="4057" y="550"/>
                  </a:cubicBezTo>
                  <a:lnTo>
                    <a:pt x="4057" y="550"/>
                  </a:lnTo>
                  <a:cubicBezTo>
                    <a:pt x="3999" y="496"/>
                    <a:pt x="3968" y="494"/>
                    <a:pt x="3937" y="463"/>
                  </a:cubicBezTo>
                  <a:cubicBezTo>
                    <a:pt x="3914" y="455"/>
                    <a:pt x="3894" y="449"/>
                    <a:pt x="3877" y="444"/>
                  </a:cubicBezTo>
                  <a:close/>
                  <a:moveTo>
                    <a:pt x="4057" y="550"/>
                  </a:moveTo>
                  <a:cubicBezTo>
                    <a:pt x="4062" y="554"/>
                    <a:pt x="4066" y="558"/>
                    <a:pt x="4071" y="563"/>
                  </a:cubicBezTo>
                  <a:lnTo>
                    <a:pt x="4078" y="563"/>
                  </a:lnTo>
                  <a:cubicBezTo>
                    <a:pt x="4071" y="559"/>
                    <a:pt x="4064" y="554"/>
                    <a:pt x="4057" y="550"/>
                  </a:cubicBezTo>
                  <a:close/>
                  <a:moveTo>
                    <a:pt x="4078" y="563"/>
                  </a:moveTo>
                  <a:lnTo>
                    <a:pt x="4078" y="563"/>
                  </a:lnTo>
                  <a:cubicBezTo>
                    <a:pt x="4152" y="609"/>
                    <a:pt x="4225" y="655"/>
                    <a:pt x="4295" y="702"/>
                  </a:cubicBezTo>
                  <a:lnTo>
                    <a:pt x="4295" y="702"/>
                  </a:lnTo>
                  <a:cubicBezTo>
                    <a:pt x="4276" y="680"/>
                    <a:pt x="4257" y="649"/>
                    <a:pt x="4237" y="630"/>
                  </a:cubicBezTo>
                  <a:cubicBezTo>
                    <a:pt x="4171" y="596"/>
                    <a:pt x="4137" y="596"/>
                    <a:pt x="4104" y="563"/>
                  </a:cubicBezTo>
                  <a:close/>
                  <a:moveTo>
                    <a:pt x="4295" y="702"/>
                  </a:moveTo>
                  <a:cubicBezTo>
                    <a:pt x="4309" y="718"/>
                    <a:pt x="4323" y="730"/>
                    <a:pt x="4337" y="730"/>
                  </a:cubicBezTo>
                  <a:cubicBezTo>
                    <a:pt x="4323" y="720"/>
                    <a:pt x="4309" y="711"/>
                    <a:pt x="4295" y="702"/>
                  </a:cubicBezTo>
                  <a:close/>
                  <a:moveTo>
                    <a:pt x="1723" y="113"/>
                  </a:moveTo>
                  <a:cubicBezTo>
                    <a:pt x="1694" y="119"/>
                    <a:pt x="1665" y="124"/>
                    <a:pt x="1635" y="129"/>
                  </a:cubicBezTo>
                  <a:cubicBezTo>
                    <a:pt x="601" y="429"/>
                    <a:pt x="1" y="1464"/>
                    <a:pt x="234" y="2498"/>
                  </a:cubicBezTo>
                  <a:cubicBezTo>
                    <a:pt x="468" y="3765"/>
                    <a:pt x="1235" y="4132"/>
                    <a:pt x="1802" y="4266"/>
                  </a:cubicBezTo>
                  <a:cubicBezTo>
                    <a:pt x="1902" y="4277"/>
                    <a:pt x="1991" y="4280"/>
                    <a:pt x="2065" y="4280"/>
                  </a:cubicBezTo>
                  <a:cubicBezTo>
                    <a:pt x="2214" y="4280"/>
                    <a:pt x="2303" y="4266"/>
                    <a:pt x="2303" y="4266"/>
                  </a:cubicBezTo>
                  <a:lnTo>
                    <a:pt x="2303" y="4266"/>
                  </a:lnTo>
                  <a:lnTo>
                    <a:pt x="2269" y="4299"/>
                  </a:lnTo>
                  <a:lnTo>
                    <a:pt x="2428" y="4299"/>
                  </a:lnTo>
                  <a:cubicBezTo>
                    <a:pt x="2452" y="4276"/>
                    <a:pt x="2477" y="4254"/>
                    <a:pt x="2503" y="4232"/>
                  </a:cubicBezTo>
                  <a:lnTo>
                    <a:pt x="2503" y="4232"/>
                  </a:lnTo>
                  <a:cubicBezTo>
                    <a:pt x="2503" y="4232"/>
                    <a:pt x="2441" y="4241"/>
                    <a:pt x="2337" y="4241"/>
                  </a:cubicBezTo>
                  <a:cubicBezTo>
                    <a:pt x="1895" y="4241"/>
                    <a:pt x="699" y="4087"/>
                    <a:pt x="401" y="2464"/>
                  </a:cubicBezTo>
                  <a:cubicBezTo>
                    <a:pt x="171" y="1479"/>
                    <a:pt x="750" y="494"/>
                    <a:pt x="1723" y="113"/>
                  </a:cubicBezTo>
                  <a:close/>
                  <a:moveTo>
                    <a:pt x="2428" y="4299"/>
                  </a:moveTo>
                  <a:lnTo>
                    <a:pt x="2428" y="4299"/>
                  </a:lnTo>
                  <a:cubicBezTo>
                    <a:pt x="2410" y="4316"/>
                    <a:pt x="2393" y="4332"/>
                    <a:pt x="2376" y="4349"/>
                  </a:cubicBezTo>
                  <a:lnTo>
                    <a:pt x="2376" y="4349"/>
                  </a:lnTo>
                  <a:cubicBezTo>
                    <a:pt x="2396" y="4332"/>
                    <a:pt x="2416" y="4316"/>
                    <a:pt x="2436" y="4299"/>
                  </a:cubicBezTo>
                  <a:close/>
                  <a:moveTo>
                    <a:pt x="2376" y="4349"/>
                  </a:moveTo>
                  <a:cubicBezTo>
                    <a:pt x="1028" y="5528"/>
                    <a:pt x="1924" y="7639"/>
                    <a:pt x="3403" y="7968"/>
                  </a:cubicBezTo>
                  <a:cubicBezTo>
                    <a:pt x="3500" y="7982"/>
                    <a:pt x="3603" y="7990"/>
                    <a:pt x="3706" y="7990"/>
                  </a:cubicBezTo>
                  <a:cubicBezTo>
                    <a:pt x="3852" y="7990"/>
                    <a:pt x="4000" y="7974"/>
                    <a:pt x="4137" y="7935"/>
                  </a:cubicBezTo>
                  <a:cubicBezTo>
                    <a:pt x="4171" y="7935"/>
                    <a:pt x="4271" y="7901"/>
                    <a:pt x="4304" y="7901"/>
                  </a:cubicBezTo>
                  <a:cubicBezTo>
                    <a:pt x="4304" y="7835"/>
                    <a:pt x="4337" y="7835"/>
                    <a:pt x="4337" y="7835"/>
                  </a:cubicBezTo>
                  <a:cubicBezTo>
                    <a:pt x="4337" y="7835"/>
                    <a:pt x="4404" y="7801"/>
                    <a:pt x="4437" y="7801"/>
                  </a:cubicBezTo>
                  <a:cubicBezTo>
                    <a:pt x="4471" y="7801"/>
                    <a:pt x="4471" y="7768"/>
                    <a:pt x="4504" y="7768"/>
                  </a:cubicBezTo>
                  <a:cubicBezTo>
                    <a:pt x="4571" y="7768"/>
                    <a:pt x="4571" y="7735"/>
                    <a:pt x="4604" y="7735"/>
                  </a:cubicBezTo>
                  <a:cubicBezTo>
                    <a:pt x="4638" y="7735"/>
                    <a:pt x="4638" y="7668"/>
                    <a:pt x="4671" y="7668"/>
                  </a:cubicBezTo>
                  <a:cubicBezTo>
                    <a:pt x="4671" y="7635"/>
                    <a:pt x="4738" y="7635"/>
                    <a:pt x="4738" y="7635"/>
                  </a:cubicBezTo>
                  <a:cubicBezTo>
                    <a:pt x="4904" y="7501"/>
                    <a:pt x="5005" y="7434"/>
                    <a:pt x="5138" y="7301"/>
                  </a:cubicBezTo>
                  <a:lnTo>
                    <a:pt x="5138" y="7301"/>
                  </a:lnTo>
                  <a:cubicBezTo>
                    <a:pt x="4938" y="7468"/>
                    <a:pt x="4638" y="7635"/>
                    <a:pt x="4304" y="7735"/>
                  </a:cubicBezTo>
                  <a:cubicBezTo>
                    <a:pt x="4147" y="7777"/>
                    <a:pt x="3993" y="7796"/>
                    <a:pt x="3843" y="7796"/>
                  </a:cubicBezTo>
                  <a:cubicBezTo>
                    <a:pt x="2257" y="7796"/>
                    <a:pt x="1138" y="5598"/>
                    <a:pt x="2376" y="434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2"/>
            <p:cNvSpPr/>
            <p:nvPr/>
          </p:nvSpPr>
          <p:spPr>
            <a:xfrm>
              <a:off x="3218050" y="3662260"/>
              <a:ext cx="23141" cy="10397"/>
            </a:xfrm>
            <a:custGeom>
              <a:avLst/>
              <a:gdLst/>
              <a:ahLst/>
              <a:cxnLst/>
              <a:rect l="l" t="t" r="r" b="b"/>
              <a:pathLst>
                <a:path w="1636" h="735" extrusionOk="0">
                  <a:moveTo>
                    <a:pt x="1" y="0"/>
                  </a:moveTo>
                  <a:lnTo>
                    <a:pt x="1" y="0"/>
                  </a:lnTo>
                  <a:cubicBezTo>
                    <a:pt x="17" y="17"/>
                    <a:pt x="42" y="25"/>
                    <a:pt x="67" y="34"/>
                  </a:cubicBezTo>
                  <a:lnTo>
                    <a:pt x="67" y="34"/>
                  </a:lnTo>
                  <a:cubicBezTo>
                    <a:pt x="46" y="20"/>
                    <a:pt x="25" y="8"/>
                    <a:pt x="1" y="0"/>
                  </a:cubicBezTo>
                  <a:close/>
                  <a:moveTo>
                    <a:pt x="67" y="34"/>
                  </a:moveTo>
                  <a:cubicBezTo>
                    <a:pt x="134" y="77"/>
                    <a:pt x="191" y="142"/>
                    <a:pt x="268" y="167"/>
                  </a:cubicBezTo>
                  <a:cubicBezTo>
                    <a:pt x="668" y="400"/>
                    <a:pt x="1135" y="667"/>
                    <a:pt x="1635" y="734"/>
                  </a:cubicBezTo>
                  <a:cubicBezTo>
                    <a:pt x="1602" y="701"/>
                    <a:pt x="1535" y="667"/>
                    <a:pt x="1502" y="667"/>
                  </a:cubicBezTo>
                  <a:cubicBezTo>
                    <a:pt x="1468" y="634"/>
                    <a:pt x="1468" y="634"/>
                    <a:pt x="1435" y="634"/>
                  </a:cubicBezTo>
                  <a:cubicBezTo>
                    <a:pt x="968" y="501"/>
                    <a:pt x="501" y="300"/>
                    <a:pt x="134" y="67"/>
                  </a:cubicBezTo>
                  <a:cubicBezTo>
                    <a:pt x="117" y="50"/>
                    <a:pt x="92" y="42"/>
                    <a:pt x="67" y="34"/>
                  </a:cubicBezTo>
                  <a:close/>
                </a:path>
              </a:pathLst>
            </a:custGeom>
            <a:solidFill>
              <a:srgbClr val="F9A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52"/>
            <p:cNvSpPr/>
            <p:nvPr/>
          </p:nvSpPr>
          <p:spPr>
            <a:xfrm>
              <a:off x="3153888" y="3666503"/>
              <a:ext cx="7087" cy="14683"/>
            </a:xfrm>
            <a:custGeom>
              <a:avLst/>
              <a:gdLst/>
              <a:ahLst/>
              <a:cxnLst/>
              <a:rect l="l" t="t" r="r" b="b"/>
              <a:pathLst>
                <a:path w="501" h="1038" extrusionOk="0">
                  <a:moveTo>
                    <a:pt x="200" y="0"/>
                  </a:moveTo>
                  <a:cubicBezTo>
                    <a:pt x="67" y="0"/>
                    <a:pt x="0" y="234"/>
                    <a:pt x="0" y="534"/>
                  </a:cubicBezTo>
                  <a:cubicBezTo>
                    <a:pt x="31" y="815"/>
                    <a:pt x="150" y="1038"/>
                    <a:pt x="275" y="1038"/>
                  </a:cubicBezTo>
                  <a:cubicBezTo>
                    <a:pt x="283" y="1038"/>
                    <a:pt x="292" y="1037"/>
                    <a:pt x="300" y="1034"/>
                  </a:cubicBezTo>
                  <a:cubicBezTo>
                    <a:pt x="400" y="1034"/>
                    <a:pt x="501" y="768"/>
                    <a:pt x="501" y="501"/>
                  </a:cubicBezTo>
                  <a:cubicBezTo>
                    <a:pt x="467" y="201"/>
                    <a:pt x="367" y="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52"/>
            <p:cNvSpPr/>
            <p:nvPr/>
          </p:nvSpPr>
          <p:spPr>
            <a:xfrm>
              <a:off x="3155769" y="3655060"/>
              <a:ext cx="7087" cy="8445"/>
            </a:xfrm>
            <a:custGeom>
              <a:avLst/>
              <a:gdLst/>
              <a:ahLst/>
              <a:cxnLst/>
              <a:rect l="l" t="t" r="r" b="b"/>
              <a:pathLst>
                <a:path w="501" h="597" extrusionOk="0">
                  <a:moveTo>
                    <a:pt x="362" y="0"/>
                  </a:moveTo>
                  <a:cubicBezTo>
                    <a:pt x="291" y="0"/>
                    <a:pt x="184" y="70"/>
                    <a:pt x="101" y="209"/>
                  </a:cubicBezTo>
                  <a:cubicBezTo>
                    <a:pt x="34" y="376"/>
                    <a:pt x="1" y="543"/>
                    <a:pt x="67" y="576"/>
                  </a:cubicBezTo>
                  <a:cubicBezTo>
                    <a:pt x="89" y="590"/>
                    <a:pt x="110" y="597"/>
                    <a:pt x="131" y="597"/>
                  </a:cubicBezTo>
                  <a:cubicBezTo>
                    <a:pt x="210" y="597"/>
                    <a:pt x="289" y="507"/>
                    <a:pt x="368" y="376"/>
                  </a:cubicBezTo>
                  <a:cubicBezTo>
                    <a:pt x="434" y="209"/>
                    <a:pt x="501" y="42"/>
                    <a:pt x="401" y="9"/>
                  </a:cubicBezTo>
                  <a:cubicBezTo>
                    <a:pt x="390" y="3"/>
                    <a:pt x="377" y="0"/>
                    <a:pt x="3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2"/>
            <p:cNvSpPr/>
            <p:nvPr/>
          </p:nvSpPr>
          <p:spPr>
            <a:xfrm>
              <a:off x="3167566" y="3642117"/>
              <a:ext cx="75987" cy="112156"/>
            </a:xfrm>
            <a:custGeom>
              <a:avLst/>
              <a:gdLst/>
              <a:ahLst/>
              <a:cxnLst/>
              <a:rect l="l" t="t" r="r" b="b"/>
              <a:pathLst>
                <a:path w="5372" h="7929" extrusionOk="0">
                  <a:moveTo>
                    <a:pt x="515" y="0"/>
                  </a:moveTo>
                  <a:cubicBezTo>
                    <a:pt x="347" y="0"/>
                    <a:pt x="175" y="18"/>
                    <a:pt x="1" y="57"/>
                  </a:cubicBezTo>
                  <a:cubicBezTo>
                    <a:pt x="1201" y="257"/>
                    <a:pt x="2436" y="1291"/>
                    <a:pt x="3169" y="2792"/>
                  </a:cubicBezTo>
                  <a:cubicBezTo>
                    <a:pt x="4137" y="4893"/>
                    <a:pt x="3837" y="7128"/>
                    <a:pt x="2402" y="7929"/>
                  </a:cubicBezTo>
                  <a:cubicBezTo>
                    <a:pt x="2502" y="7929"/>
                    <a:pt x="2536" y="7895"/>
                    <a:pt x="2569" y="7895"/>
                  </a:cubicBezTo>
                  <a:cubicBezTo>
                    <a:pt x="3570" y="7595"/>
                    <a:pt x="4170" y="6895"/>
                    <a:pt x="4270" y="5894"/>
                  </a:cubicBezTo>
                  <a:cubicBezTo>
                    <a:pt x="4437" y="5060"/>
                    <a:pt x="4671" y="4260"/>
                    <a:pt x="4871" y="3459"/>
                  </a:cubicBezTo>
                  <a:cubicBezTo>
                    <a:pt x="4937" y="3159"/>
                    <a:pt x="5071" y="2992"/>
                    <a:pt x="5238" y="2725"/>
                  </a:cubicBezTo>
                  <a:cubicBezTo>
                    <a:pt x="5371" y="2425"/>
                    <a:pt x="5371" y="2225"/>
                    <a:pt x="5037" y="2091"/>
                  </a:cubicBezTo>
                  <a:cubicBezTo>
                    <a:pt x="4570" y="1891"/>
                    <a:pt x="4103" y="1758"/>
                    <a:pt x="3670" y="1458"/>
                  </a:cubicBezTo>
                  <a:cubicBezTo>
                    <a:pt x="2874" y="1015"/>
                    <a:pt x="1792" y="0"/>
                    <a:pt x="5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52"/>
            <p:cNvSpPr/>
            <p:nvPr/>
          </p:nvSpPr>
          <p:spPr>
            <a:xfrm>
              <a:off x="2463584" y="3735460"/>
              <a:ext cx="328885" cy="236759"/>
            </a:xfrm>
            <a:custGeom>
              <a:avLst/>
              <a:gdLst/>
              <a:ahLst/>
              <a:cxnLst/>
              <a:rect l="l" t="t" r="r" b="b"/>
              <a:pathLst>
                <a:path w="23251" h="16738" extrusionOk="0">
                  <a:moveTo>
                    <a:pt x="15955" y="0"/>
                  </a:moveTo>
                  <a:cubicBezTo>
                    <a:pt x="15214" y="0"/>
                    <a:pt x="14329" y="207"/>
                    <a:pt x="13277" y="729"/>
                  </a:cubicBezTo>
                  <a:cubicBezTo>
                    <a:pt x="8173" y="3231"/>
                    <a:pt x="1" y="9169"/>
                    <a:pt x="2803" y="13572"/>
                  </a:cubicBezTo>
                  <a:cubicBezTo>
                    <a:pt x="4234" y="15838"/>
                    <a:pt x="7345" y="16738"/>
                    <a:pt x="10371" y="16738"/>
                  </a:cubicBezTo>
                  <a:cubicBezTo>
                    <a:pt x="13269" y="16738"/>
                    <a:pt x="16088" y="15913"/>
                    <a:pt x="17280" y="14673"/>
                  </a:cubicBezTo>
                  <a:cubicBezTo>
                    <a:pt x="17280" y="14673"/>
                    <a:pt x="18064" y="15419"/>
                    <a:pt x="19227" y="15419"/>
                  </a:cubicBezTo>
                  <a:cubicBezTo>
                    <a:pt x="19600" y="15419"/>
                    <a:pt x="20011" y="15342"/>
                    <a:pt x="20449" y="15140"/>
                  </a:cubicBezTo>
                  <a:cubicBezTo>
                    <a:pt x="22250" y="14306"/>
                    <a:pt x="22850" y="12338"/>
                    <a:pt x="21983" y="11504"/>
                  </a:cubicBezTo>
                  <a:cubicBezTo>
                    <a:pt x="21983" y="11504"/>
                    <a:pt x="23251" y="10903"/>
                    <a:pt x="22750" y="10336"/>
                  </a:cubicBezTo>
                  <a:cubicBezTo>
                    <a:pt x="22481" y="10049"/>
                    <a:pt x="21759" y="9406"/>
                    <a:pt x="20563" y="9406"/>
                  </a:cubicBezTo>
                  <a:cubicBezTo>
                    <a:pt x="19534" y="9406"/>
                    <a:pt x="18155" y="9882"/>
                    <a:pt x="16412" y="11470"/>
                  </a:cubicBezTo>
                  <a:cubicBezTo>
                    <a:pt x="16412" y="11470"/>
                    <a:pt x="14015" y="10352"/>
                    <a:pt x="12362" y="10352"/>
                  </a:cubicBezTo>
                  <a:cubicBezTo>
                    <a:pt x="12166" y="10352"/>
                    <a:pt x="11979" y="10368"/>
                    <a:pt x="11809" y="10403"/>
                  </a:cubicBezTo>
                  <a:cubicBezTo>
                    <a:pt x="11776" y="10336"/>
                    <a:pt x="19481" y="8535"/>
                    <a:pt x="19515" y="2964"/>
                  </a:cubicBezTo>
                  <a:cubicBezTo>
                    <a:pt x="19515" y="2964"/>
                    <a:pt x="18763" y="0"/>
                    <a:pt x="15955"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52"/>
            <p:cNvSpPr/>
            <p:nvPr/>
          </p:nvSpPr>
          <p:spPr>
            <a:xfrm>
              <a:off x="2463584" y="3735460"/>
              <a:ext cx="328885" cy="236759"/>
            </a:xfrm>
            <a:custGeom>
              <a:avLst/>
              <a:gdLst/>
              <a:ahLst/>
              <a:cxnLst/>
              <a:rect l="l" t="t" r="r" b="b"/>
              <a:pathLst>
                <a:path w="23251" h="16738" extrusionOk="0">
                  <a:moveTo>
                    <a:pt x="15955" y="0"/>
                  </a:moveTo>
                  <a:cubicBezTo>
                    <a:pt x="15214" y="0"/>
                    <a:pt x="14329" y="207"/>
                    <a:pt x="13277" y="729"/>
                  </a:cubicBezTo>
                  <a:cubicBezTo>
                    <a:pt x="8173" y="3231"/>
                    <a:pt x="1" y="9169"/>
                    <a:pt x="2803" y="13572"/>
                  </a:cubicBezTo>
                  <a:cubicBezTo>
                    <a:pt x="4234" y="15838"/>
                    <a:pt x="7345" y="16738"/>
                    <a:pt x="10371" y="16738"/>
                  </a:cubicBezTo>
                  <a:cubicBezTo>
                    <a:pt x="13269" y="16738"/>
                    <a:pt x="16088" y="15913"/>
                    <a:pt x="17280" y="14673"/>
                  </a:cubicBezTo>
                  <a:cubicBezTo>
                    <a:pt x="17280" y="14673"/>
                    <a:pt x="18064" y="15419"/>
                    <a:pt x="19227" y="15419"/>
                  </a:cubicBezTo>
                  <a:cubicBezTo>
                    <a:pt x="19600" y="15419"/>
                    <a:pt x="20011" y="15342"/>
                    <a:pt x="20449" y="15140"/>
                  </a:cubicBezTo>
                  <a:cubicBezTo>
                    <a:pt x="22250" y="14306"/>
                    <a:pt x="22850" y="12338"/>
                    <a:pt x="21983" y="11504"/>
                  </a:cubicBezTo>
                  <a:cubicBezTo>
                    <a:pt x="21983" y="11504"/>
                    <a:pt x="23251" y="10903"/>
                    <a:pt x="22750" y="10336"/>
                  </a:cubicBezTo>
                  <a:cubicBezTo>
                    <a:pt x="22481" y="10049"/>
                    <a:pt x="21759" y="9406"/>
                    <a:pt x="20563" y="9406"/>
                  </a:cubicBezTo>
                  <a:cubicBezTo>
                    <a:pt x="19534" y="9406"/>
                    <a:pt x="18155" y="9882"/>
                    <a:pt x="16412" y="11470"/>
                  </a:cubicBezTo>
                  <a:cubicBezTo>
                    <a:pt x="16412" y="11470"/>
                    <a:pt x="14015" y="10352"/>
                    <a:pt x="12362" y="10352"/>
                  </a:cubicBezTo>
                  <a:cubicBezTo>
                    <a:pt x="12166" y="10352"/>
                    <a:pt x="11979" y="10368"/>
                    <a:pt x="11809" y="10403"/>
                  </a:cubicBezTo>
                  <a:cubicBezTo>
                    <a:pt x="11776" y="10336"/>
                    <a:pt x="19481" y="8535"/>
                    <a:pt x="19515" y="2964"/>
                  </a:cubicBezTo>
                  <a:cubicBezTo>
                    <a:pt x="19515" y="2964"/>
                    <a:pt x="18763" y="0"/>
                    <a:pt x="15955"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52"/>
            <p:cNvSpPr/>
            <p:nvPr/>
          </p:nvSpPr>
          <p:spPr>
            <a:xfrm>
              <a:off x="2578243" y="3872228"/>
              <a:ext cx="68434" cy="14159"/>
            </a:xfrm>
            <a:custGeom>
              <a:avLst/>
              <a:gdLst/>
              <a:ahLst/>
              <a:cxnLst/>
              <a:rect l="l" t="t" r="r" b="b"/>
              <a:pathLst>
                <a:path w="4838" h="1001" extrusionOk="0">
                  <a:moveTo>
                    <a:pt x="4837" y="0"/>
                  </a:moveTo>
                  <a:cubicBezTo>
                    <a:pt x="4837" y="0"/>
                    <a:pt x="4303" y="334"/>
                    <a:pt x="3703" y="467"/>
                  </a:cubicBezTo>
                  <a:cubicBezTo>
                    <a:pt x="3403" y="534"/>
                    <a:pt x="3136" y="667"/>
                    <a:pt x="2869" y="667"/>
                  </a:cubicBezTo>
                  <a:cubicBezTo>
                    <a:pt x="2669" y="701"/>
                    <a:pt x="2502" y="701"/>
                    <a:pt x="2502" y="701"/>
                  </a:cubicBezTo>
                  <a:cubicBezTo>
                    <a:pt x="2502" y="701"/>
                    <a:pt x="2369" y="734"/>
                    <a:pt x="2135" y="734"/>
                  </a:cubicBezTo>
                  <a:cubicBezTo>
                    <a:pt x="2057" y="756"/>
                    <a:pt x="1969" y="764"/>
                    <a:pt x="1875" y="764"/>
                  </a:cubicBezTo>
                  <a:cubicBezTo>
                    <a:pt x="1687" y="764"/>
                    <a:pt x="1479" y="734"/>
                    <a:pt x="1301" y="734"/>
                  </a:cubicBezTo>
                  <a:cubicBezTo>
                    <a:pt x="725" y="704"/>
                    <a:pt x="148" y="563"/>
                    <a:pt x="49" y="563"/>
                  </a:cubicBezTo>
                  <a:cubicBezTo>
                    <a:pt x="39" y="563"/>
                    <a:pt x="34" y="564"/>
                    <a:pt x="34" y="567"/>
                  </a:cubicBezTo>
                  <a:cubicBezTo>
                    <a:pt x="0" y="567"/>
                    <a:pt x="634" y="801"/>
                    <a:pt x="1235" y="901"/>
                  </a:cubicBezTo>
                  <a:cubicBezTo>
                    <a:pt x="1568" y="967"/>
                    <a:pt x="1868" y="1001"/>
                    <a:pt x="2135" y="1001"/>
                  </a:cubicBezTo>
                  <a:lnTo>
                    <a:pt x="2536" y="1001"/>
                  </a:lnTo>
                  <a:cubicBezTo>
                    <a:pt x="2536" y="1001"/>
                    <a:pt x="2702" y="967"/>
                    <a:pt x="2969" y="901"/>
                  </a:cubicBezTo>
                  <a:cubicBezTo>
                    <a:pt x="3169" y="867"/>
                    <a:pt x="3503" y="734"/>
                    <a:pt x="3803" y="667"/>
                  </a:cubicBezTo>
                  <a:cubicBezTo>
                    <a:pt x="4037" y="534"/>
                    <a:pt x="4370" y="400"/>
                    <a:pt x="4537" y="234"/>
                  </a:cubicBezTo>
                  <a:cubicBezTo>
                    <a:pt x="4704" y="134"/>
                    <a:pt x="4837" y="0"/>
                    <a:pt x="4837"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2"/>
            <p:cNvSpPr/>
            <p:nvPr/>
          </p:nvSpPr>
          <p:spPr>
            <a:xfrm>
              <a:off x="2465946" y="3756154"/>
              <a:ext cx="318503" cy="215895"/>
            </a:xfrm>
            <a:custGeom>
              <a:avLst/>
              <a:gdLst/>
              <a:ahLst/>
              <a:cxnLst/>
              <a:rect l="l" t="t" r="r" b="b"/>
              <a:pathLst>
                <a:path w="22517" h="15263" extrusionOk="0">
                  <a:moveTo>
                    <a:pt x="11675" y="0"/>
                  </a:moveTo>
                  <a:lnTo>
                    <a:pt x="11675" y="0"/>
                  </a:lnTo>
                  <a:cubicBezTo>
                    <a:pt x="6639" y="2769"/>
                    <a:pt x="0" y="8073"/>
                    <a:pt x="2602" y="12109"/>
                  </a:cubicBezTo>
                  <a:cubicBezTo>
                    <a:pt x="4047" y="14370"/>
                    <a:pt x="7156" y="15262"/>
                    <a:pt x="10180" y="15262"/>
                  </a:cubicBezTo>
                  <a:cubicBezTo>
                    <a:pt x="13089" y="15262"/>
                    <a:pt x="15919" y="14436"/>
                    <a:pt x="17113" y="13210"/>
                  </a:cubicBezTo>
                  <a:cubicBezTo>
                    <a:pt x="17113" y="13210"/>
                    <a:pt x="17897" y="13956"/>
                    <a:pt x="19060" y="13956"/>
                  </a:cubicBezTo>
                  <a:cubicBezTo>
                    <a:pt x="19433" y="13956"/>
                    <a:pt x="19844" y="13879"/>
                    <a:pt x="20282" y="13677"/>
                  </a:cubicBezTo>
                  <a:cubicBezTo>
                    <a:pt x="21849" y="12910"/>
                    <a:pt x="22517" y="11342"/>
                    <a:pt x="22083" y="10374"/>
                  </a:cubicBezTo>
                  <a:lnTo>
                    <a:pt x="22083" y="10374"/>
                  </a:lnTo>
                  <a:cubicBezTo>
                    <a:pt x="21840" y="11371"/>
                    <a:pt x="20799" y="12723"/>
                    <a:pt x="19451" y="12723"/>
                  </a:cubicBezTo>
                  <a:cubicBezTo>
                    <a:pt x="18950" y="12723"/>
                    <a:pt x="18407" y="12536"/>
                    <a:pt x="17847" y="12076"/>
                  </a:cubicBezTo>
                  <a:cubicBezTo>
                    <a:pt x="16646" y="11075"/>
                    <a:pt x="17146" y="9741"/>
                    <a:pt x="17813" y="8740"/>
                  </a:cubicBezTo>
                  <a:lnTo>
                    <a:pt x="17813" y="8740"/>
                  </a:lnTo>
                  <a:cubicBezTo>
                    <a:pt x="17313" y="9040"/>
                    <a:pt x="16779" y="9440"/>
                    <a:pt x="16245" y="9941"/>
                  </a:cubicBezTo>
                  <a:cubicBezTo>
                    <a:pt x="16245" y="9941"/>
                    <a:pt x="16112" y="9907"/>
                    <a:pt x="15912" y="9841"/>
                  </a:cubicBezTo>
                  <a:lnTo>
                    <a:pt x="15912" y="9841"/>
                  </a:lnTo>
                  <a:cubicBezTo>
                    <a:pt x="15945" y="10541"/>
                    <a:pt x="16079" y="11742"/>
                    <a:pt x="15512" y="12376"/>
                  </a:cubicBezTo>
                  <a:cubicBezTo>
                    <a:pt x="15110" y="12813"/>
                    <a:pt x="12950" y="13304"/>
                    <a:pt x="10865" y="13304"/>
                  </a:cubicBezTo>
                  <a:cubicBezTo>
                    <a:pt x="8969" y="13304"/>
                    <a:pt x="7136" y="12898"/>
                    <a:pt x="6739" y="11675"/>
                  </a:cubicBezTo>
                  <a:cubicBezTo>
                    <a:pt x="6138" y="9941"/>
                    <a:pt x="10174" y="9240"/>
                    <a:pt x="12976" y="8940"/>
                  </a:cubicBezTo>
                  <a:cubicBezTo>
                    <a:pt x="12667" y="8899"/>
                    <a:pt x="12371" y="8870"/>
                    <a:pt x="12095" y="8870"/>
                  </a:cubicBezTo>
                  <a:cubicBezTo>
                    <a:pt x="11924" y="8870"/>
                    <a:pt x="11762" y="8881"/>
                    <a:pt x="11609" y="8907"/>
                  </a:cubicBezTo>
                  <a:cubicBezTo>
                    <a:pt x="11609" y="8907"/>
                    <a:pt x="14944" y="8106"/>
                    <a:pt x="17246" y="6005"/>
                  </a:cubicBezTo>
                  <a:lnTo>
                    <a:pt x="17446" y="5604"/>
                  </a:lnTo>
                  <a:lnTo>
                    <a:pt x="17446" y="5604"/>
                  </a:lnTo>
                  <a:cubicBezTo>
                    <a:pt x="15735" y="6957"/>
                    <a:pt x="12270" y="8095"/>
                    <a:pt x="9604" y="8095"/>
                  </a:cubicBezTo>
                  <a:cubicBezTo>
                    <a:pt x="8061" y="8095"/>
                    <a:pt x="6785" y="7713"/>
                    <a:pt x="6272" y="6772"/>
                  </a:cubicBezTo>
                  <a:cubicBezTo>
                    <a:pt x="5404" y="5204"/>
                    <a:pt x="8907" y="2102"/>
                    <a:pt x="11675"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2"/>
            <p:cNvSpPr/>
            <p:nvPr/>
          </p:nvSpPr>
          <p:spPr>
            <a:xfrm>
              <a:off x="2744801" y="3887321"/>
              <a:ext cx="32095" cy="13692"/>
            </a:xfrm>
            <a:custGeom>
              <a:avLst/>
              <a:gdLst/>
              <a:ahLst/>
              <a:cxnLst/>
              <a:rect l="l" t="t" r="r" b="b"/>
              <a:pathLst>
                <a:path w="2269" h="968" extrusionOk="0">
                  <a:moveTo>
                    <a:pt x="668" y="1"/>
                  </a:moveTo>
                  <a:cubicBezTo>
                    <a:pt x="334" y="1"/>
                    <a:pt x="1" y="1"/>
                    <a:pt x="1" y="34"/>
                  </a:cubicBezTo>
                  <a:cubicBezTo>
                    <a:pt x="1" y="34"/>
                    <a:pt x="301" y="134"/>
                    <a:pt x="634" y="167"/>
                  </a:cubicBezTo>
                  <a:cubicBezTo>
                    <a:pt x="968" y="234"/>
                    <a:pt x="1268" y="301"/>
                    <a:pt x="1268" y="301"/>
                  </a:cubicBezTo>
                  <a:cubicBezTo>
                    <a:pt x="1268" y="301"/>
                    <a:pt x="1301" y="301"/>
                    <a:pt x="1435" y="334"/>
                  </a:cubicBezTo>
                  <a:cubicBezTo>
                    <a:pt x="1568" y="334"/>
                    <a:pt x="1702" y="434"/>
                    <a:pt x="1802" y="501"/>
                  </a:cubicBezTo>
                  <a:cubicBezTo>
                    <a:pt x="2069" y="668"/>
                    <a:pt x="2202" y="968"/>
                    <a:pt x="2235" y="968"/>
                  </a:cubicBezTo>
                  <a:cubicBezTo>
                    <a:pt x="2269" y="968"/>
                    <a:pt x="2202" y="634"/>
                    <a:pt x="1935" y="434"/>
                  </a:cubicBezTo>
                  <a:cubicBezTo>
                    <a:pt x="1802" y="301"/>
                    <a:pt x="1668" y="234"/>
                    <a:pt x="1568" y="167"/>
                  </a:cubicBezTo>
                  <a:cubicBezTo>
                    <a:pt x="1435" y="134"/>
                    <a:pt x="1335" y="101"/>
                    <a:pt x="1335" y="101"/>
                  </a:cubicBezTo>
                  <a:cubicBezTo>
                    <a:pt x="1335" y="101"/>
                    <a:pt x="1268" y="34"/>
                    <a:pt x="1135" y="34"/>
                  </a:cubicBezTo>
                  <a:cubicBezTo>
                    <a:pt x="1001" y="1"/>
                    <a:pt x="834" y="1"/>
                    <a:pt x="668"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2"/>
            <p:cNvSpPr/>
            <p:nvPr/>
          </p:nvSpPr>
          <p:spPr>
            <a:xfrm>
              <a:off x="2748110" y="3905313"/>
              <a:ext cx="26437" cy="25433"/>
            </a:xfrm>
            <a:custGeom>
              <a:avLst/>
              <a:gdLst/>
              <a:ahLst/>
              <a:cxnLst/>
              <a:rect l="l" t="t" r="r" b="b"/>
              <a:pathLst>
                <a:path w="1869" h="1798" extrusionOk="0">
                  <a:moveTo>
                    <a:pt x="403" y="1"/>
                  </a:moveTo>
                  <a:cubicBezTo>
                    <a:pt x="175" y="1"/>
                    <a:pt x="0" y="40"/>
                    <a:pt x="0" y="63"/>
                  </a:cubicBezTo>
                  <a:cubicBezTo>
                    <a:pt x="0" y="130"/>
                    <a:pt x="367" y="63"/>
                    <a:pt x="701" y="196"/>
                  </a:cubicBezTo>
                  <a:cubicBezTo>
                    <a:pt x="867" y="296"/>
                    <a:pt x="1034" y="330"/>
                    <a:pt x="1101" y="396"/>
                  </a:cubicBezTo>
                  <a:cubicBezTo>
                    <a:pt x="1234" y="496"/>
                    <a:pt x="1301" y="530"/>
                    <a:pt x="1301" y="530"/>
                  </a:cubicBezTo>
                  <a:lnTo>
                    <a:pt x="1401" y="663"/>
                  </a:lnTo>
                  <a:cubicBezTo>
                    <a:pt x="1501" y="797"/>
                    <a:pt x="1568" y="897"/>
                    <a:pt x="1601" y="1064"/>
                  </a:cubicBezTo>
                  <a:cubicBezTo>
                    <a:pt x="1701" y="1397"/>
                    <a:pt x="1568" y="1797"/>
                    <a:pt x="1601" y="1797"/>
                  </a:cubicBezTo>
                  <a:cubicBezTo>
                    <a:pt x="1668" y="1797"/>
                    <a:pt x="1868" y="1497"/>
                    <a:pt x="1801" y="1030"/>
                  </a:cubicBezTo>
                  <a:cubicBezTo>
                    <a:pt x="1801" y="863"/>
                    <a:pt x="1701" y="663"/>
                    <a:pt x="1601" y="530"/>
                  </a:cubicBezTo>
                  <a:cubicBezTo>
                    <a:pt x="1534" y="396"/>
                    <a:pt x="1434" y="330"/>
                    <a:pt x="1434" y="330"/>
                  </a:cubicBezTo>
                  <a:lnTo>
                    <a:pt x="1401" y="263"/>
                  </a:lnTo>
                  <a:cubicBezTo>
                    <a:pt x="1368" y="263"/>
                    <a:pt x="1334" y="230"/>
                    <a:pt x="1234" y="196"/>
                  </a:cubicBezTo>
                  <a:cubicBezTo>
                    <a:pt x="1101" y="96"/>
                    <a:pt x="901" y="63"/>
                    <a:pt x="734" y="29"/>
                  </a:cubicBezTo>
                  <a:cubicBezTo>
                    <a:pt x="620" y="9"/>
                    <a:pt x="506" y="1"/>
                    <a:pt x="403"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52"/>
            <p:cNvSpPr/>
            <p:nvPr/>
          </p:nvSpPr>
          <p:spPr>
            <a:xfrm>
              <a:off x="2748110" y="3920194"/>
              <a:ext cx="21713" cy="23764"/>
            </a:xfrm>
            <a:custGeom>
              <a:avLst/>
              <a:gdLst/>
              <a:ahLst/>
              <a:cxnLst/>
              <a:rect l="l" t="t" r="r" b="b"/>
              <a:pathLst>
                <a:path w="1535" h="1680" extrusionOk="0">
                  <a:moveTo>
                    <a:pt x="89" y="1"/>
                  </a:moveTo>
                  <a:cubicBezTo>
                    <a:pt x="53" y="1"/>
                    <a:pt x="33" y="5"/>
                    <a:pt x="33" y="12"/>
                  </a:cubicBezTo>
                  <a:cubicBezTo>
                    <a:pt x="33" y="12"/>
                    <a:pt x="534" y="145"/>
                    <a:pt x="901" y="378"/>
                  </a:cubicBezTo>
                  <a:cubicBezTo>
                    <a:pt x="1067" y="512"/>
                    <a:pt x="1234" y="679"/>
                    <a:pt x="1301" y="812"/>
                  </a:cubicBezTo>
                  <a:cubicBezTo>
                    <a:pt x="1368" y="979"/>
                    <a:pt x="1334" y="1046"/>
                    <a:pt x="1334" y="1046"/>
                  </a:cubicBezTo>
                  <a:cubicBezTo>
                    <a:pt x="1301" y="1046"/>
                    <a:pt x="1334" y="1146"/>
                    <a:pt x="1234" y="1279"/>
                  </a:cubicBezTo>
                  <a:cubicBezTo>
                    <a:pt x="1168" y="1413"/>
                    <a:pt x="967" y="1479"/>
                    <a:pt x="734" y="1479"/>
                  </a:cubicBezTo>
                  <a:cubicBezTo>
                    <a:pt x="534" y="1479"/>
                    <a:pt x="300" y="1413"/>
                    <a:pt x="167" y="1313"/>
                  </a:cubicBezTo>
                  <a:cubicBezTo>
                    <a:pt x="33" y="1246"/>
                    <a:pt x="0" y="1112"/>
                    <a:pt x="0" y="1112"/>
                  </a:cubicBezTo>
                  <a:lnTo>
                    <a:pt x="0" y="1112"/>
                  </a:lnTo>
                  <a:cubicBezTo>
                    <a:pt x="0" y="1112"/>
                    <a:pt x="0" y="1246"/>
                    <a:pt x="67" y="1413"/>
                  </a:cubicBezTo>
                  <a:cubicBezTo>
                    <a:pt x="200" y="1579"/>
                    <a:pt x="467" y="1679"/>
                    <a:pt x="701" y="1679"/>
                  </a:cubicBezTo>
                  <a:cubicBezTo>
                    <a:pt x="1001" y="1679"/>
                    <a:pt x="1234" y="1613"/>
                    <a:pt x="1401" y="1446"/>
                  </a:cubicBezTo>
                  <a:cubicBezTo>
                    <a:pt x="1534" y="1279"/>
                    <a:pt x="1534" y="1112"/>
                    <a:pt x="1534" y="1112"/>
                  </a:cubicBezTo>
                  <a:lnTo>
                    <a:pt x="1534" y="1012"/>
                  </a:lnTo>
                  <a:cubicBezTo>
                    <a:pt x="1534" y="979"/>
                    <a:pt x="1534" y="845"/>
                    <a:pt x="1501" y="779"/>
                  </a:cubicBezTo>
                  <a:cubicBezTo>
                    <a:pt x="1401" y="579"/>
                    <a:pt x="1201" y="412"/>
                    <a:pt x="1001" y="278"/>
                  </a:cubicBezTo>
                  <a:cubicBezTo>
                    <a:pt x="627" y="65"/>
                    <a:pt x="232" y="1"/>
                    <a:pt x="89"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52"/>
            <p:cNvSpPr/>
            <p:nvPr/>
          </p:nvSpPr>
          <p:spPr>
            <a:xfrm>
              <a:off x="2588145" y="3882526"/>
              <a:ext cx="38234" cy="13395"/>
            </a:xfrm>
            <a:custGeom>
              <a:avLst/>
              <a:gdLst/>
              <a:ahLst/>
              <a:cxnLst/>
              <a:rect l="l" t="t" r="r" b="b"/>
              <a:pathLst>
                <a:path w="2703" h="947" extrusionOk="0">
                  <a:moveTo>
                    <a:pt x="2692" y="1"/>
                  </a:moveTo>
                  <a:cubicBezTo>
                    <a:pt x="2633" y="1"/>
                    <a:pt x="2334" y="123"/>
                    <a:pt x="2036" y="273"/>
                  </a:cubicBezTo>
                  <a:cubicBezTo>
                    <a:pt x="1669" y="373"/>
                    <a:pt x="1335" y="473"/>
                    <a:pt x="1335" y="473"/>
                  </a:cubicBezTo>
                  <a:cubicBezTo>
                    <a:pt x="1335" y="473"/>
                    <a:pt x="1002" y="540"/>
                    <a:pt x="668" y="673"/>
                  </a:cubicBezTo>
                  <a:cubicBezTo>
                    <a:pt x="335" y="807"/>
                    <a:pt x="1" y="873"/>
                    <a:pt x="1" y="940"/>
                  </a:cubicBezTo>
                  <a:cubicBezTo>
                    <a:pt x="1" y="945"/>
                    <a:pt x="7" y="947"/>
                    <a:pt x="20" y="947"/>
                  </a:cubicBezTo>
                  <a:cubicBezTo>
                    <a:pt x="95" y="947"/>
                    <a:pt x="386" y="869"/>
                    <a:pt x="701" y="840"/>
                  </a:cubicBezTo>
                  <a:cubicBezTo>
                    <a:pt x="1035" y="773"/>
                    <a:pt x="1435" y="673"/>
                    <a:pt x="1435" y="673"/>
                  </a:cubicBezTo>
                  <a:cubicBezTo>
                    <a:pt x="1435" y="673"/>
                    <a:pt x="1769" y="506"/>
                    <a:pt x="2102" y="373"/>
                  </a:cubicBezTo>
                  <a:cubicBezTo>
                    <a:pt x="2436" y="239"/>
                    <a:pt x="2703" y="73"/>
                    <a:pt x="2703" y="6"/>
                  </a:cubicBezTo>
                  <a:cubicBezTo>
                    <a:pt x="2703" y="3"/>
                    <a:pt x="2699" y="1"/>
                    <a:pt x="2692"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52"/>
            <p:cNvSpPr/>
            <p:nvPr/>
          </p:nvSpPr>
          <p:spPr>
            <a:xfrm>
              <a:off x="2663170" y="3754740"/>
              <a:ext cx="56170" cy="33043"/>
            </a:xfrm>
            <a:custGeom>
              <a:avLst/>
              <a:gdLst/>
              <a:ahLst/>
              <a:cxnLst/>
              <a:rect l="l" t="t" r="r" b="b"/>
              <a:pathLst>
                <a:path w="3971" h="2336" extrusionOk="0">
                  <a:moveTo>
                    <a:pt x="1902" y="0"/>
                  </a:moveTo>
                  <a:cubicBezTo>
                    <a:pt x="1735" y="0"/>
                    <a:pt x="1502" y="0"/>
                    <a:pt x="1202" y="100"/>
                  </a:cubicBezTo>
                  <a:cubicBezTo>
                    <a:pt x="901" y="167"/>
                    <a:pt x="568" y="300"/>
                    <a:pt x="301" y="534"/>
                  </a:cubicBezTo>
                  <a:cubicBezTo>
                    <a:pt x="168" y="667"/>
                    <a:pt x="34" y="867"/>
                    <a:pt x="1" y="1101"/>
                  </a:cubicBezTo>
                  <a:cubicBezTo>
                    <a:pt x="1" y="1268"/>
                    <a:pt x="34" y="1501"/>
                    <a:pt x="168" y="1668"/>
                  </a:cubicBezTo>
                  <a:cubicBezTo>
                    <a:pt x="468" y="2035"/>
                    <a:pt x="835" y="2168"/>
                    <a:pt x="1202" y="2268"/>
                  </a:cubicBezTo>
                  <a:cubicBezTo>
                    <a:pt x="1535" y="2335"/>
                    <a:pt x="1902" y="2335"/>
                    <a:pt x="2202" y="2335"/>
                  </a:cubicBezTo>
                  <a:cubicBezTo>
                    <a:pt x="2503" y="2335"/>
                    <a:pt x="2736" y="2302"/>
                    <a:pt x="2903" y="2268"/>
                  </a:cubicBezTo>
                  <a:cubicBezTo>
                    <a:pt x="3136" y="2202"/>
                    <a:pt x="3203" y="2168"/>
                    <a:pt x="3203" y="2168"/>
                  </a:cubicBezTo>
                  <a:cubicBezTo>
                    <a:pt x="3203" y="2168"/>
                    <a:pt x="3303" y="2135"/>
                    <a:pt x="3470" y="2002"/>
                  </a:cubicBezTo>
                  <a:cubicBezTo>
                    <a:pt x="3637" y="1868"/>
                    <a:pt x="3837" y="1701"/>
                    <a:pt x="3904" y="1368"/>
                  </a:cubicBezTo>
                  <a:cubicBezTo>
                    <a:pt x="3970" y="1201"/>
                    <a:pt x="3970" y="1001"/>
                    <a:pt x="3837" y="834"/>
                  </a:cubicBezTo>
                  <a:cubicBezTo>
                    <a:pt x="3737" y="634"/>
                    <a:pt x="3537" y="601"/>
                    <a:pt x="3336" y="534"/>
                  </a:cubicBezTo>
                  <a:cubicBezTo>
                    <a:pt x="3289" y="530"/>
                    <a:pt x="3242" y="529"/>
                    <a:pt x="3196" y="529"/>
                  </a:cubicBezTo>
                  <a:cubicBezTo>
                    <a:pt x="2822" y="529"/>
                    <a:pt x="2496" y="638"/>
                    <a:pt x="2169" y="667"/>
                  </a:cubicBezTo>
                  <a:cubicBezTo>
                    <a:pt x="1969" y="701"/>
                    <a:pt x="1735" y="767"/>
                    <a:pt x="1569" y="834"/>
                  </a:cubicBezTo>
                  <a:cubicBezTo>
                    <a:pt x="1502" y="867"/>
                    <a:pt x="1402" y="934"/>
                    <a:pt x="1335" y="1001"/>
                  </a:cubicBezTo>
                  <a:cubicBezTo>
                    <a:pt x="1235" y="1068"/>
                    <a:pt x="1202" y="1168"/>
                    <a:pt x="1202" y="1301"/>
                  </a:cubicBezTo>
                  <a:cubicBezTo>
                    <a:pt x="1235" y="1535"/>
                    <a:pt x="1468" y="1635"/>
                    <a:pt x="1635" y="1668"/>
                  </a:cubicBezTo>
                  <a:cubicBezTo>
                    <a:pt x="1802" y="1701"/>
                    <a:pt x="1902" y="1701"/>
                    <a:pt x="2069" y="1701"/>
                  </a:cubicBezTo>
                  <a:cubicBezTo>
                    <a:pt x="2369" y="1701"/>
                    <a:pt x="2636" y="1668"/>
                    <a:pt x="2803" y="1635"/>
                  </a:cubicBezTo>
                  <a:cubicBezTo>
                    <a:pt x="2970" y="1601"/>
                    <a:pt x="3036" y="1535"/>
                    <a:pt x="3036" y="1535"/>
                  </a:cubicBezTo>
                  <a:cubicBezTo>
                    <a:pt x="3027" y="1526"/>
                    <a:pt x="3014" y="1522"/>
                    <a:pt x="2996" y="1522"/>
                  </a:cubicBezTo>
                  <a:cubicBezTo>
                    <a:pt x="2949" y="1522"/>
                    <a:pt x="2876" y="1552"/>
                    <a:pt x="2803" y="1601"/>
                  </a:cubicBezTo>
                  <a:cubicBezTo>
                    <a:pt x="2636" y="1635"/>
                    <a:pt x="2369" y="1635"/>
                    <a:pt x="2069" y="1635"/>
                  </a:cubicBezTo>
                  <a:cubicBezTo>
                    <a:pt x="1902" y="1601"/>
                    <a:pt x="1802" y="1601"/>
                    <a:pt x="1635" y="1535"/>
                  </a:cubicBezTo>
                  <a:cubicBezTo>
                    <a:pt x="1502" y="1501"/>
                    <a:pt x="1335" y="1368"/>
                    <a:pt x="1335" y="1268"/>
                  </a:cubicBezTo>
                  <a:cubicBezTo>
                    <a:pt x="1335" y="1134"/>
                    <a:pt x="1502" y="1001"/>
                    <a:pt x="1669" y="968"/>
                  </a:cubicBezTo>
                  <a:cubicBezTo>
                    <a:pt x="1835" y="934"/>
                    <a:pt x="2002" y="867"/>
                    <a:pt x="2202" y="834"/>
                  </a:cubicBezTo>
                  <a:cubicBezTo>
                    <a:pt x="2402" y="801"/>
                    <a:pt x="2636" y="801"/>
                    <a:pt x="2803" y="767"/>
                  </a:cubicBezTo>
                  <a:cubicBezTo>
                    <a:pt x="2936" y="767"/>
                    <a:pt x="3055" y="738"/>
                    <a:pt x="3168" y="738"/>
                  </a:cubicBezTo>
                  <a:cubicBezTo>
                    <a:pt x="3225" y="738"/>
                    <a:pt x="3281" y="745"/>
                    <a:pt x="3336" y="767"/>
                  </a:cubicBezTo>
                  <a:cubicBezTo>
                    <a:pt x="3503" y="801"/>
                    <a:pt x="3670" y="834"/>
                    <a:pt x="3703" y="968"/>
                  </a:cubicBezTo>
                  <a:cubicBezTo>
                    <a:pt x="3803" y="1101"/>
                    <a:pt x="3803" y="1201"/>
                    <a:pt x="3737" y="1334"/>
                  </a:cubicBezTo>
                  <a:cubicBezTo>
                    <a:pt x="3670" y="1601"/>
                    <a:pt x="3503" y="1768"/>
                    <a:pt x="3370" y="1835"/>
                  </a:cubicBezTo>
                  <a:cubicBezTo>
                    <a:pt x="3236" y="1935"/>
                    <a:pt x="3170" y="1968"/>
                    <a:pt x="3170" y="1968"/>
                  </a:cubicBezTo>
                  <a:cubicBezTo>
                    <a:pt x="3170" y="1968"/>
                    <a:pt x="3070" y="2002"/>
                    <a:pt x="2903" y="2035"/>
                  </a:cubicBezTo>
                  <a:cubicBezTo>
                    <a:pt x="2736" y="2102"/>
                    <a:pt x="2536" y="2135"/>
                    <a:pt x="2236" y="2135"/>
                  </a:cubicBezTo>
                  <a:cubicBezTo>
                    <a:pt x="1969" y="2135"/>
                    <a:pt x="1635" y="2135"/>
                    <a:pt x="1302" y="2035"/>
                  </a:cubicBezTo>
                  <a:cubicBezTo>
                    <a:pt x="901" y="2002"/>
                    <a:pt x="534" y="1868"/>
                    <a:pt x="334" y="1601"/>
                  </a:cubicBezTo>
                  <a:cubicBezTo>
                    <a:pt x="234" y="1435"/>
                    <a:pt x="201" y="1268"/>
                    <a:pt x="201" y="1101"/>
                  </a:cubicBezTo>
                  <a:cubicBezTo>
                    <a:pt x="234" y="934"/>
                    <a:pt x="334" y="801"/>
                    <a:pt x="468" y="667"/>
                  </a:cubicBezTo>
                  <a:cubicBezTo>
                    <a:pt x="701" y="467"/>
                    <a:pt x="1035" y="300"/>
                    <a:pt x="1302" y="200"/>
                  </a:cubicBezTo>
                  <a:cubicBezTo>
                    <a:pt x="1535" y="134"/>
                    <a:pt x="1802" y="100"/>
                    <a:pt x="1969" y="100"/>
                  </a:cubicBezTo>
                  <a:lnTo>
                    <a:pt x="2202" y="100"/>
                  </a:lnTo>
                  <a:cubicBezTo>
                    <a:pt x="2202" y="100"/>
                    <a:pt x="2169" y="34"/>
                    <a:pt x="2136" y="34"/>
                  </a:cubicBezTo>
                  <a:cubicBezTo>
                    <a:pt x="2069" y="34"/>
                    <a:pt x="2002" y="0"/>
                    <a:pt x="1902"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52"/>
            <p:cNvSpPr/>
            <p:nvPr/>
          </p:nvSpPr>
          <p:spPr>
            <a:xfrm>
              <a:off x="2653268" y="3743410"/>
              <a:ext cx="21246" cy="13226"/>
            </a:xfrm>
            <a:custGeom>
              <a:avLst/>
              <a:gdLst/>
              <a:ahLst/>
              <a:cxnLst/>
              <a:rect l="l" t="t" r="r" b="b"/>
              <a:pathLst>
                <a:path w="1502" h="935" extrusionOk="0">
                  <a:moveTo>
                    <a:pt x="67" y="768"/>
                  </a:moveTo>
                  <a:cubicBezTo>
                    <a:pt x="0" y="601"/>
                    <a:pt x="234" y="301"/>
                    <a:pt x="601" y="167"/>
                  </a:cubicBezTo>
                  <a:cubicBezTo>
                    <a:pt x="1001" y="1"/>
                    <a:pt x="1368" y="1"/>
                    <a:pt x="1401" y="167"/>
                  </a:cubicBezTo>
                  <a:cubicBezTo>
                    <a:pt x="1501" y="334"/>
                    <a:pt x="1234" y="634"/>
                    <a:pt x="868" y="768"/>
                  </a:cubicBezTo>
                  <a:cubicBezTo>
                    <a:pt x="534" y="935"/>
                    <a:pt x="167" y="935"/>
                    <a:pt x="67" y="768"/>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2"/>
            <p:cNvSpPr/>
            <p:nvPr/>
          </p:nvSpPr>
          <p:spPr>
            <a:xfrm>
              <a:off x="2640524" y="3757569"/>
              <a:ext cx="10863" cy="10397"/>
            </a:xfrm>
            <a:custGeom>
              <a:avLst/>
              <a:gdLst/>
              <a:ahLst/>
              <a:cxnLst/>
              <a:rect l="l" t="t" r="r" b="b"/>
              <a:pathLst>
                <a:path w="768" h="735" extrusionOk="0">
                  <a:moveTo>
                    <a:pt x="101" y="634"/>
                  </a:moveTo>
                  <a:cubicBezTo>
                    <a:pt x="1" y="567"/>
                    <a:pt x="101" y="401"/>
                    <a:pt x="267" y="234"/>
                  </a:cubicBezTo>
                  <a:cubicBezTo>
                    <a:pt x="434" y="67"/>
                    <a:pt x="634" y="0"/>
                    <a:pt x="668" y="100"/>
                  </a:cubicBezTo>
                  <a:cubicBezTo>
                    <a:pt x="768" y="167"/>
                    <a:pt x="668" y="334"/>
                    <a:pt x="501" y="501"/>
                  </a:cubicBezTo>
                  <a:cubicBezTo>
                    <a:pt x="401" y="667"/>
                    <a:pt x="167" y="734"/>
                    <a:pt x="101" y="634"/>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52"/>
            <p:cNvSpPr/>
            <p:nvPr/>
          </p:nvSpPr>
          <p:spPr>
            <a:xfrm>
              <a:off x="2496146" y="3894874"/>
              <a:ext cx="33510" cy="46056"/>
            </a:xfrm>
            <a:custGeom>
              <a:avLst/>
              <a:gdLst/>
              <a:ahLst/>
              <a:cxnLst/>
              <a:rect l="l" t="t" r="r" b="b"/>
              <a:pathLst>
                <a:path w="2369" h="3256" extrusionOk="0">
                  <a:moveTo>
                    <a:pt x="134" y="0"/>
                  </a:moveTo>
                  <a:cubicBezTo>
                    <a:pt x="134" y="0"/>
                    <a:pt x="0" y="267"/>
                    <a:pt x="34" y="634"/>
                  </a:cubicBezTo>
                  <a:cubicBezTo>
                    <a:pt x="34" y="1001"/>
                    <a:pt x="167" y="1568"/>
                    <a:pt x="367" y="2002"/>
                  </a:cubicBezTo>
                  <a:cubicBezTo>
                    <a:pt x="601" y="2502"/>
                    <a:pt x="868" y="2969"/>
                    <a:pt x="1268" y="3169"/>
                  </a:cubicBezTo>
                  <a:cubicBezTo>
                    <a:pt x="1395" y="3233"/>
                    <a:pt x="1522" y="3256"/>
                    <a:pt x="1632" y="3256"/>
                  </a:cubicBezTo>
                  <a:cubicBezTo>
                    <a:pt x="1695" y="3256"/>
                    <a:pt x="1753" y="3248"/>
                    <a:pt x="1802" y="3236"/>
                  </a:cubicBezTo>
                  <a:cubicBezTo>
                    <a:pt x="1968" y="3203"/>
                    <a:pt x="2002" y="3136"/>
                    <a:pt x="2002" y="3136"/>
                  </a:cubicBezTo>
                  <a:cubicBezTo>
                    <a:pt x="2002" y="3136"/>
                    <a:pt x="2102" y="3103"/>
                    <a:pt x="2169" y="2969"/>
                  </a:cubicBezTo>
                  <a:cubicBezTo>
                    <a:pt x="2269" y="2836"/>
                    <a:pt x="2302" y="2702"/>
                    <a:pt x="2335" y="2469"/>
                  </a:cubicBezTo>
                  <a:cubicBezTo>
                    <a:pt x="2369" y="2302"/>
                    <a:pt x="2369" y="2068"/>
                    <a:pt x="2302" y="1802"/>
                  </a:cubicBezTo>
                  <a:cubicBezTo>
                    <a:pt x="2269" y="1568"/>
                    <a:pt x="2135" y="1301"/>
                    <a:pt x="1935" y="1101"/>
                  </a:cubicBezTo>
                  <a:cubicBezTo>
                    <a:pt x="1802" y="1034"/>
                    <a:pt x="1668" y="968"/>
                    <a:pt x="1535" y="934"/>
                  </a:cubicBezTo>
                  <a:cubicBezTo>
                    <a:pt x="1504" y="924"/>
                    <a:pt x="1460" y="917"/>
                    <a:pt x="1413" y="917"/>
                  </a:cubicBezTo>
                  <a:cubicBezTo>
                    <a:pt x="1306" y="917"/>
                    <a:pt x="1181" y="952"/>
                    <a:pt x="1134" y="1068"/>
                  </a:cubicBezTo>
                  <a:cubicBezTo>
                    <a:pt x="1034" y="1168"/>
                    <a:pt x="1101" y="1301"/>
                    <a:pt x="1101" y="1435"/>
                  </a:cubicBezTo>
                  <a:cubicBezTo>
                    <a:pt x="1101" y="1535"/>
                    <a:pt x="1134" y="1635"/>
                    <a:pt x="1168" y="1735"/>
                  </a:cubicBezTo>
                  <a:cubicBezTo>
                    <a:pt x="1301" y="2102"/>
                    <a:pt x="1501" y="2269"/>
                    <a:pt x="1501" y="2269"/>
                  </a:cubicBezTo>
                  <a:cubicBezTo>
                    <a:pt x="1501" y="2269"/>
                    <a:pt x="1335" y="2068"/>
                    <a:pt x="1201" y="1668"/>
                  </a:cubicBezTo>
                  <a:cubicBezTo>
                    <a:pt x="1201" y="1601"/>
                    <a:pt x="1168" y="1468"/>
                    <a:pt x="1168" y="1401"/>
                  </a:cubicBezTo>
                  <a:cubicBezTo>
                    <a:pt x="1168" y="1301"/>
                    <a:pt x="1168" y="1168"/>
                    <a:pt x="1201" y="1101"/>
                  </a:cubicBezTo>
                  <a:cubicBezTo>
                    <a:pt x="1230" y="1062"/>
                    <a:pt x="1280" y="1046"/>
                    <a:pt x="1338" y="1046"/>
                  </a:cubicBezTo>
                  <a:cubicBezTo>
                    <a:pt x="1479" y="1046"/>
                    <a:pt x="1674" y="1140"/>
                    <a:pt x="1768" y="1234"/>
                  </a:cubicBezTo>
                  <a:cubicBezTo>
                    <a:pt x="2102" y="1568"/>
                    <a:pt x="2135" y="2102"/>
                    <a:pt x="2102" y="2435"/>
                  </a:cubicBezTo>
                  <a:cubicBezTo>
                    <a:pt x="2035" y="2802"/>
                    <a:pt x="1835" y="2902"/>
                    <a:pt x="1835" y="2902"/>
                  </a:cubicBezTo>
                  <a:cubicBezTo>
                    <a:pt x="1835" y="2902"/>
                    <a:pt x="1733" y="2987"/>
                    <a:pt x="1565" y="2987"/>
                  </a:cubicBezTo>
                  <a:cubicBezTo>
                    <a:pt x="1498" y="2987"/>
                    <a:pt x="1420" y="2974"/>
                    <a:pt x="1335" y="2936"/>
                  </a:cubicBezTo>
                  <a:cubicBezTo>
                    <a:pt x="1034" y="2802"/>
                    <a:pt x="768" y="2402"/>
                    <a:pt x="534" y="1935"/>
                  </a:cubicBezTo>
                  <a:cubicBezTo>
                    <a:pt x="334" y="1501"/>
                    <a:pt x="167" y="1001"/>
                    <a:pt x="134" y="634"/>
                  </a:cubicBezTo>
                  <a:cubicBezTo>
                    <a:pt x="100" y="267"/>
                    <a:pt x="134" y="0"/>
                    <a:pt x="134"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52"/>
            <p:cNvSpPr/>
            <p:nvPr/>
          </p:nvSpPr>
          <p:spPr>
            <a:xfrm>
              <a:off x="3071790" y="3724484"/>
              <a:ext cx="119384" cy="108124"/>
            </a:xfrm>
            <a:custGeom>
              <a:avLst/>
              <a:gdLst/>
              <a:ahLst/>
              <a:cxnLst/>
              <a:rect l="l" t="t" r="r" b="b"/>
              <a:pathLst>
                <a:path w="8440" h="7644" extrusionOk="0">
                  <a:moveTo>
                    <a:pt x="2333" y="1"/>
                  </a:moveTo>
                  <a:cubicBezTo>
                    <a:pt x="1321" y="1"/>
                    <a:pt x="768" y="812"/>
                    <a:pt x="634" y="1772"/>
                  </a:cubicBezTo>
                  <a:cubicBezTo>
                    <a:pt x="467" y="2740"/>
                    <a:pt x="801" y="3974"/>
                    <a:pt x="801" y="3974"/>
                  </a:cubicBezTo>
                  <a:cubicBezTo>
                    <a:pt x="667" y="3957"/>
                    <a:pt x="534" y="3949"/>
                    <a:pt x="400" y="3949"/>
                  </a:cubicBezTo>
                  <a:cubicBezTo>
                    <a:pt x="267" y="3949"/>
                    <a:pt x="133" y="3957"/>
                    <a:pt x="0" y="3974"/>
                  </a:cubicBezTo>
                  <a:cubicBezTo>
                    <a:pt x="167" y="4841"/>
                    <a:pt x="467" y="5675"/>
                    <a:pt x="1001" y="6342"/>
                  </a:cubicBezTo>
                  <a:cubicBezTo>
                    <a:pt x="1434" y="6843"/>
                    <a:pt x="1868" y="7276"/>
                    <a:pt x="2368" y="7643"/>
                  </a:cubicBezTo>
                  <a:cubicBezTo>
                    <a:pt x="2869" y="7109"/>
                    <a:pt x="3169" y="6742"/>
                    <a:pt x="3169" y="6742"/>
                  </a:cubicBezTo>
                  <a:cubicBezTo>
                    <a:pt x="8439" y="6642"/>
                    <a:pt x="7105" y="2640"/>
                    <a:pt x="4170" y="671"/>
                  </a:cubicBezTo>
                  <a:cubicBezTo>
                    <a:pt x="3443" y="198"/>
                    <a:pt x="2832" y="1"/>
                    <a:pt x="2333"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52"/>
            <p:cNvSpPr/>
            <p:nvPr/>
          </p:nvSpPr>
          <p:spPr>
            <a:xfrm>
              <a:off x="3071790" y="3724484"/>
              <a:ext cx="119384" cy="108124"/>
            </a:xfrm>
            <a:custGeom>
              <a:avLst/>
              <a:gdLst/>
              <a:ahLst/>
              <a:cxnLst/>
              <a:rect l="l" t="t" r="r" b="b"/>
              <a:pathLst>
                <a:path w="8440" h="7644" extrusionOk="0">
                  <a:moveTo>
                    <a:pt x="2333" y="1"/>
                  </a:moveTo>
                  <a:cubicBezTo>
                    <a:pt x="1321" y="1"/>
                    <a:pt x="768" y="812"/>
                    <a:pt x="634" y="1772"/>
                  </a:cubicBezTo>
                  <a:cubicBezTo>
                    <a:pt x="467" y="2740"/>
                    <a:pt x="801" y="3974"/>
                    <a:pt x="801" y="3974"/>
                  </a:cubicBezTo>
                  <a:cubicBezTo>
                    <a:pt x="667" y="3957"/>
                    <a:pt x="534" y="3949"/>
                    <a:pt x="400" y="3949"/>
                  </a:cubicBezTo>
                  <a:cubicBezTo>
                    <a:pt x="267" y="3949"/>
                    <a:pt x="133" y="3957"/>
                    <a:pt x="0" y="3974"/>
                  </a:cubicBezTo>
                  <a:cubicBezTo>
                    <a:pt x="167" y="4841"/>
                    <a:pt x="467" y="5675"/>
                    <a:pt x="1001" y="6342"/>
                  </a:cubicBezTo>
                  <a:cubicBezTo>
                    <a:pt x="1434" y="6843"/>
                    <a:pt x="1868" y="7276"/>
                    <a:pt x="2368" y="7643"/>
                  </a:cubicBezTo>
                  <a:cubicBezTo>
                    <a:pt x="2869" y="7109"/>
                    <a:pt x="3169" y="6742"/>
                    <a:pt x="3169" y="6742"/>
                  </a:cubicBezTo>
                  <a:cubicBezTo>
                    <a:pt x="8439" y="6642"/>
                    <a:pt x="7105" y="2640"/>
                    <a:pt x="4170" y="671"/>
                  </a:cubicBezTo>
                  <a:cubicBezTo>
                    <a:pt x="3443" y="198"/>
                    <a:pt x="2832" y="1"/>
                    <a:pt x="2333"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52"/>
            <p:cNvSpPr/>
            <p:nvPr/>
          </p:nvSpPr>
          <p:spPr>
            <a:xfrm>
              <a:off x="3093489" y="3723861"/>
              <a:ext cx="58999" cy="64501"/>
            </a:xfrm>
            <a:custGeom>
              <a:avLst/>
              <a:gdLst/>
              <a:ahLst/>
              <a:cxnLst/>
              <a:rect l="l" t="t" r="r" b="b"/>
              <a:pathLst>
                <a:path w="4171" h="4560" extrusionOk="0">
                  <a:moveTo>
                    <a:pt x="1426" y="2525"/>
                  </a:moveTo>
                  <a:cubicBezTo>
                    <a:pt x="1443" y="2525"/>
                    <a:pt x="1451" y="2533"/>
                    <a:pt x="1468" y="2550"/>
                  </a:cubicBezTo>
                  <a:cubicBezTo>
                    <a:pt x="1635" y="2684"/>
                    <a:pt x="1768" y="2784"/>
                    <a:pt x="1902" y="2817"/>
                  </a:cubicBezTo>
                  <a:cubicBezTo>
                    <a:pt x="2135" y="2950"/>
                    <a:pt x="2269" y="2950"/>
                    <a:pt x="2269" y="2950"/>
                  </a:cubicBezTo>
                  <a:cubicBezTo>
                    <a:pt x="2269" y="2950"/>
                    <a:pt x="2335" y="2984"/>
                    <a:pt x="2469" y="2984"/>
                  </a:cubicBezTo>
                  <a:lnTo>
                    <a:pt x="2636" y="2984"/>
                  </a:lnTo>
                  <a:cubicBezTo>
                    <a:pt x="2602" y="3017"/>
                    <a:pt x="2502" y="3050"/>
                    <a:pt x="2469" y="3117"/>
                  </a:cubicBezTo>
                  <a:cubicBezTo>
                    <a:pt x="2269" y="3217"/>
                    <a:pt x="2069" y="3317"/>
                    <a:pt x="2069" y="3317"/>
                  </a:cubicBezTo>
                  <a:cubicBezTo>
                    <a:pt x="2069" y="3317"/>
                    <a:pt x="1835" y="3384"/>
                    <a:pt x="1602" y="3484"/>
                  </a:cubicBezTo>
                  <a:cubicBezTo>
                    <a:pt x="1468" y="3517"/>
                    <a:pt x="1335" y="3517"/>
                    <a:pt x="1268" y="3551"/>
                  </a:cubicBezTo>
                  <a:cubicBezTo>
                    <a:pt x="1401" y="3217"/>
                    <a:pt x="1401" y="2850"/>
                    <a:pt x="1335" y="2550"/>
                  </a:cubicBezTo>
                  <a:cubicBezTo>
                    <a:pt x="1385" y="2533"/>
                    <a:pt x="1410" y="2525"/>
                    <a:pt x="1426" y="2525"/>
                  </a:cubicBezTo>
                  <a:close/>
                  <a:moveTo>
                    <a:pt x="590" y="0"/>
                  </a:moveTo>
                  <a:cubicBezTo>
                    <a:pt x="575" y="0"/>
                    <a:pt x="568" y="4"/>
                    <a:pt x="568" y="15"/>
                  </a:cubicBezTo>
                  <a:cubicBezTo>
                    <a:pt x="568" y="15"/>
                    <a:pt x="834" y="115"/>
                    <a:pt x="1235" y="282"/>
                  </a:cubicBezTo>
                  <a:cubicBezTo>
                    <a:pt x="1602" y="449"/>
                    <a:pt x="2135" y="782"/>
                    <a:pt x="2469" y="1216"/>
                  </a:cubicBezTo>
                  <a:cubicBezTo>
                    <a:pt x="2636" y="1449"/>
                    <a:pt x="2802" y="1683"/>
                    <a:pt x="2836" y="1950"/>
                  </a:cubicBezTo>
                  <a:cubicBezTo>
                    <a:pt x="2903" y="2183"/>
                    <a:pt x="2903" y="2450"/>
                    <a:pt x="2802" y="2550"/>
                  </a:cubicBezTo>
                  <a:cubicBezTo>
                    <a:pt x="2736" y="2684"/>
                    <a:pt x="2569" y="2684"/>
                    <a:pt x="2436" y="2684"/>
                  </a:cubicBezTo>
                  <a:cubicBezTo>
                    <a:pt x="2302" y="2684"/>
                    <a:pt x="2269" y="2650"/>
                    <a:pt x="2269" y="2650"/>
                  </a:cubicBezTo>
                  <a:cubicBezTo>
                    <a:pt x="2269" y="2650"/>
                    <a:pt x="2135" y="2650"/>
                    <a:pt x="1935" y="2550"/>
                  </a:cubicBezTo>
                  <a:cubicBezTo>
                    <a:pt x="1802" y="2517"/>
                    <a:pt x="1668" y="2450"/>
                    <a:pt x="1535" y="2350"/>
                  </a:cubicBezTo>
                  <a:cubicBezTo>
                    <a:pt x="1435" y="2217"/>
                    <a:pt x="1268" y="2116"/>
                    <a:pt x="1135" y="1883"/>
                  </a:cubicBezTo>
                  <a:lnTo>
                    <a:pt x="934" y="1983"/>
                  </a:lnTo>
                  <a:cubicBezTo>
                    <a:pt x="1035" y="2183"/>
                    <a:pt x="1135" y="2483"/>
                    <a:pt x="1135" y="2817"/>
                  </a:cubicBezTo>
                  <a:cubicBezTo>
                    <a:pt x="1135" y="3151"/>
                    <a:pt x="1035" y="3484"/>
                    <a:pt x="934" y="3784"/>
                  </a:cubicBezTo>
                  <a:lnTo>
                    <a:pt x="834" y="3684"/>
                  </a:lnTo>
                  <a:lnTo>
                    <a:pt x="834" y="3684"/>
                  </a:lnTo>
                  <a:cubicBezTo>
                    <a:pt x="834" y="3684"/>
                    <a:pt x="834" y="3718"/>
                    <a:pt x="868" y="3818"/>
                  </a:cubicBezTo>
                  <a:cubicBezTo>
                    <a:pt x="701" y="4118"/>
                    <a:pt x="501" y="4285"/>
                    <a:pt x="334" y="4351"/>
                  </a:cubicBezTo>
                  <a:cubicBezTo>
                    <a:pt x="267" y="4385"/>
                    <a:pt x="167" y="4451"/>
                    <a:pt x="101" y="4451"/>
                  </a:cubicBezTo>
                  <a:cubicBezTo>
                    <a:pt x="34" y="4451"/>
                    <a:pt x="0" y="4485"/>
                    <a:pt x="0" y="4485"/>
                  </a:cubicBezTo>
                  <a:lnTo>
                    <a:pt x="101" y="4485"/>
                  </a:lnTo>
                  <a:cubicBezTo>
                    <a:pt x="167" y="4485"/>
                    <a:pt x="267" y="4485"/>
                    <a:pt x="334" y="4451"/>
                  </a:cubicBezTo>
                  <a:cubicBezTo>
                    <a:pt x="534" y="4351"/>
                    <a:pt x="768" y="4185"/>
                    <a:pt x="934" y="3951"/>
                  </a:cubicBezTo>
                  <a:cubicBezTo>
                    <a:pt x="934" y="3951"/>
                    <a:pt x="934" y="3984"/>
                    <a:pt x="968" y="3984"/>
                  </a:cubicBezTo>
                  <a:cubicBezTo>
                    <a:pt x="1101" y="4151"/>
                    <a:pt x="1301" y="4351"/>
                    <a:pt x="1535" y="4451"/>
                  </a:cubicBezTo>
                  <a:cubicBezTo>
                    <a:pt x="1735" y="4535"/>
                    <a:pt x="1910" y="4560"/>
                    <a:pt x="2060" y="4560"/>
                  </a:cubicBezTo>
                  <a:cubicBezTo>
                    <a:pt x="2210" y="4560"/>
                    <a:pt x="2335" y="4535"/>
                    <a:pt x="2436" y="4518"/>
                  </a:cubicBezTo>
                  <a:cubicBezTo>
                    <a:pt x="2569" y="4518"/>
                    <a:pt x="2602" y="4485"/>
                    <a:pt x="2669" y="4451"/>
                  </a:cubicBezTo>
                  <a:cubicBezTo>
                    <a:pt x="2702" y="4385"/>
                    <a:pt x="2769" y="4385"/>
                    <a:pt x="2769" y="4385"/>
                  </a:cubicBezTo>
                  <a:cubicBezTo>
                    <a:pt x="2769" y="4385"/>
                    <a:pt x="2903" y="4318"/>
                    <a:pt x="3036" y="4218"/>
                  </a:cubicBezTo>
                  <a:cubicBezTo>
                    <a:pt x="3203" y="4118"/>
                    <a:pt x="3436" y="3951"/>
                    <a:pt x="3603" y="3718"/>
                  </a:cubicBezTo>
                  <a:cubicBezTo>
                    <a:pt x="3970" y="3351"/>
                    <a:pt x="4170" y="2850"/>
                    <a:pt x="4170" y="2850"/>
                  </a:cubicBezTo>
                  <a:cubicBezTo>
                    <a:pt x="4137" y="2850"/>
                    <a:pt x="3903" y="3284"/>
                    <a:pt x="3470" y="3651"/>
                  </a:cubicBezTo>
                  <a:cubicBezTo>
                    <a:pt x="3303" y="3818"/>
                    <a:pt x="3103" y="3984"/>
                    <a:pt x="2936" y="4051"/>
                  </a:cubicBezTo>
                  <a:cubicBezTo>
                    <a:pt x="2769" y="4151"/>
                    <a:pt x="2636" y="4185"/>
                    <a:pt x="2636" y="4185"/>
                  </a:cubicBezTo>
                  <a:cubicBezTo>
                    <a:pt x="2636" y="4185"/>
                    <a:pt x="2337" y="4355"/>
                    <a:pt x="1961" y="4355"/>
                  </a:cubicBezTo>
                  <a:cubicBezTo>
                    <a:pt x="1867" y="4355"/>
                    <a:pt x="1768" y="4345"/>
                    <a:pt x="1668" y="4318"/>
                  </a:cubicBezTo>
                  <a:cubicBezTo>
                    <a:pt x="1435" y="4285"/>
                    <a:pt x="1235" y="4118"/>
                    <a:pt x="1101" y="3984"/>
                  </a:cubicBezTo>
                  <a:lnTo>
                    <a:pt x="1035" y="3951"/>
                  </a:lnTo>
                  <a:cubicBezTo>
                    <a:pt x="1101" y="3851"/>
                    <a:pt x="1168" y="3718"/>
                    <a:pt x="1235" y="3618"/>
                  </a:cubicBezTo>
                  <a:cubicBezTo>
                    <a:pt x="1279" y="3618"/>
                    <a:pt x="1368" y="3632"/>
                    <a:pt x="1462" y="3632"/>
                  </a:cubicBezTo>
                  <a:cubicBezTo>
                    <a:pt x="1509" y="3632"/>
                    <a:pt x="1557" y="3629"/>
                    <a:pt x="1602" y="3618"/>
                  </a:cubicBezTo>
                  <a:cubicBezTo>
                    <a:pt x="1835" y="3551"/>
                    <a:pt x="2102" y="3484"/>
                    <a:pt x="2102" y="3484"/>
                  </a:cubicBezTo>
                  <a:cubicBezTo>
                    <a:pt x="2102" y="3484"/>
                    <a:pt x="2335" y="3351"/>
                    <a:pt x="2502" y="3184"/>
                  </a:cubicBezTo>
                  <a:cubicBezTo>
                    <a:pt x="2636" y="3050"/>
                    <a:pt x="2769" y="2917"/>
                    <a:pt x="2802" y="2850"/>
                  </a:cubicBezTo>
                  <a:lnTo>
                    <a:pt x="2836" y="2850"/>
                  </a:lnTo>
                  <a:cubicBezTo>
                    <a:pt x="2869" y="2817"/>
                    <a:pt x="2969" y="2784"/>
                    <a:pt x="2969" y="2717"/>
                  </a:cubicBezTo>
                  <a:cubicBezTo>
                    <a:pt x="3269" y="2217"/>
                    <a:pt x="3003" y="1549"/>
                    <a:pt x="2602" y="1116"/>
                  </a:cubicBezTo>
                  <a:cubicBezTo>
                    <a:pt x="2169" y="649"/>
                    <a:pt x="1668" y="315"/>
                    <a:pt x="1268" y="182"/>
                  </a:cubicBezTo>
                  <a:cubicBezTo>
                    <a:pt x="1035" y="115"/>
                    <a:pt x="868" y="48"/>
                    <a:pt x="768" y="15"/>
                  </a:cubicBezTo>
                  <a:cubicBezTo>
                    <a:pt x="679" y="15"/>
                    <a:pt x="619" y="0"/>
                    <a:pt x="590"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52"/>
            <p:cNvSpPr/>
            <p:nvPr/>
          </p:nvSpPr>
          <p:spPr>
            <a:xfrm>
              <a:off x="3117083" y="3786821"/>
              <a:ext cx="45773" cy="31161"/>
            </a:xfrm>
            <a:custGeom>
              <a:avLst/>
              <a:gdLst/>
              <a:ahLst/>
              <a:cxnLst/>
              <a:rect l="l" t="t" r="r" b="b"/>
              <a:pathLst>
                <a:path w="3236" h="2203" extrusionOk="0">
                  <a:moveTo>
                    <a:pt x="3236" y="0"/>
                  </a:moveTo>
                  <a:lnTo>
                    <a:pt x="3236" y="0"/>
                  </a:lnTo>
                  <a:cubicBezTo>
                    <a:pt x="3169" y="34"/>
                    <a:pt x="2802" y="401"/>
                    <a:pt x="2335" y="668"/>
                  </a:cubicBezTo>
                  <a:cubicBezTo>
                    <a:pt x="2135" y="768"/>
                    <a:pt x="1902" y="901"/>
                    <a:pt x="1668" y="1001"/>
                  </a:cubicBezTo>
                  <a:cubicBezTo>
                    <a:pt x="1501" y="1068"/>
                    <a:pt x="1401" y="1068"/>
                    <a:pt x="1401" y="1068"/>
                  </a:cubicBezTo>
                  <a:lnTo>
                    <a:pt x="1301" y="1068"/>
                  </a:lnTo>
                  <a:cubicBezTo>
                    <a:pt x="1268" y="1068"/>
                    <a:pt x="1168" y="1101"/>
                    <a:pt x="1101" y="1101"/>
                  </a:cubicBezTo>
                  <a:cubicBezTo>
                    <a:pt x="1055" y="1120"/>
                    <a:pt x="998" y="1128"/>
                    <a:pt x="935" y="1128"/>
                  </a:cubicBezTo>
                  <a:cubicBezTo>
                    <a:pt x="774" y="1128"/>
                    <a:pt x="578" y="1073"/>
                    <a:pt x="434" y="1001"/>
                  </a:cubicBezTo>
                  <a:cubicBezTo>
                    <a:pt x="234" y="868"/>
                    <a:pt x="134" y="601"/>
                    <a:pt x="100" y="401"/>
                  </a:cubicBezTo>
                  <a:cubicBezTo>
                    <a:pt x="67" y="201"/>
                    <a:pt x="67" y="67"/>
                    <a:pt x="67" y="67"/>
                  </a:cubicBezTo>
                  <a:cubicBezTo>
                    <a:pt x="67" y="67"/>
                    <a:pt x="0" y="201"/>
                    <a:pt x="0" y="401"/>
                  </a:cubicBezTo>
                  <a:cubicBezTo>
                    <a:pt x="0" y="601"/>
                    <a:pt x="100" y="901"/>
                    <a:pt x="334" y="1101"/>
                  </a:cubicBezTo>
                  <a:cubicBezTo>
                    <a:pt x="434" y="1201"/>
                    <a:pt x="501" y="1235"/>
                    <a:pt x="634" y="1235"/>
                  </a:cubicBezTo>
                  <a:cubicBezTo>
                    <a:pt x="601" y="1335"/>
                    <a:pt x="601" y="1535"/>
                    <a:pt x="667" y="1735"/>
                  </a:cubicBezTo>
                  <a:cubicBezTo>
                    <a:pt x="734" y="1868"/>
                    <a:pt x="834" y="2002"/>
                    <a:pt x="934" y="2069"/>
                  </a:cubicBezTo>
                  <a:cubicBezTo>
                    <a:pt x="1001" y="2169"/>
                    <a:pt x="1101" y="2169"/>
                    <a:pt x="1101" y="2169"/>
                  </a:cubicBezTo>
                  <a:cubicBezTo>
                    <a:pt x="1101" y="2169"/>
                    <a:pt x="1168" y="2202"/>
                    <a:pt x="1268" y="2202"/>
                  </a:cubicBezTo>
                  <a:cubicBezTo>
                    <a:pt x="1401" y="2202"/>
                    <a:pt x="1501" y="2202"/>
                    <a:pt x="1635" y="2169"/>
                  </a:cubicBezTo>
                  <a:cubicBezTo>
                    <a:pt x="1935" y="2069"/>
                    <a:pt x="2102" y="1868"/>
                    <a:pt x="2102" y="1868"/>
                  </a:cubicBezTo>
                  <a:cubicBezTo>
                    <a:pt x="2099" y="1865"/>
                    <a:pt x="2094" y="1864"/>
                    <a:pt x="2088" y="1864"/>
                  </a:cubicBezTo>
                  <a:cubicBezTo>
                    <a:pt x="2026" y="1864"/>
                    <a:pt x="1814" y="2002"/>
                    <a:pt x="1601" y="2002"/>
                  </a:cubicBezTo>
                  <a:cubicBezTo>
                    <a:pt x="1572" y="2006"/>
                    <a:pt x="1543" y="2007"/>
                    <a:pt x="1515" y="2007"/>
                  </a:cubicBezTo>
                  <a:cubicBezTo>
                    <a:pt x="1293" y="2007"/>
                    <a:pt x="1134" y="1902"/>
                    <a:pt x="1134" y="1902"/>
                  </a:cubicBezTo>
                  <a:cubicBezTo>
                    <a:pt x="1134" y="1902"/>
                    <a:pt x="1101" y="1902"/>
                    <a:pt x="1001" y="1868"/>
                  </a:cubicBezTo>
                  <a:cubicBezTo>
                    <a:pt x="934" y="1835"/>
                    <a:pt x="834" y="1735"/>
                    <a:pt x="801" y="1668"/>
                  </a:cubicBezTo>
                  <a:cubicBezTo>
                    <a:pt x="734" y="1535"/>
                    <a:pt x="667" y="1368"/>
                    <a:pt x="667" y="1268"/>
                  </a:cubicBezTo>
                  <a:lnTo>
                    <a:pt x="667" y="1268"/>
                  </a:lnTo>
                  <a:cubicBezTo>
                    <a:pt x="834" y="1335"/>
                    <a:pt x="1001" y="1335"/>
                    <a:pt x="1101" y="1335"/>
                  </a:cubicBezTo>
                  <a:cubicBezTo>
                    <a:pt x="1235" y="1335"/>
                    <a:pt x="1301" y="1268"/>
                    <a:pt x="1335" y="1268"/>
                  </a:cubicBezTo>
                  <a:lnTo>
                    <a:pt x="1435" y="1268"/>
                  </a:lnTo>
                  <a:cubicBezTo>
                    <a:pt x="1435" y="1268"/>
                    <a:pt x="1568" y="1235"/>
                    <a:pt x="1768" y="1168"/>
                  </a:cubicBezTo>
                  <a:cubicBezTo>
                    <a:pt x="1968" y="1068"/>
                    <a:pt x="2235" y="934"/>
                    <a:pt x="2435" y="768"/>
                  </a:cubicBezTo>
                  <a:cubicBezTo>
                    <a:pt x="2902" y="434"/>
                    <a:pt x="3236" y="34"/>
                    <a:pt x="3236"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52"/>
            <p:cNvSpPr/>
            <p:nvPr/>
          </p:nvSpPr>
          <p:spPr>
            <a:xfrm>
              <a:off x="3072257" y="3743410"/>
              <a:ext cx="100981" cy="89198"/>
            </a:xfrm>
            <a:custGeom>
              <a:avLst/>
              <a:gdLst/>
              <a:ahLst/>
              <a:cxnLst/>
              <a:rect l="l" t="t" r="r" b="b"/>
              <a:pathLst>
                <a:path w="7139" h="6306" extrusionOk="0">
                  <a:moveTo>
                    <a:pt x="4303" y="1"/>
                  </a:moveTo>
                  <a:cubicBezTo>
                    <a:pt x="4335" y="319"/>
                    <a:pt x="4398" y="1308"/>
                    <a:pt x="3879" y="1308"/>
                  </a:cubicBezTo>
                  <a:cubicBezTo>
                    <a:pt x="3855" y="1308"/>
                    <a:pt x="3830" y="1306"/>
                    <a:pt x="3803" y="1302"/>
                  </a:cubicBezTo>
                  <a:cubicBezTo>
                    <a:pt x="3136" y="1235"/>
                    <a:pt x="2302" y="101"/>
                    <a:pt x="2302" y="101"/>
                  </a:cubicBezTo>
                  <a:lnTo>
                    <a:pt x="2302" y="101"/>
                  </a:lnTo>
                  <a:cubicBezTo>
                    <a:pt x="2302" y="101"/>
                    <a:pt x="2783" y="1737"/>
                    <a:pt x="1512" y="1737"/>
                  </a:cubicBezTo>
                  <a:cubicBezTo>
                    <a:pt x="1487" y="1737"/>
                    <a:pt x="1461" y="1736"/>
                    <a:pt x="1435" y="1735"/>
                  </a:cubicBezTo>
                  <a:cubicBezTo>
                    <a:pt x="1001" y="1668"/>
                    <a:pt x="768" y="1168"/>
                    <a:pt x="634" y="501"/>
                  </a:cubicBezTo>
                  <a:lnTo>
                    <a:pt x="634" y="501"/>
                  </a:lnTo>
                  <a:cubicBezTo>
                    <a:pt x="467" y="1468"/>
                    <a:pt x="801" y="2669"/>
                    <a:pt x="801" y="2669"/>
                  </a:cubicBezTo>
                  <a:cubicBezTo>
                    <a:pt x="684" y="2653"/>
                    <a:pt x="551" y="2644"/>
                    <a:pt x="413" y="2644"/>
                  </a:cubicBezTo>
                  <a:cubicBezTo>
                    <a:pt x="276" y="2644"/>
                    <a:pt x="134" y="2653"/>
                    <a:pt x="0" y="2669"/>
                  </a:cubicBezTo>
                  <a:cubicBezTo>
                    <a:pt x="0" y="2769"/>
                    <a:pt x="67" y="2803"/>
                    <a:pt x="67" y="2903"/>
                  </a:cubicBezTo>
                  <a:cubicBezTo>
                    <a:pt x="501" y="3303"/>
                    <a:pt x="934" y="3803"/>
                    <a:pt x="1001" y="4237"/>
                  </a:cubicBezTo>
                  <a:cubicBezTo>
                    <a:pt x="1068" y="4337"/>
                    <a:pt x="968" y="4571"/>
                    <a:pt x="834" y="4804"/>
                  </a:cubicBezTo>
                  <a:cubicBezTo>
                    <a:pt x="901" y="4904"/>
                    <a:pt x="934" y="4971"/>
                    <a:pt x="1001" y="5004"/>
                  </a:cubicBezTo>
                  <a:cubicBezTo>
                    <a:pt x="1435" y="5505"/>
                    <a:pt x="1902" y="5938"/>
                    <a:pt x="2402" y="6305"/>
                  </a:cubicBezTo>
                  <a:cubicBezTo>
                    <a:pt x="2902" y="5771"/>
                    <a:pt x="3169" y="5404"/>
                    <a:pt x="3169" y="5404"/>
                  </a:cubicBezTo>
                  <a:cubicBezTo>
                    <a:pt x="6472" y="5304"/>
                    <a:pt x="7139" y="3670"/>
                    <a:pt x="6472" y="2002"/>
                  </a:cubicBezTo>
                  <a:lnTo>
                    <a:pt x="6472" y="2002"/>
                  </a:lnTo>
                  <a:cubicBezTo>
                    <a:pt x="6411" y="2763"/>
                    <a:pt x="6183" y="3525"/>
                    <a:pt x="5763" y="3525"/>
                  </a:cubicBezTo>
                  <a:cubicBezTo>
                    <a:pt x="5723" y="3525"/>
                    <a:pt x="5681" y="3518"/>
                    <a:pt x="5638" y="3503"/>
                  </a:cubicBezTo>
                  <a:cubicBezTo>
                    <a:pt x="4670" y="3270"/>
                    <a:pt x="4404" y="568"/>
                    <a:pt x="4303"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52"/>
            <p:cNvSpPr/>
            <p:nvPr/>
          </p:nvSpPr>
          <p:spPr>
            <a:xfrm>
              <a:off x="3133123" y="3742462"/>
              <a:ext cx="14" cy="962"/>
            </a:xfrm>
            <a:custGeom>
              <a:avLst/>
              <a:gdLst/>
              <a:ahLst/>
              <a:cxnLst/>
              <a:rect l="l" t="t" r="r" b="b"/>
              <a:pathLst>
                <a:path w="1" h="68" extrusionOk="0">
                  <a:moveTo>
                    <a:pt x="0" y="68"/>
                  </a:moveTo>
                  <a:lnTo>
                    <a:pt x="0" y="1"/>
                  </a:ln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2"/>
            <p:cNvSpPr/>
            <p:nvPr/>
          </p:nvSpPr>
          <p:spPr>
            <a:xfrm>
              <a:off x="2819345" y="3303656"/>
              <a:ext cx="269434" cy="338702"/>
            </a:xfrm>
            <a:custGeom>
              <a:avLst/>
              <a:gdLst/>
              <a:ahLst/>
              <a:cxnLst/>
              <a:rect l="l" t="t" r="r" b="b"/>
              <a:pathLst>
                <a:path w="19048" h="23945" extrusionOk="0">
                  <a:moveTo>
                    <a:pt x="8384" y="0"/>
                  </a:moveTo>
                  <a:cubicBezTo>
                    <a:pt x="8380" y="0"/>
                    <a:pt x="8377" y="0"/>
                    <a:pt x="8374" y="1"/>
                  </a:cubicBezTo>
                  <a:cubicBezTo>
                    <a:pt x="3137" y="268"/>
                    <a:pt x="1" y="14311"/>
                    <a:pt x="2936" y="18147"/>
                  </a:cubicBezTo>
                  <a:cubicBezTo>
                    <a:pt x="5232" y="21163"/>
                    <a:pt x="7100" y="23944"/>
                    <a:pt x="10592" y="23944"/>
                  </a:cubicBezTo>
                  <a:cubicBezTo>
                    <a:pt x="11464" y="23944"/>
                    <a:pt x="12437" y="23771"/>
                    <a:pt x="13544" y="23384"/>
                  </a:cubicBezTo>
                  <a:cubicBezTo>
                    <a:pt x="19048" y="21483"/>
                    <a:pt x="15646" y="15479"/>
                    <a:pt x="15645" y="15478"/>
                  </a:cubicBezTo>
                  <a:lnTo>
                    <a:pt x="15645" y="15478"/>
                  </a:lnTo>
                  <a:cubicBezTo>
                    <a:pt x="15646" y="15479"/>
                    <a:pt x="15780" y="15613"/>
                    <a:pt x="15980" y="15613"/>
                  </a:cubicBezTo>
                  <a:cubicBezTo>
                    <a:pt x="16225" y="15613"/>
                    <a:pt x="16567" y="15411"/>
                    <a:pt x="16880" y="14511"/>
                  </a:cubicBezTo>
                  <a:cubicBezTo>
                    <a:pt x="17480" y="12877"/>
                    <a:pt x="13177" y="9841"/>
                    <a:pt x="13177" y="9841"/>
                  </a:cubicBezTo>
                  <a:lnTo>
                    <a:pt x="13177" y="9841"/>
                  </a:lnTo>
                  <a:cubicBezTo>
                    <a:pt x="13177" y="9841"/>
                    <a:pt x="13196" y="9844"/>
                    <a:pt x="13232" y="9844"/>
                  </a:cubicBezTo>
                  <a:cubicBezTo>
                    <a:pt x="13487" y="9844"/>
                    <a:pt x="14580" y="9715"/>
                    <a:pt x="15545" y="7639"/>
                  </a:cubicBezTo>
                  <a:cubicBezTo>
                    <a:pt x="16672" y="5253"/>
                    <a:pt x="8971" y="0"/>
                    <a:pt x="8384" y="0"/>
                  </a:cubicBezTo>
                  <a:close/>
                </a:path>
              </a:pathLst>
            </a:custGeom>
            <a:solidFill>
              <a:srgbClr val="F77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52"/>
            <p:cNvSpPr/>
            <p:nvPr/>
          </p:nvSpPr>
          <p:spPr>
            <a:xfrm>
              <a:off x="2819345" y="3303656"/>
              <a:ext cx="269434" cy="338702"/>
            </a:xfrm>
            <a:custGeom>
              <a:avLst/>
              <a:gdLst/>
              <a:ahLst/>
              <a:cxnLst/>
              <a:rect l="l" t="t" r="r" b="b"/>
              <a:pathLst>
                <a:path w="19048" h="23945" extrusionOk="0">
                  <a:moveTo>
                    <a:pt x="8384" y="0"/>
                  </a:moveTo>
                  <a:cubicBezTo>
                    <a:pt x="8380" y="0"/>
                    <a:pt x="8377" y="0"/>
                    <a:pt x="8374" y="1"/>
                  </a:cubicBezTo>
                  <a:cubicBezTo>
                    <a:pt x="3137" y="268"/>
                    <a:pt x="1" y="14311"/>
                    <a:pt x="2936" y="18147"/>
                  </a:cubicBezTo>
                  <a:cubicBezTo>
                    <a:pt x="5232" y="21163"/>
                    <a:pt x="7100" y="23944"/>
                    <a:pt x="10592" y="23944"/>
                  </a:cubicBezTo>
                  <a:cubicBezTo>
                    <a:pt x="11464" y="23944"/>
                    <a:pt x="12437" y="23771"/>
                    <a:pt x="13544" y="23384"/>
                  </a:cubicBezTo>
                  <a:cubicBezTo>
                    <a:pt x="19048" y="21483"/>
                    <a:pt x="15646" y="15479"/>
                    <a:pt x="15645" y="15478"/>
                  </a:cubicBezTo>
                  <a:lnTo>
                    <a:pt x="15645" y="15478"/>
                  </a:lnTo>
                  <a:cubicBezTo>
                    <a:pt x="15646" y="15479"/>
                    <a:pt x="15780" y="15613"/>
                    <a:pt x="15980" y="15613"/>
                  </a:cubicBezTo>
                  <a:cubicBezTo>
                    <a:pt x="16225" y="15613"/>
                    <a:pt x="16567" y="15411"/>
                    <a:pt x="16880" y="14511"/>
                  </a:cubicBezTo>
                  <a:cubicBezTo>
                    <a:pt x="17480" y="12877"/>
                    <a:pt x="13177" y="9841"/>
                    <a:pt x="13177" y="9841"/>
                  </a:cubicBezTo>
                  <a:lnTo>
                    <a:pt x="13177" y="9841"/>
                  </a:lnTo>
                  <a:cubicBezTo>
                    <a:pt x="13177" y="9841"/>
                    <a:pt x="13196" y="9844"/>
                    <a:pt x="13232" y="9844"/>
                  </a:cubicBezTo>
                  <a:cubicBezTo>
                    <a:pt x="13487" y="9844"/>
                    <a:pt x="14580" y="9715"/>
                    <a:pt x="15545" y="7639"/>
                  </a:cubicBezTo>
                  <a:cubicBezTo>
                    <a:pt x="16672" y="5253"/>
                    <a:pt x="8971" y="0"/>
                    <a:pt x="8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52"/>
            <p:cNvSpPr/>
            <p:nvPr/>
          </p:nvSpPr>
          <p:spPr>
            <a:xfrm>
              <a:off x="2827379" y="3308847"/>
              <a:ext cx="232148" cy="332846"/>
            </a:xfrm>
            <a:custGeom>
              <a:avLst/>
              <a:gdLst/>
              <a:ahLst/>
              <a:cxnLst/>
              <a:rect l="l" t="t" r="r" b="b"/>
              <a:pathLst>
                <a:path w="16412" h="23531" extrusionOk="0">
                  <a:moveTo>
                    <a:pt x="8573" y="1"/>
                  </a:moveTo>
                  <a:lnTo>
                    <a:pt x="4737" y="1468"/>
                  </a:lnTo>
                  <a:cubicBezTo>
                    <a:pt x="1468" y="5471"/>
                    <a:pt x="0" y="14711"/>
                    <a:pt x="2268" y="17713"/>
                  </a:cubicBezTo>
                  <a:cubicBezTo>
                    <a:pt x="4568" y="20761"/>
                    <a:pt x="6481" y="23531"/>
                    <a:pt x="9985" y="23531"/>
                  </a:cubicBezTo>
                  <a:cubicBezTo>
                    <a:pt x="10852" y="23531"/>
                    <a:pt x="11817" y="23361"/>
                    <a:pt x="12909" y="22984"/>
                  </a:cubicBezTo>
                  <a:cubicBezTo>
                    <a:pt x="13176" y="22884"/>
                    <a:pt x="13443" y="22784"/>
                    <a:pt x="13643" y="22650"/>
                  </a:cubicBezTo>
                  <a:cubicBezTo>
                    <a:pt x="11942" y="22383"/>
                    <a:pt x="12275" y="17880"/>
                    <a:pt x="12709" y="15912"/>
                  </a:cubicBezTo>
                  <a:cubicBezTo>
                    <a:pt x="12805" y="15465"/>
                    <a:pt x="13122" y="15285"/>
                    <a:pt x="13570" y="15285"/>
                  </a:cubicBezTo>
                  <a:cubicBezTo>
                    <a:pt x="14057" y="15285"/>
                    <a:pt x="14699" y="15499"/>
                    <a:pt x="15378" y="15812"/>
                  </a:cubicBezTo>
                  <a:cubicBezTo>
                    <a:pt x="15144" y="15345"/>
                    <a:pt x="14977" y="15045"/>
                    <a:pt x="14977" y="15045"/>
                  </a:cubicBezTo>
                  <a:lnTo>
                    <a:pt x="14977" y="15045"/>
                  </a:lnTo>
                  <a:cubicBezTo>
                    <a:pt x="14977" y="15045"/>
                    <a:pt x="15149" y="15209"/>
                    <a:pt x="15390" y="15209"/>
                  </a:cubicBezTo>
                  <a:cubicBezTo>
                    <a:pt x="15659" y="15209"/>
                    <a:pt x="16013" y="15005"/>
                    <a:pt x="16312" y="14144"/>
                  </a:cubicBezTo>
                  <a:cubicBezTo>
                    <a:pt x="16378" y="13977"/>
                    <a:pt x="16412" y="13811"/>
                    <a:pt x="16378" y="13610"/>
                  </a:cubicBezTo>
                  <a:lnTo>
                    <a:pt x="16378" y="13610"/>
                  </a:lnTo>
                  <a:cubicBezTo>
                    <a:pt x="16036" y="13836"/>
                    <a:pt x="15566" y="13952"/>
                    <a:pt x="15045" y="13952"/>
                  </a:cubicBezTo>
                  <a:cubicBezTo>
                    <a:pt x="13790" y="13952"/>
                    <a:pt x="12233" y="13280"/>
                    <a:pt x="11408" y="11842"/>
                  </a:cubicBezTo>
                  <a:cubicBezTo>
                    <a:pt x="10774" y="10775"/>
                    <a:pt x="11708" y="10141"/>
                    <a:pt x="13043" y="9774"/>
                  </a:cubicBezTo>
                  <a:cubicBezTo>
                    <a:pt x="12776" y="9541"/>
                    <a:pt x="12609" y="9441"/>
                    <a:pt x="12609" y="9441"/>
                  </a:cubicBezTo>
                  <a:lnTo>
                    <a:pt x="12609" y="9441"/>
                  </a:lnTo>
                  <a:cubicBezTo>
                    <a:pt x="12609" y="9441"/>
                    <a:pt x="12634" y="9445"/>
                    <a:pt x="12681" y="9445"/>
                  </a:cubicBezTo>
                  <a:cubicBezTo>
                    <a:pt x="12964" y="9445"/>
                    <a:pt x="14032" y="9297"/>
                    <a:pt x="14977" y="7206"/>
                  </a:cubicBezTo>
                  <a:cubicBezTo>
                    <a:pt x="15278" y="6572"/>
                    <a:pt x="14977" y="5805"/>
                    <a:pt x="14377" y="4971"/>
                  </a:cubicBezTo>
                  <a:cubicBezTo>
                    <a:pt x="14013" y="5951"/>
                    <a:pt x="13390" y="6955"/>
                    <a:pt x="12389" y="6955"/>
                  </a:cubicBezTo>
                  <a:cubicBezTo>
                    <a:pt x="12199" y="6955"/>
                    <a:pt x="11994" y="6919"/>
                    <a:pt x="11775" y="6839"/>
                  </a:cubicBezTo>
                  <a:cubicBezTo>
                    <a:pt x="10074" y="6205"/>
                    <a:pt x="9940" y="2936"/>
                    <a:pt x="9974" y="968"/>
                  </a:cubicBezTo>
                  <a:cubicBezTo>
                    <a:pt x="9440" y="601"/>
                    <a:pt x="8940" y="267"/>
                    <a:pt x="8573" y="1"/>
                  </a:cubicBezTo>
                  <a:close/>
                </a:path>
              </a:pathLst>
            </a:custGeom>
            <a:solidFill>
              <a:srgbClr val="EF4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52"/>
            <p:cNvSpPr/>
            <p:nvPr/>
          </p:nvSpPr>
          <p:spPr>
            <a:xfrm>
              <a:off x="2957598" y="3315410"/>
              <a:ext cx="85422" cy="121407"/>
            </a:xfrm>
            <a:custGeom>
              <a:avLst/>
              <a:gdLst/>
              <a:ahLst/>
              <a:cxnLst/>
              <a:rect l="l" t="t" r="r" b="b"/>
              <a:pathLst>
                <a:path w="6039" h="8583" extrusionOk="0">
                  <a:moveTo>
                    <a:pt x="10" y="1"/>
                  </a:moveTo>
                  <a:cubicBezTo>
                    <a:pt x="5" y="1"/>
                    <a:pt x="2" y="2"/>
                    <a:pt x="1" y="4"/>
                  </a:cubicBezTo>
                  <a:cubicBezTo>
                    <a:pt x="1" y="37"/>
                    <a:pt x="334" y="371"/>
                    <a:pt x="901" y="804"/>
                  </a:cubicBezTo>
                  <a:cubicBezTo>
                    <a:pt x="1502" y="1204"/>
                    <a:pt x="2369" y="1671"/>
                    <a:pt x="3170" y="2172"/>
                  </a:cubicBezTo>
                  <a:cubicBezTo>
                    <a:pt x="3937" y="2706"/>
                    <a:pt x="4604" y="3339"/>
                    <a:pt x="4904" y="3906"/>
                  </a:cubicBezTo>
                  <a:cubicBezTo>
                    <a:pt x="5004" y="4073"/>
                    <a:pt x="5071" y="4207"/>
                    <a:pt x="5104" y="4340"/>
                  </a:cubicBezTo>
                  <a:cubicBezTo>
                    <a:pt x="5171" y="4473"/>
                    <a:pt x="5204" y="4574"/>
                    <a:pt x="5238" y="4674"/>
                  </a:cubicBezTo>
                  <a:cubicBezTo>
                    <a:pt x="5271" y="4740"/>
                    <a:pt x="5338" y="4840"/>
                    <a:pt x="5338" y="4874"/>
                  </a:cubicBezTo>
                  <a:lnTo>
                    <a:pt x="5338" y="4974"/>
                  </a:lnTo>
                  <a:cubicBezTo>
                    <a:pt x="5338" y="4974"/>
                    <a:pt x="5371" y="5007"/>
                    <a:pt x="5371" y="5041"/>
                  </a:cubicBezTo>
                  <a:cubicBezTo>
                    <a:pt x="5371" y="5074"/>
                    <a:pt x="5404" y="5174"/>
                    <a:pt x="5404" y="5241"/>
                  </a:cubicBezTo>
                  <a:cubicBezTo>
                    <a:pt x="5404" y="5407"/>
                    <a:pt x="5438" y="5708"/>
                    <a:pt x="5404" y="6008"/>
                  </a:cubicBezTo>
                  <a:cubicBezTo>
                    <a:pt x="5371" y="6308"/>
                    <a:pt x="5238" y="6675"/>
                    <a:pt x="5038" y="7009"/>
                  </a:cubicBezTo>
                  <a:cubicBezTo>
                    <a:pt x="4771" y="7342"/>
                    <a:pt x="4504" y="7676"/>
                    <a:pt x="4104" y="7909"/>
                  </a:cubicBezTo>
                  <a:cubicBezTo>
                    <a:pt x="3737" y="8176"/>
                    <a:pt x="3270" y="8276"/>
                    <a:pt x="2869" y="8276"/>
                  </a:cubicBezTo>
                  <a:cubicBezTo>
                    <a:pt x="2436" y="8276"/>
                    <a:pt x="2035" y="8143"/>
                    <a:pt x="1769" y="7909"/>
                  </a:cubicBezTo>
                  <a:cubicBezTo>
                    <a:pt x="1253" y="7523"/>
                    <a:pt x="1049" y="7074"/>
                    <a:pt x="975" y="7074"/>
                  </a:cubicBezTo>
                  <a:cubicBezTo>
                    <a:pt x="973" y="7074"/>
                    <a:pt x="970" y="7074"/>
                    <a:pt x="968" y="7075"/>
                  </a:cubicBezTo>
                  <a:cubicBezTo>
                    <a:pt x="935" y="7075"/>
                    <a:pt x="968" y="7175"/>
                    <a:pt x="1068" y="7342"/>
                  </a:cubicBezTo>
                  <a:cubicBezTo>
                    <a:pt x="1201" y="7509"/>
                    <a:pt x="1335" y="7776"/>
                    <a:pt x="1602" y="8043"/>
                  </a:cubicBezTo>
                  <a:cubicBezTo>
                    <a:pt x="1902" y="8343"/>
                    <a:pt x="2336" y="8543"/>
                    <a:pt x="2836" y="8576"/>
                  </a:cubicBezTo>
                  <a:cubicBezTo>
                    <a:pt x="2898" y="8581"/>
                    <a:pt x="2960" y="8583"/>
                    <a:pt x="3022" y="8583"/>
                  </a:cubicBezTo>
                  <a:cubicBezTo>
                    <a:pt x="3467" y="8583"/>
                    <a:pt x="3928" y="8477"/>
                    <a:pt x="4337" y="8243"/>
                  </a:cubicBezTo>
                  <a:cubicBezTo>
                    <a:pt x="4771" y="8009"/>
                    <a:pt x="5171" y="7642"/>
                    <a:pt x="5438" y="7242"/>
                  </a:cubicBezTo>
                  <a:cubicBezTo>
                    <a:pt x="5705" y="6875"/>
                    <a:pt x="5871" y="6475"/>
                    <a:pt x="5938" y="6075"/>
                  </a:cubicBezTo>
                  <a:cubicBezTo>
                    <a:pt x="6038" y="5708"/>
                    <a:pt x="6038" y="5374"/>
                    <a:pt x="6005" y="5174"/>
                  </a:cubicBezTo>
                  <a:cubicBezTo>
                    <a:pt x="6005" y="5041"/>
                    <a:pt x="5938" y="4974"/>
                    <a:pt x="5938" y="4907"/>
                  </a:cubicBezTo>
                  <a:cubicBezTo>
                    <a:pt x="5905" y="4874"/>
                    <a:pt x="5905" y="4840"/>
                    <a:pt x="5905" y="4840"/>
                  </a:cubicBezTo>
                  <a:cubicBezTo>
                    <a:pt x="5905" y="4840"/>
                    <a:pt x="5871" y="4807"/>
                    <a:pt x="5871" y="4740"/>
                  </a:cubicBezTo>
                  <a:cubicBezTo>
                    <a:pt x="5871" y="4674"/>
                    <a:pt x="5838" y="4574"/>
                    <a:pt x="5771" y="4507"/>
                  </a:cubicBezTo>
                  <a:cubicBezTo>
                    <a:pt x="5738" y="4373"/>
                    <a:pt x="5671" y="4240"/>
                    <a:pt x="5605" y="4140"/>
                  </a:cubicBezTo>
                  <a:cubicBezTo>
                    <a:pt x="5538" y="3973"/>
                    <a:pt x="5438" y="3840"/>
                    <a:pt x="5371" y="3673"/>
                  </a:cubicBezTo>
                  <a:cubicBezTo>
                    <a:pt x="5004" y="3006"/>
                    <a:pt x="4237" y="2305"/>
                    <a:pt x="3370" y="1838"/>
                  </a:cubicBezTo>
                  <a:cubicBezTo>
                    <a:pt x="2536" y="1338"/>
                    <a:pt x="1668" y="904"/>
                    <a:pt x="1035" y="571"/>
                  </a:cubicBezTo>
                  <a:cubicBezTo>
                    <a:pt x="437" y="256"/>
                    <a:pt x="77" y="1"/>
                    <a:pt x="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52"/>
            <p:cNvSpPr/>
            <p:nvPr/>
          </p:nvSpPr>
          <p:spPr>
            <a:xfrm>
              <a:off x="2997699" y="3443267"/>
              <a:ext cx="57118" cy="87826"/>
            </a:xfrm>
            <a:custGeom>
              <a:avLst/>
              <a:gdLst/>
              <a:ahLst/>
              <a:cxnLst/>
              <a:rect l="l" t="t" r="r" b="b"/>
              <a:pathLst>
                <a:path w="4038" h="6209" extrusionOk="0">
                  <a:moveTo>
                    <a:pt x="46" y="1"/>
                  </a:moveTo>
                  <a:cubicBezTo>
                    <a:pt x="41" y="1"/>
                    <a:pt x="37" y="2"/>
                    <a:pt x="34" y="4"/>
                  </a:cubicBezTo>
                  <a:cubicBezTo>
                    <a:pt x="34" y="38"/>
                    <a:pt x="268" y="305"/>
                    <a:pt x="735" y="672"/>
                  </a:cubicBezTo>
                  <a:cubicBezTo>
                    <a:pt x="1168" y="1039"/>
                    <a:pt x="1736" y="1506"/>
                    <a:pt x="2269" y="2039"/>
                  </a:cubicBezTo>
                  <a:cubicBezTo>
                    <a:pt x="2770" y="2606"/>
                    <a:pt x="3203" y="3207"/>
                    <a:pt x="3337" y="3707"/>
                  </a:cubicBezTo>
                  <a:cubicBezTo>
                    <a:pt x="3337" y="3774"/>
                    <a:pt x="3370" y="3841"/>
                    <a:pt x="3370" y="3874"/>
                  </a:cubicBezTo>
                  <a:lnTo>
                    <a:pt x="3370" y="4041"/>
                  </a:lnTo>
                  <a:lnTo>
                    <a:pt x="3370" y="4308"/>
                  </a:lnTo>
                  <a:lnTo>
                    <a:pt x="3370" y="4508"/>
                  </a:lnTo>
                  <a:cubicBezTo>
                    <a:pt x="3370" y="4508"/>
                    <a:pt x="3370" y="4875"/>
                    <a:pt x="3170" y="5308"/>
                  </a:cubicBezTo>
                  <a:cubicBezTo>
                    <a:pt x="3036" y="5508"/>
                    <a:pt x="2870" y="5675"/>
                    <a:pt x="2569" y="5675"/>
                  </a:cubicBezTo>
                  <a:cubicBezTo>
                    <a:pt x="2538" y="5679"/>
                    <a:pt x="2507" y="5680"/>
                    <a:pt x="2476" y="5680"/>
                  </a:cubicBezTo>
                  <a:cubicBezTo>
                    <a:pt x="2201" y="5680"/>
                    <a:pt x="1908" y="5554"/>
                    <a:pt x="1669" y="5375"/>
                  </a:cubicBezTo>
                  <a:cubicBezTo>
                    <a:pt x="1068" y="4975"/>
                    <a:pt x="601" y="4341"/>
                    <a:pt x="401" y="3841"/>
                  </a:cubicBezTo>
                  <a:cubicBezTo>
                    <a:pt x="201" y="3307"/>
                    <a:pt x="234" y="2940"/>
                    <a:pt x="201" y="2940"/>
                  </a:cubicBezTo>
                  <a:cubicBezTo>
                    <a:pt x="168" y="2940"/>
                    <a:pt x="1" y="3340"/>
                    <a:pt x="201" y="3974"/>
                  </a:cubicBezTo>
                  <a:cubicBezTo>
                    <a:pt x="368" y="4541"/>
                    <a:pt x="768" y="5242"/>
                    <a:pt x="1435" y="5742"/>
                  </a:cubicBezTo>
                  <a:cubicBezTo>
                    <a:pt x="1769" y="6009"/>
                    <a:pt x="2169" y="6209"/>
                    <a:pt x="2603" y="6209"/>
                  </a:cubicBezTo>
                  <a:cubicBezTo>
                    <a:pt x="2803" y="6209"/>
                    <a:pt x="3070" y="6176"/>
                    <a:pt x="3237" y="6042"/>
                  </a:cubicBezTo>
                  <a:cubicBezTo>
                    <a:pt x="3403" y="5942"/>
                    <a:pt x="3570" y="5775"/>
                    <a:pt x="3637" y="5642"/>
                  </a:cubicBezTo>
                  <a:cubicBezTo>
                    <a:pt x="4037" y="5008"/>
                    <a:pt x="4004" y="4608"/>
                    <a:pt x="4037" y="4608"/>
                  </a:cubicBezTo>
                  <a:lnTo>
                    <a:pt x="4037" y="4308"/>
                  </a:lnTo>
                  <a:cubicBezTo>
                    <a:pt x="4037" y="4207"/>
                    <a:pt x="4037" y="4107"/>
                    <a:pt x="4004" y="3974"/>
                  </a:cubicBezTo>
                  <a:cubicBezTo>
                    <a:pt x="4004" y="3874"/>
                    <a:pt x="3937" y="3841"/>
                    <a:pt x="3937" y="3774"/>
                  </a:cubicBezTo>
                  <a:cubicBezTo>
                    <a:pt x="3904" y="3707"/>
                    <a:pt x="3904" y="3640"/>
                    <a:pt x="3870" y="3540"/>
                  </a:cubicBezTo>
                  <a:cubicBezTo>
                    <a:pt x="3770" y="3273"/>
                    <a:pt x="3570" y="2940"/>
                    <a:pt x="3370" y="2640"/>
                  </a:cubicBezTo>
                  <a:cubicBezTo>
                    <a:pt x="3170" y="2306"/>
                    <a:pt x="2870" y="2006"/>
                    <a:pt x="2569" y="1772"/>
                  </a:cubicBezTo>
                  <a:cubicBezTo>
                    <a:pt x="2002" y="1272"/>
                    <a:pt x="1369" y="838"/>
                    <a:pt x="868" y="505"/>
                  </a:cubicBezTo>
                  <a:cubicBezTo>
                    <a:pt x="404" y="195"/>
                    <a:pt x="112" y="1"/>
                    <a:pt x="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52"/>
            <p:cNvSpPr/>
            <p:nvPr/>
          </p:nvSpPr>
          <p:spPr>
            <a:xfrm>
              <a:off x="3009496" y="3527147"/>
              <a:ext cx="50031" cy="108704"/>
            </a:xfrm>
            <a:custGeom>
              <a:avLst/>
              <a:gdLst/>
              <a:ahLst/>
              <a:cxnLst/>
              <a:rect l="l" t="t" r="r" b="b"/>
              <a:pathLst>
                <a:path w="3537" h="7685" extrusionOk="0">
                  <a:moveTo>
                    <a:pt x="2187" y="1"/>
                  </a:moveTo>
                  <a:cubicBezTo>
                    <a:pt x="2179" y="1"/>
                    <a:pt x="2173" y="4"/>
                    <a:pt x="2169" y="12"/>
                  </a:cubicBezTo>
                  <a:cubicBezTo>
                    <a:pt x="2102" y="45"/>
                    <a:pt x="2269" y="279"/>
                    <a:pt x="2436" y="679"/>
                  </a:cubicBezTo>
                  <a:cubicBezTo>
                    <a:pt x="2603" y="1079"/>
                    <a:pt x="2836" y="1613"/>
                    <a:pt x="2903" y="2180"/>
                  </a:cubicBezTo>
                  <a:cubicBezTo>
                    <a:pt x="2936" y="2747"/>
                    <a:pt x="3003" y="3281"/>
                    <a:pt x="2903" y="3715"/>
                  </a:cubicBezTo>
                  <a:cubicBezTo>
                    <a:pt x="2903" y="3915"/>
                    <a:pt x="2870" y="4082"/>
                    <a:pt x="2836" y="4215"/>
                  </a:cubicBezTo>
                  <a:cubicBezTo>
                    <a:pt x="2770" y="4282"/>
                    <a:pt x="2770" y="4382"/>
                    <a:pt x="2770" y="4382"/>
                  </a:cubicBezTo>
                  <a:cubicBezTo>
                    <a:pt x="2770" y="4382"/>
                    <a:pt x="2770" y="4415"/>
                    <a:pt x="2736" y="4549"/>
                  </a:cubicBezTo>
                  <a:cubicBezTo>
                    <a:pt x="2703" y="4682"/>
                    <a:pt x="2703" y="4849"/>
                    <a:pt x="2603" y="5049"/>
                  </a:cubicBezTo>
                  <a:cubicBezTo>
                    <a:pt x="2503" y="5416"/>
                    <a:pt x="2202" y="5916"/>
                    <a:pt x="1869" y="6383"/>
                  </a:cubicBezTo>
                  <a:cubicBezTo>
                    <a:pt x="1502" y="6784"/>
                    <a:pt x="1035" y="7117"/>
                    <a:pt x="668" y="7351"/>
                  </a:cubicBezTo>
                  <a:cubicBezTo>
                    <a:pt x="234" y="7517"/>
                    <a:pt x="1" y="7617"/>
                    <a:pt x="1" y="7684"/>
                  </a:cubicBezTo>
                  <a:cubicBezTo>
                    <a:pt x="1" y="7684"/>
                    <a:pt x="268" y="7684"/>
                    <a:pt x="768" y="7551"/>
                  </a:cubicBezTo>
                  <a:cubicBezTo>
                    <a:pt x="1202" y="7384"/>
                    <a:pt x="1735" y="7050"/>
                    <a:pt x="2202" y="6617"/>
                  </a:cubicBezTo>
                  <a:cubicBezTo>
                    <a:pt x="2669" y="6183"/>
                    <a:pt x="3003" y="5616"/>
                    <a:pt x="3170" y="5216"/>
                  </a:cubicBezTo>
                  <a:cubicBezTo>
                    <a:pt x="3270" y="5016"/>
                    <a:pt x="3337" y="4782"/>
                    <a:pt x="3370" y="4682"/>
                  </a:cubicBezTo>
                  <a:cubicBezTo>
                    <a:pt x="3403" y="4549"/>
                    <a:pt x="3403" y="4449"/>
                    <a:pt x="3403" y="4449"/>
                  </a:cubicBezTo>
                  <a:cubicBezTo>
                    <a:pt x="3403" y="4449"/>
                    <a:pt x="3437" y="4382"/>
                    <a:pt x="3437" y="4248"/>
                  </a:cubicBezTo>
                  <a:cubicBezTo>
                    <a:pt x="3437" y="4115"/>
                    <a:pt x="3503" y="3948"/>
                    <a:pt x="3503" y="3715"/>
                  </a:cubicBezTo>
                  <a:cubicBezTo>
                    <a:pt x="3537" y="3248"/>
                    <a:pt x="3437" y="2614"/>
                    <a:pt x="3337" y="2047"/>
                  </a:cubicBezTo>
                  <a:cubicBezTo>
                    <a:pt x="3170" y="1446"/>
                    <a:pt x="2903" y="913"/>
                    <a:pt x="2669" y="546"/>
                  </a:cubicBezTo>
                  <a:cubicBezTo>
                    <a:pt x="2433" y="221"/>
                    <a:pt x="2249" y="1"/>
                    <a:pt x="21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52"/>
            <p:cNvSpPr/>
            <p:nvPr/>
          </p:nvSpPr>
          <p:spPr>
            <a:xfrm>
              <a:off x="2465423" y="3240470"/>
              <a:ext cx="541739" cy="453828"/>
            </a:xfrm>
            <a:custGeom>
              <a:avLst/>
              <a:gdLst/>
              <a:ahLst/>
              <a:cxnLst/>
              <a:rect l="l" t="t" r="r" b="b"/>
              <a:pathLst>
                <a:path w="38299" h="32084" extrusionOk="0">
                  <a:moveTo>
                    <a:pt x="20094" y="0"/>
                  </a:moveTo>
                  <a:cubicBezTo>
                    <a:pt x="18795" y="0"/>
                    <a:pt x="17473" y="173"/>
                    <a:pt x="16149" y="532"/>
                  </a:cubicBezTo>
                  <a:cubicBezTo>
                    <a:pt x="3940" y="3867"/>
                    <a:pt x="1939" y="14375"/>
                    <a:pt x="2206" y="16810"/>
                  </a:cubicBezTo>
                  <a:cubicBezTo>
                    <a:pt x="2506" y="19212"/>
                    <a:pt x="6442" y="21780"/>
                    <a:pt x="6442" y="21780"/>
                  </a:cubicBezTo>
                  <a:cubicBezTo>
                    <a:pt x="5956" y="21692"/>
                    <a:pt x="5518" y="21651"/>
                    <a:pt x="5124" y="21651"/>
                  </a:cubicBezTo>
                  <a:cubicBezTo>
                    <a:pt x="0" y="21651"/>
                    <a:pt x="2401" y="28592"/>
                    <a:pt x="5808" y="29119"/>
                  </a:cubicBezTo>
                  <a:cubicBezTo>
                    <a:pt x="6185" y="29173"/>
                    <a:pt x="6526" y="29198"/>
                    <a:pt x="6835" y="29198"/>
                  </a:cubicBezTo>
                  <a:cubicBezTo>
                    <a:pt x="9542" y="29198"/>
                    <a:pt x="9811" y="27317"/>
                    <a:pt x="9811" y="27317"/>
                  </a:cubicBezTo>
                  <a:cubicBezTo>
                    <a:pt x="9811" y="27317"/>
                    <a:pt x="11646" y="30486"/>
                    <a:pt x="18351" y="31721"/>
                  </a:cubicBezTo>
                  <a:cubicBezTo>
                    <a:pt x="19626" y="31963"/>
                    <a:pt x="20941" y="32084"/>
                    <a:pt x="22265" y="32084"/>
                  </a:cubicBezTo>
                  <a:cubicBezTo>
                    <a:pt x="25303" y="32084"/>
                    <a:pt x="28385" y="31451"/>
                    <a:pt x="31126" y="30219"/>
                  </a:cubicBezTo>
                  <a:cubicBezTo>
                    <a:pt x="34028" y="28952"/>
                    <a:pt x="38298" y="24982"/>
                    <a:pt x="37231" y="21380"/>
                  </a:cubicBezTo>
                  <a:cubicBezTo>
                    <a:pt x="36864" y="20113"/>
                    <a:pt x="35731" y="18946"/>
                    <a:pt x="34397" y="18545"/>
                  </a:cubicBezTo>
                  <a:lnTo>
                    <a:pt x="34397" y="18545"/>
                  </a:lnTo>
                  <a:cubicBezTo>
                    <a:pt x="34401" y="18546"/>
                    <a:pt x="34404" y="18546"/>
                    <a:pt x="34407" y="18546"/>
                  </a:cubicBezTo>
                  <a:cubicBezTo>
                    <a:pt x="34715" y="18546"/>
                    <a:pt x="35463" y="14704"/>
                    <a:pt x="35496" y="14375"/>
                  </a:cubicBezTo>
                  <a:cubicBezTo>
                    <a:pt x="35830" y="10505"/>
                    <a:pt x="33328" y="6936"/>
                    <a:pt x="30659" y="4368"/>
                  </a:cubicBezTo>
                  <a:cubicBezTo>
                    <a:pt x="27706" y="1564"/>
                    <a:pt x="24001" y="0"/>
                    <a:pt x="20094"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52"/>
            <p:cNvSpPr/>
            <p:nvPr/>
          </p:nvSpPr>
          <p:spPr>
            <a:xfrm>
              <a:off x="2499922" y="3489563"/>
              <a:ext cx="50964" cy="48616"/>
            </a:xfrm>
            <a:custGeom>
              <a:avLst/>
              <a:gdLst/>
              <a:ahLst/>
              <a:cxnLst/>
              <a:rect l="l" t="t" r="r" b="b"/>
              <a:pathLst>
                <a:path w="3603" h="3437" extrusionOk="0">
                  <a:moveTo>
                    <a:pt x="0" y="0"/>
                  </a:moveTo>
                  <a:cubicBezTo>
                    <a:pt x="534" y="1335"/>
                    <a:pt x="1902" y="2569"/>
                    <a:pt x="2902" y="3370"/>
                  </a:cubicBezTo>
                  <a:cubicBezTo>
                    <a:pt x="3102" y="3403"/>
                    <a:pt x="3369" y="3436"/>
                    <a:pt x="3603" y="3436"/>
                  </a:cubicBezTo>
                  <a:cubicBezTo>
                    <a:pt x="3603" y="3436"/>
                    <a:pt x="1168" y="1868"/>
                    <a:pt x="0"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52"/>
            <p:cNvSpPr/>
            <p:nvPr/>
          </p:nvSpPr>
          <p:spPr>
            <a:xfrm>
              <a:off x="2501804" y="3528731"/>
              <a:ext cx="504877" cy="166218"/>
            </a:xfrm>
            <a:custGeom>
              <a:avLst/>
              <a:gdLst/>
              <a:ahLst/>
              <a:cxnLst/>
              <a:rect l="l" t="t" r="r" b="b"/>
              <a:pathLst>
                <a:path w="35693" h="11751" extrusionOk="0">
                  <a:moveTo>
                    <a:pt x="34158" y="0"/>
                  </a:moveTo>
                  <a:cubicBezTo>
                    <a:pt x="34167" y="15"/>
                    <a:pt x="34176" y="30"/>
                    <a:pt x="34185" y="45"/>
                  </a:cubicBezTo>
                  <a:lnTo>
                    <a:pt x="34185" y="45"/>
                  </a:lnTo>
                  <a:cubicBezTo>
                    <a:pt x="34177" y="29"/>
                    <a:pt x="34168" y="14"/>
                    <a:pt x="34158" y="0"/>
                  </a:cubicBezTo>
                  <a:close/>
                  <a:moveTo>
                    <a:pt x="34185" y="45"/>
                  </a:moveTo>
                  <a:cubicBezTo>
                    <a:pt x="34235" y="138"/>
                    <a:pt x="34263" y="248"/>
                    <a:pt x="34292" y="334"/>
                  </a:cubicBezTo>
                  <a:cubicBezTo>
                    <a:pt x="35326" y="3936"/>
                    <a:pt x="31089" y="7872"/>
                    <a:pt x="28154" y="9173"/>
                  </a:cubicBezTo>
                  <a:cubicBezTo>
                    <a:pt x="25436" y="10405"/>
                    <a:pt x="22361" y="11037"/>
                    <a:pt x="19325" y="11037"/>
                  </a:cubicBezTo>
                  <a:cubicBezTo>
                    <a:pt x="18002" y="11037"/>
                    <a:pt x="16687" y="10917"/>
                    <a:pt x="15412" y="10674"/>
                  </a:cubicBezTo>
                  <a:cubicBezTo>
                    <a:pt x="8740" y="9440"/>
                    <a:pt x="6872" y="6271"/>
                    <a:pt x="6872" y="6271"/>
                  </a:cubicBezTo>
                  <a:cubicBezTo>
                    <a:pt x="6872" y="6271"/>
                    <a:pt x="6604" y="8152"/>
                    <a:pt x="3896" y="8152"/>
                  </a:cubicBezTo>
                  <a:cubicBezTo>
                    <a:pt x="3587" y="8152"/>
                    <a:pt x="3246" y="8127"/>
                    <a:pt x="2869" y="8073"/>
                  </a:cubicBezTo>
                  <a:cubicBezTo>
                    <a:pt x="1702" y="7906"/>
                    <a:pt x="701" y="7005"/>
                    <a:pt x="1" y="5938"/>
                  </a:cubicBezTo>
                  <a:lnTo>
                    <a:pt x="1" y="5938"/>
                  </a:lnTo>
                  <a:cubicBezTo>
                    <a:pt x="634" y="7339"/>
                    <a:pt x="1835" y="8573"/>
                    <a:pt x="3236" y="8773"/>
                  </a:cubicBezTo>
                  <a:cubicBezTo>
                    <a:pt x="3613" y="8828"/>
                    <a:pt x="3954" y="8852"/>
                    <a:pt x="4263" y="8852"/>
                  </a:cubicBezTo>
                  <a:cubicBezTo>
                    <a:pt x="6970" y="8852"/>
                    <a:pt x="7239" y="6972"/>
                    <a:pt x="7239" y="6972"/>
                  </a:cubicBezTo>
                  <a:cubicBezTo>
                    <a:pt x="7239" y="6972"/>
                    <a:pt x="9074" y="10141"/>
                    <a:pt x="15779" y="11408"/>
                  </a:cubicBezTo>
                  <a:cubicBezTo>
                    <a:pt x="17032" y="11637"/>
                    <a:pt x="18325" y="11750"/>
                    <a:pt x="19624" y="11750"/>
                  </a:cubicBezTo>
                  <a:cubicBezTo>
                    <a:pt x="22682" y="11750"/>
                    <a:pt x="25782" y="11124"/>
                    <a:pt x="28521" y="9907"/>
                  </a:cubicBezTo>
                  <a:cubicBezTo>
                    <a:pt x="31456" y="8606"/>
                    <a:pt x="35693" y="4637"/>
                    <a:pt x="34659" y="1068"/>
                  </a:cubicBezTo>
                  <a:cubicBezTo>
                    <a:pt x="34531" y="685"/>
                    <a:pt x="34373" y="364"/>
                    <a:pt x="34185" y="45"/>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52"/>
            <p:cNvSpPr/>
            <p:nvPr/>
          </p:nvSpPr>
          <p:spPr>
            <a:xfrm>
              <a:off x="2946749" y="3364055"/>
              <a:ext cx="23127" cy="132128"/>
            </a:xfrm>
            <a:custGeom>
              <a:avLst/>
              <a:gdLst/>
              <a:ahLst/>
              <a:cxnLst/>
              <a:rect l="l" t="t" r="r" b="b"/>
              <a:pathLst>
                <a:path w="1635" h="9341" extrusionOk="0">
                  <a:moveTo>
                    <a:pt x="67" y="0"/>
                  </a:moveTo>
                  <a:lnTo>
                    <a:pt x="67" y="0"/>
                  </a:lnTo>
                  <a:cubicBezTo>
                    <a:pt x="801" y="1568"/>
                    <a:pt x="1201" y="3236"/>
                    <a:pt x="1101" y="4937"/>
                  </a:cubicBezTo>
                  <a:cubicBezTo>
                    <a:pt x="1035" y="5300"/>
                    <a:pt x="319" y="9142"/>
                    <a:pt x="12" y="9142"/>
                  </a:cubicBezTo>
                  <a:cubicBezTo>
                    <a:pt x="8" y="9142"/>
                    <a:pt x="4" y="9142"/>
                    <a:pt x="0" y="9140"/>
                  </a:cubicBezTo>
                  <a:lnTo>
                    <a:pt x="0" y="9140"/>
                  </a:lnTo>
                  <a:cubicBezTo>
                    <a:pt x="201" y="9207"/>
                    <a:pt x="434" y="9274"/>
                    <a:pt x="634" y="9340"/>
                  </a:cubicBezTo>
                  <a:cubicBezTo>
                    <a:pt x="1001" y="8340"/>
                    <a:pt x="1435" y="5905"/>
                    <a:pt x="1468" y="5604"/>
                  </a:cubicBezTo>
                  <a:cubicBezTo>
                    <a:pt x="1635" y="3636"/>
                    <a:pt x="1034" y="1735"/>
                    <a:pt x="67"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52"/>
            <p:cNvSpPr/>
            <p:nvPr/>
          </p:nvSpPr>
          <p:spPr>
            <a:xfrm>
              <a:off x="2651854" y="3565522"/>
              <a:ext cx="129299" cy="82593"/>
            </a:xfrm>
            <a:custGeom>
              <a:avLst/>
              <a:gdLst/>
              <a:ahLst/>
              <a:cxnLst/>
              <a:rect l="l" t="t" r="r" b="b"/>
              <a:pathLst>
                <a:path w="9141" h="5839" extrusionOk="0">
                  <a:moveTo>
                    <a:pt x="4603" y="1"/>
                  </a:moveTo>
                  <a:cubicBezTo>
                    <a:pt x="2035" y="1"/>
                    <a:pt x="0" y="1302"/>
                    <a:pt x="34" y="2903"/>
                  </a:cubicBezTo>
                  <a:cubicBezTo>
                    <a:pt x="34" y="4538"/>
                    <a:pt x="2102" y="5838"/>
                    <a:pt x="4603" y="5838"/>
                  </a:cubicBezTo>
                  <a:cubicBezTo>
                    <a:pt x="7105" y="5838"/>
                    <a:pt x="9140" y="4538"/>
                    <a:pt x="9140" y="2903"/>
                  </a:cubicBezTo>
                  <a:cubicBezTo>
                    <a:pt x="9140" y="1302"/>
                    <a:pt x="7105" y="1"/>
                    <a:pt x="4603"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52"/>
            <p:cNvSpPr/>
            <p:nvPr/>
          </p:nvSpPr>
          <p:spPr>
            <a:xfrm>
              <a:off x="2901456" y="3504189"/>
              <a:ext cx="93909" cy="85365"/>
            </a:xfrm>
            <a:custGeom>
              <a:avLst/>
              <a:gdLst/>
              <a:ahLst/>
              <a:cxnLst/>
              <a:rect l="l" t="t" r="r" b="b"/>
              <a:pathLst>
                <a:path w="6639" h="6035" extrusionOk="0">
                  <a:moveTo>
                    <a:pt x="3736" y="1"/>
                  </a:moveTo>
                  <a:lnTo>
                    <a:pt x="3503" y="134"/>
                  </a:lnTo>
                  <a:cubicBezTo>
                    <a:pt x="1234" y="1201"/>
                    <a:pt x="0" y="3236"/>
                    <a:pt x="667" y="4704"/>
                  </a:cubicBezTo>
                  <a:cubicBezTo>
                    <a:pt x="1063" y="5575"/>
                    <a:pt x="2070" y="6035"/>
                    <a:pt x="3297" y="6035"/>
                  </a:cubicBezTo>
                  <a:cubicBezTo>
                    <a:pt x="4138" y="6035"/>
                    <a:pt x="5082" y="5819"/>
                    <a:pt x="6004" y="5371"/>
                  </a:cubicBezTo>
                  <a:cubicBezTo>
                    <a:pt x="6138" y="5304"/>
                    <a:pt x="6238" y="5238"/>
                    <a:pt x="6371" y="5171"/>
                  </a:cubicBezTo>
                  <a:cubicBezTo>
                    <a:pt x="6571" y="4370"/>
                    <a:pt x="6638" y="3536"/>
                    <a:pt x="6371" y="2736"/>
                  </a:cubicBezTo>
                  <a:cubicBezTo>
                    <a:pt x="6038" y="1502"/>
                    <a:pt x="5004" y="401"/>
                    <a:pt x="3736"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52"/>
            <p:cNvSpPr/>
            <p:nvPr/>
          </p:nvSpPr>
          <p:spPr>
            <a:xfrm>
              <a:off x="2531536" y="3577319"/>
              <a:ext cx="44359" cy="58532"/>
            </a:xfrm>
            <a:custGeom>
              <a:avLst/>
              <a:gdLst/>
              <a:ahLst/>
              <a:cxnLst/>
              <a:rect l="l" t="t" r="r" b="b"/>
              <a:pathLst>
                <a:path w="3136" h="4138" extrusionOk="0">
                  <a:moveTo>
                    <a:pt x="1835" y="1635"/>
                  </a:moveTo>
                  <a:cubicBezTo>
                    <a:pt x="1535" y="1702"/>
                    <a:pt x="1268" y="1802"/>
                    <a:pt x="1001" y="1902"/>
                  </a:cubicBezTo>
                  <a:cubicBezTo>
                    <a:pt x="767" y="2036"/>
                    <a:pt x="434" y="2303"/>
                    <a:pt x="334" y="2669"/>
                  </a:cubicBezTo>
                  <a:lnTo>
                    <a:pt x="334" y="2903"/>
                  </a:lnTo>
                  <a:cubicBezTo>
                    <a:pt x="334" y="3003"/>
                    <a:pt x="367" y="3070"/>
                    <a:pt x="367" y="3170"/>
                  </a:cubicBezTo>
                  <a:cubicBezTo>
                    <a:pt x="434" y="3303"/>
                    <a:pt x="467" y="3403"/>
                    <a:pt x="601" y="3537"/>
                  </a:cubicBezTo>
                  <a:cubicBezTo>
                    <a:pt x="634" y="3570"/>
                    <a:pt x="667" y="3670"/>
                    <a:pt x="701" y="3704"/>
                  </a:cubicBezTo>
                  <a:cubicBezTo>
                    <a:pt x="767" y="3737"/>
                    <a:pt x="834" y="3804"/>
                    <a:pt x="867" y="3837"/>
                  </a:cubicBezTo>
                  <a:cubicBezTo>
                    <a:pt x="967" y="3904"/>
                    <a:pt x="1101" y="3970"/>
                    <a:pt x="1201" y="4004"/>
                  </a:cubicBezTo>
                  <a:cubicBezTo>
                    <a:pt x="1635" y="4137"/>
                    <a:pt x="1968" y="4004"/>
                    <a:pt x="2168" y="3970"/>
                  </a:cubicBezTo>
                  <a:cubicBezTo>
                    <a:pt x="2302" y="3904"/>
                    <a:pt x="2335" y="3870"/>
                    <a:pt x="2435" y="3870"/>
                  </a:cubicBezTo>
                  <a:cubicBezTo>
                    <a:pt x="2469" y="3837"/>
                    <a:pt x="2502" y="3837"/>
                    <a:pt x="2502" y="3837"/>
                  </a:cubicBezTo>
                  <a:lnTo>
                    <a:pt x="2435" y="3837"/>
                  </a:lnTo>
                  <a:cubicBezTo>
                    <a:pt x="2368" y="3837"/>
                    <a:pt x="2302" y="3837"/>
                    <a:pt x="2168" y="3870"/>
                  </a:cubicBezTo>
                  <a:cubicBezTo>
                    <a:pt x="1968" y="3870"/>
                    <a:pt x="1635" y="3870"/>
                    <a:pt x="1334" y="3737"/>
                  </a:cubicBezTo>
                  <a:cubicBezTo>
                    <a:pt x="1268" y="3704"/>
                    <a:pt x="1168" y="3670"/>
                    <a:pt x="1134" y="3570"/>
                  </a:cubicBezTo>
                  <a:lnTo>
                    <a:pt x="1034" y="3503"/>
                  </a:lnTo>
                  <a:cubicBezTo>
                    <a:pt x="1034" y="3470"/>
                    <a:pt x="1001" y="3403"/>
                    <a:pt x="1001" y="3370"/>
                  </a:cubicBezTo>
                  <a:cubicBezTo>
                    <a:pt x="934" y="3203"/>
                    <a:pt x="867" y="3003"/>
                    <a:pt x="934" y="2870"/>
                  </a:cubicBezTo>
                  <a:cubicBezTo>
                    <a:pt x="967" y="2736"/>
                    <a:pt x="1134" y="2636"/>
                    <a:pt x="1334" y="2536"/>
                  </a:cubicBezTo>
                  <a:cubicBezTo>
                    <a:pt x="1535" y="2469"/>
                    <a:pt x="1801" y="2369"/>
                    <a:pt x="2102" y="2303"/>
                  </a:cubicBezTo>
                  <a:lnTo>
                    <a:pt x="2469" y="2169"/>
                  </a:lnTo>
                  <a:cubicBezTo>
                    <a:pt x="2702" y="2069"/>
                    <a:pt x="2936" y="2002"/>
                    <a:pt x="3136" y="1902"/>
                  </a:cubicBezTo>
                  <a:cubicBezTo>
                    <a:pt x="3002" y="1702"/>
                    <a:pt x="2936" y="1502"/>
                    <a:pt x="2802" y="1335"/>
                  </a:cubicBezTo>
                  <a:cubicBezTo>
                    <a:pt x="2769" y="1268"/>
                    <a:pt x="2769" y="1235"/>
                    <a:pt x="2702" y="1235"/>
                  </a:cubicBezTo>
                  <a:lnTo>
                    <a:pt x="2669" y="1168"/>
                  </a:lnTo>
                  <a:lnTo>
                    <a:pt x="2535" y="1035"/>
                  </a:lnTo>
                  <a:cubicBezTo>
                    <a:pt x="2368" y="868"/>
                    <a:pt x="2202" y="701"/>
                    <a:pt x="2002" y="568"/>
                  </a:cubicBezTo>
                  <a:cubicBezTo>
                    <a:pt x="1635" y="334"/>
                    <a:pt x="1268" y="168"/>
                    <a:pt x="934" y="68"/>
                  </a:cubicBezTo>
                  <a:cubicBezTo>
                    <a:pt x="601" y="1"/>
                    <a:pt x="300" y="134"/>
                    <a:pt x="167" y="234"/>
                  </a:cubicBezTo>
                  <a:cubicBezTo>
                    <a:pt x="33" y="368"/>
                    <a:pt x="0" y="435"/>
                    <a:pt x="0" y="435"/>
                  </a:cubicBezTo>
                  <a:cubicBezTo>
                    <a:pt x="0" y="435"/>
                    <a:pt x="100" y="368"/>
                    <a:pt x="200" y="334"/>
                  </a:cubicBezTo>
                  <a:cubicBezTo>
                    <a:pt x="334" y="234"/>
                    <a:pt x="601" y="234"/>
                    <a:pt x="867" y="334"/>
                  </a:cubicBezTo>
                  <a:cubicBezTo>
                    <a:pt x="1134" y="435"/>
                    <a:pt x="1434" y="668"/>
                    <a:pt x="1701" y="902"/>
                  </a:cubicBezTo>
                  <a:cubicBezTo>
                    <a:pt x="1835" y="1035"/>
                    <a:pt x="2002" y="1202"/>
                    <a:pt x="2135" y="1369"/>
                  </a:cubicBezTo>
                  <a:cubicBezTo>
                    <a:pt x="2168" y="1402"/>
                    <a:pt x="2202" y="1435"/>
                    <a:pt x="2202" y="1502"/>
                  </a:cubicBezTo>
                  <a:lnTo>
                    <a:pt x="2268" y="1569"/>
                  </a:lnTo>
                  <a:cubicBezTo>
                    <a:pt x="2268" y="1602"/>
                    <a:pt x="2302" y="1602"/>
                    <a:pt x="2302" y="1602"/>
                  </a:cubicBezTo>
                  <a:lnTo>
                    <a:pt x="2302" y="1602"/>
                  </a:lnTo>
                  <a:lnTo>
                    <a:pt x="2302" y="1602"/>
                  </a:lnTo>
                  <a:cubicBezTo>
                    <a:pt x="2035" y="1569"/>
                    <a:pt x="1968" y="1569"/>
                    <a:pt x="1835" y="1635"/>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52"/>
            <p:cNvSpPr/>
            <p:nvPr/>
          </p:nvSpPr>
          <p:spPr>
            <a:xfrm>
              <a:off x="2855216" y="3652344"/>
              <a:ext cx="17936" cy="9930"/>
            </a:xfrm>
            <a:custGeom>
              <a:avLst/>
              <a:gdLst/>
              <a:ahLst/>
              <a:cxnLst/>
              <a:rect l="l" t="t" r="r" b="b"/>
              <a:pathLst>
                <a:path w="1268" h="702" extrusionOk="0">
                  <a:moveTo>
                    <a:pt x="1234" y="201"/>
                  </a:moveTo>
                  <a:cubicBezTo>
                    <a:pt x="1268" y="368"/>
                    <a:pt x="1001" y="534"/>
                    <a:pt x="734" y="601"/>
                  </a:cubicBezTo>
                  <a:cubicBezTo>
                    <a:pt x="400" y="701"/>
                    <a:pt x="100" y="668"/>
                    <a:pt x="67" y="534"/>
                  </a:cubicBezTo>
                  <a:cubicBezTo>
                    <a:pt x="0" y="368"/>
                    <a:pt x="267" y="201"/>
                    <a:pt x="567" y="101"/>
                  </a:cubicBezTo>
                  <a:cubicBezTo>
                    <a:pt x="901" y="1"/>
                    <a:pt x="1168" y="34"/>
                    <a:pt x="1234" y="20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52"/>
            <p:cNvSpPr/>
            <p:nvPr/>
          </p:nvSpPr>
          <p:spPr>
            <a:xfrm>
              <a:off x="2814323" y="3546412"/>
              <a:ext cx="59777" cy="35235"/>
            </a:xfrm>
            <a:custGeom>
              <a:avLst/>
              <a:gdLst/>
              <a:ahLst/>
              <a:cxnLst/>
              <a:rect l="l" t="t" r="r" b="b"/>
              <a:pathLst>
                <a:path w="4226" h="2491" extrusionOk="0">
                  <a:moveTo>
                    <a:pt x="4047" y="1"/>
                  </a:moveTo>
                  <a:cubicBezTo>
                    <a:pt x="3972" y="1"/>
                    <a:pt x="3590" y="990"/>
                    <a:pt x="2658" y="1052"/>
                  </a:cubicBezTo>
                  <a:cubicBezTo>
                    <a:pt x="2558" y="1062"/>
                    <a:pt x="2454" y="1066"/>
                    <a:pt x="2347" y="1066"/>
                  </a:cubicBezTo>
                  <a:cubicBezTo>
                    <a:pt x="1908" y="1066"/>
                    <a:pt x="1425" y="997"/>
                    <a:pt x="1021" y="997"/>
                  </a:cubicBezTo>
                  <a:cubicBezTo>
                    <a:pt x="540" y="997"/>
                    <a:pt x="171" y="1094"/>
                    <a:pt x="122" y="1519"/>
                  </a:cubicBezTo>
                  <a:cubicBezTo>
                    <a:pt x="1" y="2310"/>
                    <a:pt x="602" y="2491"/>
                    <a:pt x="1545" y="2491"/>
                  </a:cubicBezTo>
                  <a:cubicBezTo>
                    <a:pt x="1635" y="2491"/>
                    <a:pt x="1728" y="2489"/>
                    <a:pt x="1824" y="2486"/>
                  </a:cubicBezTo>
                  <a:cubicBezTo>
                    <a:pt x="2858" y="2486"/>
                    <a:pt x="4225" y="1352"/>
                    <a:pt x="4059" y="18"/>
                  </a:cubicBezTo>
                  <a:cubicBezTo>
                    <a:pt x="4056" y="6"/>
                    <a:pt x="4052" y="1"/>
                    <a:pt x="4047"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52"/>
            <p:cNvSpPr/>
            <p:nvPr/>
          </p:nvSpPr>
          <p:spPr>
            <a:xfrm>
              <a:off x="2839643" y="3527316"/>
              <a:ext cx="34457" cy="43949"/>
            </a:xfrm>
            <a:custGeom>
              <a:avLst/>
              <a:gdLst/>
              <a:ahLst/>
              <a:cxnLst/>
              <a:rect l="l" t="t" r="r" b="b"/>
              <a:pathLst>
                <a:path w="2436" h="3107" extrusionOk="0">
                  <a:moveTo>
                    <a:pt x="134" y="0"/>
                  </a:moveTo>
                  <a:lnTo>
                    <a:pt x="134" y="33"/>
                  </a:lnTo>
                  <a:cubicBezTo>
                    <a:pt x="67" y="334"/>
                    <a:pt x="0" y="734"/>
                    <a:pt x="267" y="967"/>
                  </a:cubicBezTo>
                  <a:cubicBezTo>
                    <a:pt x="567" y="1201"/>
                    <a:pt x="934" y="1134"/>
                    <a:pt x="1268" y="1234"/>
                  </a:cubicBezTo>
                  <a:cubicBezTo>
                    <a:pt x="1435" y="1268"/>
                    <a:pt x="1601" y="1301"/>
                    <a:pt x="1835" y="1368"/>
                  </a:cubicBezTo>
                  <a:cubicBezTo>
                    <a:pt x="1902" y="1368"/>
                    <a:pt x="2035" y="1401"/>
                    <a:pt x="2068" y="1434"/>
                  </a:cubicBezTo>
                  <a:cubicBezTo>
                    <a:pt x="2085" y="1451"/>
                    <a:pt x="2093" y="1451"/>
                    <a:pt x="2098" y="1451"/>
                  </a:cubicBezTo>
                  <a:cubicBezTo>
                    <a:pt x="2102" y="1451"/>
                    <a:pt x="2102" y="1451"/>
                    <a:pt x="2102" y="1468"/>
                  </a:cubicBezTo>
                  <a:cubicBezTo>
                    <a:pt x="2169" y="1534"/>
                    <a:pt x="2169" y="1568"/>
                    <a:pt x="2169" y="1601"/>
                  </a:cubicBezTo>
                  <a:cubicBezTo>
                    <a:pt x="2169" y="1768"/>
                    <a:pt x="2068" y="1968"/>
                    <a:pt x="2002" y="2135"/>
                  </a:cubicBezTo>
                  <a:cubicBezTo>
                    <a:pt x="1902" y="2302"/>
                    <a:pt x="1768" y="2468"/>
                    <a:pt x="1702" y="2602"/>
                  </a:cubicBezTo>
                  <a:cubicBezTo>
                    <a:pt x="1501" y="2902"/>
                    <a:pt x="1368" y="3102"/>
                    <a:pt x="1401" y="3102"/>
                  </a:cubicBezTo>
                  <a:cubicBezTo>
                    <a:pt x="1404" y="3105"/>
                    <a:pt x="1408" y="3106"/>
                    <a:pt x="1412" y="3106"/>
                  </a:cubicBezTo>
                  <a:cubicBezTo>
                    <a:pt x="1459" y="3106"/>
                    <a:pt x="1591" y="2949"/>
                    <a:pt x="1835" y="2735"/>
                  </a:cubicBezTo>
                  <a:cubicBezTo>
                    <a:pt x="1935" y="2602"/>
                    <a:pt x="2068" y="2435"/>
                    <a:pt x="2202" y="2268"/>
                  </a:cubicBezTo>
                  <a:cubicBezTo>
                    <a:pt x="2335" y="2068"/>
                    <a:pt x="2435" y="1868"/>
                    <a:pt x="2435" y="1568"/>
                  </a:cubicBezTo>
                  <a:cubicBezTo>
                    <a:pt x="2435" y="1468"/>
                    <a:pt x="2435" y="1434"/>
                    <a:pt x="2402" y="1368"/>
                  </a:cubicBezTo>
                  <a:cubicBezTo>
                    <a:pt x="2369" y="1268"/>
                    <a:pt x="2269" y="1234"/>
                    <a:pt x="2235" y="1201"/>
                  </a:cubicBezTo>
                  <a:cubicBezTo>
                    <a:pt x="2102" y="1101"/>
                    <a:pt x="2035" y="1067"/>
                    <a:pt x="1902" y="1034"/>
                  </a:cubicBezTo>
                  <a:cubicBezTo>
                    <a:pt x="1702" y="934"/>
                    <a:pt x="1535" y="867"/>
                    <a:pt x="1368" y="834"/>
                  </a:cubicBezTo>
                  <a:cubicBezTo>
                    <a:pt x="1101" y="734"/>
                    <a:pt x="868" y="734"/>
                    <a:pt x="601" y="667"/>
                  </a:cubicBezTo>
                  <a:cubicBezTo>
                    <a:pt x="334" y="567"/>
                    <a:pt x="234" y="234"/>
                    <a:pt x="134"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52"/>
            <p:cNvSpPr/>
            <p:nvPr/>
          </p:nvSpPr>
          <p:spPr>
            <a:xfrm>
              <a:off x="2822188" y="3564504"/>
              <a:ext cx="23594" cy="8247"/>
            </a:xfrm>
            <a:custGeom>
              <a:avLst/>
              <a:gdLst/>
              <a:ahLst/>
              <a:cxnLst/>
              <a:rect l="l" t="t" r="r" b="b"/>
              <a:pathLst>
                <a:path w="1668" h="583" extrusionOk="0">
                  <a:moveTo>
                    <a:pt x="907" y="1"/>
                  </a:moveTo>
                  <a:cubicBezTo>
                    <a:pt x="843" y="1"/>
                    <a:pt x="801" y="6"/>
                    <a:pt x="801" y="6"/>
                  </a:cubicBezTo>
                  <a:cubicBezTo>
                    <a:pt x="801" y="6"/>
                    <a:pt x="567" y="73"/>
                    <a:pt x="334" y="173"/>
                  </a:cubicBezTo>
                  <a:cubicBezTo>
                    <a:pt x="134" y="306"/>
                    <a:pt x="0" y="540"/>
                    <a:pt x="67" y="573"/>
                  </a:cubicBezTo>
                  <a:cubicBezTo>
                    <a:pt x="73" y="579"/>
                    <a:pt x="85" y="582"/>
                    <a:pt x="101" y="582"/>
                  </a:cubicBezTo>
                  <a:cubicBezTo>
                    <a:pt x="172" y="582"/>
                    <a:pt x="331" y="528"/>
                    <a:pt x="467" y="473"/>
                  </a:cubicBezTo>
                  <a:cubicBezTo>
                    <a:pt x="667" y="440"/>
                    <a:pt x="834" y="440"/>
                    <a:pt x="834" y="440"/>
                  </a:cubicBezTo>
                  <a:cubicBezTo>
                    <a:pt x="834" y="440"/>
                    <a:pt x="1001" y="407"/>
                    <a:pt x="1234" y="373"/>
                  </a:cubicBezTo>
                  <a:cubicBezTo>
                    <a:pt x="1434" y="373"/>
                    <a:pt x="1601" y="373"/>
                    <a:pt x="1635" y="306"/>
                  </a:cubicBezTo>
                  <a:cubicBezTo>
                    <a:pt x="1668" y="273"/>
                    <a:pt x="1468" y="106"/>
                    <a:pt x="1268" y="73"/>
                  </a:cubicBezTo>
                  <a:cubicBezTo>
                    <a:pt x="1148" y="13"/>
                    <a:pt x="1003" y="1"/>
                    <a:pt x="907"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52"/>
            <p:cNvSpPr/>
            <p:nvPr/>
          </p:nvSpPr>
          <p:spPr>
            <a:xfrm>
              <a:off x="2808976" y="3557771"/>
              <a:ext cx="12278" cy="24103"/>
            </a:xfrm>
            <a:custGeom>
              <a:avLst/>
              <a:gdLst/>
              <a:ahLst/>
              <a:cxnLst/>
              <a:rect l="l" t="t" r="r" b="b"/>
              <a:pathLst>
                <a:path w="868" h="1704" extrusionOk="0">
                  <a:moveTo>
                    <a:pt x="628" y="0"/>
                  </a:moveTo>
                  <a:cubicBezTo>
                    <a:pt x="541" y="0"/>
                    <a:pt x="375" y="151"/>
                    <a:pt x="234" y="349"/>
                  </a:cubicBezTo>
                  <a:cubicBezTo>
                    <a:pt x="67" y="549"/>
                    <a:pt x="0" y="883"/>
                    <a:pt x="33" y="883"/>
                  </a:cubicBezTo>
                  <a:cubicBezTo>
                    <a:pt x="33" y="883"/>
                    <a:pt x="33" y="949"/>
                    <a:pt x="67" y="1083"/>
                  </a:cubicBezTo>
                  <a:cubicBezTo>
                    <a:pt x="100" y="1183"/>
                    <a:pt x="200" y="1350"/>
                    <a:pt x="334" y="1416"/>
                  </a:cubicBezTo>
                  <a:cubicBezTo>
                    <a:pt x="434" y="1516"/>
                    <a:pt x="534" y="1583"/>
                    <a:pt x="667" y="1616"/>
                  </a:cubicBezTo>
                  <a:cubicBezTo>
                    <a:pt x="731" y="1680"/>
                    <a:pt x="781" y="1703"/>
                    <a:pt x="817" y="1703"/>
                  </a:cubicBezTo>
                  <a:cubicBezTo>
                    <a:pt x="838" y="1703"/>
                    <a:pt x="855" y="1695"/>
                    <a:pt x="867" y="1683"/>
                  </a:cubicBezTo>
                  <a:cubicBezTo>
                    <a:pt x="867" y="1616"/>
                    <a:pt x="867" y="1583"/>
                    <a:pt x="767" y="1516"/>
                  </a:cubicBezTo>
                  <a:cubicBezTo>
                    <a:pt x="734" y="1416"/>
                    <a:pt x="634" y="1350"/>
                    <a:pt x="567" y="1249"/>
                  </a:cubicBezTo>
                  <a:cubicBezTo>
                    <a:pt x="534" y="1216"/>
                    <a:pt x="534" y="1183"/>
                    <a:pt x="500" y="1116"/>
                  </a:cubicBezTo>
                  <a:cubicBezTo>
                    <a:pt x="500" y="1083"/>
                    <a:pt x="434" y="1049"/>
                    <a:pt x="434" y="1016"/>
                  </a:cubicBezTo>
                  <a:lnTo>
                    <a:pt x="434" y="916"/>
                  </a:lnTo>
                  <a:lnTo>
                    <a:pt x="434" y="782"/>
                  </a:lnTo>
                  <a:cubicBezTo>
                    <a:pt x="434" y="716"/>
                    <a:pt x="500" y="616"/>
                    <a:pt x="500" y="516"/>
                  </a:cubicBezTo>
                  <a:cubicBezTo>
                    <a:pt x="567" y="282"/>
                    <a:pt x="701" y="49"/>
                    <a:pt x="667" y="15"/>
                  </a:cubicBezTo>
                  <a:cubicBezTo>
                    <a:pt x="657" y="5"/>
                    <a:pt x="644" y="0"/>
                    <a:pt x="628"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52"/>
            <p:cNvSpPr/>
            <p:nvPr/>
          </p:nvSpPr>
          <p:spPr>
            <a:xfrm>
              <a:off x="2841524" y="3549114"/>
              <a:ext cx="14640" cy="6889"/>
            </a:xfrm>
            <a:custGeom>
              <a:avLst/>
              <a:gdLst/>
              <a:ahLst/>
              <a:cxnLst/>
              <a:rect l="l" t="t" r="r" b="b"/>
              <a:pathLst>
                <a:path w="1035" h="487" extrusionOk="0">
                  <a:moveTo>
                    <a:pt x="671" y="1"/>
                  </a:moveTo>
                  <a:cubicBezTo>
                    <a:pt x="608" y="1"/>
                    <a:pt x="539" y="9"/>
                    <a:pt x="468" y="27"/>
                  </a:cubicBezTo>
                  <a:cubicBezTo>
                    <a:pt x="234" y="27"/>
                    <a:pt x="1" y="194"/>
                    <a:pt x="67" y="327"/>
                  </a:cubicBezTo>
                  <a:cubicBezTo>
                    <a:pt x="67" y="425"/>
                    <a:pt x="193" y="487"/>
                    <a:pt x="364" y="487"/>
                  </a:cubicBezTo>
                  <a:cubicBezTo>
                    <a:pt x="427" y="487"/>
                    <a:pt x="496" y="478"/>
                    <a:pt x="568" y="460"/>
                  </a:cubicBezTo>
                  <a:cubicBezTo>
                    <a:pt x="801" y="394"/>
                    <a:pt x="1035" y="294"/>
                    <a:pt x="968" y="160"/>
                  </a:cubicBezTo>
                  <a:cubicBezTo>
                    <a:pt x="968" y="63"/>
                    <a:pt x="843" y="1"/>
                    <a:pt x="671" y="1"/>
                  </a:cubicBezTo>
                  <a:close/>
                </a:path>
              </a:pathLst>
            </a:custGeom>
            <a:solidFill>
              <a:srgbClr val="F7C2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52"/>
            <p:cNvSpPr/>
            <p:nvPr/>
          </p:nvSpPr>
          <p:spPr>
            <a:xfrm>
              <a:off x="2645248" y="3466988"/>
              <a:ext cx="119851" cy="86765"/>
            </a:xfrm>
            <a:custGeom>
              <a:avLst/>
              <a:gdLst/>
              <a:ahLst/>
              <a:cxnLst/>
              <a:rect l="l" t="t" r="r" b="b"/>
              <a:pathLst>
                <a:path w="8473" h="6134" extrusionOk="0">
                  <a:moveTo>
                    <a:pt x="5097" y="0"/>
                  </a:moveTo>
                  <a:cubicBezTo>
                    <a:pt x="4859" y="0"/>
                    <a:pt x="4606" y="30"/>
                    <a:pt x="4337" y="95"/>
                  </a:cubicBezTo>
                  <a:cubicBezTo>
                    <a:pt x="0" y="1129"/>
                    <a:pt x="667" y="6133"/>
                    <a:pt x="667" y="6133"/>
                  </a:cubicBezTo>
                  <a:lnTo>
                    <a:pt x="8473" y="3464"/>
                  </a:lnTo>
                  <a:cubicBezTo>
                    <a:pt x="8473" y="3464"/>
                    <a:pt x="7663" y="0"/>
                    <a:pt x="5097"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52"/>
            <p:cNvSpPr/>
            <p:nvPr/>
          </p:nvSpPr>
          <p:spPr>
            <a:xfrm>
              <a:off x="2646182" y="3481826"/>
              <a:ext cx="128366" cy="106455"/>
            </a:xfrm>
            <a:custGeom>
              <a:avLst/>
              <a:gdLst/>
              <a:ahLst/>
              <a:cxnLst/>
              <a:rect l="l" t="t" r="r" b="b"/>
              <a:pathLst>
                <a:path w="9075" h="7526" extrusionOk="0">
                  <a:moveTo>
                    <a:pt x="4791" y="0"/>
                  </a:moveTo>
                  <a:cubicBezTo>
                    <a:pt x="4296" y="0"/>
                    <a:pt x="3769" y="140"/>
                    <a:pt x="3203" y="447"/>
                  </a:cubicBezTo>
                  <a:cubicBezTo>
                    <a:pt x="835" y="1748"/>
                    <a:pt x="1" y="4417"/>
                    <a:pt x="1235" y="6085"/>
                  </a:cubicBezTo>
                  <a:cubicBezTo>
                    <a:pt x="1970" y="7051"/>
                    <a:pt x="3209" y="7525"/>
                    <a:pt x="4478" y="7525"/>
                  </a:cubicBezTo>
                  <a:cubicBezTo>
                    <a:pt x="5398" y="7525"/>
                    <a:pt x="6335" y="7276"/>
                    <a:pt x="7106" y="6785"/>
                  </a:cubicBezTo>
                  <a:cubicBezTo>
                    <a:pt x="8941" y="5618"/>
                    <a:pt x="9074" y="3616"/>
                    <a:pt x="7840" y="1948"/>
                  </a:cubicBezTo>
                  <a:cubicBezTo>
                    <a:pt x="6949" y="777"/>
                    <a:pt x="5960" y="0"/>
                    <a:pt x="4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52"/>
            <p:cNvSpPr/>
            <p:nvPr/>
          </p:nvSpPr>
          <p:spPr>
            <a:xfrm>
              <a:off x="2656564" y="3515986"/>
              <a:ext cx="111378" cy="72493"/>
            </a:xfrm>
            <a:custGeom>
              <a:avLst/>
              <a:gdLst/>
              <a:ahLst/>
              <a:cxnLst/>
              <a:rect l="l" t="t" r="r" b="b"/>
              <a:pathLst>
                <a:path w="7874" h="5125" extrusionOk="0">
                  <a:moveTo>
                    <a:pt x="635" y="0"/>
                  </a:moveTo>
                  <a:lnTo>
                    <a:pt x="635" y="0"/>
                  </a:lnTo>
                  <a:cubicBezTo>
                    <a:pt x="201" y="734"/>
                    <a:pt x="1" y="1635"/>
                    <a:pt x="1" y="2402"/>
                  </a:cubicBezTo>
                  <a:cubicBezTo>
                    <a:pt x="101" y="2869"/>
                    <a:pt x="268" y="3303"/>
                    <a:pt x="534" y="3670"/>
                  </a:cubicBezTo>
                  <a:cubicBezTo>
                    <a:pt x="1252" y="4639"/>
                    <a:pt x="2511" y="5124"/>
                    <a:pt x="3819" y="5124"/>
                  </a:cubicBezTo>
                  <a:cubicBezTo>
                    <a:pt x="4761" y="5124"/>
                    <a:pt x="5729" y="4873"/>
                    <a:pt x="6539" y="4370"/>
                  </a:cubicBezTo>
                  <a:cubicBezTo>
                    <a:pt x="6639" y="4337"/>
                    <a:pt x="6739" y="4237"/>
                    <a:pt x="6839" y="4170"/>
                  </a:cubicBezTo>
                  <a:lnTo>
                    <a:pt x="6906" y="4070"/>
                  </a:lnTo>
                  <a:cubicBezTo>
                    <a:pt x="6972" y="4003"/>
                    <a:pt x="7039" y="3970"/>
                    <a:pt x="7072" y="3903"/>
                  </a:cubicBezTo>
                  <a:lnTo>
                    <a:pt x="7173" y="3837"/>
                  </a:lnTo>
                  <a:lnTo>
                    <a:pt x="7306" y="3703"/>
                  </a:lnTo>
                  <a:cubicBezTo>
                    <a:pt x="7306" y="3670"/>
                    <a:pt x="7339" y="3636"/>
                    <a:pt x="7373" y="3570"/>
                  </a:cubicBezTo>
                  <a:cubicBezTo>
                    <a:pt x="7373" y="3536"/>
                    <a:pt x="7406" y="3503"/>
                    <a:pt x="7473" y="3470"/>
                  </a:cubicBezTo>
                  <a:cubicBezTo>
                    <a:pt x="7506" y="3403"/>
                    <a:pt x="7506" y="3370"/>
                    <a:pt x="7539" y="3336"/>
                  </a:cubicBezTo>
                  <a:cubicBezTo>
                    <a:pt x="7573" y="3303"/>
                    <a:pt x="7573" y="3236"/>
                    <a:pt x="7640" y="3203"/>
                  </a:cubicBezTo>
                  <a:cubicBezTo>
                    <a:pt x="7673" y="3169"/>
                    <a:pt x="7673" y="3069"/>
                    <a:pt x="7706" y="3036"/>
                  </a:cubicBezTo>
                  <a:lnTo>
                    <a:pt x="7706" y="3003"/>
                  </a:lnTo>
                  <a:cubicBezTo>
                    <a:pt x="7806" y="2869"/>
                    <a:pt x="7840" y="2736"/>
                    <a:pt x="7873" y="2569"/>
                  </a:cubicBezTo>
                  <a:lnTo>
                    <a:pt x="7873" y="2536"/>
                  </a:lnTo>
                  <a:cubicBezTo>
                    <a:pt x="7640" y="2903"/>
                    <a:pt x="7239" y="3303"/>
                    <a:pt x="6806" y="3570"/>
                  </a:cubicBezTo>
                  <a:cubicBezTo>
                    <a:pt x="5840" y="4184"/>
                    <a:pt x="4616" y="4586"/>
                    <a:pt x="3494" y="4586"/>
                  </a:cubicBezTo>
                  <a:cubicBezTo>
                    <a:pt x="2482" y="4586"/>
                    <a:pt x="1553" y="4260"/>
                    <a:pt x="968" y="3470"/>
                  </a:cubicBezTo>
                  <a:cubicBezTo>
                    <a:pt x="301" y="2569"/>
                    <a:pt x="201" y="1235"/>
                    <a:pt x="635" y="0"/>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2"/>
            <p:cNvSpPr/>
            <p:nvPr/>
          </p:nvSpPr>
          <p:spPr>
            <a:xfrm>
              <a:off x="2655630" y="3518815"/>
              <a:ext cx="92494" cy="71560"/>
            </a:xfrm>
            <a:custGeom>
              <a:avLst/>
              <a:gdLst/>
              <a:ahLst/>
              <a:cxnLst/>
              <a:rect l="l" t="t" r="r" b="b"/>
              <a:pathLst>
                <a:path w="6539" h="5059" extrusionOk="0">
                  <a:moveTo>
                    <a:pt x="534" y="1"/>
                  </a:moveTo>
                  <a:cubicBezTo>
                    <a:pt x="500" y="1"/>
                    <a:pt x="367" y="301"/>
                    <a:pt x="234" y="768"/>
                  </a:cubicBezTo>
                  <a:cubicBezTo>
                    <a:pt x="100" y="1201"/>
                    <a:pt x="0" y="1835"/>
                    <a:pt x="67" y="2502"/>
                  </a:cubicBezTo>
                  <a:cubicBezTo>
                    <a:pt x="133" y="3170"/>
                    <a:pt x="567" y="3770"/>
                    <a:pt x="934" y="4104"/>
                  </a:cubicBezTo>
                  <a:cubicBezTo>
                    <a:pt x="1101" y="4270"/>
                    <a:pt x="1301" y="4370"/>
                    <a:pt x="1434" y="4470"/>
                  </a:cubicBezTo>
                  <a:cubicBezTo>
                    <a:pt x="1568" y="4537"/>
                    <a:pt x="1635" y="4604"/>
                    <a:pt x="1635" y="4604"/>
                  </a:cubicBezTo>
                  <a:cubicBezTo>
                    <a:pt x="1635" y="4604"/>
                    <a:pt x="1935" y="4771"/>
                    <a:pt x="2402" y="4871"/>
                  </a:cubicBezTo>
                  <a:cubicBezTo>
                    <a:pt x="2766" y="4975"/>
                    <a:pt x="3253" y="5059"/>
                    <a:pt x="3735" y="5059"/>
                  </a:cubicBezTo>
                  <a:cubicBezTo>
                    <a:pt x="3870" y="5059"/>
                    <a:pt x="4005" y="5052"/>
                    <a:pt x="4136" y="5038"/>
                  </a:cubicBezTo>
                  <a:cubicBezTo>
                    <a:pt x="4770" y="5004"/>
                    <a:pt x="5404" y="4871"/>
                    <a:pt x="5871" y="4671"/>
                  </a:cubicBezTo>
                  <a:cubicBezTo>
                    <a:pt x="6238" y="4470"/>
                    <a:pt x="6538" y="4270"/>
                    <a:pt x="6538" y="4270"/>
                  </a:cubicBezTo>
                  <a:cubicBezTo>
                    <a:pt x="6538" y="4258"/>
                    <a:pt x="6528" y="4253"/>
                    <a:pt x="6509" y="4253"/>
                  </a:cubicBezTo>
                  <a:cubicBezTo>
                    <a:pt x="6422" y="4253"/>
                    <a:pt x="6152" y="4362"/>
                    <a:pt x="5771" y="4470"/>
                  </a:cubicBezTo>
                  <a:cubicBezTo>
                    <a:pt x="5337" y="4604"/>
                    <a:pt x="4737" y="4671"/>
                    <a:pt x="4103" y="4671"/>
                  </a:cubicBezTo>
                  <a:cubicBezTo>
                    <a:pt x="3503" y="4671"/>
                    <a:pt x="2902" y="4604"/>
                    <a:pt x="2502" y="4404"/>
                  </a:cubicBezTo>
                  <a:cubicBezTo>
                    <a:pt x="2068" y="4304"/>
                    <a:pt x="1835" y="4137"/>
                    <a:pt x="1835" y="4137"/>
                  </a:cubicBezTo>
                  <a:lnTo>
                    <a:pt x="1668" y="4037"/>
                  </a:lnTo>
                  <a:cubicBezTo>
                    <a:pt x="1534" y="3970"/>
                    <a:pt x="1401" y="3870"/>
                    <a:pt x="1234" y="3770"/>
                  </a:cubicBezTo>
                  <a:cubicBezTo>
                    <a:pt x="901" y="3470"/>
                    <a:pt x="534" y="3003"/>
                    <a:pt x="400" y="2436"/>
                  </a:cubicBezTo>
                  <a:cubicBezTo>
                    <a:pt x="267" y="1835"/>
                    <a:pt x="367" y="1201"/>
                    <a:pt x="400" y="768"/>
                  </a:cubicBezTo>
                  <a:cubicBezTo>
                    <a:pt x="500" y="301"/>
                    <a:pt x="567" y="1"/>
                    <a:pt x="534" y="1"/>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52"/>
            <p:cNvSpPr/>
            <p:nvPr/>
          </p:nvSpPr>
          <p:spPr>
            <a:xfrm>
              <a:off x="2662703" y="3494104"/>
              <a:ext cx="90132" cy="78816"/>
            </a:xfrm>
            <a:custGeom>
              <a:avLst/>
              <a:gdLst/>
              <a:ahLst/>
              <a:cxnLst/>
              <a:rect l="l" t="t" r="r" b="b"/>
              <a:pathLst>
                <a:path w="6372" h="5572" extrusionOk="0">
                  <a:moveTo>
                    <a:pt x="3237" y="1"/>
                  </a:moveTo>
                  <a:cubicBezTo>
                    <a:pt x="2851" y="1"/>
                    <a:pt x="2454" y="80"/>
                    <a:pt x="2069" y="247"/>
                  </a:cubicBezTo>
                  <a:cubicBezTo>
                    <a:pt x="668" y="880"/>
                    <a:pt x="0" y="2515"/>
                    <a:pt x="601" y="3916"/>
                  </a:cubicBezTo>
                  <a:cubicBezTo>
                    <a:pt x="1076" y="4940"/>
                    <a:pt x="2112" y="5572"/>
                    <a:pt x="3191" y="5572"/>
                  </a:cubicBezTo>
                  <a:cubicBezTo>
                    <a:pt x="3552" y="5572"/>
                    <a:pt x="3919" y="5501"/>
                    <a:pt x="4270" y="5350"/>
                  </a:cubicBezTo>
                  <a:cubicBezTo>
                    <a:pt x="5704" y="4716"/>
                    <a:pt x="6372" y="3082"/>
                    <a:pt x="5738" y="1681"/>
                  </a:cubicBezTo>
                  <a:cubicBezTo>
                    <a:pt x="5320" y="623"/>
                    <a:pt x="4321" y="1"/>
                    <a:pt x="3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52"/>
            <p:cNvSpPr/>
            <p:nvPr/>
          </p:nvSpPr>
          <p:spPr>
            <a:xfrm>
              <a:off x="2679210" y="3510003"/>
              <a:ext cx="47669" cy="43595"/>
            </a:xfrm>
            <a:custGeom>
              <a:avLst/>
              <a:gdLst/>
              <a:ahLst/>
              <a:cxnLst/>
              <a:rect l="l" t="t" r="r" b="b"/>
              <a:pathLst>
                <a:path w="3370" h="3082" extrusionOk="0">
                  <a:moveTo>
                    <a:pt x="1653" y="0"/>
                  </a:moveTo>
                  <a:cubicBezTo>
                    <a:pt x="1458" y="0"/>
                    <a:pt x="1260" y="40"/>
                    <a:pt x="1068" y="123"/>
                  </a:cubicBezTo>
                  <a:cubicBezTo>
                    <a:pt x="334" y="457"/>
                    <a:pt x="1" y="1324"/>
                    <a:pt x="334" y="2125"/>
                  </a:cubicBezTo>
                  <a:cubicBezTo>
                    <a:pt x="585" y="2725"/>
                    <a:pt x="1135" y="3082"/>
                    <a:pt x="1704" y="3082"/>
                  </a:cubicBezTo>
                  <a:cubicBezTo>
                    <a:pt x="1894" y="3082"/>
                    <a:pt x="2086" y="3042"/>
                    <a:pt x="2269" y="2959"/>
                  </a:cubicBezTo>
                  <a:cubicBezTo>
                    <a:pt x="3036" y="2625"/>
                    <a:pt x="3370" y="1758"/>
                    <a:pt x="3036" y="957"/>
                  </a:cubicBezTo>
                  <a:cubicBezTo>
                    <a:pt x="2786" y="357"/>
                    <a:pt x="2236" y="0"/>
                    <a:pt x="1653"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52"/>
            <p:cNvSpPr/>
            <p:nvPr/>
          </p:nvSpPr>
          <p:spPr>
            <a:xfrm>
              <a:off x="2674500" y="3540542"/>
              <a:ext cx="25956" cy="17455"/>
            </a:xfrm>
            <a:custGeom>
              <a:avLst/>
              <a:gdLst/>
              <a:ahLst/>
              <a:cxnLst/>
              <a:rect l="l" t="t" r="r" b="b"/>
              <a:pathLst>
                <a:path w="1835" h="1234" extrusionOk="0">
                  <a:moveTo>
                    <a:pt x="1166" y="0"/>
                  </a:moveTo>
                  <a:cubicBezTo>
                    <a:pt x="857" y="0"/>
                    <a:pt x="834" y="433"/>
                    <a:pt x="834" y="433"/>
                  </a:cubicBezTo>
                  <a:cubicBezTo>
                    <a:pt x="834" y="433"/>
                    <a:pt x="633" y="258"/>
                    <a:pt x="452" y="258"/>
                  </a:cubicBezTo>
                  <a:cubicBezTo>
                    <a:pt x="347" y="258"/>
                    <a:pt x="249" y="316"/>
                    <a:pt x="200" y="499"/>
                  </a:cubicBezTo>
                  <a:cubicBezTo>
                    <a:pt x="0" y="1100"/>
                    <a:pt x="1101" y="1233"/>
                    <a:pt x="1101" y="1233"/>
                  </a:cubicBezTo>
                  <a:cubicBezTo>
                    <a:pt x="1101" y="1233"/>
                    <a:pt x="1835" y="266"/>
                    <a:pt x="1401" y="66"/>
                  </a:cubicBezTo>
                  <a:cubicBezTo>
                    <a:pt x="1308" y="19"/>
                    <a:pt x="1231"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52"/>
            <p:cNvSpPr/>
            <p:nvPr/>
          </p:nvSpPr>
          <p:spPr>
            <a:xfrm>
              <a:off x="2632037" y="3477399"/>
              <a:ext cx="132595" cy="85789"/>
            </a:xfrm>
            <a:custGeom>
              <a:avLst/>
              <a:gdLst/>
              <a:ahLst/>
              <a:cxnLst/>
              <a:rect l="l" t="t" r="r" b="b"/>
              <a:pathLst>
                <a:path w="9374" h="6065" extrusionOk="0">
                  <a:moveTo>
                    <a:pt x="6194" y="1"/>
                  </a:moveTo>
                  <a:cubicBezTo>
                    <a:pt x="5937" y="1"/>
                    <a:pt x="5683" y="33"/>
                    <a:pt x="5437" y="93"/>
                  </a:cubicBezTo>
                  <a:cubicBezTo>
                    <a:pt x="3603" y="594"/>
                    <a:pt x="2669" y="1494"/>
                    <a:pt x="2168" y="2462"/>
                  </a:cubicBezTo>
                  <a:cubicBezTo>
                    <a:pt x="2102" y="2528"/>
                    <a:pt x="2102" y="2528"/>
                    <a:pt x="2068" y="2528"/>
                  </a:cubicBezTo>
                  <a:cubicBezTo>
                    <a:pt x="1957" y="2528"/>
                    <a:pt x="1861" y="2543"/>
                    <a:pt x="1789" y="2543"/>
                  </a:cubicBezTo>
                  <a:cubicBezTo>
                    <a:pt x="1753" y="2543"/>
                    <a:pt x="1724" y="2539"/>
                    <a:pt x="1701" y="2528"/>
                  </a:cubicBezTo>
                  <a:cubicBezTo>
                    <a:pt x="1568" y="2528"/>
                    <a:pt x="1535" y="2462"/>
                    <a:pt x="1535" y="2462"/>
                  </a:cubicBezTo>
                  <a:cubicBezTo>
                    <a:pt x="1535" y="2462"/>
                    <a:pt x="1435" y="2428"/>
                    <a:pt x="1368" y="2428"/>
                  </a:cubicBezTo>
                  <a:cubicBezTo>
                    <a:pt x="1268" y="2395"/>
                    <a:pt x="1168" y="2328"/>
                    <a:pt x="1068" y="2261"/>
                  </a:cubicBezTo>
                  <a:cubicBezTo>
                    <a:pt x="1001" y="2195"/>
                    <a:pt x="934" y="2061"/>
                    <a:pt x="901" y="1961"/>
                  </a:cubicBezTo>
                  <a:cubicBezTo>
                    <a:pt x="867" y="1861"/>
                    <a:pt x="867" y="1761"/>
                    <a:pt x="834" y="1761"/>
                  </a:cubicBezTo>
                  <a:cubicBezTo>
                    <a:pt x="834" y="1761"/>
                    <a:pt x="767" y="1861"/>
                    <a:pt x="734" y="1961"/>
                  </a:cubicBezTo>
                  <a:cubicBezTo>
                    <a:pt x="701" y="2128"/>
                    <a:pt x="734" y="2295"/>
                    <a:pt x="867" y="2462"/>
                  </a:cubicBezTo>
                  <a:cubicBezTo>
                    <a:pt x="934" y="2628"/>
                    <a:pt x="1101" y="2728"/>
                    <a:pt x="1234" y="2795"/>
                  </a:cubicBezTo>
                  <a:cubicBezTo>
                    <a:pt x="1368" y="2829"/>
                    <a:pt x="1435" y="2895"/>
                    <a:pt x="1435" y="2895"/>
                  </a:cubicBezTo>
                  <a:lnTo>
                    <a:pt x="1701" y="2895"/>
                  </a:lnTo>
                  <a:cubicBezTo>
                    <a:pt x="1768" y="2895"/>
                    <a:pt x="1902" y="2895"/>
                    <a:pt x="2002" y="2829"/>
                  </a:cubicBezTo>
                  <a:lnTo>
                    <a:pt x="2002" y="2829"/>
                  </a:lnTo>
                  <a:cubicBezTo>
                    <a:pt x="1868" y="3129"/>
                    <a:pt x="1768" y="3429"/>
                    <a:pt x="1735" y="3729"/>
                  </a:cubicBezTo>
                  <a:cubicBezTo>
                    <a:pt x="1735" y="3729"/>
                    <a:pt x="1701" y="3763"/>
                    <a:pt x="1668" y="3763"/>
                  </a:cubicBezTo>
                  <a:cubicBezTo>
                    <a:pt x="1501" y="3796"/>
                    <a:pt x="1368" y="3863"/>
                    <a:pt x="1234" y="3896"/>
                  </a:cubicBezTo>
                  <a:cubicBezTo>
                    <a:pt x="1168" y="3929"/>
                    <a:pt x="1068" y="3929"/>
                    <a:pt x="1068" y="3929"/>
                  </a:cubicBezTo>
                  <a:lnTo>
                    <a:pt x="901" y="3929"/>
                  </a:lnTo>
                  <a:cubicBezTo>
                    <a:pt x="767" y="3896"/>
                    <a:pt x="667" y="3896"/>
                    <a:pt x="534" y="3796"/>
                  </a:cubicBezTo>
                  <a:cubicBezTo>
                    <a:pt x="282" y="3639"/>
                    <a:pt x="90" y="3393"/>
                    <a:pt x="41" y="3393"/>
                  </a:cubicBezTo>
                  <a:cubicBezTo>
                    <a:pt x="38" y="3393"/>
                    <a:pt x="35" y="3394"/>
                    <a:pt x="34" y="3396"/>
                  </a:cubicBezTo>
                  <a:cubicBezTo>
                    <a:pt x="0" y="3396"/>
                    <a:pt x="67" y="3763"/>
                    <a:pt x="367" y="4029"/>
                  </a:cubicBezTo>
                  <a:cubicBezTo>
                    <a:pt x="534" y="4129"/>
                    <a:pt x="701" y="4230"/>
                    <a:pt x="867" y="4263"/>
                  </a:cubicBezTo>
                  <a:lnTo>
                    <a:pt x="1168" y="4263"/>
                  </a:lnTo>
                  <a:lnTo>
                    <a:pt x="1401" y="4196"/>
                  </a:lnTo>
                  <a:cubicBezTo>
                    <a:pt x="1535" y="4129"/>
                    <a:pt x="1601" y="4096"/>
                    <a:pt x="1735" y="4029"/>
                  </a:cubicBezTo>
                  <a:lnTo>
                    <a:pt x="1735" y="4029"/>
                  </a:lnTo>
                  <a:cubicBezTo>
                    <a:pt x="1701" y="4296"/>
                    <a:pt x="1701" y="4563"/>
                    <a:pt x="1701" y="4797"/>
                  </a:cubicBezTo>
                  <a:cubicBezTo>
                    <a:pt x="1668" y="4863"/>
                    <a:pt x="1601" y="4930"/>
                    <a:pt x="1535" y="5030"/>
                  </a:cubicBezTo>
                  <a:cubicBezTo>
                    <a:pt x="1435" y="5130"/>
                    <a:pt x="1368" y="5197"/>
                    <a:pt x="1268" y="5230"/>
                  </a:cubicBezTo>
                  <a:cubicBezTo>
                    <a:pt x="1201" y="5264"/>
                    <a:pt x="1168" y="5264"/>
                    <a:pt x="1168" y="5264"/>
                  </a:cubicBezTo>
                  <a:cubicBezTo>
                    <a:pt x="1168" y="5264"/>
                    <a:pt x="1101" y="5297"/>
                    <a:pt x="1034" y="5364"/>
                  </a:cubicBezTo>
                  <a:cubicBezTo>
                    <a:pt x="934" y="5397"/>
                    <a:pt x="867" y="5430"/>
                    <a:pt x="734" y="5430"/>
                  </a:cubicBezTo>
                  <a:cubicBezTo>
                    <a:pt x="564" y="5430"/>
                    <a:pt x="359" y="5360"/>
                    <a:pt x="247" y="5360"/>
                  </a:cubicBezTo>
                  <a:cubicBezTo>
                    <a:pt x="205" y="5360"/>
                    <a:pt x="176" y="5370"/>
                    <a:pt x="167" y="5397"/>
                  </a:cubicBezTo>
                  <a:cubicBezTo>
                    <a:pt x="67" y="5430"/>
                    <a:pt x="267" y="5731"/>
                    <a:pt x="601" y="5997"/>
                  </a:cubicBezTo>
                  <a:cubicBezTo>
                    <a:pt x="767" y="6064"/>
                    <a:pt x="934" y="6064"/>
                    <a:pt x="1101" y="6064"/>
                  </a:cubicBezTo>
                  <a:cubicBezTo>
                    <a:pt x="1201" y="6064"/>
                    <a:pt x="1234" y="5997"/>
                    <a:pt x="1268" y="5997"/>
                  </a:cubicBezTo>
                  <a:cubicBezTo>
                    <a:pt x="1334" y="5964"/>
                    <a:pt x="1368" y="5964"/>
                    <a:pt x="1368" y="5964"/>
                  </a:cubicBezTo>
                  <a:cubicBezTo>
                    <a:pt x="1368" y="5964"/>
                    <a:pt x="1435" y="5897"/>
                    <a:pt x="1568" y="5797"/>
                  </a:cubicBezTo>
                  <a:cubicBezTo>
                    <a:pt x="1601" y="5764"/>
                    <a:pt x="1701" y="5731"/>
                    <a:pt x="1735" y="5631"/>
                  </a:cubicBezTo>
                  <a:cubicBezTo>
                    <a:pt x="1735" y="5797"/>
                    <a:pt x="1768" y="5897"/>
                    <a:pt x="1768" y="5897"/>
                  </a:cubicBezTo>
                  <a:cubicBezTo>
                    <a:pt x="2202" y="3629"/>
                    <a:pt x="3269" y="1461"/>
                    <a:pt x="5704" y="1061"/>
                  </a:cubicBezTo>
                  <a:cubicBezTo>
                    <a:pt x="5893" y="1026"/>
                    <a:pt x="6076" y="1011"/>
                    <a:pt x="6251" y="1011"/>
                  </a:cubicBezTo>
                  <a:cubicBezTo>
                    <a:pt x="8298" y="1011"/>
                    <a:pt x="9374" y="3162"/>
                    <a:pt x="9374" y="3162"/>
                  </a:cubicBezTo>
                  <a:cubicBezTo>
                    <a:pt x="8871" y="846"/>
                    <a:pt x="7506" y="1"/>
                    <a:pt x="6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2"/>
            <p:cNvSpPr/>
            <p:nvPr/>
          </p:nvSpPr>
          <p:spPr>
            <a:xfrm>
              <a:off x="2850025" y="3430352"/>
              <a:ext cx="114659" cy="63935"/>
            </a:xfrm>
            <a:custGeom>
              <a:avLst/>
              <a:gdLst/>
              <a:ahLst/>
              <a:cxnLst/>
              <a:rect l="l" t="t" r="r" b="b"/>
              <a:pathLst>
                <a:path w="8106" h="4520" extrusionOk="0">
                  <a:moveTo>
                    <a:pt x="3509" y="1"/>
                  </a:moveTo>
                  <a:cubicBezTo>
                    <a:pt x="3304" y="1"/>
                    <a:pt x="3091" y="17"/>
                    <a:pt x="2869" y="50"/>
                  </a:cubicBezTo>
                  <a:cubicBezTo>
                    <a:pt x="0" y="450"/>
                    <a:pt x="801" y="4420"/>
                    <a:pt x="801" y="4420"/>
                  </a:cubicBezTo>
                  <a:lnTo>
                    <a:pt x="8106" y="4520"/>
                  </a:lnTo>
                  <a:cubicBezTo>
                    <a:pt x="8106" y="4520"/>
                    <a:pt x="6976" y="1"/>
                    <a:pt x="3509"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2"/>
            <p:cNvSpPr/>
            <p:nvPr/>
          </p:nvSpPr>
          <p:spPr>
            <a:xfrm>
              <a:off x="2858979" y="3443974"/>
              <a:ext cx="108549" cy="100429"/>
            </a:xfrm>
            <a:custGeom>
              <a:avLst/>
              <a:gdLst/>
              <a:ahLst/>
              <a:cxnLst/>
              <a:rect l="l" t="t" r="r" b="b"/>
              <a:pathLst>
                <a:path w="7674" h="7100" extrusionOk="0">
                  <a:moveTo>
                    <a:pt x="3432" y="0"/>
                  </a:moveTo>
                  <a:cubicBezTo>
                    <a:pt x="1894" y="0"/>
                    <a:pt x="1073" y="1157"/>
                    <a:pt x="568" y="2790"/>
                  </a:cubicBezTo>
                  <a:cubicBezTo>
                    <a:pt x="1" y="4658"/>
                    <a:pt x="668" y="6459"/>
                    <a:pt x="2536" y="6959"/>
                  </a:cubicBezTo>
                  <a:cubicBezTo>
                    <a:pt x="2887" y="7053"/>
                    <a:pt x="3245" y="7099"/>
                    <a:pt x="3601" y="7099"/>
                  </a:cubicBezTo>
                  <a:cubicBezTo>
                    <a:pt x="5139" y="7099"/>
                    <a:pt x="6612" y="6242"/>
                    <a:pt x="7073" y="4725"/>
                  </a:cubicBezTo>
                  <a:cubicBezTo>
                    <a:pt x="7673" y="2823"/>
                    <a:pt x="6406" y="488"/>
                    <a:pt x="4037" y="55"/>
                  </a:cubicBezTo>
                  <a:cubicBezTo>
                    <a:pt x="3824" y="18"/>
                    <a:pt x="3623" y="0"/>
                    <a:pt x="34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52"/>
            <p:cNvSpPr/>
            <p:nvPr/>
          </p:nvSpPr>
          <p:spPr>
            <a:xfrm>
              <a:off x="2870776" y="3461726"/>
              <a:ext cx="93442" cy="83144"/>
            </a:xfrm>
            <a:custGeom>
              <a:avLst/>
              <a:gdLst/>
              <a:ahLst/>
              <a:cxnLst/>
              <a:rect l="l" t="t" r="r" b="b"/>
              <a:pathLst>
                <a:path w="6606" h="5878" extrusionOk="0">
                  <a:moveTo>
                    <a:pt x="5371" y="0"/>
                  </a:moveTo>
                  <a:lnTo>
                    <a:pt x="5371" y="0"/>
                  </a:lnTo>
                  <a:cubicBezTo>
                    <a:pt x="6072" y="1034"/>
                    <a:pt x="6372" y="2235"/>
                    <a:pt x="6072" y="3236"/>
                  </a:cubicBezTo>
                  <a:cubicBezTo>
                    <a:pt x="5641" y="4630"/>
                    <a:pt x="4132" y="5253"/>
                    <a:pt x="2613" y="5253"/>
                  </a:cubicBezTo>
                  <a:cubicBezTo>
                    <a:pt x="2133" y="5253"/>
                    <a:pt x="1651" y="5191"/>
                    <a:pt x="1202" y="5071"/>
                  </a:cubicBezTo>
                  <a:cubicBezTo>
                    <a:pt x="701" y="4971"/>
                    <a:pt x="334" y="4737"/>
                    <a:pt x="1" y="4470"/>
                  </a:cubicBezTo>
                  <a:lnTo>
                    <a:pt x="1" y="4504"/>
                  </a:lnTo>
                  <a:cubicBezTo>
                    <a:pt x="68" y="4637"/>
                    <a:pt x="201" y="4737"/>
                    <a:pt x="268" y="4871"/>
                  </a:cubicBezTo>
                  <a:lnTo>
                    <a:pt x="401" y="5004"/>
                  </a:lnTo>
                  <a:lnTo>
                    <a:pt x="501" y="5071"/>
                  </a:lnTo>
                  <a:cubicBezTo>
                    <a:pt x="535" y="5071"/>
                    <a:pt x="568" y="5137"/>
                    <a:pt x="601" y="5171"/>
                  </a:cubicBezTo>
                  <a:cubicBezTo>
                    <a:pt x="668" y="5204"/>
                    <a:pt x="701" y="5204"/>
                    <a:pt x="735" y="5237"/>
                  </a:cubicBezTo>
                  <a:cubicBezTo>
                    <a:pt x="768" y="5304"/>
                    <a:pt x="835" y="5304"/>
                    <a:pt x="868" y="5338"/>
                  </a:cubicBezTo>
                  <a:cubicBezTo>
                    <a:pt x="902" y="5371"/>
                    <a:pt x="935" y="5371"/>
                    <a:pt x="1002" y="5404"/>
                  </a:cubicBezTo>
                  <a:cubicBezTo>
                    <a:pt x="1035" y="5471"/>
                    <a:pt x="1068" y="5504"/>
                    <a:pt x="1102" y="5504"/>
                  </a:cubicBezTo>
                  <a:cubicBezTo>
                    <a:pt x="1168" y="5538"/>
                    <a:pt x="1202" y="5538"/>
                    <a:pt x="1268" y="5571"/>
                  </a:cubicBezTo>
                  <a:cubicBezTo>
                    <a:pt x="1335" y="5571"/>
                    <a:pt x="1335" y="5638"/>
                    <a:pt x="1402" y="5671"/>
                  </a:cubicBezTo>
                  <a:cubicBezTo>
                    <a:pt x="1535" y="5671"/>
                    <a:pt x="1602" y="5704"/>
                    <a:pt x="1735" y="5738"/>
                  </a:cubicBezTo>
                  <a:cubicBezTo>
                    <a:pt x="2086" y="5832"/>
                    <a:pt x="2445" y="5877"/>
                    <a:pt x="2800" y="5877"/>
                  </a:cubicBezTo>
                  <a:cubicBezTo>
                    <a:pt x="4338" y="5877"/>
                    <a:pt x="5811" y="5020"/>
                    <a:pt x="6272" y="3503"/>
                  </a:cubicBezTo>
                  <a:cubicBezTo>
                    <a:pt x="6606" y="2469"/>
                    <a:pt x="6372" y="1301"/>
                    <a:pt x="5705" y="367"/>
                  </a:cubicBezTo>
                  <a:cubicBezTo>
                    <a:pt x="5572" y="234"/>
                    <a:pt x="5505" y="134"/>
                    <a:pt x="5371" y="0"/>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2"/>
            <p:cNvSpPr/>
            <p:nvPr/>
          </p:nvSpPr>
          <p:spPr>
            <a:xfrm>
              <a:off x="2891541" y="3465022"/>
              <a:ext cx="71729" cy="79933"/>
            </a:xfrm>
            <a:custGeom>
              <a:avLst/>
              <a:gdLst/>
              <a:ahLst/>
              <a:cxnLst/>
              <a:rect l="l" t="t" r="r" b="b"/>
              <a:pathLst>
                <a:path w="5071" h="5651" extrusionOk="0">
                  <a:moveTo>
                    <a:pt x="3970" y="1"/>
                  </a:moveTo>
                  <a:cubicBezTo>
                    <a:pt x="3937" y="1"/>
                    <a:pt x="4070" y="301"/>
                    <a:pt x="4270" y="668"/>
                  </a:cubicBezTo>
                  <a:cubicBezTo>
                    <a:pt x="4470" y="1068"/>
                    <a:pt x="4704" y="1602"/>
                    <a:pt x="4737" y="2169"/>
                  </a:cubicBezTo>
                  <a:cubicBezTo>
                    <a:pt x="4804" y="2770"/>
                    <a:pt x="4604" y="3303"/>
                    <a:pt x="4404" y="3637"/>
                  </a:cubicBezTo>
                  <a:cubicBezTo>
                    <a:pt x="4304" y="3804"/>
                    <a:pt x="4204" y="3937"/>
                    <a:pt x="4104" y="4004"/>
                  </a:cubicBezTo>
                  <a:lnTo>
                    <a:pt x="3970" y="4137"/>
                  </a:lnTo>
                  <a:cubicBezTo>
                    <a:pt x="3970" y="4137"/>
                    <a:pt x="3803" y="4337"/>
                    <a:pt x="3470" y="4604"/>
                  </a:cubicBezTo>
                  <a:cubicBezTo>
                    <a:pt x="3136" y="4838"/>
                    <a:pt x="2636" y="5105"/>
                    <a:pt x="2135" y="5271"/>
                  </a:cubicBezTo>
                  <a:cubicBezTo>
                    <a:pt x="1668" y="5438"/>
                    <a:pt x="1101" y="5505"/>
                    <a:pt x="701" y="5505"/>
                  </a:cubicBezTo>
                  <a:cubicBezTo>
                    <a:pt x="412" y="5505"/>
                    <a:pt x="197" y="5490"/>
                    <a:pt x="86" y="5490"/>
                  </a:cubicBezTo>
                  <a:cubicBezTo>
                    <a:pt x="30" y="5490"/>
                    <a:pt x="1" y="5494"/>
                    <a:pt x="1" y="5505"/>
                  </a:cubicBezTo>
                  <a:cubicBezTo>
                    <a:pt x="1" y="5572"/>
                    <a:pt x="234" y="5638"/>
                    <a:pt x="634" y="5638"/>
                  </a:cubicBezTo>
                  <a:cubicBezTo>
                    <a:pt x="737" y="5646"/>
                    <a:pt x="847" y="5650"/>
                    <a:pt x="962" y="5650"/>
                  </a:cubicBezTo>
                  <a:cubicBezTo>
                    <a:pt x="1336" y="5650"/>
                    <a:pt x="1769" y="5607"/>
                    <a:pt x="2202" y="5505"/>
                  </a:cubicBezTo>
                  <a:cubicBezTo>
                    <a:pt x="2769" y="5338"/>
                    <a:pt x="3270" y="5138"/>
                    <a:pt x="3637" y="4871"/>
                  </a:cubicBezTo>
                  <a:cubicBezTo>
                    <a:pt x="4037" y="4638"/>
                    <a:pt x="4237" y="4437"/>
                    <a:pt x="4237" y="4437"/>
                  </a:cubicBezTo>
                  <a:cubicBezTo>
                    <a:pt x="4237" y="4437"/>
                    <a:pt x="4270" y="4337"/>
                    <a:pt x="4370" y="4271"/>
                  </a:cubicBezTo>
                  <a:cubicBezTo>
                    <a:pt x="4437" y="4137"/>
                    <a:pt x="4571" y="4004"/>
                    <a:pt x="4704" y="3804"/>
                  </a:cubicBezTo>
                  <a:cubicBezTo>
                    <a:pt x="4904" y="3370"/>
                    <a:pt x="5071" y="2770"/>
                    <a:pt x="5004" y="2136"/>
                  </a:cubicBezTo>
                  <a:cubicBezTo>
                    <a:pt x="4904" y="1502"/>
                    <a:pt x="4604" y="968"/>
                    <a:pt x="4404" y="601"/>
                  </a:cubicBezTo>
                  <a:cubicBezTo>
                    <a:pt x="4204" y="201"/>
                    <a:pt x="3970" y="1"/>
                    <a:pt x="3970" y="1"/>
                  </a:cubicBezTo>
                  <a:close/>
                </a:path>
              </a:pathLst>
            </a:custGeom>
            <a:solidFill>
              <a:srgbClr val="E06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52"/>
            <p:cNvSpPr/>
            <p:nvPr/>
          </p:nvSpPr>
          <p:spPr>
            <a:xfrm>
              <a:off x="2862756" y="3452900"/>
              <a:ext cx="83540" cy="77967"/>
            </a:xfrm>
            <a:custGeom>
              <a:avLst/>
              <a:gdLst/>
              <a:ahLst/>
              <a:cxnLst/>
              <a:rect l="l" t="t" r="r" b="b"/>
              <a:pathLst>
                <a:path w="5906" h="5512" extrusionOk="0">
                  <a:moveTo>
                    <a:pt x="3003" y="0"/>
                  </a:moveTo>
                  <a:cubicBezTo>
                    <a:pt x="2882" y="0"/>
                    <a:pt x="2760" y="8"/>
                    <a:pt x="2636" y="24"/>
                  </a:cubicBezTo>
                  <a:cubicBezTo>
                    <a:pt x="1102" y="191"/>
                    <a:pt x="1" y="1558"/>
                    <a:pt x="168" y="3093"/>
                  </a:cubicBezTo>
                  <a:cubicBezTo>
                    <a:pt x="354" y="4490"/>
                    <a:pt x="1552" y="5512"/>
                    <a:pt x="2954" y="5512"/>
                  </a:cubicBezTo>
                  <a:cubicBezTo>
                    <a:pt x="3058" y="5512"/>
                    <a:pt x="3164" y="5506"/>
                    <a:pt x="3270" y="5495"/>
                  </a:cubicBezTo>
                  <a:cubicBezTo>
                    <a:pt x="4804" y="5328"/>
                    <a:pt x="5905" y="3960"/>
                    <a:pt x="5738" y="2459"/>
                  </a:cubicBezTo>
                  <a:cubicBezTo>
                    <a:pt x="5585" y="1046"/>
                    <a:pt x="4412" y="0"/>
                    <a:pt x="30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52"/>
            <p:cNvSpPr/>
            <p:nvPr/>
          </p:nvSpPr>
          <p:spPr>
            <a:xfrm>
              <a:off x="2877382" y="3469676"/>
              <a:ext cx="43425" cy="43567"/>
            </a:xfrm>
            <a:custGeom>
              <a:avLst/>
              <a:gdLst/>
              <a:ahLst/>
              <a:cxnLst/>
              <a:rect l="l" t="t" r="r" b="b"/>
              <a:pathLst>
                <a:path w="3070" h="3080" extrusionOk="0">
                  <a:moveTo>
                    <a:pt x="1484" y="1"/>
                  </a:moveTo>
                  <a:cubicBezTo>
                    <a:pt x="1446" y="1"/>
                    <a:pt x="1407" y="2"/>
                    <a:pt x="1369" y="5"/>
                  </a:cubicBezTo>
                  <a:cubicBezTo>
                    <a:pt x="568" y="106"/>
                    <a:pt x="1" y="839"/>
                    <a:pt x="68" y="1673"/>
                  </a:cubicBezTo>
                  <a:cubicBezTo>
                    <a:pt x="162" y="2526"/>
                    <a:pt x="825" y="3080"/>
                    <a:pt x="1575" y="3080"/>
                  </a:cubicBezTo>
                  <a:cubicBezTo>
                    <a:pt x="1617" y="3080"/>
                    <a:pt x="1659" y="3078"/>
                    <a:pt x="1702" y="3074"/>
                  </a:cubicBezTo>
                  <a:cubicBezTo>
                    <a:pt x="2503" y="2974"/>
                    <a:pt x="3070" y="2240"/>
                    <a:pt x="3003" y="1406"/>
                  </a:cubicBezTo>
                  <a:cubicBezTo>
                    <a:pt x="2908" y="613"/>
                    <a:pt x="2239" y="1"/>
                    <a:pt x="1484"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52"/>
            <p:cNvSpPr/>
            <p:nvPr/>
          </p:nvSpPr>
          <p:spPr>
            <a:xfrm>
              <a:off x="2870309" y="3498545"/>
              <a:ext cx="29747" cy="17922"/>
            </a:xfrm>
            <a:custGeom>
              <a:avLst/>
              <a:gdLst/>
              <a:ahLst/>
              <a:cxnLst/>
              <a:rect l="l" t="t" r="r" b="b"/>
              <a:pathLst>
                <a:path w="2103" h="1267" extrusionOk="0">
                  <a:moveTo>
                    <a:pt x="1473" y="0"/>
                  </a:moveTo>
                  <a:cubicBezTo>
                    <a:pt x="1203" y="0"/>
                    <a:pt x="1068" y="366"/>
                    <a:pt x="1068" y="366"/>
                  </a:cubicBezTo>
                  <a:cubicBezTo>
                    <a:pt x="1068" y="366"/>
                    <a:pt x="878" y="55"/>
                    <a:pt x="647" y="55"/>
                  </a:cubicBezTo>
                  <a:cubicBezTo>
                    <a:pt x="557" y="55"/>
                    <a:pt x="461" y="102"/>
                    <a:pt x="367" y="233"/>
                  </a:cubicBezTo>
                  <a:cubicBezTo>
                    <a:pt x="1" y="766"/>
                    <a:pt x="1101" y="1267"/>
                    <a:pt x="1101" y="1267"/>
                  </a:cubicBezTo>
                  <a:cubicBezTo>
                    <a:pt x="1101" y="1267"/>
                    <a:pt x="2102" y="466"/>
                    <a:pt x="1768" y="133"/>
                  </a:cubicBezTo>
                  <a:cubicBezTo>
                    <a:pt x="1656" y="37"/>
                    <a:pt x="1558" y="0"/>
                    <a:pt x="14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52"/>
            <p:cNvSpPr/>
            <p:nvPr/>
          </p:nvSpPr>
          <p:spPr>
            <a:xfrm>
              <a:off x="2850025" y="3436251"/>
              <a:ext cx="129299" cy="73144"/>
            </a:xfrm>
            <a:custGeom>
              <a:avLst/>
              <a:gdLst/>
              <a:ahLst/>
              <a:cxnLst/>
              <a:rect l="l" t="t" r="r" b="b"/>
              <a:pathLst>
                <a:path w="9141" h="5171" extrusionOk="0">
                  <a:moveTo>
                    <a:pt x="6705" y="0"/>
                  </a:moveTo>
                  <a:cubicBezTo>
                    <a:pt x="6705" y="33"/>
                    <a:pt x="6705" y="67"/>
                    <a:pt x="6738" y="167"/>
                  </a:cubicBezTo>
                  <a:cubicBezTo>
                    <a:pt x="6805" y="234"/>
                    <a:pt x="6805" y="367"/>
                    <a:pt x="6738" y="500"/>
                  </a:cubicBezTo>
                  <a:cubicBezTo>
                    <a:pt x="6705" y="634"/>
                    <a:pt x="6672" y="701"/>
                    <a:pt x="6572" y="801"/>
                  </a:cubicBezTo>
                  <a:cubicBezTo>
                    <a:pt x="6505" y="834"/>
                    <a:pt x="6471" y="867"/>
                    <a:pt x="6471" y="867"/>
                  </a:cubicBezTo>
                  <a:cubicBezTo>
                    <a:pt x="6471" y="867"/>
                    <a:pt x="6405" y="901"/>
                    <a:pt x="6371" y="1001"/>
                  </a:cubicBezTo>
                  <a:cubicBezTo>
                    <a:pt x="6305" y="1068"/>
                    <a:pt x="6205" y="1134"/>
                    <a:pt x="6071" y="1168"/>
                  </a:cubicBezTo>
                  <a:lnTo>
                    <a:pt x="6004" y="1168"/>
                  </a:lnTo>
                  <a:cubicBezTo>
                    <a:pt x="5459" y="819"/>
                    <a:pt x="4771" y="569"/>
                    <a:pt x="3903" y="569"/>
                  </a:cubicBezTo>
                  <a:cubicBezTo>
                    <a:pt x="3444" y="569"/>
                    <a:pt x="2934" y="639"/>
                    <a:pt x="2369" y="801"/>
                  </a:cubicBezTo>
                  <a:cubicBezTo>
                    <a:pt x="1101" y="1168"/>
                    <a:pt x="0" y="2635"/>
                    <a:pt x="934" y="5170"/>
                  </a:cubicBezTo>
                  <a:cubicBezTo>
                    <a:pt x="934" y="5170"/>
                    <a:pt x="634" y="2502"/>
                    <a:pt x="2635" y="1668"/>
                  </a:cubicBezTo>
                  <a:cubicBezTo>
                    <a:pt x="3078" y="1483"/>
                    <a:pt x="3515" y="1400"/>
                    <a:pt x="3941" y="1400"/>
                  </a:cubicBezTo>
                  <a:cubicBezTo>
                    <a:pt x="5439" y="1400"/>
                    <a:pt x="6808" y="2430"/>
                    <a:pt x="7872" y="3703"/>
                  </a:cubicBezTo>
                  <a:cubicBezTo>
                    <a:pt x="7872" y="3703"/>
                    <a:pt x="7839" y="3636"/>
                    <a:pt x="7806" y="3469"/>
                  </a:cubicBezTo>
                  <a:lnTo>
                    <a:pt x="7806" y="3469"/>
                  </a:lnTo>
                  <a:cubicBezTo>
                    <a:pt x="7872" y="3503"/>
                    <a:pt x="7973" y="3503"/>
                    <a:pt x="8006" y="3536"/>
                  </a:cubicBezTo>
                  <a:cubicBezTo>
                    <a:pt x="8139" y="3569"/>
                    <a:pt x="8206" y="3569"/>
                    <a:pt x="8206" y="3569"/>
                  </a:cubicBezTo>
                  <a:lnTo>
                    <a:pt x="8273" y="3569"/>
                  </a:lnTo>
                  <a:cubicBezTo>
                    <a:pt x="8306" y="3569"/>
                    <a:pt x="8339" y="3536"/>
                    <a:pt x="8440" y="3536"/>
                  </a:cubicBezTo>
                  <a:cubicBezTo>
                    <a:pt x="8540" y="3503"/>
                    <a:pt x="8673" y="3369"/>
                    <a:pt x="8806" y="3236"/>
                  </a:cubicBezTo>
                  <a:cubicBezTo>
                    <a:pt x="9140" y="2969"/>
                    <a:pt x="9140" y="2635"/>
                    <a:pt x="9107" y="2635"/>
                  </a:cubicBezTo>
                  <a:cubicBezTo>
                    <a:pt x="9100" y="2633"/>
                    <a:pt x="9093" y="2632"/>
                    <a:pt x="9086" y="2632"/>
                  </a:cubicBezTo>
                  <a:cubicBezTo>
                    <a:pt x="8989" y="2632"/>
                    <a:pt x="8860" y="2842"/>
                    <a:pt x="8673" y="2936"/>
                  </a:cubicBezTo>
                  <a:cubicBezTo>
                    <a:pt x="8606" y="2969"/>
                    <a:pt x="8473" y="3002"/>
                    <a:pt x="8440" y="3002"/>
                  </a:cubicBezTo>
                  <a:lnTo>
                    <a:pt x="8173" y="3002"/>
                  </a:lnTo>
                  <a:cubicBezTo>
                    <a:pt x="8106" y="3002"/>
                    <a:pt x="8006" y="3002"/>
                    <a:pt x="7872" y="2969"/>
                  </a:cubicBezTo>
                  <a:cubicBezTo>
                    <a:pt x="7806" y="2902"/>
                    <a:pt x="7706" y="2902"/>
                    <a:pt x="7639" y="2869"/>
                  </a:cubicBezTo>
                  <a:cubicBezTo>
                    <a:pt x="7506" y="2669"/>
                    <a:pt x="7372" y="2469"/>
                    <a:pt x="7205" y="2268"/>
                  </a:cubicBezTo>
                  <a:lnTo>
                    <a:pt x="7539" y="2268"/>
                  </a:lnTo>
                  <a:cubicBezTo>
                    <a:pt x="7672" y="2202"/>
                    <a:pt x="7772" y="2202"/>
                    <a:pt x="7772" y="2202"/>
                  </a:cubicBezTo>
                  <a:lnTo>
                    <a:pt x="7806" y="2168"/>
                  </a:lnTo>
                  <a:cubicBezTo>
                    <a:pt x="7839" y="2135"/>
                    <a:pt x="7872" y="2135"/>
                    <a:pt x="7939" y="2035"/>
                  </a:cubicBezTo>
                  <a:cubicBezTo>
                    <a:pt x="8006" y="1968"/>
                    <a:pt x="8139" y="1801"/>
                    <a:pt x="8173" y="1568"/>
                  </a:cubicBezTo>
                  <a:cubicBezTo>
                    <a:pt x="8268" y="1218"/>
                    <a:pt x="8182" y="898"/>
                    <a:pt x="8144" y="898"/>
                  </a:cubicBezTo>
                  <a:cubicBezTo>
                    <a:pt x="8143" y="898"/>
                    <a:pt x="8141" y="899"/>
                    <a:pt x="8139" y="901"/>
                  </a:cubicBezTo>
                  <a:cubicBezTo>
                    <a:pt x="8106" y="901"/>
                    <a:pt x="8106" y="1234"/>
                    <a:pt x="7939" y="1501"/>
                  </a:cubicBezTo>
                  <a:cubicBezTo>
                    <a:pt x="7872" y="1635"/>
                    <a:pt x="7772" y="1701"/>
                    <a:pt x="7706" y="1735"/>
                  </a:cubicBezTo>
                  <a:cubicBezTo>
                    <a:pt x="7639" y="1801"/>
                    <a:pt x="7606" y="1835"/>
                    <a:pt x="7606" y="1835"/>
                  </a:cubicBezTo>
                  <a:cubicBezTo>
                    <a:pt x="7606" y="1835"/>
                    <a:pt x="7539" y="1868"/>
                    <a:pt x="7472" y="1901"/>
                  </a:cubicBezTo>
                  <a:cubicBezTo>
                    <a:pt x="7372" y="1968"/>
                    <a:pt x="7205" y="1968"/>
                    <a:pt x="7105" y="2002"/>
                  </a:cubicBezTo>
                  <a:lnTo>
                    <a:pt x="6972" y="2002"/>
                  </a:lnTo>
                  <a:cubicBezTo>
                    <a:pt x="6805" y="1801"/>
                    <a:pt x="6572" y="1568"/>
                    <a:pt x="6338" y="1401"/>
                  </a:cubicBezTo>
                  <a:cubicBezTo>
                    <a:pt x="6405" y="1368"/>
                    <a:pt x="6505" y="1368"/>
                    <a:pt x="6572" y="1334"/>
                  </a:cubicBezTo>
                  <a:cubicBezTo>
                    <a:pt x="6638" y="1301"/>
                    <a:pt x="6672" y="1301"/>
                    <a:pt x="6705" y="1234"/>
                  </a:cubicBezTo>
                  <a:lnTo>
                    <a:pt x="6738" y="1201"/>
                  </a:lnTo>
                  <a:cubicBezTo>
                    <a:pt x="6738" y="1201"/>
                    <a:pt x="6805" y="1134"/>
                    <a:pt x="6872" y="1034"/>
                  </a:cubicBezTo>
                  <a:cubicBezTo>
                    <a:pt x="6905" y="901"/>
                    <a:pt x="7005" y="801"/>
                    <a:pt x="7005" y="567"/>
                  </a:cubicBezTo>
                  <a:cubicBezTo>
                    <a:pt x="7005" y="400"/>
                    <a:pt x="6972" y="200"/>
                    <a:pt x="6872" y="133"/>
                  </a:cubicBezTo>
                  <a:cubicBezTo>
                    <a:pt x="6805" y="33"/>
                    <a:pt x="6705" y="0"/>
                    <a:pt x="6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52"/>
            <p:cNvSpPr/>
            <p:nvPr/>
          </p:nvSpPr>
          <p:spPr>
            <a:xfrm>
              <a:off x="2663849" y="3438104"/>
              <a:ext cx="23877" cy="19478"/>
            </a:xfrm>
            <a:custGeom>
              <a:avLst/>
              <a:gdLst/>
              <a:ahLst/>
              <a:cxnLst/>
              <a:rect l="l" t="t" r="r" b="b"/>
              <a:pathLst>
                <a:path w="1688" h="1377" extrusionOk="0">
                  <a:moveTo>
                    <a:pt x="1018" y="0"/>
                  </a:moveTo>
                  <a:cubicBezTo>
                    <a:pt x="550" y="0"/>
                    <a:pt x="180" y="326"/>
                    <a:pt x="53" y="803"/>
                  </a:cubicBezTo>
                  <a:cubicBezTo>
                    <a:pt x="1" y="1090"/>
                    <a:pt x="91" y="1377"/>
                    <a:pt x="340" y="1377"/>
                  </a:cubicBezTo>
                  <a:cubicBezTo>
                    <a:pt x="410" y="1377"/>
                    <a:pt x="492" y="1354"/>
                    <a:pt x="587" y="1303"/>
                  </a:cubicBezTo>
                  <a:cubicBezTo>
                    <a:pt x="787" y="1170"/>
                    <a:pt x="953" y="1003"/>
                    <a:pt x="1120" y="836"/>
                  </a:cubicBezTo>
                  <a:cubicBezTo>
                    <a:pt x="1220" y="736"/>
                    <a:pt x="1521" y="636"/>
                    <a:pt x="1621" y="536"/>
                  </a:cubicBezTo>
                  <a:cubicBezTo>
                    <a:pt x="1687" y="403"/>
                    <a:pt x="1687" y="369"/>
                    <a:pt x="1687" y="303"/>
                  </a:cubicBezTo>
                  <a:cubicBezTo>
                    <a:pt x="1687" y="136"/>
                    <a:pt x="1354" y="2"/>
                    <a:pt x="1087" y="2"/>
                  </a:cubicBezTo>
                  <a:cubicBezTo>
                    <a:pt x="1064" y="1"/>
                    <a:pt x="1041" y="0"/>
                    <a:pt x="10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52"/>
            <p:cNvSpPr/>
            <p:nvPr/>
          </p:nvSpPr>
          <p:spPr>
            <a:xfrm>
              <a:off x="2901456" y="3386192"/>
              <a:ext cx="27993" cy="13169"/>
            </a:xfrm>
            <a:custGeom>
              <a:avLst/>
              <a:gdLst/>
              <a:ahLst/>
              <a:cxnLst/>
              <a:rect l="l" t="t" r="r" b="b"/>
              <a:pathLst>
                <a:path w="1979" h="931" extrusionOk="0">
                  <a:moveTo>
                    <a:pt x="908" y="1"/>
                  </a:moveTo>
                  <a:cubicBezTo>
                    <a:pt x="652" y="1"/>
                    <a:pt x="413" y="89"/>
                    <a:pt x="300" y="303"/>
                  </a:cubicBezTo>
                  <a:cubicBezTo>
                    <a:pt x="0" y="829"/>
                    <a:pt x="375" y="866"/>
                    <a:pt x="708" y="866"/>
                  </a:cubicBezTo>
                  <a:cubicBezTo>
                    <a:pt x="764" y="866"/>
                    <a:pt x="818" y="865"/>
                    <a:pt x="868" y="865"/>
                  </a:cubicBezTo>
                  <a:cubicBezTo>
                    <a:pt x="918" y="865"/>
                    <a:pt x="963" y="866"/>
                    <a:pt x="1001" y="870"/>
                  </a:cubicBezTo>
                  <a:cubicBezTo>
                    <a:pt x="1128" y="870"/>
                    <a:pt x="1295" y="930"/>
                    <a:pt x="1453" y="930"/>
                  </a:cubicBezTo>
                  <a:cubicBezTo>
                    <a:pt x="1585" y="930"/>
                    <a:pt x="1710" y="889"/>
                    <a:pt x="1801" y="737"/>
                  </a:cubicBezTo>
                  <a:cubicBezTo>
                    <a:pt x="1978" y="340"/>
                    <a:pt x="1409" y="1"/>
                    <a:pt x="908" y="1"/>
                  </a:cubicBezTo>
                  <a:close/>
                </a:path>
              </a:pathLst>
            </a:custGeom>
            <a:solidFill>
              <a:srgbClr val="D13B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52"/>
            <p:cNvSpPr/>
            <p:nvPr/>
          </p:nvSpPr>
          <p:spPr>
            <a:xfrm>
              <a:off x="2770205" y="3589851"/>
              <a:ext cx="114744" cy="59451"/>
            </a:xfrm>
            <a:custGeom>
              <a:avLst/>
              <a:gdLst/>
              <a:ahLst/>
              <a:cxnLst/>
              <a:rect l="l" t="t" r="r" b="b"/>
              <a:pathLst>
                <a:path w="8112" h="4203" extrusionOk="0">
                  <a:moveTo>
                    <a:pt x="1509" y="1"/>
                  </a:moveTo>
                  <a:cubicBezTo>
                    <a:pt x="889" y="1"/>
                    <a:pt x="259" y="208"/>
                    <a:pt x="173" y="983"/>
                  </a:cubicBezTo>
                  <a:cubicBezTo>
                    <a:pt x="1" y="2790"/>
                    <a:pt x="1727" y="4202"/>
                    <a:pt x="3847" y="4202"/>
                  </a:cubicBezTo>
                  <a:cubicBezTo>
                    <a:pt x="4193" y="4202"/>
                    <a:pt x="4549" y="4165"/>
                    <a:pt x="4909" y="4085"/>
                  </a:cubicBezTo>
                  <a:cubicBezTo>
                    <a:pt x="7444" y="3451"/>
                    <a:pt x="8112" y="1650"/>
                    <a:pt x="7478" y="916"/>
                  </a:cubicBezTo>
                  <a:cubicBezTo>
                    <a:pt x="7165" y="470"/>
                    <a:pt x="6777" y="329"/>
                    <a:pt x="6355" y="329"/>
                  </a:cubicBezTo>
                  <a:cubicBezTo>
                    <a:pt x="5627" y="329"/>
                    <a:pt x="4795" y="750"/>
                    <a:pt x="4062" y="750"/>
                  </a:cubicBezTo>
                  <a:cubicBezTo>
                    <a:pt x="4044" y="750"/>
                    <a:pt x="4026" y="750"/>
                    <a:pt x="4009" y="749"/>
                  </a:cubicBezTo>
                  <a:cubicBezTo>
                    <a:pt x="3842" y="749"/>
                    <a:pt x="3675" y="683"/>
                    <a:pt x="3508" y="649"/>
                  </a:cubicBezTo>
                  <a:cubicBezTo>
                    <a:pt x="2941" y="449"/>
                    <a:pt x="2474" y="116"/>
                    <a:pt x="1807" y="16"/>
                  </a:cubicBezTo>
                  <a:cubicBezTo>
                    <a:pt x="1710" y="6"/>
                    <a:pt x="1609" y="1"/>
                    <a:pt x="1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52"/>
            <p:cNvSpPr/>
            <p:nvPr/>
          </p:nvSpPr>
          <p:spPr>
            <a:xfrm>
              <a:off x="2781139" y="3625525"/>
              <a:ext cx="61814" cy="23184"/>
            </a:xfrm>
            <a:custGeom>
              <a:avLst/>
              <a:gdLst/>
              <a:ahLst/>
              <a:cxnLst/>
              <a:rect l="l" t="t" r="r" b="b"/>
              <a:pathLst>
                <a:path w="4370" h="1639" extrusionOk="0">
                  <a:moveTo>
                    <a:pt x="1683" y="0"/>
                  </a:moveTo>
                  <a:cubicBezTo>
                    <a:pt x="1037" y="0"/>
                    <a:pt x="429" y="148"/>
                    <a:pt x="0" y="296"/>
                  </a:cubicBezTo>
                  <a:cubicBezTo>
                    <a:pt x="647" y="1098"/>
                    <a:pt x="1776" y="1639"/>
                    <a:pt x="3043" y="1639"/>
                  </a:cubicBezTo>
                  <a:cubicBezTo>
                    <a:pt x="3410" y="1639"/>
                    <a:pt x="3788" y="1594"/>
                    <a:pt x="4170" y="1496"/>
                  </a:cubicBezTo>
                  <a:cubicBezTo>
                    <a:pt x="4236" y="1496"/>
                    <a:pt x="4303" y="1463"/>
                    <a:pt x="4370" y="1463"/>
                  </a:cubicBezTo>
                  <a:cubicBezTo>
                    <a:pt x="3692" y="326"/>
                    <a:pt x="2644" y="0"/>
                    <a:pt x="1683" y="0"/>
                  </a:cubicBezTo>
                  <a:close/>
                </a:path>
              </a:pathLst>
            </a:custGeom>
            <a:solidFill>
              <a:srgbClr val="EF4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52"/>
            <p:cNvSpPr/>
            <p:nvPr/>
          </p:nvSpPr>
          <p:spPr>
            <a:xfrm>
              <a:off x="2774052" y="3589767"/>
              <a:ext cx="89198" cy="31586"/>
            </a:xfrm>
            <a:custGeom>
              <a:avLst/>
              <a:gdLst/>
              <a:ahLst/>
              <a:cxnLst/>
              <a:rect l="l" t="t" r="r" b="b"/>
              <a:pathLst>
                <a:path w="6306" h="2233" extrusionOk="0">
                  <a:moveTo>
                    <a:pt x="1192" y="1"/>
                  </a:moveTo>
                  <a:cubicBezTo>
                    <a:pt x="702" y="1"/>
                    <a:pt x="189" y="138"/>
                    <a:pt x="1" y="622"/>
                  </a:cubicBezTo>
                  <a:cubicBezTo>
                    <a:pt x="362" y="1074"/>
                    <a:pt x="1593" y="2232"/>
                    <a:pt x="3278" y="2232"/>
                  </a:cubicBezTo>
                  <a:cubicBezTo>
                    <a:pt x="3459" y="2232"/>
                    <a:pt x="3645" y="2219"/>
                    <a:pt x="3837" y="2190"/>
                  </a:cubicBezTo>
                  <a:cubicBezTo>
                    <a:pt x="5471" y="1990"/>
                    <a:pt x="6072" y="956"/>
                    <a:pt x="6305" y="322"/>
                  </a:cubicBezTo>
                  <a:cubicBezTo>
                    <a:pt x="6255" y="318"/>
                    <a:pt x="6205" y="316"/>
                    <a:pt x="6154" y="316"/>
                  </a:cubicBezTo>
                  <a:cubicBezTo>
                    <a:pt x="5388" y="316"/>
                    <a:pt x="4518" y="755"/>
                    <a:pt x="3737" y="755"/>
                  </a:cubicBezTo>
                  <a:cubicBezTo>
                    <a:pt x="3570" y="755"/>
                    <a:pt x="3403" y="689"/>
                    <a:pt x="3236" y="655"/>
                  </a:cubicBezTo>
                  <a:cubicBezTo>
                    <a:pt x="2669" y="455"/>
                    <a:pt x="2202" y="122"/>
                    <a:pt x="1535" y="22"/>
                  </a:cubicBezTo>
                  <a:cubicBezTo>
                    <a:pt x="1425" y="9"/>
                    <a:pt x="1309" y="1"/>
                    <a:pt x="11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52"/>
            <p:cNvSpPr/>
            <p:nvPr/>
          </p:nvSpPr>
          <p:spPr>
            <a:xfrm>
              <a:off x="2774052" y="3589767"/>
              <a:ext cx="89665" cy="27201"/>
            </a:xfrm>
            <a:custGeom>
              <a:avLst/>
              <a:gdLst/>
              <a:ahLst/>
              <a:cxnLst/>
              <a:rect l="l" t="t" r="r" b="b"/>
              <a:pathLst>
                <a:path w="6339" h="1923" extrusionOk="0">
                  <a:moveTo>
                    <a:pt x="1192" y="1"/>
                  </a:moveTo>
                  <a:cubicBezTo>
                    <a:pt x="702" y="1"/>
                    <a:pt x="189" y="138"/>
                    <a:pt x="1" y="622"/>
                  </a:cubicBezTo>
                  <a:cubicBezTo>
                    <a:pt x="234" y="922"/>
                    <a:pt x="868" y="1523"/>
                    <a:pt x="1802" y="1923"/>
                  </a:cubicBezTo>
                  <a:cubicBezTo>
                    <a:pt x="1568" y="1656"/>
                    <a:pt x="1368" y="1423"/>
                    <a:pt x="1302" y="1156"/>
                  </a:cubicBezTo>
                  <a:cubicBezTo>
                    <a:pt x="1126" y="734"/>
                    <a:pt x="1385" y="562"/>
                    <a:pt x="1855" y="562"/>
                  </a:cubicBezTo>
                  <a:cubicBezTo>
                    <a:pt x="2277" y="562"/>
                    <a:pt x="2870" y="701"/>
                    <a:pt x="3470" y="922"/>
                  </a:cubicBezTo>
                  <a:cubicBezTo>
                    <a:pt x="3731" y="1025"/>
                    <a:pt x="4016" y="1065"/>
                    <a:pt x="4302" y="1065"/>
                  </a:cubicBezTo>
                  <a:cubicBezTo>
                    <a:pt x="5039" y="1065"/>
                    <a:pt x="5787" y="799"/>
                    <a:pt x="6172" y="655"/>
                  </a:cubicBezTo>
                  <a:cubicBezTo>
                    <a:pt x="6238" y="522"/>
                    <a:pt x="6305" y="388"/>
                    <a:pt x="6339" y="322"/>
                  </a:cubicBezTo>
                  <a:cubicBezTo>
                    <a:pt x="6289" y="318"/>
                    <a:pt x="6240" y="316"/>
                    <a:pt x="6190" y="316"/>
                  </a:cubicBezTo>
                  <a:cubicBezTo>
                    <a:pt x="5421" y="316"/>
                    <a:pt x="4578" y="757"/>
                    <a:pt x="3813" y="757"/>
                  </a:cubicBezTo>
                  <a:cubicBezTo>
                    <a:pt x="3787" y="757"/>
                    <a:pt x="3762" y="756"/>
                    <a:pt x="3737" y="755"/>
                  </a:cubicBezTo>
                  <a:cubicBezTo>
                    <a:pt x="3570" y="755"/>
                    <a:pt x="3403" y="689"/>
                    <a:pt x="3236" y="655"/>
                  </a:cubicBezTo>
                  <a:cubicBezTo>
                    <a:pt x="2669" y="455"/>
                    <a:pt x="2202" y="122"/>
                    <a:pt x="1535" y="22"/>
                  </a:cubicBezTo>
                  <a:cubicBezTo>
                    <a:pt x="1425" y="9"/>
                    <a:pt x="1309" y="1"/>
                    <a:pt x="119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2"/>
            <p:cNvSpPr/>
            <p:nvPr/>
          </p:nvSpPr>
          <p:spPr>
            <a:xfrm>
              <a:off x="2465267" y="3240470"/>
              <a:ext cx="490931" cy="426047"/>
            </a:xfrm>
            <a:custGeom>
              <a:avLst/>
              <a:gdLst/>
              <a:ahLst/>
              <a:cxnLst/>
              <a:rect l="l" t="t" r="r" b="b"/>
              <a:pathLst>
                <a:path w="34707" h="30120" extrusionOk="0">
                  <a:moveTo>
                    <a:pt x="20025" y="0"/>
                  </a:moveTo>
                  <a:cubicBezTo>
                    <a:pt x="18727" y="0"/>
                    <a:pt x="17409" y="173"/>
                    <a:pt x="16093" y="532"/>
                  </a:cubicBezTo>
                  <a:cubicBezTo>
                    <a:pt x="14259" y="1032"/>
                    <a:pt x="12691" y="1699"/>
                    <a:pt x="11290" y="2500"/>
                  </a:cubicBezTo>
                  <a:cubicBezTo>
                    <a:pt x="11090" y="2833"/>
                    <a:pt x="11056" y="3033"/>
                    <a:pt x="11056" y="3033"/>
                  </a:cubicBezTo>
                  <a:cubicBezTo>
                    <a:pt x="10956" y="2967"/>
                    <a:pt x="10856" y="2867"/>
                    <a:pt x="10723" y="2833"/>
                  </a:cubicBezTo>
                  <a:cubicBezTo>
                    <a:pt x="3351" y="7270"/>
                    <a:pt x="2017" y="14808"/>
                    <a:pt x="2217" y="16843"/>
                  </a:cubicBezTo>
                  <a:cubicBezTo>
                    <a:pt x="2517" y="19278"/>
                    <a:pt x="6420" y="21813"/>
                    <a:pt x="6420" y="21813"/>
                  </a:cubicBezTo>
                  <a:cubicBezTo>
                    <a:pt x="5950" y="21730"/>
                    <a:pt x="5525" y="21691"/>
                    <a:pt x="5142" y="21691"/>
                  </a:cubicBezTo>
                  <a:cubicBezTo>
                    <a:pt x="1" y="21691"/>
                    <a:pt x="2404" y="28686"/>
                    <a:pt x="5819" y="29152"/>
                  </a:cubicBezTo>
                  <a:cubicBezTo>
                    <a:pt x="6196" y="29207"/>
                    <a:pt x="6537" y="29231"/>
                    <a:pt x="6846" y="29231"/>
                  </a:cubicBezTo>
                  <a:cubicBezTo>
                    <a:pt x="9553" y="29231"/>
                    <a:pt x="9822" y="27351"/>
                    <a:pt x="9822" y="27351"/>
                  </a:cubicBezTo>
                  <a:cubicBezTo>
                    <a:pt x="9822" y="27351"/>
                    <a:pt x="10656" y="28785"/>
                    <a:pt x="13225" y="30119"/>
                  </a:cubicBezTo>
                  <a:cubicBezTo>
                    <a:pt x="13325" y="30019"/>
                    <a:pt x="13358" y="29886"/>
                    <a:pt x="13425" y="29819"/>
                  </a:cubicBezTo>
                  <a:cubicBezTo>
                    <a:pt x="14892" y="27051"/>
                    <a:pt x="13191" y="22948"/>
                    <a:pt x="12524" y="20179"/>
                  </a:cubicBezTo>
                  <a:cubicBezTo>
                    <a:pt x="12324" y="19312"/>
                    <a:pt x="12090" y="18478"/>
                    <a:pt x="11890" y="17610"/>
                  </a:cubicBezTo>
                  <a:cubicBezTo>
                    <a:pt x="11690" y="16843"/>
                    <a:pt x="11223" y="16176"/>
                    <a:pt x="11190" y="15376"/>
                  </a:cubicBezTo>
                  <a:lnTo>
                    <a:pt x="11190" y="15376"/>
                  </a:lnTo>
                  <a:cubicBezTo>
                    <a:pt x="11833" y="15987"/>
                    <a:pt x="12429" y="16250"/>
                    <a:pt x="12958" y="16250"/>
                  </a:cubicBezTo>
                  <a:cubicBezTo>
                    <a:pt x="14075" y="16250"/>
                    <a:pt x="14897" y="15080"/>
                    <a:pt x="15259" y="13541"/>
                  </a:cubicBezTo>
                  <a:cubicBezTo>
                    <a:pt x="15359" y="13141"/>
                    <a:pt x="16057" y="10050"/>
                    <a:pt x="15662" y="9773"/>
                  </a:cubicBezTo>
                  <a:lnTo>
                    <a:pt x="15662" y="9773"/>
                  </a:lnTo>
                  <a:cubicBezTo>
                    <a:pt x="18872" y="11966"/>
                    <a:pt x="22711" y="12881"/>
                    <a:pt x="25961" y="12881"/>
                  </a:cubicBezTo>
                  <a:cubicBezTo>
                    <a:pt x="28789" y="12881"/>
                    <a:pt x="31172" y="12188"/>
                    <a:pt x="32305" y="11039"/>
                  </a:cubicBezTo>
                  <a:cubicBezTo>
                    <a:pt x="34707" y="8604"/>
                    <a:pt x="32805" y="6836"/>
                    <a:pt x="32805" y="6836"/>
                  </a:cubicBezTo>
                  <a:lnTo>
                    <a:pt x="32839" y="6836"/>
                  </a:lnTo>
                  <a:cubicBezTo>
                    <a:pt x="32171" y="5935"/>
                    <a:pt x="31371" y="5135"/>
                    <a:pt x="30604" y="4368"/>
                  </a:cubicBezTo>
                  <a:cubicBezTo>
                    <a:pt x="27650" y="1564"/>
                    <a:pt x="23926" y="0"/>
                    <a:pt x="20025"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52"/>
            <p:cNvSpPr/>
            <p:nvPr/>
          </p:nvSpPr>
          <p:spPr>
            <a:xfrm>
              <a:off x="2398941" y="3149023"/>
              <a:ext cx="613879" cy="567101"/>
            </a:xfrm>
            <a:custGeom>
              <a:avLst/>
              <a:gdLst/>
              <a:ahLst/>
              <a:cxnLst/>
              <a:rect l="l" t="t" r="r" b="b"/>
              <a:pathLst>
                <a:path w="43399" h="40092" extrusionOk="0">
                  <a:moveTo>
                    <a:pt x="23390" y="1"/>
                  </a:moveTo>
                  <a:cubicBezTo>
                    <a:pt x="22335" y="1"/>
                    <a:pt x="20949" y="468"/>
                    <a:pt x="19548" y="1726"/>
                  </a:cubicBezTo>
                  <a:cubicBezTo>
                    <a:pt x="16646" y="4295"/>
                    <a:pt x="14911" y="8898"/>
                    <a:pt x="14911" y="8898"/>
                  </a:cubicBezTo>
                  <a:cubicBezTo>
                    <a:pt x="14206" y="8357"/>
                    <a:pt x="13164" y="8129"/>
                    <a:pt x="12007" y="8129"/>
                  </a:cubicBezTo>
                  <a:cubicBezTo>
                    <a:pt x="9169" y="8129"/>
                    <a:pt x="5632" y="9497"/>
                    <a:pt x="4637" y="10966"/>
                  </a:cubicBezTo>
                  <a:cubicBezTo>
                    <a:pt x="3570" y="12593"/>
                    <a:pt x="5523" y="12786"/>
                    <a:pt x="6514" y="12786"/>
                  </a:cubicBezTo>
                  <a:cubicBezTo>
                    <a:pt x="6823" y="12786"/>
                    <a:pt x="7039" y="12767"/>
                    <a:pt x="7039" y="12767"/>
                  </a:cubicBezTo>
                  <a:lnTo>
                    <a:pt x="7039" y="12767"/>
                  </a:lnTo>
                  <a:cubicBezTo>
                    <a:pt x="7039" y="12767"/>
                    <a:pt x="1" y="19639"/>
                    <a:pt x="234" y="24009"/>
                  </a:cubicBezTo>
                  <a:cubicBezTo>
                    <a:pt x="394" y="26651"/>
                    <a:pt x="1719" y="27179"/>
                    <a:pt x="2754" y="27179"/>
                  </a:cubicBezTo>
                  <a:cubicBezTo>
                    <a:pt x="3443" y="27179"/>
                    <a:pt x="4003" y="26944"/>
                    <a:pt x="4004" y="26944"/>
                  </a:cubicBezTo>
                  <a:lnTo>
                    <a:pt x="4004" y="26944"/>
                  </a:lnTo>
                  <a:cubicBezTo>
                    <a:pt x="4003" y="26944"/>
                    <a:pt x="68" y="34950"/>
                    <a:pt x="4971" y="38919"/>
                  </a:cubicBezTo>
                  <a:cubicBezTo>
                    <a:pt x="6012" y="39761"/>
                    <a:pt x="6985" y="40092"/>
                    <a:pt x="7870" y="40092"/>
                  </a:cubicBezTo>
                  <a:cubicBezTo>
                    <a:pt x="11128" y="40092"/>
                    <a:pt x="13210" y="35617"/>
                    <a:pt x="13210" y="35617"/>
                  </a:cubicBezTo>
                  <a:cubicBezTo>
                    <a:pt x="13734" y="36385"/>
                    <a:pt x="14578" y="36825"/>
                    <a:pt x="15397" y="36825"/>
                  </a:cubicBezTo>
                  <a:cubicBezTo>
                    <a:pt x="16143" y="36825"/>
                    <a:pt x="16868" y="36461"/>
                    <a:pt x="17313" y="35650"/>
                  </a:cubicBezTo>
                  <a:cubicBezTo>
                    <a:pt x="18714" y="32915"/>
                    <a:pt x="17046" y="28779"/>
                    <a:pt x="16379" y="26010"/>
                  </a:cubicBezTo>
                  <a:cubicBezTo>
                    <a:pt x="16179" y="25143"/>
                    <a:pt x="15979" y="24276"/>
                    <a:pt x="15745" y="23442"/>
                  </a:cubicBezTo>
                  <a:cubicBezTo>
                    <a:pt x="15579" y="22674"/>
                    <a:pt x="15078" y="22007"/>
                    <a:pt x="15045" y="21240"/>
                  </a:cubicBezTo>
                  <a:lnTo>
                    <a:pt x="15045" y="21240"/>
                  </a:lnTo>
                  <a:cubicBezTo>
                    <a:pt x="15683" y="21825"/>
                    <a:pt x="16281" y="22078"/>
                    <a:pt x="16815" y="22078"/>
                  </a:cubicBezTo>
                  <a:cubicBezTo>
                    <a:pt x="17956" y="22078"/>
                    <a:pt x="18807" y="20927"/>
                    <a:pt x="19148" y="19405"/>
                  </a:cubicBezTo>
                  <a:cubicBezTo>
                    <a:pt x="19214" y="18972"/>
                    <a:pt x="19915" y="15903"/>
                    <a:pt x="19515" y="15603"/>
                  </a:cubicBezTo>
                  <a:lnTo>
                    <a:pt x="19515" y="15603"/>
                  </a:lnTo>
                  <a:cubicBezTo>
                    <a:pt x="22730" y="17853"/>
                    <a:pt x="26576" y="18784"/>
                    <a:pt x="29830" y="18784"/>
                  </a:cubicBezTo>
                  <a:cubicBezTo>
                    <a:pt x="32652" y="18784"/>
                    <a:pt x="35029" y="18084"/>
                    <a:pt x="36160" y="16937"/>
                  </a:cubicBezTo>
                  <a:cubicBezTo>
                    <a:pt x="38562" y="14435"/>
                    <a:pt x="36660" y="12734"/>
                    <a:pt x="36660" y="12734"/>
                  </a:cubicBezTo>
                  <a:cubicBezTo>
                    <a:pt x="36660" y="12734"/>
                    <a:pt x="39162" y="12467"/>
                    <a:pt x="40263" y="11266"/>
                  </a:cubicBezTo>
                  <a:cubicBezTo>
                    <a:pt x="41430" y="10065"/>
                    <a:pt x="43398" y="4495"/>
                    <a:pt x="37227" y="1459"/>
                  </a:cubicBezTo>
                  <a:cubicBezTo>
                    <a:pt x="35077" y="390"/>
                    <a:pt x="32971" y="41"/>
                    <a:pt x="31140" y="41"/>
                  </a:cubicBezTo>
                  <a:cubicBezTo>
                    <a:pt x="27716" y="41"/>
                    <a:pt x="25252" y="1259"/>
                    <a:pt x="25252" y="1259"/>
                  </a:cubicBezTo>
                  <a:cubicBezTo>
                    <a:pt x="25304" y="562"/>
                    <a:pt x="24546" y="1"/>
                    <a:pt x="233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52"/>
            <p:cNvSpPr/>
            <p:nvPr/>
          </p:nvSpPr>
          <p:spPr>
            <a:xfrm>
              <a:off x="2398941" y="3159278"/>
              <a:ext cx="613879" cy="556620"/>
            </a:xfrm>
            <a:custGeom>
              <a:avLst/>
              <a:gdLst/>
              <a:ahLst/>
              <a:cxnLst/>
              <a:rect l="l" t="t" r="r" b="b"/>
              <a:pathLst>
                <a:path w="43399" h="39351" extrusionOk="0">
                  <a:moveTo>
                    <a:pt x="35426" y="0"/>
                  </a:moveTo>
                  <a:lnTo>
                    <a:pt x="35426" y="0"/>
                  </a:lnTo>
                  <a:cubicBezTo>
                    <a:pt x="37961" y="1368"/>
                    <a:pt x="40229" y="4704"/>
                    <a:pt x="39429" y="6805"/>
                  </a:cubicBezTo>
                  <a:cubicBezTo>
                    <a:pt x="38595" y="9029"/>
                    <a:pt x="34657" y="9214"/>
                    <a:pt x="33367" y="9214"/>
                  </a:cubicBezTo>
                  <a:cubicBezTo>
                    <a:pt x="33110" y="9214"/>
                    <a:pt x="32958" y="9207"/>
                    <a:pt x="32958" y="9207"/>
                  </a:cubicBezTo>
                  <a:lnTo>
                    <a:pt x="32958" y="9207"/>
                  </a:lnTo>
                  <a:cubicBezTo>
                    <a:pt x="32958" y="9207"/>
                    <a:pt x="36193" y="12409"/>
                    <a:pt x="32224" y="14878"/>
                  </a:cubicBezTo>
                  <a:cubicBezTo>
                    <a:pt x="31584" y="15274"/>
                    <a:pt x="30764" y="15439"/>
                    <a:pt x="29840" y="15439"/>
                  </a:cubicBezTo>
                  <a:cubicBezTo>
                    <a:pt x="25079" y="15439"/>
                    <a:pt x="17547" y="11042"/>
                    <a:pt x="17547" y="11042"/>
                  </a:cubicBezTo>
                  <a:lnTo>
                    <a:pt x="17547" y="11042"/>
                  </a:lnTo>
                  <a:cubicBezTo>
                    <a:pt x="17547" y="11042"/>
                    <a:pt x="18280" y="16179"/>
                    <a:pt x="16746" y="18947"/>
                  </a:cubicBezTo>
                  <a:cubicBezTo>
                    <a:pt x="16469" y="19452"/>
                    <a:pt x="16168" y="19659"/>
                    <a:pt x="15859" y="19659"/>
                  </a:cubicBezTo>
                  <a:cubicBezTo>
                    <a:pt x="14457" y="19659"/>
                    <a:pt x="12910" y="15379"/>
                    <a:pt x="12910" y="15378"/>
                  </a:cubicBezTo>
                  <a:lnTo>
                    <a:pt x="12910" y="15378"/>
                  </a:lnTo>
                  <a:cubicBezTo>
                    <a:pt x="12910" y="15379"/>
                    <a:pt x="15912" y="28021"/>
                    <a:pt x="14111" y="29922"/>
                  </a:cubicBezTo>
                  <a:cubicBezTo>
                    <a:pt x="13911" y="30140"/>
                    <a:pt x="13725" y="30237"/>
                    <a:pt x="13550" y="30237"/>
                  </a:cubicBezTo>
                  <a:cubicBezTo>
                    <a:pt x="12179" y="30237"/>
                    <a:pt x="11576" y="24251"/>
                    <a:pt x="11576" y="24251"/>
                  </a:cubicBezTo>
                  <a:cubicBezTo>
                    <a:pt x="11576" y="24251"/>
                    <a:pt x="11098" y="33389"/>
                    <a:pt x="7199" y="33389"/>
                  </a:cubicBezTo>
                  <a:cubicBezTo>
                    <a:pt x="6851" y="33389"/>
                    <a:pt x="6476" y="33316"/>
                    <a:pt x="6072" y="33157"/>
                  </a:cubicBezTo>
                  <a:cubicBezTo>
                    <a:pt x="1168" y="31256"/>
                    <a:pt x="8106" y="20449"/>
                    <a:pt x="8107" y="20448"/>
                  </a:cubicBezTo>
                  <a:lnTo>
                    <a:pt x="8107" y="20448"/>
                  </a:lnTo>
                  <a:cubicBezTo>
                    <a:pt x="8106" y="20449"/>
                    <a:pt x="5756" y="22447"/>
                    <a:pt x="3826" y="22447"/>
                  </a:cubicBezTo>
                  <a:cubicBezTo>
                    <a:pt x="3165" y="22447"/>
                    <a:pt x="2553" y="22212"/>
                    <a:pt x="2102" y="21583"/>
                  </a:cubicBezTo>
                  <a:cubicBezTo>
                    <a:pt x="401" y="19114"/>
                    <a:pt x="9707" y="10408"/>
                    <a:pt x="9708" y="10408"/>
                  </a:cubicBezTo>
                  <a:lnTo>
                    <a:pt x="9708" y="10408"/>
                  </a:lnTo>
                  <a:cubicBezTo>
                    <a:pt x="9708" y="10408"/>
                    <a:pt x="8641" y="10784"/>
                    <a:pt x="7465" y="10784"/>
                  </a:cubicBezTo>
                  <a:cubicBezTo>
                    <a:pt x="6926" y="10784"/>
                    <a:pt x="6364" y="10705"/>
                    <a:pt x="5872" y="10475"/>
                  </a:cubicBezTo>
                  <a:cubicBezTo>
                    <a:pt x="5371" y="10241"/>
                    <a:pt x="5271" y="9874"/>
                    <a:pt x="5438" y="9407"/>
                  </a:cubicBezTo>
                  <a:lnTo>
                    <a:pt x="5438" y="9407"/>
                  </a:lnTo>
                  <a:cubicBezTo>
                    <a:pt x="5071" y="9641"/>
                    <a:pt x="4838" y="9941"/>
                    <a:pt x="4604" y="10241"/>
                  </a:cubicBezTo>
                  <a:cubicBezTo>
                    <a:pt x="3490" y="11885"/>
                    <a:pt x="5686" y="12054"/>
                    <a:pt x="6633" y="12054"/>
                  </a:cubicBezTo>
                  <a:cubicBezTo>
                    <a:pt x="6878" y="12054"/>
                    <a:pt x="7039" y="12042"/>
                    <a:pt x="7039" y="12042"/>
                  </a:cubicBezTo>
                  <a:lnTo>
                    <a:pt x="7039" y="12042"/>
                  </a:lnTo>
                  <a:cubicBezTo>
                    <a:pt x="7039" y="12042"/>
                    <a:pt x="1" y="18914"/>
                    <a:pt x="234" y="23284"/>
                  </a:cubicBezTo>
                  <a:cubicBezTo>
                    <a:pt x="395" y="25922"/>
                    <a:pt x="1736" y="26444"/>
                    <a:pt x="2773" y="26444"/>
                  </a:cubicBezTo>
                  <a:cubicBezTo>
                    <a:pt x="3453" y="26444"/>
                    <a:pt x="4004" y="26219"/>
                    <a:pt x="4004" y="26219"/>
                  </a:cubicBezTo>
                  <a:lnTo>
                    <a:pt x="4004" y="26219"/>
                  </a:lnTo>
                  <a:cubicBezTo>
                    <a:pt x="4003" y="26219"/>
                    <a:pt x="34" y="34225"/>
                    <a:pt x="4938" y="38161"/>
                  </a:cubicBezTo>
                  <a:cubicBezTo>
                    <a:pt x="5993" y="39015"/>
                    <a:pt x="6977" y="39350"/>
                    <a:pt x="7872" y="39350"/>
                  </a:cubicBezTo>
                  <a:cubicBezTo>
                    <a:pt x="11135" y="39350"/>
                    <a:pt x="13210" y="34892"/>
                    <a:pt x="13210" y="34892"/>
                  </a:cubicBezTo>
                  <a:cubicBezTo>
                    <a:pt x="13719" y="35647"/>
                    <a:pt x="14571" y="36088"/>
                    <a:pt x="15394" y="36088"/>
                  </a:cubicBezTo>
                  <a:cubicBezTo>
                    <a:pt x="16135" y="36088"/>
                    <a:pt x="16853" y="35731"/>
                    <a:pt x="17280" y="34925"/>
                  </a:cubicBezTo>
                  <a:cubicBezTo>
                    <a:pt x="18747" y="32157"/>
                    <a:pt x="17046" y="28054"/>
                    <a:pt x="16379" y="25285"/>
                  </a:cubicBezTo>
                  <a:cubicBezTo>
                    <a:pt x="16179" y="24418"/>
                    <a:pt x="15945" y="23584"/>
                    <a:pt x="15745" y="22717"/>
                  </a:cubicBezTo>
                  <a:cubicBezTo>
                    <a:pt x="15545" y="21949"/>
                    <a:pt x="15078" y="21282"/>
                    <a:pt x="15045" y="20482"/>
                  </a:cubicBezTo>
                  <a:lnTo>
                    <a:pt x="15045" y="20482"/>
                  </a:lnTo>
                  <a:cubicBezTo>
                    <a:pt x="15688" y="21093"/>
                    <a:pt x="16284" y="21356"/>
                    <a:pt x="16813" y="21356"/>
                  </a:cubicBezTo>
                  <a:cubicBezTo>
                    <a:pt x="17930" y="21356"/>
                    <a:pt x="18752" y="20186"/>
                    <a:pt x="19114" y="18647"/>
                  </a:cubicBezTo>
                  <a:cubicBezTo>
                    <a:pt x="19214" y="18248"/>
                    <a:pt x="19911" y="15161"/>
                    <a:pt x="19518" y="14880"/>
                  </a:cubicBezTo>
                  <a:lnTo>
                    <a:pt x="19518" y="14880"/>
                  </a:lnTo>
                  <a:cubicBezTo>
                    <a:pt x="22750" y="17111"/>
                    <a:pt x="26603" y="18042"/>
                    <a:pt x="29854" y="18042"/>
                  </a:cubicBezTo>
                  <a:cubicBezTo>
                    <a:pt x="32676" y="18042"/>
                    <a:pt x="35044" y="17341"/>
                    <a:pt x="36160" y="16179"/>
                  </a:cubicBezTo>
                  <a:cubicBezTo>
                    <a:pt x="38562" y="13710"/>
                    <a:pt x="36660" y="11942"/>
                    <a:pt x="36660" y="11942"/>
                  </a:cubicBezTo>
                  <a:cubicBezTo>
                    <a:pt x="36660" y="11942"/>
                    <a:pt x="39095" y="11709"/>
                    <a:pt x="40263" y="10475"/>
                  </a:cubicBezTo>
                  <a:cubicBezTo>
                    <a:pt x="41397" y="9274"/>
                    <a:pt x="43398" y="3736"/>
                    <a:pt x="37227" y="701"/>
                  </a:cubicBezTo>
                  <a:cubicBezTo>
                    <a:pt x="36627" y="401"/>
                    <a:pt x="36026" y="134"/>
                    <a:pt x="35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52"/>
            <p:cNvSpPr/>
            <p:nvPr/>
          </p:nvSpPr>
          <p:spPr>
            <a:xfrm>
              <a:off x="2728760" y="3149348"/>
              <a:ext cx="122694" cy="36834"/>
            </a:xfrm>
            <a:custGeom>
              <a:avLst/>
              <a:gdLst/>
              <a:ahLst/>
              <a:cxnLst/>
              <a:rect l="l" t="t" r="r" b="b"/>
              <a:pathLst>
                <a:path w="8674" h="2604" extrusionOk="0">
                  <a:moveTo>
                    <a:pt x="95" y="1"/>
                  </a:moveTo>
                  <a:cubicBezTo>
                    <a:pt x="64" y="1"/>
                    <a:pt x="32" y="1"/>
                    <a:pt x="0" y="2"/>
                  </a:cubicBezTo>
                  <a:cubicBezTo>
                    <a:pt x="2002" y="502"/>
                    <a:pt x="234" y="2604"/>
                    <a:pt x="234" y="2604"/>
                  </a:cubicBezTo>
                  <a:cubicBezTo>
                    <a:pt x="1868" y="702"/>
                    <a:pt x="5671" y="69"/>
                    <a:pt x="8673" y="69"/>
                  </a:cubicBezTo>
                  <a:cubicBezTo>
                    <a:pt x="8418" y="55"/>
                    <a:pt x="8166" y="49"/>
                    <a:pt x="7920" y="49"/>
                  </a:cubicBezTo>
                  <a:cubicBezTo>
                    <a:pt x="4472" y="49"/>
                    <a:pt x="2002" y="1269"/>
                    <a:pt x="2002" y="1269"/>
                  </a:cubicBezTo>
                  <a:cubicBezTo>
                    <a:pt x="2034" y="588"/>
                    <a:pt x="1245" y="1"/>
                    <a:pt x="95" y="1"/>
                  </a:cubicBezTo>
                  <a:close/>
                </a:path>
              </a:pathLst>
            </a:custGeom>
            <a:solidFill>
              <a:srgbClr val="EF4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52"/>
            <p:cNvSpPr/>
            <p:nvPr/>
          </p:nvSpPr>
          <p:spPr>
            <a:xfrm>
              <a:off x="2855216" y="3207399"/>
              <a:ext cx="131648" cy="118097"/>
            </a:xfrm>
            <a:custGeom>
              <a:avLst/>
              <a:gdLst/>
              <a:ahLst/>
              <a:cxnLst/>
              <a:rect l="l" t="t" r="r" b="b"/>
              <a:pathLst>
                <a:path w="9307" h="8349" extrusionOk="0">
                  <a:moveTo>
                    <a:pt x="4580" y="5219"/>
                  </a:moveTo>
                  <a:cubicBezTo>
                    <a:pt x="4502" y="5289"/>
                    <a:pt x="4419" y="5338"/>
                    <a:pt x="4337" y="5371"/>
                  </a:cubicBezTo>
                  <a:cubicBezTo>
                    <a:pt x="4325" y="5389"/>
                    <a:pt x="4314" y="5406"/>
                    <a:pt x="4302" y="5422"/>
                  </a:cubicBezTo>
                  <a:lnTo>
                    <a:pt x="4302" y="5422"/>
                  </a:lnTo>
                  <a:cubicBezTo>
                    <a:pt x="4343" y="5398"/>
                    <a:pt x="4388" y="5370"/>
                    <a:pt x="4437" y="5338"/>
                  </a:cubicBezTo>
                  <a:cubicBezTo>
                    <a:pt x="4485" y="5314"/>
                    <a:pt x="4533" y="5272"/>
                    <a:pt x="4580" y="5219"/>
                  </a:cubicBezTo>
                  <a:close/>
                  <a:moveTo>
                    <a:pt x="4302" y="5422"/>
                  </a:moveTo>
                  <a:cubicBezTo>
                    <a:pt x="4087" y="5550"/>
                    <a:pt x="3970" y="5582"/>
                    <a:pt x="3970" y="5638"/>
                  </a:cubicBezTo>
                  <a:cubicBezTo>
                    <a:pt x="3970" y="5645"/>
                    <a:pt x="3978" y="5649"/>
                    <a:pt x="3992" y="5649"/>
                  </a:cubicBezTo>
                  <a:cubicBezTo>
                    <a:pt x="4044" y="5649"/>
                    <a:pt x="4178" y="5595"/>
                    <a:pt x="4302" y="5422"/>
                  </a:cubicBezTo>
                  <a:close/>
                  <a:moveTo>
                    <a:pt x="8006" y="1"/>
                  </a:moveTo>
                  <a:cubicBezTo>
                    <a:pt x="7972" y="1"/>
                    <a:pt x="8606" y="601"/>
                    <a:pt x="8840" y="1702"/>
                  </a:cubicBezTo>
                  <a:cubicBezTo>
                    <a:pt x="9007" y="2269"/>
                    <a:pt x="9007" y="2936"/>
                    <a:pt x="8906" y="3637"/>
                  </a:cubicBezTo>
                  <a:cubicBezTo>
                    <a:pt x="8773" y="4337"/>
                    <a:pt x="8473" y="5038"/>
                    <a:pt x="8073" y="5672"/>
                  </a:cubicBezTo>
                  <a:cubicBezTo>
                    <a:pt x="7639" y="6305"/>
                    <a:pt x="7105" y="6839"/>
                    <a:pt x="6505" y="7206"/>
                  </a:cubicBezTo>
                  <a:cubicBezTo>
                    <a:pt x="5938" y="7606"/>
                    <a:pt x="5304" y="7773"/>
                    <a:pt x="4770" y="7806"/>
                  </a:cubicBezTo>
                  <a:cubicBezTo>
                    <a:pt x="4679" y="7812"/>
                    <a:pt x="4589" y="7815"/>
                    <a:pt x="4502" y="7815"/>
                  </a:cubicBezTo>
                  <a:cubicBezTo>
                    <a:pt x="4081" y="7815"/>
                    <a:pt x="3718" y="7750"/>
                    <a:pt x="3469" y="7640"/>
                  </a:cubicBezTo>
                  <a:cubicBezTo>
                    <a:pt x="3336" y="7606"/>
                    <a:pt x="3236" y="7540"/>
                    <a:pt x="3136" y="7506"/>
                  </a:cubicBezTo>
                  <a:cubicBezTo>
                    <a:pt x="3069" y="7473"/>
                    <a:pt x="3002" y="7473"/>
                    <a:pt x="3002" y="7473"/>
                  </a:cubicBezTo>
                  <a:cubicBezTo>
                    <a:pt x="3002" y="7473"/>
                    <a:pt x="2835" y="7373"/>
                    <a:pt x="2602" y="7206"/>
                  </a:cubicBezTo>
                  <a:cubicBezTo>
                    <a:pt x="2335" y="7039"/>
                    <a:pt x="1968" y="6739"/>
                    <a:pt x="1601" y="6339"/>
                  </a:cubicBezTo>
                  <a:cubicBezTo>
                    <a:pt x="1234" y="5905"/>
                    <a:pt x="834" y="5371"/>
                    <a:pt x="667" y="4704"/>
                  </a:cubicBezTo>
                  <a:cubicBezTo>
                    <a:pt x="601" y="4437"/>
                    <a:pt x="601" y="4037"/>
                    <a:pt x="734" y="3737"/>
                  </a:cubicBezTo>
                  <a:cubicBezTo>
                    <a:pt x="834" y="3403"/>
                    <a:pt x="1101" y="3170"/>
                    <a:pt x="1434" y="3003"/>
                  </a:cubicBezTo>
                  <a:cubicBezTo>
                    <a:pt x="1735" y="2836"/>
                    <a:pt x="2102" y="2669"/>
                    <a:pt x="2435" y="2669"/>
                  </a:cubicBezTo>
                  <a:cubicBezTo>
                    <a:pt x="2802" y="2669"/>
                    <a:pt x="3136" y="2736"/>
                    <a:pt x="3469" y="2870"/>
                  </a:cubicBezTo>
                  <a:cubicBezTo>
                    <a:pt x="4103" y="3170"/>
                    <a:pt x="4637" y="3670"/>
                    <a:pt x="4804" y="4170"/>
                  </a:cubicBezTo>
                  <a:cubicBezTo>
                    <a:pt x="4870" y="4404"/>
                    <a:pt x="4870" y="4671"/>
                    <a:pt x="4804" y="4871"/>
                  </a:cubicBezTo>
                  <a:cubicBezTo>
                    <a:pt x="4740" y="4999"/>
                    <a:pt x="4662" y="5126"/>
                    <a:pt x="4580" y="5219"/>
                  </a:cubicBezTo>
                  <a:lnTo>
                    <a:pt x="4580" y="5219"/>
                  </a:lnTo>
                  <a:cubicBezTo>
                    <a:pt x="4660" y="5148"/>
                    <a:pt x="4736" y="5056"/>
                    <a:pt x="4804" y="4938"/>
                  </a:cubicBezTo>
                  <a:cubicBezTo>
                    <a:pt x="4937" y="4671"/>
                    <a:pt x="4970" y="4337"/>
                    <a:pt x="4904" y="4037"/>
                  </a:cubicBezTo>
                  <a:cubicBezTo>
                    <a:pt x="4737" y="3470"/>
                    <a:pt x="4170" y="2870"/>
                    <a:pt x="3469" y="2536"/>
                  </a:cubicBezTo>
                  <a:cubicBezTo>
                    <a:pt x="3136" y="2369"/>
                    <a:pt x="2735" y="2269"/>
                    <a:pt x="2302" y="2269"/>
                  </a:cubicBezTo>
                  <a:cubicBezTo>
                    <a:pt x="2102" y="2269"/>
                    <a:pt x="1901" y="2302"/>
                    <a:pt x="1668" y="2369"/>
                  </a:cubicBezTo>
                  <a:cubicBezTo>
                    <a:pt x="1468" y="2469"/>
                    <a:pt x="1268" y="2536"/>
                    <a:pt x="1101" y="2636"/>
                  </a:cubicBezTo>
                  <a:cubicBezTo>
                    <a:pt x="734" y="2836"/>
                    <a:pt x="334" y="3136"/>
                    <a:pt x="167" y="3537"/>
                  </a:cubicBezTo>
                  <a:cubicBezTo>
                    <a:pt x="0" y="3970"/>
                    <a:pt x="0" y="4437"/>
                    <a:pt x="100" y="4804"/>
                  </a:cubicBezTo>
                  <a:cubicBezTo>
                    <a:pt x="300" y="5605"/>
                    <a:pt x="734" y="6205"/>
                    <a:pt x="1101" y="6672"/>
                  </a:cubicBezTo>
                  <a:cubicBezTo>
                    <a:pt x="1468" y="7139"/>
                    <a:pt x="1901" y="7473"/>
                    <a:pt x="2168" y="7673"/>
                  </a:cubicBezTo>
                  <a:cubicBezTo>
                    <a:pt x="2469" y="7873"/>
                    <a:pt x="2669" y="7973"/>
                    <a:pt x="2669" y="7973"/>
                  </a:cubicBezTo>
                  <a:cubicBezTo>
                    <a:pt x="2669" y="7973"/>
                    <a:pt x="2735" y="7973"/>
                    <a:pt x="2802" y="8007"/>
                  </a:cubicBezTo>
                  <a:cubicBezTo>
                    <a:pt x="2936" y="8040"/>
                    <a:pt x="3069" y="8140"/>
                    <a:pt x="3236" y="8173"/>
                  </a:cubicBezTo>
                  <a:cubicBezTo>
                    <a:pt x="3512" y="8284"/>
                    <a:pt x="3926" y="8349"/>
                    <a:pt x="4420" y="8349"/>
                  </a:cubicBezTo>
                  <a:cubicBezTo>
                    <a:pt x="4522" y="8349"/>
                    <a:pt x="4628" y="8346"/>
                    <a:pt x="4737" y="8340"/>
                  </a:cubicBezTo>
                  <a:cubicBezTo>
                    <a:pt x="5337" y="8307"/>
                    <a:pt x="6104" y="8040"/>
                    <a:pt x="6738" y="7640"/>
                  </a:cubicBezTo>
                  <a:cubicBezTo>
                    <a:pt x="7339" y="7206"/>
                    <a:pt x="7939" y="6639"/>
                    <a:pt x="8339" y="5938"/>
                  </a:cubicBezTo>
                  <a:cubicBezTo>
                    <a:pt x="8806" y="5205"/>
                    <a:pt x="9073" y="4471"/>
                    <a:pt x="9173" y="3703"/>
                  </a:cubicBezTo>
                  <a:cubicBezTo>
                    <a:pt x="9307" y="2970"/>
                    <a:pt x="9240" y="2269"/>
                    <a:pt x="9073" y="1669"/>
                  </a:cubicBezTo>
                  <a:cubicBezTo>
                    <a:pt x="8906" y="1102"/>
                    <a:pt x="8606" y="635"/>
                    <a:pt x="8406" y="368"/>
                  </a:cubicBezTo>
                  <a:cubicBezTo>
                    <a:pt x="8173" y="134"/>
                    <a:pt x="8006" y="1"/>
                    <a:pt x="8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2"/>
            <p:cNvSpPr/>
            <p:nvPr/>
          </p:nvSpPr>
          <p:spPr>
            <a:xfrm>
              <a:off x="2664584" y="3330559"/>
              <a:ext cx="265190" cy="88717"/>
            </a:xfrm>
            <a:custGeom>
              <a:avLst/>
              <a:gdLst/>
              <a:ahLst/>
              <a:cxnLst/>
              <a:rect l="l" t="t" r="r" b="b"/>
              <a:pathLst>
                <a:path w="18748" h="6272" extrusionOk="0">
                  <a:moveTo>
                    <a:pt x="18114" y="0"/>
                  </a:moveTo>
                  <a:cubicBezTo>
                    <a:pt x="18080" y="0"/>
                    <a:pt x="18147" y="167"/>
                    <a:pt x="18281" y="567"/>
                  </a:cubicBezTo>
                  <a:cubicBezTo>
                    <a:pt x="18347" y="901"/>
                    <a:pt x="18481" y="1301"/>
                    <a:pt x="18414" y="1835"/>
                  </a:cubicBezTo>
                  <a:cubicBezTo>
                    <a:pt x="18314" y="2335"/>
                    <a:pt x="17980" y="2935"/>
                    <a:pt x="17513" y="3402"/>
                  </a:cubicBezTo>
                  <a:cubicBezTo>
                    <a:pt x="17080" y="3836"/>
                    <a:pt x="16446" y="4270"/>
                    <a:pt x="15812" y="4637"/>
                  </a:cubicBezTo>
                  <a:cubicBezTo>
                    <a:pt x="15178" y="5004"/>
                    <a:pt x="14511" y="5304"/>
                    <a:pt x="13844" y="5437"/>
                  </a:cubicBezTo>
                  <a:cubicBezTo>
                    <a:pt x="13177" y="5604"/>
                    <a:pt x="12576" y="5637"/>
                    <a:pt x="12009" y="5671"/>
                  </a:cubicBezTo>
                  <a:cubicBezTo>
                    <a:pt x="11509" y="5737"/>
                    <a:pt x="11009" y="5771"/>
                    <a:pt x="10742" y="5771"/>
                  </a:cubicBezTo>
                  <a:lnTo>
                    <a:pt x="10241" y="5771"/>
                  </a:lnTo>
                  <a:cubicBezTo>
                    <a:pt x="10241" y="5771"/>
                    <a:pt x="9508" y="5737"/>
                    <a:pt x="8440" y="5604"/>
                  </a:cubicBezTo>
                  <a:cubicBezTo>
                    <a:pt x="7339" y="5437"/>
                    <a:pt x="5938" y="5170"/>
                    <a:pt x="4571" y="4670"/>
                  </a:cubicBezTo>
                  <a:cubicBezTo>
                    <a:pt x="3837" y="4437"/>
                    <a:pt x="3170" y="4136"/>
                    <a:pt x="2603" y="3803"/>
                  </a:cubicBezTo>
                  <a:cubicBezTo>
                    <a:pt x="2002" y="3469"/>
                    <a:pt x="1469" y="3102"/>
                    <a:pt x="1102" y="2735"/>
                  </a:cubicBezTo>
                  <a:cubicBezTo>
                    <a:pt x="319" y="1985"/>
                    <a:pt x="78" y="1267"/>
                    <a:pt x="5" y="1267"/>
                  </a:cubicBezTo>
                  <a:cubicBezTo>
                    <a:pt x="4" y="1267"/>
                    <a:pt x="2" y="1267"/>
                    <a:pt x="1" y="1268"/>
                  </a:cubicBezTo>
                  <a:cubicBezTo>
                    <a:pt x="1" y="1268"/>
                    <a:pt x="68" y="1468"/>
                    <a:pt x="168" y="1768"/>
                  </a:cubicBezTo>
                  <a:cubicBezTo>
                    <a:pt x="234" y="1901"/>
                    <a:pt x="334" y="2068"/>
                    <a:pt x="468" y="2268"/>
                  </a:cubicBezTo>
                  <a:cubicBezTo>
                    <a:pt x="568" y="2335"/>
                    <a:pt x="601" y="2468"/>
                    <a:pt x="668" y="2569"/>
                  </a:cubicBezTo>
                  <a:cubicBezTo>
                    <a:pt x="768" y="2635"/>
                    <a:pt x="835" y="2735"/>
                    <a:pt x="935" y="2835"/>
                  </a:cubicBezTo>
                  <a:cubicBezTo>
                    <a:pt x="1302" y="3269"/>
                    <a:pt x="1835" y="3669"/>
                    <a:pt x="2436" y="4070"/>
                  </a:cubicBezTo>
                  <a:cubicBezTo>
                    <a:pt x="3003" y="4403"/>
                    <a:pt x="3670" y="4770"/>
                    <a:pt x="4404" y="5004"/>
                  </a:cubicBezTo>
                  <a:cubicBezTo>
                    <a:pt x="5772" y="5571"/>
                    <a:pt x="7273" y="5904"/>
                    <a:pt x="8340" y="6071"/>
                  </a:cubicBezTo>
                  <a:cubicBezTo>
                    <a:pt x="9474" y="6238"/>
                    <a:pt x="10241" y="6271"/>
                    <a:pt x="10241" y="6271"/>
                  </a:cubicBezTo>
                  <a:lnTo>
                    <a:pt x="10775" y="6271"/>
                  </a:lnTo>
                  <a:cubicBezTo>
                    <a:pt x="11142" y="6238"/>
                    <a:pt x="11576" y="6171"/>
                    <a:pt x="12143" y="6138"/>
                  </a:cubicBezTo>
                  <a:cubicBezTo>
                    <a:pt x="12743" y="6071"/>
                    <a:pt x="13344" y="5971"/>
                    <a:pt x="14078" y="5804"/>
                  </a:cubicBezTo>
                  <a:cubicBezTo>
                    <a:pt x="14778" y="5637"/>
                    <a:pt x="15445" y="5304"/>
                    <a:pt x="16112" y="4937"/>
                  </a:cubicBezTo>
                  <a:cubicBezTo>
                    <a:pt x="16746" y="4503"/>
                    <a:pt x="17347" y="4070"/>
                    <a:pt x="17814" y="3503"/>
                  </a:cubicBezTo>
                  <a:cubicBezTo>
                    <a:pt x="18281" y="2969"/>
                    <a:pt x="18614" y="2335"/>
                    <a:pt x="18647" y="1768"/>
                  </a:cubicBezTo>
                  <a:cubicBezTo>
                    <a:pt x="18748" y="1168"/>
                    <a:pt x="18581" y="734"/>
                    <a:pt x="18414" y="434"/>
                  </a:cubicBezTo>
                  <a:cubicBezTo>
                    <a:pt x="18247" y="133"/>
                    <a:pt x="18114" y="0"/>
                    <a:pt x="18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2"/>
            <p:cNvSpPr/>
            <p:nvPr/>
          </p:nvSpPr>
          <p:spPr>
            <a:xfrm>
              <a:off x="2399889" y="3313501"/>
              <a:ext cx="131662" cy="219474"/>
            </a:xfrm>
            <a:custGeom>
              <a:avLst/>
              <a:gdLst/>
              <a:ahLst/>
              <a:cxnLst/>
              <a:rect l="l" t="t" r="r" b="b"/>
              <a:pathLst>
                <a:path w="9308" h="15516" extrusionOk="0">
                  <a:moveTo>
                    <a:pt x="9268" y="0"/>
                  </a:moveTo>
                  <a:cubicBezTo>
                    <a:pt x="9238" y="0"/>
                    <a:pt x="9076" y="126"/>
                    <a:pt x="8807" y="305"/>
                  </a:cubicBezTo>
                  <a:cubicBezTo>
                    <a:pt x="8507" y="506"/>
                    <a:pt x="8140" y="806"/>
                    <a:pt x="7673" y="1173"/>
                  </a:cubicBezTo>
                  <a:cubicBezTo>
                    <a:pt x="6772" y="1940"/>
                    <a:pt x="5604" y="3007"/>
                    <a:pt x="4470" y="4141"/>
                  </a:cubicBezTo>
                  <a:cubicBezTo>
                    <a:pt x="3436" y="5309"/>
                    <a:pt x="2436" y="6543"/>
                    <a:pt x="1802" y="7611"/>
                  </a:cubicBezTo>
                  <a:lnTo>
                    <a:pt x="1568" y="7978"/>
                  </a:lnTo>
                  <a:cubicBezTo>
                    <a:pt x="1502" y="8111"/>
                    <a:pt x="1435" y="8178"/>
                    <a:pt x="1401" y="8311"/>
                  </a:cubicBezTo>
                  <a:lnTo>
                    <a:pt x="1101" y="8878"/>
                  </a:lnTo>
                  <a:lnTo>
                    <a:pt x="834" y="9379"/>
                  </a:lnTo>
                  <a:cubicBezTo>
                    <a:pt x="834" y="9379"/>
                    <a:pt x="768" y="9545"/>
                    <a:pt x="634" y="9879"/>
                  </a:cubicBezTo>
                  <a:cubicBezTo>
                    <a:pt x="501" y="10213"/>
                    <a:pt x="334" y="10713"/>
                    <a:pt x="234" y="11313"/>
                  </a:cubicBezTo>
                  <a:cubicBezTo>
                    <a:pt x="101" y="11947"/>
                    <a:pt x="0" y="12648"/>
                    <a:pt x="134" y="13448"/>
                  </a:cubicBezTo>
                  <a:cubicBezTo>
                    <a:pt x="234" y="13815"/>
                    <a:pt x="334" y="14215"/>
                    <a:pt x="601" y="14549"/>
                  </a:cubicBezTo>
                  <a:cubicBezTo>
                    <a:pt x="834" y="14883"/>
                    <a:pt x="1168" y="15183"/>
                    <a:pt x="1602" y="15350"/>
                  </a:cubicBezTo>
                  <a:cubicBezTo>
                    <a:pt x="1875" y="15463"/>
                    <a:pt x="2180" y="15515"/>
                    <a:pt x="2484" y="15515"/>
                  </a:cubicBezTo>
                  <a:cubicBezTo>
                    <a:pt x="2625" y="15515"/>
                    <a:pt x="2765" y="15504"/>
                    <a:pt x="2903" y="15483"/>
                  </a:cubicBezTo>
                  <a:cubicBezTo>
                    <a:pt x="3303" y="15350"/>
                    <a:pt x="3670" y="15216"/>
                    <a:pt x="4003" y="15016"/>
                  </a:cubicBezTo>
                  <a:cubicBezTo>
                    <a:pt x="4670" y="14649"/>
                    <a:pt x="5171" y="14149"/>
                    <a:pt x="5604" y="13682"/>
                  </a:cubicBezTo>
                  <a:cubicBezTo>
                    <a:pt x="5971" y="13281"/>
                    <a:pt x="6272" y="12848"/>
                    <a:pt x="6472" y="12548"/>
                  </a:cubicBezTo>
                  <a:cubicBezTo>
                    <a:pt x="6639" y="12314"/>
                    <a:pt x="6739" y="12114"/>
                    <a:pt x="6739" y="12114"/>
                  </a:cubicBezTo>
                  <a:cubicBezTo>
                    <a:pt x="6735" y="12111"/>
                    <a:pt x="6732" y="12109"/>
                    <a:pt x="6727" y="12109"/>
                  </a:cubicBezTo>
                  <a:cubicBezTo>
                    <a:pt x="6631" y="12109"/>
                    <a:pt x="6201" y="12753"/>
                    <a:pt x="5438" y="13548"/>
                  </a:cubicBezTo>
                  <a:cubicBezTo>
                    <a:pt x="5004" y="13982"/>
                    <a:pt x="4470" y="14449"/>
                    <a:pt x="3837" y="14782"/>
                  </a:cubicBezTo>
                  <a:cubicBezTo>
                    <a:pt x="3570" y="14983"/>
                    <a:pt x="3169" y="15049"/>
                    <a:pt x="2836" y="15149"/>
                  </a:cubicBezTo>
                  <a:cubicBezTo>
                    <a:pt x="2737" y="15167"/>
                    <a:pt x="2642" y="15176"/>
                    <a:pt x="2547" y="15176"/>
                  </a:cubicBezTo>
                  <a:cubicBezTo>
                    <a:pt x="2290" y="15176"/>
                    <a:pt x="2046" y="15114"/>
                    <a:pt x="1802" y="15016"/>
                  </a:cubicBezTo>
                  <a:cubicBezTo>
                    <a:pt x="1468" y="14883"/>
                    <a:pt x="1235" y="14649"/>
                    <a:pt x="1001" y="14349"/>
                  </a:cubicBezTo>
                  <a:cubicBezTo>
                    <a:pt x="801" y="14049"/>
                    <a:pt x="668" y="13715"/>
                    <a:pt x="634" y="13381"/>
                  </a:cubicBezTo>
                  <a:cubicBezTo>
                    <a:pt x="501" y="12681"/>
                    <a:pt x="634" y="12014"/>
                    <a:pt x="768" y="11480"/>
                  </a:cubicBezTo>
                  <a:cubicBezTo>
                    <a:pt x="901" y="10880"/>
                    <a:pt x="1068" y="10479"/>
                    <a:pt x="1168" y="10146"/>
                  </a:cubicBezTo>
                  <a:cubicBezTo>
                    <a:pt x="1301" y="9812"/>
                    <a:pt x="1401" y="9645"/>
                    <a:pt x="1401" y="9645"/>
                  </a:cubicBezTo>
                  <a:cubicBezTo>
                    <a:pt x="1401" y="9645"/>
                    <a:pt x="1468" y="9445"/>
                    <a:pt x="1635" y="9145"/>
                  </a:cubicBezTo>
                  <a:cubicBezTo>
                    <a:pt x="1668" y="9012"/>
                    <a:pt x="1802" y="8811"/>
                    <a:pt x="1902" y="8611"/>
                  </a:cubicBezTo>
                  <a:cubicBezTo>
                    <a:pt x="1935" y="8511"/>
                    <a:pt x="2002" y="8378"/>
                    <a:pt x="2069" y="8278"/>
                  </a:cubicBezTo>
                  <a:cubicBezTo>
                    <a:pt x="2102" y="8144"/>
                    <a:pt x="2169" y="8011"/>
                    <a:pt x="2269" y="7877"/>
                  </a:cubicBezTo>
                  <a:cubicBezTo>
                    <a:pt x="2836" y="6843"/>
                    <a:pt x="3770" y="5609"/>
                    <a:pt x="4804" y="4442"/>
                  </a:cubicBezTo>
                  <a:cubicBezTo>
                    <a:pt x="5838" y="3308"/>
                    <a:pt x="6972" y="2173"/>
                    <a:pt x="7839" y="1373"/>
                  </a:cubicBezTo>
                  <a:cubicBezTo>
                    <a:pt x="8740" y="539"/>
                    <a:pt x="9307" y="39"/>
                    <a:pt x="9274" y="5"/>
                  </a:cubicBezTo>
                  <a:cubicBezTo>
                    <a:pt x="9274" y="2"/>
                    <a:pt x="9272" y="0"/>
                    <a:pt x="9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52"/>
            <p:cNvSpPr/>
            <p:nvPr/>
          </p:nvSpPr>
          <p:spPr>
            <a:xfrm>
              <a:off x="2607495" y="3144708"/>
              <a:ext cx="140630" cy="138296"/>
            </a:xfrm>
            <a:custGeom>
              <a:avLst/>
              <a:gdLst/>
              <a:ahLst/>
              <a:cxnLst/>
              <a:rect l="l" t="t" r="r" b="b"/>
              <a:pathLst>
                <a:path w="9942" h="9777" extrusionOk="0">
                  <a:moveTo>
                    <a:pt x="8769" y="0"/>
                  </a:moveTo>
                  <a:cubicBezTo>
                    <a:pt x="8555" y="0"/>
                    <a:pt x="8327" y="33"/>
                    <a:pt x="8106" y="96"/>
                  </a:cubicBezTo>
                  <a:cubicBezTo>
                    <a:pt x="7606" y="230"/>
                    <a:pt x="7172" y="430"/>
                    <a:pt x="6739" y="630"/>
                  </a:cubicBezTo>
                  <a:cubicBezTo>
                    <a:pt x="5838" y="1097"/>
                    <a:pt x="5071" y="1664"/>
                    <a:pt x="4470" y="2131"/>
                  </a:cubicBezTo>
                  <a:cubicBezTo>
                    <a:pt x="4170" y="2331"/>
                    <a:pt x="3970" y="2565"/>
                    <a:pt x="3803" y="2732"/>
                  </a:cubicBezTo>
                  <a:lnTo>
                    <a:pt x="3570" y="2965"/>
                  </a:lnTo>
                  <a:cubicBezTo>
                    <a:pt x="3570" y="2965"/>
                    <a:pt x="3470" y="3065"/>
                    <a:pt x="3336" y="3232"/>
                  </a:cubicBezTo>
                  <a:cubicBezTo>
                    <a:pt x="3236" y="3399"/>
                    <a:pt x="2969" y="3599"/>
                    <a:pt x="2769" y="3899"/>
                  </a:cubicBezTo>
                  <a:cubicBezTo>
                    <a:pt x="2269" y="4466"/>
                    <a:pt x="1735" y="5267"/>
                    <a:pt x="1235" y="6101"/>
                  </a:cubicBezTo>
                  <a:cubicBezTo>
                    <a:pt x="768" y="6935"/>
                    <a:pt x="334" y="7835"/>
                    <a:pt x="167" y="8569"/>
                  </a:cubicBezTo>
                  <a:cubicBezTo>
                    <a:pt x="67" y="8936"/>
                    <a:pt x="67" y="9236"/>
                    <a:pt x="1" y="9436"/>
                  </a:cubicBezTo>
                  <a:lnTo>
                    <a:pt x="1" y="9770"/>
                  </a:lnTo>
                  <a:cubicBezTo>
                    <a:pt x="1" y="9774"/>
                    <a:pt x="2" y="9776"/>
                    <a:pt x="4" y="9776"/>
                  </a:cubicBezTo>
                  <a:cubicBezTo>
                    <a:pt x="17" y="9776"/>
                    <a:pt x="76" y="9674"/>
                    <a:pt x="134" y="9470"/>
                  </a:cubicBezTo>
                  <a:cubicBezTo>
                    <a:pt x="234" y="9270"/>
                    <a:pt x="267" y="8969"/>
                    <a:pt x="434" y="8636"/>
                  </a:cubicBezTo>
                  <a:cubicBezTo>
                    <a:pt x="634" y="7969"/>
                    <a:pt x="1101" y="7101"/>
                    <a:pt x="1602" y="6301"/>
                  </a:cubicBezTo>
                  <a:cubicBezTo>
                    <a:pt x="2102" y="5534"/>
                    <a:pt x="2736" y="4800"/>
                    <a:pt x="3170" y="4266"/>
                  </a:cubicBezTo>
                  <a:cubicBezTo>
                    <a:pt x="3403" y="3999"/>
                    <a:pt x="3637" y="3799"/>
                    <a:pt x="3770" y="3632"/>
                  </a:cubicBezTo>
                  <a:cubicBezTo>
                    <a:pt x="3903" y="3465"/>
                    <a:pt x="3970" y="3399"/>
                    <a:pt x="3970" y="3399"/>
                  </a:cubicBezTo>
                  <a:cubicBezTo>
                    <a:pt x="3970" y="3399"/>
                    <a:pt x="4070" y="3265"/>
                    <a:pt x="4170" y="3132"/>
                  </a:cubicBezTo>
                  <a:cubicBezTo>
                    <a:pt x="4304" y="3032"/>
                    <a:pt x="4571" y="2798"/>
                    <a:pt x="4804" y="2565"/>
                  </a:cubicBezTo>
                  <a:cubicBezTo>
                    <a:pt x="5338" y="2098"/>
                    <a:pt x="6072" y="1497"/>
                    <a:pt x="6906" y="1030"/>
                  </a:cubicBezTo>
                  <a:cubicBezTo>
                    <a:pt x="7306" y="764"/>
                    <a:pt x="7739" y="563"/>
                    <a:pt x="8140" y="430"/>
                  </a:cubicBezTo>
                  <a:cubicBezTo>
                    <a:pt x="8383" y="355"/>
                    <a:pt x="8616" y="312"/>
                    <a:pt x="8827" y="312"/>
                  </a:cubicBezTo>
                  <a:cubicBezTo>
                    <a:pt x="8991" y="312"/>
                    <a:pt x="9142" y="338"/>
                    <a:pt x="9274" y="397"/>
                  </a:cubicBezTo>
                  <a:cubicBezTo>
                    <a:pt x="9574" y="463"/>
                    <a:pt x="9741" y="764"/>
                    <a:pt x="9808" y="930"/>
                  </a:cubicBezTo>
                  <a:cubicBezTo>
                    <a:pt x="9908" y="1097"/>
                    <a:pt x="9908" y="1231"/>
                    <a:pt x="9941" y="1231"/>
                  </a:cubicBezTo>
                  <a:lnTo>
                    <a:pt x="9941" y="897"/>
                  </a:lnTo>
                  <a:cubicBezTo>
                    <a:pt x="9908" y="663"/>
                    <a:pt x="9774" y="330"/>
                    <a:pt x="9407" y="130"/>
                  </a:cubicBezTo>
                  <a:cubicBezTo>
                    <a:pt x="9231" y="42"/>
                    <a:pt x="9009" y="0"/>
                    <a:pt x="8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52"/>
            <p:cNvSpPr/>
            <p:nvPr/>
          </p:nvSpPr>
          <p:spPr>
            <a:xfrm>
              <a:off x="2702804" y="3149546"/>
              <a:ext cx="104772" cy="65562"/>
            </a:xfrm>
            <a:custGeom>
              <a:avLst/>
              <a:gdLst/>
              <a:ahLst/>
              <a:cxnLst/>
              <a:rect l="l" t="t" r="r" b="b"/>
              <a:pathLst>
                <a:path w="7407" h="4635" extrusionOk="0">
                  <a:moveTo>
                    <a:pt x="6282" y="0"/>
                  </a:moveTo>
                  <a:cubicBezTo>
                    <a:pt x="5910" y="0"/>
                    <a:pt x="5447" y="84"/>
                    <a:pt x="5004" y="188"/>
                  </a:cubicBezTo>
                  <a:cubicBezTo>
                    <a:pt x="4437" y="288"/>
                    <a:pt x="3870" y="522"/>
                    <a:pt x="3503" y="722"/>
                  </a:cubicBezTo>
                  <a:cubicBezTo>
                    <a:pt x="3270" y="788"/>
                    <a:pt x="3170" y="922"/>
                    <a:pt x="3036" y="955"/>
                  </a:cubicBezTo>
                  <a:lnTo>
                    <a:pt x="2869" y="1055"/>
                  </a:lnTo>
                  <a:cubicBezTo>
                    <a:pt x="2869" y="1055"/>
                    <a:pt x="2769" y="1089"/>
                    <a:pt x="2703" y="1189"/>
                  </a:cubicBezTo>
                  <a:cubicBezTo>
                    <a:pt x="2603" y="1255"/>
                    <a:pt x="2436" y="1389"/>
                    <a:pt x="2269" y="1522"/>
                  </a:cubicBezTo>
                  <a:cubicBezTo>
                    <a:pt x="1935" y="1789"/>
                    <a:pt x="1535" y="2189"/>
                    <a:pt x="1168" y="2623"/>
                  </a:cubicBezTo>
                  <a:cubicBezTo>
                    <a:pt x="768" y="3090"/>
                    <a:pt x="501" y="3590"/>
                    <a:pt x="268" y="3957"/>
                  </a:cubicBezTo>
                  <a:cubicBezTo>
                    <a:pt x="67" y="4358"/>
                    <a:pt x="1" y="4625"/>
                    <a:pt x="34" y="4625"/>
                  </a:cubicBezTo>
                  <a:cubicBezTo>
                    <a:pt x="38" y="4631"/>
                    <a:pt x="43" y="4635"/>
                    <a:pt x="49" y="4635"/>
                  </a:cubicBezTo>
                  <a:cubicBezTo>
                    <a:pt x="103" y="4635"/>
                    <a:pt x="262" y="4390"/>
                    <a:pt x="501" y="4091"/>
                  </a:cubicBezTo>
                  <a:cubicBezTo>
                    <a:pt x="735" y="3757"/>
                    <a:pt x="1102" y="3290"/>
                    <a:pt x="1502" y="2923"/>
                  </a:cubicBezTo>
                  <a:cubicBezTo>
                    <a:pt x="1902" y="2556"/>
                    <a:pt x="2336" y="2223"/>
                    <a:pt x="2669" y="1956"/>
                  </a:cubicBezTo>
                  <a:cubicBezTo>
                    <a:pt x="2836" y="1856"/>
                    <a:pt x="3003" y="1756"/>
                    <a:pt x="3070" y="1689"/>
                  </a:cubicBezTo>
                  <a:cubicBezTo>
                    <a:pt x="3203" y="1622"/>
                    <a:pt x="3236" y="1589"/>
                    <a:pt x="3236" y="1589"/>
                  </a:cubicBezTo>
                  <a:cubicBezTo>
                    <a:pt x="3236" y="1589"/>
                    <a:pt x="3336" y="1589"/>
                    <a:pt x="3403" y="1522"/>
                  </a:cubicBezTo>
                  <a:cubicBezTo>
                    <a:pt x="3503" y="1456"/>
                    <a:pt x="3670" y="1356"/>
                    <a:pt x="3837" y="1255"/>
                  </a:cubicBezTo>
                  <a:cubicBezTo>
                    <a:pt x="4204" y="1055"/>
                    <a:pt x="4704" y="855"/>
                    <a:pt x="5204" y="622"/>
                  </a:cubicBezTo>
                  <a:cubicBezTo>
                    <a:pt x="5738" y="455"/>
                    <a:pt x="6272" y="355"/>
                    <a:pt x="6706" y="288"/>
                  </a:cubicBezTo>
                  <a:cubicBezTo>
                    <a:pt x="7106" y="255"/>
                    <a:pt x="7406" y="221"/>
                    <a:pt x="7406" y="188"/>
                  </a:cubicBezTo>
                  <a:cubicBezTo>
                    <a:pt x="7406" y="121"/>
                    <a:pt x="7106" y="88"/>
                    <a:pt x="6572" y="21"/>
                  </a:cubicBezTo>
                  <a:cubicBezTo>
                    <a:pt x="6484" y="7"/>
                    <a:pt x="6387" y="0"/>
                    <a:pt x="62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52"/>
            <p:cNvSpPr/>
            <p:nvPr/>
          </p:nvSpPr>
          <p:spPr>
            <a:xfrm>
              <a:off x="2460288" y="3263074"/>
              <a:ext cx="140149" cy="70513"/>
            </a:xfrm>
            <a:custGeom>
              <a:avLst/>
              <a:gdLst/>
              <a:ahLst/>
              <a:cxnLst/>
              <a:rect l="l" t="t" r="r" b="b"/>
              <a:pathLst>
                <a:path w="9908" h="4985" extrusionOk="0">
                  <a:moveTo>
                    <a:pt x="6171" y="1"/>
                  </a:moveTo>
                  <a:cubicBezTo>
                    <a:pt x="5204" y="1"/>
                    <a:pt x="4237" y="101"/>
                    <a:pt x="3536" y="268"/>
                  </a:cubicBezTo>
                  <a:cubicBezTo>
                    <a:pt x="3169" y="368"/>
                    <a:pt x="2869" y="435"/>
                    <a:pt x="2669" y="535"/>
                  </a:cubicBezTo>
                  <a:cubicBezTo>
                    <a:pt x="2502" y="601"/>
                    <a:pt x="2369" y="668"/>
                    <a:pt x="2369" y="668"/>
                  </a:cubicBezTo>
                  <a:cubicBezTo>
                    <a:pt x="2369" y="668"/>
                    <a:pt x="2235" y="701"/>
                    <a:pt x="2068" y="835"/>
                  </a:cubicBezTo>
                  <a:cubicBezTo>
                    <a:pt x="1868" y="935"/>
                    <a:pt x="1635" y="1102"/>
                    <a:pt x="1368" y="1369"/>
                  </a:cubicBezTo>
                  <a:cubicBezTo>
                    <a:pt x="1134" y="1602"/>
                    <a:pt x="834" y="1902"/>
                    <a:pt x="567" y="2269"/>
                  </a:cubicBezTo>
                  <a:cubicBezTo>
                    <a:pt x="334" y="2670"/>
                    <a:pt x="134" y="3070"/>
                    <a:pt x="34" y="3537"/>
                  </a:cubicBezTo>
                  <a:cubicBezTo>
                    <a:pt x="0" y="3770"/>
                    <a:pt x="0" y="3970"/>
                    <a:pt x="67" y="4237"/>
                  </a:cubicBezTo>
                  <a:cubicBezTo>
                    <a:pt x="167" y="4437"/>
                    <a:pt x="367" y="4671"/>
                    <a:pt x="567" y="4771"/>
                  </a:cubicBezTo>
                  <a:cubicBezTo>
                    <a:pt x="852" y="4934"/>
                    <a:pt x="1137" y="4985"/>
                    <a:pt x="1399" y="4985"/>
                  </a:cubicBezTo>
                  <a:cubicBezTo>
                    <a:pt x="1566" y="4985"/>
                    <a:pt x="1725" y="4964"/>
                    <a:pt x="1868" y="4938"/>
                  </a:cubicBezTo>
                  <a:cubicBezTo>
                    <a:pt x="2635" y="4804"/>
                    <a:pt x="3036" y="4671"/>
                    <a:pt x="3036" y="4604"/>
                  </a:cubicBezTo>
                  <a:cubicBezTo>
                    <a:pt x="3036" y="4601"/>
                    <a:pt x="3030" y="4599"/>
                    <a:pt x="3019" y="4599"/>
                  </a:cubicBezTo>
                  <a:cubicBezTo>
                    <a:pt x="2929" y="4599"/>
                    <a:pt x="2487" y="4704"/>
                    <a:pt x="1835" y="4704"/>
                  </a:cubicBezTo>
                  <a:cubicBezTo>
                    <a:pt x="1468" y="4704"/>
                    <a:pt x="1034" y="4704"/>
                    <a:pt x="734" y="4471"/>
                  </a:cubicBezTo>
                  <a:cubicBezTo>
                    <a:pt x="467" y="4271"/>
                    <a:pt x="367" y="3904"/>
                    <a:pt x="467" y="3537"/>
                  </a:cubicBezTo>
                  <a:cubicBezTo>
                    <a:pt x="534" y="3137"/>
                    <a:pt x="734" y="2770"/>
                    <a:pt x="1001" y="2469"/>
                  </a:cubicBezTo>
                  <a:cubicBezTo>
                    <a:pt x="1234" y="2169"/>
                    <a:pt x="1501" y="1902"/>
                    <a:pt x="1735" y="1702"/>
                  </a:cubicBezTo>
                  <a:cubicBezTo>
                    <a:pt x="2235" y="1269"/>
                    <a:pt x="2669" y="1102"/>
                    <a:pt x="2669" y="1102"/>
                  </a:cubicBezTo>
                  <a:lnTo>
                    <a:pt x="2902" y="1002"/>
                  </a:lnTo>
                  <a:cubicBezTo>
                    <a:pt x="3069" y="902"/>
                    <a:pt x="3336" y="802"/>
                    <a:pt x="3669" y="735"/>
                  </a:cubicBezTo>
                  <a:cubicBezTo>
                    <a:pt x="4337" y="568"/>
                    <a:pt x="5237" y="401"/>
                    <a:pt x="6171" y="368"/>
                  </a:cubicBezTo>
                  <a:cubicBezTo>
                    <a:pt x="6572" y="354"/>
                    <a:pt x="6961" y="346"/>
                    <a:pt x="7329" y="346"/>
                  </a:cubicBezTo>
                  <a:cubicBezTo>
                    <a:pt x="7850" y="346"/>
                    <a:pt x="8329" y="362"/>
                    <a:pt x="8740" y="401"/>
                  </a:cubicBezTo>
                  <a:cubicBezTo>
                    <a:pt x="9073" y="401"/>
                    <a:pt x="9374" y="501"/>
                    <a:pt x="9574" y="501"/>
                  </a:cubicBezTo>
                  <a:lnTo>
                    <a:pt x="9907" y="501"/>
                  </a:lnTo>
                  <a:cubicBezTo>
                    <a:pt x="9907" y="435"/>
                    <a:pt x="9841" y="401"/>
                    <a:pt x="9640" y="368"/>
                  </a:cubicBezTo>
                  <a:cubicBezTo>
                    <a:pt x="9407" y="335"/>
                    <a:pt x="9140" y="234"/>
                    <a:pt x="8806" y="201"/>
                  </a:cubicBezTo>
                  <a:cubicBezTo>
                    <a:pt x="8073" y="68"/>
                    <a:pt x="7139" y="1"/>
                    <a:pt x="6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52"/>
            <p:cNvSpPr/>
            <p:nvPr/>
          </p:nvSpPr>
          <p:spPr>
            <a:xfrm>
              <a:off x="2431970" y="3520711"/>
              <a:ext cx="154308" cy="197775"/>
            </a:xfrm>
            <a:custGeom>
              <a:avLst/>
              <a:gdLst/>
              <a:ahLst/>
              <a:cxnLst/>
              <a:rect l="l" t="t" r="r" b="b"/>
              <a:pathLst>
                <a:path w="10909" h="13982" extrusionOk="0">
                  <a:moveTo>
                    <a:pt x="1869" y="0"/>
                  </a:moveTo>
                  <a:cubicBezTo>
                    <a:pt x="1835" y="0"/>
                    <a:pt x="1502" y="667"/>
                    <a:pt x="1102" y="1701"/>
                  </a:cubicBezTo>
                  <a:cubicBezTo>
                    <a:pt x="735" y="2735"/>
                    <a:pt x="268" y="4203"/>
                    <a:pt x="168" y="5704"/>
                  </a:cubicBezTo>
                  <a:cubicBezTo>
                    <a:pt x="1" y="7205"/>
                    <a:pt x="234" y="8773"/>
                    <a:pt x="701" y="9840"/>
                  </a:cubicBezTo>
                  <a:cubicBezTo>
                    <a:pt x="901" y="10374"/>
                    <a:pt x="1168" y="10774"/>
                    <a:pt x="1335" y="11075"/>
                  </a:cubicBezTo>
                  <a:cubicBezTo>
                    <a:pt x="1502" y="11375"/>
                    <a:pt x="1602" y="11542"/>
                    <a:pt x="1602" y="11542"/>
                  </a:cubicBezTo>
                  <a:cubicBezTo>
                    <a:pt x="1602" y="11542"/>
                    <a:pt x="1669" y="11575"/>
                    <a:pt x="1702" y="11675"/>
                  </a:cubicBezTo>
                  <a:cubicBezTo>
                    <a:pt x="1735" y="11742"/>
                    <a:pt x="1802" y="11875"/>
                    <a:pt x="1902" y="12009"/>
                  </a:cubicBezTo>
                  <a:cubicBezTo>
                    <a:pt x="2169" y="12209"/>
                    <a:pt x="2469" y="12609"/>
                    <a:pt x="2903" y="12943"/>
                  </a:cubicBezTo>
                  <a:cubicBezTo>
                    <a:pt x="3336" y="13343"/>
                    <a:pt x="3970" y="13610"/>
                    <a:pt x="4637" y="13843"/>
                  </a:cubicBezTo>
                  <a:cubicBezTo>
                    <a:pt x="4956" y="13939"/>
                    <a:pt x="5297" y="13981"/>
                    <a:pt x="5647" y="13981"/>
                  </a:cubicBezTo>
                  <a:cubicBezTo>
                    <a:pt x="6029" y="13981"/>
                    <a:pt x="6422" y="13930"/>
                    <a:pt x="6806" y="13843"/>
                  </a:cubicBezTo>
                  <a:cubicBezTo>
                    <a:pt x="7539" y="13676"/>
                    <a:pt x="8207" y="13243"/>
                    <a:pt x="8740" y="12843"/>
                  </a:cubicBezTo>
                  <a:cubicBezTo>
                    <a:pt x="8907" y="12709"/>
                    <a:pt x="9041" y="12609"/>
                    <a:pt x="9174" y="12509"/>
                  </a:cubicBezTo>
                  <a:cubicBezTo>
                    <a:pt x="9307" y="12376"/>
                    <a:pt x="9374" y="12242"/>
                    <a:pt x="9508" y="12142"/>
                  </a:cubicBezTo>
                  <a:cubicBezTo>
                    <a:pt x="9741" y="11909"/>
                    <a:pt x="9908" y="11642"/>
                    <a:pt x="10075" y="11408"/>
                  </a:cubicBezTo>
                  <a:cubicBezTo>
                    <a:pt x="10375" y="10941"/>
                    <a:pt x="10642" y="10541"/>
                    <a:pt x="10742" y="10241"/>
                  </a:cubicBezTo>
                  <a:cubicBezTo>
                    <a:pt x="10875" y="9907"/>
                    <a:pt x="10909" y="9740"/>
                    <a:pt x="10909" y="9740"/>
                  </a:cubicBezTo>
                  <a:cubicBezTo>
                    <a:pt x="10907" y="9740"/>
                    <a:pt x="10905" y="9739"/>
                    <a:pt x="10903" y="9739"/>
                  </a:cubicBezTo>
                  <a:cubicBezTo>
                    <a:pt x="10827" y="9739"/>
                    <a:pt x="10526" y="10397"/>
                    <a:pt x="9908" y="11341"/>
                  </a:cubicBezTo>
                  <a:cubicBezTo>
                    <a:pt x="9241" y="12175"/>
                    <a:pt x="8107" y="13176"/>
                    <a:pt x="6739" y="13410"/>
                  </a:cubicBezTo>
                  <a:cubicBezTo>
                    <a:pt x="6439" y="13470"/>
                    <a:pt x="6132" y="13503"/>
                    <a:pt x="5831" y="13503"/>
                  </a:cubicBezTo>
                  <a:cubicBezTo>
                    <a:pt x="5462" y="13503"/>
                    <a:pt x="5101" y="13453"/>
                    <a:pt x="4771" y="13343"/>
                  </a:cubicBezTo>
                  <a:cubicBezTo>
                    <a:pt x="4204" y="13176"/>
                    <a:pt x="3670" y="12843"/>
                    <a:pt x="3270" y="12509"/>
                  </a:cubicBezTo>
                  <a:cubicBezTo>
                    <a:pt x="2869" y="12175"/>
                    <a:pt x="2636" y="11775"/>
                    <a:pt x="2402" y="11575"/>
                  </a:cubicBezTo>
                  <a:cubicBezTo>
                    <a:pt x="2202" y="11341"/>
                    <a:pt x="2136" y="11175"/>
                    <a:pt x="2136" y="11175"/>
                  </a:cubicBezTo>
                  <a:cubicBezTo>
                    <a:pt x="2136" y="11175"/>
                    <a:pt x="2002" y="11008"/>
                    <a:pt x="1835" y="10741"/>
                  </a:cubicBezTo>
                  <a:cubicBezTo>
                    <a:pt x="1702" y="10508"/>
                    <a:pt x="1435" y="10107"/>
                    <a:pt x="1235" y="9607"/>
                  </a:cubicBezTo>
                  <a:cubicBezTo>
                    <a:pt x="835" y="8673"/>
                    <a:pt x="534" y="7205"/>
                    <a:pt x="601" y="5737"/>
                  </a:cubicBezTo>
                  <a:cubicBezTo>
                    <a:pt x="701" y="4270"/>
                    <a:pt x="1068" y="2835"/>
                    <a:pt x="1368" y="1768"/>
                  </a:cubicBezTo>
                  <a:cubicBezTo>
                    <a:pt x="1669" y="701"/>
                    <a:pt x="1902" y="0"/>
                    <a:pt x="18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52"/>
            <p:cNvSpPr/>
            <p:nvPr/>
          </p:nvSpPr>
          <p:spPr>
            <a:xfrm>
              <a:off x="2560307" y="3457002"/>
              <a:ext cx="88251" cy="209586"/>
            </a:xfrm>
            <a:custGeom>
              <a:avLst/>
              <a:gdLst/>
              <a:ahLst/>
              <a:cxnLst/>
              <a:rect l="l" t="t" r="r" b="b"/>
              <a:pathLst>
                <a:path w="6239" h="14817" extrusionOk="0">
                  <a:moveTo>
                    <a:pt x="3003" y="1"/>
                  </a:moveTo>
                  <a:cubicBezTo>
                    <a:pt x="2970" y="1"/>
                    <a:pt x="3070" y="168"/>
                    <a:pt x="3103" y="434"/>
                  </a:cubicBezTo>
                  <a:cubicBezTo>
                    <a:pt x="3203" y="735"/>
                    <a:pt x="3470" y="1102"/>
                    <a:pt x="3637" y="1602"/>
                  </a:cubicBezTo>
                  <a:cubicBezTo>
                    <a:pt x="3770" y="1869"/>
                    <a:pt x="3837" y="2102"/>
                    <a:pt x="3970" y="2403"/>
                  </a:cubicBezTo>
                  <a:cubicBezTo>
                    <a:pt x="4037" y="2703"/>
                    <a:pt x="4137" y="3003"/>
                    <a:pt x="4271" y="3337"/>
                  </a:cubicBezTo>
                  <a:cubicBezTo>
                    <a:pt x="4504" y="3937"/>
                    <a:pt x="4671" y="4604"/>
                    <a:pt x="4838" y="5338"/>
                  </a:cubicBezTo>
                  <a:cubicBezTo>
                    <a:pt x="5004" y="6005"/>
                    <a:pt x="5138" y="6706"/>
                    <a:pt x="5271" y="7373"/>
                  </a:cubicBezTo>
                  <a:cubicBezTo>
                    <a:pt x="5338" y="8040"/>
                    <a:pt x="5471" y="8607"/>
                    <a:pt x="5505" y="9174"/>
                  </a:cubicBezTo>
                  <a:cubicBezTo>
                    <a:pt x="5572" y="9708"/>
                    <a:pt x="5605" y="10175"/>
                    <a:pt x="5605" y="10442"/>
                  </a:cubicBezTo>
                  <a:lnTo>
                    <a:pt x="5605" y="10942"/>
                  </a:lnTo>
                  <a:lnTo>
                    <a:pt x="5605" y="11409"/>
                  </a:lnTo>
                  <a:cubicBezTo>
                    <a:pt x="5605" y="11743"/>
                    <a:pt x="5572" y="12176"/>
                    <a:pt x="5471" y="12677"/>
                  </a:cubicBezTo>
                  <a:cubicBezTo>
                    <a:pt x="5405" y="13177"/>
                    <a:pt x="5238" y="13744"/>
                    <a:pt x="4804" y="14111"/>
                  </a:cubicBezTo>
                  <a:cubicBezTo>
                    <a:pt x="4630" y="14256"/>
                    <a:pt x="4380" y="14351"/>
                    <a:pt x="4120" y="14351"/>
                  </a:cubicBezTo>
                  <a:cubicBezTo>
                    <a:pt x="4081" y="14351"/>
                    <a:pt x="4043" y="14349"/>
                    <a:pt x="4004" y="14344"/>
                  </a:cubicBezTo>
                  <a:cubicBezTo>
                    <a:pt x="3737" y="14278"/>
                    <a:pt x="3437" y="14111"/>
                    <a:pt x="3136" y="13944"/>
                  </a:cubicBezTo>
                  <a:cubicBezTo>
                    <a:pt x="2603" y="13577"/>
                    <a:pt x="2102" y="13043"/>
                    <a:pt x="1669" y="12543"/>
                  </a:cubicBezTo>
                  <a:cubicBezTo>
                    <a:pt x="1302" y="12043"/>
                    <a:pt x="968" y="11509"/>
                    <a:pt x="735" y="11042"/>
                  </a:cubicBezTo>
                  <a:cubicBezTo>
                    <a:pt x="234" y="10108"/>
                    <a:pt x="101" y="9408"/>
                    <a:pt x="68" y="9408"/>
                  </a:cubicBezTo>
                  <a:cubicBezTo>
                    <a:pt x="68" y="9408"/>
                    <a:pt x="1" y="9608"/>
                    <a:pt x="101" y="9908"/>
                  </a:cubicBezTo>
                  <a:cubicBezTo>
                    <a:pt x="168" y="10241"/>
                    <a:pt x="301" y="10675"/>
                    <a:pt x="501" y="11175"/>
                  </a:cubicBezTo>
                  <a:cubicBezTo>
                    <a:pt x="968" y="12176"/>
                    <a:pt x="1735" y="13444"/>
                    <a:pt x="2936" y="14344"/>
                  </a:cubicBezTo>
                  <a:cubicBezTo>
                    <a:pt x="3237" y="14545"/>
                    <a:pt x="3570" y="14711"/>
                    <a:pt x="3970" y="14778"/>
                  </a:cubicBezTo>
                  <a:cubicBezTo>
                    <a:pt x="4084" y="14804"/>
                    <a:pt x="4197" y="14817"/>
                    <a:pt x="4308" y="14817"/>
                  </a:cubicBezTo>
                  <a:cubicBezTo>
                    <a:pt x="4622" y="14817"/>
                    <a:pt x="4916" y="14717"/>
                    <a:pt x="5138" y="14545"/>
                  </a:cubicBezTo>
                  <a:cubicBezTo>
                    <a:pt x="5438" y="14278"/>
                    <a:pt x="5638" y="13944"/>
                    <a:pt x="5772" y="13677"/>
                  </a:cubicBezTo>
                  <a:cubicBezTo>
                    <a:pt x="5905" y="13377"/>
                    <a:pt x="6005" y="13077"/>
                    <a:pt x="6072" y="12777"/>
                  </a:cubicBezTo>
                  <a:cubicBezTo>
                    <a:pt x="6172" y="12243"/>
                    <a:pt x="6239" y="11776"/>
                    <a:pt x="6239" y="11442"/>
                  </a:cubicBezTo>
                  <a:lnTo>
                    <a:pt x="6239" y="10942"/>
                  </a:lnTo>
                  <a:lnTo>
                    <a:pt x="6239" y="10442"/>
                  </a:lnTo>
                  <a:cubicBezTo>
                    <a:pt x="6172" y="10108"/>
                    <a:pt x="6139" y="9674"/>
                    <a:pt x="6105" y="9107"/>
                  </a:cubicBezTo>
                  <a:cubicBezTo>
                    <a:pt x="6072" y="8574"/>
                    <a:pt x="5938" y="7940"/>
                    <a:pt x="5805" y="7273"/>
                  </a:cubicBezTo>
                  <a:cubicBezTo>
                    <a:pt x="5638" y="6672"/>
                    <a:pt x="5505" y="5938"/>
                    <a:pt x="5305" y="5238"/>
                  </a:cubicBezTo>
                  <a:cubicBezTo>
                    <a:pt x="5105" y="4571"/>
                    <a:pt x="4904" y="3870"/>
                    <a:pt x="4638" y="3236"/>
                  </a:cubicBezTo>
                  <a:cubicBezTo>
                    <a:pt x="4571" y="2903"/>
                    <a:pt x="4437" y="2603"/>
                    <a:pt x="4304" y="2336"/>
                  </a:cubicBezTo>
                  <a:cubicBezTo>
                    <a:pt x="4171" y="2036"/>
                    <a:pt x="4070" y="1802"/>
                    <a:pt x="3937" y="1535"/>
                  </a:cubicBezTo>
                  <a:cubicBezTo>
                    <a:pt x="3737" y="1035"/>
                    <a:pt x="3470" y="668"/>
                    <a:pt x="3303" y="401"/>
                  </a:cubicBezTo>
                  <a:cubicBezTo>
                    <a:pt x="3136" y="134"/>
                    <a:pt x="3003" y="1"/>
                    <a:pt x="30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52"/>
            <p:cNvSpPr/>
            <p:nvPr/>
          </p:nvSpPr>
          <p:spPr>
            <a:xfrm>
              <a:off x="2590988" y="3349429"/>
              <a:ext cx="82112" cy="108733"/>
            </a:xfrm>
            <a:custGeom>
              <a:avLst/>
              <a:gdLst/>
              <a:ahLst/>
              <a:cxnLst/>
              <a:rect l="l" t="t" r="r" b="b"/>
              <a:pathLst>
                <a:path w="5805" h="7687" extrusionOk="0">
                  <a:moveTo>
                    <a:pt x="5604" y="0"/>
                  </a:moveTo>
                  <a:cubicBezTo>
                    <a:pt x="5571" y="0"/>
                    <a:pt x="5571" y="367"/>
                    <a:pt x="5504" y="1001"/>
                  </a:cubicBezTo>
                  <a:cubicBezTo>
                    <a:pt x="5471" y="1635"/>
                    <a:pt x="5471" y="2402"/>
                    <a:pt x="5337" y="3169"/>
                  </a:cubicBezTo>
                  <a:cubicBezTo>
                    <a:pt x="5271" y="3936"/>
                    <a:pt x="5037" y="4670"/>
                    <a:pt x="4837" y="5237"/>
                  </a:cubicBezTo>
                  <a:cubicBezTo>
                    <a:pt x="4770" y="5504"/>
                    <a:pt x="4637" y="5738"/>
                    <a:pt x="4537" y="5838"/>
                  </a:cubicBezTo>
                  <a:cubicBezTo>
                    <a:pt x="4470" y="5971"/>
                    <a:pt x="4437" y="6071"/>
                    <a:pt x="4437" y="6071"/>
                  </a:cubicBezTo>
                  <a:cubicBezTo>
                    <a:pt x="4437" y="6071"/>
                    <a:pt x="4370" y="6138"/>
                    <a:pt x="4303" y="6271"/>
                  </a:cubicBezTo>
                  <a:cubicBezTo>
                    <a:pt x="4270" y="6305"/>
                    <a:pt x="4203" y="6405"/>
                    <a:pt x="4136" y="6472"/>
                  </a:cubicBezTo>
                  <a:cubicBezTo>
                    <a:pt x="4070" y="6572"/>
                    <a:pt x="4003" y="6638"/>
                    <a:pt x="3870" y="6739"/>
                  </a:cubicBezTo>
                  <a:cubicBezTo>
                    <a:pt x="3669" y="6905"/>
                    <a:pt x="3369" y="7072"/>
                    <a:pt x="3102" y="7139"/>
                  </a:cubicBezTo>
                  <a:cubicBezTo>
                    <a:pt x="2963" y="7185"/>
                    <a:pt x="2809" y="7210"/>
                    <a:pt x="2651" y="7210"/>
                  </a:cubicBezTo>
                  <a:cubicBezTo>
                    <a:pt x="2469" y="7210"/>
                    <a:pt x="2280" y="7177"/>
                    <a:pt x="2102" y="7105"/>
                  </a:cubicBezTo>
                  <a:cubicBezTo>
                    <a:pt x="1768" y="7005"/>
                    <a:pt x="1434" y="6805"/>
                    <a:pt x="1168" y="6572"/>
                  </a:cubicBezTo>
                  <a:cubicBezTo>
                    <a:pt x="934" y="6305"/>
                    <a:pt x="701" y="6071"/>
                    <a:pt x="534" y="5804"/>
                  </a:cubicBezTo>
                  <a:cubicBezTo>
                    <a:pt x="200" y="5337"/>
                    <a:pt x="100" y="4971"/>
                    <a:pt x="33" y="4971"/>
                  </a:cubicBezTo>
                  <a:cubicBezTo>
                    <a:pt x="0" y="4971"/>
                    <a:pt x="100" y="5404"/>
                    <a:pt x="334" y="5938"/>
                  </a:cubicBezTo>
                  <a:cubicBezTo>
                    <a:pt x="467" y="6238"/>
                    <a:pt x="667" y="6505"/>
                    <a:pt x="934" y="6805"/>
                  </a:cubicBezTo>
                  <a:cubicBezTo>
                    <a:pt x="1168" y="7105"/>
                    <a:pt x="1535" y="7339"/>
                    <a:pt x="1935" y="7506"/>
                  </a:cubicBezTo>
                  <a:cubicBezTo>
                    <a:pt x="2184" y="7619"/>
                    <a:pt x="2480" y="7686"/>
                    <a:pt x="2769" y="7686"/>
                  </a:cubicBezTo>
                  <a:cubicBezTo>
                    <a:pt x="2906" y="7686"/>
                    <a:pt x="3041" y="7671"/>
                    <a:pt x="3169" y="7639"/>
                  </a:cubicBezTo>
                  <a:cubicBezTo>
                    <a:pt x="3603" y="7572"/>
                    <a:pt x="3936" y="7406"/>
                    <a:pt x="4170" y="7172"/>
                  </a:cubicBezTo>
                  <a:cubicBezTo>
                    <a:pt x="4303" y="7105"/>
                    <a:pt x="4437" y="6972"/>
                    <a:pt x="4503" y="6905"/>
                  </a:cubicBezTo>
                  <a:cubicBezTo>
                    <a:pt x="4603" y="6805"/>
                    <a:pt x="4670" y="6739"/>
                    <a:pt x="4703" y="6638"/>
                  </a:cubicBezTo>
                  <a:cubicBezTo>
                    <a:pt x="4837" y="6472"/>
                    <a:pt x="4904" y="6405"/>
                    <a:pt x="4904" y="6405"/>
                  </a:cubicBezTo>
                  <a:lnTo>
                    <a:pt x="5004" y="6138"/>
                  </a:lnTo>
                  <a:cubicBezTo>
                    <a:pt x="5104" y="5971"/>
                    <a:pt x="5204" y="5738"/>
                    <a:pt x="5304" y="5438"/>
                  </a:cubicBezTo>
                  <a:cubicBezTo>
                    <a:pt x="5504" y="4837"/>
                    <a:pt x="5671" y="4003"/>
                    <a:pt x="5738" y="3236"/>
                  </a:cubicBezTo>
                  <a:cubicBezTo>
                    <a:pt x="5804" y="2402"/>
                    <a:pt x="5771" y="1601"/>
                    <a:pt x="5738" y="1001"/>
                  </a:cubicBezTo>
                  <a:cubicBezTo>
                    <a:pt x="5671" y="367"/>
                    <a:pt x="5637" y="0"/>
                    <a:pt x="56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52"/>
            <p:cNvSpPr/>
            <p:nvPr/>
          </p:nvSpPr>
          <p:spPr>
            <a:xfrm>
              <a:off x="2557012" y="3310898"/>
              <a:ext cx="51912" cy="35744"/>
            </a:xfrm>
            <a:custGeom>
              <a:avLst/>
              <a:gdLst/>
              <a:ahLst/>
              <a:cxnLst/>
              <a:rect l="l" t="t" r="r" b="b"/>
              <a:pathLst>
                <a:path w="3670" h="2527" extrusionOk="0">
                  <a:moveTo>
                    <a:pt x="2973" y="0"/>
                  </a:moveTo>
                  <a:cubicBezTo>
                    <a:pt x="2804" y="0"/>
                    <a:pt x="2625" y="17"/>
                    <a:pt x="2469" y="56"/>
                  </a:cubicBezTo>
                  <a:cubicBezTo>
                    <a:pt x="2102" y="156"/>
                    <a:pt x="1868" y="256"/>
                    <a:pt x="1668" y="389"/>
                  </a:cubicBezTo>
                  <a:cubicBezTo>
                    <a:pt x="1468" y="523"/>
                    <a:pt x="1335" y="589"/>
                    <a:pt x="1335" y="589"/>
                  </a:cubicBezTo>
                  <a:cubicBezTo>
                    <a:pt x="1335" y="586"/>
                    <a:pt x="1334" y="584"/>
                    <a:pt x="1331" y="584"/>
                  </a:cubicBezTo>
                  <a:cubicBezTo>
                    <a:pt x="1313" y="584"/>
                    <a:pt x="1217" y="707"/>
                    <a:pt x="1068" y="856"/>
                  </a:cubicBezTo>
                  <a:cubicBezTo>
                    <a:pt x="901" y="1023"/>
                    <a:pt x="734" y="1223"/>
                    <a:pt x="567" y="1490"/>
                  </a:cubicBezTo>
                  <a:cubicBezTo>
                    <a:pt x="234" y="1990"/>
                    <a:pt x="0" y="2491"/>
                    <a:pt x="34" y="2524"/>
                  </a:cubicBezTo>
                  <a:cubicBezTo>
                    <a:pt x="38" y="2526"/>
                    <a:pt x="42" y="2526"/>
                    <a:pt x="47" y="2526"/>
                  </a:cubicBezTo>
                  <a:cubicBezTo>
                    <a:pt x="163" y="2526"/>
                    <a:pt x="519" y="2142"/>
                    <a:pt x="968" y="1757"/>
                  </a:cubicBezTo>
                  <a:cubicBezTo>
                    <a:pt x="1135" y="1590"/>
                    <a:pt x="1335" y="1390"/>
                    <a:pt x="1501" y="1257"/>
                  </a:cubicBezTo>
                  <a:cubicBezTo>
                    <a:pt x="1635" y="1157"/>
                    <a:pt x="1735" y="1056"/>
                    <a:pt x="1735" y="1056"/>
                  </a:cubicBezTo>
                  <a:cubicBezTo>
                    <a:pt x="1735" y="1056"/>
                    <a:pt x="2135" y="656"/>
                    <a:pt x="2569" y="423"/>
                  </a:cubicBezTo>
                  <a:cubicBezTo>
                    <a:pt x="2836" y="323"/>
                    <a:pt x="3069" y="256"/>
                    <a:pt x="3303" y="223"/>
                  </a:cubicBezTo>
                  <a:cubicBezTo>
                    <a:pt x="3436" y="189"/>
                    <a:pt x="3636" y="189"/>
                    <a:pt x="3636" y="156"/>
                  </a:cubicBezTo>
                  <a:cubicBezTo>
                    <a:pt x="3670" y="156"/>
                    <a:pt x="3503" y="56"/>
                    <a:pt x="3303" y="22"/>
                  </a:cubicBezTo>
                  <a:cubicBezTo>
                    <a:pt x="3206" y="9"/>
                    <a:pt x="3092"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52"/>
            <p:cNvSpPr/>
            <p:nvPr/>
          </p:nvSpPr>
          <p:spPr>
            <a:xfrm>
              <a:off x="2632503" y="3225674"/>
              <a:ext cx="49083" cy="66680"/>
            </a:xfrm>
            <a:custGeom>
              <a:avLst/>
              <a:gdLst/>
              <a:ahLst/>
              <a:cxnLst/>
              <a:rect l="l" t="t" r="r" b="b"/>
              <a:pathLst>
                <a:path w="3470" h="4714" extrusionOk="0">
                  <a:moveTo>
                    <a:pt x="3386" y="1"/>
                  </a:moveTo>
                  <a:cubicBezTo>
                    <a:pt x="3274" y="1"/>
                    <a:pt x="2644" y="293"/>
                    <a:pt x="2069" y="777"/>
                  </a:cubicBezTo>
                  <a:cubicBezTo>
                    <a:pt x="1835" y="1044"/>
                    <a:pt x="1535" y="1277"/>
                    <a:pt x="1368" y="1544"/>
                  </a:cubicBezTo>
                  <a:cubicBezTo>
                    <a:pt x="1201" y="1744"/>
                    <a:pt x="1068" y="1911"/>
                    <a:pt x="1068" y="1911"/>
                  </a:cubicBezTo>
                  <a:cubicBezTo>
                    <a:pt x="1068" y="1911"/>
                    <a:pt x="668" y="2545"/>
                    <a:pt x="401" y="3245"/>
                  </a:cubicBezTo>
                  <a:cubicBezTo>
                    <a:pt x="167" y="3946"/>
                    <a:pt x="1" y="4680"/>
                    <a:pt x="67" y="4713"/>
                  </a:cubicBezTo>
                  <a:cubicBezTo>
                    <a:pt x="167" y="4713"/>
                    <a:pt x="468" y="4046"/>
                    <a:pt x="801" y="3412"/>
                  </a:cubicBezTo>
                  <a:cubicBezTo>
                    <a:pt x="968" y="3112"/>
                    <a:pt x="1135" y="2778"/>
                    <a:pt x="1301" y="2578"/>
                  </a:cubicBezTo>
                  <a:cubicBezTo>
                    <a:pt x="1468" y="2378"/>
                    <a:pt x="1535" y="2211"/>
                    <a:pt x="1535" y="2211"/>
                  </a:cubicBezTo>
                  <a:cubicBezTo>
                    <a:pt x="1535" y="2211"/>
                    <a:pt x="1668" y="2045"/>
                    <a:pt x="1802" y="1844"/>
                  </a:cubicBezTo>
                  <a:cubicBezTo>
                    <a:pt x="1902" y="1578"/>
                    <a:pt x="2169" y="1344"/>
                    <a:pt x="2369" y="1044"/>
                  </a:cubicBezTo>
                  <a:cubicBezTo>
                    <a:pt x="2869" y="510"/>
                    <a:pt x="3470" y="76"/>
                    <a:pt x="3403" y="10"/>
                  </a:cubicBezTo>
                  <a:cubicBezTo>
                    <a:pt x="3403" y="4"/>
                    <a:pt x="3397" y="1"/>
                    <a:pt x="3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2"/>
            <p:cNvSpPr/>
            <p:nvPr/>
          </p:nvSpPr>
          <p:spPr>
            <a:xfrm>
              <a:off x="2824069" y="3163747"/>
              <a:ext cx="50979" cy="22080"/>
            </a:xfrm>
            <a:custGeom>
              <a:avLst/>
              <a:gdLst/>
              <a:ahLst/>
              <a:cxnLst/>
              <a:rect l="l" t="t" r="r" b="b"/>
              <a:pathLst>
                <a:path w="3604" h="1561" extrusionOk="0">
                  <a:moveTo>
                    <a:pt x="1482" y="0"/>
                  </a:moveTo>
                  <a:cubicBezTo>
                    <a:pt x="652" y="0"/>
                    <a:pt x="30" y="304"/>
                    <a:pt x="1" y="685"/>
                  </a:cubicBezTo>
                  <a:cubicBezTo>
                    <a:pt x="1" y="1085"/>
                    <a:pt x="768" y="1519"/>
                    <a:pt x="1768" y="1552"/>
                  </a:cubicBezTo>
                  <a:cubicBezTo>
                    <a:pt x="1855" y="1558"/>
                    <a:pt x="1940" y="1561"/>
                    <a:pt x="2022" y="1561"/>
                  </a:cubicBezTo>
                  <a:cubicBezTo>
                    <a:pt x="2897" y="1561"/>
                    <a:pt x="3542" y="1251"/>
                    <a:pt x="3603" y="885"/>
                  </a:cubicBezTo>
                  <a:cubicBezTo>
                    <a:pt x="3603" y="418"/>
                    <a:pt x="2836" y="51"/>
                    <a:pt x="1835" y="18"/>
                  </a:cubicBezTo>
                  <a:cubicBezTo>
                    <a:pt x="1714" y="6"/>
                    <a:pt x="1596" y="0"/>
                    <a:pt x="1482" y="0"/>
                  </a:cubicBezTo>
                  <a:close/>
                </a:path>
              </a:pathLst>
            </a:custGeom>
            <a:solidFill>
              <a:srgbClr val="F77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2"/>
            <p:cNvSpPr/>
            <p:nvPr/>
          </p:nvSpPr>
          <p:spPr>
            <a:xfrm>
              <a:off x="2777362" y="3169688"/>
              <a:ext cx="33976" cy="17370"/>
            </a:xfrm>
            <a:custGeom>
              <a:avLst/>
              <a:gdLst/>
              <a:ahLst/>
              <a:cxnLst/>
              <a:rect l="l" t="t" r="r" b="b"/>
              <a:pathLst>
                <a:path w="2402" h="1228" extrusionOk="0">
                  <a:moveTo>
                    <a:pt x="1779" y="0"/>
                  </a:moveTo>
                  <a:cubicBezTo>
                    <a:pt x="1555" y="0"/>
                    <a:pt x="1281" y="43"/>
                    <a:pt x="1001" y="132"/>
                  </a:cubicBezTo>
                  <a:cubicBezTo>
                    <a:pt x="434" y="332"/>
                    <a:pt x="0" y="765"/>
                    <a:pt x="100" y="999"/>
                  </a:cubicBezTo>
                  <a:cubicBezTo>
                    <a:pt x="176" y="1151"/>
                    <a:pt x="383" y="1228"/>
                    <a:pt x="665" y="1228"/>
                  </a:cubicBezTo>
                  <a:cubicBezTo>
                    <a:pt x="876" y="1228"/>
                    <a:pt x="1130" y="1185"/>
                    <a:pt x="1401" y="1099"/>
                  </a:cubicBezTo>
                  <a:cubicBezTo>
                    <a:pt x="1968" y="866"/>
                    <a:pt x="2402" y="465"/>
                    <a:pt x="2302" y="198"/>
                  </a:cubicBezTo>
                  <a:cubicBezTo>
                    <a:pt x="2265" y="68"/>
                    <a:pt x="2062" y="0"/>
                    <a:pt x="1779" y="0"/>
                  </a:cubicBezTo>
                  <a:close/>
                </a:path>
              </a:pathLst>
            </a:custGeom>
            <a:solidFill>
              <a:srgbClr val="F77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2"/>
            <p:cNvSpPr/>
            <p:nvPr/>
          </p:nvSpPr>
          <p:spPr>
            <a:xfrm>
              <a:off x="2599942" y="3554192"/>
              <a:ext cx="25023" cy="50993"/>
            </a:xfrm>
            <a:custGeom>
              <a:avLst/>
              <a:gdLst/>
              <a:ahLst/>
              <a:cxnLst/>
              <a:rect l="l" t="t" r="r" b="b"/>
              <a:pathLst>
                <a:path w="1769" h="3605" extrusionOk="0">
                  <a:moveTo>
                    <a:pt x="730" y="0"/>
                  </a:moveTo>
                  <a:cubicBezTo>
                    <a:pt x="720" y="0"/>
                    <a:pt x="711" y="1"/>
                    <a:pt x="701" y="1"/>
                  </a:cubicBezTo>
                  <a:cubicBezTo>
                    <a:pt x="268" y="35"/>
                    <a:pt x="1" y="869"/>
                    <a:pt x="101" y="1869"/>
                  </a:cubicBezTo>
                  <a:cubicBezTo>
                    <a:pt x="166" y="2849"/>
                    <a:pt x="615" y="3605"/>
                    <a:pt x="1010" y="3605"/>
                  </a:cubicBezTo>
                  <a:cubicBezTo>
                    <a:pt x="1018" y="3605"/>
                    <a:pt x="1027" y="3605"/>
                    <a:pt x="1035" y="3604"/>
                  </a:cubicBezTo>
                  <a:cubicBezTo>
                    <a:pt x="1469" y="3537"/>
                    <a:pt x="1769" y="2703"/>
                    <a:pt x="1669" y="1703"/>
                  </a:cubicBezTo>
                  <a:cubicBezTo>
                    <a:pt x="1603" y="724"/>
                    <a:pt x="1155" y="0"/>
                    <a:pt x="730" y="0"/>
                  </a:cubicBezTo>
                  <a:close/>
                </a:path>
              </a:pathLst>
            </a:custGeom>
            <a:solidFill>
              <a:srgbClr val="F77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52"/>
            <p:cNvSpPr/>
            <p:nvPr/>
          </p:nvSpPr>
          <p:spPr>
            <a:xfrm>
              <a:off x="2588145" y="3510852"/>
              <a:ext cx="23141" cy="30101"/>
            </a:xfrm>
            <a:custGeom>
              <a:avLst/>
              <a:gdLst/>
              <a:ahLst/>
              <a:cxnLst/>
              <a:rect l="l" t="t" r="r" b="b"/>
              <a:pathLst>
                <a:path w="1636" h="2128" extrusionOk="0">
                  <a:moveTo>
                    <a:pt x="386" y="1"/>
                  </a:moveTo>
                  <a:cubicBezTo>
                    <a:pt x="342" y="1"/>
                    <a:pt x="302" y="10"/>
                    <a:pt x="268" y="30"/>
                  </a:cubicBezTo>
                  <a:cubicBezTo>
                    <a:pt x="1" y="197"/>
                    <a:pt x="101" y="730"/>
                    <a:pt x="368" y="1331"/>
                  </a:cubicBezTo>
                  <a:cubicBezTo>
                    <a:pt x="624" y="1814"/>
                    <a:pt x="1000" y="2127"/>
                    <a:pt x="1251" y="2127"/>
                  </a:cubicBezTo>
                  <a:cubicBezTo>
                    <a:pt x="1294" y="2127"/>
                    <a:pt x="1334" y="2118"/>
                    <a:pt x="1369" y="2098"/>
                  </a:cubicBezTo>
                  <a:cubicBezTo>
                    <a:pt x="1635" y="1998"/>
                    <a:pt x="1602" y="1398"/>
                    <a:pt x="1269" y="797"/>
                  </a:cubicBezTo>
                  <a:cubicBezTo>
                    <a:pt x="1013" y="314"/>
                    <a:pt x="636" y="1"/>
                    <a:pt x="386" y="1"/>
                  </a:cubicBezTo>
                  <a:close/>
                </a:path>
              </a:pathLst>
            </a:custGeom>
            <a:solidFill>
              <a:srgbClr val="F77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633"/>
        <p:cNvGrpSpPr/>
        <p:nvPr/>
      </p:nvGrpSpPr>
      <p:grpSpPr>
        <a:xfrm>
          <a:off x="0" y="0"/>
          <a:ext cx="0" cy="0"/>
          <a:chOff x="0" y="0"/>
          <a:chExt cx="0" cy="0"/>
        </a:xfrm>
      </p:grpSpPr>
      <p:sp>
        <p:nvSpPr>
          <p:cNvPr id="7634" name="Google Shape;7634;p5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400" i="1"/>
              <a:t>Resources</a:t>
            </a:r>
            <a:endParaRPr sz="3400" i="1"/>
          </a:p>
        </p:txBody>
      </p:sp>
      <p:sp>
        <p:nvSpPr>
          <p:cNvPr id="7635" name="Google Shape;7635;p53"/>
          <p:cNvSpPr txBox="1">
            <a:spLocks noGrp="1"/>
          </p:cNvSpPr>
          <p:nvPr>
            <p:ph type="body" idx="1"/>
          </p:nvPr>
        </p:nvSpPr>
        <p:spPr>
          <a:xfrm>
            <a:off x="720000" y="1017725"/>
            <a:ext cx="7704000" cy="35862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t>Did you like the resources used in this template? Get them for free at our other websites</a:t>
            </a:r>
            <a:endParaRPr>
              <a:solidFill>
                <a:schemeClr val="dk1"/>
              </a:solidFill>
            </a:endParaRPr>
          </a:p>
          <a:p>
            <a:pPr marL="0" lvl="0" indent="0" algn="l" rtl="0">
              <a:lnSpc>
                <a:spcPct val="100000"/>
              </a:lnSpc>
              <a:spcBef>
                <a:spcPts val="1000"/>
              </a:spcBef>
              <a:spcAft>
                <a:spcPts val="0"/>
              </a:spcAft>
              <a:buNone/>
            </a:pPr>
            <a:r>
              <a:rPr lang="en" sz="2200" b="1">
                <a:solidFill>
                  <a:schemeClr val="accent3"/>
                </a:solidFill>
                <a:latin typeface="Quicksand"/>
                <a:ea typeface="Quicksand"/>
                <a:cs typeface="Quicksand"/>
                <a:sym typeface="Quicksand"/>
              </a:rPr>
              <a:t>VECTORS</a:t>
            </a:r>
            <a:endParaRPr sz="2200" b="1">
              <a:solidFill>
                <a:schemeClr val="accent3"/>
              </a:solidFill>
              <a:latin typeface="Quicksand"/>
              <a:ea typeface="Quicksand"/>
              <a:cs typeface="Quicksand"/>
              <a:sym typeface="Quicksand"/>
            </a:endParaRPr>
          </a:p>
          <a:p>
            <a:pPr marL="457200" lvl="0" indent="-317500" algn="l" rtl="0">
              <a:lnSpc>
                <a:spcPct val="100000"/>
              </a:lnSpc>
              <a:spcBef>
                <a:spcPts val="1000"/>
              </a:spcBef>
              <a:spcAft>
                <a:spcPts val="0"/>
              </a:spcAft>
              <a:buClr>
                <a:schemeClr val="dk2"/>
              </a:buClr>
              <a:buSzPts val="1400"/>
              <a:buChar char="♥"/>
            </a:pPr>
            <a:r>
              <a:rPr lang="en">
                <a:solidFill>
                  <a:schemeClr val="hlink"/>
                </a:solidFill>
                <a:uFill>
                  <a:noFill/>
                </a:uFill>
                <a:hlinkClick r:id="rId3"/>
              </a:rPr>
              <a:t>Flat cupid characters collection</a:t>
            </a:r>
            <a:endParaRPr>
              <a:solidFill>
                <a:schemeClr val="dk1"/>
              </a:solidFill>
            </a:endParaRPr>
          </a:p>
          <a:p>
            <a:pPr marL="457200" lvl="0" indent="-317500" algn="l" rtl="0">
              <a:lnSpc>
                <a:spcPct val="100000"/>
              </a:lnSpc>
              <a:spcBef>
                <a:spcPts val="0"/>
              </a:spcBef>
              <a:spcAft>
                <a:spcPts val="0"/>
              </a:spcAft>
              <a:buClr>
                <a:schemeClr val="dk2"/>
              </a:buClr>
              <a:buSzPts val="1400"/>
              <a:buChar char="♥"/>
            </a:pPr>
            <a:r>
              <a:rPr lang="en">
                <a:solidFill>
                  <a:schemeClr val="hlink"/>
                </a:solidFill>
                <a:uFill>
                  <a:noFill/>
                </a:uFill>
                <a:hlinkClick r:id="rId4"/>
              </a:rPr>
              <a:t>Flat valentine's day menu template</a:t>
            </a:r>
            <a:endParaRPr>
              <a:solidFill>
                <a:schemeClr val="dk1"/>
              </a:solidFill>
            </a:endParaRPr>
          </a:p>
          <a:p>
            <a:pPr marL="457200" lvl="0" indent="-317500" algn="l" rtl="0">
              <a:lnSpc>
                <a:spcPct val="100000"/>
              </a:lnSpc>
              <a:spcBef>
                <a:spcPts val="0"/>
              </a:spcBef>
              <a:spcAft>
                <a:spcPts val="0"/>
              </a:spcAft>
              <a:buClr>
                <a:schemeClr val="dk2"/>
              </a:buClr>
              <a:buSzPts val="1400"/>
              <a:buChar char="♥"/>
            </a:pPr>
            <a:r>
              <a:rPr lang="en">
                <a:solidFill>
                  <a:schemeClr val="hlink"/>
                </a:solidFill>
                <a:uFill>
                  <a:noFill/>
                </a:uFill>
                <a:hlinkClick r:id="rId5"/>
              </a:rPr>
              <a:t>Flat valentine's day background with couple holding hands</a:t>
            </a:r>
            <a:endParaRPr>
              <a:solidFill>
                <a:schemeClr val="dk1"/>
              </a:solidFill>
            </a:endParaRPr>
          </a:p>
          <a:p>
            <a:pPr marL="0" lvl="0" indent="0" algn="l" rtl="0">
              <a:lnSpc>
                <a:spcPct val="100000"/>
              </a:lnSpc>
              <a:spcBef>
                <a:spcPts val="1600"/>
              </a:spcBef>
              <a:spcAft>
                <a:spcPts val="0"/>
              </a:spcAft>
              <a:buNone/>
            </a:pPr>
            <a:r>
              <a:rPr lang="en" sz="2200" b="1">
                <a:solidFill>
                  <a:schemeClr val="accent3"/>
                </a:solidFill>
                <a:latin typeface="Quicksand"/>
                <a:ea typeface="Quicksand"/>
                <a:cs typeface="Quicksand"/>
                <a:sym typeface="Quicksand"/>
              </a:rPr>
              <a:t>PHOTOS</a:t>
            </a:r>
            <a:endParaRPr sz="2200" b="1">
              <a:solidFill>
                <a:schemeClr val="accent3"/>
              </a:solidFill>
              <a:latin typeface="Quicksand"/>
              <a:ea typeface="Quicksand"/>
              <a:cs typeface="Quicksand"/>
              <a:sym typeface="Quicksand"/>
            </a:endParaRPr>
          </a:p>
          <a:p>
            <a:pPr marL="457200" lvl="0" indent="-317500" algn="l" rtl="0">
              <a:lnSpc>
                <a:spcPct val="100000"/>
              </a:lnSpc>
              <a:spcBef>
                <a:spcPts val="1000"/>
              </a:spcBef>
              <a:spcAft>
                <a:spcPts val="0"/>
              </a:spcAft>
              <a:buClr>
                <a:schemeClr val="dk2"/>
              </a:buClr>
              <a:buSzPts val="1400"/>
              <a:buChar char="♥"/>
            </a:pPr>
            <a:r>
              <a:rPr lang="en">
                <a:solidFill>
                  <a:schemeClr val="hlink"/>
                </a:solidFill>
                <a:uFill>
                  <a:noFill/>
                </a:uFill>
                <a:hlinkClick r:id="rId6"/>
              </a:rPr>
              <a:t>Beautiful couple enjoying their time together</a:t>
            </a:r>
            <a:endParaRPr>
              <a:solidFill>
                <a:schemeClr val="dk1"/>
              </a:solidFill>
            </a:endParaRPr>
          </a:p>
          <a:p>
            <a:pPr marL="457200" lvl="0" indent="-317500" algn="l" rtl="0">
              <a:lnSpc>
                <a:spcPct val="100000"/>
              </a:lnSpc>
              <a:spcBef>
                <a:spcPts val="0"/>
              </a:spcBef>
              <a:spcAft>
                <a:spcPts val="0"/>
              </a:spcAft>
              <a:buClr>
                <a:schemeClr val="dk2"/>
              </a:buClr>
              <a:buSzPts val="1400"/>
              <a:buChar char="♥"/>
            </a:pPr>
            <a:r>
              <a:rPr lang="en">
                <a:solidFill>
                  <a:schemeClr val="hlink"/>
                </a:solidFill>
                <a:uFill>
                  <a:noFill/>
                </a:uFill>
                <a:hlinkClick r:id="rId7"/>
              </a:rPr>
              <a:t>Lesbian couple being affectionate in the kitchen</a:t>
            </a:r>
            <a:endParaRPr>
              <a:solidFill>
                <a:schemeClr val="dk1"/>
              </a:solidFill>
            </a:endParaRPr>
          </a:p>
          <a:p>
            <a:pPr marL="0" lvl="0" indent="0" algn="l" rtl="0">
              <a:spcBef>
                <a:spcPts val="1600"/>
              </a:spcBef>
              <a:spcAft>
                <a:spcPts val="0"/>
              </a:spcAft>
              <a:buNone/>
            </a:pPr>
            <a:r>
              <a:rPr lang="en" sz="2200" b="1">
                <a:solidFill>
                  <a:schemeClr val="accent3"/>
                </a:solidFill>
                <a:latin typeface="Quicksand"/>
                <a:ea typeface="Quicksand"/>
                <a:cs typeface="Quicksand"/>
                <a:sym typeface="Quicksand"/>
              </a:rPr>
              <a:t>ICONS</a:t>
            </a:r>
            <a:endParaRPr sz="2200" b="1">
              <a:solidFill>
                <a:schemeClr val="accent3"/>
              </a:solidFill>
              <a:latin typeface="Quicksand"/>
              <a:ea typeface="Quicksand"/>
              <a:cs typeface="Quicksand"/>
              <a:sym typeface="Quicksand"/>
            </a:endParaRPr>
          </a:p>
          <a:p>
            <a:pPr marL="457200" lvl="0" indent="-317500" algn="l" rtl="0">
              <a:spcBef>
                <a:spcPts val="1000"/>
              </a:spcBef>
              <a:spcAft>
                <a:spcPts val="0"/>
              </a:spcAft>
              <a:buClr>
                <a:schemeClr val="dk2"/>
              </a:buClr>
              <a:buSzPts val="1400"/>
              <a:buChar char="♥"/>
            </a:pPr>
            <a:r>
              <a:rPr lang="en">
                <a:solidFill>
                  <a:schemeClr val="hlink"/>
                </a:solidFill>
                <a:uFill>
                  <a:noFill/>
                </a:uFill>
                <a:hlinkClick r:id="rId8"/>
              </a:rPr>
              <a:t>Icon Pack: Valentines Day | Filled</a:t>
            </a:r>
            <a:endParaRPr>
              <a:solidFill>
                <a:schemeClr val="dk1"/>
              </a:solidFil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653"/>
        <p:cNvGrpSpPr/>
        <p:nvPr/>
      </p:nvGrpSpPr>
      <p:grpSpPr>
        <a:xfrm>
          <a:off x="0" y="0"/>
          <a:ext cx="0" cy="0"/>
          <a:chOff x="0" y="0"/>
          <a:chExt cx="0" cy="0"/>
        </a:xfrm>
      </p:grpSpPr>
      <p:sp>
        <p:nvSpPr>
          <p:cNvPr id="7654" name="Google Shape;7654;p56"/>
          <p:cNvSpPr txBox="1">
            <a:spLocks noGrp="1"/>
          </p:cNvSpPr>
          <p:nvPr>
            <p:ph type="body" idx="4294967295"/>
          </p:nvPr>
        </p:nvSpPr>
        <p:spPr>
          <a:xfrm>
            <a:off x="1068100" y="1087849"/>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This presentation has been made using the following fonts:</a:t>
            </a:r>
            <a:endParaRPr>
              <a:solidFill>
                <a:srgbClr val="FFFFFF"/>
              </a:solidFill>
              <a:latin typeface="Arial"/>
              <a:ea typeface="Arial"/>
              <a:cs typeface="Arial"/>
              <a:sym typeface="Arial"/>
            </a:endParaRPr>
          </a:p>
          <a:p>
            <a:pPr marL="0" lvl="0" indent="0" algn="l" rtl="0">
              <a:spcBef>
                <a:spcPts val="0"/>
              </a:spcBef>
              <a:spcAft>
                <a:spcPts val="0"/>
              </a:spcAft>
              <a:buNone/>
            </a:pPr>
            <a:endParaRPr sz="1300">
              <a:solidFill>
                <a:srgbClr val="435D74"/>
              </a:solidFill>
              <a:latin typeface="Arial"/>
              <a:ea typeface="Arial"/>
              <a:cs typeface="Arial"/>
              <a:sym typeface="Arial"/>
            </a:endParaRPr>
          </a:p>
        </p:txBody>
      </p:sp>
      <p:sp>
        <p:nvSpPr>
          <p:cNvPr id="7655" name="Google Shape;7655;p56"/>
          <p:cNvSpPr txBox="1">
            <a:spLocks noGrp="1"/>
          </p:cNvSpPr>
          <p:nvPr>
            <p:ph type="body" idx="4294967295"/>
          </p:nvPr>
        </p:nvSpPr>
        <p:spPr>
          <a:xfrm>
            <a:off x="1068100" y="1610422"/>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Sofia</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https://fonts.google.com/specimen/Sofia</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Quicksand</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https://fonts.google.com/specimen/Quicksand</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sp>
        <p:nvSpPr>
          <p:cNvPr id="7656" name="Google Shape;7656;p56"/>
          <p:cNvSpPr/>
          <p:nvPr/>
        </p:nvSpPr>
        <p:spPr>
          <a:xfrm>
            <a:off x="2052650" y="2988225"/>
            <a:ext cx="791400" cy="754200"/>
          </a:xfrm>
          <a:prstGeom prst="roundRect">
            <a:avLst>
              <a:gd name="adj" fmla="val 16667"/>
            </a:avLst>
          </a:prstGeom>
          <a:solidFill>
            <a:srgbClr val="3E067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6"/>
          <p:cNvSpPr/>
          <p:nvPr/>
        </p:nvSpPr>
        <p:spPr>
          <a:xfrm>
            <a:off x="3114470" y="2988225"/>
            <a:ext cx="791400" cy="754200"/>
          </a:xfrm>
          <a:prstGeom prst="roundRect">
            <a:avLst>
              <a:gd name="adj" fmla="val 16667"/>
            </a:avLst>
          </a:prstGeom>
          <a:solidFill>
            <a:srgbClr val="E6C1F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6"/>
          <p:cNvSpPr/>
          <p:nvPr/>
        </p:nvSpPr>
        <p:spPr>
          <a:xfrm>
            <a:off x="4176289" y="2988225"/>
            <a:ext cx="791400" cy="754200"/>
          </a:xfrm>
          <a:prstGeom prst="roundRect">
            <a:avLst>
              <a:gd name="adj" fmla="val 16667"/>
            </a:avLst>
          </a:prstGeom>
          <a:solidFill>
            <a:srgbClr val="FE74E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6"/>
          <p:cNvSpPr txBox="1"/>
          <p:nvPr/>
        </p:nvSpPr>
        <p:spPr>
          <a:xfrm>
            <a:off x="20526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#3e0673</a:t>
            </a:r>
            <a:endParaRPr sz="1000">
              <a:solidFill>
                <a:srgbClr val="FFFFFF"/>
              </a:solidFill>
            </a:endParaRPr>
          </a:p>
        </p:txBody>
      </p:sp>
      <p:sp>
        <p:nvSpPr>
          <p:cNvPr id="7660" name="Google Shape;7660;p56"/>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#e6c1fa</a:t>
            </a:r>
            <a:endParaRPr sz="1000">
              <a:solidFill>
                <a:schemeClr val="dk1"/>
              </a:solidFill>
            </a:endParaRPr>
          </a:p>
        </p:txBody>
      </p:sp>
      <p:sp>
        <p:nvSpPr>
          <p:cNvPr id="7661" name="Google Shape;7661;p56"/>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#fe74ee</a:t>
            </a:r>
            <a:endParaRPr sz="1000">
              <a:solidFill>
                <a:srgbClr val="FFFFFF"/>
              </a:solidFill>
            </a:endParaRPr>
          </a:p>
        </p:txBody>
      </p:sp>
      <p:sp>
        <p:nvSpPr>
          <p:cNvPr id="7662" name="Google Shape;7662;p56"/>
          <p:cNvSpPr/>
          <p:nvPr/>
        </p:nvSpPr>
        <p:spPr>
          <a:xfrm>
            <a:off x="5238125" y="2988225"/>
            <a:ext cx="791400" cy="754200"/>
          </a:xfrm>
          <a:prstGeom prst="roundRect">
            <a:avLst>
              <a:gd name="adj" fmla="val 16667"/>
            </a:avLst>
          </a:prstGeom>
          <a:solidFill>
            <a:srgbClr val="EE59D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56"/>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#ee59d2</a:t>
            </a:r>
            <a:endParaRPr sz="1000">
              <a:solidFill>
                <a:srgbClr val="FFFFFF"/>
              </a:solidFill>
            </a:endParaRPr>
          </a:p>
        </p:txBody>
      </p:sp>
      <p:sp>
        <p:nvSpPr>
          <p:cNvPr id="7664" name="Google Shape;7664;p56"/>
          <p:cNvSpPr/>
          <p:nvPr/>
        </p:nvSpPr>
        <p:spPr>
          <a:xfrm>
            <a:off x="2052650" y="3919325"/>
            <a:ext cx="791400" cy="754200"/>
          </a:xfrm>
          <a:prstGeom prst="roundRect">
            <a:avLst>
              <a:gd name="adj" fmla="val 16667"/>
            </a:avLst>
          </a:prstGeom>
          <a:solidFill>
            <a:srgbClr val="9C57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56"/>
          <p:cNvSpPr/>
          <p:nvPr/>
        </p:nvSpPr>
        <p:spPr>
          <a:xfrm>
            <a:off x="3114470" y="391932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56"/>
          <p:cNvSpPr/>
          <p:nvPr/>
        </p:nvSpPr>
        <p:spPr>
          <a:xfrm>
            <a:off x="4176289" y="3919325"/>
            <a:ext cx="791400" cy="754200"/>
          </a:xfrm>
          <a:prstGeom prst="roundRect">
            <a:avLst>
              <a:gd name="adj" fmla="val 16667"/>
            </a:avLst>
          </a:prstGeom>
          <a:solidFill>
            <a:srgbClr val="F2399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56"/>
          <p:cNvSpPr txBox="1"/>
          <p:nvPr/>
        </p:nvSpPr>
        <p:spPr>
          <a:xfrm>
            <a:off x="20526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#9c57ff</a:t>
            </a:r>
            <a:endParaRPr sz="1000">
              <a:solidFill>
                <a:srgbClr val="FFFFFF"/>
              </a:solidFill>
            </a:endParaRPr>
          </a:p>
        </p:txBody>
      </p:sp>
      <p:sp>
        <p:nvSpPr>
          <p:cNvPr id="7668" name="Google Shape;7668;p56"/>
          <p:cNvSpPr txBox="1"/>
          <p:nvPr/>
        </p:nvSpPr>
        <p:spPr>
          <a:xfrm>
            <a:off x="311447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7669" name="Google Shape;7669;p56"/>
          <p:cNvSpPr txBox="1"/>
          <p:nvPr/>
        </p:nvSpPr>
        <p:spPr>
          <a:xfrm>
            <a:off x="417630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#f2399c</a:t>
            </a:r>
            <a:endParaRPr sz="1000">
              <a:solidFill>
                <a:srgbClr val="FFFFFF"/>
              </a:solidFill>
            </a:endParaRPr>
          </a:p>
        </p:txBody>
      </p:sp>
      <p:sp>
        <p:nvSpPr>
          <p:cNvPr id="7670" name="Google Shape;7670;p56"/>
          <p:cNvSpPr/>
          <p:nvPr/>
        </p:nvSpPr>
        <p:spPr>
          <a:xfrm>
            <a:off x="5238125" y="3919325"/>
            <a:ext cx="791400" cy="754200"/>
          </a:xfrm>
          <a:prstGeom prst="roundRect">
            <a:avLst>
              <a:gd name="adj" fmla="val 16667"/>
            </a:avLst>
          </a:prstGeom>
          <a:solidFill>
            <a:srgbClr val="FF43B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56"/>
          <p:cNvSpPr txBox="1"/>
          <p:nvPr/>
        </p:nvSpPr>
        <p:spPr>
          <a:xfrm>
            <a:off x="523812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#ff43bc</a:t>
            </a:r>
            <a:endParaRPr sz="1000">
              <a:solidFill>
                <a:srgbClr val="FFFFFF"/>
              </a:solidFill>
            </a:endParaRPr>
          </a:p>
        </p:txBody>
      </p:sp>
      <p:sp>
        <p:nvSpPr>
          <p:cNvPr id="7672" name="Google Shape;7672;p56"/>
          <p:cNvSpPr/>
          <p:nvPr/>
        </p:nvSpPr>
        <p:spPr>
          <a:xfrm>
            <a:off x="6299950" y="2988225"/>
            <a:ext cx="791400" cy="754200"/>
          </a:xfrm>
          <a:prstGeom prst="roundRect">
            <a:avLst>
              <a:gd name="adj" fmla="val 16667"/>
            </a:avLst>
          </a:prstGeom>
          <a:solidFill>
            <a:srgbClr val="B881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56"/>
          <p:cNvSpPr txBox="1"/>
          <p:nvPr/>
        </p:nvSpPr>
        <p:spPr>
          <a:xfrm>
            <a:off x="62999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#b881ff</a:t>
            </a:r>
            <a:endParaRPr sz="1000">
              <a:solidFill>
                <a:srgbClr val="FFFFFF"/>
              </a:solidFill>
            </a:endParaRPr>
          </a:p>
        </p:txBody>
      </p:sp>
      <p:sp>
        <p:nvSpPr>
          <p:cNvPr id="7674" name="Google Shape;7674;p56"/>
          <p:cNvSpPr/>
          <p:nvPr/>
        </p:nvSpPr>
        <p:spPr>
          <a:xfrm>
            <a:off x="6299950" y="3919325"/>
            <a:ext cx="791400" cy="754200"/>
          </a:xfrm>
          <a:prstGeom prst="roundRect">
            <a:avLst>
              <a:gd name="adj" fmla="val 16667"/>
            </a:avLst>
          </a:prstGeom>
          <a:solidFill>
            <a:srgbClr val="61159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56"/>
          <p:cNvSpPr txBox="1"/>
          <p:nvPr/>
        </p:nvSpPr>
        <p:spPr>
          <a:xfrm>
            <a:off x="62999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#611593</a:t>
            </a:r>
            <a:endParaRPr sz="1000">
              <a:solidFill>
                <a:srgbClr val="FFFFFF"/>
              </a:solidFill>
            </a:endParaRPr>
          </a:p>
        </p:txBody>
      </p:sp>
      <p:sp>
        <p:nvSpPr>
          <p:cNvPr id="7676" name="Google Shape;7676;p5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696"/>
        <p:cNvGrpSpPr/>
        <p:nvPr/>
      </p:nvGrpSpPr>
      <p:grpSpPr>
        <a:xfrm>
          <a:off x="0" y="0"/>
          <a:ext cx="0" cy="0"/>
          <a:chOff x="0" y="0"/>
          <a:chExt cx="0" cy="0"/>
        </a:xfrm>
      </p:grpSpPr>
      <p:grpSp>
        <p:nvGrpSpPr>
          <p:cNvPr id="7697" name="Google Shape;7697;p58"/>
          <p:cNvGrpSpPr/>
          <p:nvPr/>
        </p:nvGrpSpPr>
        <p:grpSpPr>
          <a:xfrm>
            <a:off x="5082708" y="3095784"/>
            <a:ext cx="442841" cy="514271"/>
            <a:chOff x="4727025" y="1332775"/>
            <a:chExt cx="59900" cy="69625"/>
          </a:xfrm>
        </p:grpSpPr>
        <p:sp>
          <p:nvSpPr>
            <p:cNvPr id="7698" name="Google Shape;7698;p58"/>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58"/>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0" name="Google Shape;7700;p58"/>
          <p:cNvGrpSpPr/>
          <p:nvPr/>
        </p:nvGrpSpPr>
        <p:grpSpPr>
          <a:xfrm>
            <a:off x="5758025" y="2343272"/>
            <a:ext cx="500909" cy="500899"/>
            <a:chOff x="4820425" y="1329900"/>
            <a:chExt cx="70175" cy="70350"/>
          </a:xfrm>
        </p:grpSpPr>
        <p:sp>
          <p:nvSpPr>
            <p:cNvPr id="7701" name="Google Shape;7701;p58"/>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58"/>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58"/>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58"/>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5" name="Google Shape;7705;p58"/>
          <p:cNvGrpSpPr/>
          <p:nvPr/>
        </p:nvGrpSpPr>
        <p:grpSpPr>
          <a:xfrm>
            <a:off x="6410648" y="2355062"/>
            <a:ext cx="538135" cy="493119"/>
            <a:chOff x="4903200" y="1331525"/>
            <a:chExt cx="73575" cy="67425"/>
          </a:xfrm>
        </p:grpSpPr>
        <p:sp>
          <p:nvSpPr>
            <p:cNvPr id="7706" name="Google Shape;7706;p58"/>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707" name="Google Shape;7707;p58"/>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8" name="Google Shape;7708;p58"/>
          <p:cNvGrpSpPr/>
          <p:nvPr/>
        </p:nvGrpSpPr>
        <p:grpSpPr>
          <a:xfrm>
            <a:off x="5670599" y="3097040"/>
            <a:ext cx="544563" cy="511895"/>
            <a:chOff x="4815575" y="1416800"/>
            <a:chExt cx="73750" cy="71400"/>
          </a:xfrm>
        </p:grpSpPr>
        <p:sp>
          <p:nvSpPr>
            <p:cNvPr id="7709" name="Google Shape;7709;p58"/>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58"/>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58"/>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2" name="Google Shape;7712;p58"/>
          <p:cNvGrpSpPr/>
          <p:nvPr/>
        </p:nvGrpSpPr>
        <p:grpSpPr>
          <a:xfrm>
            <a:off x="6367224" y="3096746"/>
            <a:ext cx="602914" cy="512477"/>
            <a:chOff x="4902475" y="1418875"/>
            <a:chExt cx="74500" cy="63775"/>
          </a:xfrm>
        </p:grpSpPr>
        <p:sp>
          <p:nvSpPr>
            <p:cNvPr id="7713" name="Google Shape;7713;p58"/>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58"/>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58"/>
          <p:cNvGrpSpPr/>
          <p:nvPr/>
        </p:nvGrpSpPr>
        <p:grpSpPr>
          <a:xfrm>
            <a:off x="5783096" y="3835985"/>
            <a:ext cx="515391" cy="525699"/>
            <a:chOff x="4818100" y="1507675"/>
            <a:chExt cx="71225" cy="71625"/>
          </a:xfrm>
        </p:grpSpPr>
        <p:sp>
          <p:nvSpPr>
            <p:cNvPr id="7716" name="Google Shape;7716;p58"/>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8"/>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58"/>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58"/>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0" name="Google Shape;7720;p58"/>
          <p:cNvGrpSpPr/>
          <p:nvPr/>
        </p:nvGrpSpPr>
        <p:grpSpPr>
          <a:xfrm>
            <a:off x="5121199" y="3857517"/>
            <a:ext cx="522956" cy="489869"/>
            <a:chOff x="4721450" y="1509475"/>
            <a:chExt cx="79350" cy="74325"/>
          </a:xfrm>
        </p:grpSpPr>
        <p:sp>
          <p:nvSpPr>
            <p:cNvPr id="7721" name="Google Shape;7721;p58"/>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58"/>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58"/>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58"/>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58"/>
          <p:cNvGrpSpPr/>
          <p:nvPr/>
        </p:nvGrpSpPr>
        <p:grpSpPr>
          <a:xfrm>
            <a:off x="6444441" y="3837269"/>
            <a:ext cx="525704" cy="535436"/>
            <a:chOff x="4906800" y="1507500"/>
            <a:chExt cx="70350" cy="71075"/>
          </a:xfrm>
        </p:grpSpPr>
        <p:sp>
          <p:nvSpPr>
            <p:cNvPr id="7726" name="Google Shape;7726;p58"/>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58"/>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58"/>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58"/>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58"/>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1" name="Google Shape;7731;p58"/>
          <p:cNvGrpSpPr/>
          <p:nvPr/>
        </p:nvGrpSpPr>
        <p:grpSpPr>
          <a:xfrm>
            <a:off x="4477263" y="2343250"/>
            <a:ext cx="508054" cy="508095"/>
            <a:chOff x="3736598" y="2170606"/>
            <a:chExt cx="404889" cy="404889"/>
          </a:xfrm>
        </p:grpSpPr>
        <p:sp>
          <p:nvSpPr>
            <p:cNvPr id="7732" name="Google Shape;7732;p58"/>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58"/>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58"/>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8"/>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6" name="Google Shape;7736;p58"/>
          <p:cNvGrpSpPr/>
          <p:nvPr/>
        </p:nvGrpSpPr>
        <p:grpSpPr>
          <a:xfrm>
            <a:off x="3765303" y="2343345"/>
            <a:ext cx="575790" cy="507904"/>
            <a:chOff x="3161917" y="2170682"/>
            <a:chExt cx="458870" cy="404737"/>
          </a:xfrm>
        </p:grpSpPr>
        <p:sp>
          <p:nvSpPr>
            <p:cNvPr id="7737" name="Google Shape;7737;p58"/>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7738" name="Google Shape;7738;p58"/>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58"/>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0" name="Google Shape;7740;p58"/>
          <p:cNvGrpSpPr/>
          <p:nvPr/>
        </p:nvGrpSpPr>
        <p:grpSpPr>
          <a:xfrm>
            <a:off x="3792833" y="3103717"/>
            <a:ext cx="520730" cy="498567"/>
            <a:chOff x="3179914" y="2889488"/>
            <a:chExt cx="422876" cy="404911"/>
          </a:xfrm>
        </p:grpSpPr>
        <p:sp>
          <p:nvSpPr>
            <p:cNvPr id="7741" name="Google Shape;7741;p58"/>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58"/>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58"/>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58"/>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58"/>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58"/>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7" name="Google Shape;7747;p58"/>
          <p:cNvGrpSpPr/>
          <p:nvPr/>
        </p:nvGrpSpPr>
        <p:grpSpPr>
          <a:xfrm>
            <a:off x="4421513" y="3103677"/>
            <a:ext cx="516145" cy="498648"/>
            <a:chOff x="3729467" y="2889422"/>
            <a:chExt cx="419153" cy="404977"/>
          </a:xfrm>
        </p:grpSpPr>
        <p:sp>
          <p:nvSpPr>
            <p:cNvPr id="7748" name="Google Shape;7748;p58"/>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58"/>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58"/>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58"/>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58"/>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58"/>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58"/>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5" name="Google Shape;7755;p58"/>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58"/>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58"/>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58"/>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9" name="Google Shape;7759;p58"/>
          <p:cNvGrpSpPr/>
          <p:nvPr/>
        </p:nvGrpSpPr>
        <p:grpSpPr>
          <a:xfrm>
            <a:off x="7141841" y="2550562"/>
            <a:ext cx="166473" cy="141497"/>
            <a:chOff x="4660325" y="1866850"/>
            <a:chExt cx="68350" cy="58100"/>
          </a:xfrm>
        </p:grpSpPr>
        <p:sp>
          <p:nvSpPr>
            <p:cNvPr id="7760" name="Google Shape;7760;p58"/>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58"/>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2" name="Google Shape;7762;p58"/>
          <p:cNvGrpSpPr/>
          <p:nvPr/>
        </p:nvGrpSpPr>
        <p:grpSpPr>
          <a:xfrm>
            <a:off x="7451186" y="2576286"/>
            <a:ext cx="162515" cy="90049"/>
            <a:chOff x="4791775" y="1877500"/>
            <a:chExt cx="66725" cy="36975"/>
          </a:xfrm>
        </p:grpSpPr>
        <p:sp>
          <p:nvSpPr>
            <p:cNvPr id="7763" name="Google Shape;7763;p58"/>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58"/>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5" name="Google Shape;7765;p58"/>
          <p:cNvGrpSpPr/>
          <p:nvPr/>
        </p:nvGrpSpPr>
        <p:grpSpPr>
          <a:xfrm>
            <a:off x="7772899" y="2576286"/>
            <a:ext cx="144979" cy="90049"/>
            <a:chOff x="4923925" y="1877500"/>
            <a:chExt cx="59525" cy="36975"/>
          </a:xfrm>
        </p:grpSpPr>
        <p:sp>
          <p:nvSpPr>
            <p:cNvPr id="7766" name="Google Shape;7766;p58"/>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58"/>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8" name="Google Shape;7768;p58"/>
          <p:cNvGrpSpPr/>
          <p:nvPr/>
        </p:nvGrpSpPr>
        <p:grpSpPr>
          <a:xfrm>
            <a:off x="8067390" y="2558477"/>
            <a:ext cx="141447" cy="125667"/>
            <a:chOff x="5058450" y="1870100"/>
            <a:chExt cx="58075" cy="51600"/>
          </a:xfrm>
        </p:grpSpPr>
        <p:sp>
          <p:nvSpPr>
            <p:cNvPr id="7769" name="Google Shape;7769;p58"/>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58"/>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1" name="Google Shape;7771;p58"/>
          <p:cNvGrpSpPr/>
          <p:nvPr/>
        </p:nvGrpSpPr>
        <p:grpSpPr>
          <a:xfrm>
            <a:off x="7481905" y="2980885"/>
            <a:ext cx="101077" cy="107645"/>
            <a:chOff x="4811425" y="2065025"/>
            <a:chExt cx="41500" cy="44200"/>
          </a:xfrm>
        </p:grpSpPr>
        <p:sp>
          <p:nvSpPr>
            <p:cNvPr id="7772" name="Google Shape;7772;p58"/>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58"/>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4" name="Google Shape;7774;p58"/>
          <p:cNvGrpSpPr/>
          <p:nvPr/>
        </p:nvGrpSpPr>
        <p:grpSpPr>
          <a:xfrm>
            <a:off x="7774342" y="2981098"/>
            <a:ext cx="120867" cy="107218"/>
            <a:chOff x="4929875" y="2065025"/>
            <a:chExt cx="49625" cy="44025"/>
          </a:xfrm>
        </p:grpSpPr>
        <p:sp>
          <p:nvSpPr>
            <p:cNvPr id="7775" name="Google Shape;7775;p58"/>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58"/>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58"/>
          <p:cNvGrpSpPr/>
          <p:nvPr/>
        </p:nvGrpSpPr>
        <p:grpSpPr>
          <a:xfrm>
            <a:off x="8103011" y="2984112"/>
            <a:ext cx="70206" cy="101191"/>
            <a:chOff x="5083925" y="2066350"/>
            <a:chExt cx="28825" cy="41550"/>
          </a:xfrm>
        </p:grpSpPr>
        <p:sp>
          <p:nvSpPr>
            <p:cNvPr id="7778" name="Google Shape;7778;p58"/>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58"/>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0" name="Google Shape;7780;p58"/>
          <p:cNvGrpSpPr/>
          <p:nvPr/>
        </p:nvGrpSpPr>
        <p:grpSpPr>
          <a:xfrm>
            <a:off x="7134565" y="2999759"/>
            <a:ext cx="181026" cy="69896"/>
            <a:chOff x="4659775" y="2072775"/>
            <a:chExt cx="74325" cy="28700"/>
          </a:xfrm>
        </p:grpSpPr>
        <p:sp>
          <p:nvSpPr>
            <p:cNvPr id="7781" name="Google Shape;7781;p58"/>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58"/>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8"/>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4" name="Google Shape;7784;p58"/>
          <p:cNvGrpSpPr/>
          <p:nvPr/>
        </p:nvGrpSpPr>
        <p:grpSpPr>
          <a:xfrm>
            <a:off x="8054421" y="2790324"/>
            <a:ext cx="167387" cy="89197"/>
            <a:chOff x="4662475" y="1976500"/>
            <a:chExt cx="68725" cy="36625"/>
          </a:xfrm>
        </p:grpSpPr>
        <p:sp>
          <p:nvSpPr>
            <p:cNvPr id="7785" name="Google Shape;7785;p58"/>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8"/>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58"/>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8" name="Google Shape;7788;p58"/>
          <p:cNvGrpSpPr/>
          <p:nvPr/>
        </p:nvGrpSpPr>
        <p:grpSpPr>
          <a:xfrm>
            <a:off x="7751326" y="2793764"/>
            <a:ext cx="166899" cy="82317"/>
            <a:chOff x="4920150" y="1977875"/>
            <a:chExt cx="68525" cy="33800"/>
          </a:xfrm>
        </p:grpSpPr>
        <p:sp>
          <p:nvSpPr>
            <p:cNvPr id="7789" name="Google Shape;7789;p58"/>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58"/>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58"/>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2" name="Google Shape;7792;p58"/>
          <p:cNvGrpSpPr/>
          <p:nvPr/>
        </p:nvGrpSpPr>
        <p:grpSpPr>
          <a:xfrm>
            <a:off x="7162483" y="3197682"/>
            <a:ext cx="125190" cy="127859"/>
            <a:chOff x="4676550" y="2160575"/>
            <a:chExt cx="51400" cy="52500"/>
          </a:xfrm>
        </p:grpSpPr>
        <p:sp>
          <p:nvSpPr>
            <p:cNvPr id="7793" name="Google Shape;7793;p58"/>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58"/>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58"/>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6" name="Google Shape;7796;p58"/>
          <p:cNvGrpSpPr/>
          <p:nvPr/>
        </p:nvGrpSpPr>
        <p:grpSpPr>
          <a:xfrm>
            <a:off x="7459741" y="3204714"/>
            <a:ext cx="145405" cy="113794"/>
            <a:chOff x="4768325" y="2163475"/>
            <a:chExt cx="59700" cy="46725"/>
          </a:xfrm>
        </p:grpSpPr>
        <p:sp>
          <p:nvSpPr>
            <p:cNvPr id="7797" name="Google Shape;7797;p58"/>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58"/>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9" name="Google Shape;7799;p58"/>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58"/>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58"/>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58"/>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58"/>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58"/>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5" name="Google Shape;7805;p58"/>
          <p:cNvGrpSpPr/>
          <p:nvPr/>
        </p:nvGrpSpPr>
        <p:grpSpPr>
          <a:xfrm>
            <a:off x="7476059" y="3459808"/>
            <a:ext cx="112768" cy="106853"/>
            <a:chOff x="4768575" y="2253950"/>
            <a:chExt cx="46300" cy="43875"/>
          </a:xfrm>
        </p:grpSpPr>
        <p:sp>
          <p:nvSpPr>
            <p:cNvPr id="7806" name="Google Shape;7806;p58"/>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58"/>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8" name="Google Shape;7808;p58"/>
          <p:cNvGrpSpPr/>
          <p:nvPr/>
        </p:nvGrpSpPr>
        <p:grpSpPr>
          <a:xfrm>
            <a:off x="7775682" y="3948834"/>
            <a:ext cx="118187" cy="146246"/>
            <a:chOff x="4960900" y="2433225"/>
            <a:chExt cx="48525" cy="60050"/>
          </a:xfrm>
        </p:grpSpPr>
        <p:sp>
          <p:nvSpPr>
            <p:cNvPr id="7809" name="Google Shape;7809;p58"/>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58"/>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1" name="Google Shape;7811;p58"/>
          <p:cNvGrpSpPr/>
          <p:nvPr/>
        </p:nvGrpSpPr>
        <p:grpSpPr>
          <a:xfrm>
            <a:off x="7464247" y="4212895"/>
            <a:ext cx="136394" cy="143810"/>
            <a:chOff x="4854075" y="2527625"/>
            <a:chExt cx="56000" cy="59050"/>
          </a:xfrm>
        </p:grpSpPr>
        <p:sp>
          <p:nvSpPr>
            <p:cNvPr id="7812" name="Google Shape;7812;p58"/>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58"/>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4" name="Google Shape;7814;p58"/>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58"/>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58"/>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7" name="Google Shape;7817;p58"/>
          <p:cNvGrpSpPr/>
          <p:nvPr/>
        </p:nvGrpSpPr>
        <p:grpSpPr>
          <a:xfrm>
            <a:off x="8088458" y="3676639"/>
            <a:ext cx="99312" cy="160797"/>
            <a:chOff x="5059700" y="2334775"/>
            <a:chExt cx="40775" cy="66025"/>
          </a:xfrm>
        </p:grpSpPr>
        <p:sp>
          <p:nvSpPr>
            <p:cNvPr id="7818" name="Google Shape;7818;p58"/>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58"/>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58"/>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58"/>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58"/>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58"/>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58"/>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58"/>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58"/>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58"/>
          <p:cNvGrpSpPr/>
          <p:nvPr/>
        </p:nvGrpSpPr>
        <p:grpSpPr>
          <a:xfrm>
            <a:off x="8045622" y="3941771"/>
            <a:ext cx="184984" cy="160371"/>
            <a:chOff x="5037700" y="2430325"/>
            <a:chExt cx="75950" cy="65850"/>
          </a:xfrm>
        </p:grpSpPr>
        <p:sp>
          <p:nvSpPr>
            <p:cNvPr id="7828" name="Google Shape;7828;p58"/>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58"/>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0" name="Google Shape;7830;p58"/>
          <p:cNvGrpSpPr/>
          <p:nvPr/>
        </p:nvGrpSpPr>
        <p:grpSpPr>
          <a:xfrm>
            <a:off x="7465128" y="3708223"/>
            <a:ext cx="173014" cy="97629"/>
            <a:chOff x="4756975" y="2341800"/>
            <a:chExt cx="91975" cy="51925"/>
          </a:xfrm>
        </p:grpSpPr>
        <p:sp>
          <p:nvSpPr>
            <p:cNvPr id="7831" name="Google Shape;7831;p58"/>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58"/>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58"/>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58"/>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58"/>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58"/>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58"/>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58"/>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58"/>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58"/>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58"/>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58"/>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58"/>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58"/>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58"/>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58"/>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58"/>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58"/>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58"/>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58"/>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1" name="Google Shape;7851;p58"/>
          <p:cNvGrpSpPr/>
          <p:nvPr/>
        </p:nvGrpSpPr>
        <p:grpSpPr>
          <a:xfrm>
            <a:off x="7732065" y="4196920"/>
            <a:ext cx="212497" cy="175761"/>
            <a:chOff x="4943575" y="2516350"/>
            <a:chExt cx="98675" cy="81700"/>
          </a:xfrm>
        </p:grpSpPr>
        <p:sp>
          <p:nvSpPr>
            <p:cNvPr id="7852" name="Google Shape;7852;p58"/>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58"/>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58"/>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58"/>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58"/>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58"/>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58"/>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58"/>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58"/>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58"/>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58"/>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58"/>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58"/>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58"/>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58"/>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58"/>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58"/>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58"/>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58"/>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58"/>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58"/>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58"/>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58"/>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58"/>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58"/>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58"/>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58"/>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58"/>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58"/>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58"/>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58"/>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58"/>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58"/>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58"/>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58"/>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58"/>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58"/>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58"/>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58"/>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58"/>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58"/>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58"/>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58"/>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58"/>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58"/>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58"/>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58"/>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58"/>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58"/>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58"/>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58"/>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58"/>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58"/>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58"/>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58"/>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58"/>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58"/>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58"/>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58"/>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58"/>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58"/>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58"/>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58"/>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58"/>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58"/>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58"/>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58"/>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58"/>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58"/>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58"/>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58"/>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58"/>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58"/>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58"/>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8"/>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58"/>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58"/>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58"/>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0" name="Google Shape;7930;p58"/>
          <p:cNvGrpSpPr/>
          <p:nvPr/>
        </p:nvGrpSpPr>
        <p:grpSpPr>
          <a:xfrm>
            <a:off x="1990126" y="3423163"/>
            <a:ext cx="965351" cy="134611"/>
            <a:chOff x="4411970" y="2962952"/>
            <a:chExt cx="706544" cy="104212"/>
          </a:xfrm>
        </p:grpSpPr>
        <p:sp>
          <p:nvSpPr>
            <p:cNvPr id="7931" name="Google Shape;7931;p58"/>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58"/>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58"/>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58"/>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5" name="Google Shape;7935;p58"/>
          <p:cNvGrpSpPr/>
          <p:nvPr/>
        </p:nvGrpSpPr>
        <p:grpSpPr>
          <a:xfrm>
            <a:off x="1990126" y="3012077"/>
            <a:ext cx="960158" cy="289172"/>
            <a:chOff x="4411970" y="2726085"/>
            <a:chExt cx="643107" cy="193659"/>
          </a:xfrm>
        </p:grpSpPr>
        <p:sp>
          <p:nvSpPr>
            <p:cNvPr id="7936" name="Google Shape;7936;p58"/>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58"/>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58"/>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9" name="Google Shape;7939;p58"/>
          <p:cNvGrpSpPr/>
          <p:nvPr/>
        </p:nvGrpSpPr>
        <p:grpSpPr>
          <a:xfrm>
            <a:off x="993018" y="3278187"/>
            <a:ext cx="833173" cy="259209"/>
            <a:chOff x="4411970" y="4340222"/>
            <a:chExt cx="779467" cy="242683"/>
          </a:xfrm>
        </p:grpSpPr>
        <p:sp>
          <p:nvSpPr>
            <p:cNvPr id="7940" name="Google Shape;7940;p58"/>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58"/>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58"/>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3" name="Google Shape;7943;p58"/>
          <p:cNvGrpSpPr/>
          <p:nvPr/>
        </p:nvGrpSpPr>
        <p:grpSpPr>
          <a:xfrm>
            <a:off x="1990126" y="2673933"/>
            <a:ext cx="965160" cy="216230"/>
            <a:chOff x="4411970" y="2468674"/>
            <a:chExt cx="747317" cy="167425"/>
          </a:xfrm>
        </p:grpSpPr>
        <p:sp>
          <p:nvSpPr>
            <p:cNvPr id="7944" name="Google Shape;7944;p58"/>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8"/>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6" name="Google Shape;7946;p58"/>
          <p:cNvGrpSpPr/>
          <p:nvPr/>
        </p:nvGrpSpPr>
        <p:grpSpPr>
          <a:xfrm>
            <a:off x="988873" y="2578650"/>
            <a:ext cx="810451" cy="319148"/>
            <a:chOff x="4411970" y="3686602"/>
            <a:chExt cx="797845" cy="314215"/>
          </a:xfrm>
        </p:grpSpPr>
        <p:sp>
          <p:nvSpPr>
            <p:cNvPr id="7947" name="Google Shape;7947;p58"/>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58"/>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58"/>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58"/>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58"/>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2" name="Google Shape;7952;p58"/>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3" name="Google Shape;7953;p58"/>
          <p:cNvGrpSpPr/>
          <p:nvPr/>
        </p:nvGrpSpPr>
        <p:grpSpPr>
          <a:xfrm>
            <a:off x="988970" y="2333174"/>
            <a:ext cx="1970333" cy="208784"/>
            <a:chOff x="6336019" y="3733725"/>
            <a:chExt cx="2566206" cy="351310"/>
          </a:xfrm>
        </p:grpSpPr>
        <p:sp>
          <p:nvSpPr>
            <p:cNvPr id="7954" name="Google Shape;7954;p58"/>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58"/>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58"/>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58"/>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8" name="Google Shape;7958;p58"/>
          <p:cNvGrpSpPr/>
          <p:nvPr/>
        </p:nvGrpSpPr>
        <p:grpSpPr>
          <a:xfrm>
            <a:off x="1990126" y="3940729"/>
            <a:ext cx="946551" cy="153200"/>
            <a:chOff x="4404545" y="3301592"/>
            <a:chExt cx="782403" cy="129272"/>
          </a:xfrm>
        </p:grpSpPr>
        <p:sp>
          <p:nvSpPr>
            <p:cNvPr id="7959" name="Google Shape;7959;p58"/>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58"/>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1" name="Google Shape;7961;p58"/>
          <p:cNvGrpSpPr/>
          <p:nvPr/>
        </p:nvGrpSpPr>
        <p:grpSpPr>
          <a:xfrm>
            <a:off x="1990126" y="3679688"/>
            <a:ext cx="962257" cy="139127"/>
            <a:chOff x="4411970" y="3131459"/>
            <a:chExt cx="710520" cy="117397"/>
          </a:xfrm>
        </p:grpSpPr>
        <p:sp>
          <p:nvSpPr>
            <p:cNvPr id="7962" name="Google Shape;7962;p58"/>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58"/>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4" name="Google Shape;7964;p58"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5" name="Google Shape;7965;p58"/>
          <p:cNvGrpSpPr/>
          <p:nvPr/>
        </p:nvGrpSpPr>
        <p:grpSpPr>
          <a:xfrm>
            <a:off x="990271" y="3614482"/>
            <a:ext cx="823838" cy="458988"/>
            <a:chOff x="4411970" y="1801825"/>
            <a:chExt cx="734586" cy="409262"/>
          </a:xfrm>
        </p:grpSpPr>
        <p:sp>
          <p:nvSpPr>
            <p:cNvPr id="7966" name="Google Shape;7966;p58"/>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58"/>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8" name="Google Shape;7968;p58"/>
          <p:cNvGrpSpPr/>
          <p:nvPr/>
        </p:nvGrpSpPr>
        <p:grpSpPr>
          <a:xfrm>
            <a:off x="990271" y="4162908"/>
            <a:ext cx="856348" cy="212039"/>
            <a:chOff x="4411970" y="2233974"/>
            <a:chExt cx="763574" cy="189068"/>
          </a:xfrm>
        </p:grpSpPr>
        <p:sp>
          <p:nvSpPr>
            <p:cNvPr id="7969" name="Google Shape;7969;p58"/>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58"/>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1" name="Google Shape;7971;p58"/>
          <p:cNvGrpSpPr/>
          <p:nvPr/>
        </p:nvGrpSpPr>
        <p:grpSpPr>
          <a:xfrm>
            <a:off x="3100467" y="2338244"/>
            <a:ext cx="511602" cy="511602"/>
            <a:chOff x="5681300" y="2527788"/>
            <a:chExt cx="805800" cy="805800"/>
          </a:xfrm>
        </p:grpSpPr>
        <p:sp>
          <p:nvSpPr>
            <p:cNvPr id="7972" name="Google Shape;7972;p58"/>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58"/>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4" name="Google Shape;7974;p58"/>
          <p:cNvGrpSpPr/>
          <p:nvPr/>
        </p:nvGrpSpPr>
        <p:grpSpPr>
          <a:xfrm>
            <a:off x="3097662" y="3104827"/>
            <a:ext cx="513021" cy="512935"/>
            <a:chOff x="4049800" y="640400"/>
            <a:chExt cx="858900" cy="858900"/>
          </a:xfrm>
        </p:grpSpPr>
        <p:sp>
          <p:nvSpPr>
            <p:cNvPr id="7975" name="Google Shape;7975;p58"/>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58"/>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7" name="Google Shape;7977;p58"/>
          <p:cNvGrpSpPr/>
          <p:nvPr/>
        </p:nvGrpSpPr>
        <p:grpSpPr>
          <a:xfrm>
            <a:off x="3014861" y="3756719"/>
            <a:ext cx="686489" cy="686585"/>
            <a:chOff x="5080188" y="927900"/>
            <a:chExt cx="961200" cy="961200"/>
          </a:xfrm>
        </p:grpSpPr>
        <p:sp>
          <p:nvSpPr>
            <p:cNvPr id="7978" name="Google Shape;7978;p58"/>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58"/>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58"/>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58"/>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58"/>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58"/>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58"/>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58"/>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6" name="Google Shape;7986;p58"/>
          <p:cNvGrpSpPr/>
          <p:nvPr/>
        </p:nvGrpSpPr>
        <p:grpSpPr>
          <a:xfrm>
            <a:off x="3798012" y="3849448"/>
            <a:ext cx="510373" cy="510937"/>
            <a:chOff x="7508249" y="1522825"/>
            <a:chExt cx="1326332" cy="1322987"/>
          </a:xfrm>
        </p:grpSpPr>
        <p:sp>
          <p:nvSpPr>
            <p:cNvPr id="7987" name="Google Shape;7987;p58"/>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58"/>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58"/>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8"/>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58"/>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58"/>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58"/>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58"/>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58"/>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8"/>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7" name="Google Shape;7997;p58"/>
          <p:cNvGrpSpPr/>
          <p:nvPr/>
        </p:nvGrpSpPr>
        <p:grpSpPr>
          <a:xfrm>
            <a:off x="4489605" y="3850853"/>
            <a:ext cx="492652" cy="503348"/>
            <a:chOff x="6039282" y="1042577"/>
            <a:chExt cx="734315" cy="731929"/>
          </a:xfrm>
        </p:grpSpPr>
        <p:sp>
          <p:nvSpPr>
            <p:cNvPr id="7998" name="Google Shape;7998;p58"/>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58"/>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58"/>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58"/>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58"/>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58"/>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58"/>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58"/>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58"/>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58"/>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58"/>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58"/>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58"/>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58"/>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58"/>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58"/>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58"/>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58"/>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58"/>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58"/>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58"/>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9" name="Google Shape;8019;p58"/>
          <p:cNvGrpSpPr/>
          <p:nvPr/>
        </p:nvGrpSpPr>
        <p:grpSpPr>
          <a:xfrm>
            <a:off x="5130019" y="2346894"/>
            <a:ext cx="483304" cy="504902"/>
            <a:chOff x="1825800" y="1651625"/>
            <a:chExt cx="568125" cy="591775"/>
          </a:xfrm>
        </p:grpSpPr>
        <p:sp>
          <p:nvSpPr>
            <p:cNvPr id="8020" name="Google Shape;8020;p58"/>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58"/>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58"/>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58"/>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58"/>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58"/>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26" name="Google Shape;8026;p58"/>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58"/>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58"/>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58"/>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58"/>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G</a:t>
            </a:r>
            <a:r>
              <a:rPr lang="en-US" altLang="zh-CN" sz="1100" dirty="0">
                <a:solidFill>
                  <a:srgbClr val="FFFFFF"/>
                </a:solidFill>
              </a:rPr>
              <a:t>reatPPT.com</a:t>
            </a:r>
            <a:r>
              <a:rPr lang="en" sz="1100" dirty="0">
                <a:solidFill>
                  <a:srgbClr val="FFFFFF"/>
                </a:solidFill>
              </a:rPr>
              <a:t>.</a:t>
            </a:r>
            <a:endParaRPr sz="1100" dirty="0">
              <a:solidFill>
                <a:srgbClr val="FFFFFF"/>
              </a:solidFill>
            </a:endParaRPr>
          </a:p>
        </p:txBody>
      </p:sp>
      <p:sp>
        <p:nvSpPr>
          <p:cNvPr id="8031" name="Google Shape;8031;p5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035"/>
        <p:cNvGrpSpPr/>
        <p:nvPr/>
      </p:nvGrpSpPr>
      <p:grpSpPr>
        <a:xfrm>
          <a:off x="0" y="0"/>
          <a:ext cx="0" cy="0"/>
          <a:chOff x="0" y="0"/>
          <a:chExt cx="0" cy="0"/>
        </a:xfrm>
      </p:grpSpPr>
      <p:grpSp>
        <p:nvGrpSpPr>
          <p:cNvPr id="8036" name="Google Shape;8036;p59"/>
          <p:cNvGrpSpPr/>
          <p:nvPr/>
        </p:nvGrpSpPr>
        <p:grpSpPr>
          <a:xfrm>
            <a:off x="722058" y="957091"/>
            <a:ext cx="2492868" cy="1379876"/>
            <a:chOff x="2654821" y="2311071"/>
            <a:chExt cx="2279715" cy="1262120"/>
          </a:xfrm>
        </p:grpSpPr>
        <p:grpSp>
          <p:nvGrpSpPr>
            <p:cNvPr id="8037" name="Google Shape;8037;p59"/>
            <p:cNvGrpSpPr/>
            <p:nvPr/>
          </p:nvGrpSpPr>
          <p:grpSpPr>
            <a:xfrm>
              <a:off x="4034269" y="2840745"/>
              <a:ext cx="40212" cy="36437"/>
              <a:chOff x="4293400" y="2574725"/>
              <a:chExt cx="84425" cy="80100"/>
            </a:xfrm>
          </p:grpSpPr>
          <p:sp>
            <p:nvSpPr>
              <p:cNvPr id="8038" name="Google Shape;8038;p59"/>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8039" name="Google Shape;8039;p59"/>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59"/>
            <p:cNvGrpSpPr/>
            <p:nvPr/>
          </p:nvGrpSpPr>
          <p:grpSpPr>
            <a:xfrm>
              <a:off x="3894606" y="2334874"/>
              <a:ext cx="913198" cy="518984"/>
              <a:chOff x="4000175" y="1462675"/>
              <a:chExt cx="1917275" cy="1140875"/>
            </a:xfrm>
          </p:grpSpPr>
          <p:sp>
            <p:nvSpPr>
              <p:cNvPr id="8041" name="Google Shape;8041;p59"/>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8042" name="Google Shape;8042;p59"/>
              <p:cNvGrpSpPr/>
              <p:nvPr/>
            </p:nvGrpSpPr>
            <p:grpSpPr>
              <a:xfrm>
                <a:off x="4000175" y="1462675"/>
                <a:ext cx="1917275" cy="1140875"/>
                <a:chOff x="4000175" y="1462675"/>
                <a:chExt cx="1917275" cy="1140875"/>
              </a:xfrm>
            </p:grpSpPr>
            <p:sp>
              <p:nvSpPr>
                <p:cNvPr id="8043" name="Google Shape;8043;p59"/>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8044" name="Google Shape;8044;p59"/>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59"/>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59"/>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59"/>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8048" name="Google Shape;8048;p59"/>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49" name="Google Shape;8049;p59"/>
            <p:cNvGrpSpPr/>
            <p:nvPr/>
          </p:nvGrpSpPr>
          <p:grpSpPr>
            <a:xfrm>
              <a:off x="3875768" y="2846704"/>
              <a:ext cx="44796" cy="47366"/>
              <a:chOff x="3960625" y="2587825"/>
              <a:chExt cx="94050" cy="104125"/>
            </a:xfrm>
          </p:grpSpPr>
          <p:sp>
            <p:nvSpPr>
              <p:cNvPr id="8050" name="Google Shape;8050;p59"/>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8051" name="Google Shape;8051;p59"/>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59"/>
            <p:cNvGrpSpPr/>
            <p:nvPr/>
          </p:nvGrpSpPr>
          <p:grpSpPr>
            <a:xfrm>
              <a:off x="3782759" y="2807162"/>
              <a:ext cx="82686" cy="85487"/>
              <a:chOff x="3765350" y="2500900"/>
              <a:chExt cx="173600" cy="187925"/>
            </a:xfrm>
          </p:grpSpPr>
          <p:sp>
            <p:nvSpPr>
              <p:cNvPr id="8053" name="Google Shape;8053;p59"/>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8054" name="Google Shape;8054;p59"/>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59"/>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59"/>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59"/>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59"/>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9" name="Google Shape;8059;p59"/>
            <p:cNvGrpSpPr/>
            <p:nvPr/>
          </p:nvGrpSpPr>
          <p:grpSpPr>
            <a:xfrm>
              <a:off x="3775674" y="2798496"/>
              <a:ext cx="40545" cy="23564"/>
              <a:chOff x="3750475" y="2481850"/>
              <a:chExt cx="85125" cy="51800"/>
            </a:xfrm>
          </p:grpSpPr>
          <p:sp>
            <p:nvSpPr>
              <p:cNvPr id="8060" name="Google Shape;8060;p59"/>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59"/>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8062" name="Google Shape;8062;p59"/>
            <p:cNvGrpSpPr/>
            <p:nvPr/>
          </p:nvGrpSpPr>
          <p:grpSpPr>
            <a:xfrm>
              <a:off x="3716946" y="2776024"/>
              <a:ext cx="81971" cy="76912"/>
              <a:chOff x="3627175" y="2432450"/>
              <a:chExt cx="172100" cy="169075"/>
            </a:xfrm>
          </p:grpSpPr>
          <p:sp>
            <p:nvSpPr>
              <p:cNvPr id="8063" name="Google Shape;8063;p59"/>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59"/>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8065" name="Google Shape;8065;p59"/>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8066" name="Google Shape;8066;p59"/>
            <p:cNvGrpSpPr/>
            <p:nvPr/>
          </p:nvGrpSpPr>
          <p:grpSpPr>
            <a:xfrm>
              <a:off x="3685682" y="2845624"/>
              <a:ext cx="29311" cy="45055"/>
              <a:chOff x="3561536" y="2585450"/>
              <a:chExt cx="61539" cy="99045"/>
            </a:xfrm>
          </p:grpSpPr>
          <p:sp>
            <p:nvSpPr>
              <p:cNvPr id="8067" name="Google Shape;8067;p59"/>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59"/>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8069" name="Google Shape;8069;p59"/>
            <p:cNvGrpSpPr/>
            <p:nvPr/>
          </p:nvGrpSpPr>
          <p:grpSpPr>
            <a:xfrm>
              <a:off x="3849905" y="2572252"/>
              <a:ext cx="74339" cy="119559"/>
              <a:chOff x="3906325" y="1984500"/>
              <a:chExt cx="156075" cy="262825"/>
            </a:xfrm>
          </p:grpSpPr>
          <p:sp>
            <p:nvSpPr>
              <p:cNvPr id="8070" name="Google Shape;8070;p59"/>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8071" name="Google Shape;8071;p59"/>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2" name="Google Shape;8072;p59"/>
            <p:cNvGrpSpPr/>
            <p:nvPr/>
          </p:nvGrpSpPr>
          <p:grpSpPr>
            <a:xfrm>
              <a:off x="2654821" y="2414345"/>
              <a:ext cx="667570" cy="558731"/>
              <a:chOff x="1397225" y="1637375"/>
              <a:chExt cx="1401575" cy="1228250"/>
            </a:xfrm>
          </p:grpSpPr>
          <p:sp>
            <p:nvSpPr>
              <p:cNvPr id="8073" name="Google Shape;8073;p59"/>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8074" name="Google Shape;8074;p59"/>
              <p:cNvGrpSpPr/>
              <p:nvPr/>
            </p:nvGrpSpPr>
            <p:grpSpPr>
              <a:xfrm>
                <a:off x="1397225" y="1637375"/>
                <a:ext cx="1398775" cy="1228250"/>
                <a:chOff x="1397225" y="1637375"/>
                <a:chExt cx="1398775" cy="1228250"/>
              </a:xfrm>
            </p:grpSpPr>
            <p:sp>
              <p:nvSpPr>
                <p:cNvPr id="8075" name="Google Shape;8075;p59"/>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59"/>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77" name="Google Shape;8077;p59"/>
            <p:cNvGrpSpPr/>
            <p:nvPr/>
          </p:nvGrpSpPr>
          <p:grpSpPr>
            <a:xfrm>
              <a:off x="3230417" y="3103734"/>
              <a:ext cx="282982" cy="280332"/>
              <a:chOff x="2605700" y="3152850"/>
              <a:chExt cx="594125" cy="616250"/>
            </a:xfrm>
          </p:grpSpPr>
          <p:sp>
            <p:nvSpPr>
              <p:cNvPr id="8078" name="Google Shape;8078;p59"/>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8079" name="Google Shape;8079;p59"/>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8080" name="Google Shape;8080;p59"/>
            <p:cNvGrpSpPr/>
            <p:nvPr/>
          </p:nvGrpSpPr>
          <p:grpSpPr>
            <a:xfrm>
              <a:off x="3265985" y="3226989"/>
              <a:ext cx="87151" cy="346202"/>
              <a:chOff x="2680375" y="3423800"/>
              <a:chExt cx="182975" cy="761050"/>
            </a:xfrm>
          </p:grpSpPr>
          <p:sp>
            <p:nvSpPr>
              <p:cNvPr id="8081" name="Google Shape;8081;p59"/>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8082" name="Google Shape;8082;p59"/>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59"/>
            <p:cNvGrpSpPr/>
            <p:nvPr/>
          </p:nvGrpSpPr>
          <p:grpSpPr>
            <a:xfrm>
              <a:off x="3855466" y="3289811"/>
              <a:ext cx="112514" cy="94210"/>
              <a:chOff x="3918000" y="3561900"/>
              <a:chExt cx="236225" cy="207100"/>
            </a:xfrm>
          </p:grpSpPr>
          <p:sp>
            <p:nvSpPr>
              <p:cNvPr id="8084" name="Google Shape;8084;p59"/>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8085" name="Google Shape;8085;p59"/>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86" name="Google Shape;8086;p59"/>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59"/>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59"/>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8089" name="Google Shape;8089;p59"/>
            <p:cNvGrpSpPr/>
            <p:nvPr/>
          </p:nvGrpSpPr>
          <p:grpSpPr>
            <a:xfrm>
              <a:off x="2905224" y="2311071"/>
              <a:ext cx="596721" cy="528992"/>
              <a:chOff x="1922950" y="1410350"/>
              <a:chExt cx="1252825" cy="1162875"/>
            </a:xfrm>
          </p:grpSpPr>
          <p:sp>
            <p:nvSpPr>
              <p:cNvPr id="8090" name="Google Shape;8090;p59"/>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59"/>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59"/>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59"/>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59"/>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59"/>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59"/>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59"/>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59"/>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59"/>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59"/>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59"/>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59"/>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59"/>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59"/>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59"/>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8106" name="Google Shape;8106;p59"/>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59"/>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59"/>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59"/>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59"/>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59"/>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59"/>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59"/>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59"/>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59"/>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59"/>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59"/>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59"/>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59"/>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59"/>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59"/>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59"/>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59"/>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59"/>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59"/>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8126" name="Google Shape;8126;p59"/>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8127" name="Google Shape;8127;p59"/>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28" name="Google Shape;8128;p59"/>
            <p:cNvGrpSpPr/>
            <p:nvPr/>
          </p:nvGrpSpPr>
          <p:grpSpPr>
            <a:xfrm>
              <a:off x="3280929" y="3294542"/>
              <a:ext cx="109894" cy="272224"/>
              <a:chOff x="2711750" y="3572300"/>
              <a:chExt cx="230725" cy="598425"/>
            </a:xfrm>
          </p:grpSpPr>
          <p:sp>
            <p:nvSpPr>
              <p:cNvPr id="8129" name="Google Shape;8129;p59"/>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59"/>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1" name="Google Shape;8131;p59"/>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2" name="Google Shape;8132;p59"/>
            <p:cNvGrpSpPr/>
            <p:nvPr/>
          </p:nvGrpSpPr>
          <p:grpSpPr>
            <a:xfrm>
              <a:off x="3790439" y="2408636"/>
              <a:ext cx="73017" cy="75684"/>
              <a:chOff x="3781475" y="1624825"/>
              <a:chExt cx="153300" cy="166375"/>
            </a:xfrm>
          </p:grpSpPr>
          <p:sp>
            <p:nvSpPr>
              <p:cNvPr id="8133" name="Google Shape;8133;p59"/>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59"/>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59"/>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59"/>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7" name="Google Shape;8137;p59"/>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59"/>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59"/>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59"/>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59"/>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59"/>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59"/>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44" name="Google Shape;8144;p59"/>
            <p:cNvGrpSpPr/>
            <p:nvPr/>
          </p:nvGrpSpPr>
          <p:grpSpPr>
            <a:xfrm>
              <a:off x="4403342" y="3107749"/>
              <a:ext cx="316680" cy="101374"/>
              <a:chOff x="5068275" y="3161675"/>
              <a:chExt cx="664875" cy="222850"/>
            </a:xfrm>
          </p:grpSpPr>
          <p:sp>
            <p:nvSpPr>
              <p:cNvPr id="8145" name="Google Shape;8145;p59"/>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59"/>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59"/>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59"/>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49" name="Google Shape;8149;p59"/>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59"/>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59"/>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59"/>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59"/>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59"/>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59"/>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59"/>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59"/>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59"/>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59"/>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59"/>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59"/>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59"/>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59"/>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59"/>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59"/>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59"/>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59"/>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59"/>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59"/>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59"/>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59"/>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59"/>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59"/>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59"/>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59"/>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59"/>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59"/>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78" name="Google Shape;8178;p59"/>
            <p:cNvGrpSpPr/>
            <p:nvPr/>
          </p:nvGrpSpPr>
          <p:grpSpPr>
            <a:xfrm>
              <a:off x="3697513" y="2707266"/>
              <a:ext cx="59549" cy="79733"/>
              <a:chOff x="3586375" y="2281300"/>
              <a:chExt cx="125025" cy="175275"/>
            </a:xfrm>
          </p:grpSpPr>
          <p:sp>
            <p:nvSpPr>
              <p:cNvPr id="8179" name="Google Shape;8179;p59"/>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59"/>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1" name="Google Shape;8181;p59"/>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2" name="Google Shape;8182;p59"/>
            <p:cNvGrpSpPr/>
            <p:nvPr/>
          </p:nvGrpSpPr>
          <p:grpSpPr>
            <a:xfrm>
              <a:off x="4513224" y="3221724"/>
              <a:ext cx="274563" cy="280321"/>
              <a:chOff x="5298975" y="3412225"/>
              <a:chExt cx="576450" cy="616225"/>
            </a:xfrm>
          </p:grpSpPr>
          <p:sp>
            <p:nvSpPr>
              <p:cNvPr id="8183" name="Google Shape;8183;p59"/>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8184" name="Google Shape;8184;p59"/>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5" name="Google Shape;8185;p59"/>
            <p:cNvGrpSpPr/>
            <p:nvPr/>
          </p:nvGrpSpPr>
          <p:grpSpPr>
            <a:xfrm>
              <a:off x="4824403" y="3421846"/>
              <a:ext cx="110132" cy="130647"/>
              <a:chOff x="5952300" y="3852150"/>
              <a:chExt cx="231225" cy="287200"/>
            </a:xfrm>
          </p:grpSpPr>
          <p:sp>
            <p:nvSpPr>
              <p:cNvPr id="8186" name="Google Shape;8186;p59"/>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59"/>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8" name="Google Shape;8188;p59"/>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59"/>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59"/>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59"/>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59"/>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59"/>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59"/>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59"/>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6" name="Google Shape;8196;p59"/>
            <p:cNvGrpSpPr/>
            <p:nvPr/>
          </p:nvGrpSpPr>
          <p:grpSpPr>
            <a:xfrm>
              <a:off x="4295710" y="3079670"/>
              <a:ext cx="14968" cy="27135"/>
              <a:chOff x="4842300" y="3099950"/>
              <a:chExt cx="31425" cy="59650"/>
            </a:xfrm>
          </p:grpSpPr>
          <p:sp>
            <p:nvSpPr>
              <p:cNvPr id="8197" name="Google Shape;8197;p59"/>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59"/>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59"/>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59"/>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01" name="Google Shape;8201;p59"/>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59"/>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59"/>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59"/>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59"/>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59"/>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59"/>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59"/>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9" name="Google Shape;8209;p59"/>
            <p:cNvGrpSpPr/>
            <p:nvPr/>
          </p:nvGrpSpPr>
          <p:grpSpPr>
            <a:xfrm>
              <a:off x="3831056" y="2816010"/>
              <a:ext cx="37378" cy="27612"/>
              <a:chOff x="3866750" y="2520350"/>
              <a:chExt cx="78475" cy="60700"/>
            </a:xfrm>
          </p:grpSpPr>
          <p:sp>
            <p:nvSpPr>
              <p:cNvPr id="8210" name="Google Shape;8210;p59"/>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59"/>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59"/>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59"/>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14" name="Google Shape;8214;p59"/>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59"/>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59"/>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59"/>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59"/>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59"/>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59"/>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59"/>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59"/>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59"/>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59"/>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59"/>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59"/>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59"/>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59"/>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59"/>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59"/>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8231" name="Google Shape;8231;p59"/>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59"/>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59"/>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59"/>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59"/>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59"/>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59"/>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59"/>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59"/>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59"/>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59"/>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59"/>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8243" name="Google Shape;8243;p59"/>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59"/>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59"/>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59"/>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59"/>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59"/>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59"/>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59"/>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59"/>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59"/>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59"/>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59"/>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59"/>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56" name="Google Shape;8256;p59"/>
            <p:cNvGrpSpPr/>
            <p:nvPr/>
          </p:nvGrpSpPr>
          <p:grpSpPr>
            <a:xfrm>
              <a:off x="3632736" y="3051591"/>
              <a:ext cx="63288" cy="45217"/>
              <a:chOff x="3450375" y="3038225"/>
              <a:chExt cx="132875" cy="99400"/>
            </a:xfrm>
          </p:grpSpPr>
          <p:sp>
            <p:nvSpPr>
              <p:cNvPr id="8257" name="Google Shape;8257;p59"/>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59"/>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59" name="Google Shape;8259;p59"/>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59"/>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59"/>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59"/>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59"/>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59"/>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59"/>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59"/>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59"/>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8268" name="Google Shape;8268;p59"/>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59"/>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59"/>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59"/>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59"/>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59"/>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59"/>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59"/>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59"/>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59"/>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8278" name="Google Shape;8278;p59"/>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59"/>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59"/>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59"/>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59"/>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59"/>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8284" name="Google Shape;8284;p59"/>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59"/>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59"/>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59"/>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59"/>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59"/>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59"/>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59"/>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59"/>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59"/>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4" name="Google Shape;8294;p59"/>
          <p:cNvGrpSpPr/>
          <p:nvPr/>
        </p:nvGrpSpPr>
        <p:grpSpPr>
          <a:xfrm>
            <a:off x="3530618" y="1021765"/>
            <a:ext cx="2078182" cy="1366558"/>
            <a:chOff x="235800" y="830650"/>
            <a:chExt cx="6978450" cy="4588844"/>
          </a:xfrm>
        </p:grpSpPr>
        <p:sp>
          <p:nvSpPr>
            <p:cNvPr id="8295" name="Google Shape;8295;p59"/>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59"/>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59"/>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59"/>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59"/>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59"/>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1" name="Google Shape;8301;p59"/>
          <p:cNvGrpSpPr/>
          <p:nvPr/>
        </p:nvGrpSpPr>
        <p:grpSpPr>
          <a:xfrm>
            <a:off x="719115" y="2852867"/>
            <a:ext cx="2622876" cy="1333540"/>
            <a:chOff x="238125" y="1038125"/>
            <a:chExt cx="7146800" cy="3633625"/>
          </a:xfrm>
        </p:grpSpPr>
        <p:sp>
          <p:nvSpPr>
            <p:cNvPr id="8302" name="Google Shape;8302;p59"/>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59"/>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59"/>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59"/>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59"/>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59"/>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59"/>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59"/>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59"/>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59"/>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59"/>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59"/>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59"/>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59"/>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59"/>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59"/>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59"/>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59"/>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59"/>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59"/>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59"/>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59"/>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59"/>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59"/>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59"/>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59"/>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59"/>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59"/>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59"/>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59"/>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59"/>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59"/>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59"/>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59"/>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59"/>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59"/>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59"/>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59"/>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59"/>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59"/>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59"/>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59"/>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59"/>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59"/>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59"/>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59"/>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59"/>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59"/>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59"/>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59"/>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59"/>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59"/>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59"/>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59"/>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59"/>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59"/>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59"/>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59"/>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59"/>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59"/>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59"/>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59"/>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59"/>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59"/>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59"/>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59"/>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59"/>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59"/>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59"/>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59"/>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59"/>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59"/>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59"/>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59"/>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59"/>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59"/>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59"/>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59"/>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59"/>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59"/>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59"/>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59"/>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59"/>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59"/>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59"/>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59"/>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59"/>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59"/>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59"/>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59"/>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59"/>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59"/>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59"/>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59"/>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59"/>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59"/>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59"/>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59"/>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59"/>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59"/>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59"/>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59"/>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59"/>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59"/>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59"/>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59"/>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59"/>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59"/>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59"/>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59"/>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59"/>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59"/>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59"/>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59"/>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59"/>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59"/>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59"/>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59"/>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59"/>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59"/>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59"/>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59"/>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59"/>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59"/>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59"/>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59"/>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59"/>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59"/>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59"/>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59"/>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59"/>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59"/>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59"/>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59"/>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59"/>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59"/>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59"/>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59"/>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59"/>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59"/>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59"/>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59"/>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59"/>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59"/>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59"/>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59"/>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59"/>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59"/>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59"/>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59"/>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59"/>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59"/>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59"/>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59"/>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59"/>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59"/>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59"/>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59"/>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59"/>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59"/>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59"/>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59"/>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59"/>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59"/>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59"/>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59"/>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59"/>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59"/>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59"/>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59"/>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59"/>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59"/>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59"/>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59"/>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59"/>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59"/>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59"/>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59"/>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59"/>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59"/>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59"/>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59"/>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59"/>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59"/>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59"/>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59"/>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59"/>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59"/>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59"/>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59"/>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59"/>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59"/>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59"/>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59"/>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59"/>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59"/>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59"/>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59"/>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59"/>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59"/>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59"/>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59"/>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59"/>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59"/>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59"/>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59"/>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59"/>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59"/>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59"/>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59"/>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59"/>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59"/>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59"/>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59"/>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59"/>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59"/>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59"/>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59"/>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59"/>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59"/>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59"/>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59"/>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59"/>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59"/>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59"/>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59"/>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59"/>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59"/>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59"/>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59"/>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59"/>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59"/>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59"/>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59"/>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59"/>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59"/>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59"/>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59"/>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59"/>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59"/>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59"/>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59"/>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59"/>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59"/>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59"/>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59"/>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59"/>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59"/>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59"/>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59"/>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59"/>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59"/>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59"/>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59"/>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59"/>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59"/>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59"/>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59"/>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59"/>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59"/>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59"/>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59"/>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59"/>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59"/>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59"/>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59"/>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59"/>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59"/>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59"/>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59"/>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59"/>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59"/>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59"/>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59"/>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59"/>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59"/>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59"/>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59"/>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59"/>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59"/>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59"/>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59"/>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59"/>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59"/>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59"/>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59"/>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59"/>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59"/>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59"/>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59"/>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59"/>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59"/>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59"/>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59"/>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59"/>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59"/>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59"/>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59"/>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59"/>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59"/>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59"/>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59"/>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59"/>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59"/>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59"/>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59"/>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59"/>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59"/>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59"/>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59"/>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59"/>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59"/>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59"/>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59"/>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59"/>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59"/>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59"/>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59"/>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59"/>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59"/>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59"/>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59"/>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59"/>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59"/>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59"/>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59"/>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59"/>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59"/>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59"/>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59"/>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59"/>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59"/>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59"/>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59"/>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59"/>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59"/>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59"/>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59"/>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59"/>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59"/>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59"/>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59"/>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59"/>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59"/>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59"/>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59"/>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59"/>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59"/>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59"/>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59"/>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59"/>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59"/>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59"/>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59"/>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59"/>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59"/>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59"/>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59"/>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59"/>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59"/>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59"/>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59"/>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59"/>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59"/>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59"/>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59"/>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59"/>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59"/>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59"/>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59"/>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59"/>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59"/>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59"/>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59"/>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59"/>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59"/>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59"/>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59"/>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59"/>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59"/>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59"/>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59"/>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59"/>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59"/>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59"/>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59"/>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59"/>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59"/>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59"/>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59"/>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59"/>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59"/>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59"/>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59"/>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59"/>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59"/>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59"/>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59"/>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59"/>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59"/>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59"/>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59"/>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59"/>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59"/>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59"/>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59"/>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59"/>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59"/>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59"/>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59"/>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59"/>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59"/>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59"/>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59"/>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59"/>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59"/>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59"/>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59"/>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59"/>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59"/>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59"/>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59"/>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59"/>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59"/>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59"/>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59"/>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59"/>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59"/>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59"/>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59"/>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59"/>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59"/>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59"/>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59"/>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59"/>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59"/>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59"/>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59"/>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59"/>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59"/>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59"/>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59"/>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59"/>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59"/>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59"/>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59"/>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59"/>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59"/>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59"/>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59"/>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59"/>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59"/>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59"/>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59"/>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59"/>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59"/>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59"/>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59"/>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59"/>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59"/>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59"/>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59"/>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59"/>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59"/>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59"/>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59"/>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59"/>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59"/>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59"/>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59"/>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59"/>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59"/>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59"/>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59"/>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59"/>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59"/>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59"/>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59"/>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59"/>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59"/>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59"/>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59"/>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59"/>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59"/>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59"/>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59"/>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59"/>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59"/>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59"/>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59"/>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59"/>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59"/>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59"/>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59"/>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59"/>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59"/>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59"/>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59"/>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59"/>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59"/>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59"/>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59"/>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59"/>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59"/>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59"/>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59"/>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59"/>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59"/>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59"/>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59"/>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59"/>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59"/>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59"/>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59"/>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59"/>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59"/>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59"/>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59"/>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59"/>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59"/>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59"/>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59"/>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59"/>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59"/>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59"/>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59"/>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59"/>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59"/>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59"/>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59"/>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59"/>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59"/>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59"/>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59"/>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59"/>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59"/>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59"/>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59"/>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59"/>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59"/>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59"/>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59"/>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59"/>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59"/>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59"/>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59"/>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59"/>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59"/>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59"/>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59"/>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59"/>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59"/>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59"/>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59"/>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59"/>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59"/>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59"/>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59"/>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59"/>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59"/>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59"/>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59"/>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59"/>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59"/>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59"/>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59"/>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59"/>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59"/>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59"/>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59"/>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59"/>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59"/>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59"/>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59"/>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59"/>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59"/>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59"/>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59"/>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59"/>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59"/>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59"/>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59"/>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59"/>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59"/>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59"/>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59"/>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59"/>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59"/>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59"/>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59"/>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59"/>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59"/>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59"/>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59"/>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59"/>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59"/>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59"/>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59"/>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59"/>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59"/>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59"/>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59"/>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59"/>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59"/>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59"/>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59"/>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59"/>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59"/>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59"/>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59"/>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59"/>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59"/>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59"/>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59"/>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59"/>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59"/>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59"/>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59"/>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59"/>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59"/>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59"/>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59"/>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59"/>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59"/>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59"/>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59"/>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59"/>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59"/>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59"/>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59"/>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59"/>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59"/>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59"/>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59"/>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59"/>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59"/>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59"/>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59"/>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59"/>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59"/>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59"/>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59"/>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59"/>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59"/>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59"/>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59"/>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59"/>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59"/>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59"/>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59"/>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59"/>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59"/>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59"/>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59"/>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59"/>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59"/>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59"/>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59"/>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59"/>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59"/>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59"/>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59"/>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59"/>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59"/>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59"/>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59"/>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59"/>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59"/>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59"/>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59"/>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59"/>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59"/>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59"/>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59"/>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59"/>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59"/>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59"/>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59"/>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59"/>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59"/>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59"/>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59"/>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59"/>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59"/>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59"/>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59"/>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59"/>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59"/>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59"/>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59"/>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59"/>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59"/>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59"/>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59"/>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59"/>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59"/>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59"/>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59"/>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59"/>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59"/>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59"/>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59"/>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59"/>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59"/>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59"/>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59"/>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59"/>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59"/>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59"/>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59"/>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59"/>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59"/>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59"/>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59"/>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59"/>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59"/>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59"/>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59"/>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59"/>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59"/>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59"/>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59"/>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59"/>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59"/>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59"/>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59"/>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59"/>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59"/>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59"/>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59"/>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59"/>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59"/>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59"/>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59"/>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59"/>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59"/>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59"/>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59"/>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59"/>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59"/>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59"/>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59"/>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59"/>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59"/>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59"/>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59"/>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59"/>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59"/>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59"/>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59"/>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59"/>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59"/>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59"/>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59"/>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59"/>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59"/>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59"/>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59"/>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59"/>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59"/>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59"/>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59"/>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59"/>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59"/>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59"/>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59"/>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59"/>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59"/>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59"/>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59"/>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59"/>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59"/>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59"/>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59"/>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59"/>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59"/>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59"/>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59"/>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59"/>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59"/>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59"/>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59"/>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59"/>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59"/>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59"/>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59"/>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59"/>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59"/>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59"/>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59"/>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59"/>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59"/>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59"/>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59"/>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59"/>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59"/>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59"/>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59"/>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59"/>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59"/>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59"/>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59"/>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59"/>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59"/>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59"/>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59"/>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59"/>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59"/>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59"/>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59"/>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59"/>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59"/>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59"/>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59"/>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59"/>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59"/>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59"/>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59"/>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59"/>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59"/>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59"/>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59"/>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59"/>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59"/>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59"/>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59"/>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59"/>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59"/>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59"/>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59"/>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59"/>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59"/>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59"/>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59"/>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59"/>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59"/>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59"/>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59"/>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59"/>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59"/>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59"/>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59"/>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59"/>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59"/>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59"/>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59"/>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59"/>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59"/>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59"/>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59"/>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59"/>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59"/>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59"/>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59"/>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59"/>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59"/>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59"/>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59"/>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59"/>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59"/>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59"/>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59"/>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59"/>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59"/>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59"/>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59"/>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59"/>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59"/>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59"/>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59"/>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59"/>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59"/>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59"/>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59"/>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59"/>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59"/>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59"/>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59"/>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59"/>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59"/>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59"/>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59"/>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59"/>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59"/>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59"/>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59"/>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59"/>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59"/>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59"/>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59"/>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59"/>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59"/>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59"/>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59"/>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59"/>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59"/>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59"/>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59"/>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59"/>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59"/>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59"/>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59"/>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59"/>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59"/>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59"/>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59"/>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59"/>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59"/>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59"/>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59"/>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59"/>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59"/>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59"/>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59"/>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59"/>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59"/>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59"/>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59"/>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59"/>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59"/>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59"/>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59"/>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59"/>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59"/>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59"/>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59"/>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59"/>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59"/>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59"/>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59"/>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59"/>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59"/>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59"/>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59"/>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59"/>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59"/>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59"/>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59"/>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59"/>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59"/>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59"/>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59"/>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59"/>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59"/>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59"/>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59"/>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59"/>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59"/>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59"/>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59"/>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59"/>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59"/>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59"/>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59"/>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59"/>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59"/>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59"/>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59"/>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59"/>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59"/>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59"/>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59"/>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59"/>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59"/>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59"/>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59"/>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59"/>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59"/>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59"/>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59"/>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59"/>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59"/>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59"/>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59"/>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59"/>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59"/>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59"/>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59"/>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59"/>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59"/>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59"/>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59"/>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59"/>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59"/>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59"/>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59"/>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59"/>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59"/>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59"/>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59"/>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59"/>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59"/>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59"/>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59"/>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59"/>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59"/>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59"/>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59"/>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59"/>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59"/>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59"/>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59"/>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59"/>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59"/>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59"/>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59"/>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59"/>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59"/>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59"/>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59"/>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59"/>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59"/>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59"/>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59"/>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59"/>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59"/>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59"/>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59"/>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59"/>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59"/>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59"/>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59"/>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59"/>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59"/>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59"/>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59"/>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59"/>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59"/>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59"/>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59"/>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59"/>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59"/>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59"/>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59"/>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59"/>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59"/>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59"/>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59"/>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59"/>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59"/>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59"/>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59"/>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59"/>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59"/>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59"/>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59"/>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59"/>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59"/>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59"/>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59"/>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59"/>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59"/>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59"/>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59"/>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59"/>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59"/>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59"/>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59"/>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59"/>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59"/>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59"/>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59"/>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59"/>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59"/>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59"/>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59"/>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59"/>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59"/>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59"/>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59"/>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59"/>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59"/>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59"/>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59"/>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59"/>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59"/>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59"/>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59"/>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59"/>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59"/>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59"/>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59"/>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59"/>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59"/>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59"/>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59"/>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59"/>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59"/>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59"/>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59"/>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59"/>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59"/>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59"/>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59"/>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59"/>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59"/>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59"/>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59"/>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59"/>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59"/>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59"/>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59"/>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59"/>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59"/>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59"/>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59"/>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59"/>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59"/>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59"/>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59"/>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59"/>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59"/>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59"/>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59"/>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59"/>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59"/>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59"/>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59"/>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59"/>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59"/>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59"/>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59"/>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59"/>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59"/>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59"/>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59"/>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59"/>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59"/>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59"/>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59"/>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59"/>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59"/>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59"/>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59"/>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59"/>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59"/>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59"/>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59"/>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59"/>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59"/>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59"/>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59"/>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59"/>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59"/>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59"/>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59"/>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59"/>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59"/>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59"/>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59"/>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59"/>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59"/>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59"/>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59"/>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59"/>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59"/>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59"/>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59"/>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59"/>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59"/>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59"/>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59"/>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59"/>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59"/>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59"/>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59"/>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59"/>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59"/>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59"/>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59"/>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59"/>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59"/>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59"/>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59"/>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59"/>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59"/>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59"/>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59"/>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59"/>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59"/>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59"/>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59"/>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59"/>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59"/>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59"/>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59"/>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9"/>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9"/>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9"/>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9"/>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59"/>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59"/>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59"/>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59"/>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59"/>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59"/>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59"/>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59"/>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59"/>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9"/>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9"/>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59"/>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59"/>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59"/>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59"/>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59"/>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59"/>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59"/>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59"/>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9"/>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59"/>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59"/>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59"/>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59"/>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59"/>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59"/>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59"/>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59"/>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59"/>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59"/>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59"/>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59"/>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59"/>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59"/>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59"/>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59"/>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59"/>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59"/>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59"/>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59"/>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59"/>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59"/>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59"/>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59"/>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59"/>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59"/>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59"/>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59"/>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59"/>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59"/>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59"/>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59"/>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59"/>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59"/>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59"/>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59"/>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59"/>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59"/>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59"/>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59"/>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59"/>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59"/>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59"/>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59"/>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59"/>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59"/>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59"/>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59"/>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59"/>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59"/>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59"/>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59"/>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59"/>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59"/>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59"/>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59"/>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59"/>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59"/>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59"/>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59"/>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59"/>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59"/>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59"/>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59"/>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59"/>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59"/>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59"/>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59"/>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59"/>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59"/>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59"/>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59"/>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59"/>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59"/>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59"/>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59"/>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59"/>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59"/>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59"/>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59"/>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59"/>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59"/>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59"/>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59"/>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59"/>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59"/>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59"/>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59"/>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59"/>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59"/>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59"/>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9"/>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9"/>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59"/>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9"/>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9"/>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9"/>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9"/>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9"/>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59"/>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59"/>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59"/>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59"/>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59"/>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59"/>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59"/>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59"/>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59"/>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59"/>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59"/>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59"/>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59"/>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59"/>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59"/>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59"/>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59"/>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59"/>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59"/>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59"/>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59"/>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59"/>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9"/>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9"/>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9"/>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59"/>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9"/>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9"/>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59"/>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9"/>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59"/>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59"/>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9"/>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9"/>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59"/>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59"/>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59"/>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59"/>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9"/>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9"/>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9"/>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9"/>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59"/>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9"/>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9"/>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9"/>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9"/>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59"/>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59"/>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9"/>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9"/>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9"/>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59"/>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59"/>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9"/>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59"/>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9"/>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59"/>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59"/>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59"/>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59"/>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59"/>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59"/>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59"/>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59"/>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59"/>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59"/>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59"/>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59"/>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59"/>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59"/>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59"/>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59"/>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59"/>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59"/>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59"/>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59"/>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59"/>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59"/>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59"/>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59"/>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59"/>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59"/>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59"/>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59"/>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59"/>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59"/>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59"/>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59"/>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59"/>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59"/>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59"/>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59"/>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59"/>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59"/>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59"/>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59"/>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59"/>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59"/>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59"/>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59"/>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59"/>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59"/>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59"/>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59"/>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59"/>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59"/>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59"/>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59"/>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59"/>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59"/>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59"/>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59"/>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59"/>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59"/>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59"/>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59"/>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59"/>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59"/>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59"/>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59"/>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59"/>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59"/>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59"/>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59"/>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59"/>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59"/>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59"/>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59"/>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59"/>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59"/>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59"/>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59"/>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59"/>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59"/>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59"/>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59"/>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59"/>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59"/>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59"/>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59"/>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59"/>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59"/>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59"/>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59"/>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59"/>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59"/>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59"/>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59"/>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59"/>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59"/>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59"/>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59"/>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59"/>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59"/>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59"/>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59"/>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59"/>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59"/>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59"/>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59"/>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59"/>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59"/>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59"/>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59"/>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59"/>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59"/>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59"/>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59"/>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59"/>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59"/>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59"/>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59"/>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59"/>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59"/>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59"/>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59"/>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59"/>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59"/>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59"/>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59"/>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59"/>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59"/>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59"/>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59"/>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59"/>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59"/>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59"/>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59"/>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59"/>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59"/>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59"/>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59"/>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59"/>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59"/>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59"/>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59"/>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59"/>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59"/>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59"/>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59"/>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59"/>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59"/>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59"/>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59"/>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59"/>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59"/>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59"/>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59"/>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59"/>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59"/>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59"/>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59"/>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59"/>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59"/>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59"/>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59"/>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59"/>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59"/>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59"/>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59"/>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59"/>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59"/>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59"/>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59"/>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59"/>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59"/>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59"/>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59"/>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59"/>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59"/>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59"/>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59"/>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59"/>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59"/>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59"/>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59"/>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59"/>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59"/>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59"/>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59"/>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59"/>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59"/>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59"/>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59"/>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59"/>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59"/>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59"/>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59"/>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59"/>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59"/>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59"/>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59"/>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59"/>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59"/>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59"/>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59"/>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59"/>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59"/>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59"/>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59"/>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59"/>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59"/>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4" name="Google Shape;9874;p59"/>
          <p:cNvGrpSpPr/>
          <p:nvPr/>
        </p:nvGrpSpPr>
        <p:grpSpPr>
          <a:xfrm>
            <a:off x="5834043" y="994977"/>
            <a:ext cx="2590840" cy="1380235"/>
            <a:chOff x="233350" y="949250"/>
            <a:chExt cx="7137300" cy="3802300"/>
          </a:xfrm>
        </p:grpSpPr>
        <p:sp>
          <p:nvSpPr>
            <p:cNvPr id="9875" name="Google Shape;9875;p59"/>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59"/>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59"/>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59"/>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59"/>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59"/>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59"/>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59"/>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59"/>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59"/>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59"/>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59"/>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59"/>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59"/>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59"/>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59"/>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59"/>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59"/>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59"/>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59"/>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59"/>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59"/>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59"/>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59"/>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59"/>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59"/>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59"/>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59"/>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59"/>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59"/>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59"/>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59"/>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59"/>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59"/>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59"/>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59"/>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59"/>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59"/>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59"/>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59"/>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59"/>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59"/>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59"/>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59"/>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59"/>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59"/>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59"/>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59"/>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59"/>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59"/>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59"/>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6" name="Google Shape;9926;p59"/>
          <p:cNvGrpSpPr/>
          <p:nvPr/>
        </p:nvGrpSpPr>
        <p:grpSpPr>
          <a:xfrm>
            <a:off x="7648472" y="3039750"/>
            <a:ext cx="104231" cy="320340"/>
            <a:chOff x="7564426" y="3224343"/>
            <a:chExt cx="119985" cy="368801"/>
          </a:xfrm>
        </p:grpSpPr>
        <p:sp>
          <p:nvSpPr>
            <p:cNvPr id="9927" name="Google Shape;9927;p59"/>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59"/>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9" name="Google Shape;9929;p59"/>
          <p:cNvGrpSpPr/>
          <p:nvPr/>
        </p:nvGrpSpPr>
        <p:grpSpPr>
          <a:xfrm>
            <a:off x="7347961" y="3033852"/>
            <a:ext cx="189489" cy="332132"/>
            <a:chOff x="8370831" y="3202002"/>
            <a:chExt cx="218129" cy="382376"/>
          </a:xfrm>
        </p:grpSpPr>
        <p:sp>
          <p:nvSpPr>
            <p:cNvPr id="9930" name="Google Shape;9930;p59"/>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59"/>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2" name="Google Shape;9932;p59"/>
          <p:cNvGrpSpPr/>
          <p:nvPr/>
        </p:nvGrpSpPr>
        <p:grpSpPr>
          <a:xfrm>
            <a:off x="8071350" y="3444984"/>
            <a:ext cx="309429" cy="267000"/>
            <a:chOff x="6742064" y="3750480"/>
            <a:chExt cx="399315" cy="344560"/>
          </a:xfrm>
        </p:grpSpPr>
        <p:sp>
          <p:nvSpPr>
            <p:cNvPr id="9933" name="Google Shape;9933;p59"/>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59"/>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5" name="Google Shape;9935;p59"/>
          <p:cNvGrpSpPr/>
          <p:nvPr/>
        </p:nvGrpSpPr>
        <p:grpSpPr>
          <a:xfrm>
            <a:off x="7610369" y="3796031"/>
            <a:ext cx="180437" cy="281608"/>
            <a:chOff x="7248525" y="3739696"/>
            <a:chExt cx="230531" cy="359790"/>
          </a:xfrm>
        </p:grpSpPr>
        <p:sp>
          <p:nvSpPr>
            <p:cNvPr id="9936" name="Google Shape;9936;p59"/>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59"/>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8" name="Google Shape;9938;p59"/>
          <p:cNvGrpSpPr/>
          <p:nvPr/>
        </p:nvGrpSpPr>
        <p:grpSpPr>
          <a:xfrm>
            <a:off x="7856288" y="3439255"/>
            <a:ext cx="162896" cy="278710"/>
            <a:chOff x="7601242" y="3729267"/>
            <a:chExt cx="222566" cy="380803"/>
          </a:xfrm>
        </p:grpSpPr>
        <p:sp>
          <p:nvSpPr>
            <p:cNvPr id="9939" name="Google Shape;9939;p59"/>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59"/>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41" name="Google Shape;9941;p59"/>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42" name="Google Shape;9942;p59"/>
          <p:cNvGrpSpPr/>
          <p:nvPr/>
        </p:nvGrpSpPr>
        <p:grpSpPr>
          <a:xfrm>
            <a:off x="7345934" y="3440396"/>
            <a:ext cx="193543" cy="275990"/>
            <a:chOff x="8304647" y="3738687"/>
            <a:chExt cx="225076" cy="320956"/>
          </a:xfrm>
        </p:grpSpPr>
        <p:sp>
          <p:nvSpPr>
            <p:cNvPr id="9943" name="Google Shape;9943;p59"/>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59"/>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59"/>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6" name="Google Shape;9946;p59"/>
          <p:cNvGrpSpPr/>
          <p:nvPr/>
        </p:nvGrpSpPr>
        <p:grpSpPr>
          <a:xfrm>
            <a:off x="7618426" y="3440396"/>
            <a:ext cx="178492" cy="275990"/>
            <a:chOff x="8615101" y="3738687"/>
            <a:chExt cx="207573" cy="320956"/>
          </a:xfrm>
        </p:grpSpPr>
        <p:sp>
          <p:nvSpPr>
            <p:cNvPr id="9947" name="Google Shape;9947;p59"/>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59"/>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59"/>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0" name="Google Shape;9950;p59"/>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1" name="Google Shape;9951;p59"/>
          <p:cNvGrpSpPr/>
          <p:nvPr/>
        </p:nvGrpSpPr>
        <p:grpSpPr>
          <a:xfrm>
            <a:off x="6013131" y="3561884"/>
            <a:ext cx="557670" cy="511283"/>
            <a:chOff x="6015419" y="3716859"/>
            <a:chExt cx="557671" cy="511283"/>
          </a:xfrm>
        </p:grpSpPr>
        <p:sp>
          <p:nvSpPr>
            <p:cNvPr id="9952" name="Google Shape;9952;p59"/>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3" name="Google Shape;9953;p59"/>
            <p:cNvGrpSpPr/>
            <p:nvPr/>
          </p:nvGrpSpPr>
          <p:grpSpPr>
            <a:xfrm>
              <a:off x="6036094" y="3716980"/>
              <a:ext cx="529860" cy="510468"/>
              <a:chOff x="6036094" y="3716980"/>
              <a:chExt cx="529860" cy="510468"/>
            </a:xfrm>
          </p:grpSpPr>
          <p:sp>
            <p:nvSpPr>
              <p:cNvPr id="9954" name="Google Shape;9954;p59"/>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59"/>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59"/>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59"/>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59"/>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59"/>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59"/>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59"/>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59"/>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59"/>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64" name="Google Shape;9964;p59"/>
          <p:cNvGrpSpPr/>
          <p:nvPr/>
        </p:nvGrpSpPr>
        <p:grpSpPr>
          <a:xfrm>
            <a:off x="6642016" y="2918653"/>
            <a:ext cx="576302" cy="511871"/>
            <a:chOff x="6644304" y="3073628"/>
            <a:chExt cx="576302" cy="511871"/>
          </a:xfrm>
        </p:grpSpPr>
        <p:sp>
          <p:nvSpPr>
            <p:cNvPr id="9965" name="Google Shape;9965;p59"/>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6" name="Google Shape;9966;p59"/>
            <p:cNvGrpSpPr/>
            <p:nvPr/>
          </p:nvGrpSpPr>
          <p:grpSpPr>
            <a:xfrm>
              <a:off x="6712169" y="3085440"/>
              <a:ext cx="481622" cy="494913"/>
              <a:chOff x="6712169" y="3085440"/>
              <a:chExt cx="481622" cy="494913"/>
            </a:xfrm>
          </p:grpSpPr>
          <p:sp>
            <p:nvSpPr>
              <p:cNvPr id="9967" name="Google Shape;9967;p59"/>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59"/>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59"/>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59"/>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59"/>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72" name="Google Shape;9972;p59"/>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59"/>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59"/>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75" name="Google Shape;9975;p59"/>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6" name="Google Shape;9976;p59"/>
          <p:cNvGrpSpPr/>
          <p:nvPr/>
        </p:nvGrpSpPr>
        <p:grpSpPr>
          <a:xfrm>
            <a:off x="6649867" y="3561648"/>
            <a:ext cx="560631" cy="511352"/>
            <a:chOff x="6652154" y="3716623"/>
            <a:chExt cx="560631" cy="511352"/>
          </a:xfrm>
        </p:grpSpPr>
        <p:sp>
          <p:nvSpPr>
            <p:cNvPr id="9977" name="Google Shape;9977;p59"/>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8" name="Google Shape;9978;p59"/>
            <p:cNvGrpSpPr/>
            <p:nvPr/>
          </p:nvGrpSpPr>
          <p:grpSpPr>
            <a:xfrm>
              <a:off x="6669657" y="3716715"/>
              <a:ext cx="466779" cy="464290"/>
              <a:chOff x="6669657" y="3716715"/>
              <a:chExt cx="466779" cy="464290"/>
            </a:xfrm>
          </p:grpSpPr>
          <p:sp>
            <p:nvSpPr>
              <p:cNvPr id="9979" name="Google Shape;9979;p59"/>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59"/>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59"/>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59"/>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59"/>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59"/>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59"/>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59"/>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59"/>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59"/>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59"/>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59"/>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59"/>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92" name="Google Shape;9992;p59"/>
          <p:cNvGrpSpPr/>
          <p:nvPr/>
        </p:nvGrpSpPr>
        <p:grpSpPr>
          <a:xfrm>
            <a:off x="7843958" y="3843056"/>
            <a:ext cx="187557" cy="187557"/>
            <a:chOff x="8565775" y="671075"/>
            <a:chExt cx="441000" cy="441000"/>
          </a:xfrm>
        </p:grpSpPr>
        <p:sp>
          <p:nvSpPr>
            <p:cNvPr id="9993" name="Google Shape;9993;p59"/>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59"/>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5" name="Google Shape;9995;p59"/>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59"/>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97" name="Google Shape;9997;p59"/>
          <p:cNvGrpSpPr/>
          <p:nvPr/>
        </p:nvGrpSpPr>
        <p:grpSpPr>
          <a:xfrm>
            <a:off x="5997813" y="2921275"/>
            <a:ext cx="587871" cy="512373"/>
            <a:chOff x="6000100" y="3076250"/>
            <a:chExt cx="587871" cy="512373"/>
          </a:xfrm>
        </p:grpSpPr>
        <p:sp>
          <p:nvSpPr>
            <p:cNvPr id="9998" name="Google Shape;9998;p59"/>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99" name="Google Shape;9999;p59"/>
            <p:cNvGrpSpPr/>
            <p:nvPr/>
          </p:nvGrpSpPr>
          <p:grpSpPr>
            <a:xfrm>
              <a:off x="6031360" y="3076713"/>
              <a:ext cx="539107" cy="480965"/>
              <a:chOff x="6031360" y="3076713"/>
              <a:chExt cx="539107" cy="480965"/>
            </a:xfrm>
          </p:grpSpPr>
          <p:sp>
            <p:nvSpPr>
              <p:cNvPr id="10000" name="Google Shape;10000;p59"/>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59"/>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59"/>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59"/>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59"/>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59"/>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59"/>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07" name="Google Shape;10007;p59"/>
          <p:cNvGrpSpPr/>
          <p:nvPr/>
        </p:nvGrpSpPr>
        <p:grpSpPr>
          <a:xfrm>
            <a:off x="3574273" y="2854307"/>
            <a:ext cx="2241344" cy="1330656"/>
            <a:chOff x="3597785" y="3065882"/>
            <a:chExt cx="2241344" cy="1330656"/>
          </a:xfrm>
        </p:grpSpPr>
        <p:grpSp>
          <p:nvGrpSpPr>
            <p:cNvPr id="10008" name="Google Shape;10008;p59"/>
            <p:cNvGrpSpPr/>
            <p:nvPr/>
          </p:nvGrpSpPr>
          <p:grpSpPr>
            <a:xfrm>
              <a:off x="5296908" y="3937355"/>
              <a:ext cx="143198" cy="32380"/>
              <a:chOff x="5296908" y="3937355"/>
              <a:chExt cx="143198" cy="32380"/>
            </a:xfrm>
          </p:grpSpPr>
          <p:sp>
            <p:nvSpPr>
              <p:cNvPr id="10009" name="Google Shape;10009;p59"/>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10" name="Google Shape;10010;p59"/>
              <p:cNvGrpSpPr/>
              <p:nvPr/>
            </p:nvGrpSpPr>
            <p:grpSpPr>
              <a:xfrm>
                <a:off x="5402331" y="3937355"/>
                <a:ext cx="37776" cy="32380"/>
                <a:chOff x="5402331" y="3937355"/>
                <a:chExt cx="37776" cy="32380"/>
              </a:xfrm>
            </p:grpSpPr>
            <p:sp>
              <p:nvSpPr>
                <p:cNvPr id="10011" name="Google Shape;10011;p59"/>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59"/>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3" name="Google Shape;10013;p59"/>
              <p:cNvGrpSpPr/>
              <p:nvPr/>
            </p:nvGrpSpPr>
            <p:grpSpPr>
              <a:xfrm>
                <a:off x="5296908" y="3937355"/>
                <a:ext cx="37783" cy="32380"/>
                <a:chOff x="5296908" y="3937355"/>
                <a:chExt cx="37783" cy="32380"/>
              </a:xfrm>
            </p:grpSpPr>
            <p:sp>
              <p:nvSpPr>
                <p:cNvPr id="10014" name="Google Shape;10014;p59"/>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59"/>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16" name="Google Shape;10016;p59"/>
            <p:cNvGrpSpPr/>
            <p:nvPr/>
          </p:nvGrpSpPr>
          <p:grpSpPr>
            <a:xfrm>
              <a:off x="4724163" y="3119631"/>
              <a:ext cx="120838" cy="84218"/>
              <a:chOff x="4724163" y="3119631"/>
              <a:chExt cx="120838" cy="84218"/>
            </a:xfrm>
          </p:grpSpPr>
          <p:grpSp>
            <p:nvGrpSpPr>
              <p:cNvPr id="10017" name="Google Shape;10017;p59"/>
              <p:cNvGrpSpPr/>
              <p:nvPr/>
            </p:nvGrpSpPr>
            <p:grpSpPr>
              <a:xfrm>
                <a:off x="4746712" y="3132773"/>
                <a:ext cx="86869" cy="56424"/>
                <a:chOff x="4746712" y="3132773"/>
                <a:chExt cx="86869" cy="56424"/>
              </a:xfrm>
            </p:grpSpPr>
            <p:sp>
              <p:nvSpPr>
                <p:cNvPr id="10018" name="Google Shape;10018;p59"/>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59"/>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0" name="Google Shape;10020;p59"/>
              <p:cNvGrpSpPr/>
              <p:nvPr/>
            </p:nvGrpSpPr>
            <p:grpSpPr>
              <a:xfrm>
                <a:off x="4773634" y="3143336"/>
                <a:ext cx="37776" cy="32451"/>
                <a:chOff x="4773634" y="3143336"/>
                <a:chExt cx="37776" cy="32451"/>
              </a:xfrm>
            </p:grpSpPr>
            <p:sp>
              <p:nvSpPr>
                <p:cNvPr id="10021" name="Google Shape;10021;p59"/>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59"/>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3" name="Google Shape;10023;p59"/>
              <p:cNvGrpSpPr/>
              <p:nvPr/>
            </p:nvGrpSpPr>
            <p:grpSpPr>
              <a:xfrm>
                <a:off x="4724163" y="3131248"/>
                <a:ext cx="37776" cy="32459"/>
                <a:chOff x="4724163" y="3131248"/>
                <a:chExt cx="37776" cy="32459"/>
              </a:xfrm>
            </p:grpSpPr>
            <p:sp>
              <p:nvSpPr>
                <p:cNvPr id="10024" name="Google Shape;10024;p59"/>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59"/>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59"/>
              <p:cNvGrpSpPr/>
              <p:nvPr/>
            </p:nvGrpSpPr>
            <p:grpSpPr>
              <a:xfrm>
                <a:off x="4755081" y="3176054"/>
                <a:ext cx="32357" cy="27795"/>
                <a:chOff x="4755081" y="3176054"/>
                <a:chExt cx="32357" cy="27795"/>
              </a:xfrm>
            </p:grpSpPr>
            <p:sp>
              <p:nvSpPr>
                <p:cNvPr id="10027" name="Google Shape;10027;p59"/>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59"/>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9" name="Google Shape;10029;p59"/>
              <p:cNvGrpSpPr/>
              <p:nvPr/>
            </p:nvGrpSpPr>
            <p:grpSpPr>
              <a:xfrm>
                <a:off x="4812550" y="3119631"/>
                <a:ext cx="32451" cy="27803"/>
                <a:chOff x="4812550" y="3119631"/>
                <a:chExt cx="32451" cy="27803"/>
              </a:xfrm>
            </p:grpSpPr>
            <p:sp>
              <p:nvSpPr>
                <p:cNvPr id="10030" name="Google Shape;10030;p59"/>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59"/>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32" name="Google Shape;10032;p59"/>
            <p:cNvGrpSpPr/>
            <p:nvPr/>
          </p:nvGrpSpPr>
          <p:grpSpPr>
            <a:xfrm>
              <a:off x="5382826" y="4027197"/>
              <a:ext cx="268967" cy="250422"/>
              <a:chOff x="5382826" y="4027197"/>
              <a:chExt cx="268967" cy="250422"/>
            </a:xfrm>
          </p:grpSpPr>
          <p:grpSp>
            <p:nvGrpSpPr>
              <p:cNvPr id="10033" name="Google Shape;10033;p59"/>
              <p:cNvGrpSpPr/>
              <p:nvPr/>
            </p:nvGrpSpPr>
            <p:grpSpPr>
              <a:xfrm>
                <a:off x="5405280" y="4042510"/>
                <a:ext cx="237570" cy="218647"/>
                <a:chOff x="5405280" y="4042510"/>
                <a:chExt cx="237570" cy="218647"/>
              </a:xfrm>
            </p:grpSpPr>
            <p:sp>
              <p:nvSpPr>
                <p:cNvPr id="10034" name="Google Shape;10034;p59"/>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59"/>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59"/>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59"/>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59"/>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59"/>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0" name="Google Shape;10040;p59"/>
              <p:cNvGrpSpPr/>
              <p:nvPr/>
            </p:nvGrpSpPr>
            <p:grpSpPr>
              <a:xfrm>
                <a:off x="5382826" y="4125549"/>
                <a:ext cx="37776" cy="32380"/>
                <a:chOff x="5382826" y="4125549"/>
                <a:chExt cx="37776" cy="32380"/>
              </a:xfrm>
            </p:grpSpPr>
            <p:sp>
              <p:nvSpPr>
                <p:cNvPr id="10041" name="Google Shape;10041;p59"/>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59"/>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59"/>
              <p:cNvGrpSpPr/>
              <p:nvPr/>
            </p:nvGrpSpPr>
            <p:grpSpPr>
              <a:xfrm>
                <a:off x="5475680" y="4195587"/>
                <a:ext cx="37783" cy="32364"/>
                <a:chOff x="5475680" y="4195587"/>
                <a:chExt cx="37783" cy="32364"/>
              </a:xfrm>
            </p:grpSpPr>
            <p:sp>
              <p:nvSpPr>
                <p:cNvPr id="10044" name="Google Shape;10044;p59"/>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59"/>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6" name="Google Shape;10046;p59"/>
              <p:cNvGrpSpPr/>
              <p:nvPr/>
            </p:nvGrpSpPr>
            <p:grpSpPr>
              <a:xfrm>
                <a:off x="5532575" y="4027197"/>
                <a:ext cx="33308" cy="32262"/>
                <a:chOff x="5532575" y="4027197"/>
                <a:chExt cx="33308" cy="32262"/>
              </a:xfrm>
            </p:grpSpPr>
            <p:sp>
              <p:nvSpPr>
                <p:cNvPr id="10047" name="Google Shape;10047;p59"/>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59"/>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9" name="Google Shape;10049;p59"/>
              <p:cNvGrpSpPr/>
              <p:nvPr/>
            </p:nvGrpSpPr>
            <p:grpSpPr>
              <a:xfrm>
                <a:off x="5590706" y="4245348"/>
                <a:ext cx="33497" cy="32270"/>
                <a:chOff x="5590706" y="4245348"/>
                <a:chExt cx="33497" cy="32270"/>
              </a:xfrm>
            </p:grpSpPr>
            <p:sp>
              <p:nvSpPr>
                <p:cNvPr id="10050" name="Google Shape;10050;p59"/>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59"/>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2" name="Google Shape;10052;p59"/>
              <p:cNvGrpSpPr/>
              <p:nvPr/>
            </p:nvGrpSpPr>
            <p:grpSpPr>
              <a:xfrm>
                <a:off x="5618681" y="4109677"/>
                <a:ext cx="33112" cy="32357"/>
                <a:chOff x="5618681" y="4109677"/>
                <a:chExt cx="33112" cy="32357"/>
              </a:xfrm>
            </p:grpSpPr>
            <p:sp>
              <p:nvSpPr>
                <p:cNvPr id="10053" name="Google Shape;10053;p59"/>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59"/>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5" name="Google Shape;10055;p59"/>
              <p:cNvGrpSpPr/>
              <p:nvPr/>
            </p:nvGrpSpPr>
            <p:grpSpPr>
              <a:xfrm>
                <a:off x="5479298" y="4128262"/>
                <a:ext cx="31405" cy="26906"/>
                <a:chOff x="5479298" y="4128262"/>
                <a:chExt cx="31405" cy="26906"/>
              </a:xfrm>
            </p:grpSpPr>
            <p:sp>
              <p:nvSpPr>
                <p:cNvPr id="10056" name="Google Shape;10056;p59"/>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59"/>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8" name="Google Shape;10058;p59"/>
              <p:cNvGrpSpPr/>
              <p:nvPr/>
            </p:nvGrpSpPr>
            <p:grpSpPr>
              <a:xfrm>
                <a:off x="5582903" y="4180116"/>
                <a:ext cx="31499" cy="26898"/>
                <a:chOff x="5582903" y="4180116"/>
                <a:chExt cx="31499" cy="26898"/>
              </a:xfrm>
            </p:grpSpPr>
            <p:sp>
              <p:nvSpPr>
                <p:cNvPr id="10059" name="Google Shape;10059;p59"/>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59"/>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61" name="Google Shape;10061;p59"/>
            <p:cNvGrpSpPr/>
            <p:nvPr/>
          </p:nvGrpSpPr>
          <p:grpSpPr>
            <a:xfrm>
              <a:off x="3977681" y="3230323"/>
              <a:ext cx="94584" cy="84085"/>
              <a:chOff x="3977681" y="3230323"/>
              <a:chExt cx="94584" cy="84085"/>
            </a:xfrm>
          </p:grpSpPr>
          <p:grpSp>
            <p:nvGrpSpPr>
              <p:cNvPr id="10062" name="Google Shape;10062;p59"/>
              <p:cNvGrpSpPr/>
              <p:nvPr/>
            </p:nvGrpSpPr>
            <p:grpSpPr>
              <a:xfrm>
                <a:off x="4000135" y="3243041"/>
                <a:ext cx="59570" cy="57186"/>
                <a:chOff x="4000135" y="3243041"/>
                <a:chExt cx="59570" cy="57186"/>
              </a:xfrm>
            </p:grpSpPr>
            <p:sp>
              <p:nvSpPr>
                <p:cNvPr id="10063" name="Google Shape;10063;p59"/>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59"/>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59"/>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6" name="Google Shape;10066;p59"/>
              <p:cNvGrpSpPr/>
              <p:nvPr/>
            </p:nvGrpSpPr>
            <p:grpSpPr>
              <a:xfrm>
                <a:off x="3977681" y="3245872"/>
                <a:ext cx="37783" cy="32380"/>
                <a:chOff x="3977681" y="3245872"/>
                <a:chExt cx="37783" cy="32380"/>
              </a:xfrm>
            </p:grpSpPr>
            <p:sp>
              <p:nvSpPr>
                <p:cNvPr id="10067" name="Google Shape;10067;p59"/>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59"/>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9" name="Google Shape;10069;p59"/>
              <p:cNvGrpSpPr/>
              <p:nvPr/>
            </p:nvGrpSpPr>
            <p:grpSpPr>
              <a:xfrm>
                <a:off x="4040860" y="3262672"/>
                <a:ext cx="31405" cy="27001"/>
                <a:chOff x="4040860" y="3262672"/>
                <a:chExt cx="31405" cy="27001"/>
              </a:xfrm>
            </p:grpSpPr>
            <p:sp>
              <p:nvSpPr>
                <p:cNvPr id="10070" name="Google Shape;10070;p59"/>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59"/>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2" name="Google Shape;10072;p59"/>
              <p:cNvGrpSpPr/>
              <p:nvPr/>
            </p:nvGrpSpPr>
            <p:grpSpPr>
              <a:xfrm>
                <a:off x="4021072" y="3230323"/>
                <a:ext cx="31397" cy="26906"/>
                <a:chOff x="4021072" y="3230323"/>
                <a:chExt cx="31397" cy="26906"/>
              </a:xfrm>
            </p:grpSpPr>
            <p:sp>
              <p:nvSpPr>
                <p:cNvPr id="10073" name="Google Shape;10073;p59"/>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59"/>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5" name="Google Shape;10075;p59"/>
              <p:cNvGrpSpPr/>
              <p:nvPr/>
            </p:nvGrpSpPr>
            <p:grpSpPr>
              <a:xfrm>
                <a:off x="4001472" y="3287462"/>
                <a:ext cx="31499" cy="26945"/>
                <a:chOff x="4001472" y="3287462"/>
                <a:chExt cx="31499" cy="26945"/>
              </a:xfrm>
            </p:grpSpPr>
            <p:sp>
              <p:nvSpPr>
                <p:cNvPr id="10076" name="Google Shape;10076;p59"/>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59"/>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78" name="Google Shape;10078;p59"/>
            <p:cNvGrpSpPr/>
            <p:nvPr/>
          </p:nvGrpSpPr>
          <p:grpSpPr>
            <a:xfrm>
              <a:off x="4084715" y="3258865"/>
              <a:ext cx="184961" cy="137268"/>
              <a:chOff x="4084715" y="3258865"/>
              <a:chExt cx="184961" cy="137268"/>
            </a:xfrm>
          </p:grpSpPr>
          <p:grpSp>
            <p:nvGrpSpPr>
              <p:cNvPr id="10079" name="Google Shape;10079;p59"/>
              <p:cNvGrpSpPr/>
              <p:nvPr/>
            </p:nvGrpSpPr>
            <p:grpSpPr>
              <a:xfrm>
                <a:off x="4107453" y="3271583"/>
                <a:ext cx="153470" cy="110275"/>
                <a:chOff x="4107453" y="3271583"/>
                <a:chExt cx="153470" cy="110275"/>
              </a:xfrm>
            </p:grpSpPr>
            <p:sp>
              <p:nvSpPr>
                <p:cNvPr id="10080" name="Google Shape;10080;p59"/>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59"/>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59"/>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59"/>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4" name="Google Shape;10084;p59"/>
              <p:cNvGrpSpPr/>
              <p:nvPr/>
            </p:nvGrpSpPr>
            <p:grpSpPr>
              <a:xfrm>
                <a:off x="4136947" y="3258865"/>
                <a:ext cx="31499" cy="27001"/>
                <a:chOff x="4136947" y="3258865"/>
                <a:chExt cx="31499" cy="27001"/>
              </a:xfrm>
            </p:grpSpPr>
            <p:sp>
              <p:nvSpPr>
                <p:cNvPr id="10085" name="Google Shape;10085;p59"/>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59"/>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59"/>
              <p:cNvGrpSpPr/>
              <p:nvPr/>
            </p:nvGrpSpPr>
            <p:grpSpPr>
              <a:xfrm>
                <a:off x="4084715" y="3266478"/>
                <a:ext cx="31468" cy="26898"/>
                <a:chOff x="4084715" y="3266478"/>
                <a:chExt cx="31468" cy="26898"/>
              </a:xfrm>
            </p:grpSpPr>
            <p:sp>
              <p:nvSpPr>
                <p:cNvPr id="10088" name="Google Shape;10088;p59"/>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59"/>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0" name="Google Shape;10090;p59"/>
              <p:cNvGrpSpPr/>
              <p:nvPr/>
            </p:nvGrpSpPr>
            <p:grpSpPr>
              <a:xfrm>
                <a:off x="4159213" y="3279849"/>
                <a:ext cx="31405" cy="26945"/>
                <a:chOff x="4159213" y="3279849"/>
                <a:chExt cx="31405" cy="26945"/>
              </a:xfrm>
            </p:grpSpPr>
            <p:sp>
              <p:nvSpPr>
                <p:cNvPr id="10091" name="Google Shape;10091;p59"/>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59"/>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3" name="Google Shape;10093;p59"/>
              <p:cNvGrpSpPr/>
              <p:nvPr/>
            </p:nvGrpSpPr>
            <p:grpSpPr>
              <a:xfrm>
                <a:off x="4201550" y="3266502"/>
                <a:ext cx="31405" cy="26883"/>
                <a:chOff x="4201550" y="3266502"/>
                <a:chExt cx="31405" cy="26883"/>
              </a:xfrm>
            </p:grpSpPr>
            <p:sp>
              <p:nvSpPr>
                <p:cNvPr id="10094" name="Google Shape;10094;p59"/>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59"/>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6" name="Google Shape;10096;p59"/>
              <p:cNvGrpSpPr/>
              <p:nvPr/>
            </p:nvGrpSpPr>
            <p:grpSpPr>
              <a:xfrm>
                <a:off x="4201550" y="3338278"/>
                <a:ext cx="31405" cy="26930"/>
                <a:chOff x="4201550" y="3338278"/>
                <a:chExt cx="31405" cy="26930"/>
              </a:xfrm>
            </p:grpSpPr>
            <p:sp>
              <p:nvSpPr>
                <p:cNvPr id="10097" name="Google Shape;10097;p59"/>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59"/>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9" name="Google Shape;10099;p59"/>
              <p:cNvGrpSpPr/>
              <p:nvPr/>
            </p:nvGrpSpPr>
            <p:grpSpPr>
              <a:xfrm>
                <a:off x="4238272" y="3369132"/>
                <a:ext cx="31405" cy="27001"/>
                <a:chOff x="4238272" y="3369132"/>
                <a:chExt cx="31405" cy="27001"/>
              </a:xfrm>
            </p:grpSpPr>
            <p:sp>
              <p:nvSpPr>
                <p:cNvPr id="10100" name="Google Shape;10100;p59"/>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59"/>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02" name="Google Shape;10102;p59"/>
            <p:cNvGrpSpPr/>
            <p:nvPr/>
          </p:nvGrpSpPr>
          <p:grpSpPr>
            <a:xfrm>
              <a:off x="4068639" y="3200169"/>
              <a:ext cx="77643" cy="37272"/>
              <a:chOff x="4068639" y="3200169"/>
              <a:chExt cx="77643" cy="37272"/>
            </a:xfrm>
          </p:grpSpPr>
          <p:sp>
            <p:nvSpPr>
              <p:cNvPr id="10103" name="Google Shape;10103;p59"/>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04" name="Google Shape;10104;p59"/>
              <p:cNvGrpSpPr/>
              <p:nvPr/>
            </p:nvGrpSpPr>
            <p:grpSpPr>
              <a:xfrm>
                <a:off x="4114878" y="3200169"/>
                <a:ext cx="31405" cy="26993"/>
                <a:chOff x="4114878" y="3200169"/>
                <a:chExt cx="31405" cy="26993"/>
              </a:xfrm>
            </p:grpSpPr>
            <p:sp>
              <p:nvSpPr>
                <p:cNvPr id="10105" name="Google Shape;10105;p59"/>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59"/>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7" name="Google Shape;10107;p59"/>
              <p:cNvGrpSpPr/>
              <p:nvPr/>
            </p:nvGrpSpPr>
            <p:grpSpPr>
              <a:xfrm>
                <a:off x="4068639" y="3210535"/>
                <a:ext cx="31499" cy="26906"/>
                <a:chOff x="4068639" y="3210535"/>
                <a:chExt cx="31499" cy="26906"/>
              </a:xfrm>
            </p:grpSpPr>
            <p:sp>
              <p:nvSpPr>
                <p:cNvPr id="10108" name="Google Shape;10108;p59"/>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59"/>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10" name="Google Shape;10110;p59"/>
            <p:cNvGrpSpPr/>
            <p:nvPr/>
          </p:nvGrpSpPr>
          <p:grpSpPr>
            <a:xfrm>
              <a:off x="3869702" y="3066935"/>
              <a:ext cx="382664" cy="190294"/>
              <a:chOff x="3869702" y="3066935"/>
              <a:chExt cx="382664" cy="190294"/>
            </a:xfrm>
          </p:grpSpPr>
          <p:grpSp>
            <p:nvGrpSpPr>
              <p:cNvPr id="10111" name="Google Shape;10111;p59"/>
              <p:cNvGrpSpPr/>
              <p:nvPr/>
            </p:nvGrpSpPr>
            <p:grpSpPr>
              <a:xfrm>
                <a:off x="3888633" y="3082351"/>
                <a:ext cx="351172" cy="160698"/>
                <a:chOff x="3888633" y="3082351"/>
                <a:chExt cx="351172" cy="160698"/>
              </a:xfrm>
            </p:grpSpPr>
            <p:sp>
              <p:nvSpPr>
                <p:cNvPr id="10112" name="Google Shape;10112;p59"/>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59"/>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59"/>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59"/>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59"/>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59"/>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8" name="Google Shape;10118;p59"/>
              <p:cNvGrpSpPr/>
              <p:nvPr/>
            </p:nvGrpSpPr>
            <p:grpSpPr>
              <a:xfrm>
                <a:off x="4143703" y="3066935"/>
                <a:ext cx="37783" cy="32357"/>
                <a:chOff x="4143703" y="3066935"/>
                <a:chExt cx="37783" cy="32357"/>
              </a:xfrm>
            </p:grpSpPr>
            <p:sp>
              <p:nvSpPr>
                <p:cNvPr id="10119" name="Google Shape;10119;p59"/>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59"/>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1" name="Google Shape;10121;p59"/>
              <p:cNvGrpSpPr/>
              <p:nvPr/>
            </p:nvGrpSpPr>
            <p:grpSpPr>
              <a:xfrm>
                <a:off x="4044565" y="3103563"/>
                <a:ext cx="37783" cy="32451"/>
                <a:chOff x="4044565" y="3103563"/>
                <a:chExt cx="37783" cy="32451"/>
              </a:xfrm>
            </p:grpSpPr>
            <p:sp>
              <p:nvSpPr>
                <p:cNvPr id="10122" name="Google Shape;10122;p59"/>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59"/>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4" name="Google Shape;10124;p59"/>
              <p:cNvGrpSpPr/>
              <p:nvPr/>
            </p:nvGrpSpPr>
            <p:grpSpPr>
              <a:xfrm>
                <a:off x="4017454" y="3188237"/>
                <a:ext cx="37776" cy="32357"/>
                <a:chOff x="4017454" y="3188237"/>
                <a:chExt cx="37776" cy="32357"/>
              </a:xfrm>
            </p:grpSpPr>
            <p:sp>
              <p:nvSpPr>
                <p:cNvPr id="10125" name="Google Shape;10125;p59"/>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59"/>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7" name="Google Shape;10127;p59"/>
              <p:cNvGrpSpPr/>
              <p:nvPr/>
            </p:nvGrpSpPr>
            <p:grpSpPr>
              <a:xfrm>
                <a:off x="3921548" y="3157509"/>
                <a:ext cx="37783" cy="32357"/>
                <a:chOff x="3921548" y="3157509"/>
                <a:chExt cx="37783" cy="32357"/>
              </a:xfrm>
            </p:grpSpPr>
            <p:sp>
              <p:nvSpPr>
                <p:cNvPr id="10128" name="Google Shape;10128;p59"/>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59"/>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0" name="Google Shape;10130;p59"/>
              <p:cNvGrpSpPr/>
              <p:nvPr/>
            </p:nvGrpSpPr>
            <p:grpSpPr>
              <a:xfrm>
                <a:off x="3939056" y="3211620"/>
                <a:ext cx="37783" cy="32380"/>
                <a:chOff x="3939056" y="3211620"/>
                <a:chExt cx="37783" cy="32380"/>
              </a:xfrm>
            </p:grpSpPr>
            <p:sp>
              <p:nvSpPr>
                <p:cNvPr id="10131" name="Google Shape;10131;p59"/>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59"/>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3" name="Google Shape;10133;p59"/>
              <p:cNvGrpSpPr/>
              <p:nvPr/>
            </p:nvGrpSpPr>
            <p:grpSpPr>
              <a:xfrm>
                <a:off x="4176240" y="3136965"/>
                <a:ext cx="31405" cy="26930"/>
                <a:chOff x="4176240" y="3136965"/>
                <a:chExt cx="31405" cy="26930"/>
              </a:xfrm>
            </p:grpSpPr>
            <p:sp>
              <p:nvSpPr>
                <p:cNvPr id="10134" name="Google Shape;10134;p59"/>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59"/>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6" name="Google Shape;10136;p59"/>
              <p:cNvGrpSpPr/>
              <p:nvPr/>
            </p:nvGrpSpPr>
            <p:grpSpPr>
              <a:xfrm>
                <a:off x="4133148" y="3152593"/>
                <a:ext cx="31499" cy="27001"/>
                <a:chOff x="4133148" y="3152593"/>
                <a:chExt cx="31499" cy="27001"/>
              </a:xfrm>
            </p:grpSpPr>
            <p:sp>
              <p:nvSpPr>
                <p:cNvPr id="10137" name="Google Shape;10137;p59"/>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59"/>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59"/>
              <p:cNvGrpSpPr/>
              <p:nvPr/>
            </p:nvGrpSpPr>
            <p:grpSpPr>
              <a:xfrm>
                <a:off x="4220866" y="3073534"/>
                <a:ext cx="31499" cy="26898"/>
                <a:chOff x="4220866" y="3073534"/>
                <a:chExt cx="31499" cy="26898"/>
              </a:xfrm>
            </p:grpSpPr>
            <p:sp>
              <p:nvSpPr>
                <p:cNvPr id="10140" name="Google Shape;10140;p59"/>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59"/>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2" name="Google Shape;10142;p59"/>
              <p:cNvGrpSpPr/>
              <p:nvPr/>
            </p:nvGrpSpPr>
            <p:grpSpPr>
              <a:xfrm>
                <a:off x="3869702" y="3230323"/>
                <a:ext cx="31499" cy="26906"/>
                <a:chOff x="3869702" y="3230323"/>
                <a:chExt cx="31499" cy="26906"/>
              </a:xfrm>
            </p:grpSpPr>
            <p:sp>
              <p:nvSpPr>
                <p:cNvPr id="10143" name="Google Shape;10143;p59"/>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59"/>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45" name="Google Shape;10145;p59"/>
            <p:cNvGrpSpPr/>
            <p:nvPr/>
          </p:nvGrpSpPr>
          <p:grpSpPr>
            <a:xfrm>
              <a:off x="4271383" y="3065882"/>
              <a:ext cx="304556" cy="341663"/>
              <a:chOff x="4271383" y="3065882"/>
              <a:chExt cx="304556" cy="341663"/>
            </a:xfrm>
          </p:grpSpPr>
          <p:grpSp>
            <p:nvGrpSpPr>
              <p:cNvPr id="10146" name="Google Shape;10146;p59"/>
              <p:cNvGrpSpPr/>
              <p:nvPr/>
            </p:nvGrpSpPr>
            <p:grpSpPr>
              <a:xfrm>
                <a:off x="4293838" y="3078639"/>
                <a:ext cx="269353" cy="311973"/>
                <a:chOff x="4293838" y="3078639"/>
                <a:chExt cx="269353" cy="311973"/>
              </a:xfrm>
            </p:grpSpPr>
            <p:sp>
              <p:nvSpPr>
                <p:cNvPr id="10147" name="Google Shape;10147;p59"/>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59"/>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59"/>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59"/>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59"/>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59"/>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59"/>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59"/>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59"/>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59"/>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59"/>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59"/>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59"/>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59"/>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59"/>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59"/>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59"/>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59"/>
              <p:cNvGrpSpPr/>
              <p:nvPr/>
            </p:nvGrpSpPr>
            <p:grpSpPr>
              <a:xfrm>
                <a:off x="4538164" y="3342061"/>
                <a:ext cx="37776" cy="32380"/>
                <a:chOff x="4538164" y="3342061"/>
                <a:chExt cx="37776" cy="32380"/>
              </a:xfrm>
            </p:grpSpPr>
            <p:sp>
              <p:nvSpPr>
                <p:cNvPr id="10165" name="Google Shape;10165;p59"/>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59"/>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7" name="Google Shape;10167;p59"/>
              <p:cNvGrpSpPr/>
              <p:nvPr/>
            </p:nvGrpSpPr>
            <p:grpSpPr>
              <a:xfrm>
                <a:off x="4271383" y="3194742"/>
                <a:ext cx="37783" cy="32420"/>
                <a:chOff x="4271383" y="3194742"/>
                <a:chExt cx="37783" cy="32420"/>
              </a:xfrm>
            </p:grpSpPr>
            <p:sp>
              <p:nvSpPr>
                <p:cNvPr id="10168" name="Google Shape;10168;p59"/>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59"/>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0" name="Google Shape;10170;p59"/>
              <p:cNvGrpSpPr/>
              <p:nvPr/>
            </p:nvGrpSpPr>
            <p:grpSpPr>
              <a:xfrm>
                <a:off x="4284416" y="3084058"/>
                <a:ext cx="37783" cy="32357"/>
                <a:chOff x="4284416" y="3084058"/>
                <a:chExt cx="37783" cy="32357"/>
              </a:xfrm>
            </p:grpSpPr>
            <p:sp>
              <p:nvSpPr>
                <p:cNvPr id="10171" name="Google Shape;10171;p59"/>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59"/>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3" name="Google Shape;10173;p59"/>
              <p:cNvGrpSpPr/>
              <p:nvPr/>
            </p:nvGrpSpPr>
            <p:grpSpPr>
              <a:xfrm>
                <a:off x="4478697" y="3297561"/>
                <a:ext cx="37776" cy="32451"/>
                <a:chOff x="4478697" y="3297561"/>
                <a:chExt cx="37776" cy="32451"/>
              </a:xfrm>
            </p:grpSpPr>
            <p:sp>
              <p:nvSpPr>
                <p:cNvPr id="10174" name="Google Shape;10174;p59"/>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59"/>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59"/>
              <p:cNvGrpSpPr/>
              <p:nvPr/>
            </p:nvGrpSpPr>
            <p:grpSpPr>
              <a:xfrm>
                <a:off x="4411813" y="3331711"/>
                <a:ext cx="37776" cy="32451"/>
                <a:chOff x="4411813" y="3331711"/>
                <a:chExt cx="37776" cy="32451"/>
              </a:xfrm>
            </p:grpSpPr>
            <p:sp>
              <p:nvSpPr>
                <p:cNvPr id="10177" name="Google Shape;10177;p59"/>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59"/>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9" name="Google Shape;10179;p59"/>
              <p:cNvGrpSpPr/>
              <p:nvPr/>
            </p:nvGrpSpPr>
            <p:grpSpPr>
              <a:xfrm>
                <a:off x="4337984" y="3375188"/>
                <a:ext cx="37776" cy="32357"/>
                <a:chOff x="4337984" y="3375188"/>
                <a:chExt cx="37776" cy="32357"/>
              </a:xfrm>
            </p:grpSpPr>
            <p:sp>
              <p:nvSpPr>
                <p:cNvPr id="10180" name="Google Shape;10180;p59"/>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59"/>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2" name="Google Shape;10182;p59"/>
              <p:cNvGrpSpPr/>
              <p:nvPr/>
            </p:nvGrpSpPr>
            <p:grpSpPr>
              <a:xfrm>
                <a:off x="4494867" y="3090530"/>
                <a:ext cx="37878" cy="32451"/>
                <a:chOff x="4494867" y="3090530"/>
                <a:chExt cx="37878" cy="32451"/>
              </a:xfrm>
            </p:grpSpPr>
            <p:sp>
              <p:nvSpPr>
                <p:cNvPr id="10183" name="Google Shape;10183;p59"/>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59"/>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5" name="Google Shape;10185;p59"/>
              <p:cNvGrpSpPr/>
              <p:nvPr/>
            </p:nvGrpSpPr>
            <p:grpSpPr>
              <a:xfrm>
                <a:off x="4525124" y="3207774"/>
                <a:ext cx="37783" cy="32420"/>
                <a:chOff x="4525124" y="3207774"/>
                <a:chExt cx="37783" cy="32420"/>
              </a:xfrm>
            </p:grpSpPr>
            <p:sp>
              <p:nvSpPr>
                <p:cNvPr id="10186" name="Google Shape;10186;p59"/>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59"/>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59"/>
              <p:cNvGrpSpPr/>
              <p:nvPr/>
            </p:nvGrpSpPr>
            <p:grpSpPr>
              <a:xfrm>
                <a:off x="4440544" y="3176479"/>
                <a:ext cx="31499" cy="26898"/>
                <a:chOff x="4440544" y="3176479"/>
                <a:chExt cx="31499" cy="26898"/>
              </a:xfrm>
            </p:grpSpPr>
            <p:sp>
              <p:nvSpPr>
                <p:cNvPr id="10189" name="Google Shape;10189;p59"/>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59"/>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1" name="Google Shape;10191;p59"/>
              <p:cNvGrpSpPr/>
              <p:nvPr/>
            </p:nvGrpSpPr>
            <p:grpSpPr>
              <a:xfrm>
                <a:off x="4350545" y="3156400"/>
                <a:ext cx="31405" cy="27001"/>
                <a:chOff x="4350545" y="3156400"/>
                <a:chExt cx="31405" cy="27001"/>
              </a:xfrm>
            </p:grpSpPr>
            <p:sp>
              <p:nvSpPr>
                <p:cNvPr id="10192" name="Google Shape;10192;p59"/>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59"/>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4" name="Google Shape;10194;p59"/>
              <p:cNvGrpSpPr/>
              <p:nvPr/>
            </p:nvGrpSpPr>
            <p:grpSpPr>
              <a:xfrm>
                <a:off x="4376703" y="3255058"/>
                <a:ext cx="31405" cy="27001"/>
                <a:chOff x="4376703" y="3255058"/>
                <a:chExt cx="31405" cy="27001"/>
              </a:xfrm>
            </p:grpSpPr>
            <p:sp>
              <p:nvSpPr>
                <p:cNvPr id="10195" name="Google Shape;10195;p59"/>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59"/>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7" name="Google Shape;10197;p59"/>
              <p:cNvGrpSpPr/>
              <p:nvPr/>
            </p:nvGrpSpPr>
            <p:grpSpPr>
              <a:xfrm>
                <a:off x="4331322" y="3283656"/>
                <a:ext cx="31405" cy="26945"/>
                <a:chOff x="4331322" y="3283656"/>
                <a:chExt cx="31405" cy="26945"/>
              </a:xfrm>
            </p:grpSpPr>
            <p:sp>
              <p:nvSpPr>
                <p:cNvPr id="10198" name="Google Shape;10198;p59"/>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59"/>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59"/>
              <p:cNvGrpSpPr/>
              <p:nvPr/>
            </p:nvGrpSpPr>
            <p:grpSpPr>
              <a:xfrm>
                <a:off x="4380510" y="3065882"/>
                <a:ext cx="31405" cy="26938"/>
                <a:chOff x="4380510" y="3065882"/>
                <a:chExt cx="31405" cy="26938"/>
              </a:xfrm>
            </p:grpSpPr>
            <p:sp>
              <p:nvSpPr>
                <p:cNvPr id="10201" name="Google Shape;10201;p59"/>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59"/>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03" name="Google Shape;10203;p59"/>
            <p:cNvGrpSpPr/>
            <p:nvPr/>
          </p:nvGrpSpPr>
          <p:grpSpPr>
            <a:xfrm>
              <a:off x="4558998" y="3188237"/>
              <a:ext cx="1280131" cy="1052746"/>
              <a:chOff x="4558998" y="3188237"/>
              <a:chExt cx="1280131" cy="1052746"/>
            </a:xfrm>
          </p:grpSpPr>
          <p:sp>
            <p:nvSpPr>
              <p:cNvPr id="10204" name="Google Shape;10204;p59"/>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5" name="Google Shape;10205;p59"/>
              <p:cNvGrpSpPr/>
              <p:nvPr/>
            </p:nvGrpSpPr>
            <p:grpSpPr>
              <a:xfrm>
                <a:off x="4579164" y="3203653"/>
                <a:ext cx="1244833" cy="1020397"/>
                <a:chOff x="4579164" y="3203653"/>
                <a:chExt cx="1244833" cy="1020397"/>
              </a:xfrm>
            </p:grpSpPr>
            <p:sp>
              <p:nvSpPr>
                <p:cNvPr id="10206" name="Google Shape;10206;p59"/>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59"/>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8" name="Google Shape;10208;p59"/>
                <p:cNvGrpSpPr/>
                <p:nvPr/>
              </p:nvGrpSpPr>
              <p:grpSpPr>
                <a:xfrm>
                  <a:off x="4579164" y="3203653"/>
                  <a:ext cx="1244833" cy="1020397"/>
                  <a:chOff x="4579164" y="3203653"/>
                  <a:chExt cx="1244833" cy="1020397"/>
                </a:xfrm>
              </p:grpSpPr>
              <p:sp>
                <p:nvSpPr>
                  <p:cNvPr id="10209" name="Google Shape;10209;p59"/>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59"/>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1" name="Google Shape;10211;p59"/>
                  <p:cNvGrpSpPr/>
                  <p:nvPr/>
                </p:nvGrpSpPr>
                <p:grpSpPr>
                  <a:xfrm>
                    <a:off x="4579164" y="3203653"/>
                    <a:ext cx="1244833" cy="1020397"/>
                    <a:chOff x="4579164" y="3203653"/>
                    <a:chExt cx="1244833" cy="1020397"/>
                  </a:xfrm>
                </p:grpSpPr>
                <p:sp>
                  <p:nvSpPr>
                    <p:cNvPr id="10212" name="Google Shape;10212;p59"/>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59"/>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59"/>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59"/>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59"/>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59"/>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59"/>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59"/>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20" name="Google Shape;10220;p59"/>
                    <p:cNvGrpSpPr/>
                    <p:nvPr/>
                  </p:nvGrpSpPr>
                  <p:grpSpPr>
                    <a:xfrm>
                      <a:off x="4579164" y="3203653"/>
                      <a:ext cx="1244833" cy="1020397"/>
                      <a:chOff x="4579164" y="3203653"/>
                      <a:chExt cx="1244833" cy="1020397"/>
                    </a:xfrm>
                  </p:grpSpPr>
                  <p:sp>
                    <p:nvSpPr>
                      <p:cNvPr id="10221" name="Google Shape;10221;p59"/>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59"/>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59"/>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59"/>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59"/>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59"/>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59"/>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59"/>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59"/>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59"/>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59"/>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59"/>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59"/>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59"/>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5" name="Google Shape;10235;p59"/>
                      <p:cNvGrpSpPr/>
                      <p:nvPr/>
                    </p:nvGrpSpPr>
                    <p:grpSpPr>
                      <a:xfrm>
                        <a:off x="4579164" y="3203653"/>
                        <a:ext cx="1244833" cy="1020397"/>
                        <a:chOff x="4579164" y="3203653"/>
                        <a:chExt cx="1244833" cy="1020397"/>
                      </a:xfrm>
                    </p:grpSpPr>
                    <p:sp>
                      <p:nvSpPr>
                        <p:cNvPr id="10236" name="Google Shape;10236;p59"/>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59"/>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59"/>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59"/>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59"/>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59"/>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59"/>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59"/>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59"/>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59"/>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59"/>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59"/>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59"/>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59"/>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59"/>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59"/>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59"/>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59"/>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59"/>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59"/>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59"/>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59"/>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59"/>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59"/>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0" name="Google Shape;10260;p59"/>
                        <p:cNvGrpSpPr/>
                        <p:nvPr/>
                      </p:nvGrpSpPr>
                      <p:grpSpPr>
                        <a:xfrm>
                          <a:off x="4579164" y="3203653"/>
                          <a:ext cx="1244833" cy="1020397"/>
                          <a:chOff x="4579164" y="3203653"/>
                          <a:chExt cx="1244833" cy="1020397"/>
                        </a:xfrm>
                      </p:grpSpPr>
                      <p:sp>
                        <p:nvSpPr>
                          <p:cNvPr id="10261" name="Google Shape;10261;p59"/>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2" name="Google Shape;10262;p59"/>
                          <p:cNvGrpSpPr/>
                          <p:nvPr/>
                        </p:nvGrpSpPr>
                        <p:grpSpPr>
                          <a:xfrm>
                            <a:off x="4579164" y="3203653"/>
                            <a:ext cx="1244833" cy="1020397"/>
                            <a:chOff x="4579164" y="3203653"/>
                            <a:chExt cx="1244833" cy="1020397"/>
                          </a:xfrm>
                        </p:grpSpPr>
                        <p:sp>
                          <p:nvSpPr>
                            <p:cNvPr id="10263" name="Google Shape;10263;p59"/>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59"/>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59"/>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59"/>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59"/>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59"/>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59"/>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70" name="Google Shape;10270;p59"/>
                            <p:cNvGrpSpPr/>
                            <p:nvPr/>
                          </p:nvGrpSpPr>
                          <p:grpSpPr>
                            <a:xfrm>
                              <a:off x="4579164" y="3203653"/>
                              <a:ext cx="1244833" cy="1020397"/>
                              <a:chOff x="4579164" y="3203653"/>
                              <a:chExt cx="1244833" cy="1020397"/>
                            </a:xfrm>
                          </p:grpSpPr>
                          <p:sp>
                            <p:nvSpPr>
                              <p:cNvPr id="10271" name="Google Shape;10271;p59"/>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59"/>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59"/>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59"/>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59"/>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59"/>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59"/>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59"/>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59"/>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59"/>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59"/>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59"/>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59"/>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4" name="Google Shape;10284;p59"/>
                              <p:cNvGrpSpPr/>
                              <p:nvPr/>
                            </p:nvGrpSpPr>
                            <p:grpSpPr>
                              <a:xfrm>
                                <a:off x="4579164" y="3203653"/>
                                <a:ext cx="1244833" cy="1020397"/>
                                <a:chOff x="4579164" y="3203653"/>
                                <a:chExt cx="1244833" cy="1020397"/>
                              </a:xfrm>
                            </p:grpSpPr>
                            <p:sp>
                              <p:nvSpPr>
                                <p:cNvPr id="10285" name="Google Shape;10285;p59"/>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59"/>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59"/>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59"/>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59"/>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59"/>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59"/>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92" name="Google Shape;10292;p59"/>
                                <p:cNvGrpSpPr/>
                                <p:nvPr/>
                              </p:nvGrpSpPr>
                              <p:grpSpPr>
                                <a:xfrm>
                                  <a:off x="4579164" y="3203653"/>
                                  <a:ext cx="1244833" cy="1020397"/>
                                  <a:chOff x="4579164" y="3203653"/>
                                  <a:chExt cx="1244833" cy="1020397"/>
                                </a:xfrm>
                              </p:grpSpPr>
                              <p:sp>
                                <p:nvSpPr>
                                  <p:cNvPr id="10293" name="Google Shape;10293;p59"/>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59"/>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59"/>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59"/>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59"/>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98" name="Google Shape;10298;p59"/>
                                  <p:cNvGrpSpPr/>
                                  <p:nvPr/>
                                </p:nvGrpSpPr>
                                <p:grpSpPr>
                                  <a:xfrm>
                                    <a:off x="4579164" y="3203653"/>
                                    <a:ext cx="1244833" cy="1020397"/>
                                    <a:chOff x="4579164" y="3203653"/>
                                    <a:chExt cx="1244833" cy="1020397"/>
                                  </a:xfrm>
                                </p:grpSpPr>
                                <p:sp>
                                  <p:nvSpPr>
                                    <p:cNvPr id="10299" name="Google Shape;10299;p59"/>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59"/>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59"/>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59"/>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0303" name="Google Shape;10303;p59"/>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59"/>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59"/>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306" name="Google Shape;10306;p59"/>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10307" name="Google Shape;10307;p59"/>
              <p:cNvGrpSpPr/>
              <p:nvPr/>
            </p:nvGrpSpPr>
            <p:grpSpPr>
              <a:xfrm>
                <a:off x="4595437" y="3598775"/>
                <a:ext cx="37776" cy="32451"/>
                <a:chOff x="4595437" y="3598775"/>
                <a:chExt cx="37776" cy="32451"/>
              </a:xfrm>
            </p:grpSpPr>
            <p:sp>
              <p:nvSpPr>
                <p:cNvPr id="10308" name="Google Shape;10308;p59"/>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59"/>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0" name="Google Shape;10310;p59"/>
              <p:cNvGrpSpPr/>
              <p:nvPr/>
            </p:nvGrpSpPr>
            <p:grpSpPr>
              <a:xfrm>
                <a:off x="4641864" y="3524443"/>
                <a:ext cx="37776" cy="32380"/>
                <a:chOff x="4641864" y="3524443"/>
                <a:chExt cx="37776" cy="32380"/>
              </a:xfrm>
            </p:grpSpPr>
            <p:sp>
              <p:nvSpPr>
                <p:cNvPr id="10311" name="Google Shape;10311;p59"/>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59"/>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3" name="Google Shape;10313;p59"/>
              <p:cNvGrpSpPr/>
              <p:nvPr/>
            </p:nvGrpSpPr>
            <p:grpSpPr>
              <a:xfrm>
                <a:off x="4648431" y="3893901"/>
                <a:ext cx="37776" cy="32357"/>
                <a:chOff x="4648431" y="3893901"/>
                <a:chExt cx="37776" cy="32357"/>
              </a:xfrm>
            </p:grpSpPr>
            <p:sp>
              <p:nvSpPr>
                <p:cNvPr id="10314" name="Google Shape;10314;p59"/>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59"/>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6" name="Google Shape;10316;p59"/>
              <p:cNvGrpSpPr/>
              <p:nvPr/>
            </p:nvGrpSpPr>
            <p:grpSpPr>
              <a:xfrm>
                <a:off x="4567752" y="3722908"/>
                <a:ext cx="37870" cy="32380"/>
                <a:chOff x="4567752" y="3722908"/>
                <a:chExt cx="37870" cy="32380"/>
              </a:xfrm>
            </p:grpSpPr>
            <p:sp>
              <p:nvSpPr>
                <p:cNvPr id="10317" name="Google Shape;10317;p59"/>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59"/>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9" name="Google Shape;10319;p59"/>
              <p:cNvGrpSpPr/>
              <p:nvPr/>
            </p:nvGrpSpPr>
            <p:grpSpPr>
              <a:xfrm>
                <a:off x="4617506" y="3652052"/>
                <a:ext cx="37783" cy="32357"/>
                <a:chOff x="4617506" y="3652052"/>
                <a:chExt cx="37783" cy="32357"/>
              </a:xfrm>
            </p:grpSpPr>
            <p:sp>
              <p:nvSpPr>
                <p:cNvPr id="10320" name="Google Shape;10320;p59"/>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59"/>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2" name="Google Shape;10322;p59"/>
              <p:cNvGrpSpPr/>
              <p:nvPr/>
            </p:nvGrpSpPr>
            <p:grpSpPr>
              <a:xfrm>
                <a:off x="4739005" y="3554149"/>
                <a:ext cx="37870" cy="32357"/>
                <a:chOff x="4739005" y="3554149"/>
                <a:chExt cx="37870" cy="32357"/>
              </a:xfrm>
            </p:grpSpPr>
            <p:sp>
              <p:nvSpPr>
                <p:cNvPr id="10323" name="Google Shape;10323;p59"/>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59"/>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5" name="Google Shape;10325;p59"/>
              <p:cNvGrpSpPr/>
              <p:nvPr/>
            </p:nvGrpSpPr>
            <p:grpSpPr>
              <a:xfrm>
                <a:off x="4806557" y="3630258"/>
                <a:ext cx="37776" cy="32364"/>
                <a:chOff x="4806557" y="3630258"/>
                <a:chExt cx="37776" cy="32364"/>
              </a:xfrm>
            </p:grpSpPr>
            <p:sp>
              <p:nvSpPr>
                <p:cNvPr id="10326" name="Google Shape;10326;p59"/>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59"/>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8" name="Google Shape;10328;p59"/>
              <p:cNvGrpSpPr/>
              <p:nvPr/>
            </p:nvGrpSpPr>
            <p:grpSpPr>
              <a:xfrm>
                <a:off x="4737007" y="4004357"/>
                <a:ext cx="37870" cy="32357"/>
                <a:chOff x="4737007" y="4004357"/>
                <a:chExt cx="37870" cy="32357"/>
              </a:xfrm>
            </p:grpSpPr>
            <p:sp>
              <p:nvSpPr>
                <p:cNvPr id="10329" name="Google Shape;10329;p59"/>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59"/>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1" name="Google Shape;10331;p59"/>
              <p:cNvGrpSpPr/>
              <p:nvPr/>
            </p:nvGrpSpPr>
            <p:grpSpPr>
              <a:xfrm>
                <a:off x="4773634" y="4208627"/>
                <a:ext cx="37776" cy="32357"/>
                <a:chOff x="4773634" y="4208627"/>
                <a:chExt cx="37776" cy="32357"/>
              </a:xfrm>
            </p:grpSpPr>
            <p:sp>
              <p:nvSpPr>
                <p:cNvPr id="10332" name="Google Shape;10332;p59"/>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59"/>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4" name="Google Shape;10334;p59"/>
              <p:cNvGrpSpPr/>
              <p:nvPr/>
            </p:nvGrpSpPr>
            <p:grpSpPr>
              <a:xfrm>
                <a:off x="4888282" y="4074764"/>
                <a:ext cx="37776" cy="32451"/>
                <a:chOff x="4888282" y="4074764"/>
                <a:chExt cx="37776" cy="32451"/>
              </a:xfrm>
            </p:grpSpPr>
            <p:sp>
              <p:nvSpPr>
                <p:cNvPr id="10335" name="Google Shape;10335;p59"/>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59"/>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7" name="Google Shape;10337;p59"/>
              <p:cNvGrpSpPr/>
              <p:nvPr/>
            </p:nvGrpSpPr>
            <p:grpSpPr>
              <a:xfrm>
                <a:off x="4901315" y="3804271"/>
                <a:ext cx="37776" cy="32364"/>
                <a:chOff x="4901315" y="3804271"/>
                <a:chExt cx="37776" cy="32364"/>
              </a:xfrm>
            </p:grpSpPr>
            <p:sp>
              <p:nvSpPr>
                <p:cNvPr id="10338" name="Google Shape;10338;p59"/>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59"/>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59"/>
              <p:cNvGrpSpPr/>
              <p:nvPr/>
            </p:nvGrpSpPr>
            <p:grpSpPr>
              <a:xfrm>
                <a:off x="4866394" y="3715035"/>
                <a:ext cx="37846" cy="32357"/>
                <a:chOff x="4866394" y="3715035"/>
                <a:chExt cx="37846" cy="32357"/>
              </a:xfrm>
            </p:grpSpPr>
            <p:sp>
              <p:nvSpPr>
                <p:cNvPr id="10341" name="Google Shape;10341;p59"/>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59"/>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3" name="Google Shape;10343;p59"/>
              <p:cNvGrpSpPr/>
              <p:nvPr/>
            </p:nvGrpSpPr>
            <p:grpSpPr>
              <a:xfrm>
                <a:off x="4979233" y="3839798"/>
                <a:ext cx="37878" cy="32420"/>
                <a:chOff x="4979233" y="3839798"/>
                <a:chExt cx="37878" cy="32420"/>
              </a:xfrm>
            </p:grpSpPr>
            <p:sp>
              <p:nvSpPr>
                <p:cNvPr id="10344" name="Google Shape;10344;p59"/>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59"/>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6" name="Google Shape;10346;p59"/>
              <p:cNvGrpSpPr/>
              <p:nvPr/>
            </p:nvGrpSpPr>
            <p:grpSpPr>
              <a:xfrm>
                <a:off x="4790662" y="3679147"/>
                <a:ext cx="37783" cy="32380"/>
                <a:chOff x="4790662" y="3679147"/>
                <a:chExt cx="37783" cy="32380"/>
              </a:xfrm>
            </p:grpSpPr>
            <p:sp>
              <p:nvSpPr>
                <p:cNvPr id="10347" name="Google Shape;10347;p59"/>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59"/>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9" name="Google Shape;10349;p59"/>
              <p:cNvGrpSpPr/>
              <p:nvPr/>
            </p:nvGrpSpPr>
            <p:grpSpPr>
              <a:xfrm>
                <a:off x="4857263" y="3557861"/>
                <a:ext cx="37776" cy="32357"/>
                <a:chOff x="4857263" y="3557861"/>
                <a:chExt cx="37776" cy="32357"/>
              </a:xfrm>
            </p:grpSpPr>
            <p:sp>
              <p:nvSpPr>
                <p:cNvPr id="10350" name="Google Shape;10350;p59"/>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59"/>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2" name="Google Shape;10352;p59"/>
              <p:cNvGrpSpPr/>
              <p:nvPr/>
            </p:nvGrpSpPr>
            <p:grpSpPr>
              <a:xfrm>
                <a:off x="4883902" y="3648033"/>
                <a:ext cx="37783" cy="32380"/>
                <a:chOff x="4883902" y="3648033"/>
                <a:chExt cx="37783" cy="32380"/>
              </a:xfrm>
            </p:grpSpPr>
            <p:sp>
              <p:nvSpPr>
                <p:cNvPr id="10353" name="Google Shape;10353;p59"/>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59"/>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5" name="Google Shape;10355;p59"/>
              <p:cNvGrpSpPr/>
              <p:nvPr/>
            </p:nvGrpSpPr>
            <p:grpSpPr>
              <a:xfrm>
                <a:off x="4907780" y="3347220"/>
                <a:ext cx="37878" cy="32357"/>
                <a:chOff x="4907780" y="3347220"/>
                <a:chExt cx="37878" cy="32357"/>
              </a:xfrm>
            </p:grpSpPr>
            <p:sp>
              <p:nvSpPr>
                <p:cNvPr id="10356" name="Google Shape;10356;p59"/>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59"/>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8" name="Google Shape;10358;p59"/>
              <p:cNvGrpSpPr/>
              <p:nvPr/>
            </p:nvGrpSpPr>
            <p:grpSpPr>
              <a:xfrm>
                <a:off x="5065048" y="3738150"/>
                <a:ext cx="37783" cy="32364"/>
                <a:chOff x="5065048" y="3738150"/>
                <a:chExt cx="37783" cy="32364"/>
              </a:xfrm>
            </p:grpSpPr>
            <p:sp>
              <p:nvSpPr>
                <p:cNvPr id="10359" name="Google Shape;10359;p59"/>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59"/>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1" name="Google Shape;10361;p59"/>
              <p:cNvGrpSpPr/>
              <p:nvPr/>
            </p:nvGrpSpPr>
            <p:grpSpPr>
              <a:xfrm>
                <a:off x="5071616" y="3284615"/>
                <a:ext cx="37783" cy="32357"/>
                <a:chOff x="5071616" y="3284615"/>
                <a:chExt cx="37783" cy="32357"/>
              </a:xfrm>
            </p:grpSpPr>
            <p:sp>
              <p:nvSpPr>
                <p:cNvPr id="10362" name="Google Shape;10362;p59"/>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59"/>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4" name="Google Shape;10364;p59"/>
              <p:cNvGrpSpPr/>
              <p:nvPr/>
            </p:nvGrpSpPr>
            <p:grpSpPr>
              <a:xfrm>
                <a:off x="5389291" y="3759921"/>
                <a:ext cx="37783" cy="32380"/>
                <a:chOff x="5389291" y="3759921"/>
                <a:chExt cx="37783" cy="32380"/>
              </a:xfrm>
            </p:grpSpPr>
            <p:sp>
              <p:nvSpPr>
                <p:cNvPr id="10365" name="Google Shape;10365;p59"/>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59"/>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59"/>
              <p:cNvGrpSpPr/>
              <p:nvPr/>
            </p:nvGrpSpPr>
            <p:grpSpPr>
              <a:xfrm>
                <a:off x="5431534" y="3632932"/>
                <a:ext cx="37878" cy="32451"/>
                <a:chOff x="5431534" y="3632932"/>
                <a:chExt cx="37878" cy="32451"/>
              </a:xfrm>
            </p:grpSpPr>
            <p:sp>
              <p:nvSpPr>
                <p:cNvPr id="10368" name="Google Shape;10368;p59"/>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59"/>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59"/>
              <p:cNvGrpSpPr/>
              <p:nvPr/>
            </p:nvGrpSpPr>
            <p:grpSpPr>
              <a:xfrm>
                <a:off x="5540755" y="3544829"/>
                <a:ext cx="37783" cy="32357"/>
                <a:chOff x="5540755" y="3544829"/>
                <a:chExt cx="37783" cy="32357"/>
              </a:xfrm>
            </p:grpSpPr>
            <p:sp>
              <p:nvSpPr>
                <p:cNvPr id="10371" name="Google Shape;10371;p59"/>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59"/>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3" name="Google Shape;10373;p59"/>
              <p:cNvGrpSpPr/>
              <p:nvPr/>
            </p:nvGrpSpPr>
            <p:grpSpPr>
              <a:xfrm>
                <a:off x="5579293" y="3412107"/>
                <a:ext cx="37776" cy="32357"/>
                <a:chOff x="5579293" y="3412107"/>
                <a:chExt cx="37776" cy="32357"/>
              </a:xfrm>
            </p:grpSpPr>
            <p:sp>
              <p:nvSpPr>
                <p:cNvPr id="10374" name="Google Shape;10374;p59"/>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59"/>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59"/>
              <p:cNvGrpSpPr/>
              <p:nvPr/>
            </p:nvGrpSpPr>
            <p:grpSpPr>
              <a:xfrm>
                <a:off x="5801346" y="3284615"/>
                <a:ext cx="37783" cy="32357"/>
                <a:chOff x="5801346" y="3284615"/>
                <a:chExt cx="37783" cy="32357"/>
              </a:xfrm>
            </p:grpSpPr>
            <p:sp>
              <p:nvSpPr>
                <p:cNvPr id="10377" name="Google Shape;10377;p59"/>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59"/>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9" name="Google Shape;10379;p59"/>
              <p:cNvGrpSpPr/>
              <p:nvPr/>
            </p:nvGrpSpPr>
            <p:grpSpPr>
              <a:xfrm>
                <a:off x="5763578" y="3399067"/>
                <a:ext cx="37776" cy="32364"/>
                <a:chOff x="5763578" y="3399067"/>
                <a:chExt cx="37776" cy="32364"/>
              </a:xfrm>
            </p:grpSpPr>
            <p:sp>
              <p:nvSpPr>
                <p:cNvPr id="10380" name="Google Shape;10380;p59"/>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59"/>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2" name="Google Shape;10382;p59"/>
              <p:cNvGrpSpPr/>
              <p:nvPr/>
            </p:nvGrpSpPr>
            <p:grpSpPr>
              <a:xfrm>
                <a:off x="5395858" y="3230952"/>
                <a:ext cx="37776" cy="32364"/>
                <a:chOff x="5395858" y="3230952"/>
                <a:chExt cx="37776" cy="32364"/>
              </a:xfrm>
            </p:grpSpPr>
            <p:sp>
              <p:nvSpPr>
                <p:cNvPr id="10383" name="Google Shape;10383;p59"/>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59"/>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5" name="Google Shape;10385;p59"/>
              <p:cNvGrpSpPr/>
              <p:nvPr/>
            </p:nvGrpSpPr>
            <p:grpSpPr>
              <a:xfrm>
                <a:off x="5264088" y="3188237"/>
                <a:ext cx="37776" cy="32357"/>
                <a:chOff x="5264088" y="3188237"/>
                <a:chExt cx="37776" cy="32357"/>
              </a:xfrm>
            </p:grpSpPr>
            <p:sp>
              <p:nvSpPr>
                <p:cNvPr id="10386" name="Google Shape;10386;p59"/>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59"/>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8" name="Google Shape;10388;p59"/>
              <p:cNvGrpSpPr/>
              <p:nvPr/>
            </p:nvGrpSpPr>
            <p:grpSpPr>
              <a:xfrm>
                <a:off x="5585758" y="3237425"/>
                <a:ext cx="37878" cy="32357"/>
                <a:chOff x="5585758" y="3237425"/>
                <a:chExt cx="37878" cy="32357"/>
              </a:xfrm>
            </p:grpSpPr>
            <p:sp>
              <p:nvSpPr>
                <p:cNvPr id="10389" name="Google Shape;10389;p59"/>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59"/>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1" name="Google Shape;10391;p59"/>
              <p:cNvGrpSpPr/>
              <p:nvPr/>
            </p:nvGrpSpPr>
            <p:grpSpPr>
              <a:xfrm>
                <a:off x="4874196" y="3291088"/>
                <a:ext cx="37878" cy="32451"/>
                <a:chOff x="4874196" y="3291088"/>
                <a:chExt cx="37878" cy="32451"/>
              </a:xfrm>
            </p:grpSpPr>
            <p:sp>
              <p:nvSpPr>
                <p:cNvPr id="10392" name="Google Shape;10392;p59"/>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59"/>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4" name="Google Shape;10394;p59"/>
              <p:cNvGrpSpPr/>
              <p:nvPr/>
            </p:nvGrpSpPr>
            <p:grpSpPr>
              <a:xfrm>
                <a:off x="5197770" y="3785466"/>
                <a:ext cx="37783" cy="32427"/>
                <a:chOff x="5197770" y="3785466"/>
                <a:chExt cx="37783" cy="32427"/>
              </a:xfrm>
            </p:grpSpPr>
            <p:sp>
              <p:nvSpPr>
                <p:cNvPr id="10395" name="Google Shape;10395;p59"/>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59"/>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7" name="Google Shape;10397;p59"/>
              <p:cNvGrpSpPr/>
              <p:nvPr/>
            </p:nvGrpSpPr>
            <p:grpSpPr>
              <a:xfrm>
                <a:off x="5177699" y="3492117"/>
                <a:ext cx="37776" cy="32357"/>
                <a:chOff x="5177699" y="3492117"/>
                <a:chExt cx="37776" cy="32357"/>
              </a:xfrm>
            </p:grpSpPr>
            <p:sp>
              <p:nvSpPr>
                <p:cNvPr id="10398" name="Google Shape;10398;p59"/>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59"/>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0" name="Google Shape;10400;p59"/>
              <p:cNvGrpSpPr/>
              <p:nvPr/>
            </p:nvGrpSpPr>
            <p:grpSpPr>
              <a:xfrm>
                <a:off x="5349431" y="3622346"/>
                <a:ext cx="37870" cy="32380"/>
                <a:chOff x="5349431" y="3622346"/>
                <a:chExt cx="37870" cy="32380"/>
              </a:xfrm>
            </p:grpSpPr>
            <p:sp>
              <p:nvSpPr>
                <p:cNvPr id="10401" name="Google Shape;10401;p59"/>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59"/>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3" name="Google Shape;10403;p59"/>
              <p:cNvGrpSpPr/>
              <p:nvPr/>
            </p:nvGrpSpPr>
            <p:grpSpPr>
              <a:xfrm>
                <a:off x="5068855" y="3563980"/>
                <a:ext cx="53954" cy="46223"/>
                <a:chOff x="5068855" y="3563980"/>
                <a:chExt cx="53954" cy="46223"/>
              </a:xfrm>
            </p:grpSpPr>
            <p:sp>
              <p:nvSpPr>
                <p:cNvPr id="10404" name="Google Shape;10404;p59"/>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59"/>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59"/>
              <p:cNvGrpSpPr/>
              <p:nvPr/>
            </p:nvGrpSpPr>
            <p:grpSpPr>
              <a:xfrm>
                <a:off x="5037654" y="3392507"/>
                <a:ext cx="37870" cy="32451"/>
                <a:chOff x="5037654" y="3392507"/>
                <a:chExt cx="37870" cy="32451"/>
              </a:xfrm>
            </p:grpSpPr>
            <p:sp>
              <p:nvSpPr>
                <p:cNvPr id="10407" name="Google Shape;10407;p59"/>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59"/>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9" name="Google Shape;10409;p59"/>
              <p:cNvGrpSpPr/>
              <p:nvPr/>
            </p:nvGrpSpPr>
            <p:grpSpPr>
              <a:xfrm>
                <a:off x="5456560" y="3368629"/>
                <a:ext cx="37870" cy="32451"/>
                <a:chOff x="5456560" y="3368629"/>
                <a:chExt cx="37870" cy="32451"/>
              </a:xfrm>
            </p:grpSpPr>
            <p:sp>
              <p:nvSpPr>
                <p:cNvPr id="10410" name="Google Shape;10410;p59"/>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59"/>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2" name="Google Shape;10412;p59"/>
              <p:cNvGrpSpPr/>
              <p:nvPr/>
            </p:nvGrpSpPr>
            <p:grpSpPr>
              <a:xfrm>
                <a:off x="4755749" y="3501516"/>
                <a:ext cx="46246" cy="39608"/>
                <a:chOff x="4755749" y="3501516"/>
                <a:chExt cx="46246" cy="39608"/>
              </a:xfrm>
            </p:grpSpPr>
            <p:sp>
              <p:nvSpPr>
                <p:cNvPr id="10413" name="Google Shape;10413;p59"/>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59"/>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5" name="Google Shape;10415;p59"/>
              <p:cNvGrpSpPr/>
              <p:nvPr/>
            </p:nvGrpSpPr>
            <p:grpSpPr>
              <a:xfrm>
                <a:off x="4681346" y="3485582"/>
                <a:ext cx="37783" cy="32427"/>
                <a:chOff x="4681346" y="3485582"/>
                <a:chExt cx="37783" cy="32427"/>
              </a:xfrm>
            </p:grpSpPr>
            <p:sp>
              <p:nvSpPr>
                <p:cNvPr id="10416" name="Google Shape;10416;p59"/>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59"/>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8" name="Google Shape;10418;p59"/>
              <p:cNvGrpSpPr/>
              <p:nvPr/>
            </p:nvGrpSpPr>
            <p:grpSpPr>
              <a:xfrm>
                <a:off x="4767067" y="3291088"/>
                <a:ext cx="37878" cy="32451"/>
                <a:chOff x="4767067" y="3291088"/>
                <a:chExt cx="37878" cy="32451"/>
              </a:xfrm>
            </p:grpSpPr>
            <p:sp>
              <p:nvSpPr>
                <p:cNvPr id="10419" name="Google Shape;10419;p59"/>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59"/>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1" name="Google Shape;10421;p59"/>
              <p:cNvGrpSpPr/>
              <p:nvPr/>
            </p:nvGrpSpPr>
            <p:grpSpPr>
              <a:xfrm>
                <a:off x="4687819" y="3405539"/>
                <a:ext cx="37776" cy="32451"/>
                <a:chOff x="4687819" y="3405539"/>
                <a:chExt cx="37776" cy="32451"/>
              </a:xfrm>
            </p:grpSpPr>
            <p:sp>
              <p:nvSpPr>
                <p:cNvPr id="10422" name="Google Shape;10422;p59"/>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59"/>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4" name="Google Shape;10424;p59"/>
              <p:cNvGrpSpPr/>
              <p:nvPr/>
            </p:nvGrpSpPr>
            <p:grpSpPr>
              <a:xfrm>
                <a:off x="4923101" y="3444809"/>
                <a:ext cx="52813" cy="45318"/>
                <a:chOff x="4923101" y="3444809"/>
                <a:chExt cx="52813" cy="45318"/>
              </a:xfrm>
            </p:grpSpPr>
            <p:sp>
              <p:nvSpPr>
                <p:cNvPr id="10425" name="Google Shape;10425;p59"/>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59"/>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7" name="Google Shape;10427;p59"/>
              <p:cNvGrpSpPr/>
              <p:nvPr/>
            </p:nvGrpSpPr>
            <p:grpSpPr>
              <a:xfrm>
                <a:off x="4846040" y="3654750"/>
                <a:ext cx="31405" cy="26993"/>
                <a:chOff x="4846040" y="3654750"/>
                <a:chExt cx="31405" cy="26993"/>
              </a:xfrm>
            </p:grpSpPr>
            <p:sp>
              <p:nvSpPr>
                <p:cNvPr id="10428" name="Google Shape;10428;p59"/>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59"/>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0" name="Google Shape;10430;p59"/>
              <p:cNvGrpSpPr/>
              <p:nvPr/>
            </p:nvGrpSpPr>
            <p:grpSpPr>
              <a:xfrm>
                <a:off x="4925673" y="3691700"/>
                <a:ext cx="40253" cy="34472"/>
                <a:chOff x="4925673" y="3691700"/>
                <a:chExt cx="40253" cy="34472"/>
              </a:xfrm>
            </p:grpSpPr>
            <p:sp>
              <p:nvSpPr>
                <p:cNvPr id="10431" name="Google Shape;10431;p59"/>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59"/>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3" name="Google Shape;10433;p59"/>
              <p:cNvGrpSpPr/>
              <p:nvPr/>
            </p:nvGrpSpPr>
            <p:grpSpPr>
              <a:xfrm>
                <a:off x="4894653" y="3740848"/>
                <a:ext cx="31405" cy="26906"/>
                <a:chOff x="4894653" y="3740848"/>
                <a:chExt cx="31405" cy="26906"/>
              </a:xfrm>
            </p:grpSpPr>
            <p:sp>
              <p:nvSpPr>
                <p:cNvPr id="10434" name="Google Shape;10434;p59"/>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59"/>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59"/>
              <p:cNvGrpSpPr/>
              <p:nvPr/>
            </p:nvGrpSpPr>
            <p:grpSpPr>
              <a:xfrm>
                <a:off x="4962300" y="3696348"/>
                <a:ext cx="38255" cy="32773"/>
                <a:chOff x="4962300" y="3696348"/>
                <a:chExt cx="38255" cy="32773"/>
              </a:xfrm>
            </p:grpSpPr>
            <p:sp>
              <p:nvSpPr>
                <p:cNvPr id="10437" name="Google Shape;10437;p59"/>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59"/>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9" name="Google Shape;10439;p59"/>
              <p:cNvGrpSpPr/>
              <p:nvPr/>
            </p:nvGrpSpPr>
            <p:grpSpPr>
              <a:xfrm>
                <a:off x="4980185" y="3743349"/>
                <a:ext cx="31499" cy="26969"/>
                <a:chOff x="4980185" y="3743349"/>
                <a:chExt cx="31499" cy="26969"/>
              </a:xfrm>
            </p:grpSpPr>
            <p:sp>
              <p:nvSpPr>
                <p:cNvPr id="10440" name="Google Shape;10440;p59"/>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59"/>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2" name="Google Shape;10442;p59"/>
              <p:cNvGrpSpPr/>
              <p:nvPr/>
            </p:nvGrpSpPr>
            <p:grpSpPr>
              <a:xfrm>
                <a:off x="5013768" y="3734312"/>
                <a:ext cx="31499" cy="26969"/>
                <a:chOff x="5013768" y="3734312"/>
                <a:chExt cx="31499" cy="26969"/>
              </a:xfrm>
            </p:grpSpPr>
            <p:sp>
              <p:nvSpPr>
                <p:cNvPr id="10443" name="Google Shape;10443;p59"/>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59"/>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5" name="Google Shape;10445;p59"/>
              <p:cNvGrpSpPr/>
              <p:nvPr/>
            </p:nvGrpSpPr>
            <p:grpSpPr>
              <a:xfrm>
                <a:off x="5036703" y="3764545"/>
                <a:ext cx="31499" cy="26898"/>
                <a:chOff x="5036703" y="3764545"/>
                <a:chExt cx="31499" cy="26898"/>
              </a:xfrm>
            </p:grpSpPr>
            <p:sp>
              <p:nvSpPr>
                <p:cNvPr id="10446" name="Google Shape;10446;p59"/>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59"/>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8" name="Google Shape;10448;p59"/>
              <p:cNvGrpSpPr/>
              <p:nvPr/>
            </p:nvGrpSpPr>
            <p:grpSpPr>
              <a:xfrm>
                <a:off x="4953546" y="3768352"/>
                <a:ext cx="31405" cy="26898"/>
                <a:chOff x="4953546" y="3768352"/>
                <a:chExt cx="31405" cy="26898"/>
              </a:xfrm>
            </p:grpSpPr>
            <p:sp>
              <p:nvSpPr>
                <p:cNvPr id="10449" name="Google Shape;10449;p59"/>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59"/>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1" name="Google Shape;10451;p59"/>
              <p:cNvGrpSpPr/>
              <p:nvPr/>
            </p:nvGrpSpPr>
            <p:grpSpPr>
              <a:xfrm>
                <a:off x="4964770" y="3814016"/>
                <a:ext cx="31499" cy="26993"/>
                <a:chOff x="4964770" y="3814016"/>
                <a:chExt cx="31499" cy="26993"/>
              </a:xfrm>
            </p:grpSpPr>
            <p:sp>
              <p:nvSpPr>
                <p:cNvPr id="10452" name="Google Shape;10452;p59"/>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59"/>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4" name="Google Shape;10454;p59"/>
              <p:cNvGrpSpPr/>
              <p:nvPr/>
            </p:nvGrpSpPr>
            <p:grpSpPr>
              <a:xfrm>
                <a:off x="4923290" y="3800504"/>
                <a:ext cx="31468" cy="26898"/>
                <a:chOff x="4923290" y="3800504"/>
                <a:chExt cx="31468" cy="26898"/>
              </a:xfrm>
            </p:grpSpPr>
            <p:sp>
              <p:nvSpPr>
                <p:cNvPr id="10455" name="Google Shape;10455;p59"/>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59"/>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7" name="Google Shape;10457;p59"/>
              <p:cNvGrpSpPr/>
              <p:nvPr/>
            </p:nvGrpSpPr>
            <p:grpSpPr>
              <a:xfrm>
                <a:off x="5108534" y="3650943"/>
                <a:ext cx="31405" cy="26993"/>
                <a:chOff x="5108534" y="3650943"/>
                <a:chExt cx="31405" cy="26993"/>
              </a:xfrm>
            </p:grpSpPr>
            <p:sp>
              <p:nvSpPr>
                <p:cNvPr id="10458" name="Google Shape;10458;p59"/>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59"/>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0" name="Google Shape;10460;p59"/>
              <p:cNvGrpSpPr/>
              <p:nvPr/>
            </p:nvGrpSpPr>
            <p:grpSpPr>
              <a:xfrm>
                <a:off x="5119380" y="3760739"/>
                <a:ext cx="31499" cy="26993"/>
                <a:chOff x="5119380" y="3760739"/>
                <a:chExt cx="31499" cy="26993"/>
              </a:xfrm>
            </p:grpSpPr>
            <p:sp>
              <p:nvSpPr>
                <p:cNvPr id="10461" name="Google Shape;10461;p59"/>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59"/>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3" name="Google Shape;10463;p59"/>
              <p:cNvGrpSpPr/>
              <p:nvPr/>
            </p:nvGrpSpPr>
            <p:grpSpPr>
              <a:xfrm>
                <a:off x="5119380" y="3788235"/>
                <a:ext cx="31499" cy="26993"/>
                <a:chOff x="5119380" y="3788235"/>
                <a:chExt cx="31499" cy="26993"/>
              </a:xfrm>
            </p:grpSpPr>
            <p:sp>
              <p:nvSpPr>
                <p:cNvPr id="10464" name="Google Shape;10464;p59"/>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59"/>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6" name="Google Shape;10466;p59"/>
              <p:cNvGrpSpPr/>
              <p:nvPr/>
            </p:nvGrpSpPr>
            <p:grpSpPr>
              <a:xfrm>
                <a:off x="5158005" y="3875284"/>
                <a:ext cx="31405" cy="27001"/>
                <a:chOff x="5158005" y="3875284"/>
                <a:chExt cx="31405" cy="27001"/>
              </a:xfrm>
            </p:grpSpPr>
            <p:sp>
              <p:nvSpPr>
                <p:cNvPr id="10467" name="Google Shape;10467;p59"/>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59"/>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9" name="Google Shape;10469;p59"/>
              <p:cNvGrpSpPr/>
              <p:nvPr/>
            </p:nvGrpSpPr>
            <p:grpSpPr>
              <a:xfrm>
                <a:off x="5233163" y="3764545"/>
                <a:ext cx="31499" cy="26898"/>
                <a:chOff x="5233163" y="3764545"/>
                <a:chExt cx="31499" cy="26898"/>
              </a:xfrm>
            </p:grpSpPr>
            <p:sp>
              <p:nvSpPr>
                <p:cNvPr id="10470" name="Google Shape;10470;p59"/>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59"/>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2" name="Google Shape;10472;p59"/>
              <p:cNvGrpSpPr/>
              <p:nvPr/>
            </p:nvGrpSpPr>
            <p:grpSpPr>
              <a:xfrm>
                <a:off x="5276168" y="3805545"/>
                <a:ext cx="31499" cy="26906"/>
                <a:chOff x="5276168" y="3805545"/>
                <a:chExt cx="31499" cy="26906"/>
              </a:xfrm>
            </p:grpSpPr>
            <p:sp>
              <p:nvSpPr>
                <p:cNvPr id="10473" name="Google Shape;10473;p59"/>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59"/>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5" name="Google Shape;10475;p59"/>
              <p:cNvGrpSpPr/>
              <p:nvPr/>
            </p:nvGrpSpPr>
            <p:grpSpPr>
              <a:xfrm>
                <a:off x="5294053" y="3851933"/>
                <a:ext cx="31405" cy="26945"/>
                <a:chOff x="5294053" y="3851933"/>
                <a:chExt cx="31405" cy="26945"/>
              </a:xfrm>
            </p:grpSpPr>
            <p:sp>
              <p:nvSpPr>
                <p:cNvPr id="10476" name="Google Shape;10476;p59"/>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59"/>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8" name="Google Shape;10478;p59"/>
              <p:cNvGrpSpPr/>
              <p:nvPr/>
            </p:nvGrpSpPr>
            <p:grpSpPr>
              <a:xfrm>
                <a:off x="5341723" y="3851902"/>
                <a:ext cx="31405" cy="26977"/>
                <a:chOff x="5341723" y="3851902"/>
                <a:chExt cx="31405" cy="26977"/>
              </a:xfrm>
            </p:grpSpPr>
            <p:sp>
              <p:nvSpPr>
                <p:cNvPr id="10479" name="Google Shape;10479;p59"/>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59"/>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1" name="Google Shape;10481;p59"/>
              <p:cNvGrpSpPr/>
              <p:nvPr/>
            </p:nvGrpSpPr>
            <p:grpSpPr>
              <a:xfrm>
                <a:off x="5054871" y="3507855"/>
                <a:ext cx="31405" cy="26993"/>
                <a:chOff x="5054871" y="3507855"/>
                <a:chExt cx="31405" cy="26993"/>
              </a:xfrm>
            </p:grpSpPr>
            <p:sp>
              <p:nvSpPr>
                <p:cNvPr id="10482" name="Google Shape;10482;p59"/>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59"/>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4" name="Google Shape;10484;p59"/>
              <p:cNvGrpSpPr/>
              <p:nvPr/>
            </p:nvGrpSpPr>
            <p:grpSpPr>
              <a:xfrm>
                <a:off x="4876579" y="3675325"/>
                <a:ext cx="31405" cy="26969"/>
                <a:chOff x="4876579" y="3675325"/>
                <a:chExt cx="31405" cy="26969"/>
              </a:xfrm>
            </p:grpSpPr>
            <p:sp>
              <p:nvSpPr>
                <p:cNvPr id="10485" name="Google Shape;10485;p59"/>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59"/>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7" name="Google Shape;10487;p59"/>
              <p:cNvGrpSpPr/>
              <p:nvPr/>
            </p:nvGrpSpPr>
            <p:grpSpPr>
              <a:xfrm>
                <a:off x="4842233" y="3688333"/>
                <a:ext cx="31405" cy="26993"/>
                <a:chOff x="4842233" y="3688333"/>
                <a:chExt cx="31405" cy="26993"/>
              </a:xfrm>
            </p:grpSpPr>
            <p:sp>
              <p:nvSpPr>
                <p:cNvPr id="10488" name="Google Shape;10488;p59"/>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59"/>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0" name="Google Shape;10490;p59"/>
              <p:cNvGrpSpPr/>
              <p:nvPr/>
            </p:nvGrpSpPr>
            <p:grpSpPr>
              <a:xfrm>
                <a:off x="5187876" y="3608032"/>
                <a:ext cx="31405" cy="27001"/>
                <a:chOff x="5187876" y="3608032"/>
                <a:chExt cx="31405" cy="27001"/>
              </a:xfrm>
            </p:grpSpPr>
            <p:sp>
              <p:nvSpPr>
                <p:cNvPr id="10491" name="Google Shape;10491;p59"/>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59"/>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3" name="Google Shape;10493;p59"/>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59"/>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5" name="Google Shape;10495;p59"/>
              <p:cNvGrpSpPr/>
              <p:nvPr/>
            </p:nvGrpSpPr>
            <p:grpSpPr>
              <a:xfrm>
                <a:off x="5269224" y="3304167"/>
                <a:ext cx="40253" cy="34402"/>
                <a:chOff x="5269224" y="3304167"/>
                <a:chExt cx="40253" cy="34402"/>
              </a:xfrm>
            </p:grpSpPr>
            <p:sp>
              <p:nvSpPr>
                <p:cNvPr id="10496" name="Google Shape;10496;p59"/>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59"/>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8" name="Google Shape;10498;p59"/>
              <p:cNvGrpSpPr/>
              <p:nvPr/>
            </p:nvGrpSpPr>
            <p:grpSpPr>
              <a:xfrm>
                <a:off x="5327354" y="3476615"/>
                <a:ext cx="49864" cy="42723"/>
                <a:chOff x="5327354" y="3476615"/>
                <a:chExt cx="49864" cy="42723"/>
              </a:xfrm>
            </p:grpSpPr>
            <p:sp>
              <p:nvSpPr>
                <p:cNvPr id="10499" name="Google Shape;10499;p59"/>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59"/>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1" name="Google Shape;10501;p59"/>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59"/>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3" name="Google Shape;10503;p59"/>
              <p:cNvGrpSpPr/>
              <p:nvPr/>
            </p:nvGrpSpPr>
            <p:grpSpPr>
              <a:xfrm>
                <a:off x="5341723" y="3775957"/>
                <a:ext cx="31405" cy="26898"/>
                <a:chOff x="5341723" y="3775957"/>
                <a:chExt cx="31405" cy="26898"/>
              </a:xfrm>
            </p:grpSpPr>
            <p:sp>
              <p:nvSpPr>
                <p:cNvPr id="10504" name="Google Shape;10504;p59"/>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59"/>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6" name="Google Shape;10506;p59"/>
              <p:cNvGrpSpPr/>
              <p:nvPr/>
            </p:nvGrpSpPr>
            <p:grpSpPr>
              <a:xfrm>
                <a:off x="5439053" y="3699274"/>
                <a:ext cx="31405" cy="26898"/>
                <a:chOff x="5439053" y="3699274"/>
                <a:chExt cx="31405" cy="26898"/>
              </a:xfrm>
            </p:grpSpPr>
            <p:sp>
              <p:nvSpPr>
                <p:cNvPr id="10507" name="Google Shape;10507;p59"/>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59"/>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9" name="Google Shape;10509;p59"/>
              <p:cNvGrpSpPr/>
              <p:nvPr/>
            </p:nvGrpSpPr>
            <p:grpSpPr>
              <a:xfrm>
                <a:off x="5412414" y="3622307"/>
                <a:ext cx="31499" cy="26993"/>
                <a:chOff x="5412414" y="3622307"/>
                <a:chExt cx="31499" cy="26993"/>
              </a:xfrm>
            </p:grpSpPr>
            <p:sp>
              <p:nvSpPr>
                <p:cNvPr id="10510" name="Google Shape;10510;p59"/>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59"/>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2" name="Google Shape;10512;p59"/>
              <p:cNvGrpSpPr/>
              <p:nvPr/>
            </p:nvGrpSpPr>
            <p:grpSpPr>
              <a:xfrm>
                <a:off x="5476254" y="3473949"/>
                <a:ext cx="26835" cy="26930"/>
                <a:chOff x="5476254" y="3473949"/>
                <a:chExt cx="26835" cy="26930"/>
              </a:xfrm>
            </p:grpSpPr>
            <p:sp>
              <p:nvSpPr>
                <p:cNvPr id="10513" name="Google Shape;10513;p59"/>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59"/>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59"/>
              <p:cNvGrpSpPr/>
              <p:nvPr/>
            </p:nvGrpSpPr>
            <p:grpSpPr>
              <a:xfrm>
                <a:off x="5564547" y="3481594"/>
                <a:ext cx="31397" cy="26898"/>
                <a:chOff x="5564547" y="3481594"/>
                <a:chExt cx="31397" cy="26898"/>
              </a:xfrm>
            </p:grpSpPr>
            <p:sp>
              <p:nvSpPr>
                <p:cNvPr id="10516" name="Google Shape;10516;p59"/>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59"/>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8" name="Google Shape;10518;p59"/>
              <p:cNvGrpSpPr/>
              <p:nvPr/>
            </p:nvGrpSpPr>
            <p:grpSpPr>
              <a:xfrm>
                <a:off x="5534101" y="3470174"/>
                <a:ext cx="31397" cy="26906"/>
                <a:chOff x="5534101" y="3470174"/>
                <a:chExt cx="31397" cy="26906"/>
              </a:xfrm>
            </p:grpSpPr>
            <p:sp>
              <p:nvSpPr>
                <p:cNvPr id="10519" name="Google Shape;10519;p59"/>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59"/>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1" name="Google Shape;10521;p59"/>
              <p:cNvGrpSpPr/>
              <p:nvPr/>
            </p:nvGrpSpPr>
            <p:grpSpPr>
              <a:xfrm>
                <a:off x="5610879" y="3314486"/>
                <a:ext cx="31499" cy="26938"/>
                <a:chOff x="5610879" y="3314486"/>
                <a:chExt cx="31499" cy="26938"/>
              </a:xfrm>
            </p:grpSpPr>
            <p:sp>
              <p:nvSpPr>
                <p:cNvPr id="10522" name="Google Shape;10522;p59"/>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59"/>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4" name="Google Shape;10524;p59"/>
              <p:cNvGrpSpPr/>
              <p:nvPr/>
            </p:nvGrpSpPr>
            <p:grpSpPr>
              <a:xfrm>
                <a:off x="4834525" y="3501382"/>
                <a:ext cx="31499" cy="26898"/>
                <a:chOff x="4834525" y="3501382"/>
                <a:chExt cx="31499" cy="26898"/>
              </a:xfrm>
            </p:grpSpPr>
            <p:sp>
              <p:nvSpPr>
                <p:cNvPr id="10525" name="Google Shape;10525;p59"/>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59"/>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59"/>
              <p:cNvGrpSpPr/>
              <p:nvPr/>
            </p:nvGrpSpPr>
            <p:grpSpPr>
              <a:xfrm>
                <a:off x="4898460" y="3580158"/>
                <a:ext cx="31405" cy="26898"/>
                <a:chOff x="4898460" y="3580158"/>
                <a:chExt cx="31405" cy="26898"/>
              </a:xfrm>
            </p:grpSpPr>
            <p:sp>
              <p:nvSpPr>
                <p:cNvPr id="10528" name="Google Shape;10528;p59"/>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59"/>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0" name="Google Shape;10530;p59"/>
              <p:cNvGrpSpPr/>
              <p:nvPr/>
            </p:nvGrpSpPr>
            <p:grpSpPr>
              <a:xfrm>
                <a:off x="4882667" y="3608032"/>
                <a:ext cx="31499" cy="27001"/>
                <a:chOff x="4882667" y="3608032"/>
                <a:chExt cx="31499" cy="27001"/>
              </a:xfrm>
            </p:grpSpPr>
            <p:sp>
              <p:nvSpPr>
                <p:cNvPr id="10531" name="Google Shape;10531;p59"/>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59"/>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3" name="Google Shape;10533;p59"/>
              <p:cNvGrpSpPr/>
              <p:nvPr/>
            </p:nvGrpSpPr>
            <p:grpSpPr>
              <a:xfrm>
                <a:off x="4843373" y="3631407"/>
                <a:ext cx="16273" cy="16186"/>
                <a:chOff x="4843373" y="3631407"/>
                <a:chExt cx="16273" cy="16186"/>
              </a:xfrm>
            </p:grpSpPr>
            <p:sp>
              <p:nvSpPr>
                <p:cNvPr id="10534" name="Google Shape;10534;p59"/>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59"/>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6" name="Google Shape;10536;p59"/>
              <p:cNvGrpSpPr/>
              <p:nvPr/>
            </p:nvGrpSpPr>
            <p:grpSpPr>
              <a:xfrm>
                <a:off x="4727773" y="3591578"/>
                <a:ext cx="31499" cy="26898"/>
                <a:chOff x="4727773" y="3591578"/>
                <a:chExt cx="31499" cy="26898"/>
              </a:xfrm>
            </p:grpSpPr>
            <p:sp>
              <p:nvSpPr>
                <p:cNvPr id="10537" name="Google Shape;10537;p59"/>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59"/>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9" name="Google Shape;10539;p59"/>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59"/>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41" name="Google Shape;10541;p59"/>
              <p:cNvGrpSpPr/>
              <p:nvPr/>
            </p:nvGrpSpPr>
            <p:grpSpPr>
              <a:xfrm>
                <a:off x="4609421" y="3577398"/>
                <a:ext cx="31499" cy="27001"/>
                <a:chOff x="4609421" y="3577398"/>
                <a:chExt cx="31499" cy="27001"/>
              </a:xfrm>
            </p:grpSpPr>
            <p:sp>
              <p:nvSpPr>
                <p:cNvPr id="10542" name="Google Shape;10542;p59"/>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59"/>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4" name="Google Shape;10544;p59"/>
              <p:cNvGrpSpPr/>
              <p:nvPr/>
            </p:nvGrpSpPr>
            <p:grpSpPr>
              <a:xfrm>
                <a:off x="4649289" y="3577398"/>
                <a:ext cx="31499" cy="27001"/>
                <a:chOff x="4649289" y="3577398"/>
                <a:chExt cx="31499" cy="27001"/>
              </a:xfrm>
            </p:grpSpPr>
            <p:sp>
              <p:nvSpPr>
                <p:cNvPr id="10545" name="Google Shape;10545;p59"/>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59"/>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7" name="Google Shape;10547;p59"/>
              <p:cNvGrpSpPr/>
              <p:nvPr/>
            </p:nvGrpSpPr>
            <p:grpSpPr>
              <a:xfrm>
                <a:off x="4605614" y="3639523"/>
                <a:ext cx="31499" cy="26906"/>
                <a:chOff x="4605614" y="3639523"/>
                <a:chExt cx="31499" cy="26906"/>
              </a:xfrm>
            </p:grpSpPr>
            <p:sp>
              <p:nvSpPr>
                <p:cNvPr id="10548" name="Google Shape;10548;p59"/>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59"/>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0" name="Google Shape;10550;p59"/>
              <p:cNvGrpSpPr/>
              <p:nvPr/>
            </p:nvGrpSpPr>
            <p:grpSpPr>
              <a:xfrm>
                <a:off x="4785149" y="3618846"/>
                <a:ext cx="26930" cy="26843"/>
                <a:chOff x="4785149" y="3618846"/>
                <a:chExt cx="26930" cy="26843"/>
              </a:xfrm>
            </p:grpSpPr>
            <p:sp>
              <p:nvSpPr>
                <p:cNvPr id="10551" name="Google Shape;10551;p59"/>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59"/>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3" name="Google Shape;10553;p59"/>
              <p:cNvGrpSpPr/>
              <p:nvPr/>
            </p:nvGrpSpPr>
            <p:grpSpPr>
              <a:xfrm>
                <a:off x="4810167" y="3601567"/>
                <a:ext cx="31405" cy="26898"/>
                <a:chOff x="4810167" y="3601567"/>
                <a:chExt cx="31405" cy="26898"/>
              </a:xfrm>
            </p:grpSpPr>
            <p:sp>
              <p:nvSpPr>
                <p:cNvPr id="10554" name="Google Shape;10554;p59"/>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59"/>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6" name="Google Shape;10556;p59"/>
              <p:cNvGrpSpPr/>
              <p:nvPr/>
            </p:nvGrpSpPr>
            <p:grpSpPr>
              <a:xfrm>
                <a:off x="4831002" y="3373230"/>
                <a:ext cx="31405" cy="26898"/>
                <a:chOff x="4831002" y="3373230"/>
                <a:chExt cx="31405" cy="26898"/>
              </a:xfrm>
            </p:grpSpPr>
            <p:sp>
              <p:nvSpPr>
                <p:cNvPr id="10557" name="Google Shape;10557;p59"/>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59"/>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59"/>
              <p:cNvGrpSpPr/>
              <p:nvPr/>
            </p:nvGrpSpPr>
            <p:grpSpPr>
              <a:xfrm>
                <a:off x="4719311" y="3355054"/>
                <a:ext cx="31499" cy="27001"/>
                <a:chOff x="4719311" y="3355054"/>
                <a:chExt cx="31499" cy="27001"/>
              </a:xfrm>
            </p:grpSpPr>
            <p:sp>
              <p:nvSpPr>
                <p:cNvPr id="10560" name="Google Shape;10560;p59"/>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59"/>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2" name="Google Shape;10562;p59"/>
              <p:cNvGrpSpPr/>
              <p:nvPr/>
            </p:nvGrpSpPr>
            <p:grpSpPr>
              <a:xfrm>
                <a:off x="4798755" y="3450260"/>
                <a:ext cx="26930" cy="26930"/>
                <a:chOff x="4798755" y="3450260"/>
                <a:chExt cx="26930" cy="26930"/>
              </a:xfrm>
            </p:grpSpPr>
            <p:sp>
              <p:nvSpPr>
                <p:cNvPr id="10563" name="Google Shape;10563;p59"/>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59"/>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5" name="Google Shape;10565;p59"/>
              <p:cNvGrpSpPr/>
              <p:nvPr/>
            </p:nvGrpSpPr>
            <p:grpSpPr>
              <a:xfrm>
                <a:off x="4645576" y="3467555"/>
                <a:ext cx="31405" cy="26953"/>
                <a:chOff x="4645576" y="3467555"/>
                <a:chExt cx="31405" cy="26953"/>
              </a:xfrm>
            </p:grpSpPr>
            <p:sp>
              <p:nvSpPr>
                <p:cNvPr id="10566" name="Google Shape;10566;p59"/>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59"/>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8" name="Google Shape;10568;p59"/>
              <p:cNvGrpSpPr/>
              <p:nvPr/>
            </p:nvGrpSpPr>
            <p:grpSpPr>
              <a:xfrm>
                <a:off x="4687631" y="3583965"/>
                <a:ext cx="31499" cy="26898"/>
                <a:chOff x="4687631" y="3583965"/>
                <a:chExt cx="31499" cy="26898"/>
              </a:xfrm>
            </p:grpSpPr>
            <p:sp>
              <p:nvSpPr>
                <p:cNvPr id="10569" name="Google Shape;10569;p59"/>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59"/>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59"/>
              <p:cNvGrpSpPr/>
              <p:nvPr/>
            </p:nvGrpSpPr>
            <p:grpSpPr>
              <a:xfrm>
                <a:off x="4719311" y="3471314"/>
                <a:ext cx="31499" cy="27001"/>
                <a:chOff x="4719311" y="3471314"/>
                <a:chExt cx="31499" cy="27001"/>
              </a:xfrm>
            </p:grpSpPr>
            <p:sp>
              <p:nvSpPr>
                <p:cNvPr id="10572" name="Google Shape;10572;p59"/>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59"/>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4" name="Google Shape;10574;p59"/>
              <p:cNvGrpSpPr/>
              <p:nvPr/>
            </p:nvGrpSpPr>
            <p:grpSpPr>
              <a:xfrm>
                <a:off x="4719311" y="3434404"/>
                <a:ext cx="31499" cy="26898"/>
                <a:chOff x="4719311" y="3434404"/>
                <a:chExt cx="31499" cy="26898"/>
              </a:xfrm>
            </p:grpSpPr>
            <p:sp>
              <p:nvSpPr>
                <p:cNvPr id="10575" name="Google Shape;10575;p59"/>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59"/>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7" name="Google Shape;10577;p59"/>
              <p:cNvGrpSpPr/>
              <p:nvPr/>
            </p:nvGrpSpPr>
            <p:grpSpPr>
              <a:xfrm>
                <a:off x="4768876" y="3401772"/>
                <a:ext cx="31499" cy="26898"/>
                <a:chOff x="4768876" y="3401772"/>
                <a:chExt cx="31499" cy="26898"/>
              </a:xfrm>
            </p:grpSpPr>
            <p:sp>
              <p:nvSpPr>
                <p:cNvPr id="10578" name="Google Shape;10578;p59"/>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59"/>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0" name="Google Shape;10580;p59"/>
              <p:cNvGrpSpPr/>
              <p:nvPr/>
            </p:nvGrpSpPr>
            <p:grpSpPr>
              <a:xfrm>
                <a:off x="4762214" y="3471377"/>
                <a:ext cx="26938" cy="26938"/>
                <a:chOff x="4762214" y="3471377"/>
                <a:chExt cx="26938" cy="26938"/>
              </a:xfrm>
            </p:grpSpPr>
            <p:sp>
              <p:nvSpPr>
                <p:cNvPr id="10581" name="Google Shape;10581;p59"/>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59"/>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59"/>
              <p:cNvGrpSpPr/>
              <p:nvPr/>
            </p:nvGrpSpPr>
            <p:grpSpPr>
              <a:xfrm>
                <a:off x="4790473" y="3344782"/>
                <a:ext cx="31405" cy="26898"/>
                <a:chOff x="4790473" y="3344782"/>
                <a:chExt cx="31405" cy="26898"/>
              </a:xfrm>
            </p:grpSpPr>
            <p:sp>
              <p:nvSpPr>
                <p:cNvPr id="10584" name="Google Shape;10584;p59"/>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59"/>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6" name="Google Shape;10586;p59"/>
              <p:cNvGrpSpPr/>
              <p:nvPr/>
            </p:nvGrpSpPr>
            <p:grpSpPr>
              <a:xfrm>
                <a:off x="4823774" y="3950733"/>
                <a:ext cx="37398" cy="32034"/>
                <a:chOff x="4823774" y="3950733"/>
                <a:chExt cx="37398" cy="32034"/>
              </a:xfrm>
            </p:grpSpPr>
            <p:sp>
              <p:nvSpPr>
                <p:cNvPr id="10587" name="Google Shape;10587;p59"/>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59"/>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59"/>
              <p:cNvGrpSpPr/>
              <p:nvPr/>
            </p:nvGrpSpPr>
            <p:grpSpPr>
              <a:xfrm>
                <a:off x="4823396" y="4110566"/>
                <a:ext cx="31405" cy="26906"/>
                <a:chOff x="4823396" y="4110566"/>
                <a:chExt cx="31405" cy="26906"/>
              </a:xfrm>
            </p:grpSpPr>
            <p:sp>
              <p:nvSpPr>
                <p:cNvPr id="10590" name="Google Shape;10590;p59"/>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59"/>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2" name="Google Shape;10592;p59"/>
              <p:cNvGrpSpPr/>
              <p:nvPr/>
            </p:nvGrpSpPr>
            <p:grpSpPr>
              <a:xfrm>
                <a:off x="4838332" y="3821150"/>
                <a:ext cx="31499" cy="26898"/>
                <a:chOff x="4838332" y="3821150"/>
                <a:chExt cx="31499" cy="26898"/>
              </a:xfrm>
            </p:grpSpPr>
            <p:sp>
              <p:nvSpPr>
                <p:cNvPr id="10593" name="Google Shape;10593;p59"/>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59"/>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5" name="Google Shape;10595;p59"/>
              <p:cNvGrpSpPr/>
              <p:nvPr/>
            </p:nvGrpSpPr>
            <p:grpSpPr>
              <a:xfrm>
                <a:off x="4661275" y="3815007"/>
                <a:ext cx="36824" cy="31523"/>
                <a:chOff x="4661275" y="3815007"/>
                <a:chExt cx="36824" cy="31523"/>
              </a:xfrm>
            </p:grpSpPr>
            <p:sp>
              <p:nvSpPr>
                <p:cNvPr id="10596" name="Google Shape;10596;p59"/>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59"/>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8" name="Google Shape;10598;p59"/>
              <p:cNvGrpSpPr/>
              <p:nvPr/>
            </p:nvGrpSpPr>
            <p:grpSpPr>
              <a:xfrm>
                <a:off x="4558998" y="3851037"/>
                <a:ext cx="33591" cy="28699"/>
                <a:chOff x="4558998" y="3851037"/>
                <a:chExt cx="33591" cy="28699"/>
              </a:xfrm>
            </p:grpSpPr>
            <p:sp>
              <p:nvSpPr>
                <p:cNvPr id="10599" name="Google Shape;10599;p59"/>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59"/>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1" name="Google Shape;10601;p59"/>
              <p:cNvGrpSpPr/>
              <p:nvPr/>
            </p:nvGrpSpPr>
            <p:grpSpPr>
              <a:xfrm>
                <a:off x="4696762" y="3638587"/>
                <a:ext cx="33591" cy="28794"/>
                <a:chOff x="4696762" y="3638587"/>
                <a:chExt cx="33591" cy="28794"/>
              </a:xfrm>
            </p:grpSpPr>
            <p:sp>
              <p:nvSpPr>
                <p:cNvPr id="10602" name="Google Shape;10602;p59"/>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59"/>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4" name="Google Shape;10604;p59"/>
              <p:cNvGrpSpPr/>
              <p:nvPr/>
            </p:nvGrpSpPr>
            <p:grpSpPr>
              <a:xfrm>
                <a:off x="4929479" y="3939140"/>
                <a:ext cx="33497" cy="28692"/>
                <a:chOff x="4929479" y="3939140"/>
                <a:chExt cx="33497" cy="28692"/>
              </a:xfrm>
            </p:grpSpPr>
            <p:sp>
              <p:nvSpPr>
                <p:cNvPr id="10605" name="Google Shape;10605;p59"/>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59"/>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7" name="Google Shape;10607;p59"/>
              <p:cNvGrpSpPr/>
              <p:nvPr/>
            </p:nvGrpSpPr>
            <p:grpSpPr>
              <a:xfrm>
                <a:off x="4907119" y="3986039"/>
                <a:ext cx="33497" cy="28699"/>
                <a:chOff x="4907119" y="3986039"/>
                <a:chExt cx="33497" cy="28699"/>
              </a:xfrm>
            </p:grpSpPr>
            <p:sp>
              <p:nvSpPr>
                <p:cNvPr id="10608" name="Google Shape;10608;p59"/>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59"/>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0" name="Google Shape;10610;p59"/>
              <p:cNvGrpSpPr/>
              <p:nvPr/>
            </p:nvGrpSpPr>
            <p:grpSpPr>
              <a:xfrm>
                <a:off x="4911783" y="4048102"/>
                <a:ext cx="33591" cy="28762"/>
                <a:chOff x="4911783" y="4048102"/>
                <a:chExt cx="33591" cy="28762"/>
              </a:xfrm>
            </p:grpSpPr>
            <p:sp>
              <p:nvSpPr>
                <p:cNvPr id="10611" name="Google Shape;10611;p59"/>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59"/>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3" name="Google Shape;10613;p59"/>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59"/>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15" name="Google Shape;10615;p59"/>
              <p:cNvGrpSpPr/>
              <p:nvPr/>
            </p:nvGrpSpPr>
            <p:grpSpPr>
              <a:xfrm>
                <a:off x="4762623" y="3837847"/>
                <a:ext cx="42416" cy="36273"/>
                <a:chOff x="4762623" y="3837847"/>
                <a:chExt cx="42416" cy="36273"/>
              </a:xfrm>
            </p:grpSpPr>
            <p:sp>
              <p:nvSpPr>
                <p:cNvPr id="10616" name="Google Shape;10616;p59"/>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59"/>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8" name="Google Shape;10618;p59"/>
              <p:cNvGrpSpPr/>
              <p:nvPr/>
            </p:nvGrpSpPr>
            <p:grpSpPr>
              <a:xfrm>
                <a:off x="4746044" y="4104966"/>
                <a:ext cx="33497" cy="28699"/>
                <a:chOff x="4746044" y="4104966"/>
                <a:chExt cx="33497" cy="28699"/>
              </a:xfrm>
            </p:grpSpPr>
            <p:sp>
              <p:nvSpPr>
                <p:cNvPr id="10619" name="Google Shape;10619;p59"/>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59"/>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1" name="Google Shape;10621;p59"/>
              <p:cNvGrpSpPr/>
              <p:nvPr/>
            </p:nvGrpSpPr>
            <p:grpSpPr>
              <a:xfrm>
                <a:off x="4859646" y="4162554"/>
                <a:ext cx="33591" cy="28762"/>
                <a:chOff x="4859646" y="4162554"/>
                <a:chExt cx="33591" cy="28762"/>
              </a:xfrm>
            </p:grpSpPr>
            <p:sp>
              <p:nvSpPr>
                <p:cNvPr id="10622" name="Google Shape;10622;p59"/>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59"/>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24" name="Google Shape;10624;p59"/>
            <p:cNvGrpSpPr/>
            <p:nvPr/>
          </p:nvGrpSpPr>
          <p:grpSpPr>
            <a:xfrm>
              <a:off x="3597785" y="3274438"/>
              <a:ext cx="855610" cy="1122100"/>
              <a:chOff x="3597785" y="3274438"/>
              <a:chExt cx="855610" cy="1122100"/>
            </a:xfrm>
          </p:grpSpPr>
          <p:grpSp>
            <p:nvGrpSpPr>
              <p:cNvPr id="10625" name="Google Shape;10625;p59"/>
              <p:cNvGrpSpPr/>
              <p:nvPr/>
            </p:nvGrpSpPr>
            <p:grpSpPr>
              <a:xfrm>
                <a:off x="3617857" y="3284717"/>
                <a:ext cx="826785" cy="1099165"/>
                <a:chOff x="3617857" y="3284717"/>
                <a:chExt cx="826785" cy="1099165"/>
              </a:xfrm>
            </p:grpSpPr>
            <p:sp>
              <p:nvSpPr>
                <p:cNvPr id="10626" name="Google Shape;10626;p59"/>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59"/>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59"/>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59"/>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59"/>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59"/>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59"/>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59"/>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59"/>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59"/>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59"/>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59"/>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59"/>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59"/>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59"/>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59"/>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59"/>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59"/>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59"/>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59"/>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59"/>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59"/>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59"/>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59"/>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59"/>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59"/>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59"/>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59"/>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59"/>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59"/>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59"/>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59"/>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59"/>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59"/>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59"/>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59"/>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59"/>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59"/>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59"/>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59"/>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59"/>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59"/>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59"/>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59"/>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59"/>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59"/>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59"/>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59"/>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59"/>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59"/>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59"/>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59"/>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59"/>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59"/>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59"/>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59"/>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2" name="Google Shape;10682;p59"/>
              <p:cNvGrpSpPr/>
              <p:nvPr/>
            </p:nvGrpSpPr>
            <p:grpSpPr>
              <a:xfrm>
                <a:off x="4180904" y="4251758"/>
                <a:ext cx="37783" cy="32420"/>
                <a:chOff x="4180904" y="4251758"/>
                <a:chExt cx="37783" cy="32420"/>
              </a:xfrm>
            </p:grpSpPr>
            <p:sp>
              <p:nvSpPr>
                <p:cNvPr id="10683" name="Google Shape;10683;p59"/>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59"/>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5" name="Google Shape;10685;p59"/>
              <p:cNvGrpSpPr/>
              <p:nvPr/>
            </p:nvGrpSpPr>
            <p:grpSpPr>
              <a:xfrm>
                <a:off x="4201644" y="4081324"/>
                <a:ext cx="37783" cy="32364"/>
                <a:chOff x="4201644" y="4081324"/>
                <a:chExt cx="37783" cy="32364"/>
              </a:xfrm>
            </p:grpSpPr>
            <p:sp>
              <p:nvSpPr>
                <p:cNvPr id="10686" name="Google Shape;10686;p59"/>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59"/>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8" name="Google Shape;10688;p59"/>
              <p:cNvGrpSpPr/>
              <p:nvPr/>
            </p:nvGrpSpPr>
            <p:grpSpPr>
              <a:xfrm>
                <a:off x="4284416" y="3887428"/>
                <a:ext cx="37783" cy="32451"/>
                <a:chOff x="4284416" y="3887428"/>
                <a:chExt cx="37783" cy="32451"/>
              </a:xfrm>
            </p:grpSpPr>
            <p:sp>
              <p:nvSpPr>
                <p:cNvPr id="10689" name="Google Shape;10689;p59"/>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59"/>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1" name="Google Shape;10691;p59"/>
              <p:cNvGrpSpPr/>
              <p:nvPr/>
            </p:nvGrpSpPr>
            <p:grpSpPr>
              <a:xfrm>
                <a:off x="4223721" y="3860404"/>
                <a:ext cx="37870" cy="32364"/>
                <a:chOff x="4223721" y="3860404"/>
                <a:chExt cx="37870" cy="32364"/>
              </a:xfrm>
            </p:grpSpPr>
            <p:sp>
              <p:nvSpPr>
                <p:cNvPr id="10692" name="Google Shape;10692;p59"/>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59"/>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4" name="Google Shape;10694;p59"/>
              <p:cNvGrpSpPr/>
              <p:nvPr/>
            </p:nvGrpSpPr>
            <p:grpSpPr>
              <a:xfrm>
                <a:off x="4104889" y="3699242"/>
                <a:ext cx="37776" cy="32357"/>
                <a:chOff x="4104889" y="3699242"/>
                <a:chExt cx="37776" cy="32357"/>
              </a:xfrm>
            </p:grpSpPr>
            <p:sp>
              <p:nvSpPr>
                <p:cNvPr id="10695" name="Google Shape;10695;p59"/>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59"/>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7" name="Google Shape;10697;p59"/>
              <p:cNvGrpSpPr/>
              <p:nvPr/>
            </p:nvGrpSpPr>
            <p:grpSpPr>
              <a:xfrm>
                <a:off x="4143608" y="3475121"/>
                <a:ext cx="37878" cy="32420"/>
                <a:chOff x="4143608" y="3475121"/>
                <a:chExt cx="37878" cy="32420"/>
              </a:xfrm>
            </p:grpSpPr>
            <p:sp>
              <p:nvSpPr>
                <p:cNvPr id="10698" name="Google Shape;10698;p59"/>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59"/>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0" name="Google Shape;10700;p59"/>
              <p:cNvGrpSpPr/>
              <p:nvPr/>
            </p:nvGrpSpPr>
            <p:grpSpPr>
              <a:xfrm>
                <a:off x="4217248" y="3570893"/>
                <a:ext cx="37776" cy="32364"/>
                <a:chOff x="4217248" y="3570893"/>
                <a:chExt cx="37776" cy="32364"/>
              </a:xfrm>
            </p:grpSpPr>
            <p:sp>
              <p:nvSpPr>
                <p:cNvPr id="10701" name="Google Shape;10701;p59"/>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59"/>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3" name="Google Shape;10703;p59"/>
              <p:cNvGrpSpPr/>
              <p:nvPr/>
            </p:nvGrpSpPr>
            <p:grpSpPr>
              <a:xfrm>
                <a:off x="4255307" y="3431612"/>
                <a:ext cx="37776" cy="32451"/>
                <a:chOff x="4255307" y="3431612"/>
                <a:chExt cx="37776" cy="32451"/>
              </a:xfrm>
            </p:grpSpPr>
            <p:sp>
              <p:nvSpPr>
                <p:cNvPr id="10704" name="Google Shape;10704;p59"/>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59"/>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6" name="Google Shape;10706;p59"/>
              <p:cNvGrpSpPr/>
              <p:nvPr/>
            </p:nvGrpSpPr>
            <p:grpSpPr>
              <a:xfrm>
                <a:off x="3853052" y="3577398"/>
                <a:ext cx="37776" cy="32420"/>
                <a:chOff x="3853052" y="3577398"/>
                <a:chExt cx="37776" cy="32420"/>
              </a:xfrm>
            </p:grpSpPr>
            <p:sp>
              <p:nvSpPr>
                <p:cNvPr id="10707" name="Google Shape;10707;p59"/>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59"/>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9" name="Google Shape;10709;p59"/>
              <p:cNvGrpSpPr/>
              <p:nvPr/>
            </p:nvGrpSpPr>
            <p:grpSpPr>
              <a:xfrm>
                <a:off x="4039908" y="3412107"/>
                <a:ext cx="37776" cy="32357"/>
                <a:chOff x="4039908" y="3412107"/>
                <a:chExt cx="37776" cy="32357"/>
              </a:xfrm>
            </p:grpSpPr>
            <p:sp>
              <p:nvSpPr>
                <p:cNvPr id="10710" name="Google Shape;10710;p59"/>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59"/>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2" name="Google Shape;10712;p59"/>
              <p:cNvGrpSpPr/>
              <p:nvPr/>
            </p:nvGrpSpPr>
            <p:grpSpPr>
              <a:xfrm>
                <a:off x="4017360" y="3342061"/>
                <a:ext cx="37870" cy="32380"/>
                <a:chOff x="4017360" y="3342061"/>
                <a:chExt cx="37870" cy="32380"/>
              </a:xfrm>
            </p:grpSpPr>
            <p:sp>
              <p:nvSpPr>
                <p:cNvPr id="10713" name="Google Shape;10713;p59"/>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59"/>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15" name="Google Shape;10715;p59"/>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59"/>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17" name="Google Shape;10717;p59"/>
              <p:cNvGrpSpPr/>
              <p:nvPr/>
            </p:nvGrpSpPr>
            <p:grpSpPr>
              <a:xfrm>
                <a:off x="3750870" y="3418650"/>
                <a:ext cx="37776" cy="32380"/>
                <a:chOff x="3750870" y="3418650"/>
                <a:chExt cx="37776" cy="32380"/>
              </a:xfrm>
            </p:grpSpPr>
            <p:sp>
              <p:nvSpPr>
                <p:cNvPr id="10718" name="Google Shape;10718;p59"/>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59"/>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59"/>
              <p:cNvGrpSpPr/>
              <p:nvPr/>
            </p:nvGrpSpPr>
            <p:grpSpPr>
              <a:xfrm>
                <a:off x="3632509" y="3274438"/>
                <a:ext cx="37783" cy="32357"/>
                <a:chOff x="3632509" y="3274438"/>
                <a:chExt cx="37783" cy="32357"/>
              </a:xfrm>
            </p:grpSpPr>
            <p:sp>
              <p:nvSpPr>
                <p:cNvPr id="10721" name="Google Shape;10721;p59"/>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59"/>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3" name="Google Shape;10723;p59"/>
              <p:cNvGrpSpPr/>
              <p:nvPr/>
            </p:nvGrpSpPr>
            <p:grpSpPr>
              <a:xfrm>
                <a:off x="3906424" y="3297561"/>
                <a:ext cx="37776" cy="32451"/>
                <a:chOff x="3906424" y="3297561"/>
                <a:chExt cx="37776" cy="32451"/>
              </a:xfrm>
            </p:grpSpPr>
            <p:sp>
              <p:nvSpPr>
                <p:cNvPr id="10724" name="Google Shape;10724;p59"/>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59"/>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6" name="Google Shape;10726;p59"/>
              <p:cNvGrpSpPr/>
              <p:nvPr/>
            </p:nvGrpSpPr>
            <p:grpSpPr>
              <a:xfrm>
                <a:off x="3866084" y="3412107"/>
                <a:ext cx="37776" cy="32357"/>
                <a:chOff x="3866084" y="3412107"/>
                <a:chExt cx="37776" cy="32357"/>
              </a:xfrm>
            </p:grpSpPr>
            <p:sp>
              <p:nvSpPr>
                <p:cNvPr id="10727" name="Google Shape;10727;p59"/>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59"/>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9" name="Google Shape;10729;p59"/>
              <p:cNvGrpSpPr/>
              <p:nvPr/>
            </p:nvGrpSpPr>
            <p:grpSpPr>
              <a:xfrm>
                <a:off x="4023919" y="3766409"/>
                <a:ext cx="37783" cy="32357"/>
                <a:chOff x="4023919" y="3766409"/>
                <a:chExt cx="37783" cy="32357"/>
              </a:xfrm>
            </p:grpSpPr>
            <p:sp>
              <p:nvSpPr>
                <p:cNvPr id="10730" name="Google Shape;10730;p59"/>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59"/>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2" name="Google Shape;10732;p59"/>
              <p:cNvGrpSpPr/>
              <p:nvPr/>
            </p:nvGrpSpPr>
            <p:grpSpPr>
              <a:xfrm>
                <a:off x="3973882" y="3779449"/>
                <a:ext cx="37776" cy="32357"/>
                <a:chOff x="3973882" y="3779449"/>
                <a:chExt cx="37776" cy="32357"/>
              </a:xfrm>
            </p:grpSpPr>
            <p:sp>
              <p:nvSpPr>
                <p:cNvPr id="10733" name="Google Shape;10733;p59"/>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59"/>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5" name="Google Shape;10735;p59"/>
              <p:cNvGrpSpPr/>
              <p:nvPr/>
            </p:nvGrpSpPr>
            <p:grpSpPr>
              <a:xfrm>
                <a:off x="4073398" y="3838028"/>
                <a:ext cx="37776" cy="32380"/>
                <a:chOff x="4073398" y="3838028"/>
                <a:chExt cx="37776" cy="32380"/>
              </a:xfrm>
            </p:grpSpPr>
            <p:sp>
              <p:nvSpPr>
                <p:cNvPr id="10736" name="Google Shape;10736;p59"/>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59"/>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8" name="Google Shape;10738;p59"/>
              <p:cNvGrpSpPr/>
              <p:nvPr/>
            </p:nvGrpSpPr>
            <p:grpSpPr>
              <a:xfrm>
                <a:off x="4342672" y="4144496"/>
                <a:ext cx="37752" cy="32364"/>
                <a:chOff x="4342672" y="4144496"/>
                <a:chExt cx="37752" cy="32364"/>
              </a:xfrm>
            </p:grpSpPr>
            <p:sp>
              <p:nvSpPr>
                <p:cNvPr id="10739" name="Google Shape;10739;p59"/>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59"/>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1" name="Google Shape;10741;p59"/>
              <p:cNvGrpSpPr/>
              <p:nvPr/>
            </p:nvGrpSpPr>
            <p:grpSpPr>
              <a:xfrm>
                <a:off x="4406386" y="4056872"/>
                <a:ext cx="37783" cy="32364"/>
                <a:chOff x="4406386" y="4056872"/>
                <a:chExt cx="37783" cy="32364"/>
              </a:xfrm>
            </p:grpSpPr>
            <p:sp>
              <p:nvSpPr>
                <p:cNvPr id="10742" name="Google Shape;10742;p59"/>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59"/>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4" name="Google Shape;10744;p59"/>
              <p:cNvGrpSpPr/>
              <p:nvPr/>
            </p:nvGrpSpPr>
            <p:grpSpPr>
              <a:xfrm>
                <a:off x="4284416" y="4245254"/>
                <a:ext cx="37783" cy="32357"/>
                <a:chOff x="4284416" y="4245254"/>
                <a:chExt cx="37783" cy="32357"/>
              </a:xfrm>
            </p:grpSpPr>
            <p:sp>
              <p:nvSpPr>
                <p:cNvPr id="10745" name="Google Shape;10745;p59"/>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59"/>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7" name="Google Shape;10747;p59"/>
              <p:cNvGrpSpPr/>
              <p:nvPr/>
            </p:nvGrpSpPr>
            <p:grpSpPr>
              <a:xfrm>
                <a:off x="4219057" y="4331258"/>
                <a:ext cx="37776" cy="32364"/>
                <a:chOff x="4219057" y="4331258"/>
                <a:chExt cx="37776" cy="32364"/>
              </a:xfrm>
            </p:grpSpPr>
            <p:sp>
              <p:nvSpPr>
                <p:cNvPr id="10748" name="Google Shape;10748;p59"/>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59"/>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0" name="Google Shape;10750;p59"/>
              <p:cNvGrpSpPr/>
              <p:nvPr/>
            </p:nvGrpSpPr>
            <p:grpSpPr>
              <a:xfrm>
                <a:off x="4204122" y="4141688"/>
                <a:ext cx="33497" cy="28699"/>
                <a:chOff x="4204122" y="4141688"/>
                <a:chExt cx="33497" cy="28699"/>
              </a:xfrm>
            </p:grpSpPr>
            <p:sp>
              <p:nvSpPr>
                <p:cNvPr id="10751" name="Google Shape;10751;p59"/>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59"/>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3" name="Google Shape;10753;p59"/>
              <p:cNvGrpSpPr/>
              <p:nvPr/>
            </p:nvGrpSpPr>
            <p:grpSpPr>
              <a:xfrm>
                <a:off x="4301546" y="4003869"/>
                <a:ext cx="38916" cy="33324"/>
                <a:chOff x="4301546" y="4003869"/>
                <a:chExt cx="38916" cy="33324"/>
              </a:xfrm>
            </p:grpSpPr>
            <p:sp>
              <p:nvSpPr>
                <p:cNvPr id="10754" name="Google Shape;10754;p59"/>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59"/>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6" name="Google Shape;10756;p59"/>
              <p:cNvGrpSpPr/>
              <p:nvPr/>
            </p:nvGrpSpPr>
            <p:grpSpPr>
              <a:xfrm>
                <a:off x="4210681" y="3924669"/>
                <a:ext cx="36549" cy="31366"/>
                <a:chOff x="4210681" y="3924669"/>
                <a:chExt cx="36549" cy="31366"/>
              </a:xfrm>
            </p:grpSpPr>
            <p:sp>
              <p:nvSpPr>
                <p:cNvPr id="10757" name="Google Shape;10757;p59"/>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59"/>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9" name="Google Shape;10759;p59"/>
              <p:cNvGrpSpPr/>
              <p:nvPr/>
            </p:nvGrpSpPr>
            <p:grpSpPr>
              <a:xfrm>
                <a:off x="3987771" y="3628874"/>
                <a:ext cx="31499" cy="26993"/>
                <a:chOff x="3987771" y="3628874"/>
                <a:chExt cx="31499" cy="26993"/>
              </a:xfrm>
            </p:grpSpPr>
            <p:sp>
              <p:nvSpPr>
                <p:cNvPr id="10760" name="Google Shape;10760;p59"/>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59"/>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59"/>
              <p:cNvGrpSpPr/>
              <p:nvPr/>
            </p:nvGrpSpPr>
            <p:grpSpPr>
              <a:xfrm>
                <a:off x="4087382" y="3775674"/>
                <a:ext cx="31405" cy="26898"/>
                <a:chOff x="4087382" y="3775674"/>
                <a:chExt cx="31405" cy="26898"/>
              </a:xfrm>
            </p:grpSpPr>
            <p:sp>
              <p:nvSpPr>
                <p:cNvPr id="10763" name="Google Shape;10763;p59"/>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59"/>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5" name="Google Shape;10765;p59"/>
              <p:cNvGrpSpPr/>
              <p:nvPr/>
            </p:nvGrpSpPr>
            <p:grpSpPr>
              <a:xfrm>
                <a:off x="4118873" y="3856637"/>
                <a:ext cx="31405" cy="26906"/>
                <a:chOff x="4118873" y="3856637"/>
                <a:chExt cx="31405" cy="26906"/>
              </a:xfrm>
            </p:grpSpPr>
            <p:sp>
              <p:nvSpPr>
                <p:cNvPr id="10766" name="Google Shape;10766;p59"/>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59"/>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8" name="Google Shape;10768;p59"/>
              <p:cNvGrpSpPr/>
              <p:nvPr/>
            </p:nvGrpSpPr>
            <p:grpSpPr>
              <a:xfrm>
                <a:off x="4168541" y="3639523"/>
                <a:ext cx="31499" cy="26906"/>
                <a:chOff x="4168541" y="3639523"/>
                <a:chExt cx="31499" cy="26906"/>
              </a:xfrm>
            </p:grpSpPr>
            <p:sp>
              <p:nvSpPr>
                <p:cNvPr id="10769" name="Google Shape;10769;p59"/>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59"/>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1" name="Google Shape;10771;p59"/>
              <p:cNvGrpSpPr/>
              <p:nvPr/>
            </p:nvGrpSpPr>
            <p:grpSpPr>
              <a:xfrm>
                <a:off x="3965789" y="3393545"/>
                <a:ext cx="31405" cy="26945"/>
                <a:chOff x="3965789" y="3393545"/>
                <a:chExt cx="31405" cy="26945"/>
              </a:xfrm>
            </p:grpSpPr>
            <p:sp>
              <p:nvSpPr>
                <p:cNvPr id="10772" name="Google Shape;10772;p59"/>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59"/>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4" name="Google Shape;10774;p59"/>
              <p:cNvGrpSpPr/>
              <p:nvPr/>
            </p:nvGrpSpPr>
            <p:grpSpPr>
              <a:xfrm>
                <a:off x="3925166" y="3491008"/>
                <a:ext cx="31405" cy="27001"/>
                <a:chOff x="3925166" y="3491008"/>
                <a:chExt cx="31405" cy="27001"/>
              </a:xfrm>
            </p:grpSpPr>
            <p:sp>
              <p:nvSpPr>
                <p:cNvPr id="10775" name="Google Shape;10775;p59"/>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59"/>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7" name="Google Shape;10777;p59"/>
              <p:cNvGrpSpPr/>
              <p:nvPr/>
            </p:nvGrpSpPr>
            <p:grpSpPr>
              <a:xfrm>
                <a:off x="3682845" y="3340976"/>
                <a:ext cx="31397" cy="26898"/>
                <a:chOff x="3682845" y="3340976"/>
                <a:chExt cx="31397" cy="26898"/>
              </a:xfrm>
            </p:grpSpPr>
            <p:sp>
              <p:nvSpPr>
                <p:cNvPr id="10778" name="Google Shape;10778;p59"/>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59"/>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0" name="Google Shape;10780;p59"/>
              <p:cNvGrpSpPr/>
              <p:nvPr/>
            </p:nvGrpSpPr>
            <p:grpSpPr>
              <a:xfrm>
                <a:off x="3795393" y="3353725"/>
                <a:ext cx="31499" cy="26993"/>
                <a:chOff x="3795393" y="3353725"/>
                <a:chExt cx="31499" cy="26993"/>
              </a:xfrm>
            </p:grpSpPr>
            <p:sp>
              <p:nvSpPr>
                <p:cNvPr id="10781" name="Google Shape;10781;p59"/>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59"/>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3" name="Google Shape;10783;p59"/>
              <p:cNvGrpSpPr/>
              <p:nvPr/>
            </p:nvGrpSpPr>
            <p:grpSpPr>
              <a:xfrm>
                <a:off x="4176909" y="4363221"/>
                <a:ext cx="38924" cy="33316"/>
                <a:chOff x="4176909" y="4363221"/>
                <a:chExt cx="38924" cy="33316"/>
              </a:xfrm>
            </p:grpSpPr>
            <p:sp>
              <p:nvSpPr>
                <p:cNvPr id="10784" name="Google Shape;10784;p59"/>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59"/>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6" name="Google Shape;10786;p59"/>
              <p:cNvGrpSpPr/>
              <p:nvPr/>
            </p:nvGrpSpPr>
            <p:grpSpPr>
              <a:xfrm>
                <a:off x="4226191" y="4007660"/>
                <a:ext cx="33560" cy="28770"/>
                <a:chOff x="4226191" y="4007660"/>
                <a:chExt cx="33560" cy="28770"/>
              </a:xfrm>
            </p:grpSpPr>
            <p:sp>
              <p:nvSpPr>
                <p:cNvPr id="10787" name="Google Shape;10787;p59"/>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59"/>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9" name="Google Shape;10789;p59"/>
              <p:cNvGrpSpPr/>
              <p:nvPr/>
            </p:nvGrpSpPr>
            <p:grpSpPr>
              <a:xfrm>
                <a:off x="3597785" y="3377045"/>
                <a:ext cx="33591" cy="28699"/>
                <a:chOff x="3597785" y="3377045"/>
                <a:chExt cx="33591" cy="28699"/>
              </a:xfrm>
            </p:grpSpPr>
            <p:sp>
              <p:nvSpPr>
                <p:cNvPr id="10790" name="Google Shape;10790;p59"/>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59"/>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2" name="Google Shape;10792;p59"/>
              <p:cNvGrpSpPr/>
              <p:nvPr/>
            </p:nvGrpSpPr>
            <p:grpSpPr>
              <a:xfrm>
                <a:off x="3887870" y="3669796"/>
                <a:ext cx="33591" cy="28692"/>
                <a:chOff x="3887870" y="3669796"/>
                <a:chExt cx="33591" cy="28692"/>
              </a:xfrm>
            </p:grpSpPr>
            <p:sp>
              <p:nvSpPr>
                <p:cNvPr id="10793" name="Google Shape;10793;p59"/>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59"/>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5" name="Google Shape;10795;p59"/>
              <p:cNvGrpSpPr/>
              <p:nvPr/>
            </p:nvGrpSpPr>
            <p:grpSpPr>
              <a:xfrm>
                <a:off x="3818320" y="3481625"/>
                <a:ext cx="33497" cy="28770"/>
                <a:chOff x="3818320" y="3481625"/>
                <a:chExt cx="33497" cy="28770"/>
              </a:xfrm>
            </p:grpSpPr>
            <p:sp>
              <p:nvSpPr>
                <p:cNvPr id="10796" name="Google Shape;10796;p59"/>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59"/>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8" name="Google Shape;10798;p59"/>
              <p:cNvGrpSpPr/>
              <p:nvPr/>
            </p:nvGrpSpPr>
            <p:grpSpPr>
              <a:xfrm>
                <a:off x="4278139" y="4120948"/>
                <a:ext cx="37492" cy="32129"/>
                <a:chOff x="4278139" y="4120948"/>
                <a:chExt cx="37492" cy="32129"/>
              </a:xfrm>
            </p:grpSpPr>
            <p:sp>
              <p:nvSpPr>
                <p:cNvPr id="10799" name="Google Shape;10799;p59"/>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59"/>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1" name="Google Shape;10801;p59"/>
              <p:cNvGrpSpPr/>
              <p:nvPr/>
            </p:nvGrpSpPr>
            <p:grpSpPr>
              <a:xfrm>
                <a:off x="4419898" y="3977388"/>
                <a:ext cx="33497" cy="28692"/>
                <a:chOff x="4419898" y="3977388"/>
                <a:chExt cx="33497" cy="28692"/>
              </a:xfrm>
            </p:grpSpPr>
            <p:sp>
              <p:nvSpPr>
                <p:cNvPr id="10802" name="Google Shape;10802;p59"/>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59"/>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4" name="Google Shape;10804;p59"/>
              <p:cNvGrpSpPr/>
              <p:nvPr/>
            </p:nvGrpSpPr>
            <p:grpSpPr>
              <a:xfrm>
                <a:off x="4158930" y="4034684"/>
                <a:ext cx="33497" cy="28762"/>
                <a:chOff x="4158930" y="4034684"/>
                <a:chExt cx="33497" cy="28762"/>
              </a:xfrm>
            </p:grpSpPr>
            <p:sp>
              <p:nvSpPr>
                <p:cNvPr id="10805" name="Google Shape;10805;p59"/>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59"/>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7" name="Google Shape;10807;p59"/>
              <p:cNvGrpSpPr/>
              <p:nvPr/>
            </p:nvGrpSpPr>
            <p:grpSpPr>
              <a:xfrm>
                <a:off x="4134949" y="3957049"/>
                <a:ext cx="33497" cy="28770"/>
                <a:chOff x="4134949" y="3957049"/>
                <a:chExt cx="33497" cy="28770"/>
              </a:xfrm>
            </p:grpSpPr>
            <p:sp>
              <p:nvSpPr>
                <p:cNvPr id="10808" name="Google Shape;10808;p59"/>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59"/>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0" name="Google Shape;10810;p59"/>
              <p:cNvGrpSpPr/>
              <p:nvPr/>
            </p:nvGrpSpPr>
            <p:grpSpPr>
              <a:xfrm>
                <a:off x="4193653" y="4184403"/>
                <a:ext cx="43580" cy="37264"/>
                <a:chOff x="4193653" y="4184403"/>
                <a:chExt cx="43580" cy="37264"/>
              </a:xfrm>
            </p:grpSpPr>
            <p:sp>
              <p:nvSpPr>
                <p:cNvPr id="10811" name="Google Shape;10811;p59"/>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59"/>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3" name="Google Shape;10813;p59"/>
              <p:cNvGrpSpPr/>
              <p:nvPr/>
            </p:nvGrpSpPr>
            <p:grpSpPr>
              <a:xfrm>
                <a:off x="4343600" y="3943844"/>
                <a:ext cx="43580" cy="37312"/>
                <a:chOff x="4343600" y="3943844"/>
                <a:chExt cx="43580" cy="37312"/>
              </a:xfrm>
            </p:grpSpPr>
            <p:sp>
              <p:nvSpPr>
                <p:cNvPr id="10814" name="Google Shape;10814;p59"/>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59"/>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6" name="Google Shape;10816;p59"/>
              <p:cNvGrpSpPr/>
              <p:nvPr/>
            </p:nvGrpSpPr>
            <p:grpSpPr>
              <a:xfrm>
                <a:off x="4172339" y="3381693"/>
                <a:ext cx="31499" cy="27001"/>
                <a:chOff x="4172339" y="3381693"/>
                <a:chExt cx="31499" cy="27001"/>
              </a:xfrm>
            </p:grpSpPr>
            <p:sp>
              <p:nvSpPr>
                <p:cNvPr id="10817" name="Google Shape;10817;p59"/>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59"/>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0822"/>
        <p:cNvGrpSpPr/>
        <p:nvPr/>
      </p:nvGrpSpPr>
      <p:grpSpPr>
        <a:xfrm>
          <a:off x="0" y="0"/>
          <a:ext cx="0" cy="0"/>
          <a:chOff x="0" y="0"/>
          <a:chExt cx="0" cy="0"/>
        </a:xfrm>
      </p:grpSpPr>
      <p:grpSp>
        <p:nvGrpSpPr>
          <p:cNvPr id="10823" name="Google Shape;10823;p60"/>
          <p:cNvGrpSpPr/>
          <p:nvPr/>
        </p:nvGrpSpPr>
        <p:grpSpPr>
          <a:xfrm>
            <a:off x="729274" y="969771"/>
            <a:ext cx="2507799" cy="206239"/>
            <a:chOff x="106648" y="895722"/>
            <a:chExt cx="4481413" cy="374300"/>
          </a:xfrm>
        </p:grpSpPr>
        <p:grpSp>
          <p:nvGrpSpPr>
            <p:cNvPr id="10824" name="Google Shape;10824;p60"/>
            <p:cNvGrpSpPr/>
            <p:nvPr/>
          </p:nvGrpSpPr>
          <p:grpSpPr>
            <a:xfrm>
              <a:off x="2233276" y="895722"/>
              <a:ext cx="1082667" cy="223591"/>
              <a:chOff x="4808316" y="2800065"/>
              <a:chExt cx="1999386" cy="412910"/>
            </a:xfrm>
          </p:grpSpPr>
          <p:sp>
            <p:nvSpPr>
              <p:cNvPr id="10825" name="Google Shape;10825;p60"/>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26" name="Google Shape;10826;p60"/>
              <p:cNvGrpSpPr/>
              <p:nvPr/>
            </p:nvGrpSpPr>
            <p:grpSpPr>
              <a:xfrm>
                <a:off x="4808316" y="2800065"/>
                <a:ext cx="92400" cy="411825"/>
                <a:chOff x="845575" y="2563700"/>
                <a:chExt cx="92400" cy="411825"/>
              </a:xfrm>
            </p:grpSpPr>
            <p:cxnSp>
              <p:nvCxnSpPr>
                <p:cNvPr id="10827" name="Google Shape;10827;p6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828" name="Google Shape;10828;p6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29" name="Google Shape;10829;p60"/>
            <p:cNvGrpSpPr/>
            <p:nvPr/>
          </p:nvGrpSpPr>
          <p:grpSpPr>
            <a:xfrm>
              <a:off x="106648" y="895722"/>
              <a:ext cx="1088401" cy="223591"/>
              <a:chOff x="881025" y="2800065"/>
              <a:chExt cx="2009975" cy="412910"/>
            </a:xfrm>
          </p:grpSpPr>
          <p:sp>
            <p:nvSpPr>
              <p:cNvPr id="10830" name="Google Shape;10830;p60"/>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1" name="Google Shape;10831;p60"/>
              <p:cNvGrpSpPr/>
              <p:nvPr/>
            </p:nvGrpSpPr>
            <p:grpSpPr>
              <a:xfrm>
                <a:off x="881025" y="2800065"/>
                <a:ext cx="92400" cy="411825"/>
                <a:chOff x="845575" y="2563700"/>
                <a:chExt cx="92400" cy="411825"/>
              </a:xfrm>
            </p:grpSpPr>
            <p:cxnSp>
              <p:nvCxnSpPr>
                <p:cNvPr id="10832" name="Google Shape;10832;p6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833" name="Google Shape;10833;p6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34" name="Google Shape;10834;p60"/>
            <p:cNvGrpSpPr/>
            <p:nvPr/>
          </p:nvGrpSpPr>
          <p:grpSpPr>
            <a:xfrm>
              <a:off x="1172346" y="1047018"/>
              <a:ext cx="1083151" cy="223003"/>
              <a:chOff x="2849073" y="3079467"/>
              <a:chExt cx="2000279" cy="411825"/>
            </a:xfrm>
          </p:grpSpPr>
          <p:sp>
            <p:nvSpPr>
              <p:cNvPr id="10835" name="Google Shape;10835;p60"/>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6" name="Google Shape;10836;p60"/>
              <p:cNvGrpSpPr/>
              <p:nvPr/>
            </p:nvGrpSpPr>
            <p:grpSpPr>
              <a:xfrm rot="10800000">
                <a:off x="2849073" y="3079467"/>
                <a:ext cx="92400" cy="411825"/>
                <a:chOff x="2070100" y="2563700"/>
                <a:chExt cx="92400" cy="411825"/>
              </a:xfrm>
            </p:grpSpPr>
            <p:cxnSp>
              <p:nvCxnSpPr>
                <p:cNvPr id="10837" name="Google Shape;10837;p6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838" name="Google Shape;10838;p6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39" name="Google Shape;10839;p60"/>
            <p:cNvGrpSpPr/>
            <p:nvPr/>
          </p:nvGrpSpPr>
          <p:grpSpPr>
            <a:xfrm>
              <a:off x="3290132" y="1047018"/>
              <a:ext cx="1297929" cy="223003"/>
              <a:chOff x="6760035" y="3079467"/>
              <a:chExt cx="2396914" cy="411825"/>
            </a:xfrm>
          </p:grpSpPr>
          <p:sp>
            <p:nvSpPr>
              <p:cNvPr id="10840" name="Google Shape;10840;p60"/>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1" name="Google Shape;10841;p60"/>
              <p:cNvGrpSpPr/>
              <p:nvPr/>
            </p:nvGrpSpPr>
            <p:grpSpPr>
              <a:xfrm rot="10800000">
                <a:off x="6760035" y="3079467"/>
                <a:ext cx="92400" cy="411825"/>
                <a:chOff x="2070100" y="2563700"/>
                <a:chExt cx="92400" cy="411825"/>
              </a:xfrm>
            </p:grpSpPr>
            <p:cxnSp>
              <p:nvCxnSpPr>
                <p:cNvPr id="10842" name="Google Shape;10842;p6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843" name="Google Shape;10843;p6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844" name="Google Shape;10844;p60"/>
          <p:cNvGrpSpPr/>
          <p:nvPr/>
        </p:nvGrpSpPr>
        <p:grpSpPr>
          <a:xfrm>
            <a:off x="2147036" y="3369142"/>
            <a:ext cx="1086701" cy="799429"/>
            <a:chOff x="2183288" y="3555572"/>
            <a:chExt cx="1136241" cy="835873"/>
          </a:xfrm>
        </p:grpSpPr>
        <p:sp>
          <p:nvSpPr>
            <p:cNvPr id="10845" name="Google Shape;10845;p60"/>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6" name="Google Shape;10846;p60"/>
            <p:cNvGrpSpPr/>
            <p:nvPr/>
          </p:nvGrpSpPr>
          <p:grpSpPr>
            <a:xfrm>
              <a:off x="2205895" y="3637269"/>
              <a:ext cx="1089848" cy="724993"/>
              <a:chOff x="2205895" y="3637269"/>
              <a:chExt cx="1089848" cy="724993"/>
            </a:xfrm>
          </p:grpSpPr>
          <p:sp>
            <p:nvSpPr>
              <p:cNvPr id="10847" name="Google Shape;10847;p60"/>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0"/>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0"/>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0"/>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0"/>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0"/>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53" name="Google Shape;10853;p60"/>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54" name="Google Shape;10854;p60"/>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10855" name="Google Shape;10855;p60"/>
            <p:cNvGrpSpPr/>
            <p:nvPr/>
          </p:nvGrpSpPr>
          <p:grpSpPr>
            <a:xfrm>
              <a:off x="3173850" y="3779426"/>
              <a:ext cx="145679" cy="70048"/>
              <a:chOff x="3173850" y="3779426"/>
              <a:chExt cx="145679" cy="70048"/>
            </a:xfrm>
          </p:grpSpPr>
          <p:cxnSp>
            <p:nvCxnSpPr>
              <p:cNvPr id="10856" name="Google Shape;10856;p60"/>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10857" name="Google Shape;10857;p60"/>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8" name="Google Shape;10858;p60"/>
            <p:cNvGrpSpPr/>
            <p:nvPr/>
          </p:nvGrpSpPr>
          <p:grpSpPr>
            <a:xfrm>
              <a:off x="2183288" y="4139483"/>
              <a:ext cx="145133" cy="70048"/>
              <a:chOff x="2183288" y="4139483"/>
              <a:chExt cx="145133" cy="70048"/>
            </a:xfrm>
          </p:grpSpPr>
          <p:cxnSp>
            <p:nvCxnSpPr>
              <p:cNvPr id="10859" name="Google Shape;10859;p60"/>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10860" name="Google Shape;10860;p60"/>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1" name="Google Shape;10861;p60"/>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62" name="Google Shape;10862;p60"/>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10863" name="Google Shape;10863;p60"/>
            <p:cNvGrpSpPr/>
            <p:nvPr/>
          </p:nvGrpSpPr>
          <p:grpSpPr>
            <a:xfrm>
              <a:off x="2943836" y="4268886"/>
              <a:ext cx="60717" cy="122559"/>
              <a:chOff x="2943836" y="4268886"/>
              <a:chExt cx="60717" cy="122559"/>
            </a:xfrm>
          </p:grpSpPr>
          <p:sp>
            <p:nvSpPr>
              <p:cNvPr id="10864" name="Google Shape;10864;p60"/>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65" name="Google Shape;10865;p60"/>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10866" name="Google Shape;10866;p60"/>
          <p:cNvGrpSpPr/>
          <p:nvPr/>
        </p:nvGrpSpPr>
        <p:grpSpPr>
          <a:xfrm>
            <a:off x="3409981" y="1290142"/>
            <a:ext cx="1675870" cy="758251"/>
            <a:chOff x="3530532" y="1496185"/>
            <a:chExt cx="1562000" cy="706730"/>
          </a:xfrm>
        </p:grpSpPr>
        <p:cxnSp>
          <p:nvCxnSpPr>
            <p:cNvPr id="10867" name="Google Shape;10867;p60"/>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10868" name="Google Shape;10868;p60"/>
            <p:cNvGrpSpPr/>
            <p:nvPr/>
          </p:nvGrpSpPr>
          <p:grpSpPr>
            <a:xfrm>
              <a:off x="3530532" y="1496185"/>
              <a:ext cx="323430" cy="463587"/>
              <a:chOff x="3530532" y="1496185"/>
              <a:chExt cx="323430" cy="463587"/>
            </a:xfrm>
          </p:grpSpPr>
          <p:grpSp>
            <p:nvGrpSpPr>
              <p:cNvPr id="10869" name="Google Shape;10869;p60"/>
              <p:cNvGrpSpPr/>
              <p:nvPr/>
            </p:nvGrpSpPr>
            <p:grpSpPr>
              <a:xfrm>
                <a:off x="3567462" y="1496185"/>
                <a:ext cx="286500" cy="361376"/>
                <a:chOff x="3567462" y="1496185"/>
                <a:chExt cx="286500" cy="361376"/>
              </a:xfrm>
            </p:grpSpPr>
            <p:cxnSp>
              <p:nvCxnSpPr>
                <p:cNvPr id="10870" name="Google Shape;10870;p60"/>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10871" name="Google Shape;10871;p60"/>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72" name="Google Shape;10872;p60"/>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3" name="Google Shape;10873;p60"/>
            <p:cNvGrpSpPr/>
            <p:nvPr/>
          </p:nvGrpSpPr>
          <p:grpSpPr>
            <a:xfrm>
              <a:off x="3891569" y="1779209"/>
              <a:ext cx="323945" cy="423706"/>
              <a:chOff x="3891569" y="1779209"/>
              <a:chExt cx="323945" cy="423706"/>
            </a:xfrm>
          </p:grpSpPr>
          <p:grpSp>
            <p:nvGrpSpPr>
              <p:cNvPr id="10874" name="Google Shape;10874;p60"/>
              <p:cNvGrpSpPr/>
              <p:nvPr/>
            </p:nvGrpSpPr>
            <p:grpSpPr>
              <a:xfrm>
                <a:off x="3929014" y="1881638"/>
                <a:ext cx="286500" cy="321278"/>
                <a:chOff x="3929014" y="1881638"/>
                <a:chExt cx="286500" cy="321278"/>
              </a:xfrm>
            </p:grpSpPr>
            <p:cxnSp>
              <p:nvCxnSpPr>
                <p:cNvPr id="10875" name="Google Shape;10875;p60"/>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10876" name="Google Shape;10876;p60"/>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77" name="Google Shape;10877;p60"/>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8" name="Google Shape;10878;p60"/>
            <p:cNvGrpSpPr/>
            <p:nvPr/>
          </p:nvGrpSpPr>
          <p:grpSpPr>
            <a:xfrm>
              <a:off x="4252606" y="1496185"/>
              <a:ext cx="324721" cy="463587"/>
              <a:chOff x="4252606" y="1496185"/>
              <a:chExt cx="324721" cy="463587"/>
            </a:xfrm>
          </p:grpSpPr>
          <p:grpSp>
            <p:nvGrpSpPr>
              <p:cNvPr id="10879" name="Google Shape;10879;p60"/>
              <p:cNvGrpSpPr/>
              <p:nvPr/>
            </p:nvGrpSpPr>
            <p:grpSpPr>
              <a:xfrm>
                <a:off x="4290828" y="1496185"/>
                <a:ext cx="286500" cy="361376"/>
                <a:chOff x="4290828" y="1496185"/>
                <a:chExt cx="286500" cy="361376"/>
              </a:xfrm>
            </p:grpSpPr>
            <p:cxnSp>
              <p:nvCxnSpPr>
                <p:cNvPr id="10880" name="Google Shape;10880;p60"/>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10881" name="Google Shape;10881;p60"/>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82" name="Google Shape;10882;p60"/>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3" name="Google Shape;10883;p60"/>
            <p:cNvGrpSpPr/>
            <p:nvPr/>
          </p:nvGrpSpPr>
          <p:grpSpPr>
            <a:xfrm>
              <a:off x="4613643" y="1763716"/>
              <a:ext cx="325308" cy="439200"/>
              <a:chOff x="4613643" y="1763716"/>
              <a:chExt cx="325308" cy="439200"/>
            </a:xfrm>
          </p:grpSpPr>
          <p:grpSp>
            <p:nvGrpSpPr>
              <p:cNvPr id="10884" name="Google Shape;10884;p60"/>
              <p:cNvGrpSpPr/>
              <p:nvPr/>
            </p:nvGrpSpPr>
            <p:grpSpPr>
              <a:xfrm>
                <a:off x="4652451" y="1879538"/>
                <a:ext cx="286500" cy="323378"/>
                <a:chOff x="4652451" y="1879538"/>
                <a:chExt cx="286500" cy="323378"/>
              </a:xfrm>
            </p:grpSpPr>
            <p:cxnSp>
              <p:nvCxnSpPr>
                <p:cNvPr id="10885" name="Google Shape;10885;p60"/>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10886" name="Google Shape;10886;p60"/>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87" name="Google Shape;10887;p60"/>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88" name="Google Shape;10888;p60"/>
          <p:cNvGrpSpPr/>
          <p:nvPr/>
        </p:nvGrpSpPr>
        <p:grpSpPr>
          <a:xfrm>
            <a:off x="3421841" y="2143768"/>
            <a:ext cx="1652173" cy="391517"/>
            <a:chOff x="3512551" y="2358270"/>
            <a:chExt cx="1597383" cy="378533"/>
          </a:xfrm>
        </p:grpSpPr>
        <p:cxnSp>
          <p:nvCxnSpPr>
            <p:cNvPr id="10889" name="Google Shape;10889;p60"/>
            <p:cNvCxnSpPr>
              <a:stCxn id="10890" idx="6"/>
              <a:endCxn id="10891"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10892" name="Google Shape;10892;p60"/>
            <p:cNvGrpSpPr/>
            <p:nvPr/>
          </p:nvGrpSpPr>
          <p:grpSpPr>
            <a:xfrm>
              <a:off x="3512551" y="2358270"/>
              <a:ext cx="225647" cy="307714"/>
              <a:chOff x="2182679" y="2004714"/>
              <a:chExt cx="792300" cy="1080458"/>
            </a:xfrm>
          </p:grpSpPr>
          <p:cxnSp>
            <p:nvCxnSpPr>
              <p:cNvPr id="10893" name="Google Shape;10893;p60"/>
              <p:cNvCxnSpPr>
                <a:stCxn id="10894"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10890" name="Google Shape;10890;p60"/>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0"/>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5" name="Google Shape;10895;p60"/>
            <p:cNvGrpSpPr/>
            <p:nvPr/>
          </p:nvGrpSpPr>
          <p:grpSpPr>
            <a:xfrm>
              <a:off x="3969644" y="2440153"/>
              <a:ext cx="225853" cy="296651"/>
              <a:chOff x="3775710" y="1729289"/>
              <a:chExt cx="136500" cy="179289"/>
            </a:xfrm>
          </p:grpSpPr>
          <p:cxnSp>
            <p:nvCxnSpPr>
              <p:cNvPr id="10896" name="Google Shape;10896;p60"/>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10897" name="Google Shape;10897;p60"/>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0"/>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9" name="Google Shape;10899;p60"/>
            <p:cNvGrpSpPr/>
            <p:nvPr/>
          </p:nvGrpSpPr>
          <p:grpSpPr>
            <a:xfrm>
              <a:off x="4427051" y="2358270"/>
              <a:ext cx="225647" cy="307714"/>
              <a:chOff x="5393704" y="2004714"/>
              <a:chExt cx="792300" cy="1080458"/>
            </a:xfrm>
          </p:grpSpPr>
          <p:cxnSp>
            <p:nvCxnSpPr>
              <p:cNvPr id="10900" name="Google Shape;10900;p60"/>
              <p:cNvCxnSpPr>
                <a:stCxn id="10901"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10902" name="Google Shape;10902;p60"/>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60"/>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3" name="Google Shape;10903;p60"/>
            <p:cNvGrpSpPr/>
            <p:nvPr/>
          </p:nvGrpSpPr>
          <p:grpSpPr>
            <a:xfrm>
              <a:off x="4884287" y="2440252"/>
              <a:ext cx="225647" cy="296532"/>
              <a:chOff x="6999166" y="2292572"/>
              <a:chExt cx="792300" cy="1041192"/>
            </a:xfrm>
          </p:grpSpPr>
          <p:cxnSp>
            <p:nvCxnSpPr>
              <p:cNvPr id="10904" name="Google Shape;10904;p60"/>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10891" name="Google Shape;10891;p60"/>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0"/>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06" name="Google Shape;10906;p60"/>
          <p:cNvGrpSpPr/>
          <p:nvPr/>
        </p:nvGrpSpPr>
        <p:grpSpPr>
          <a:xfrm>
            <a:off x="6842649" y="979967"/>
            <a:ext cx="1581844" cy="732818"/>
            <a:chOff x="634175" y="2986275"/>
            <a:chExt cx="3147949" cy="1458344"/>
          </a:xfrm>
        </p:grpSpPr>
        <p:cxnSp>
          <p:nvCxnSpPr>
            <p:cNvPr id="10907" name="Google Shape;10907;p60"/>
            <p:cNvCxnSpPr>
              <a:stCxn id="10908" idx="4"/>
              <a:endCxn id="10909"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10910" name="Google Shape;10910;p60"/>
            <p:cNvCxnSpPr>
              <a:stCxn id="10909" idx="0"/>
              <a:endCxn id="10911"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10912" name="Google Shape;10912;p60"/>
            <p:cNvCxnSpPr>
              <a:stCxn id="10911" idx="4"/>
              <a:endCxn id="10913"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10914" name="Google Shape;10914;p60"/>
            <p:cNvCxnSpPr>
              <a:stCxn id="10913" idx="0"/>
              <a:endCxn id="10915"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10915" name="Google Shape;10915;p60"/>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911" name="Google Shape;10911;p60"/>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908" name="Google Shape;10908;p60"/>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913" name="Google Shape;10913;p60"/>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909" name="Google Shape;10909;p60"/>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10916" name="Google Shape;10916;p60"/>
          <p:cNvGrpSpPr/>
          <p:nvPr/>
        </p:nvGrpSpPr>
        <p:grpSpPr>
          <a:xfrm>
            <a:off x="3410364" y="2674277"/>
            <a:ext cx="1675128" cy="313674"/>
            <a:chOff x="998425" y="1182125"/>
            <a:chExt cx="1065400" cy="199500"/>
          </a:xfrm>
        </p:grpSpPr>
        <p:sp>
          <p:nvSpPr>
            <p:cNvPr id="10917" name="Google Shape;10917;p60"/>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0"/>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0"/>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0"/>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0"/>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2" name="Google Shape;10922;p60"/>
          <p:cNvGrpSpPr/>
          <p:nvPr/>
        </p:nvGrpSpPr>
        <p:grpSpPr>
          <a:xfrm>
            <a:off x="3410363" y="3630244"/>
            <a:ext cx="1675129" cy="525345"/>
            <a:chOff x="5194708" y="3484366"/>
            <a:chExt cx="3148148" cy="987304"/>
          </a:xfrm>
        </p:grpSpPr>
        <p:grpSp>
          <p:nvGrpSpPr>
            <p:cNvPr id="10923" name="Google Shape;10923;p60"/>
            <p:cNvGrpSpPr/>
            <p:nvPr/>
          </p:nvGrpSpPr>
          <p:grpSpPr>
            <a:xfrm>
              <a:off x="7531521" y="3484366"/>
              <a:ext cx="811335" cy="987304"/>
              <a:chOff x="3379425" y="1617275"/>
              <a:chExt cx="1090650" cy="1327200"/>
            </a:xfrm>
          </p:grpSpPr>
          <p:sp>
            <p:nvSpPr>
              <p:cNvPr id="10924" name="Google Shape;10924;p60"/>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0"/>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0"/>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7" name="Google Shape;10927;p60"/>
            <p:cNvGrpSpPr/>
            <p:nvPr/>
          </p:nvGrpSpPr>
          <p:grpSpPr>
            <a:xfrm>
              <a:off x="6752546" y="3484366"/>
              <a:ext cx="811428" cy="987304"/>
              <a:chOff x="2332275" y="1617275"/>
              <a:chExt cx="1090775" cy="1327200"/>
            </a:xfrm>
          </p:grpSpPr>
          <p:sp>
            <p:nvSpPr>
              <p:cNvPr id="10928" name="Google Shape;10928;p60"/>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0"/>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0"/>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1" name="Google Shape;10931;p60"/>
            <p:cNvGrpSpPr/>
            <p:nvPr/>
          </p:nvGrpSpPr>
          <p:grpSpPr>
            <a:xfrm>
              <a:off x="5973664" y="3484366"/>
              <a:ext cx="811335" cy="987304"/>
              <a:chOff x="1285250" y="1617275"/>
              <a:chExt cx="1090650" cy="1327200"/>
            </a:xfrm>
          </p:grpSpPr>
          <p:sp>
            <p:nvSpPr>
              <p:cNvPr id="10932" name="Google Shape;10932;p60"/>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0"/>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0"/>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60"/>
            <p:cNvGrpSpPr/>
            <p:nvPr/>
          </p:nvGrpSpPr>
          <p:grpSpPr>
            <a:xfrm>
              <a:off x="5194708" y="3484366"/>
              <a:ext cx="811409" cy="987304"/>
              <a:chOff x="238125" y="1617275"/>
              <a:chExt cx="1090750" cy="1327200"/>
            </a:xfrm>
          </p:grpSpPr>
          <p:sp>
            <p:nvSpPr>
              <p:cNvPr id="10936" name="Google Shape;10936;p60"/>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0"/>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0"/>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39" name="Google Shape;10939;p60"/>
          <p:cNvGrpSpPr/>
          <p:nvPr/>
        </p:nvGrpSpPr>
        <p:grpSpPr>
          <a:xfrm>
            <a:off x="6844048" y="2276133"/>
            <a:ext cx="1579046" cy="522230"/>
            <a:chOff x="6853641" y="2534077"/>
            <a:chExt cx="1515545" cy="501229"/>
          </a:xfrm>
        </p:grpSpPr>
        <p:grpSp>
          <p:nvGrpSpPr>
            <p:cNvPr id="10940" name="Google Shape;10940;p60"/>
            <p:cNvGrpSpPr/>
            <p:nvPr/>
          </p:nvGrpSpPr>
          <p:grpSpPr>
            <a:xfrm>
              <a:off x="6853641" y="2618923"/>
              <a:ext cx="1515545" cy="324556"/>
              <a:chOff x="6853641" y="2618923"/>
              <a:chExt cx="1515545" cy="324556"/>
            </a:xfrm>
          </p:grpSpPr>
          <p:sp>
            <p:nvSpPr>
              <p:cNvPr id="10941" name="Google Shape;10941;p60"/>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0"/>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0"/>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0"/>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0"/>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46" name="Google Shape;10946;p60"/>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0"/>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0"/>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0"/>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0"/>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1" name="Google Shape;10951;p60"/>
          <p:cNvGrpSpPr/>
          <p:nvPr/>
        </p:nvGrpSpPr>
        <p:grpSpPr>
          <a:xfrm>
            <a:off x="3438940" y="3151173"/>
            <a:ext cx="1617976" cy="346616"/>
            <a:chOff x="1808063" y="4294338"/>
            <a:chExt cx="3370782" cy="721817"/>
          </a:xfrm>
        </p:grpSpPr>
        <p:sp>
          <p:nvSpPr>
            <p:cNvPr id="10952" name="Google Shape;10952;p60"/>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0"/>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0"/>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0"/>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0"/>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0"/>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0"/>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0"/>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0"/>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0"/>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2" name="Google Shape;10962;p60"/>
          <p:cNvGrpSpPr/>
          <p:nvPr/>
        </p:nvGrpSpPr>
        <p:grpSpPr>
          <a:xfrm>
            <a:off x="5264936" y="3817923"/>
            <a:ext cx="1417067" cy="350605"/>
            <a:chOff x="4234950" y="2101012"/>
            <a:chExt cx="4219974" cy="1044090"/>
          </a:xfrm>
        </p:grpSpPr>
        <p:sp>
          <p:nvSpPr>
            <p:cNvPr id="10963" name="Google Shape;10963;p60"/>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0"/>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0"/>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0"/>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0"/>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0"/>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0"/>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0"/>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0"/>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0"/>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0"/>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0"/>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0"/>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0"/>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0"/>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0"/>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9" name="Google Shape;10979;p60"/>
          <p:cNvGrpSpPr/>
          <p:nvPr/>
        </p:nvGrpSpPr>
        <p:grpSpPr>
          <a:xfrm>
            <a:off x="6840408" y="1808681"/>
            <a:ext cx="1586327" cy="371557"/>
            <a:chOff x="1247650" y="2075423"/>
            <a:chExt cx="6648477" cy="1557238"/>
          </a:xfrm>
        </p:grpSpPr>
        <p:sp>
          <p:nvSpPr>
            <p:cNvPr id="10980" name="Google Shape;10980;p60"/>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0"/>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0"/>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0"/>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0"/>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0"/>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6" name="Google Shape;10986;p60"/>
          <p:cNvGrpSpPr/>
          <p:nvPr/>
        </p:nvGrpSpPr>
        <p:grpSpPr>
          <a:xfrm>
            <a:off x="5271678" y="961870"/>
            <a:ext cx="1415601" cy="1648533"/>
            <a:chOff x="1839112" y="2209163"/>
            <a:chExt cx="1918159" cy="2233784"/>
          </a:xfrm>
        </p:grpSpPr>
        <p:sp>
          <p:nvSpPr>
            <p:cNvPr id="10987" name="Google Shape;10987;p60"/>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0"/>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0"/>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90" name="Google Shape;10990;p60"/>
            <p:cNvCxnSpPr>
              <a:stCxn id="10987" idx="6"/>
              <a:endCxn id="10988"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10991" name="Google Shape;10991;p60"/>
            <p:cNvCxnSpPr>
              <a:stCxn id="10988" idx="4"/>
              <a:endCxn id="10992"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10993" name="Google Shape;10993;p60"/>
            <p:cNvCxnSpPr>
              <a:stCxn id="10992" idx="6"/>
              <a:endCxn id="10989"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10994" name="Google Shape;10994;p60"/>
            <p:cNvCxnSpPr>
              <a:stCxn id="10989" idx="4"/>
              <a:endCxn id="10995"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10992" name="Google Shape;10992;p60"/>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0"/>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0"/>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97" name="Google Shape;10997;p60"/>
            <p:cNvCxnSpPr>
              <a:endCxn id="10996"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10998" name="Google Shape;10998;p60"/>
          <p:cNvGrpSpPr/>
          <p:nvPr/>
        </p:nvGrpSpPr>
        <p:grpSpPr>
          <a:xfrm>
            <a:off x="3428944" y="979954"/>
            <a:ext cx="1637968" cy="154942"/>
            <a:chOff x="238125" y="2506075"/>
            <a:chExt cx="7115411" cy="673075"/>
          </a:xfrm>
        </p:grpSpPr>
        <p:sp>
          <p:nvSpPr>
            <p:cNvPr id="10999" name="Google Shape;10999;p60"/>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0"/>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0"/>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0"/>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0"/>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4" name="Google Shape;11004;p60"/>
          <p:cNvGrpSpPr/>
          <p:nvPr/>
        </p:nvGrpSpPr>
        <p:grpSpPr>
          <a:xfrm>
            <a:off x="1969680" y="1294672"/>
            <a:ext cx="1262932" cy="785408"/>
            <a:chOff x="548861" y="389676"/>
            <a:chExt cx="3843371" cy="2390163"/>
          </a:xfrm>
        </p:grpSpPr>
        <p:cxnSp>
          <p:nvCxnSpPr>
            <p:cNvPr id="11005" name="Google Shape;11005;p60"/>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11006" name="Google Shape;11006;p60"/>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11007" name="Google Shape;11007;p60"/>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11008" name="Google Shape;11008;p60"/>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11009" name="Google Shape;11009;p60"/>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1010" name="Google Shape;11010;p60"/>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11" name="Google Shape;11011;p60"/>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1012" name="Google Shape;11012;p60"/>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0"/>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0"/>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0"/>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0"/>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0"/>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8" name="Google Shape;11018;p60"/>
          <p:cNvGrpSpPr/>
          <p:nvPr/>
        </p:nvGrpSpPr>
        <p:grpSpPr>
          <a:xfrm>
            <a:off x="757812" y="2401550"/>
            <a:ext cx="1412054" cy="633562"/>
            <a:chOff x="1187400" y="2529299"/>
            <a:chExt cx="6769193" cy="2241903"/>
          </a:xfrm>
        </p:grpSpPr>
        <p:sp>
          <p:nvSpPr>
            <p:cNvPr id="11019" name="Google Shape;11019;p60"/>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1020" name="Google Shape;11020;p60"/>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021" name="Google Shape;11021;p60"/>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022" name="Google Shape;11022;p60"/>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023" name="Google Shape;11023;p60"/>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024" name="Google Shape;11024;p60"/>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025" name="Google Shape;11025;p60"/>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11026" name="Google Shape;11026;p60"/>
            <p:cNvCxnSpPr>
              <a:stCxn id="11019" idx="2"/>
              <a:endCxn id="11020"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1027" name="Google Shape;11027;p60"/>
            <p:cNvCxnSpPr>
              <a:stCxn id="11021" idx="0"/>
              <a:endCxn id="11019"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1028" name="Google Shape;11028;p60"/>
            <p:cNvCxnSpPr>
              <a:stCxn id="11021" idx="2"/>
              <a:endCxn id="11023"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1029" name="Google Shape;11029;p60"/>
            <p:cNvCxnSpPr>
              <a:stCxn id="11022" idx="0"/>
              <a:endCxn id="11021"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1030" name="Google Shape;11030;p60"/>
            <p:cNvCxnSpPr>
              <a:stCxn id="11020" idx="2"/>
              <a:endCxn id="11025"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1031" name="Google Shape;11031;p60"/>
            <p:cNvCxnSpPr>
              <a:stCxn id="11024" idx="0"/>
              <a:endCxn id="11020"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11032" name="Google Shape;11032;p60"/>
          <p:cNvGrpSpPr/>
          <p:nvPr/>
        </p:nvGrpSpPr>
        <p:grpSpPr>
          <a:xfrm>
            <a:off x="6844058" y="2894258"/>
            <a:ext cx="1579035" cy="540873"/>
            <a:chOff x="6895650" y="3126697"/>
            <a:chExt cx="1436662" cy="492105"/>
          </a:xfrm>
        </p:grpSpPr>
        <p:sp>
          <p:nvSpPr>
            <p:cNvPr id="11033" name="Google Shape;11033;p60"/>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0"/>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0"/>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0"/>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0"/>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38" name="Google Shape;11038;p60"/>
            <p:cNvGrpSpPr/>
            <p:nvPr/>
          </p:nvGrpSpPr>
          <p:grpSpPr>
            <a:xfrm>
              <a:off x="6995957" y="3335810"/>
              <a:ext cx="1230393" cy="71754"/>
              <a:chOff x="6995957" y="3287964"/>
              <a:chExt cx="1230393" cy="71754"/>
            </a:xfrm>
          </p:grpSpPr>
          <p:sp>
            <p:nvSpPr>
              <p:cNvPr id="11039" name="Google Shape;11039;p60"/>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0"/>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0"/>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60"/>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0"/>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44" name="Google Shape;11044;p60"/>
          <p:cNvGrpSpPr/>
          <p:nvPr/>
        </p:nvGrpSpPr>
        <p:grpSpPr>
          <a:xfrm>
            <a:off x="6842640" y="3531021"/>
            <a:ext cx="1581862" cy="650625"/>
            <a:chOff x="6777990" y="3710194"/>
            <a:chExt cx="1646915" cy="677382"/>
          </a:xfrm>
        </p:grpSpPr>
        <p:grpSp>
          <p:nvGrpSpPr>
            <p:cNvPr id="11045" name="Google Shape;11045;p60"/>
            <p:cNvGrpSpPr/>
            <p:nvPr/>
          </p:nvGrpSpPr>
          <p:grpSpPr>
            <a:xfrm>
              <a:off x="6777990" y="3874492"/>
              <a:ext cx="411129" cy="513083"/>
              <a:chOff x="6777990" y="3874492"/>
              <a:chExt cx="411129" cy="513083"/>
            </a:xfrm>
          </p:grpSpPr>
          <p:cxnSp>
            <p:nvCxnSpPr>
              <p:cNvPr id="11046" name="Google Shape;11046;p60"/>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11047" name="Google Shape;11047;p60"/>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8" name="Google Shape;11048;p60"/>
            <p:cNvGrpSpPr/>
            <p:nvPr/>
          </p:nvGrpSpPr>
          <p:grpSpPr>
            <a:xfrm>
              <a:off x="7188425" y="3710194"/>
              <a:ext cx="411123" cy="520535"/>
              <a:chOff x="7188425" y="3710194"/>
              <a:chExt cx="411123" cy="520535"/>
            </a:xfrm>
          </p:grpSpPr>
          <p:cxnSp>
            <p:nvCxnSpPr>
              <p:cNvPr id="11049" name="Google Shape;11049;p60"/>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11050" name="Google Shape;11050;p60"/>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1" name="Google Shape;11051;p60"/>
            <p:cNvGrpSpPr/>
            <p:nvPr/>
          </p:nvGrpSpPr>
          <p:grpSpPr>
            <a:xfrm>
              <a:off x="7603341" y="3874492"/>
              <a:ext cx="411474" cy="513083"/>
              <a:chOff x="7603341" y="3874492"/>
              <a:chExt cx="411474" cy="513083"/>
            </a:xfrm>
          </p:grpSpPr>
          <p:cxnSp>
            <p:nvCxnSpPr>
              <p:cNvPr id="11052" name="Google Shape;11052;p60"/>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11053" name="Google Shape;11053;p60"/>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4" name="Google Shape;11054;p60"/>
            <p:cNvGrpSpPr/>
            <p:nvPr/>
          </p:nvGrpSpPr>
          <p:grpSpPr>
            <a:xfrm>
              <a:off x="8013776" y="3722847"/>
              <a:ext cx="411129" cy="507881"/>
              <a:chOff x="8013776" y="3722847"/>
              <a:chExt cx="411129" cy="507881"/>
            </a:xfrm>
          </p:grpSpPr>
          <p:cxnSp>
            <p:nvCxnSpPr>
              <p:cNvPr id="11055" name="Google Shape;11055;p60"/>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11056" name="Google Shape;11056;p60"/>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57" name="Google Shape;11057;p60"/>
          <p:cNvGrpSpPr/>
          <p:nvPr/>
        </p:nvGrpSpPr>
        <p:grpSpPr>
          <a:xfrm>
            <a:off x="5262155" y="2703861"/>
            <a:ext cx="1421889" cy="1020603"/>
            <a:chOff x="5190863" y="2824811"/>
            <a:chExt cx="1544860" cy="1108869"/>
          </a:xfrm>
        </p:grpSpPr>
        <p:grpSp>
          <p:nvGrpSpPr>
            <p:cNvPr id="11058" name="Google Shape;11058;p60"/>
            <p:cNvGrpSpPr/>
            <p:nvPr/>
          </p:nvGrpSpPr>
          <p:grpSpPr>
            <a:xfrm>
              <a:off x="5938695" y="3176919"/>
              <a:ext cx="685761" cy="404739"/>
              <a:chOff x="5938695" y="3176919"/>
              <a:chExt cx="685761" cy="404739"/>
            </a:xfrm>
          </p:grpSpPr>
          <p:grpSp>
            <p:nvGrpSpPr>
              <p:cNvPr id="11059" name="Google Shape;11059;p60"/>
              <p:cNvGrpSpPr/>
              <p:nvPr/>
            </p:nvGrpSpPr>
            <p:grpSpPr>
              <a:xfrm>
                <a:off x="5938695" y="3176919"/>
                <a:ext cx="685761" cy="404739"/>
                <a:chOff x="5938695" y="3176919"/>
                <a:chExt cx="685761" cy="404739"/>
              </a:xfrm>
            </p:grpSpPr>
            <p:sp>
              <p:nvSpPr>
                <p:cNvPr id="11060" name="Google Shape;11060;p60"/>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0"/>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2" name="Google Shape;11062;p60"/>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3" name="Google Shape;11063;p60"/>
            <p:cNvGrpSpPr/>
            <p:nvPr/>
          </p:nvGrpSpPr>
          <p:grpSpPr>
            <a:xfrm>
              <a:off x="5305233" y="3176835"/>
              <a:ext cx="685971" cy="404655"/>
              <a:chOff x="5305233" y="3176835"/>
              <a:chExt cx="685971" cy="404655"/>
            </a:xfrm>
          </p:grpSpPr>
          <p:grpSp>
            <p:nvGrpSpPr>
              <p:cNvPr id="11064" name="Google Shape;11064;p60"/>
              <p:cNvGrpSpPr/>
              <p:nvPr/>
            </p:nvGrpSpPr>
            <p:grpSpPr>
              <a:xfrm>
                <a:off x="5305233" y="3176835"/>
                <a:ext cx="685971" cy="404655"/>
                <a:chOff x="5305233" y="3176835"/>
                <a:chExt cx="685971" cy="404655"/>
              </a:xfrm>
            </p:grpSpPr>
            <p:sp>
              <p:nvSpPr>
                <p:cNvPr id="11065" name="Google Shape;11065;p60"/>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0"/>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7" name="Google Shape;11067;p60"/>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8" name="Google Shape;11068;p60"/>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69" name="Google Shape;11069;p60"/>
            <p:cNvGrpSpPr/>
            <p:nvPr/>
          </p:nvGrpSpPr>
          <p:grpSpPr>
            <a:xfrm>
              <a:off x="5657361" y="2824811"/>
              <a:ext cx="1078361" cy="404655"/>
              <a:chOff x="5657361" y="2824811"/>
              <a:chExt cx="1078361" cy="404655"/>
            </a:xfrm>
          </p:grpSpPr>
          <p:grpSp>
            <p:nvGrpSpPr>
              <p:cNvPr id="11070" name="Google Shape;11070;p60"/>
              <p:cNvGrpSpPr/>
              <p:nvPr/>
            </p:nvGrpSpPr>
            <p:grpSpPr>
              <a:xfrm>
                <a:off x="5657361" y="2824811"/>
                <a:ext cx="1078361" cy="404655"/>
                <a:chOff x="5657361" y="2824811"/>
                <a:chExt cx="1078361" cy="404655"/>
              </a:xfrm>
            </p:grpSpPr>
            <p:grpSp>
              <p:nvGrpSpPr>
                <p:cNvPr id="11071" name="Google Shape;11071;p60"/>
                <p:cNvGrpSpPr/>
                <p:nvPr/>
              </p:nvGrpSpPr>
              <p:grpSpPr>
                <a:xfrm>
                  <a:off x="5938485" y="2824811"/>
                  <a:ext cx="797237" cy="404655"/>
                  <a:chOff x="5938485" y="2824811"/>
                  <a:chExt cx="797237" cy="404655"/>
                </a:xfrm>
              </p:grpSpPr>
              <p:sp>
                <p:nvSpPr>
                  <p:cNvPr id="11072" name="Google Shape;11072;p60"/>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0"/>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74" name="Google Shape;11074;p60"/>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75" name="Google Shape;11075;p60"/>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6" name="Google Shape;11076;p60"/>
            <p:cNvGrpSpPr/>
            <p:nvPr/>
          </p:nvGrpSpPr>
          <p:grpSpPr>
            <a:xfrm>
              <a:off x="5190863" y="3528942"/>
              <a:ext cx="1078026" cy="404739"/>
              <a:chOff x="5190863" y="3528942"/>
              <a:chExt cx="1078026" cy="404739"/>
            </a:xfrm>
          </p:grpSpPr>
          <p:sp>
            <p:nvSpPr>
              <p:cNvPr id="11077" name="Google Shape;11077;p60"/>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78" name="Google Shape;11078;p60"/>
              <p:cNvGrpSpPr/>
              <p:nvPr/>
            </p:nvGrpSpPr>
            <p:grpSpPr>
              <a:xfrm>
                <a:off x="5190863" y="3528942"/>
                <a:ext cx="1078026" cy="404739"/>
                <a:chOff x="5190863" y="3528942"/>
                <a:chExt cx="1078026" cy="404739"/>
              </a:xfrm>
            </p:grpSpPr>
            <p:sp>
              <p:nvSpPr>
                <p:cNvPr id="11079" name="Google Shape;11079;p60"/>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0"/>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081" name="Google Shape;11081;p60"/>
          <p:cNvGrpSpPr/>
          <p:nvPr/>
        </p:nvGrpSpPr>
        <p:grpSpPr>
          <a:xfrm>
            <a:off x="728162" y="1268329"/>
            <a:ext cx="1086719" cy="879487"/>
            <a:chOff x="803162" y="1474292"/>
            <a:chExt cx="1086719" cy="879487"/>
          </a:xfrm>
        </p:grpSpPr>
        <p:grpSp>
          <p:nvGrpSpPr>
            <p:cNvPr id="11082" name="Google Shape;11082;p60"/>
            <p:cNvGrpSpPr/>
            <p:nvPr/>
          </p:nvGrpSpPr>
          <p:grpSpPr>
            <a:xfrm>
              <a:off x="803162" y="1625948"/>
              <a:ext cx="445856" cy="576579"/>
              <a:chOff x="803162" y="1625948"/>
              <a:chExt cx="445856" cy="576579"/>
            </a:xfrm>
          </p:grpSpPr>
          <p:sp>
            <p:nvSpPr>
              <p:cNvPr id="11083" name="Google Shape;11083;p60"/>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84" name="Google Shape;11084;p60"/>
              <p:cNvGrpSpPr/>
              <p:nvPr/>
            </p:nvGrpSpPr>
            <p:grpSpPr>
              <a:xfrm>
                <a:off x="1056023" y="1625948"/>
                <a:ext cx="192995" cy="576579"/>
                <a:chOff x="1056023" y="1625948"/>
                <a:chExt cx="192995" cy="576579"/>
              </a:xfrm>
            </p:grpSpPr>
            <p:sp>
              <p:nvSpPr>
                <p:cNvPr id="11085" name="Google Shape;11085;p60"/>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0"/>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0"/>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0"/>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0"/>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90" name="Google Shape;11090;p60"/>
            <p:cNvGrpSpPr/>
            <p:nvPr/>
          </p:nvGrpSpPr>
          <p:grpSpPr>
            <a:xfrm>
              <a:off x="1371406" y="1474292"/>
              <a:ext cx="518475" cy="879487"/>
              <a:chOff x="1398231" y="1474292"/>
              <a:chExt cx="518475" cy="879487"/>
            </a:xfrm>
          </p:grpSpPr>
          <p:grpSp>
            <p:nvGrpSpPr>
              <p:cNvPr id="11091" name="Google Shape;11091;p60"/>
              <p:cNvGrpSpPr/>
              <p:nvPr/>
            </p:nvGrpSpPr>
            <p:grpSpPr>
              <a:xfrm>
                <a:off x="1398231" y="1474292"/>
                <a:ext cx="518475" cy="341643"/>
                <a:chOff x="1398231" y="1474292"/>
                <a:chExt cx="518475" cy="341643"/>
              </a:xfrm>
            </p:grpSpPr>
            <p:sp>
              <p:nvSpPr>
                <p:cNvPr id="11092" name="Google Shape;11092;p60"/>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3" name="Google Shape;11093;p60"/>
                <p:cNvGrpSpPr/>
                <p:nvPr/>
              </p:nvGrpSpPr>
              <p:grpSpPr>
                <a:xfrm>
                  <a:off x="1616453" y="1474292"/>
                  <a:ext cx="300253" cy="341643"/>
                  <a:chOff x="1616453" y="1475379"/>
                  <a:chExt cx="300253" cy="341643"/>
                </a:xfrm>
              </p:grpSpPr>
              <p:sp>
                <p:nvSpPr>
                  <p:cNvPr id="11094" name="Google Shape;11094;p60"/>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0"/>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0"/>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0"/>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0"/>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0"/>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0"/>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01" name="Google Shape;11101;p60"/>
                  <p:cNvGrpSpPr/>
                  <p:nvPr/>
                </p:nvGrpSpPr>
                <p:grpSpPr>
                  <a:xfrm>
                    <a:off x="1839639" y="1475379"/>
                    <a:ext cx="77067" cy="341643"/>
                    <a:chOff x="1839639" y="1475379"/>
                    <a:chExt cx="77067" cy="341643"/>
                  </a:xfrm>
                </p:grpSpPr>
                <p:sp>
                  <p:nvSpPr>
                    <p:cNvPr id="11102" name="Google Shape;11102;p60"/>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0"/>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104" name="Google Shape;11104;p60"/>
              <p:cNvGrpSpPr/>
              <p:nvPr/>
            </p:nvGrpSpPr>
            <p:grpSpPr>
              <a:xfrm>
                <a:off x="1398451" y="2012951"/>
                <a:ext cx="518255" cy="340828"/>
                <a:chOff x="1398451" y="2012951"/>
                <a:chExt cx="518255" cy="340828"/>
              </a:xfrm>
            </p:grpSpPr>
            <p:sp>
              <p:nvSpPr>
                <p:cNvPr id="11105" name="Google Shape;11105;p60"/>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06" name="Google Shape;11106;p60"/>
                <p:cNvGrpSpPr/>
                <p:nvPr/>
              </p:nvGrpSpPr>
              <p:grpSpPr>
                <a:xfrm>
                  <a:off x="1616453" y="2012951"/>
                  <a:ext cx="300253" cy="340828"/>
                  <a:chOff x="1616453" y="2013538"/>
                  <a:chExt cx="300253" cy="340828"/>
                </a:xfrm>
              </p:grpSpPr>
              <p:sp>
                <p:nvSpPr>
                  <p:cNvPr id="11107" name="Google Shape;11107;p60"/>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0"/>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0"/>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0"/>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0"/>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0"/>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0"/>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14" name="Google Shape;11114;p60"/>
                  <p:cNvGrpSpPr/>
                  <p:nvPr/>
                </p:nvGrpSpPr>
                <p:grpSpPr>
                  <a:xfrm>
                    <a:off x="1839639" y="2013538"/>
                    <a:ext cx="77067" cy="340828"/>
                    <a:chOff x="1839639" y="2013538"/>
                    <a:chExt cx="77067" cy="340828"/>
                  </a:xfrm>
                </p:grpSpPr>
                <p:sp>
                  <p:nvSpPr>
                    <p:cNvPr id="11115" name="Google Shape;11115;p60"/>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0"/>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11117" name="Google Shape;11117;p60"/>
          <p:cNvGrpSpPr/>
          <p:nvPr/>
        </p:nvGrpSpPr>
        <p:grpSpPr>
          <a:xfrm>
            <a:off x="724986" y="3399516"/>
            <a:ext cx="1368681" cy="682918"/>
            <a:chOff x="724986" y="3605478"/>
            <a:chExt cx="1368681" cy="682918"/>
          </a:xfrm>
        </p:grpSpPr>
        <p:grpSp>
          <p:nvGrpSpPr>
            <p:cNvPr id="11118" name="Google Shape;11118;p60"/>
            <p:cNvGrpSpPr/>
            <p:nvPr/>
          </p:nvGrpSpPr>
          <p:grpSpPr>
            <a:xfrm>
              <a:off x="1289102" y="3823629"/>
              <a:ext cx="240442" cy="250435"/>
              <a:chOff x="-165066" y="3843615"/>
              <a:chExt cx="221259" cy="230455"/>
            </a:xfrm>
          </p:grpSpPr>
          <p:sp>
            <p:nvSpPr>
              <p:cNvPr id="11119" name="Google Shape;11119;p60"/>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0"/>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0"/>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0"/>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0"/>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0"/>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0"/>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0"/>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0"/>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0"/>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0"/>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0"/>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0"/>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0"/>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0"/>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0"/>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0"/>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0"/>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0"/>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0"/>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60"/>
            <p:cNvGrpSpPr/>
            <p:nvPr/>
          </p:nvGrpSpPr>
          <p:grpSpPr>
            <a:xfrm>
              <a:off x="724986" y="3605478"/>
              <a:ext cx="1368681" cy="682918"/>
              <a:chOff x="724986" y="3605478"/>
              <a:chExt cx="1368681" cy="682918"/>
            </a:xfrm>
          </p:grpSpPr>
          <p:grpSp>
            <p:nvGrpSpPr>
              <p:cNvPr id="11140" name="Google Shape;11140;p60"/>
              <p:cNvGrpSpPr/>
              <p:nvPr/>
            </p:nvGrpSpPr>
            <p:grpSpPr>
              <a:xfrm>
                <a:off x="1498221" y="4047614"/>
                <a:ext cx="529172" cy="240783"/>
                <a:chOff x="1498221" y="4047614"/>
                <a:chExt cx="529172" cy="240783"/>
              </a:xfrm>
            </p:grpSpPr>
            <p:grpSp>
              <p:nvGrpSpPr>
                <p:cNvPr id="11141" name="Google Shape;11141;p60"/>
                <p:cNvGrpSpPr/>
                <p:nvPr/>
              </p:nvGrpSpPr>
              <p:grpSpPr>
                <a:xfrm>
                  <a:off x="1826655" y="4224370"/>
                  <a:ext cx="200738" cy="25631"/>
                  <a:chOff x="1826655" y="4224370"/>
                  <a:chExt cx="200738" cy="25631"/>
                </a:xfrm>
              </p:grpSpPr>
              <p:sp>
                <p:nvSpPr>
                  <p:cNvPr id="11142" name="Google Shape;11142;p60"/>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0"/>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4" name="Google Shape;11144;p60"/>
                <p:cNvGrpSpPr/>
                <p:nvPr/>
              </p:nvGrpSpPr>
              <p:grpSpPr>
                <a:xfrm>
                  <a:off x="1498221" y="4047614"/>
                  <a:ext cx="328444" cy="240783"/>
                  <a:chOff x="1498221" y="4047614"/>
                  <a:chExt cx="328444" cy="240783"/>
                </a:xfrm>
              </p:grpSpPr>
              <p:sp>
                <p:nvSpPr>
                  <p:cNvPr id="11145" name="Google Shape;11145;p60"/>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46" name="Google Shape;11146;p60"/>
                  <p:cNvGrpSpPr/>
                  <p:nvPr/>
                </p:nvGrpSpPr>
                <p:grpSpPr>
                  <a:xfrm>
                    <a:off x="1498221" y="4047614"/>
                    <a:ext cx="150566" cy="190416"/>
                    <a:chOff x="1498221" y="4047614"/>
                    <a:chExt cx="150566" cy="190416"/>
                  </a:xfrm>
                </p:grpSpPr>
                <p:sp>
                  <p:nvSpPr>
                    <p:cNvPr id="11147" name="Google Shape;11147;p60"/>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0"/>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149" name="Google Shape;11149;p60"/>
              <p:cNvGrpSpPr/>
              <p:nvPr/>
            </p:nvGrpSpPr>
            <p:grpSpPr>
              <a:xfrm>
                <a:off x="1560718" y="3800594"/>
                <a:ext cx="532948" cy="302090"/>
                <a:chOff x="1560718" y="3800594"/>
                <a:chExt cx="532948" cy="302090"/>
              </a:xfrm>
            </p:grpSpPr>
            <p:grpSp>
              <p:nvGrpSpPr>
                <p:cNvPr id="11150" name="Google Shape;11150;p60"/>
                <p:cNvGrpSpPr/>
                <p:nvPr/>
              </p:nvGrpSpPr>
              <p:grpSpPr>
                <a:xfrm>
                  <a:off x="1912179" y="3827344"/>
                  <a:ext cx="181487" cy="25631"/>
                  <a:chOff x="1912179" y="3827344"/>
                  <a:chExt cx="181487" cy="25631"/>
                </a:xfrm>
              </p:grpSpPr>
              <p:sp>
                <p:nvSpPr>
                  <p:cNvPr id="11151" name="Google Shape;11151;p60"/>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0"/>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3" name="Google Shape;11153;p60"/>
                <p:cNvGrpSpPr/>
                <p:nvPr/>
              </p:nvGrpSpPr>
              <p:grpSpPr>
                <a:xfrm>
                  <a:off x="1912179" y="4044505"/>
                  <a:ext cx="181487" cy="25622"/>
                  <a:chOff x="1912179" y="4044506"/>
                  <a:chExt cx="181487" cy="25622"/>
                </a:xfrm>
              </p:grpSpPr>
              <p:sp>
                <p:nvSpPr>
                  <p:cNvPr id="11154" name="Google Shape;11154;p60"/>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0"/>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6" name="Google Shape;11156;p60"/>
                <p:cNvGrpSpPr/>
                <p:nvPr/>
              </p:nvGrpSpPr>
              <p:grpSpPr>
                <a:xfrm>
                  <a:off x="1560718" y="3800594"/>
                  <a:ext cx="351472" cy="302090"/>
                  <a:chOff x="1560718" y="3800594"/>
                  <a:chExt cx="351472" cy="302090"/>
                </a:xfrm>
              </p:grpSpPr>
              <p:grpSp>
                <p:nvGrpSpPr>
                  <p:cNvPr id="11157" name="Google Shape;11157;p60"/>
                  <p:cNvGrpSpPr/>
                  <p:nvPr/>
                </p:nvGrpSpPr>
                <p:grpSpPr>
                  <a:xfrm>
                    <a:off x="1560718" y="3842857"/>
                    <a:ext cx="173586" cy="217131"/>
                    <a:chOff x="1560718" y="3842857"/>
                    <a:chExt cx="173586" cy="217131"/>
                  </a:xfrm>
                </p:grpSpPr>
                <p:sp>
                  <p:nvSpPr>
                    <p:cNvPr id="11158" name="Google Shape;11158;p60"/>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0"/>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0"/>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61" name="Google Shape;11161;p60"/>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0"/>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163" name="Google Shape;11163;p60"/>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4" name="Google Shape;11164;p60"/>
              <p:cNvGrpSpPr/>
              <p:nvPr/>
            </p:nvGrpSpPr>
            <p:grpSpPr>
              <a:xfrm>
                <a:off x="785350" y="3605478"/>
                <a:ext cx="535311" cy="249245"/>
                <a:chOff x="785350" y="3605478"/>
                <a:chExt cx="535311" cy="249245"/>
              </a:xfrm>
            </p:grpSpPr>
            <p:grpSp>
              <p:nvGrpSpPr>
                <p:cNvPr id="11165" name="Google Shape;11165;p60"/>
                <p:cNvGrpSpPr/>
                <p:nvPr/>
              </p:nvGrpSpPr>
              <p:grpSpPr>
                <a:xfrm>
                  <a:off x="785350" y="3605478"/>
                  <a:ext cx="376191" cy="102736"/>
                  <a:chOff x="785350" y="3605478"/>
                  <a:chExt cx="376191" cy="102736"/>
                </a:xfrm>
              </p:grpSpPr>
              <p:sp>
                <p:nvSpPr>
                  <p:cNvPr id="11166" name="Google Shape;11166;p60"/>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0"/>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0"/>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9" name="Google Shape;11169;p60"/>
                <p:cNvGrpSpPr/>
                <p:nvPr/>
              </p:nvGrpSpPr>
              <p:grpSpPr>
                <a:xfrm>
                  <a:off x="1161530" y="3655851"/>
                  <a:ext cx="159131" cy="198872"/>
                  <a:chOff x="1161530" y="3655851"/>
                  <a:chExt cx="159131" cy="198872"/>
                </a:xfrm>
              </p:grpSpPr>
              <p:sp>
                <p:nvSpPr>
                  <p:cNvPr id="11170" name="Google Shape;11170;p60"/>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0"/>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72" name="Google Shape;11172;p60"/>
              <p:cNvGrpSpPr/>
              <p:nvPr/>
            </p:nvGrpSpPr>
            <p:grpSpPr>
              <a:xfrm>
                <a:off x="785350" y="4047614"/>
                <a:ext cx="535311" cy="240783"/>
                <a:chOff x="785350" y="4047614"/>
                <a:chExt cx="535311" cy="240783"/>
              </a:xfrm>
            </p:grpSpPr>
            <p:grpSp>
              <p:nvGrpSpPr>
                <p:cNvPr id="11173" name="Google Shape;11173;p60"/>
                <p:cNvGrpSpPr/>
                <p:nvPr/>
              </p:nvGrpSpPr>
              <p:grpSpPr>
                <a:xfrm>
                  <a:off x="1161636" y="4047614"/>
                  <a:ext cx="159025" cy="190415"/>
                  <a:chOff x="1161636" y="4047614"/>
                  <a:chExt cx="159025" cy="190415"/>
                </a:xfrm>
              </p:grpSpPr>
              <p:sp>
                <p:nvSpPr>
                  <p:cNvPr id="11174" name="Google Shape;11174;p60"/>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0"/>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6" name="Google Shape;11176;p60"/>
                <p:cNvGrpSpPr/>
                <p:nvPr/>
              </p:nvGrpSpPr>
              <p:grpSpPr>
                <a:xfrm>
                  <a:off x="785350" y="4185661"/>
                  <a:ext cx="376191" cy="102736"/>
                  <a:chOff x="785350" y="4185661"/>
                  <a:chExt cx="376191" cy="102736"/>
                </a:xfrm>
              </p:grpSpPr>
              <p:sp>
                <p:nvSpPr>
                  <p:cNvPr id="11177" name="Google Shape;11177;p60"/>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0"/>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0"/>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80" name="Google Shape;11180;p60"/>
              <p:cNvGrpSpPr/>
              <p:nvPr/>
            </p:nvGrpSpPr>
            <p:grpSpPr>
              <a:xfrm>
                <a:off x="1501054" y="3605478"/>
                <a:ext cx="526340" cy="249240"/>
                <a:chOff x="1501054" y="3605478"/>
                <a:chExt cx="526340" cy="249240"/>
              </a:xfrm>
            </p:grpSpPr>
            <p:grpSp>
              <p:nvGrpSpPr>
                <p:cNvPr id="11181" name="Google Shape;11181;p60"/>
                <p:cNvGrpSpPr/>
                <p:nvPr/>
              </p:nvGrpSpPr>
              <p:grpSpPr>
                <a:xfrm>
                  <a:off x="1834208" y="3643867"/>
                  <a:ext cx="193185" cy="25622"/>
                  <a:chOff x="1834208" y="3643867"/>
                  <a:chExt cx="193185" cy="25622"/>
                </a:xfrm>
              </p:grpSpPr>
              <p:sp>
                <p:nvSpPr>
                  <p:cNvPr id="11182" name="Google Shape;11182;p60"/>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0"/>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4" name="Google Shape;11184;p60"/>
                <p:cNvGrpSpPr/>
                <p:nvPr/>
              </p:nvGrpSpPr>
              <p:grpSpPr>
                <a:xfrm>
                  <a:off x="1501054" y="3605478"/>
                  <a:ext cx="333165" cy="249240"/>
                  <a:chOff x="1501054" y="3605478"/>
                  <a:chExt cx="333165" cy="249240"/>
                </a:xfrm>
              </p:grpSpPr>
              <p:sp>
                <p:nvSpPr>
                  <p:cNvPr id="11185" name="Google Shape;11185;p60"/>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6" name="Google Shape;11186;p60"/>
                  <p:cNvGrpSpPr/>
                  <p:nvPr/>
                </p:nvGrpSpPr>
                <p:grpSpPr>
                  <a:xfrm>
                    <a:off x="1501054" y="3655851"/>
                    <a:ext cx="155286" cy="198867"/>
                    <a:chOff x="1501054" y="3655851"/>
                    <a:chExt cx="155286" cy="198867"/>
                  </a:xfrm>
                </p:grpSpPr>
                <p:sp>
                  <p:nvSpPr>
                    <p:cNvPr id="11187" name="Google Shape;11187;p60"/>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0"/>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189" name="Google Shape;11189;p60"/>
              <p:cNvGrpSpPr/>
              <p:nvPr/>
            </p:nvGrpSpPr>
            <p:grpSpPr>
              <a:xfrm>
                <a:off x="724986" y="3800594"/>
                <a:ext cx="532950" cy="302090"/>
                <a:chOff x="724986" y="3800594"/>
                <a:chExt cx="532950" cy="302090"/>
              </a:xfrm>
            </p:grpSpPr>
            <p:grpSp>
              <p:nvGrpSpPr>
                <p:cNvPr id="11190" name="Google Shape;11190;p60"/>
                <p:cNvGrpSpPr/>
                <p:nvPr/>
              </p:nvGrpSpPr>
              <p:grpSpPr>
                <a:xfrm>
                  <a:off x="724986" y="4044367"/>
                  <a:ext cx="181314" cy="25626"/>
                  <a:chOff x="724986" y="4044367"/>
                  <a:chExt cx="181314" cy="25626"/>
                </a:xfrm>
              </p:grpSpPr>
              <p:sp>
                <p:nvSpPr>
                  <p:cNvPr id="11191" name="Google Shape;11191;p60"/>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0"/>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3" name="Google Shape;11193;p60"/>
                <p:cNvGrpSpPr/>
                <p:nvPr/>
              </p:nvGrpSpPr>
              <p:grpSpPr>
                <a:xfrm>
                  <a:off x="906290" y="3800594"/>
                  <a:ext cx="351646" cy="302090"/>
                  <a:chOff x="906290" y="3800594"/>
                  <a:chExt cx="351646" cy="302090"/>
                </a:xfrm>
              </p:grpSpPr>
              <p:grpSp>
                <p:nvGrpSpPr>
                  <p:cNvPr id="11194" name="Google Shape;11194;p60"/>
                  <p:cNvGrpSpPr/>
                  <p:nvPr/>
                </p:nvGrpSpPr>
                <p:grpSpPr>
                  <a:xfrm>
                    <a:off x="1084172" y="3842857"/>
                    <a:ext cx="173764" cy="217131"/>
                    <a:chOff x="1084172" y="3842857"/>
                    <a:chExt cx="173764" cy="217131"/>
                  </a:xfrm>
                </p:grpSpPr>
                <p:grpSp>
                  <p:nvGrpSpPr>
                    <p:cNvPr id="11195" name="Google Shape;11195;p60"/>
                    <p:cNvGrpSpPr/>
                    <p:nvPr/>
                  </p:nvGrpSpPr>
                  <p:grpSpPr>
                    <a:xfrm>
                      <a:off x="1156862" y="3936509"/>
                      <a:ext cx="101073" cy="25622"/>
                      <a:chOff x="1156862" y="3936509"/>
                      <a:chExt cx="101073" cy="25622"/>
                    </a:xfrm>
                  </p:grpSpPr>
                  <p:sp>
                    <p:nvSpPr>
                      <p:cNvPr id="11196" name="Google Shape;11196;p60"/>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0"/>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98" name="Google Shape;11198;p60"/>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99" name="Google Shape;11199;p60"/>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0"/>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1" name="Google Shape;11201;p60"/>
                <p:cNvGrpSpPr/>
                <p:nvPr/>
              </p:nvGrpSpPr>
              <p:grpSpPr>
                <a:xfrm>
                  <a:off x="724986" y="3830189"/>
                  <a:ext cx="189533" cy="25626"/>
                  <a:chOff x="724986" y="3830189"/>
                  <a:chExt cx="189533" cy="25626"/>
                </a:xfrm>
              </p:grpSpPr>
              <p:sp>
                <p:nvSpPr>
                  <p:cNvPr id="11202" name="Google Shape;11202;p60"/>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0"/>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1204" name="Google Shape;11204;p60"/>
          <p:cNvGrpSpPr/>
          <p:nvPr/>
        </p:nvGrpSpPr>
        <p:grpSpPr>
          <a:xfrm>
            <a:off x="2253298" y="2249677"/>
            <a:ext cx="948701" cy="935378"/>
            <a:chOff x="2253298" y="2428317"/>
            <a:chExt cx="948701" cy="935378"/>
          </a:xfrm>
        </p:grpSpPr>
        <p:sp>
          <p:nvSpPr>
            <p:cNvPr id="11205" name="Google Shape;11205;p60"/>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0"/>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0"/>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0"/>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0"/>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0"/>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0"/>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0"/>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0"/>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0"/>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0"/>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60"/>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0"/>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0"/>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0"/>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0"/>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0"/>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0"/>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0"/>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0"/>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0"/>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0"/>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0"/>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0"/>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0"/>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0"/>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0"/>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0"/>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0"/>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0"/>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0"/>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0"/>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0"/>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1241"/>
        <p:cNvGrpSpPr/>
        <p:nvPr/>
      </p:nvGrpSpPr>
      <p:grpSpPr>
        <a:xfrm>
          <a:off x="0" y="0"/>
          <a:ext cx="0" cy="0"/>
          <a:chOff x="0" y="0"/>
          <a:chExt cx="0" cy="0"/>
        </a:xfrm>
      </p:grpSpPr>
      <p:grpSp>
        <p:nvGrpSpPr>
          <p:cNvPr id="11242" name="Google Shape;11242;p61"/>
          <p:cNvGrpSpPr/>
          <p:nvPr/>
        </p:nvGrpSpPr>
        <p:grpSpPr>
          <a:xfrm>
            <a:off x="3339744" y="952977"/>
            <a:ext cx="2363393" cy="1017867"/>
            <a:chOff x="3292400" y="1219146"/>
            <a:chExt cx="2615240" cy="1110239"/>
          </a:xfrm>
        </p:grpSpPr>
        <p:sp>
          <p:nvSpPr>
            <p:cNvPr id="11243" name="Google Shape;11243;p61"/>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11244" name="Google Shape;11244;p61"/>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245" name="Google Shape;11245;p61"/>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1246" name="Google Shape;11246;p61"/>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1247" name="Google Shape;11247;p61"/>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1248" name="Google Shape;11248;p61"/>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1249" name="Google Shape;11249;p61"/>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1250" name="Google Shape;11250;p61"/>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1251" name="Google Shape;11251;p61"/>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1252" name="Google Shape;11252;p61"/>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1253" name="Google Shape;11253;p61"/>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1254" name="Google Shape;11254;p61"/>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1255" name="Google Shape;11255;p61"/>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1256" name="Google Shape;11256;p61"/>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1257" name="Google Shape;11257;p61"/>
            <p:cNvGrpSpPr/>
            <p:nvPr/>
          </p:nvGrpSpPr>
          <p:grpSpPr>
            <a:xfrm>
              <a:off x="3748438" y="1378608"/>
              <a:ext cx="2159202" cy="903971"/>
              <a:chOff x="1683525" y="2179850"/>
              <a:chExt cx="4519050" cy="2134525"/>
            </a:xfrm>
          </p:grpSpPr>
          <p:sp>
            <p:nvSpPr>
              <p:cNvPr id="11258" name="Google Shape;11258;p61"/>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259" name="Google Shape;11259;p61"/>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260" name="Google Shape;11260;p61"/>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261" name="Google Shape;11261;p61"/>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262" name="Google Shape;11262;p61"/>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263" name="Google Shape;11263;p61"/>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264" name="Google Shape;11264;p61"/>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265" name="Google Shape;11265;p61"/>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266" name="Google Shape;11266;p61"/>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267" name="Google Shape;11267;p61"/>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268" name="Google Shape;11268;p61"/>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269" name="Google Shape;11269;p61"/>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11270" name="Google Shape;11270;p61"/>
          <p:cNvGraphicFramePr/>
          <p:nvPr/>
        </p:nvGraphicFramePr>
        <p:xfrm>
          <a:off x="5935838" y="2130450"/>
          <a:ext cx="2491300" cy="868600"/>
        </p:xfrm>
        <a:graphic>
          <a:graphicData uri="http://schemas.openxmlformats.org/drawingml/2006/table">
            <a:tbl>
              <a:tblPr>
                <a:noFill/>
                <a:tableStyleId>{FCC68FF4-74FA-4F43-8057-D43A73A86CAB}</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1271" name="Google Shape;11271;p61"/>
          <p:cNvGrpSpPr/>
          <p:nvPr/>
        </p:nvGrpSpPr>
        <p:grpSpPr>
          <a:xfrm>
            <a:off x="5913087" y="3189047"/>
            <a:ext cx="2519825" cy="1001454"/>
            <a:chOff x="1906114" y="789980"/>
            <a:chExt cx="1487676" cy="606868"/>
          </a:xfrm>
        </p:grpSpPr>
        <p:cxnSp>
          <p:nvCxnSpPr>
            <p:cNvPr id="11272" name="Google Shape;11272;p61"/>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1273" name="Google Shape;11273;p61"/>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1274" name="Google Shape;11274;p61"/>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1275" name="Google Shape;11275;p61"/>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1276" name="Google Shape;11276;p61"/>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1277" name="Google Shape;11277;p61"/>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1278" name="Google Shape;11278;p61"/>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1279" name="Google Shape;11279;p61"/>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1"/>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1"/>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1"/>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1"/>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1"/>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1"/>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1286" name="Google Shape;11286;p61"/>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1287" name="Google Shape;11287;p61"/>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1288" name="Google Shape;11288;p61"/>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9" name="Google Shape;11289;p61"/>
          <p:cNvGrpSpPr/>
          <p:nvPr/>
        </p:nvGrpSpPr>
        <p:grpSpPr>
          <a:xfrm>
            <a:off x="712562" y="998005"/>
            <a:ext cx="2394370" cy="976502"/>
            <a:chOff x="749309" y="1112739"/>
            <a:chExt cx="2371603" cy="976502"/>
          </a:xfrm>
        </p:grpSpPr>
        <p:sp>
          <p:nvSpPr>
            <p:cNvPr id="11290" name="Google Shape;11290;p61"/>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1"/>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1"/>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1"/>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1"/>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1"/>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1"/>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1"/>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1"/>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1"/>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1"/>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1"/>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1"/>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1"/>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1"/>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1"/>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1"/>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1"/>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1"/>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1"/>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1"/>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1"/>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1"/>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1"/>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1"/>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1"/>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1"/>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1"/>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1"/>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1"/>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1"/>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1"/>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1322" name="Google Shape;11322;p61"/>
          <p:cNvGraphicFramePr/>
          <p:nvPr/>
        </p:nvGraphicFramePr>
        <p:xfrm>
          <a:off x="5935863" y="996300"/>
          <a:ext cx="2491300" cy="976425"/>
        </p:xfrm>
        <a:graphic>
          <a:graphicData uri="http://schemas.openxmlformats.org/drawingml/2006/table">
            <a:tbl>
              <a:tblPr>
                <a:noFill/>
                <a:tableStyleId>{FCC68FF4-74FA-4F43-8057-D43A73A86CAB}</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11323" name="Google Shape;11323;p61"/>
          <p:cNvGraphicFramePr/>
          <p:nvPr/>
        </p:nvGraphicFramePr>
        <p:xfrm>
          <a:off x="3342575" y="2130450"/>
          <a:ext cx="2363400" cy="868575"/>
        </p:xfrm>
        <a:graphic>
          <a:graphicData uri="http://schemas.openxmlformats.org/drawingml/2006/table">
            <a:tbl>
              <a:tblPr>
                <a:noFill/>
                <a:tableStyleId>{FCC68FF4-74FA-4F43-8057-D43A73A86CAB}</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11324" name="Google Shape;11324;p61"/>
          <p:cNvGrpSpPr/>
          <p:nvPr/>
        </p:nvGrpSpPr>
        <p:grpSpPr>
          <a:xfrm>
            <a:off x="4086504" y="2517093"/>
            <a:ext cx="1517436" cy="74460"/>
            <a:chOff x="3980086" y="2804397"/>
            <a:chExt cx="1227600" cy="66900"/>
          </a:xfrm>
        </p:grpSpPr>
        <p:sp>
          <p:nvSpPr>
            <p:cNvPr id="11325" name="Google Shape;11325;p61"/>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1"/>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61"/>
          <p:cNvGrpSpPr/>
          <p:nvPr/>
        </p:nvGrpSpPr>
        <p:grpSpPr>
          <a:xfrm>
            <a:off x="4711569" y="2809680"/>
            <a:ext cx="892956" cy="74460"/>
            <a:chOff x="3980086" y="2804397"/>
            <a:chExt cx="1227600" cy="66900"/>
          </a:xfrm>
        </p:grpSpPr>
        <p:sp>
          <p:nvSpPr>
            <p:cNvPr id="11328" name="Google Shape;11328;p61"/>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1"/>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0" name="Google Shape;11330;p61"/>
          <p:cNvGrpSpPr/>
          <p:nvPr/>
        </p:nvGrpSpPr>
        <p:grpSpPr>
          <a:xfrm>
            <a:off x="3344661" y="3168563"/>
            <a:ext cx="2363244" cy="1005943"/>
            <a:chOff x="3358415" y="3361302"/>
            <a:chExt cx="2363244" cy="1024695"/>
          </a:xfrm>
        </p:grpSpPr>
        <p:grpSp>
          <p:nvGrpSpPr>
            <p:cNvPr id="11331" name="Google Shape;11331;p61"/>
            <p:cNvGrpSpPr/>
            <p:nvPr/>
          </p:nvGrpSpPr>
          <p:grpSpPr>
            <a:xfrm>
              <a:off x="3358415" y="3361302"/>
              <a:ext cx="441300" cy="1024695"/>
              <a:chOff x="3358415" y="3361302"/>
              <a:chExt cx="441300" cy="1024695"/>
            </a:xfrm>
          </p:grpSpPr>
          <p:sp>
            <p:nvSpPr>
              <p:cNvPr id="11332" name="Google Shape;11332;p61"/>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1"/>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1"/>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1"/>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1"/>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1"/>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61"/>
            <p:cNvGrpSpPr/>
            <p:nvPr/>
          </p:nvGrpSpPr>
          <p:grpSpPr>
            <a:xfrm>
              <a:off x="3838901" y="3361302"/>
              <a:ext cx="441300" cy="1024695"/>
              <a:chOff x="3838901" y="3361302"/>
              <a:chExt cx="441300" cy="1024695"/>
            </a:xfrm>
          </p:grpSpPr>
          <p:sp>
            <p:nvSpPr>
              <p:cNvPr id="11339" name="Google Shape;11339;p61"/>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1"/>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1"/>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1"/>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61"/>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1"/>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5" name="Google Shape;11345;p61"/>
            <p:cNvGrpSpPr/>
            <p:nvPr/>
          </p:nvGrpSpPr>
          <p:grpSpPr>
            <a:xfrm>
              <a:off x="4319387" y="3361302"/>
              <a:ext cx="441300" cy="1024695"/>
              <a:chOff x="4319387" y="3361302"/>
              <a:chExt cx="441300" cy="1024695"/>
            </a:xfrm>
          </p:grpSpPr>
          <p:sp>
            <p:nvSpPr>
              <p:cNvPr id="11346" name="Google Shape;11346;p61"/>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1"/>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1"/>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1"/>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1"/>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1"/>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2" name="Google Shape;11352;p61"/>
            <p:cNvGrpSpPr/>
            <p:nvPr/>
          </p:nvGrpSpPr>
          <p:grpSpPr>
            <a:xfrm>
              <a:off x="4799873" y="3361302"/>
              <a:ext cx="441300" cy="1024695"/>
              <a:chOff x="4799873" y="3361302"/>
              <a:chExt cx="441300" cy="1024695"/>
            </a:xfrm>
          </p:grpSpPr>
          <p:sp>
            <p:nvSpPr>
              <p:cNvPr id="11353" name="Google Shape;11353;p61"/>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1"/>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1"/>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1"/>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1"/>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1"/>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9" name="Google Shape;11359;p61"/>
            <p:cNvGrpSpPr/>
            <p:nvPr/>
          </p:nvGrpSpPr>
          <p:grpSpPr>
            <a:xfrm>
              <a:off x="5280360" y="3361302"/>
              <a:ext cx="441300" cy="1024695"/>
              <a:chOff x="5280360" y="3361302"/>
              <a:chExt cx="441300" cy="1024695"/>
            </a:xfrm>
          </p:grpSpPr>
          <p:sp>
            <p:nvSpPr>
              <p:cNvPr id="11360" name="Google Shape;11360;p61"/>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1"/>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1"/>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1"/>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1"/>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1"/>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1366" name="Google Shape;11366;p61"/>
          <p:cNvGraphicFramePr/>
          <p:nvPr/>
        </p:nvGraphicFramePr>
        <p:xfrm>
          <a:off x="711088" y="2130450"/>
          <a:ext cx="2403600" cy="881400"/>
        </p:xfrm>
        <a:graphic>
          <a:graphicData uri="http://schemas.openxmlformats.org/drawingml/2006/table">
            <a:tbl>
              <a:tblPr>
                <a:noFill/>
                <a:tableStyleId>{FCC68FF4-74FA-4F43-8057-D43A73A86CAB}</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11367" name="Google Shape;11367;p61"/>
          <p:cNvGrpSpPr/>
          <p:nvPr/>
        </p:nvGrpSpPr>
        <p:grpSpPr>
          <a:xfrm>
            <a:off x="712613" y="3180175"/>
            <a:ext cx="2403614" cy="1005900"/>
            <a:chOff x="726450" y="3372825"/>
            <a:chExt cx="2403614" cy="1005900"/>
          </a:xfrm>
        </p:grpSpPr>
        <p:grpSp>
          <p:nvGrpSpPr>
            <p:cNvPr id="11368" name="Google Shape;11368;p61"/>
            <p:cNvGrpSpPr/>
            <p:nvPr/>
          </p:nvGrpSpPr>
          <p:grpSpPr>
            <a:xfrm>
              <a:off x="726450" y="3696000"/>
              <a:ext cx="2403614" cy="500898"/>
              <a:chOff x="726450" y="3696000"/>
              <a:chExt cx="2403614" cy="500898"/>
            </a:xfrm>
          </p:grpSpPr>
          <p:sp>
            <p:nvSpPr>
              <p:cNvPr id="11369" name="Google Shape;11369;p61"/>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1370" name="Google Shape;11370;p61"/>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1371" name="Google Shape;11371;p61"/>
            <p:cNvGrpSpPr/>
            <p:nvPr/>
          </p:nvGrpSpPr>
          <p:grpSpPr>
            <a:xfrm>
              <a:off x="1348050" y="3372825"/>
              <a:ext cx="1720425" cy="1005900"/>
              <a:chOff x="1348050" y="3372825"/>
              <a:chExt cx="1720425" cy="1005900"/>
            </a:xfrm>
          </p:grpSpPr>
          <p:sp>
            <p:nvSpPr>
              <p:cNvPr id="11372" name="Google Shape;11372;p61"/>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1373" name="Google Shape;11373;p61"/>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1374" name="Google Shape;11374;p61"/>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1375" name="Google Shape;11375;p61"/>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1376" name="Google Shape;11376;p61"/>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1377" name="Google Shape;11377;p61"/>
            <p:cNvGrpSpPr/>
            <p:nvPr/>
          </p:nvGrpSpPr>
          <p:grpSpPr>
            <a:xfrm>
              <a:off x="1455707" y="3731058"/>
              <a:ext cx="1491150" cy="417657"/>
              <a:chOff x="1455707" y="3731058"/>
              <a:chExt cx="1491150" cy="417657"/>
            </a:xfrm>
          </p:grpSpPr>
          <p:grpSp>
            <p:nvGrpSpPr>
              <p:cNvPr id="11378" name="Google Shape;11378;p61"/>
              <p:cNvGrpSpPr/>
              <p:nvPr/>
            </p:nvGrpSpPr>
            <p:grpSpPr>
              <a:xfrm>
                <a:off x="1472938" y="3745828"/>
                <a:ext cx="72126" cy="53788"/>
                <a:chOff x="1472938" y="3745828"/>
                <a:chExt cx="72126" cy="53788"/>
              </a:xfrm>
            </p:grpSpPr>
            <p:sp>
              <p:nvSpPr>
                <p:cNvPr id="11379" name="Google Shape;11379;p61"/>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1"/>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1" name="Google Shape;11381;p61"/>
              <p:cNvGrpSpPr/>
              <p:nvPr/>
            </p:nvGrpSpPr>
            <p:grpSpPr>
              <a:xfrm>
                <a:off x="1819181" y="4089633"/>
                <a:ext cx="72126" cy="53788"/>
                <a:chOff x="1819181" y="4089633"/>
                <a:chExt cx="72126" cy="53788"/>
              </a:xfrm>
            </p:grpSpPr>
            <p:sp>
              <p:nvSpPr>
                <p:cNvPr id="11382" name="Google Shape;11382;p61"/>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1"/>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4" name="Google Shape;11384;p61"/>
              <p:cNvGrpSpPr/>
              <p:nvPr/>
            </p:nvGrpSpPr>
            <p:grpSpPr>
              <a:xfrm>
                <a:off x="1455707" y="4084171"/>
                <a:ext cx="64321" cy="64544"/>
                <a:chOff x="1455707" y="4084171"/>
                <a:chExt cx="64321" cy="64544"/>
              </a:xfrm>
            </p:grpSpPr>
            <p:sp>
              <p:nvSpPr>
                <p:cNvPr id="11385" name="Google Shape;11385;p61"/>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1"/>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7" name="Google Shape;11387;p61"/>
              <p:cNvGrpSpPr/>
              <p:nvPr/>
            </p:nvGrpSpPr>
            <p:grpSpPr>
              <a:xfrm>
                <a:off x="1818610" y="3731058"/>
                <a:ext cx="64321" cy="64544"/>
                <a:chOff x="1818610" y="3731058"/>
                <a:chExt cx="64321" cy="64544"/>
              </a:xfrm>
            </p:grpSpPr>
            <p:sp>
              <p:nvSpPr>
                <p:cNvPr id="11388" name="Google Shape;11388;p61"/>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1"/>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0" name="Google Shape;11390;p61"/>
              <p:cNvGrpSpPr/>
              <p:nvPr/>
            </p:nvGrpSpPr>
            <p:grpSpPr>
              <a:xfrm>
                <a:off x="2172491" y="4089633"/>
                <a:ext cx="72126" cy="53788"/>
                <a:chOff x="2172491" y="4089633"/>
                <a:chExt cx="72126" cy="53788"/>
              </a:xfrm>
            </p:grpSpPr>
            <p:sp>
              <p:nvSpPr>
                <p:cNvPr id="11391" name="Google Shape;11391;p61"/>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1"/>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61"/>
              <p:cNvGrpSpPr/>
              <p:nvPr/>
            </p:nvGrpSpPr>
            <p:grpSpPr>
              <a:xfrm>
                <a:off x="2171920" y="3731058"/>
                <a:ext cx="64321" cy="64544"/>
                <a:chOff x="2171920" y="3731058"/>
                <a:chExt cx="64321" cy="64544"/>
              </a:xfrm>
            </p:grpSpPr>
            <p:sp>
              <p:nvSpPr>
                <p:cNvPr id="11394" name="Google Shape;11394;p61"/>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1"/>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6" name="Google Shape;11396;p61"/>
              <p:cNvGrpSpPr/>
              <p:nvPr/>
            </p:nvGrpSpPr>
            <p:grpSpPr>
              <a:xfrm>
                <a:off x="2874730" y="3745828"/>
                <a:ext cx="72126" cy="53788"/>
                <a:chOff x="2874730" y="3745828"/>
                <a:chExt cx="72126" cy="53788"/>
              </a:xfrm>
            </p:grpSpPr>
            <p:sp>
              <p:nvSpPr>
                <p:cNvPr id="11397" name="Google Shape;11397;p61"/>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1"/>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9" name="Google Shape;11399;p61"/>
              <p:cNvGrpSpPr/>
              <p:nvPr/>
            </p:nvGrpSpPr>
            <p:grpSpPr>
              <a:xfrm>
                <a:off x="2878589" y="4081481"/>
                <a:ext cx="64321" cy="64544"/>
                <a:chOff x="2878589" y="4081481"/>
                <a:chExt cx="64321" cy="64544"/>
              </a:xfrm>
            </p:grpSpPr>
            <p:sp>
              <p:nvSpPr>
                <p:cNvPr id="11400" name="Google Shape;11400;p61"/>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1"/>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2" name="Google Shape;11402;p61"/>
              <p:cNvGrpSpPr/>
              <p:nvPr/>
            </p:nvGrpSpPr>
            <p:grpSpPr>
              <a:xfrm>
                <a:off x="2525796" y="4089633"/>
                <a:ext cx="72126" cy="53788"/>
                <a:chOff x="2525796" y="4089633"/>
                <a:chExt cx="72126" cy="53788"/>
              </a:xfrm>
            </p:grpSpPr>
            <p:sp>
              <p:nvSpPr>
                <p:cNvPr id="11403" name="Google Shape;11403;p61"/>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1"/>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61"/>
              <p:cNvGrpSpPr/>
              <p:nvPr/>
            </p:nvGrpSpPr>
            <p:grpSpPr>
              <a:xfrm>
                <a:off x="2525225" y="3731058"/>
                <a:ext cx="64321" cy="64544"/>
                <a:chOff x="2525225" y="3731058"/>
                <a:chExt cx="64321" cy="64544"/>
              </a:xfrm>
            </p:grpSpPr>
            <p:sp>
              <p:nvSpPr>
                <p:cNvPr id="11406" name="Google Shape;11406;p61"/>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1"/>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1411"/>
        <p:cNvGrpSpPr/>
        <p:nvPr/>
      </p:nvGrpSpPr>
      <p:grpSpPr>
        <a:xfrm>
          <a:off x="0" y="0"/>
          <a:ext cx="0" cy="0"/>
          <a:chOff x="0" y="0"/>
          <a:chExt cx="0" cy="0"/>
        </a:xfrm>
      </p:grpSpPr>
      <p:grpSp>
        <p:nvGrpSpPr>
          <p:cNvPr id="11412" name="Google Shape;11412;p62"/>
          <p:cNvGrpSpPr/>
          <p:nvPr/>
        </p:nvGrpSpPr>
        <p:grpSpPr>
          <a:xfrm>
            <a:off x="716991" y="971306"/>
            <a:ext cx="845921" cy="690752"/>
            <a:chOff x="732428" y="1198513"/>
            <a:chExt cx="845921" cy="690752"/>
          </a:xfrm>
        </p:grpSpPr>
        <p:grpSp>
          <p:nvGrpSpPr>
            <p:cNvPr id="11413" name="Google Shape;11413;p62"/>
            <p:cNvGrpSpPr/>
            <p:nvPr/>
          </p:nvGrpSpPr>
          <p:grpSpPr>
            <a:xfrm>
              <a:off x="823030" y="1198513"/>
              <a:ext cx="755319" cy="690752"/>
              <a:chOff x="823030" y="1198513"/>
              <a:chExt cx="755319" cy="690752"/>
            </a:xfrm>
          </p:grpSpPr>
          <p:sp>
            <p:nvSpPr>
              <p:cNvPr id="11414" name="Google Shape;11414;p62"/>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2"/>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6" name="Google Shape;11416;p62"/>
            <p:cNvGrpSpPr/>
            <p:nvPr/>
          </p:nvGrpSpPr>
          <p:grpSpPr>
            <a:xfrm>
              <a:off x="732428" y="1239937"/>
              <a:ext cx="739912" cy="607886"/>
              <a:chOff x="732428" y="1239937"/>
              <a:chExt cx="739912" cy="607886"/>
            </a:xfrm>
          </p:grpSpPr>
          <p:sp>
            <p:nvSpPr>
              <p:cNvPr id="11417" name="Google Shape;11417;p62"/>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2"/>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9" name="Google Shape;11419;p62"/>
            <p:cNvGrpSpPr/>
            <p:nvPr/>
          </p:nvGrpSpPr>
          <p:grpSpPr>
            <a:xfrm>
              <a:off x="732428" y="1277018"/>
              <a:ext cx="702832" cy="533758"/>
              <a:chOff x="732428" y="1277018"/>
              <a:chExt cx="702832" cy="533758"/>
            </a:xfrm>
          </p:grpSpPr>
          <p:sp>
            <p:nvSpPr>
              <p:cNvPr id="11420" name="Google Shape;11420;p62"/>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2"/>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2" name="Google Shape;11422;p62"/>
            <p:cNvGrpSpPr/>
            <p:nvPr/>
          </p:nvGrpSpPr>
          <p:grpSpPr>
            <a:xfrm>
              <a:off x="931170" y="1306653"/>
              <a:ext cx="647179" cy="474455"/>
              <a:chOff x="931170" y="1306653"/>
              <a:chExt cx="647179" cy="474455"/>
            </a:xfrm>
          </p:grpSpPr>
          <p:sp>
            <p:nvSpPr>
              <p:cNvPr id="11423" name="Google Shape;11423;p62"/>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2"/>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25" name="Google Shape;11425;p62"/>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6" name="Google Shape;11426;p62"/>
          <p:cNvGrpSpPr/>
          <p:nvPr/>
        </p:nvGrpSpPr>
        <p:grpSpPr>
          <a:xfrm>
            <a:off x="3948600" y="971313"/>
            <a:ext cx="634656" cy="699982"/>
            <a:chOff x="5985650" y="2860025"/>
            <a:chExt cx="1396075" cy="1539775"/>
          </a:xfrm>
        </p:grpSpPr>
        <p:sp>
          <p:nvSpPr>
            <p:cNvPr id="11427" name="Google Shape;11427;p62"/>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2"/>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2"/>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2"/>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2"/>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2"/>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2"/>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2"/>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2"/>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2"/>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62"/>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2"/>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2"/>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2"/>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2"/>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2"/>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2"/>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2"/>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2"/>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2"/>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2"/>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2"/>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2"/>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2"/>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2"/>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2"/>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2"/>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2"/>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2"/>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2"/>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2"/>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2"/>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9" name="Google Shape;11459;p62"/>
          <p:cNvGrpSpPr/>
          <p:nvPr/>
        </p:nvGrpSpPr>
        <p:grpSpPr>
          <a:xfrm>
            <a:off x="4704250" y="971306"/>
            <a:ext cx="725845" cy="699975"/>
            <a:chOff x="4249973" y="1201875"/>
            <a:chExt cx="1958568" cy="1888762"/>
          </a:xfrm>
        </p:grpSpPr>
        <p:sp>
          <p:nvSpPr>
            <p:cNvPr id="11460" name="Google Shape;11460;p62"/>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61" name="Google Shape;11461;p62"/>
            <p:cNvGrpSpPr/>
            <p:nvPr/>
          </p:nvGrpSpPr>
          <p:grpSpPr>
            <a:xfrm>
              <a:off x="5853086" y="1789142"/>
              <a:ext cx="355454" cy="1048099"/>
              <a:chOff x="5576108" y="2016725"/>
              <a:chExt cx="565200" cy="1666560"/>
            </a:xfrm>
          </p:grpSpPr>
          <p:sp>
            <p:nvSpPr>
              <p:cNvPr id="11462" name="Google Shape;11462;p62"/>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1463" name="Google Shape;11463;p62"/>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4" name="Google Shape;11464;p62"/>
            <p:cNvGrpSpPr/>
            <p:nvPr/>
          </p:nvGrpSpPr>
          <p:grpSpPr>
            <a:xfrm>
              <a:off x="4869455" y="2691676"/>
              <a:ext cx="1013897" cy="398961"/>
              <a:chOff x="4012057" y="3451825"/>
              <a:chExt cx="1612175" cy="634379"/>
            </a:xfrm>
          </p:grpSpPr>
          <p:sp>
            <p:nvSpPr>
              <p:cNvPr id="11465" name="Google Shape;11465;p62"/>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1466" name="Google Shape;11466;p62"/>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7" name="Google Shape;11467;p62"/>
            <p:cNvGrpSpPr/>
            <p:nvPr/>
          </p:nvGrpSpPr>
          <p:grpSpPr>
            <a:xfrm>
              <a:off x="4276937" y="2155961"/>
              <a:ext cx="651965" cy="891358"/>
              <a:chOff x="3069908" y="2599997"/>
              <a:chExt cx="1036675" cy="1417328"/>
            </a:xfrm>
          </p:grpSpPr>
          <p:sp>
            <p:nvSpPr>
              <p:cNvPr id="11468" name="Google Shape;11468;p62"/>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1469" name="Google Shape;11469;p62"/>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0" name="Google Shape;11470;p62"/>
            <p:cNvGrpSpPr/>
            <p:nvPr/>
          </p:nvGrpSpPr>
          <p:grpSpPr>
            <a:xfrm>
              <a:off x="5054918" y="1201875"/>
              <a:ext cx="999548" cy="602711"/>
              <a:chOff x="4306958" y="1082925"/>
              <a:chExt cx="1589359" cy="958358"/>
            </a:xfrm>
          </p:grpSpPr>
          <p:sp>
            <p:nvSpPr>
              <p:cNvPr id="11471" name="Google Shape;11471;p62"/>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1472" name="Google Shape;11472;p62"/>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3" name="Google Shape;11473;p62"/>
            <p:cNvGrpSpPr/>
            <p:nvPr/>
          </p:nvGrpSpPr>
          <p:grpSpPr>
            <a:xfrm>
              <a:off x="4249973" y="1303451"/>
              <a:ext cx="799317" cy="841334"/>
              <a:chOff x="3027033" y="1244439"/>
              <a:chExt cx="1270977" cy="1337786"/>
            </a:xfrm>
          </p:grpSpPr>
          <p:sp>
            <p:nvSpPr>
              <p:cNvPr id="11474" name="Google Shape;11474;p62"/>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1475" name="Google Shape;11475;p62"/>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76" name="Google Shape;11476;p62"/>
          <p:cNvGrpSpPr/>
          <p:nvPr/>
        </p:nvGrpSpPr>
        <p:grpSpPr>
          <a:xfrm>
            <a:off x="4057114" y="1858087"/>
            <a:ext cx="750769" cy="683784"/>
            <a:chOff x="4204684" y="2104422"/>
            <a:chExt cx="699822" cy="637382"/>
          </a:xfrm>
        </p:grpSpPr>
        <p:grpSp>
          <p:nvGrpSpPr>
            <p:cNvPr id="11477" name="Google Shape;11477;p62"/>
            <p:cNvGrpSpPr/>
            <p:nvPr/>
          </p:nvGrpSpPr>
          <p:grpSpPr>
            <a:xfrm>
              <a:off x="4204684" y="2430067"/>
              <a:ext cx="342957" cy="311738"/>
              <a:chOff x="4204684" y="2430067"/>
              <a:chExt cx="342957" cy="311738"/>
            </a:xfrm>
          </p:grpSpPr>
          <p:sp>
            <p:nvSpPr>
              <p:cNvPr id="11478" name="Google Shape;11478;p62"/>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2"/>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0" name="Google Shape;11480;p62"/>
            <p:cNvGrpSpPr/>
            <p:nvPr/>
          </p:nvGrpSpPr>
          <p:grpSpPr>
            <a:xfrm>
              <a:off x="4561586" y="2430067"/>
              <a:ext cx="342920" cy="311738"/>
              <a:chOff x="4561586" y="2430067"/>
              <a:chExt cx="342920" cy="311738"/>
            </a:xfrm>
          </p:grpSpPr>
          <p:sp>
            <p:nvSpPr>
              <p:cNvPr id="11481" name="Google Shape;11481;p62"/>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2"/>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3" name="Google Shape;11483;p62"/>
            <p:cNvGrpSpPr/>
            <p:nvPr/>
          </p:nvGrpSpPr>
          <p:grpSpPr>
            <a:xfrm>
              <a:off x="4561586" y="2104422"/>
              <a:ext cx="342920" cy="311738"/>
              <a:chOff x="4561586" y="2104422"/>
              <a:chExt cx="342920" cy="311738"/>
            </a:xfrm>
          </p:grpSpPr>
          <p:sp>
            <p:nvSpPr>
              <p:cNvPr id="11484" name="Google Shape;11484;p62"/>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2"/>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6" name="Google Shape;11486;p62"/>
            <p:cNvGrpSpPr/>
            <p:nvPr/>
          </p:nvGrpSpPr>
          <p:grpSpPr>
            <a:xfrm>
              <a:off x="4204684" y="2104422"/>
              <a:ext cx="342957" cy="311664"/>
              <a:chOff x="4204684" y="2104422"/>
              <a:chExt cx="342957" cy="311664"/>
            </a:xfrm>
          </p:grpSpPr>
          <p:sp>
            <p:nvSpPr>
              <p:cNvPr id="11487" name="Google Shape;11487;p62"/>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2"/>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89" name="Google Shape;11489;p62"/>
          <p:cNvGrpSpPr/>
          <p:nvPr/>
        </p:nvGrpSpPr>
        <p:grpSpPr>
          <a:xfrm>
            <a:off x="5521547" y="971301"/>
            <a:ext cx="660591" cy="688867"/>
            <a:chOff x="5830645" y="1267368"/>
            <a:chExt cx="530340" cy="553040"/>
          </a:xfrm>
        </p:grpSpPr>
        <p:sp>
          <p:nvSpPr>
            <p:cNvPr id="11490" name="Google Shape;11490;p62"/>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1" name="Google Shape;11491;p62"/>
            <p:cNvGrpSpPr/>
            <p:nvPr/>
          </p:nvGrpSpPr>
          <p:grpSpPr>
            <a:xfrm>
              <a:off x="5830645" y="1267368"/>
              <a:ext cx="259743" cy="269909"/>
              <a:chOff x="5830645" y="1267368"/>
              <a:chExt cx="259743" cy="269909"/>
            </a:xfrm>
          </p:grpSpPr>
          <p:sp>
            <p:nvSpPr>
              <p:cNvPr id="11492" name="Google Shape;11492;p62"/>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62"/>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4" name="Google Shape;11494;p62"/>
            <p:cNvGrpSpPr/>
            <p:nvPr/>
          </p:nvGrpSpPr>
          <p:grpSpPr>
            <a:xfrm>
              <a:off x="6101293" y="1267368"/>
              <a:ext cx="259692" cy="269909"/>
              <a:chOff x="6101293" y="1267368"/>
              <a:chExt cx="259692" cy="269909"/>
            </a:xfrm>
          </p:grpSpPr>
          <p:sp>
            <p:nvSpPr>
              <p:cNvPr id="11495" name="Google Shape;11495;p62"/>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2"/>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7" name="Google Shape;11497;p62"/>
            <p:cNvGrpSpPr/>
            <p:nvPr/>
          </p:nvGrpSpPr>
          <p:grpSpPr>
            <a:xfrm>
              <a:off x="5830645" y="1550500"/>
              <a:ext cx="259692" cy="269909"/>
              <a:chOff x="5830645" y="1550500"/>
              <a:chExt cx="259692" cy="269909"/>
            </a:xfrm>
          </p:grpSpPr>
          <p:sp>
            <p:nvSpPr>
              <p:cNvPr id="11498" name="Google Shape;11498;p62"/>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2"/>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0" name="Google Shape;11500;p62"/>
            <p:cNvGrpSpPr/>
            <p:nvPr/>
          </p:nvGrpSpPr>
          <p:grpSpPr>
            <a:xfrm>
              <a:off x="6101293" y="1550500"/>
              <a:ext cx="259692" cy="269909"/>
              <a:chOff x="6101293" y="1550500"/>
              <a:chExt cx="259692" cy="269909"/>
            </a:xfrm>
          </p:grpSpPr>
          <p:sp>
            <p:nvSpPr>
              <p:cNvPr id="11501" name="Google Shape;11501;p62"/>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2"/>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03" name="Google Shape;11503;p62"/>
          <p:cNvGrpSpPr/>
          <p:nvPr/>
        </p:nvGrpSpPr>
        <p:grpSpPr>
          <a:xfrm>
            <a:off x="723700" y="1861760"/>
            <a:ext cx="697154" cy="679574"/>
            <a:chOff x="2679875" y="2361475"/>
            <a:chExt cx="780425" cy="760575"/>
          </a:xfrm>
        </p:grpSpPr>
        <p:sp>
          <p:nvSpPr>
            <p:cNvPr id="11504" name="Google Shape;11504;p62"/>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2"/>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2"/>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2"/>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2"/>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2"/>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0" name="Google Shape;11510;p62"/>
          <p:cNvGrpSpPr/>
          <p:nvPr/>
        </p:nvGrpSpPr>
        <p:grpSpPr>
          <a:xfrm>
            <a:off x="3122859" y="971352"/>
            <a:ext cx="735829" cy="684547"/>
            <a:chOff x="3351965" y="1148808"/>
            <a:chExt cx="750770" cy="698375"/>
          </a:xfrm>
        </p:grpSpPr>
        <p:grpSp>
          <p:nvGrpSpPr>
            <p:cNvPr id="11511" name="Google Shape;11511;p62"/>
            <p:cNvGrpSpPr/>
            <p:nvPr/>
          </p:nvGrpSpPr>
          <p:grpSpPr>
            <a:xfrm>
              <a:off x="3586796" y="1148808"/>
              <a:ext cx="294857" cy="286830"/>
              <a:chOff x="3750225" y="1774000"/>
              <a:chExt cx="149575" cy="145525"/>
            </a:xfrm>
          </p:grpSpPr>
          <p:sp>
            <p:nvSpPr>
              <p:cNvPr id="11512" name="Google Shape;11512;p62"/>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2"/>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4" name="Google Shape;11514;p62"/>
            <p:cNvGrpSpPr/>
            <p:nvPr/>
          </p:nvGrpSpPr>
          <p:grpSpPr>
            <a:xfrm>
              <a:off x="3779245" y="1375768"/>
              <a:ext cx="323490" cy="286978"/>
              <a:chOff x="3847850" y="1889150"/>
              <a:chExt cx="164100" cy="145600"/>
            </a:xfrm>
          </p:grpSpPr>
          <p:sp>
            <p:nvSpPr>
              <p:cNvPr id="11515" name="Google Shape;11515;p62"/>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2"/>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7" name="Google Shape;11517;p62"/>
            <p:cNvGrpSpPr/>
            <p:nvPr/>
          </p:nvGrpSpPr>
          <p:grpSpPr>
            <a:xfrm>
              <a:off x="3351965" y="1330435"/>
              <a:ext cx="295449" cy="285401"/>
              <a:chOff x="3631100" y="1866150"/>
              <a:chExt cx="149875" cy="144800"/>
            </a:xfrm>
          </p:grpSpPr>
          <p:sp>
            <p:nvSpPr>
              <p:cNvPr id="11518" name="Google Shape;11518;p62"/>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2"/>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0" name="Google Shape;11520;p62"/>
            <p:cNvGrpSpPr/>
            <p:nvPr/>
          </p:nvGrpSpPr>
          <p:grpSpPr>
            <a:xfrm>
              <a:off x="3548208" y="1560352"/>
              <a:ext cx="294808" cy="286830"/>
              <a:chOff x="3730650" y="1982800"/>
              <a:chExt cx="149550" cy="145525"/>
            </a:xfrm>
          </p:grpSpPr>
          <p:sp>
            <p:nvSpPr>
              <p:cNvPr id="11521" name="Google Shape;11521;p62"/>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2"/>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23" name="Google Shape;11523;p62"/>
          <p:cNvGrpSpPr/>
          <p:nvPr/>
        </p:nvGrpSpPr>
        <p:grpSpPr>
          <a:xfrm>
            <a:off x="7624512" y="971306"/>
            <a:ext cx="804565" cy="677795"/>
            <a:chOff x="7636443" y="1204988"/>
            <a:chExt cx="804565" cy="677795"/>
          </a:xfrm>
        </p:grpSpPr>
        <p:grpSp>
          <p:nvGrpSpPr>
            <p:cNvPr id="11524" name="Google Shape;11524;p62"/>
            <p:cNvGrpSpPr/>
            <p:nvPr/>
          </p:nvGrpSpPr>
          <p:grpSpPr>
            <a:xfrm>
              <a:off x="7636443" y="1509705"/>
              <a:ext cx="804565" cy="373078"/>
              <a:chOff x="7636443" y="1509705"/>
              <a:chExt cx="804565" cy="373078"/>
            </a:xfrm>
          </p:grpSpPr>
          <p:sp>
            <p:nvSpPr>
              <p:cNvPr id="11525" name="Google Shape;11525;p62"/>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2"/>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7" name="Google Shape;11527;p62"/>
            <p:cNvGrpSpPr/>
            <p:nvPr/>
          </p:nvGrpSpPr>
          <p:grpSpPr>
            <a:xfrm>
              <a:off x="7636443" y="1408133"/>
              <a:ext cx="804565" cy="373078"/>
              <a:chOff x="7636443" y="1408133"/>
              <a:chExt cx="804565" cy="373078"/>
            </a:xfrm>
          </p:grpSpPr>
          <p:sp>
            <p:nvSpPr>
              <p:cNvPr id="11528" name="Google Shape;11528;p62"/>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2"/>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0" name="Google Shape;11530;p62"/>
            <p:cNvGrpSpPr/>
            <p:nvPr/>
          </p:nvGrpSpPr>
          <p:grpSpPr>
            <a:xfrm>
              <a:off x="7636443" y="1306560"/>
              <a:ext cx="804565" cy="373078"/>
              <a:chOff x="7636443" y="1306560"/>
              <a:chExt cx="804565" cy="373078"/>
            </a:xfrm>
          </p:grpSpPr>
          <p:sp>
            <p:nvSpPr>
              <p:cNvPr id="11531" name="Google Shape;11531;p62"/>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2"/>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3" name="Google Shape;11533;p62"/>
            <p:cNvGrpSpPr/>
            <p:nvPr/>
          </p:nvGrpSpPr>
          <p:grpSpPr>
            <a:xfrm>
              <a:off x="7636443" y="1204988"/>
              <a:ext cx="804565" cy="373078"/>
              <a:chOff x="7636443" y="1204988"/>
              <a:chExt cx="804565" cy="373078"/>
            </a:xfrm>
          </p:grpSpPr>
          <p:sp>
            <p:nvSpPr>
              <p:cNvPr id="11534" name="Google Shape;11534;p62"/>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2"/>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36" name="Google Shape;11536;p62"/>
          <p:cNvGrpSpPr/>
          <p:nvPr/>
        </p:nvGrpSpPr>
        <p:grpSpPr>
          <a:xfrm>
            <a:off x="4963358" y="1878721"/>
            <a:ext cx="661339" cy="661188"/>
            <a:chOff x="3990000" y="975400"/>
            <a:chExt cx="3934200" cy="3933300"/>
          </a:xfrm>
        </p:grpSpPr>
        <p:sp>
          <p:nvSpPr>
            <p:cNvPr id="11537" name="Google Shape;11537;p62"/>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2"/>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2"/>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2"/>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1" name="Google Shape;11541;p62"/>
          <p:cNvGrpSpPr/>
          <p:nvPr/>
        </p:nvGrpSpPr>
        <p:grpSpPr>
          <a:xfrm>
            <a:off x="6607006" y="1857359"/>
            <a:ext cx="868881" cy="684241"/>
            <a:chOff x="6598259" y="2078634"/>
            <a:chExt cx="868881" cy="684241"/>
          </a:xfrm>
        </p:grpSpPr>
        <p:sp>
          <p:nvSpPr>
            <p:cNvPr id="11542" name="Google Shape;11542;p62"/>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2"/>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2"/>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2"/>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2"/>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2"/>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8" name="Google Shape;11548;p62"/>
            <p:cNvGrpSpPr/>
            <p:nvPr/>
          </p:nvGrpSpPr>
          <p:grpSpPr>
            <a:xfrm>
              <a:off x="6808175" y="2078634"/>
              <a:ext cx="452229" cy="684241"/>
              <a:chOff x="6808175" y="2078634"/>
              <a:chExt cx="452229" cy="684241"/>
            </a:xfrm>
          </p:grpSpPr>
          <p:sp>
            <p:nvSpPr>
              <p:cNvPr id="11549" name="Google Shape;11549;p62"/>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2"/>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2"/>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2"/>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2"/>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2"/>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5" name="Google Shape;11555;p62"/>
              <p:cNvGrpSpPr/>
              <p:nvPr/>
            </p:nvGrpSpPr>
            <p:grpSpPr>
              <a:xfrm>
                <a:off x="6821586" y="2078634"/>
                <a:ext cx="426871" cy="684241"/>
                <a:chOff x="6821586" y="2078634"/>
                <a:chExt cx="426871" cy="684241"/>
              </a:xfrm>
            </p:grpSpPr>
            <p:grpSp>
              <p:nvGrpSpPr>
                <p:cNvPr id="11556" name="Google Shape;11556;p62"/>
                <p:cNvGrpSpPr/>
                <p:nvPr/>
              </p:nvGrpSpPr>
              <p:grpSpPr>
                <a:xfrm>
                  <a:off x="6821586" y="2078634"/>
                  <a:ext cx="426871" cy="684241"/>
                  <a:chOff x="6821586" y="2078634"/>
                  <a:chExt cx="426871" cy="684241"/>
                </a:xfrm>
              </p:grpSpPr>
              <p:sp>
                <p:nvSpPr>
                  <p:cNvPr id="11557" name="Google Shape;11557;p62"/>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2"/>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2"/>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2"/>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2"/>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2"/>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2"/>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2"/>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2"/>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2"/>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2"/>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2"/>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2"/>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2"/>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2"/>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2"/>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2"/>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2"/>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2"/>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6" name="Google Shape;11576;p62"/>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2"/>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2"/>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2"/>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2"/>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2"/>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582" name="Google Shape;11582;p62"/>
          <p:cNvGrpSpPr/>
          <p:nvPr/>
        </p:nvGrpSpPr>
        <p:grpSpPr>
          <a:xfrm>
            <a:off x="5780173" y="1862968"/>
            <a:ext cx="671358" cy="671358"/>
            <a:chOff x="6535625" y="760425"/>
            <a:chExt cx="1665900" cy="1665900"/>
          </a:xfrm>
        </p:grpSpPr>
        <p:sp>
          <p:nvSpPr>
            <p:cNvPr id="11583" name="Google Shape;11583;p62"/>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2"/>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2"/>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2"/>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7" name="Google Shape;11587;p62"/>
          <p:cNvGrpSpPr/>
          <p:nvPr/>
        </p:nvGrpSpPr>
        <p:grpSpPr>
          <a:xfrm>
            <a:off x="716989" y="3531368"/>
            <a:ext cx="1340789" cy="640830"/>
            <a:chOff x="238125" y="1151100"/>
            <a:chExt cx="7139450" cy="3412300"/>
          </a:xfrm>
        </p:grpSpPr>
        <p:sp>
          <p:nvSpPr>
            <p:cNvPr id="11588" name="Google Shape;11588;p62"/>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2"/>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2"/>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2"/>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2"/>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2"/>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2"/>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2"/>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2"/>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2"/>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2"/>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62"/>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0" name="Google Shape;11600;p62"/>
          <p:cNvGrpSpPr/>
          <p:nvPr/>
        </p:nvGrpSpPr>
        <p:grpSpPr>
          <a:xfrm>
            <a:off x="5584212" y="2734649"/>
            <a:ext cx="985357" cy="585764"/>
            <a:chOff x="5145061" y="2881789"/>
            <a:chExt cx="1107641" cy="658458"/>
          </a:xfrm>
        </p:grpSpPr>
        <p:grpSp>
          <p:nvGrpSpPr>
            <p:cNvPr id="11601" name="Google Shape;11601;p62"/>
            <p:cNvGrpSpPr/>
            <p:nvPr/>
          </p:nvGrpSpPr>
          <p:grpSpPr>
            <a:xfrm>
              <a:off x="5722989" y="3244587"/>
              <a:ext cx="529713" cy="295659"/>
              <a:chOff x="5722989" y="3244587"/>
              <a:chExt cx="529713" cy="295659"/>
            </a:xfrm>
          </p:grpSpPr>
          <p:sp>
            <p:nvSpPr>
              <p:cNvPr id="11602" name="Google Shape;11602;p62"/>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1603" name="Google Shape;11603;p62"/>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1604" name="Google Shape;11604;p62"/>
            <p:cNvGrpSpPr/>
            <p:nvPr/>
          </p:nvGrpSpPr>
          <p:grpSpPr>
            <a:xfrm>
              <a:off x="5145061" y="3244587"/>
              <a:ext cx="536807" cy="295659"/>
              <a:chOff x="5145061" y="3244587"/>
              <a:chExt cx="536807" cy="295659"/>
            </a:xfrm>
          </p:grpSpPr>
          <p:sp>
            <p:nvSpPr>
              <p:cNvPr id="11605" name="Google Shape;11605;p62"/>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1606" name="Google Shape;11606;p62"/>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1607" name="Google Shape;11607;p62"/>
            <p:cNvGrpSpPr/>
            <p:nvPr/>
          </p:nvGrpSpPr>
          <p:grpSpPr>
            <a:xfrm>
              <a:off x="5341327" y="2898245"/>
              <a:ext cx="532309" cy="614891"/>
              <a:chOff x="5341327" y="2898245"/>
              <a:chExt cx="532309" cy="614891"/>
            </a:xfrm>
          </p:grpSpPr>
          <p:sp>
            <p:nvSpPr>
              <p:cNvPr id="11608" name="Google Shape;11608;p62"/>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1609" name="Google Shape;11609;p62"/>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1610" name="Google Shape;11610;p62"/>
            <p:cNvGrpSpPr/>
            <p:nvPr/>
          </p:nvGrpSpPr>
          <p:grpSpPr>
            <a:xfrm>
              <a:off x="5532290" y="2881789"/>
              <a:ext cx="620516" cy="305456"/>
              <a:chOff x="5532290" y="2881789"/>
              <a:chExt cx="620516" cy="305456"/>
            </a:xfrm>
          </p:grpSpPr>
          <p:sp>
            <p:nvSpPr>
              <p:cNvPr id="11611" name="Google Shape;11611;p62"/>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1612" name="Google Shape;11612;p62"/>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1613" name="Google Shape;11613;p62"/>
          <p:cNvGrpSpPr/>
          <p:nvPr/>
        </p:nvGrpSpPr>
        <p:grpSpPr>
          <a:xfrm>
            <a:off x="8163135" y="3526707"/>
            <a:ext cx="269068" cy="645491"/>
            <a:chOff x="7026852" y="3311869"/>
            <a:chExt cx="434331" cy="1041954"/>
          </a:xfrm>
        </p:grpSpPr>
        <p:sp>
          <p:nvSpPr>
            <p:cNvPr id="11614" name="Google Shape;11614;p62"/>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2"/>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2"/>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7" name="Google Shape;11617;p62"/>
          <p:cNvGrpSpPr/>
          <p:nvPr/>
        </p:nvGrpSpPr>
        <p:grpSpPr>
          <a:xfrm>
            <a:off x="6179716" y="3565945"/>
            <a:ext cx="293882" cy="293836"/>
            <a:chOff x="4873519" y="3311869"/>
            <a:chExt cx="499374" cy="499296"/>
          </a:xfrm>
        </p:grpSpPr>
        <p:sp>
          <p:nvSpPr>
            <p:cNvPr id="11618" name="Google Shape;11618;p62"/>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2"/>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0" name="Google Shape;11620;p62"/>
          <p:cNvGrpSpPr/>
          <p:nvPr/>
        </p:nvGrpSpPr>
        <p:grpSpPr>
          <a:xfrm>
            <a:off x="6179716" y="3878316"/>
            <a:ext cx="293882" cy="293882"/>
            <a:chOff x="4873519" y="3875839"/>
            <a:chExt cx="499374" cy="499374"/>
          </a:xfrm>
        </p:grpSpPr>
        <p:sp>
          <p:nvSpPr>
            <p:cNvPr id="11621" name="Google Shape;11621;p62"/>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2"/>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3" name="Google Shape;11623;p62"/>
          <p:cNvGrpSpPr/>
          <p:nvPr/>
        </p:nvGrpSpPr>
        <p:grpSpPr>
          <a:xfrm>
            <a:off x="2410244" y="1850269"/>
            <a:ext cx="698104" cy="698208"/>
            <a:chOff x="2565073" y="2075876"/>
            <a:chExt cx="672482" cy="672518"/>
          </a:xfrm>
        </p:grpSpPr>
        <p:sp>
          <p:nvSpPr>
            <p:cNvPr id="11624" name="Google Shape;11624;p62"/>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2"/>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2"/>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2"/>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2"/>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2"/>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0" name="Google Shape;11630;p62"/>
          <p:cNvGrpSpPr/>
          <p:nvPr/>
        </p:nvGrpSpPr>
        <p:grpSpPr>
          <a:xfrm>
            <a:off x="5633655" y="3534869"/>
            <a:ext cx="438354" cy="637329"/>
            <a:chOff x="1697726" y="3244179"/>
            <a:chExt cx="788124" cy="1146069"/>
          </a:xfrm>
        </p:grpSpPr>
        <p:sp>
          <p:nvSpPr>
            <p:cNvPr id="11631" name="Google Shape;11631;p62"/>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2"/>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33" name="Google Shape;11633;p62"/>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4" name="Google Shape;11634;p62"/>
          <p:cNvGrpSpPr/>
          <p:nvPr/>
        </p:nvGrpSpPr>
        <p:grpSpPr>
          <a:xfrm>
            <a:off x="7634869" y="1863232"/>
            <a:ext cx="799565" cy="670282"/>
            <a:chOff x="7617850" y="2063282"/>
            <a:chExt cx="799565" cy="670282"/>
          </a:xfrm>
        </p:grpSpPr>
        <p:cxnSp>
          <p:nvCxnSpPr>
            <p:cNvPr id="11635" name="Google Shape;11635;p62"/>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1636" name="Google Shape;11636;p62"/>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1637" name="Google Shape;11637;p62"/>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1638" name="Google Shape;11638;p62"/>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1639" name="Google Shape;11639;p62"/>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1640" name="Google Shape;11640;p62"/>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1641" name="Google Shape;11641;p62"/>
            <p:cNvGrpSpPr/>
            <p:nvPr/>
          </p:nvGrpSpPr>
          <p:grpSpPr>
            <a:xfrm>
              <a:off x="7734309" y="2063282"/>
              <a:ext cx="570957" cy="620095"/>
              <a:chOff x="7734309" y="2063282"/>
              <a:chExt cx="570957" cy="620095"/>
            </a:xfrm>
          </p:grpSpPr>
          <p:grpSp>
            <p:nvGrpSpPr>
              <p:cNvPr id="11642" name="Google Shape;11642;p62"/>
              <p:cNvGrpSpPr/>
              <p:nvPr/>
            </p:nvGrpSpPr>
            <p:grpSpPr>
              <a:xfrm>
                <a:off x="8031573" y="2063282"/>
                <a:ext cx="273693" cy="620095"/>
                <a:chOff x="8031573" y="2063282"/>
                <a:chExt cx="273693" cy="620095"/>
              </a:xfrm>
            </p:grpSpPr>
            <p:sp>
              <p:nvSpPr>
                <p:cNvPr id="11643" name="Google Shape;11643;p62"/>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2"/>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2"/>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2"/>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7" name="Google Shape;11647;p62"/>
              <p:cNvGrpSpPr/>
              <p:nvPr/>
            </p:nvGrpSpPr>
            <p:grpSpPr>
              <a:xfrm flipH="1">
                <a:off x="7734309" y="2063282"/>
                <a:ext cx="273693" cy="620095"/>
                <a:chOff x="8031573" y="2063282"/>
                <a:chExt cx="273693" cy="620095"/>
              </a:xfrm>
            </p:grpSpPr>
            <p:sp>
              <p:nvSpPr>
                <p:cNvPr id="11648" name="Google Shape;11648;p62"/>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2"/>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2"/>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2"/>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1652" name="Google Shape;11652;p62"/>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2"/>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4" name="Google Shape;11654;p62"/>
          <p:cNvGrpSpPr/>
          <p:nvPr/>
        </p:nvGrpSpPr>
        <p:grpSpPr>
          <a:xfrm>
            <a:off x="7821475" y="2716715"/>
            <a:ext cx="602567" cy="601884"/>
            <a:chOff x="1186975" y="238125"/>
            <a:chExt cx="5244275" cy="5238325"/>
          </a:xfrm>
        </p:grpSpPr>
        <p:sp>
          <p:nvSpPr>
            <p:cNvPr id="11655" name="Google Shape;11655;p62"/>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2"/>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2"/>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2"/>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9" name="Google Shape;11659;p62"/>
          <p:cNvGrpSpPr/>
          <p:nvPr/>
        </p:nvGrpSpPr>
        <p:grpSpPr>
          <a:xfrm>
            <a:off x="3264213" y="1856199"/>
            <a:ext cx="651848" cy="687338"/>
            <a:chOff x="3400515" y="2056248"/>
            <a:chExt cx="698134" cy="735987"/>
          </a:xfrm>
        </p:grpSpPr>
        <p:grpSp>
          <p:nvGrpSpPr>
            <p:cNvPr id="11660" name="Google Shape;11660;p62"/>
            <p:cNvGrpSpPr/>
            <p:nvPr/>
          </p:nvGrpSpPr>
          <p:grpSpPr>
            <a:xfrm>
              <a:off x="3400515" y="2283913"/>
              <a:ext cx="312919" cy="219900"/>
              <a:chOff x="3400515" y="2283913"/>
              <a:chExt cx="312919" cy="219900"/>
            </a:xfrm>
          </p:grpSpPr>
          <p:sp>
            <p:nvSpPr>
              <p:cNvPr id="11661" name="Google Shape;11661;p62"/>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1662" name="Google Shape;11662;p62"/>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11663" name="Google Shape;11663;p62"/>
            <p:cNvGrpSpPr/>
            <p:nvPr/>
          </p:nvGrpSpPr>
          <p:grpSpPr>
            <a:xfrm>
              <a:off x="3547823" y="2461089"/>
              <a:ext cx="219900" cy="331146"/>
              <a:chOff x="3547823" y="2461089"/>
              <a:chExt cx="219900" cy="331146"/>
            </a:xfrm>
          </p:grpSpPr>
          <p:sp>
            <p:nvSpPr>
              <p:cNvPr id="11664" name="Google Shape;11664;p62"/>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1665" name="Google Shape;11665;p62"/>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11666" name="Google Shape;11666;p62"/>
            <p:cNvGrpSpPr/>
            <p:nvPr/>
          </p:nvGrpSpPr>
          <p:grpSpPr>
            <a:xfrm>
              <a:off x="3734138" y="2461089"/>
              <a:ext cx="219900" cy="331146"/>
              <a:chOff x="3734138" y="2461089"/>
              <a:chExt cx="219900" cy="331146"/>
            </a:xfrm>
          </p:grpSpPr>
          <p:sp>
            <p:nvSpPr>
              <p:cNvPr id="11667" name="Google Shape;11667;p62"/>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1668" name="Google Shape;11668;p62"/>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11669" name="Google Shape;11669;p62"/>
            <p:cNvGrpSpPr/>
            <p:nvPr/>
          </p:nvGrpSpPr>
          <p:grpSpPr>
            <a:xfrm>
              <a:off x="3787560" y="2281742"/>
              <a:ext cx="311089" cy="219900"/>
              <a:chOff x="3787560" y="2281742"/>
              <a:chExt cx="311089" cy="219900"/>
            </a:xfrm>
          </p:grpSpPr>
          <p:sp>
            <p:nvSpPr>
              <p:cNvPr id="11670" name="Google Shape;11670;p62"/>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1671" name="Google Shape;11671;p62"/>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11672" name="Google Shape;11672;p62"/>
            <p:cNvGrpSpPr/>
            <p:nvPr/>
          </p:nvGrpSpPr>
          <p:grpSpPr>
            <a:xfrm>
              <a:off x="3637290" y="2056248"/>
              <a:ext cx="219900" cy="330736"/>
              <a:chOff x="3637290" y="2056248"/>
              <a:chExt cx="219900" cy="330736"/>
            </a:xfrm>
          </p:grpSpPr>
          <p:sp>
            <p:nvSpPr>
              <p:cNvPr id="11673" name="Google Shape;11673;p62"/>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1674" name="Google Shape;11674;p62"/>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11675" name="Google Shape;11675;p62"/>
          <p:cNvGrpSpPr/>
          <p:nvPr/>
        </p:nvGrpSpPr>
        <p:grpSpPr>
          <a:xfrm>
            <a:off x="2555919" y="2726205"/>
            <a:ext cx="1268144" cy="592394"/>
            <a:chOff x="238125" y="1188750"/>
            <a:chExt cx="7140450" cy="3335550"/>
          </a:xfrm>
        </p:grpSpPr>
        <p:sp>
          <p:nvSpPr>
            <p:cNvPr id="11676" name="Google Shape;11676;p62"/>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2"/>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2"/>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2"/>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2"/>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1" name="Google Shape;11681;p62"/>
          <p:cNvGrpSpPr/>
          <p:nvPr/>
        </p:nvGrpSpPr>
        <p:grpSpPr>
          <a:xfrm>
            <a:off x="6663819" y="2728360"/>
            <a:ext cx="1053944" cy="590147"/>
            <a:chOff x="238125" y="1335475"/>
            <a:chExt cx="5418735" cy="3034175"/>
          </a:xfrm>
        </p:grpSpPr>
        <p:sp>
          <p:nvSpPr>
            <p:cNvPr id="11682" name="Google Shape;11682;p62"/>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2"/>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2"/>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5" name="Google Shape;11685;p62"/>
          <p:cNvGrpSpPr/>
          <p:nvPr/>
        </p:nvGrpSpPr>
        <p:grpSpPr>
          <a:xfrm>
            <a:off x="4094628" y="3533259"/>
            <a:ext cx="1268207" cy="638939"/>
            <a:chOff x="3967651" y="3645904"/>
            <a:chExt cx="1479304" cy="745292"/>
          </a:xfrm>
        </p:grpSpPr>
        <p:grpSp>
          <p:nvGrpSpPr>
            <p:cNvPr id="11686" name="Google Shape;11686;p62"/>
            <p:cNvGrpSpPr/>
            <p:nvPr/>
          </p:nvGrpSpPr>
          <p:grpSpPr>
            <a:xfrm>
              <a:off x="3967651" y="4009026"/>
              <a:ext cx="1479304" cy="382170"/>
              <a:chOff x="3967651" y="4009026"/>
              <a:chExt cx="1479304" cy="382170"/>
            </a:xfrm>
          </p:grpSpPr>
          <p:grpSp>
            <p:nvGrpSpPr>
              <p:cNvPr id="11687" name="Google Shape;11687;p62"/>
              <p:cNvGrpSpPr/>
              <p:nvPr/>
            </p:nvGrpSpPr>
            <p:grpSpPr>
              <a:xfrm>
                <a:off x="4892216" y="4195630"/>
                <a:ext cx="554739" cy="195566"/>
                <a:chOff x="3604375" y="4892160"/>
                <a:chExt cx="1651500" cy="582215"/>
              </a:xfrm>
            </p:grpSpPr>
            <p:sp>
              <p:nvSpPr>
                <p:cNvPr id="11688" name="Google Shape;11688;p62"/>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2"/>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0" name="Google Shape;11690;p62"/>
              <p:cNvGrpSpPr/>
              <p:nvPr/>
            </p:nvGrpSpPr>
            <p:grpSpPr>
              <a:xfrm>
                <a:off x="3967651" y="4146303"/>
                <a:ext cx="579402" cy="244893"/>
                <a:chOff x="851875" y="4745310"/>
                <a:chExt cx="1724925" cy="729065"/>
              </a:xfrm>
            </p:grpSpPr>
            <p:sp>
              <p:nvSpPr>
                <p:cNvPr id="11691" name="Google Shape;11691;p62"/>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2"/>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3" name="Google Shape;11693;p62"/>
              <p:cNvGrpSpPr/>
              <p:nvPr/>
            </p:nvGrpSpPr>
            <p:grpSpPr>
              <a:xfrm>
                <a:off x="4460753" y="4009026"/>
                <a:ext cx="493110" cy="382170"/>
                <a:chOff x="2319875" y="4336625"/>
                <a:chExt cx="1468025" cy="1137750"/>
              </a:xfrm>
            </p:grpSpPr>
            <p:sp>
              <p:nvSpPr>
                <p:cNvPr id="11694" name="Google Shape;11694;p62"/>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2"/>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96" name="Google Shape;11696;p62"/>
            <p:cNvGrpSpPr/>
            <p:nvPr/>
          </p:nvGrpSpPr>
          <p:grpSpPr>
            <a:xfrm>
              <a:off x="4479443" y="3645904"/>
              <a:ext cx="455965" cy="388789"/>
              <a:chOff x="2957425" y="238100"/>
              <a:chExt cx="1910200" cy="1628775"/>
            </a:xfrm>
          </p:grpSpPr>
          <p:sp>
            <p:nvSpPr>
              <p:cNvPr id="11697" name="Google Shape;11697;p62"/>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2"/>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2"/>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2"/>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2"/>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2"/>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2"/>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2"/>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2"/>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62"/>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07" name="Google Shape;11707;p62"/>
          <p:cNvGrpSpPr/>
          <p:nvPr/>
        </p:nvGrpSpPr>
        <p:grpSpPr>
          <a:xfrm>
            <a:off x="2480742" y="3534460"/>
            <a:ext cx="1243128" cy="637739"/>
            <a:chOff x="2496310" y="3693351"/>
            <a:chExt cx="1342906" cy="688926"/>
          </a:xfrm>
        </p:grpSpPr>
        <p:grpSp>
          <p:nvGrpSpPr>
            <p:cNvPr id="11708" name="Google Shape;11708;p62"/>
            <p:cNvGrpSpPr/>
            <p:nvPr/>
          </p:nvGrpSpPr>
          <p:grpSpPr>
            <a:xfrm>
              <a:off x="2496310" y="3693351"/>
              <a:ext cx="1342906" cy="688875"/>
              <a:chOff x="2496310" y="3693351"/>
              <a:chExt cx="1342906" cy="688875"/>
            </a:xfrm>
          </p:grpSpPr>
          <p:sp>
            <p:nvSpPr>
              <p:cNvPr id="11709" name="Google Shape;11709;p62"/>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2"/>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2"/>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2"/>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2"/>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2"/>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715" name="Google Shape;11715;p62"/>
              <p:cNvCxnSpPr>
                <a:stCxn id="11713"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11716" name="Google Shape;11716;p62"/>
              <p:cNvCxnSpPr>
                <a:stCxn id="11710"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11717" name="Google Shape;11717;p62"/>
              <p:cNvCxnSpPr>
                <a:stCxn id="11711"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11718" name="Google Shape;11718;p62"/>
              <p:cNvCxnSpPr>
                <a:stCxn id="11714"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11719" name="Google Shape;11719;p62"/>
              <p:cNvCxnSpPr>
                <a:stCxn id="11712"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1720" name="Google Shape;11720;p62"/>
            <p:cNvGrpSpPr/>
            <p:nvPr/>
          </p:nvGrpSpPr>
          <p:grpSpPr>
            <a:xfrm>
              <a:off x="2675275" y="3930557"/>
              <a:ext cx="1003306" cy="451719"/>
              <a:chOff x="2675275" y="4174282"/>
              <a:chExt cx="1003306" cy="451719"/>
            </a:xfrm>
          </p:grpSpPr>
          <p:sp>
            <p:nvSpPr>
              <p:cNvPr id="11721" name="Google Shape;11721;p62"/>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2"/>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2"/>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24" name="Google Shape;11724;p62"/>
          <p:cNvGrpSpPr/>
          <p:nvPr/>
        </p:nvGrpSpPr>
        <p:grpSpPr>
          <a:xfrm>
            <a:off x="1654412" y="971306"/>
            <a:ext cx="574511" cy="874709"/>
            <a:chOff x="1715404" y="1112080"/>
            <a:chExt cx="642270" cy="977984"/>
          </a:xfrm>
        </p:grpSpPr>
        <p:grpSp>
          <p:nvGrpSpPr>
            <p:cNvPr id="11725" name="Google Shape;11725;p62"/>
            <p:cNvGrpSpPr/>
            <p:nvPr/>
          </p:nvGrpSpPr>
          <p:grpSpPr>
            <a:xfrm>
              <a:off x="1715404" y="1112080"/>
              <a:ext cx="642270" cy="977984"/>
              <a:chOff x="1715404" y="1112080"/>
              <a:chExt cx="642270" cy="977984"/>
            </a:xfrm>
          </p:grpSpPr>
          <p:sp>
            <p:nvSpPr>
              <p:cNvPr id="11726" name="Google Shape;11726;p62"/>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2"/>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8" name="Google Shape;11728;p62"/>
            <p:cNvGrpSpPr/>
            <p:nvPr/>
          </p:nvGrpSpPr>
          <p:grpSpPr>
            <a:xfrm>
              <a:off x="1768927" y="1165603"/>
              <a:ext cx="535225" cy="851367"/>
              <a:chOff x="1768927" y="1165603"/>
              <a:chExt cx="535225" cy="851367"/>
            </a:xfrm>
          </p:grpSpPr>
          <p:sp>
            <p:nvSpPr>
              <p:cNvPr id="11729" name="Google Shape;11729;p62"/>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2"/>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62"/>
            <p:cNvGrpSpPr/>
            <p:nvPr/>
          </p:nvGrpSpPr>
          <p:grpSpPr>
            <a:xfrm>
              <a:off x="1822449" y="1219125"/>
              <a:ext cx="428180" cy="718859"/>
              <a:chOff x="1822449" y="1219125"/>
              <a:chExt cx="428180" cy="718859"/>
            </a:xfrm>
          </p:grpSpPr>
          <p:sp>
            <p:nvSpPr>
              <p:cNvPr id="11732" name="Google Shape;11732;p62"/>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2"/>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4" name="Google Shape;11734;p62"/>
            <p:cNvGrpSpPr/>
            <p:nvPr/>
          </p:nvGrpSpPr>
          <p:grpSpPr>
            <a:xfrm>
              <a:off x="1875972" y="1272648"/>
              <a:ext cx="321135" cy="586939"/>
              <a:chOff x="1875972" y="1272648"/>
              <a:chExt cx="321135" cy="586939"/>
            </a:xfrm>
          </p:grpSpPr>
          <p:sp>
            <p:nvSpPr>
              <p:cNvPr id="11735" name="Google Shape;11735;p62"/>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2"/>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37" name="Google Shape;11737;p62"/>
          <p:cNvGrpSpPr/>
          <p:nvPr/>
        </p:nvGrpSpPr>
        <p:grpSpPr>
          <a:xfrm>
            <a:off x="7761573" y="3528028"/>
            <a:ext cx="293855" cy="644170"/>
            <a:chOff x="241025" y="3151575"/>
            <a:chExt cx="293855" cy="644170"/>
          </a:xfrm>
        </p:grpSpPr>
        <p:sp>
          <p:nvSpPr>
            <p:cNvPr id="11738" name="Google Shape;11738;p62"/>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2"/>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62"/>
          <p:cNvGrpSpPr/>
          <p:nvPr/>
        </p:nvGrpSpPr>
        <p:grpSpPr>
          <a:xfrm>
            <a:off x="709557" y="2728028"/>
            <a:ext cx="1779649" cy="591620"/>
            <a:chOff x="246070" y="1983375"/>
            <a:chExt cx="1855347" cy="616849"/>
          </a:xfrm>
        </p:grpSpPr>
        <p:sp>
          <p:nvSpPr>
            <p:cNvPr id="11741" name="Google Shape;11741;p62"/>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2"/>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2"/>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2"/>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2"/>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2"/>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2"/>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2"/>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2"/>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0" name="Google Shape;11750;p62"/>
          <p:cNvGrpSpPr/>
          <p:nvPr/>
        </p:nvGrpSpPr>
        <p:grpSpPr>
          <a:xfrm>
            <a:off x="2320424" y="971306"/>
            <a:ext cx="711055" cy="745993"/>
            <a:chOff x="2496269" y="1171698"/>
            <a:chExt cx="761953" cy="799392"/>
          </a:xfrm>
        </p:grpSpPr>
        <p:grpSp>
          <p:nvGrpSpPr>
            <p:cNvPr id="11751" name="Google Shape;11751;p62"/>
            <p:cNvGrpSpPr/>
            <p:nvPr/>
          </p:nvGrpSpPr>
          <p:grpSpPr>
            <a:xfrm>
              <a:off x="2496269" y="1171698"/>
              <a:ext cx="761953" cy="723022"/>
              <a:chOff x="2496269" y="1171698"/>
              <a:chExt cx="761953" cy="723022"/>
            </a:xfrm>
          </p:grpSpPr>
          <p:sp>
            <p:nvSpPr>
              <p:cNvPr id="11752" name="Google Shape;11752;p62"/>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2"/>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54" name="Google Shape;11754;p62"/>
              <p:cNvGrpSpPr/>
              <p:nvPr/>
            </p:nvGrpSpPr>
            <p:grpSpPr>
              <a:xfrm>
                <a:off x="2496269" y="1171698"/>
                <a:ext cx="761953" cy="723022"/>
                <a:chOff x="2496269" y="1120652"/>
                <a:chExt cx="761953" cy="723022"/>
              </a:xfrm>
            </p:grpSpPr>
            <p:grpSp>
              <p:nvGrpSpPr>
                <p:cNvPr id="11755" name="Google Shape;11755;p62"/>
                <p:cNvGrpSpPr/>
                <p:nvPr/>
              </p:nvGrpSpPr>
              <p:grpSpPr>
                <a:xfrm>
                  <a:off x="2496269" y="1120652"/>
                  <a:ext cx="761953" cy="723022"/>
                  <a:chOff x="2496269" y="1120652"/>
                  <a:chExt cx="761953" cy="723022"/>
                </a:xfrm>
              </p:grpSpPr>
              <p:grpSp>
                <p:nvGrpSpPr>
                  <p:cNvPr id="11756" name="Google Shape;11756;p62"/>
                  <p:cNvGrpSpPr/>
                  <p:nvPr/>
                </p:nvGrpSpPr>
                <p:grpSpPr>
                  <a:xfrm>
                    <a:off x="2496269" y="1304589"/>
                    <a:ext cx="407089" cy="305057"/>
                    <a:chOff x="2496269" y="1304589"/>
                    <a:chExt cx="407089" cy="305057"/>
                  </a:xfrm>
                </p:grpSpPr>
                <p:sp>
                  <p:nvSpPr>
                    <p:cNvPr id="11757" name="Google Shape;11757;p62"/>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2"/>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9" name="Google Shape;11759;p62"/>
                  <p:cNvGrpSpPr/>
                  <p:nvPr/>
                </p:nvGrpSpPr>
                <p:grpSpPr>
                  <a:xfrm>
                    <a:off x="2586468" y="1493376"/>
                    <a:ext cx="358850" cy="349656"/>
                    <a:chOff x="2586468" y="1493376"/>
                    <a:chExt cx="358850" cy="349656"/>
                  </a:xfrm>
                </p:grpSpPr>
                <p:sp>
                  <p:nvSpPr>
                    <p:cNvPr id="11760" name="Google Shape;11760;p62"/>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2"/>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2" name="Google Shape;11762;p62"/>
                  <p:cNvGrpSpPr/>
                  <p:nvPr/>
                </p:nvGrpSpPr>
                <p:grpSpPr>
                  <a:xfrm>
                    <a:off x="2807939" y="1494024"/>
                    <a:ext cx="358857" cy="349650"/>
                    <a:chOff x="2807939" y="1494024"/>
                    <a:chExt cx="358857" cy="349650"/>
                  </a:xfrm>
                </p:grpSpPr>
                <p:sp>
                  <p:nvSpPr>
                    <p:cNvPr id="11763" name="Google Shape;11763;p62"/>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2"/>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62"/>
                  <p:cNvGrpSpPr/>
                  <p:nvPr/>
                </p:nvGrpSpPr>
                <p:grpSpPr>
                  <a:xfrm>
                    <a:off x="2851133" y="1305635"/>
                    <a:ext cx="407089" cy="305057"/>
                    <a:chOff x="2851133" y="1305635"/>
                    <a:chExt cx="407089" cy="305057"/>
                  </a:xfrm>
                </p:grpSpPr>
                <p:sp>
                  <p:nvSpPr>
                    <p:cNvPr id="11766" name="Google Shape;11766;p62"/>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2"/>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8" name="Google Shape;11768;p62"/>
                  <p:cNvGrpSpPr/>
                  <p:nvPr/>
                </p:nvGrpSpPr>
                <p:grpSpPr>
                  <a:xfrm>
                    <a:off x="2727495" y="1120652"/>
                    <a:ext cx="300271" cy="396358"/>
                    <a:chOff x="2727495" y="1120652"/>
                    <a:chExt cx="300271" cy="396358"/>
                  </a:xfrm>
                </p:grpSpPr>
                <p:sp>
                  <p:nvSpPr>
                    <p:cNvPr id="11769" name="Google Shape;11769;p62"/>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2"/>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71" name="Google Shape;11771;p62"/>
                <p:cNvGrpSpPr/>
                <p:nvPr/>
              </p:nvGrpSpPr>
              <p:grpSpPr>
                <a:xfrm>
                  <a:off x="2722305" y="1350460"/>
                  <a:ext cx="308357" cy="308344"/>
                  <a:chOff x="2722305" y="1350460"/>
                  <a:chExt cx="308357" cy="308344"/>
                </a:xfrm>
              </p:grpSpPr>
              <p:sp>
                <p:nvSpPr>
                  <p:cNvPr id="11772" name="Google Shape;11772;p62"/>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73" name="Google Shape;11773;p62"/>
                  <p:cNvGrpSpPr/>
                  <p:nvPr/>
                </p:nvGrpSpPr>
                <p:grpSpPr>
                  <a:xfrm>
                    <a:off x="2725064" y="1364529"/>
                    <a:ext cx="297954" cy="280182"/>
                    <a:chOff x="2725064" y="1364529"/>
                    <a:chExt cx="297954" cy="280182"/>
                  </a:xfrm>
                </p:grpSpPr>
                <p:sp>
                  <p:nvSpPr>
                    <p:cNvPr id="11774" name="Google Shape;11774;p62"/>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2"/>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2"/>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2"/>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2"/>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1779" name="Google Shape;11779;p62"/>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2"/>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2"/>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2"/>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2"/>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4" name="Google Shape;11784;p62"/>
          <p:cNvGrpSpPr/>
          <p:nvPr/>
        </p:nvGrpSpPr>
        <p:grpSpPr>
          <a:xfrm>
            <a:off x="3909124" y="2727412"/>
            <a:ext cx="1569144" cy="591015"/>
            <a:chOff x="3820100" y="3023049"/>
            <a:chExt cx="1303926" cy="491162"/>
          </a:xfrm>
        </p:grpSpPr>
        <p:grpSp>
          <p:nvGrpSpPr>
            <p:cNvPr id="11785" name="Google Shape;11785;p62"/>
            <p:cNvGrpSpPr/>
            <p:nvPr/>
          </p:nvGrpSpPr>
          <p:grpSpPr>
            <a:xfrm>
              <a:off x="3820100" y="3023072"/>
              <a:ext cx="1303926" cy="491139"/>
              <a:chOff x="3820100" y="3023072"/>
              <a:chExt cx="1303926" cy="491139"/>
            </a:xfrm>
          </p:grpSpPr>
          <p:sp>
            <p:nvSpPr>
              <p:cNvPr id="11786" name="Google Shape;11786;p62"/>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2"/>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8" name="Google Shape;11788;p62"/>
            <p:cNvGrpSpPr/>
            <p:nvPr/>
          </p:nvGrpSpPr>
          <p:grpSpPr>
            <a:xfrm>
              <a:off x="4132439" y="3023645"/>
              <a:ext cx="393633" cy="177096"/>
              <a:chOff x="4132439" y="3023645"/>
              <a:chExt cx="393633" cy="177096"/>
            </a:xfrm>
          </p:grpSpPr>
          <p:sp>
            <p:nvSpPr>
              <p:cNvPr id="11789" name="Google Shape;11789;p62"/>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2"/>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1" name="Google Shape;11791;p62"/>
            <p:cNvGrpSpPr/>
            <p:nvPr/>
          </p:nvGrpSpPr>
          <p:grpSpPr>
            <a:xfrm>
              <a:off x="3921811" y="3023049"/>
              <a:ext cx="1002397" cy="388943"/>
              <a:chOff x="3921811" y="3023049"/>
              <a:chExt cx="1002397" cy="388943"/>
            </a:xfrm>
          </p:grpSpPr>
          <p:sp>
            <p:nvSpPr>
              <p:cNvPr id="11792" name="Google Shape;11792;p62"/>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2"/>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4" name="Google Shape;11794;p62"/>
            <p:cNvGrpSpPr/>
            <p:nvPr/>
          </p:nvGrpSpPr>
          <p:grpSpPr>
            <a:xfrm>
              <a:off x="4023645" y="3023049"/>
              <a:ext cx="683032" cy="286722"/>
              <a:chOff x="4023645" y="3023049"/>
              <a:chExt cx="683032" cy="286722"/>
            </a:xfrm>
          </p:grpSpPr>
          <p:sp>
            <p:nvSpPr>
              <p:cNvPr id="11795" name="Google Shape;11795;p62"/>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2"/>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97" name="Google Shape;11797;p62"/>
          <p:cNvGrpSpPr/>
          <p:nvPr/>
        </p:nvGrpSpPr>
        <p:grpSpPr>
          <a:xfrm>
            <a:off x="1541246" y="1854257"/>
            <a:ext cx="713522" cy="688025"/>
            <a:chOff x="1706078" y="2092648"/>
            <a:chExt cx="660913" cy="637296"/>
          </a:xfrm>
        </p:grpSpPr>
        <p:sp>
          <p:nvSpPr>
            <p:cNvPr id="11798" name="Google Shape;11798;p62"/>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99" name="Google Shape;11799;p62"/>
            <p:cNvGrpSpPr/>
            <p:nvPr/>
          </p:nvGrpSpPr>
          <p:grpSpPr>
            <a:xfrm>
              <a:off x="1706078" y="2092648"/>
              <a:ext cx="660913" cy="575241"/>
              <a:chOff x="1706078" y="2092648"/>
              <a:chExt cx="660913" cy="575241"/>
            </a:xfrm>
          </p:grpSpPr>
          <p:sp>
            <p:nvSpPr>
              <p:cNvPr id="11800" name="Google Shape;11800;p62"/>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2"/>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2"/>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03" name="Google Shape;11803;p62"/>
          <p:cNvGrpSpPr/>
          <p:nvPr/>
        </p:nvGrpSpPr>
        <p:grpSpPr>
          <a:xfrm>
            <a:off x="6303104" y="971806"/>
            <a:ext cx="1317459" cy="684168"/>
            <a:chOff x="238125" y="999450"/>
            <a:chExt cx="7140700" cy="3708225"/>
          </a:xfrm>
        </p:grpSpPr>
        <p:sp>
          <p:nvSpPr>
            <p:cNvPr id="11804" name="Google Shape;11804;p62"/>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62"/>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2"/>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2"/>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2"/>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2"/>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2"/>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2"/>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2"/>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618"/>
        <p:cNvGrpSpPr/>
        <p:nvPr/>
      </p:nvGrpSpPr>
      <p:grpSpPr>
        <a:xfrm>
          <a:off x="0" y="0"/>
          <a:ext cx="0" cy="0"/>
          <a:chOff x="0" y="0"/>
          <a:chExt cx="0" cy="0"/>
        </a:xfrm>
      </p:grpSpPr>
      <p:grpSp>
        <p:nvGrpSpPr>
          <p:cNvPr id="1619" name="Google Shape;1619;p33"/>
          <p:cNvGrpSpPr/>
          <p:nvPr/>
        </p:nvGrpSpPr>
        <p:grpSpPr>
          <a:xfrm>
            <a:off x="5323344" y="1155871"/>
            <a:ext cx="2467013" cy="3038154"/>
            <a:chOff x="5323344" y="1155871"/>
            <a:chExt cx="2467013" cy="3038154"/>
          </a:xfrm>
        </p:grpSpPr>
        <p:sp>
          <p:nvSpPr>
            <p:cNvPr id="1620" name="Google Shape;1620;p33"/>
            <p:cNvSpPr/>
            <p:nvPr/>
          </p:nvSpPr>
          <p:spPr>
            <a:xfrm>
              <a:off x="5323344" y="3288180"/>
              <a:ext cx="2467013" cy="905844"/>
            </a:xfrm>
            <a:custGeom>
              <a:avLst/>
              <a:gdLst/>
              <a:ahLst/>
              <a:cxnLst/>
              <a:rect l="l" t="t" r="r" b="b"/>
              <a:pathLst>
                <a:path w="27327" h="10034" extrusionOk="0">
                  <a:moveTo>
                    <a:pt x="5423" y="9447"/>
                  </a:moveTo>
                  <a:cubicBezTo>
                    <a:pt x="4111" y="9484"/>
                    <a:pt x="0" y="9796"/>
                    <a:pt x="300" y="8160"/>
                  </a:cubicBezTo>
                  <a:cubicBezTo>
                    <a:pt x="613" y="6510"/>
                    <a:pt x="2599" y="6198"/>
                    <a:pt x="4299" y="7372"/>
                  </a:cubicBezTo>
                  <a:cubicBezTo>
                    <a:pt x="4299" y="7372"/>
                    <a:pt x="1850" y="3387"/>
                    <a:pt x="5473" y="1687"/>
                  </a:cubicBezTo>
                  <a:cubicBezTo>
                    <a:pt x="9097" y="0"/>
                    <a:pt x="11533" y="2912"/>
                    <a:pt x="11533" y="2912"/>
                  </a:cubicBezTo>
                  <a:cubicBezTo>
                    <a:pt x="11533" y="2912"/>
                    <a:pt x="11983" y="388"/>
                    <a:pt x="14857" y="438"/>
                  </a:cubicBezTo>
                  <a:cubicBezTo>
                    <a:pt x="17718" y="488"/>
                    <a:pt x="18643" y="2487"/>
                    <a:pt x="18168" y="3636"/>
                  </a:cubicBezTo>
                  <a:cubicBezTo>
                    <a:pt x="18168" y="3636"/>
                    <a:pt x="19355" y="1600"/>
                    <a:pt x="21916" y="3037"/>
                  </a:cubicBezTo>
                  <a:cubicBezTo>
                    <a:pt x="24478" y="4474"/>
                    <a:pt x="22878" y="6610"/>
                    <a:pt x="22591" y="6785"/>
                  </a:cubicBezTo>
                  <a:cubicBezTo>
                    <a:pt x="22591" y="6785"/>
                    <a:pt x="25715" y="5673"/>
                    <a:pt x="26527" y="7860"/>
                  </a:cubicBezTo>
                  <a:cubicBezTo>
                    <a:pt x="27326" y="10034"/>
                    <a:pt x="10721" y="9359"/>
                    <a:pt x="5423" y="9447"/>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3"/>
            <p:cNvSpPr/>
            <p:nvPr/>
          </p:nvSpPr>
          <p:spPr>
            <a:xfrm>
              <a:off x="5323344" y="3288180"/>
              <a:ext cx="2467013" cy="905844"/>
            </a:xfrm>
            <a:custGeom>
              <a:avLst/>
              <a:gdLst/>
              <a:ahLst/>
              <a:cxnLst/>
              <a:rect l="l" t="t" r="r" b="b"/>
              <a:pathLst>
                <a:path w="27327" h="10034" extrusionOk="0">
                  <a:moveTo>
                    <a:pt x="5423" y="9447"/>
                  </a:moveTo>
                  <a:cubicBezTo>
                    <a:pt x="4111" y="9484"/>
                    <a:pt x="0" y="9796"/>
                    <a:pt x="300" y="8160"/>
                  </a:cubicBezTo>
                  <a:cubicBezTo>
                    <a:pt x="613" y="6510"/>
                    <a:pt x="2599" y="6198"/>
                    <a:pt x="4299" y="7372"/>
                  </a:cubicBezTo>
                  <a:cubicBezTo>
                    <a:pt x="4299" y="7372"/>
                    <a:pt x="1850" y="3387"/>
                    <a:pt x="5473" y="1687"/>
                  </a:cubicBezTo>
                  <a:cubicBezTo>
                    <a:pt x="9097" y="0"/>
                    <a:pt x="11533" y="2912"/>
                    <a:pt x="11533" y="2912"/>
                  </a:cubicBezTo>
                  <a:cubicBezTo>
                    <a:pt x="11533" y="2912"/>
                    <a:pt x="11983" y="388"/>
                    <a:pt x="14857" y="438"/>
                  </a:cubicBezTo>
                  <a:cubicBezTo>
                    <a:pt x="17718" y="488"/>
                    <a:pt x="18643" y="2487"/>
                    <a:pt x="18168" y="3636"/>
                  </a:cubicBezTo>
                  <a:cubicBezTo>
                    <a:pt x="18168" y="3636"/>
                    <a:pt x="19355" y="1600"/>
                    <a:pt x="21916" y="3037"/>
                  </a:cubicBezTo>
                  <a:cubicBezTo>
                    <a:pt x="24478" y="4474"/>
                    <a:pt x="22878" y="6610"/>
                    <a:pt x="22591" y="6785"/>
                  </a:cubicBezTo>
                  <a:cubicBezTo>
                    <a:pt x="22591" y="6785"/>
                    <a:pt x="25715" y="5673"/>
                    <a:pt x="26527" y="7860"/>
                  </a:cubicBezTo>
                  <a:cubicBezTo>
                    <a:pt x="27326" y="10034"/>
                    <a:pt x="10721" y="9359"/>
                    <a:pt x="5423" y="9447"/>
                  </a:cubicBezTo>
                  <a:close/>
                </a:path>
              </a:pathLst>
            </a:custGeom>
            <a:solidFill>
              <a:srgbClr val="A46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3"/>
            <p:cNvSpPr/>
            <p:nvPr/>
          </p:nvSpPr>
          <p:spPr>
            <a:xfrm>
              <a:off x="5323344" y="3288180"/>
              <a:ext cx="2467013" cy="905844"/>
            </a:xfrm>
            <a:custGeom>
              <a:avLst/>
              <a:gdLst/>
              <a:ahLst/>
              <a:cxnLst/>
              <a:rect l="l" t="t" r="r" b="b"/>
              <a:pathLst>
                <a:path w="27327" h="10034" extrusionOk="0">
                  <a:moveTo>
                    <a:pt x="5423" y="9447"/>
                  </a:moveTo>
                  <a:cubicBezTo>
                    <a:pt x="4111" y="9484"/>
                    <a:pt x="0" y="9796"/>
                    <a:pt x="300" y="8160"/>
                  </a:cubicBezTo>
                  <a:cubicBezTo>
                    <a:pt x="613" y="6510"/>
                    <a:pt x="2599" y="6198"/>
                    <a:pt x="4299" y="7372"/>
                  </a:cubicBezTo>
                  <a:cubicBezTo>
                    <a:pt x="4299" y="7372"/>
                    <a:pt x="1850" y="3387"/>
                    <a:pt x="5473" y="1687"/>
                  </a:cubicBezTo>
                  <a:cubicBezTo>
                    <a:pt x="9097" y="0"/>
                    <a:pt x="11533" y="2912"/>
                    <a:pt x="11533" y="2912"/>
                  </a:cubicBezTo>
                  <a:cubicBezTo>
                    <a:pt x="11533" y="2912"/>
                    <a:pt x="11983" y="388"/>
                    <a:pt x="14857" y="438"/>
                  </a:cubicBezTo>
                  <a:cubicBezTo>
                    <a:pt x="17718" y="488"/>
                    <a:pt x="18643" y="2487"/>
                    <a:pt x="18168" y="3636"/>
                  </a:cubicBezTo>
                  <a:cubicBezTo>
                    <a:pt x="18168" y="3636"/>
                    <a:pt x="19355" y="1600"/>
                    <a:pt x="21916" y="3037"/>
                  </a:cubicBezTo>
                  <a:cubicBezTo>
                    <a:pt x="24478" y="4474"/>
                    <a:pt x="22878" y="6610"/>
                    <a:pt x="22591" y="6785"/>
                  </a:cubicBezTo>
                  <a:cubicBezTo>
                    <a:pt x="22591" y="6785"/>
                    <a:pt x="25715" y="5673"/>
                    <a:pt x="26527" y="7860"/>
                  </a:cubicBezTo>
                  <a:cubicBezTo>
                    <a:pt x="27326" y="10034"/>
                    <a:pt x="10721" y="9359"/>
                    <a:pt x="5423" y="94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3"/>
            <p:cNvSpPr/>
            <p:nvPr/>
          </p:nvSpPr>
          <p:spPr>
            <a:xfrm>
              <a:off x="7196932" y="3836334"/>
              <a:ext cx="5687" cy="5778"/>
            </a:xfrm>
            <a:custGeom>
              <a:avLst/>
              <a:gdLst/>
              <a:ahLst/>
              <a:cxnLst/>
              <a:rect l="l" t="t" r="r" b="b"/>
              <a:pathLst>
                <a:path w="63" h="64" extrusionOk="0">
                  <a:moveTo>
                    <a:pt x="0" y="63"/>
                  </a:moveTo>
                  <a:lnTo>
                    <a:pt x="63" y="1"/>
                  </a:lnTo>
                  <a:close/>
                </a:path>
              </a:pathLst>
            </a:custGeom>
            <a:solidFill>
              <a:srgbClr val="A46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3"/>
            <p:cNvSpPr/>
            <p:nvPr/>
          </p:nvSpPr>
          <p:spPr>
            <a:xfrm>
              <a:off x="5331650" y="3601798"/>
              <a:ext cx="2379715" cy="546179"/>
            </a:xfrm>
            <a:custGeom>
              <a:avLst/>
              <a:gdLst/>
              <a:ahLst/>
              <a:cxnLst/>
              <a:rect l="l" t="t" r="r" b="b"/>
              <a:pathLst>
                <a:path w="26360" h="6050" extrusionOk="0">
                  <a:moveTo>
                    <a:pt x="3632" y="0"/>
                  </a:moveTo>
                  <a:lnTo>
                    <a:pt x="3632" y="0"/>
                  </a:lnTo>
                  <a:cubicBezTo>
                    <a:pt x="2907" y="1812"/>
                    <a:pt x="4219" y="3936"/>
                    <a:pt x="4219" y="3936"/>
                  </a:cubicBezTo>
                  <a:cubicBezTo>
                    <a:pt x="3694" y="3561"/>
                    <a:pt x="3132" y="3336"/>
                    <a:pt x="2595" y="3261"/>
                  </a:cubicBezTo>
                  <a:lnTo>
                    <a:pt x="2595" y="3261"/>
                  </a:lnTo>
                  <a:cubicBezTo>
                    <a:pt x="2975" y="4122"/>
                    <a:pt x="3105" y="5012"/>
                    <a:pt x="2020" y="5012"/>
                  </a:cubicBezTo>
                  <a:cubicBezTo>
                    <a:pt x="1892" y="5012"/>
                    <a:pt x="1747" y="4999"/>
                    <a:pt x="1583" y="4973"/>
                  </a:cubicBezTo>
                  <a:cubicBezTo>
                    <a:pt x="895" y="4873"/>
                    <a:pt x="508" y="4686"/>
                    <a:pt x="283" y="4473"/>
                  </a:cubicBezTo>
                  <a:cubicBezTo>
                    <a:pt x="271" y="4561"/>
                    <a:pt x="246" y="4623"/>
                    <a:pt x="221" y="4711"/>
                  </a:cubicBezTo>
                  <a:cubicBezTo>
                    <a:pt x="0" y="5865"/>
                    <a:pt x="1979" y="6050"/>
                    <a:pt x="3630" y="6050"/>
                  </a:cubicBezTo>
                  <a:cubicBezTo>
                    <a:pt x="4320" y="6050"/>
                    <a:pt x="4953" y="6017"/>
                    <a:pt x="5344" y="6010"/>
                  </a:cubicBezTo>
                  <a:cubicBezTo>
                    <a:pt x="5927" y="5995"/>
                    <a:pt x="6648" y="5990"/>
                    <a:pt x="7468" y="5990"/>
                  </a:cubicBezTo>
                  <a:cubicBezTo>
                    <a:pt x="9133" y="5990"/>
                    <a:pt x="11208" y="6011"/>
                    <a:pt x="13368" y="6011"/>
                  </a:cubicBezTo>
                  <a:cubicBezTo>
                    <a:pt x="19104" y="6011"/>
                    <a:pt x="25448" y="5866"/>
                    <a:pt x="26360" y="4811"/>
                  </a:cubicBezTo>
                  <a:lnTo>
                    <a:pt x="26360" y="4811"/>
                  </a:lnTo>
                  <a:cubicBezTo>
                    <a:pt x="25797" y="4985"/>
                    <a:pt x="25158" y="5123"/>
                    <a:pt x="24538" y="5123"/>
                  </a:cubicBezTo>
                  <a:cubicBezTo>
                    <a:pt x="24003" y="5123"/>
                    <a:pt x="23482" y="5020"/>
                    <a:pt x="23036" y="4748"/>
                  </a:cubicBezTo>
                  <a:cubicBezTo>
                    <a:pt x="21862" y="4023"/>
                    <a:pt x="23661" y="3474"/>
                    <a:pt x="25185" y="3186"/>
                  </a:cubicBezTo>
                  <a:cubicBezTo>
                    <a:pt x="24863" y="3078"/>
                    <a:pt x="24519" y="3038"/>
                    <a:pt x="24189" y="3038"/>
                  </a:cubicBezTo>
                  <a:cubicBezTo>
                    <a:pt x="23301" y="3038"/>
                    <a:pt x="22511" y="3324"/>
                    <a:pt x="22511" y="3324"/>
                  </a:cubicBezTo>
                  <a:cubicBezTo>
                    <a:pt x="22674" y="3224"/>
                    <a:pt x="23236" y="2524"/>
                    <a:pt x="23261" y="1662"/>
                  </a:cubicBezTo>
                  <a:lnTo>
                    <a:pt x="23261" y="1662"/>
                  </a:lnTo>
                  <a:cubicBezTo>
                    <a:pt x="22615" y="2785"/>
                    <a:pt x="21432" y="4207"/>
                    <a:pt x="20668" y="4207"/>
                  </a:cubicBezTo>
                  <a:cubicBezTo>
                    <a:pt x="20591" y="4207"/>
                    <a:pt x="20518" y="4192"/>
                    <a:pt x="20450" y="4161"/>
                  </a:cubicBezTo>
                  <a:cubicBezTo>
                    <a:pt x="19575" y="3773"/>
                    <a:pt x="20412" y="2936"/>
                    <a:pt x="20650" y="2699"/>
                  </a:cubicBezTo>
                  <a:lnTo>
                    <a:pt x="20650" y="2699"/>
                  </a:lnTo>
                  <a:cubicBezTo>
                    <a:pt x="20395" y="2923"/>
                    <a:pt x="19449" y="3663"/>
                    <a:pt x="18343" y="3663"/>
                  </a:cubicBezTo>
                  <a:cubicBezTo>
                    <a:pt x="18093" y="3663"/>
                    <a:pt x="17836" y="3626"/>
                    <a:pt x="17576" y="3536"/>
                  </a:cubicBezTo>
                  <a:cubicBezTo>
                    <a:pt x="15964" y="2974"/>
                    <a:pt x="15802" y="1449"/>
                    <a:pt x="15802" y="1449"/>
                  </a:cubicBezTo>
                  <a:cubicBezTo>
                    <a:pt x="15802" y="1449"/>
                    <a:pt x="15552" y="2424"/>
                    <a:pt x="13740" y="2886"/>
                  </a:cubicBezTo>
                  <a:cubicBezTo>
                    <a:pt x="13590" y="2924"/>
                    <a:pt x="13444" y="2941"/>
                    <a:pt x="13304" y="2941"/>
                  </a:cubicBezTo>
                  <a:cubicBezTo>
                    <a:pt x="11750" y="2941"/>
                    <a:pt x="10804" y="850"/>
                    <a:pt x="10804" y="850"/>
                  </a:cubicBezTo>
                  <a:lnTo>
                    <a:pt x="10804" y="850"/>
                  </a:lnTo>
                  <a:cubicBezTo>
                    <a:pt x="10804" y="851"/>
                    <a:pt x="11953" y="4073"/>
                    <a:pt x="7655" y="4073"/>
                  </a:cubicBezTo>
                  <a:cubicBezTo>
                    <a:pt x="4869" y="4073"/>
                    <a:pt x="3944" y="1662"/>
                    <a:pt x="3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3"/>
            <p:cNvSpPr/>
            <p:nvPr/>
          </p:nvSpPr>
          <p:spPr>
            <a:xfrm>
              <a:off x="6206515" y="3564514"/>
              <a:ext cx="304687" cy="88111"/>
            </a:xfrm>
            <a:custGeom>
              <a:avLst/>
              <a:gdLst/>
              <a:ahLst/>
              <a:cxnLst/>
              <a:rect l="l" t="t" r="r" b="b"/>
              <a:pathLst>
                <a:path w="3375" h="976" extrusionOk="0">
                  <a:moveTo>
                    <a:pt x="2832" y="123"/>
                  </a:moveTo>
                  <a:cubicBezTo>
                    <a:pt x="2863" y="126"/>
                    <a:pt x="2893" y="130"/>
                    <a:pt x="2922" y="136"/>
                  </a:cubicBezTo>
                  <a:lnTo>
                    <a:pt x="2922" y="136"/>
                  </a:lnTo>
                  <a:cubicBezTo>
                    <a:pt x="2893" y="130"/>
                    <a:pt x="2863" y="126"/>
                    <a:pt x="2832" y="123"/>
                  </a:cubicBezTo>
                  <a:close/>
                  <a:moveTo>
                    <a:pt x="2922" y="136"/>
                  </a:moveTo>
                  <a:cubicBezTo>
                    <a:pt x="2958" y="143"/>
                    <a:pt x="2992" y="152"/>
                    <a:pt x="3025" y="163"/>
                  </a:cubicBezTo>
                  <a:cubicBezTo>
                    <a:pt x="3027" y="164"/>
                    <a:pt x="3030" y="164"/>
                    <a:pt x="3032" y="165"/>
                  </a:cubicBezTo>
                  <a:lnTo>
                    <a:pt x="3032" y="165"/>
                  </a:lnTo>
                  <a:cubicBezTo>
                    <a:pt x="2998" y="153"/>
                    <a:pt x="2961" y="143"/>
                    <a:pt x="2922" y="136"/>
                  </a:cubicBezTo>
                  <a:close/>
                  <a:moveTo>
                    <a:pt x="3032" y="165"/>
                  </a:moveTo>
                  <a:cubicBezTo>
                    <a:pt x="3042" y="168"/>
                    <a:pt x="3052" y="172"/>
                    <a:pt x="3062" y="176"/>
                  </a:cubicBezTo>
                  <a:cubicBezTo>
                    <a:pt x="3187" y="226"/>
                    <a:pt x="3287" y="288"/>
                    <a:pt x="3324" y="363"/>
                  </a:cubicBezTo>
                  <a:cubicBezTo>
                    <a:pt x="3328" y="363"/>
                    <a:pt x="3331" y="363"/>
                    <a:pt x="3334" y="364"/>
                  </a:cubicBezTo>
                  <a:lnTo>
                    <a:pt x="3334" y="364"/>
                  </a:lnTo>
                  <a:cubicBezTo>
                    <a:pt x="3323" y="350"/>
                    <a:pt x="3311" y="333"/>
                    <a:pt x="3299" y="313"/>
                  </a:cubicBezTo>
                  <a:cubicBezTo>
                    <a:pt x="3250" y="252"/>
                    <a:pt x="3165" y="191"/>
                    <a:pt x="3032" y="165"/>
                  </a:cubicBezTo>
                  <a:close/>
                  <a:moveTo>
                    <a:pt x="3334" y="364"/>
                  </a:moveTo>
                  <a:lnTo>
                    <a:pt x="3334" y="364"/>
                  </a:lnTo>
                  <a:cubicBezTo>
                    <a:pt x="3357" y="395"/>
                    <a:pt x="3374" y="413"/>
                    <a:pt x="3374" y="413"/>
                  </a:cubicBezTo>
                  <a:cubicBezTo>
                    <a:pt x="3374" y="413"/>
                    <a:pt x="3364" y="371"/>
                    <a:pt x="3334" y="364"/>
                  </a:cubicBezTo>
                  <a:close/>
                  <a:moveTo>
                    <a:pt x="35" y="564"/>
                  </a:moveTo>
                  <a:cubicBezTo>
                    <a:pt x="33" y="567"/>
                    <a:pt x="32" y="571"/>
                    <a:pt x="30" y="573"/>
                  </a:cubicBezTo>
                  <a:lnTo>
                    <a:pt x="30" y="573"/>
                  </a:lnTo>
                  <a:cubicBezTo>
                    <a:pt x="32" y="571"/>
                    <a:pt x="33" y="568"/>
                    <a:pt x="35" y="564"/>
                  </a:cubicBezTo>
                  <a:close/>
                  <a:moveTo>
                    <a:pt x="30" y="573"/>
                  </a:moveTo>
                  <a:lnTo>
                    <a:pt x="30" y="573"/>
                  </a:lnTo>
                  <a:cubicBezTo>
                    <a:pt x="26" y="579"/>
                    <a:pt x="21" y="584"/>
                    <a:pt x="13" y="588"/>
                  </a:cubicBezTo>
                  <a:cubicBezTo>
                    <a:pt x="1" y="613"/>
                    <a:pt x="1" y="625"/>
                    <a:pt x="1" y="625"/>
                  </a:cubicBezTo>
                  <a:cubicBezTo>
                    <a:pt x="5" y="625"/>
                    <a:pt x="13" y="605"/>
                    <a:pt x="30" y="573"/>
                  </a:cubicBezTo>
                  <a:close/>
                  <a:moveTo>
                    <a:pt x="1837" y="339"/>
                  </a:moveTo>
                  <a:cubicBezTo>
                    <a:pt x="1884" y="391"/>
                    <a:pt x="1919" y="444"/>
                    <a:pt x="1937" y="501"/>
                  </a:cubicBezTo>
                  <a:cubicBezTo>
                    <a:pt x="1975" y="613"/>
                    <a:pt x="1925" y="688"/>
                    <a:pt x="1862" y="738"/>
                  </a:cubicBezTo>
                  <a:cubicBezTo>
                    <a:pt x="1813" y="788"/>
                    <a:pt x="1763" y="800"/>
                    <a:pt x="1763" y="800"/>
                  </a:cubicBezTo>
                  <a:lnTo>
                    <a:pt x="1675" y="850"/>
                  </a:lnTo>
                  <a:cubicBezTo>
                    <a:pt x="1663" y="850"/>
                    <a:pt x="1638" y="863"/>
                    <a:pt x="1625" y="863"/>
                  </a:cubicBezTo>
                  <a:lnTo>
                    <a:pt x="1563" y="863"/>
                  </a:lnTo>
                  <a:cubicBezTo>
                    <a:pt x="1525" y="863"/>
                    <a:pt x="1488" y="825"/>
                    <a:pt x="1463" y="788"/>
                  </a:cubicBezTo>
                  <a:cubicBezTo>
                    <a:pt x="1463" y="750"/>
                    <a:pt x="1450" y="725"/>
                    <a:pt x="1450" y="688"/>
                  </a:cubicBezTo>
                  <a:cubicBezTo>
                    <a:pt x="1450" y="650"/>
                    <a:pt x="1450" y="625"/>
                    <a:pt x="1463" y="588"/>
                  </a:cubicBezTo>
                  <a:cubicBezTo>
                    <a:pt x="1500" y="538"/>
                    <a:pt x="1563" y="488"/>
                    <a:pt x="1625" y="438"/>
                  </a:cubicBezTo>
                  <a:cubicBezTo>
                    <a:pt x="1690" y="403"/>
                    <a:pt x="1763" y="370"/>
                    <a:pt x="1837" y="339"/>
                  </a:cubicBezTo>
                  <a:close/>
                  <a:moveTo>
                    <a:pt x="1188" y="1"/>
                  </a:moveTo>
                  <a:cubicBezTo>
                    <a:pt x="825" y="1"/>
                    <a:pt x="488" y="113"/>
                    <a:pt x="263" y="276"/>
                  </a:cubicBezTo>
                  <a:cubicBezTo>
                    <a:pt x="163" y="363"/>
                    <a:pt x="76" y="438"/>
                    <a:pt x="51" y="513"/>
                  </a:cubicBezTo>
                  <a:cubicBezTo>
                    <a:pt x="44" y="534"/>
                    <a:pt x="41" y="551"/>
                    <a:pt x="35" y="564"/>
                  </a:cubicBezTo>
                  <a:lnTo>
                    <a:pt x="35" y="564"/>
                  </a:lnTo>
                  <a:cubicBezTo>
                    <a:pt x="71" y="498"/>
                    <a:pt x="144" y="389"/>
                    <a:pt x="288" y="301"/>
                  </a:cubicBezTo>
                  <a:cubicBezTo>
                    <a:pt x="501" y="163"/>
                    <a:pt x="850" y="51"/>
                    <a:pt x="1188" y="51"/>
                  </a:cubicBezTo>
                  <a:lnTo>
                    <a:pt x="1313" y="51"/>
                  </a:lnTo>
                  <a:cubicBezTo>
                    <a:pt x="1363" y="51"/>
                    <a:pt x="1413" y="63"/>
                    <a:pt x="1438" y="76"/>
                  </a:cubicBezTo>
                  <a:cubicBezTo>
                    <a:pt x="1513" y="113"/>
                    <a:pt x="1600" y="138"/>
                    <a:pt x="1663" y="188"/>
                  </a:cubicBezTo>
                  <a:cubicBezTo>
                    <a:pt x="1723" y="232"/>
                    <a:pt x="1775" y="275"/>
                    <a:pt x="1819" y="320"/>
                  </a:cubicBezTo>
                  <a:lnTo>
                    <a:pt x="1819" y="320"/>
                  </a:lnTo>
                  <a:cubicBezTo>
                    <a:pt x="1745" y="348"/>
                    <a:pt x="1675" y="380"/>
                    <a:pt x="1613" y="426"/>
                  </a:cubicBezTo>
                  <a:cubicBezTo>
                    <a:pt x="1538" y="476"/>
                    <a:pt x="1475" y="513"/>
                    <a:pt x="1425" y="600"/>
                  </a:cubicBezTo>
                  <a:cubicBezTo>
                    <a:pt x="1413" y="625"/>
                    <a:pt x="1388" y="675"/>
                    <a:pt x="1388" y="725"/>
                  </a:cubicBezTo>
                  <a:cubicBezTo>
                    <a:pt x="1388" y="750"/>
                    <a:pt x="1388" y="800"/>
                    <a:pt x="1413" y="825"/>
                  </a:cubicBezTo>
                  <a:cubicBezTo>
                    <a:pt x="1425" y="913"/>
                    <a:pt x="1500" y="975"/>
                    <a:pt x="1563" y="975"/>
                  </a:cubicBezTo>
                  <a:lnTo>
                    <a:pt x="1663" y="975"/>
                  </a:lnTo>
                  <a:cubicBezTo>
                    <a:pt x="1675" y="975"/>
                    <a:pt x="1700" y="950"/>
                    <a:pt x="1725" y="950"/>
                  </a:cubicBezTo>
                  <a:cubicBezTo>
                    <a:pt x="1800" y="925"/>
                    <a:pt x="1825" y="888"/>
                    <a:pt x="1825" y="888"/>
                  </a:cubicBezTo>
                  <a:cubicBezTo>
                    <a:pt x="1825" y="888"/>
                    <a:pt x="1875" y="875"/>
                    <a:pt x="1937" y="813"/>
                  </a:cubicBezTo>
                  <a:cubicBezTo>
                    <a:pt x="1975" y="788"/>
                    <a:pt x="2000" y="750"/>
                    <a:pt x="2037" y="688"/>
                  </a:cubicBezTo>
                  <a:cubicBezTo>
                    <a:pt x="2050" y="625"/>
                    <a:pt x="2062" y="563"/>
                    <a:pt x="2037" y="488"/>
                  </a:cubicBezTo>
                  <a:cubicBezTo>
                    <a:pt x="2008" y="423"/>
                    <a:pt x="1965" y="364"/>
                    <a:pt x="1911" y="309"/>
                  </a:cubicBezTo>
                  <a:lnTo>
                    <a:pt x="1911" y="309"/>
                  </a:lnTo>
                  <a:cubicBezTo>
                    <a:pt x="1971" y="285"/>
                    <a:pt x="2031" y="262"/>
                    <a:pt x="2087" y="238"/>
                  </a:cubicBezTo>
                  <a:cubicBezTo>
                    <a:pt x="2306" y="165"/>
                    <a:pt x="2530" y="119"/>
                    <a:pt x="2728" y="119"/>
                  </a:cubicBezTo>
                  <a:cubicBezTo>
                    <a:pt x="2764" y="119"/>
                    <a:pt x="2799" y="120"/>
                    <a:pt x="2832" y="123"/>
                  </a:cubicBezTo>
                  <a:lnTo>
                    <a:pt x="2832" y="123"/>
                  </a:lnTo>
                  <a:cubicBezTo>
                    <a:pt x="2794" y="119"/>
                    <a:pt x="2754" y="118"/>
                    <a:pt x="2713" y="118"/>
                  </a:cubicBezTo>
                  <a:cubicBezTo>
                    <a:pt x="2518" y="118"/>
                    <a:pt x="2302" y="158"/>
                    <a:pt x="2100" y="226"/>
                  </a:cubicBezTo>
                  <a:cubicBezTo>
                    <a:pt x="2031" y="250"/>
                    <a:pt x="1962" y="271"/>
                    <a:pt x="1896" y="293"/>
                  </a:cubicBezTo>
                  <a:lnTo>
                    <a:pt x="1896" y="293"/>
                  </a:lnTo>
                  <a:cubicBezTo>
                    <a:pt x="1839" y="238"/>
                    <a:pt x="1772" y="186"/>
                    <a:pt x="1700" y="138"/>
                  </a:cubicBezTo>
                  <a:cubicBezTo>
                    <a:pt x="1638" y="101"/>
                    <a:pt x="1550" y="63"/>
                    <a:pt x="1475" y="38"/>
                  </a:cubicBezTo>
                  <a:cubicBezTo>
                    <a:pt x="1425" y="13"/>
                    <a:pt x="1375" y="13"/>
                    <a:pt x="1325" y="1"/>
                  </a:cubicBezTo>
                  <a:close/>
                </a:path>
              </a:pathLst>
            </a:custGeom>
            <a:solidFill>
              <a:srgbClr val="A46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3"/>
            <p:cNvSpPr/>
            <p:nvPr/>
          </p:nvSpPr>
          <p:spPr>
            <a:xfrm>
              <a:off x="5682011" y="3959018"/>
              <a:ext cx="134333" cy="56785"/>
            </a:xfrm>
            <a:custGeom>
              <a:avLst/>
              <a:gdLst/>
              <a:ahLst/>
              <a:cxnLst/>
              <a:rect l="l" t="t" r="r" b="b"/>
              <a:pathLst>
                <a:path w="1488" h="629" extrusionOk="0">
                  <a:moveTo>
                    <a:pt x="1334" y="0"/>
                  </a:moveTo>
                  <a:cubicBezTo>
                    <a:pt x="1312" y="0"/>
                    <a:pt x="1288" y="1"/>
                    <a:pt x="1263" y="4"/>
                  </a:cubicBezTo>
                  <a:cubicBezTo>
                    <a:pt x="1200" y="16"/>
                    <a:pt x="1138" y="54"/>
                    <a:pt x="1075" y="91"/>
                  </a:cubicBezTo>
                  <a:cubicBezTo>
                    <a:pt x="1050" y="129"/>
                    <a:pt x="1013" y="154"/>
                    <a:pt x="1000" y="191"/>
                  </a:cubicBezTo>
                  <a:cubicBezTo>
                    <a:pt x="988" y="204"/>
                    <a:pt x="988" y="204"/>
                    <a:pt x="988" y="229"/>
                  </a:cubicBezTo>
                  <a:lnTo>
                    <a:pt x="988" y="241"/>
                  </a:lnTo>
                  <a:lnTo>
                    <a:pt x="988" y="254"/>
                  </a:lnTo>
                  <a:lnTo>
                    <a:pt x="975" y="241"/>
                  </a:lnTo>
                  <a:cubicBezTo>
                    <a:pt x="925" y="204"/>
                    <a:pt x="875" y="179"/>
                    <a:pt x="850" y="166"/>
                  </a:cubicBezTo>
                  <a:cubicBezTo>
                    <a:pt x="800" y="141"/>
                    <a:pt x="763" y="129"/>
                    <a:pt x="750" y="116"/>
                  </a:cubicBezTo>
                  <a:cubicBezTo>
                    <a:pt x="738" y="104"/>
                    <a:pt x="713" y="104"/>
                    <a:pt x="713" y="104"/>
                  </a:cubicBezTo>
                  <a:cubicBezTo>
                    <a:pt x="713" y="104"/>
                    <a:pt x="663" y="66"/>
                    <a:pt x="550" y="54"/>
                  </a:cubicBezTo>
                  <a:cubicBezTo>
                    <a:pt x="505" y="49"/>
                    <a:pt x="451" y="42"/>
                    <a:pt x="395" y="42"/>
                  </a:cubicBezTo>
                  <a:cubicBezTo>
                    <a:pt x="312" y="42"/>
                    <a:pt x="225" y="57"/>
                    <a:pt x="151" y="116"/>
                  </a:cubicBezTo>
                  <a:cubicBezTo>
                    <a:pt x="38" y="191"/>
                    <a:pt x="1" y="366"/>
                    <a:pt x="1" y="454"/>
                  </a:cubicBezTo>
                  <a:cubicBezTo>
                    <a:pt x="1" y="566"/>
                    <a:pt x="13" y="629"/>
                    <a:pt x="13" y="629"/>
                  </a:cubicBezTo>
                  <a:cubicBezTo>
                    <a:pt x="38" y="629"/>
                    <a:pt x="13" y="554"/>
                    <a:pt x="38" y="454"/>
                  </a:cubicBezTo>
                  <a:cubicBezTo>
                    <a:pt x="38" y="366"/>
                    <a:pt x="76" y="229"/>
                    <a:pt x="188" y="166"/>
                  </a:cubicBezTo>
                  <a:cubicBezTo>
                    <a:pt x="247" y="129"/>
                    <a:pt x="320" y="119"/>
                    <a:pt x="387" y="119"/>
                  </a:cubicBezTo>
                  <a:cubicBezTo>
                    <a:pt x="433" y="119"/>
                    <a:pt x="477" y="124"/>
                    <a:pt x="513" y="129"/>
                  </a:cubicBezTo>
                  <a:cubicBezTo>
                    <a:pt x="613" y="141"/>
                    <a:pt x="675" y="179"/>
                    <a:pt x="675" y="179"/>
                  </a:cubicBezTo>
                  <a:cubicBezTo>
                    <a:pt x="675" y="179"/>
                    <a:pt x="688" y="191"/>
                    <a:pt x="700" y="191"/>
                  </a:cubicBezTo>
                  <a:cubicBezTo>
                    <a:pt x="725" y="191"/>
                    <a:pt x="750" y="204"/>
                    <a:pt x="788" y="229"/>
                  </a:cubicBezTo>
                  <a:cubicBezTo>
                    <a:pt x="813" y="254"/>
                    <a:pt x="863" y="266"/>
                    <a:pt x="913" y="304"/>
                  </a:cubicBezTo>
                  <a:lnTo>
                    <a:pt x="925" y="316"/>
                  </a:lnTo>
                  <a:lnTo>
                    <a:pt x="950" y="354"/>
                  </a:lnTo>
                  <a:cubicBezTo>
                    <a:pt x="975" y="366"/>
                    <a:pt x="1000" y="379"/>
                    <a:pt x="1013" y="391"/>
                  </a:cubicBezTo>
                  <a:cubicBezTo>
                    <a:pt x="1038" y="416"/>
                    <a:pt x="1063" y="429"/>
                    <a:pt x="1075" y="441"/>
                  </a:cubicBezTo>
                  <a:lnTo>
                    <a:pt x="1100" y="454"/>
                  </a:lnTo>
                  <a:cubicBezTo>
                    <a:pt x="1105" y="454"/>
                    <a:pt x="1106" y="452"/>
                    <a:pt x="1107" y="452"/>
                  </a:cubicBezTo>
                  <a:cubicBezTo>
                    <a:pt x="1109" y="452"/>
                    <a:pt x="1110" y="456"/>
                    <a:pt x="1125" y="479"/>
                  </a:cubicBezTo>
                  <a:cubicBezTo>
                    <a:pt x="1113" y="429"/>
                    <a:pt x="1075" y="391"/>
                    <a:pt x="1063" y="354"/>
                  </a:cubicBezTo>
                  <a:cubicBezTo>
                    <a:pt x="1050" y="316"/>
                    <a:pt x="1050" y="304"/>
                    <a:pt x="1050" y="291"/>
                  </a:cubicBezTo>
                  <a:lnTo>
                    <a:pt x="1050" y="254"/>
                  </a:lnTo>
                  <a:lnTo>
                    <a:pt x="1050" y="241"/>
                  </a:lnTo>
                  <a:lnTo>
                    <a:pt x="1050" y="229"/>
                  </a:lnTo>
                  <a:cubicBezTo>
                    <a:pt x="1063" y="191"/>
                    <a:pt x="1100" y="166"/>
                    <a:pt x="1113" y="141"/>
                  </a:cubicBezTo>
                  <a:cubicBezTo>
                    <a:pt x="1175" y="104"/>
                    <a:pt x="1225" y="66"/>
                    <a:pt x="1288" y="54"/>
                  </a:cubicBezTo>
                  <a:cubicBezTo>
                    <a:pt x="1338" y="29"/>
                    <a:pt x="1388" y="26"/>
                    <a:pt x="1425" y="26"/>
                  </a:cubicBezTo>
                  <a:cubicBezTo>
                    <a:pt x="1438" y="26"/>
                    <a:pt x="1449" y="26"/>
                    <a:pt x="1458" y="26"/>
                  </a:cubicBezTo>
                  <a:cubicBezTo>
                    <a:pt x="1476" y="26"/>
                    <a:pt x="1488" y="25"/>
                    <a:pt x="1488" y="16"/>
                  </a:cubicBezTo>
                  <a:cubicBezTo>
                    <a:pt x="1488" y="16"/>
                    <a:pt x="1424" y="0"/>
                    <a:pt x="1334" y="0"/>
                  </a:cubicBezTo>
                  <a:close/>
                </a:path>
              </a:pathLst>
            </a:custGeom>
            <a:solidFill>
              <a:srgbClr val="A46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3"/>
            <p:cNvSpPr/>
            <p:nvPr/>
          </p:nvSpPr>
          <p:spPr>
            <a:xfrm>
              <a:off x="6752504" y="3941234"/>
              <a:ext cx="379075" cy="119889"/>
            </a:xfrm>
            <a:custGeom>
              <a:avLst/>
              <a:gdLst/>
              <a:ahLst/>
              <a:cxnLst/>
              <a:rect l="l" t="t" r="r" b="b"/>
              <a:pathLst>
                <a:path w="4199" h="1328" extrusionOk="0">
                  <a:moveTo>
                    <a:pt x="1364" y="643"/>
                  </a:moveTo>
                  <a:cubicBezTo>
                    <a:pt x="1359" y="673"/>
                    <a:pt x="1347" y="702"/>
                    <a:pt x="1331" y="728"/>
                  </a:cubicBezTo>
                  <a:lnTo>
                    <a:pt x="1331" y="728"/>
                  </a:lnTo>
                  <a:cubicBezTo>
                    <a:pt x="1339" y="698"/>
                    <a:pt x="1351" y="670"/>
                    <a:pt x="1364" y="643"/>
                  </a:cubicBezTo>
                  <a:close/>
                  <a:moveTo>
                    <a:pt x="3966" y="641"/>
                  </a:moveTo>
                  <a:cubicBezTo>
                    <a:pt x="3971" y="706"/>
                    <a:pt x="3968" y="774"/>
                    <a:pt x="3961" y="838"/>
                  </a:cubicBezTo>
                  <a:cubicBezTo>
                    <a:pt x="3949" y="963"/>
                    <a:pt x="3911" y="1076"/>
                    <a:pt x="3849" y="1163"/>
                  </a:cubicBezTo>
                  <a:cubicBezTo>
                    <a:pt x="3824" y="1213"/>
                    <a:pt x="3774" y="1263"/>
                    <a:pt x="3724" y="1263"/>
                  </a:cubicBezTo>
                  <a:cubicBezTo>
                    <a:pt x="3717" y="1265"/>
                    <a:pt x="3710" y="1266"/>
                    <a:pt x="3703" y="1266"/>
                  </a:cubicBezTo>
                  <a:cubicBezTo>
                    <a:pt x="3668" y="1266"/>
                    <a:pt x="3627" y="1244"/>
                    <a:pt x="3586" y="1213"/>
                  </a:cubicBezTo>
                  <a:cubicBezTo>
                    <a:pt x="3511" y="1138"/>
                    <a:pt x="3449" y="1051"/>
                    <a:pt x="3449" y="951"/>
                  </a:cubicBezTo>
                  <a:cubicBezTo>
                    <a:pt x="3449" y="863"/>
                    <a:pt x="3524" y="788"/>
                    <a:pt x="3599" y="751"/>
                  </a:cubicBezTo>
                  <a:cubicBezTo>
                    <a:pt x="3735" y="688"/>
                    <a:pt x="3862" y="651"/>
                    <a:pt x="3966" y="641"/>
                  </a:cubicBezTo>
                  <a:close/>
                  <a:moveTo>
                    <a:pt x="2662" y="1"/>
                  </a:moveTo>
                  <a:cubicBezTo>
                    <a:pt x="2562" y="13"/>
                    <a:pt x="2499" y="13"/>
                    <a:pt x="2499" y="13"/>
                  </a:cubicBezTo>
                  <a:cubicBezTo>
                    <a:pt x="2499" y="13"/>
                    <a:pt x="2449" y="13"/>
                    <a:pt x="2374" y="26"/>
                  </a:cubicBezTo>
                  <a:cubicBezTo>
                    <a:pt x="2287" y="26"/>
                    <a:pt x="2187" y="63"/>
                    <a:pt x="2037" y="88"/>
                  </a:cubicBezTo>
                  <a:cubicBezTo>
                    <a:pt x="1899" y="138"/>
                    <a:pt x="1750" y="188"/>
                    <a:pt x="1575" y="288"/>
                  </a:cubicBezTo>
                  <a:cubicBezTo>
                    <a:pt x="1515" y="338"/>
                    <a:pt x="1439" y="388"/>
                    <a:pt x="1379" y="457"/>
                  </a:cubicBezTo>
                  <a:lnTo>
                    <a:pt x="1379" y="457"/>
                  </a:lnTo>
                  <a:cubicBezTo>
                    <a:pt x="1320" y="353"/>
                    <a:pt x="1213" y="268"/>
                    <a:pt x="1125" y="213"/>
                  </a:cubicBezTo>
                  <a:cubicBezTo>
                    <a:pt x="943" y="118"/>
                    <a:pt x="747" y="59"/>
                    <a:pt x="558" y="59"/>
                  </a:cubicBezTo>
                  <a:cubicBezTo>
                    <a:pt x="500" y="59"/>
                    <a:pt x="443" y="64"/>
                    <a:pt x="388" y="76"/>
                  </a:cubicBezTo>
                  <a:cubicBezTo>
                    <a:pt x="275" y="101"/>
                    <a:pt x="163" y="151"/>
                    <a:pt x="100" y="226"/>
                  </a:cubicBezTo>
                  <a:cubicBezTo>
                    <a:pt x="38" y="313"/>
                    <a:pt x="13" y="388"/>
                    <a:pt x="0" y="463"/>
                  </a:cubicBezTo>
                  <a:lnTo>
                    <a:pt x="0" y="638"/>
                  </a:lnTo>
                  <a:cubicBezTo>
                    <a:pt x="13" y="688"/>
                    <a:pt x="13" y="701"/>
                    <a:pt x="13" y="701"/>
                  </a:cubicBezTo>
                  <a:cubicBezTo>
                    <a:pt x="25" y="701"/>
                    <a:pt x="0" y="626"/>
                    <a:pt x="25" y="476"/>
                  </a:cubicBezTo>
                  <a:cubicBezTo>
                    <a:pt x="38" y="413"/>
                    <a:pt x="75" y="326"/>
                    <a:pt x="138" y="263"/>
                  </a:cubicBezTo>
                  <a:cubicBezTo>
                    <a:pt x="200" y="188"/>
                    <a:pt x="288" y="138"/>
                    <a:pt x="400" y="126"/>
                  </a:cubicBezTo>
                  <a:cubicBezTo>
                    <a:pt x="453" y="114"/>
                    <a:pt x="508" y="109"/>
                    <a:pt x="563" y="109"/>
                  </a:cubicBezTo>
                  <a:cubicBezTo>
                    <a:pt x="745" y="109"/>
                    <a:pt x="937" y="168"/>
                    <a:pt x="1100" y="263"/>
                  </a:cubicBezTo>
                  <a:cubicBezTo>
                    <a:pt x="1205" y="334"/>
                    <a:pt x="1300" y="404"/>
                    <a:pt x="1342" y="506"/>
                  </a:cubicBezTo>
                  <a:lnTo>
                    <a:pt x="1342" y="506"/>
                  </a:lnTo>
                  <a:cubicBezTo>
                    <a:pt x="1340" y="508"/>
                    <a:pt x="1339" y="511"/>
                    <a:pt x="1337" y="513"/>
                  </a:cubicBezTo>
                  <a:cubicBezTo>
                    <a:pt x="1275" y="601"/>
                    <a:pt x="1212" y="713"/>
                    <a:pt x="1212" y="838"/>
                  </a:cubicBezTo>
                  <a:lnTo>
                    <a:pt x="1212" y="913"/>
                  </a:lnTo>
                  <a:lnTo>
                    <a:pt x="1275" y="851"/>
                  </a:lnTo>
                  <a:cubicBezTo>
                    <a:pt x="1281" y="846"/>
                    <a:pt x="1288" y="840"/>
                    <a:pt x="1295" y="835"/>
                  </a:cubicBezTo>
                  <a:lnTo>
                    <a:pt x="1295" y="835"/>
                  </a:lnTo>
                  <a:cubicBezTo>
                    <a:pt x="1299" y="837"/>
                    <a:pt x="1305" y="838"/>
                    <a:pt x="1312" y="838"/>
                  </a:cubicBezTo>
                  <a:cubicBezTo>
                    <a:pt x="1313" y="832"/>
                    <a:pt x="1313" y="825"/>
                    <a:pt x="1314" y="819"/>
                  </a:cubicBezTo>
                  <a:lnTo>
                    <a:pt x="1314" y="819"/>
                  </a:lnTo>
                  <a:cubicBezTo>
                    <a:pt x="1349" y="786"/>
                    <a:pt x="1381" y="747"/>
                    <a:pt x="1400" y="701"/>
                  </a:cubicBezTo>
                  <a:cubicBezTo>
                    <a:pt x="1427" y="655"/>
                    <a:pt x="1434" y="602"/>
                    <a:pt x="1422" y="553"/>
                  </a:cubicBezTo>
                  <a:lnTo>
                    <a:pt x="1422" y="553"/>
                  </a:lnTo>
                  <a:cubicBezTo>
                    <a:pt x="1487" y="468"/>
                    <a:pt x="1572" y="403"/>
                    <a:pt x="1650" y="351"/>
                  </a:cubicBezTo>
                  <a:cubicBezTo>
                    <a:pt x="1812" y="263"/>
                    <a:pt x="1974" y="201"/>
                    <a:pt x="2099" y="163"/>
                  </a:cubicBezTo>
                  <a:cubicBezTo>
                    <a:pt x="2224" y="138"/>
                    <a:pt x="2337" y="126"/>
                    <a:pt x="2412" y="101"/>
                  </a:cubicBezTo>
                  <a:cubicBezTo>
                    <a:pt x="2474" y="88"/>
                    <a:pt x="2524" y="88"/>
                    <a:pt x="2524" y="88"/>
                  </a:cubicBezTo>
                  <a:cubicBezTo>
                    <a:pt x="2524" y="88"/>
                    <a:pt x="2587" y="76"/>
                    <a:pt x="2699" y="76"/>
                  </a:cubicBezTo>
                  <a:cubicBezTo>
                    <a:pt x="2812" y="76"/>
                    <a:pt x="2962" y="76"/>
                    <a:pt x="3136" y="88"/>
                  </a:cubicBezTo>
                  <a:cubicBezTo>
                    <a:pt x="3311" y="101"/>
                    <a:pt x="3524" y="151"/>
                    <a:pt x="3711" y="263"/>
                  </a:cubicBezTo>
                  <a:cubicBezTo>
                    <a:pt x="3811" y="313"/>
                    <a:pt x="3899" y="388"/>
                    <a:pt x="3936" y="501"/>
                  </a:cubicBezTo>
                  <a:cubicBezTo>
                    <a:pt x="3951" y="540"/>
                    <a:pt x="3960" y="582"/>
                    <a:pt x="3964" y="626"/>
                  </a:cubicBezTo>
                  <a:lnTo>
                    <a:pt x="3964" y="626"/>
                  </a:lnTo>
                  <a:cubicBezTo>
                    <a:pt x="3858" y="630"/>
                    <a:pt x="3725" y="648"/>
                    <a:pt x="3574" y="713"/>
                  </a:cubicBezTo>
                  <a:cubicBezTo>
                    <a:pt x="3499" y="763"/>
                    <a:pt x="3399" y="826"/>
                    <a:pt x="3386" y="951"/>
                  </a:cubicBezTo>
                  <a:cubicBezTo>
                    <a:pt x="3386" y="976"/>
                    <a:pt x="3399" y="1013"/>
                    <a:pt x="3399" y="1038"/>
                  </a:cubicBezTo>
                  <a:cubicBezTo>
                    <a:pt x="3411" y="1076"/>
                    <a:pt x="3411" y="1088"/>
                    <a:pt x="3436" y="1126"/>
                  </a:cubicBezTo>
                  <a:cubicBezTo>
                    <a:pt x="3461" y="1163"/>
                    <a:pt x="3499" y="1225"/>
                    <a:pt x="3536" y="1263"/>
                  </a:cubicBezTo>
                  <a:cubicBezTo>
                    <a:pt x="3570" y="1285"/>
                    <a:pt x="3633" y="1327"/>
                    <a:pt x="3691" y="1327"/>
                  </a:cubicBezTo>
                  <a:cubicBezTo>
                    <a:pt x="3698" y="1327"/>
                    <a:pt x="3704" y="1327"/>
                    <a:pt x="3711" y="1325"/>
                  </a:cubicBezTo>
                  <a:cubicBezTo>
                    <a:pt x="3774" y="1313"/>
                    <a:pt x="3836" y="1263"/>
                    <a:pt x="3874" y="1213"/>
                  </a:cubicBezTo>
                  <a:cubicBezTo>
                    <a:pt x="3936" y="1126"/>
                    <a:pt x="3974" y="1001"/>
                    <a:pt x="3999" y="876"/>
                  </a:cubicBezTo>
                  <a:cubicBezTo>
                    <a:pt x="4006" y="797"/>
                    <a:pt x="4009" y="718"/>
                    <a:pt x="3998" y="639"/>
                  </a:cubicBezTo>
                  <a:lnTo>
                    <a:pt x="3998" y="639"/>
                  </a:lnTo>
                  <a:cubicBezTo>
                    <a:pt x="4007" y="638"/>
                    <a:pt x="4015" y="638"/>
                    <a:pt x="4024" y="638"/>
                  </a:cubicBezTo>
                  <a:cubicBezTo>
                    <a:pt x="4060" y="634"/>
                    <a:pt x="4091" y="633"/>
                    <a:pt x="4116" y="633"/>
                  </a:cubicBezTo>
                  <a:lnTo>
                    <a:pt x="4116" y="633"/>
                  </a:lnTo>
                  <a:cubicBezTo>
                    <a:pt x="4123" y="634"/>
                    <a:pt x="4129" y="636"/>
                    <a:pt x="4136" y="638"/>
                  </a:cubicBezTo>
                  <a:lnTo>
                    <a:pt x="4198" y="638"/>
                  </a:lnTo>
                  <a:cubicBezTo>
                    <a:pt x="4198" y="638"/>
                    <a:pt x="4171" y="633"/>
                    <a:pt x="4119" y="633"/>
                  </a:cubicBezTo>
                  <a:cubicBezTo>
                    <a:pt x="4118" y="633"/>
                    <a:pt x="4117" y="633"/>
                    <a:pt x="4116" y="633"/>
                  </a:cubicBezTo>
                  <a:lnTo>
                    <a:pt x="4116" y="633"/>
                  </a:lnTo>
                  <a:cubicBezTo>
                    <a:pt x="4085" y="626"/>
                    <a:pt x="4052" y="626"/>
                    <a:pt x="4011" y="626"/>
                  </a:cubicBezTo>
                  <a:cubicBezTo>
                    <a:pt x="4006" y="626"/>
                    <a:pt x="4001" y="626"/>
                    <a:pt x="3996" y="626"/>
                  </a:cubicBezTo>
                  <a:lnTo>
                    <a:pt x="3996" y="626"/>
                  </a:lnTo>
                  <a:cubicBezTo>
                    <a:pt x="3989" y="584"/>
                    <a:pt x="3978" y="542"/>
                    <a:pt x="3961" y="501"/>
                  </a:cubicBezTo>
                  <a:cubicBezTo>
                    <a:pt x="3936" y="376"/>
                    <a:pt x="3824" y="276"/>
                    <a:pt x="3724" y="213"/>
                  </a:cubicBezTo>
                  <a:cubicBezTo>
                    <a:pt x="3524" y="88"/>
                    <a:pt x="3311" y="38"/>
                    <a:pt x="3124" y="13"/>
                  </a:cubicBezTo>
                  <a:cubicBezTo>
                    <a:pt x="2937" y="1"/>
                    <a:pt x="2774" y="1"/>
                    <a:pt x="2662" y="1"/>
                  </a:cubicBezTo>
                  <a:close/>
                </a:path>
              </a:pathLst>
            </a:custGeom>
            <a:solidFill>
              <a:srgbClr val="A46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3"/>
            <p:cNvSpPr/>
            <p:nvPr/>
          </p:nvSpPr>
          <p:spPr>
            <a:xfrm>
              <a:off x="5736177" y="3458440"/>
              <a:ext cx="136590" cy="92625"/>
            </a:xfrm>
            <a:custGeom>
              <a:avLst/>
              <a:gdLst/>
              <a:ahLst/>
              <a:cxnLst/>
              <a:rect l="l" t="t" r="r" b="b"/>
              <a:pathLst>
                <a:path w="1513" h="1026" extrusionOk="0">
                  <a:moveTo>
                    <a:pt x="1259" y="1"/>
                  </a:moveTo>
                  <a:cubicBezTo>
                    <a:pt x="1170" y="1"/>
                    <a:pt x="1061" y="23"/>
                    <a:pt x="950" y="64"/>
                  </a:cubicBezTo>
                  <a:cubicBezTo>
                    <a:pt x="700" y="164"/>
                    <a:pt x="538" y="326"/>
                    <a:pt x="588" y="439"/>
                  </a:cubicBezTo>
                  <a:cubicBezTo>
                    <a:pt x="615" y="500"/>
                    <a:pt x="690" y="531"/>
                    <a:pt x="793" y="531"/>
                  </a:cubicBezTo>
                  <a:cubicBezTo>
                    <a:pt x="880" y="531"/>
                    <a:pt x="986" y="509"/>
                    <a:pt x="1100" y="464"/>
                  </a:cubicBezTo>
                  <a:cubicBezTo>
                    <a:pt x="1350" y="364"/>
                    <a:pt x="1512" y="189"/>
                    <a:pt x="1462" y="89"/>
                  </a:cubicBezTo>
                  <a:cubicBezTo>
                    <a:pt x="1436" y="29"/>
                    <a:pt x="1360" y="1"/>
                    <a:pt x="1259" y="1"/>
                  </a:cubicBezTo>
                  <a:close/>
                  <a:moveTo>
                    <a:pt x="360" y="654"/>
                  </a:moveTo>
                  <a:cubicBezTo>
                    <a:pt x="307" y="654"/>
                    <a:pt x="228" y="690"/>
                    <a:pt x="150" y="751"/>
                  </a:cubicBezTo>
                  <a:cubicBezTo>
                    <a:pt x="38" y="851"/>
                    <a:pt x="0" y="951"/>
                    <a:pt x="25" y="1001"/>
                  </a:cubicBezTo>
                  <a:cubicBezTo>
                    <a:pt x="38" y="1017"/>
                    <a:pt x="60" y="1026"/>
                    <a:pt x="88" y="1026"/>
                  </a:cubicBezTo>
                  <a:cubicBezTo>
                    <a:pt x="143" y="1026"/>
                    <a:pt x="221" y="992"/>
                    <a:pt x="288" y="926"/>
                  </a:cubicBezTo>
                  <a:cubicBezTo>
                    <a:pt x="400" y="826"/>
                    <a:pt x="450" y="726"/>
                    <a:pt x="413" y="676"/>
                  </a:cubicBezTo>
                  <a:cubicBezTo>
                    <a:pt x="401" y="661"/>
                    <a:pt x="383" y="654"/>
                    <a:pt x="360" y="6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3"/>
            <p:cNvSpPr/>
            <p:nvPr/>
          </p:nvSpPr>
          <p:spPr>
            <a:xfrm>
              <a:off x="5388795" y="3905756"/>
              <a:ext cx="133159" cy="89916"/>
            </a:xfrm>
            <a:custGeom>
              <a:avLst/>
              <a:gdLst/>
              <a:ahLst/>
              <a:cxnLst/>
              <a:rect l="l" t="t" r="r" b="b"/>
              <a:pathLst>
                <a:path w="1475" h="996" extrusionOk="0">
                  <a:moveTo>
                    <a:pt x="1232" y="0"/>
                  </a:moveTo>
                  <a:cubicBezTo>
                    <a:pt x="1145" y="0"/>
                    <a:pt x="1036" y="22"/>
                    <a:pt x="925" y="69"/>
                  </a:cubicBezTo>
                  <a:cubicBezTo>
                    <a:pt x="687" y="157"/>
                    <a:pt x="537" y="307"/>
                    <a:pt x="575" y="419"/>
                  </a:cubicBezTo>
                  <a:cubicBezTo>
                    <a:pt x="602" y="480"/>
                    <a:pt x="681" y="512"/>
                    <a:pt x="784" y="512"/>
                  </a:cubicBezTo>
                  <a:cubicBezTo>
                    <a:pt x="870" y="512"/>
                    <a:pt x="972" y="490"/>
                    <a:pt x="1075" y="444"/>
                  </a:cubicBezTo>
                  <a:cubicBezTo>
                    <a:pt x="1312" y="344"/>
                    <a:pt x="1474" y="194"/>
                    <a:pt x="1424" y="82"/>
                  </a:cubicBezTo>
                  <a:cubicBezTo>
                    <a:pt x="1405" y="29"/>
                    <a:pt x="1332" y="0"/>
                    <a:pt x="1232" y="0"/>
                  </a:cubicBezTo>
                  <a:close/>
                  <a:moveTo>
                    <a:pt x="364" y="634"/>
                  </a:moveTo>
                  <a:cubicBezTo>
                    <a:pt x="307" y="634"/>
                    <a:pt x="232" y="671"/>
                    <a:pt x="162" y="731"/>
                  </a:cubicBezTo>
                  <a:cubicBezTo>
                    <a:pt x="50" y="831"/>
                    <a:pt x="0" y="931"/>
                    <a:pt x="38" y="981"/>
                  </a:cubicBezTo>
                  <a:cubicBezTo>
                    <a:pt x="44" y="991"/>
                    <a:pt x="58" y="996"/>
                    <a:pt x="77" y="996"/>
                  </a:cubicBezTo>
                  <a:cubicBezTo>
                    <a:pt x="129" y="996"/>
                    <a:pt x="218" y="961"/>
                    <a:pt x="300" y="906"/>
                  </a:cubicBezTo>
                  <a:cubicBezTo>
                    <a:pt x="412" y="819"/>
                    <a:pt x="450" y="706"/>
                    <a:pt x="425" y="656"/>
                  </a:cubicBezTo>
                  <a:cubicBezTo>
                    <a:pt x="410" y="641"/>
                    <a:pt x="388" y="634"/>
                    <a:pt x="364" y="6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3"/>
            <p:cNvSpPr/>
            <p:nvPr/>
          </p:nvSpPr>
          <p:spPr>
            <a:xfrm>
              <a:off x="6428774" y="3388386"/>
              <a:ext cx="134333" cy="89375"/>
            </a:xfrm>
            <a:custGeom>
              <a:avLst/>
              <a:gdLst/>
              <a:ahLst/>
              <a:cxnLst/>
              <a:rect l="l" t="t" r="r" b="b"/>
              <a:pathLst>
                <a:path w="1488" h="990" extrusionOk="0">
                  <a:moveTo>
                    <a:pt x="1242" y="0"/>
                  </a:moveTo>
                  <a:cubicBezTo>
                    <a:pt x="1155" y="0"/>
                    <a:pt x="1051" y="20"/>
                    <a:pt x="950" y="65"/>
                  </a:cubicBezTo>
                  <a:cubicBezTo>
                    <a:pt x="712" y="152"/>
                    <a:pt x="550" y="315"/>
                    <a:pt x="600" y="427"/>
                  </a:cubicBezTo>
                  <a:cubicBezTo>
                    <a:pt x="620" y="482"/>
                    <a:pt x="696" y="514"/>
                    <a:pt x="799" y="514"/>
                  </a:cubicBezTo>
                  <a:cubicBezTo>
                    <a:pt x="886" y="514"/>
                    <a:pt x="991" y="491"/>
                    <a:pt x="1100" y="440"/>
                  </a:cubicBezTo>
                  <a:cubicBezTo>
                    <a:pt x="1337" y="340"/>
                    <a:pt x="1487" y="190"/>
                    <a:pt x="1450" y="78"/>
                  </a:cubicBezTo>
                  <a:cubicBezTo>
                    <a:pt x="1429" y="29"/>
                    <a:pt x="1348" y="0"/>
                    <a:pt x="1242" y="0"/>
                  </a:cubicBezTo>
                  <a:close/>
                  <a:moveTo>
                    <a:pt x="372" y="617"/>
                  </a:moveTo>
                  <a:cubicBezTo>
                    <a:pt x="319" y="617"/>
                    <a:pt x="241" y="654"/>
                    <a:pt x="163" y="715"/>
                  </a:cubicBezTo>
                  <a:cubicBezTo>
                    <a:pt x="50" y="815"/>
                    <a:pt x="0" y="927"/>
                    <a:pt x="38" y="965"/>
                  </a:cubicBezTo>
                  <a:cubicBezTo>
                    <a:pt x="54" y="981"/>
                    <a:pt x="78" y="990"/>
                    <a:pt x="106" y="990"/>
                  </a:cubicBezTo>
                  <a:cubicBezTo>
                    <a:pt x="161" y="990"/>
                    <a:pt x="233" y="956"/>
                    <a:pt x="300" y="890"/>
                  </a:cubicBezTo>
                  <a:cubicBezTo>
                    <a:pt x="413" y="802"/>
                    <a:pt x="463" y="690"/>
                    <a:pt x="425" y="640"/>
                  </a:cubicBezTo>
                  <a:cubicBezTo>
                    <a:pt x="414" y="624"/>
                    <a:pt x="395" y="617"/>
                    <a:pt x="372" y="617"/>
                  </a:cubicBezTo>
                  <a:close/>
                </a:path>
              </a:pathLst>
            </a:custGeom>
            <a:solidFill>
              <a:srgbClr val="A46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3"/>
            <p:cNvSpPr/>
            <p:nvPr/>
          </p:nvSpPr>
          <p:spPr>
            <a:xfrm>
              <a:off x="7209300" y="3583201"/>
              <a:ext cx="143361" cy="73034"/>
            </a:xfrm>
            <a:custGeom>
              <a:avLst/>
              <a:gdLst/>
              <a:ahLst/>
              <a:cxnLst/>
              <a:rect l="l" t="t" r="r" b="b"/>
              <a:pathLst>
                <a:path w="1588" h="809" extrusionOk="0">
                  <a:moveTo>
                    <a:pt x="150" y="0"/>
                  </a:moveTo>
                  <a:cubicBezTo>
                    <a:pt x="86" y="0"/>
                    <a:pt x="35" y="20"/>
                    <a:pt x="13" y="56"/>
                  </a:cubicBezTo>
                  <a:cubicBezTo>
                    <a:pt x="1" y="119"/>
                    <a:pt x="88" y="206"/>
                    <a:pt x="213" y="244"/>
                  </a:cubicBezTo>
                  <a:cubicBezTo>
                    <a:pt x="265" y="264"/>
                    <a:pt x="317" y="274"/>
                    <a:pt x="363" y="274"/>
                  </a:cubicBezTo>
                  <a:cubicBezTo>
                    <a:pt x="427" y="274"/>
                    <a:pt x="479" y="255"/>
                    <a:pt x="500" y="219"/>
                  </a:cubicBezTo>
                  <a:cubicBezTo>
                    <a:pt x="513" y="156"/>
                    <a:pt x="425" y="69"/>
                    <a:pt x="301" y="31"/>
                  </a:cubicBezTo>
                  <a:cubicBezTo>
                    <a:pt x="248" y="10"/>
                    <a:pt x="196" y="0"/>
                    <a:pt x="150" y="0"/>
                  </a:cubicBezTo>
                  <a:close/>
                  <a:moveTo>
                    <a:pt x="898" y="179"/>
                  </a:moveTo>
                  <a:cubicBezTo>
                    <a:pt x="842" y="179"/>
                    <a:pt x="797" y="196"/>
                    <a:pt x="775" y="231"/>
                  </a:cubicBezTo>
                  <a:cubicBezTo>
                    <a:pt x="700" y="331"/>
                    <a:pt x="825" y="531"/>
                    <a:pt x="1025" y="668"/>
                  </a:cubicBezTo>
                  <a:cubicBezTo>
                    <a:pt x="1169" y="756"/>
                    <a:pt x="1308" y="808"/>
                    <a:pt x="1405" y="808"/>
                  </a:cubicBezTo>
                  <a:cubicBezTo>
                    <a:pt x="1460" y="808"/>
                    <a:pt x="1502" y="792"/>
                    <a:pt x="1525" y="756"/>
                  </a:cubicBezTo>
                  <a:cubicBezTo>
                    <a:pt x="1587" y="668"/>
                    <a:pt x="1488" y="481"/>
                    <a:pt x="1275" y="331"/>
                  </a:cubicBezTo>
                  <a:cubicBezTo>
                    <a:pt x="1146" y="234"/>
                    <a:pt x="1001" y="179"/>
                    <a:pt x="898" y="179"/>
                  </a:cubicBezTo>
                  <a:close/>
                </a:path>
              </a:pathLst>
            </a:custGeom>
            <a:solidFill>
              <a:srgbClr val="A46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3"/>
            <p:cNvSpPr/>
            <p:nvPr/>
          </p:nvSpPr>
          <p:spPr>
            <a:xfrm>
              <a:off x="7569140" y="3908283"/>
              <a:ext cx="130902" cy="93166"/>
            </a:xfrm>
            <a:custGeom>
              <a:avLst/>
              <a:gdLst/>
              <a:ahLst/>
              <a:cxnLst/>
              <a:rect l="l" t="t" r="r" b="b"/>
              <a:pathLst>
                <a:path w="1450" h="1032" extrusionOk="0">
                  <a:moveTo>
                    <a:pt x="98" y="0"/>
                  </a:moveTo>
                  <a:cubicBezTo>
                    <a:pt x="56" y="0"/>
                    <a:pt x="24" y="13"/>
                    <a:pt x="13" y="41"/>
                  </a:cubicBezTo>
                  <a:cubicBezTo>
                    <a:pt x="0" y="79"/>
                    <a:pt x="75" y="179"/>
                    <a:pt x="188" y="254"/>
                  </a:cubicBezTo>
                  <a:cubicBezTo>
                    <a:pt x="257" y="288"/>
                    <a:pt x="325" y="307"/>
                    <a:pt x="377" y="307"/>
                  </a:cubicBezTo>
                  <a:cubicBezTo>
                    <a:pt x="420" y="307"/>
                    <a:pt x="452" y="294"/>
                    <a:pt x="463" y="266"/>
                  </a:cubicBezTo>
                  <a:cubicBezTo>
                    <a:pt x="500" y="204"/>
                    <a:pt x="413" y="116"/>
                    <a:pt x="288" y="54"/>
                  </a:cubicBezTo>
                  <a:cubicBezTo>
                    <a:pt x="219" y="19"/>
                    <a:pt x="151" y="0"/>
                    <a:pt x="98" y="0"/>
                  </a:cubicBezTo>
                  <a:close/>
                  <a:moveTo>
                    <a:pt x="818" y="319"/>
                  </a:moveTo>
                  <a:cubicBezTo>
                    <a:pt x="780" y="319"/>
                    <a:pt x="748" y="330"/>
                    <a:pt x="725" y="353"/>
                  </a:cubicBezTo>
                  <a:cubicBezTo>
                    <a:pt x="650" y="428"/>
                    <a:pt x="725" y="628"/>
                    <a:pt x="900" y="816"/>
                  </a:cubicBezTo>
                  <a:cubicBezTo>
                    <a:pt x="1030" y="955"/>
                    <a:pt x="1180" y="1032"/>
                    <a:pt x="1285" y="1032"/>
                  </a:cubicBezTo>
                  <a:cubicBezTo>
                    <a:pt x="1321" y="1032"/>
                    <a:pt x="1352" y="1023"/>
                    <a:pt x="1375" y="1003"/>
                  </a:cubicBezTo>
                  <a:cubicBezTo>
                    <a:pt x="1450" y="928"/>
                    <a:pt x="1375" y="728"/>
                    <a:pt x="1200" y="541"/>
                  </a:cubicBezTo>
                  <a:cubicBezTo>
                    <a:pt x="1071" y="403"/>
                    <a:pt x="923" y="319"/>
                    <a:pt x="818" y="3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3"/>
            <p:cNvSpPr/>
            <p:nvPr/>
          </p:nvSpPr>
          <p:spPr>
            <a:xfrm>
              <a:off x="6040768" y="1584951"/>
              <a:ext cx="101562" cy="135416"/>
            </a:xfrm>
            <a:custGeom>
              <a:avLst/>
              <a:gdLst/>
              <a:ahLst/>
              <a:cxnLst/>
              <a:rect l="l" t="t" r="r" b="b"/>
              <a:pathLst>
                <a:path w="1125" h="1500" extrusionOk="0">
                  <a:moveTo>
                    <a:pt x="525" y="0"/>
                  </a:moveTo>
                  <a:lnTo>
                    <a:pt x="0" y="250"/>
                  </a:lnTo>
                  <a:lnTo>
                    <a:pt x="612" y="1500"/>
                  </a:lnTo>
                  <a:lnTo>
                    <a:pt x="1125" y="1250"/>
                  </a:lnTo>
                  <a:lnTo>
                    <a:pt x="525" y="0"/>
                  </a:ln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3"/>
            <p:cNvSpPr/>
            <p:nvPr/>
          </p:nvSpPr>
          <p:spPr>
            <a:xfrm>
              <a:off x="6040768" y="1584951"/>
              <a:ext cx="101562" cy="135416"/>
            </a:xfrm>
            <a:custGeom>
              <a:avLst/>
              <a:gdLst/>
              <a:ahLst/>
              <a:cxnLst/>
              <a:rect l="l" t="t" r="r" b="b"/>
              <a:pathLst>
                <a:path w="1125" h="1500" extrusionOk="0">
                  <a:moveTo>
                    <a:pt x="525" y="0"/>
                  </a:moveTo>
                  <a:lnTo>
                    <a:pt x="0" y="250"/>
                  </a:lnTo>
                  <a:lnTo>
                    <a:pt x="612" y="1500"/>
                  </a:lnTo>
                  <a:lnTo>
                    <a:pt x="1125" y="1250"/>
                  </a:lnTo>
                  <a:lnTo>
                    <a:pt x="525" y="0"/>
                  </a:ln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3"/>
            <p:cNvSpPr/>
            <p:nvPr/>
          </p:nvSpPr>
          <p:spPr>
            <a:xfrm>
              <a:off x="5722635" y="1155871"/>
              <a:ext cx="911532" cy="526047"/>
            </a:xfrm>
            <a:custGeom>
              <a:avLst/>
              <a:gdLst/>
              <a:ahLst/>
              <a:cxnLst/>
              <a:rect l="l" t="t" r="r" b="b"/>
              <a:pathLst>
                <a:path w="10097" h="5827" extrusionOk="0">
                  <a:moveTo>
                    <a:pt x="9045" y="397"/>
                  </a:moveTo>
                  <a:cubicBezTo>
                    <a:pt x="9140" y="397"/>
                    <a:pt x="9204" y="413"/>
                    <a:pt x="9234" y="443"/>
                  </a:cubicBezTo>
                  <a:cubicBezTo>
                    <a:pt x="9309" y="705"/>
                    <a:pt x="8060" y="2042"/>
                    <a:pt x="5436" y="3566"/>
                  </a:cubicBezTo>
                  <a:cubicBezTo>
                    <a:pt x="3202" y="4885"/>
                    <a:pt x="1602" y="5398"/>
                    <a:pt x="1052" y="5398"/>
                  </a:cubicBezTo>
                  <a:cubicBezTo>
                    <a:pt x="956" y="5398"/>
                    <a:pt x="892" y="5383"/>
                    <a:pt x="863" y="5353"/>
                  </a:cubicBezTo>
                  <a:cubicBezTo>
                    <a:pt x="788" y="5078"/>
                    <a:pt x="2025" y="3766"/>
                    <a:pt x="4661" y="2229"/>
                  </a:cubicBezTo>
                  <a:cubicBezTo>
                    <a:pt x="6895" y="910"/>
                    <a:pt x="8495" y="397"/>
                    <a:pt x="9045" y="397"/>
                  </a:cubicBezTo>
                  <a:close/>
                  <a:moveTo>
                    <a:pt x="9022" y="0"/>
                  </a:moveTo>
                  <a:cubicBezTo>
                    <a:pt x="7942" y="0"/>
                    <a:pt x="5776" y="1083"/>
                    <a:pt x="4436" y="1867"/>
                  </a:cubicBezTo>
                  <a:cubicBezTo>
                    <a:pt x="2737" y="2854"/>
                    <a:pt x="1" y="4753"/>
                    <a:pt x="488" y="5578"/>
                  </a:cubicBezTo>
                  <a:cubicBezTo>
                    <a:pt x="589" y="5752"/>
                    <a:pt x="799" y="5827"/>
                    <a:pt x="1082" y="5827"/>
                  </a:cubicBezTo>
                  <a:cubicBezTo>
                    <a:pt x="2162" y="5827"/>
                    <a:pt x="4315" y="4745"/>
                    <a:pt x="5661" y="3954"/>
                  </a:cubicBezTo>
                  <a:cubicBezTo>
                    <a:pt x="7347" y="2979"/>
                    <a:pt x="10096" y="1067"/>
                    <a:pt x="9609" y="243"/>
                  </a:cubicBezTo>
                  <a:cubicBezTo>
                    <a:pt x="9509" y="73"/>
                    <a:pt x="9302" y="0"/>
                    <a:pt x="90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3"/>
            <p:cNvSpPr/>
            <p:nvPr/>
          </p:nvSpPr>
          <p:spPr>
            <a:xfrm>
              <a:off x="6268534" y="1219515"/>
              <a:ext cx="118534" cy="38368"/>
            </a:xfrm>
            <a:custGeom>
              <a:avLst/>
              <a:gdLst/>
              <a:ahLst/>
              <a:cxnLst/>
              <a:rect l="l" t="t" r="r" b="b"/>
              <a:pathLst>
                <a:path w="1313" h="425" extrusionOk="0">
                  <a:moveTo>
                    <a:pt x="613" y="0"/>
                  </a:moveTo>
                  <a:lnTo>
                    <a:pt x="1" y="287"/>
                  </a:lnTo>
                  <a:cubicBezTo>
                    <a:pt x="226" y="350"/>
                    <a:pt x="476" y="362"/>
                    <a:pt x="688" y="412"/>
                  </a:cubicBezTo>
                  <a:cubicBezTo>
                    <a:pt x="701" y="425"/>
                    <a:pt x="726" y="425"/>
                    <a:pt x="738" y="425"/>
                  </a:cubicBezTo>
                  <a:cubicBezTo>
                    <a:pt x="938" y="337"/>
                    <a:pt x="1126" y="250"/>
                    <a:pt x="1313" y="187"/>
                  </a:cubicBezTo>
                  <a:cubicBezTo>
                    <a:pt x="1163" y="138"/>
                    <a:pt x="1013" y="100"/>
                    <a:pt x="863" y="63"/>
                  </a:cubicBezTo>
                  <a:cubicBezTo>
                    <a:pt x="788" y="50"/>
                    <a:pt x="688" y="13"/>
                    <a:pt x="6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3"/>
            <p:cNvSpPr/>
            <p:nvPr/>
          </p:nvSpPr>
          <p:spPr>
            <a:xfrm>
              <a:off x="5961776" y="1407830"/>
              <a:ext cx="76826" cy="30604"/>
            </a:xfrm>
            <a:custGeom>
              <a:avLst/>
              <a:gdLst/>
              <a:ahLst/>
              <a:cxnLst/>
              <a:rect l="l" t="t" r="r" b="b"/>
              <a:pathLst>
                <a:path w="851" h="339" extrusionOk="0">
                  <a:moveTo>
                    <a:pt x="313" y="1"/>
                  </a:moveTo>
                  <a:cubicBezTo>
                    <a:pt x="200" y="76"/>
                    <a:pt x="88" y="151"/>
                    <a:pt x="0" y="226"/>
                  </a:cubicBezTo>
                  <a:cubicBezTo>
                    <a:pt x="175" y="263"/>
                    <a:pt x="388" y="313"/>
                    <a:pt x="588" y="338"/>
                  </a:cubicBezTo>
                  <a:cubicBezTo>
                    <a:pt x="663" y="276"/>
                    <a:pt x="763" y="213"/>
                    <a:pt x="850" y="151"/>
                  </a:cubicBezTo>
                  <a:cubicBezTo>
                    <a:pt x="663" y="101"/>
                    <a:pt x="500" y="38"/>
                    <a:pt x="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3"/>
            <p:cNvSpPr/>
            <p:nvPr/>
          </p:nvSpPr>
          <p:spPr>
            <a:xfrm>
              <a:off x="6103871" y="1256708"/>
              <a:ext cx="196354" cy="92534"/>
            </a:xfrm>
            <a:custGeom>
              <a:avLst/>
              <a:gdLst/>
              <a:ahLst/>
              <a:cxnLst/>
              <a:rect l="l" t="t" r="r" b="b"/>
              <a:pathLst>
                <a:path w="2175" h="1025" extrusionOk="0">
                  <a:moveTo>
                    <a:pt x="1588" y="0"/>
                  </a:moveTo>
                  <a:cubicBezTo>
                    <a:pt x="1088" y="250"/>
                    <a:pt x="625" y="513"/>
                    <a:pt x="213" y="750"/>
                  </a:cubicBezTo>
                  <a:cubicBezTo>
                    <a:pt x="151" y="775"/>
                    <a:pt x="76" y="825"/>
                    <a:pt x="1" y="875"/>
                  </a:cubicBezTo>
                  <a:cubicBezTo>
                    <a:pt x="201" y="938"/>
                    <a:pt x="401" y="987"/>
                    <a:pt x="588" y="1025"/>
                  </a:cubicBezTo>
                  <a:cubicBezTo>
                    <a:pt x="1175" y="700"/>
                    <a:pt x="1700" y="425"/>
                    <a:pt x="2175" y="200"/>
                  </a:cubicBezTo>
                  <a:cubicBezTo>
                    <a:pt x="2012" y="125"/>
                    <a:pt x="1812" y="63"/>
                    <a:pt x="15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3"/>
            <p:cNvSpPr/>
            <p:nvPr/>
          </p:nvSpPr>
          <p:spPr>
            <a:xfrm>
              <a:off x="5806140" y="1484564"/>
              <a:ext cx="123048" cy="86937"/>
            </a:xfrm>
            <a:custGeom>
              <a:avLst/>
              <a:gdLst/>
              <a:ahLst/>
              <a:cxnLst/>
              <a:rect l="l" t="t" r="r" b="b"/>
              <a:pathLst>
                <a:path w="1363" h="963" extrusionOk="0">
                  <a:moveTo>
                    <a:pt x="887" y="0"/>
                  </a:moveTo>
                  <a:cubicBezTo>
                    <a:pt x="550" y="288"/>
                    <a:pt x="238" y="550"/>
                    <a:pt x="0" y="813"/>
                  </a:cubicBezTo>
                  <a:cubicBezTo>
                    <a:pt x="125" y="862"/>
                    <a:pt x="238" y="900"/>
                    <a:pt x="362" y="925"/>
                  </a:cubicBezTo>
                  <a:cubicBezTo>
                    <a:pt x="387" y="937"/>
                    <a:pt x="437" y="937"/>
                    <a:pt x="475" y="962"/>
                  </a:cubicBezTo>
                  <a:cubicBezTo>
                    <a:pt x="687" y="725"/>
                    <a:pt x="987" y="475"/>
                    <a:pt x="1362" y="175"/>
                  </a:cubicBezTo>
                  <a:cubicBezTo>
                    <a:pt x="1200" y="113"/>
                    <a:pt x="1050" y="50"/>
                    <a:pt x="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3"/>
            <p:cNvSpPr/>
            <p:nvPr/>
          </p:nvSpPr>
          <p:spPr>
            <a:xfrm>
              <a:off x="5783571" y="1199203"/>
              <a:ext cx="811053" cy="481721"/>
            </a:xfrm>
            <a:custGeom>
              <a:avLst/>
              <a:gdLst/>
              <a:ahLst/>
              <a:cxnLst/>
              <a:rect l="l" t="t" r="r" b="b"/>
              <a:pathLst>
                <a:path w="8984" h="5336" extrusionOk="0">
                  <a:moveTo>
                    <a:pt x="8559" y="0"/>
                  </a:moveTo>
                  <a:cubicBezTo>
                    <a:pt x="8559" y="313"/>
                    <a:pt x="7322" y="1587"/>
                    <a:pt x="4761" y="3086"/>
                  </a:cubicBezTo>
                  <a:cubicBezTo>
                    <a:pt x="2527" y="4405"/>
                    <a:pt x="927" y="4918"/>
                    <a:pt x="377" y="4918"/>
                  </a:cubicBezTo>
                  <a:cubicBezTo>
                    <a:pt x="281" y="4918"/>
                    <a:pt x="217" y="4903"/>
                    <a:pt x="188" y="4873"/>
                  </a:cubicBezTo>
                  <a:cubicBezTo>
                    <a:pt x="138" y="5011"/>
                    <a:pt x="75" y="5136"/>
                    <a:pt x="0" y="5260"/>
                  </a:cubicBezTo>
                  <a:cubicBezTo>
                    <a:pt x="106" y="5312"/>
                    <a:pt x="241" y="5336"/>
                    <a:pt x="401" y="5336"/>
                  </a:cubicBezTo>
                  <a:cubicBezTo>
                    <a:pt x="1475" y="5336"/>
                    <a:pt x="3637" y="4268"/>
                    <a:pt x="4986" y="3474"/>
                  </a:cubicBezTo>
                  <a:cubicBezTo>
                    <a:pt x="6485" y="2587"/>
                    <a:pt x="8809" y="1000"/>
                    <a:pt x="8984" y="75"/>
                  </a:cubicBezTo>
                  <a:cubicBezTo>
                    <a:pt x="8872" y="25"/>
                    <a:pt x="8734" y="0"/>
                    <a:pt x="85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3"/>
            <p:cNvSpPr/>
            <p:nvPr/>
          </p:nvSpPr>
          <p:spPr>
            <a:xfrm>
              <a:off x="5607353" y="2285850"/>
              <a:ext cx="794442" cy="742171"/>
            </a:xfrm>
            <a:custGeom>
              <a:avLst/>
              <a:gdLst/>
              <a:ahLst/>
              <a:cxnLst/>
              <a:rect l="l" t="t" r="r" b="b"/>
              <a:pathLst>
                <a:path w="8800" h="8221" extrusionOk="0">
                  <a:moveTo>
                    <a:pt x="3255" y="0"/>
                  </a:moveTo>
                  <a:cubicBezTo>
                    <a:pt x="3158" y="0"/>
                    <a:pt x="3042" y="47"/>
                    <a:pt x="2902" y="158"/>
                  </a:cubicBezTo>
                  <a:cubicBezTo>
                    <a:pt x="2327" y="608"/>
                    <a:pt x="2377" y="1607"/>
                    <a:pt x="2627" y="2220"/>
                  </a:cubicBezTo>
                  <a:cubicBezTo>
                    <a:pt x="2433" y="1987"/>
                    <a:pt x="2137" y="1812"/>
                    <a:pt x="1851" y="1812"/>
                  </a:cubicBezTo>
                  <a:cubicBezTo>
                    <a:pt x="1677" y="1812"/>
                    <a:pt x="1507" y="1876"/>
                    <a:pt x="1365" y="2032"/>
                  </a:cubicBezTo>
                  <a:cubicBezTo>
                    <a:pt x="940" y="2482"/>
                    <a:pt x="1427" y="3144"/>
                    <a:pt x="1677" y="3594"/>
                  </a:cubicBezTo>
                  <a:cubicBezTo>
                    <a:pt x="1516" y="3531"/>
                    <a:pt x="1326" y="3464"/>
                    <a:pt x="1145" y="3464"/>
                  </a:cubicBezTo>
                  <a:cubicBezTo>
                    <a:pt x="1004" y="3464"/>
                    <a:pt x="868" y="3504"/>
                    <a:pt x="753" y="3619"/>
                  </a:cubicBezTo>
                  <a:cubicBezTo>
                    <a:pt x="1" y="4348"/>
                    <a:pt x="1971" y="5660"/>
                    <a:pt x="2817" y="5771"/>
                  </a:cubicBezTo>
                  <a:lnTo>
                    <a:pt x="2817" y="5771"/>
                  </a:lnTo>
                  <a:cubicBezTo>
                    <a:pt x="2332" y="5857"/>
                    <a:pt x="1996" y="6471"/>
                    <a:pt x="2402" y="6855"/>
                  </a:cubicBezTo>
                  <a:cubicBezTo>
                    <a:pt x="2739" y="7155"/>
                    <a:pt x="3189" y="7293"/>
                    <a:pt x="3614" y="7330"/>
                  </a:cubicBezTo>
                  <a:cubicBezTo>
                    <a:pt x="3643" y="7332"/>
                    <a:pt x="3710" y="7334"/>
                    <a:pt x="3800" y="7334"/>
                  </a:cubicBezTo>
                  <a:cubicBezTo>
                    <a:pt x="4172" y="7334"/>
                    <a:pt x="4934" y="7309"/>
                    <a:pt x="5000" y="7219"/>
                  </a:cubicBezTo>
                  <a:lnTo>
                    <a:pt x="5000" y="7219"/>
                  </a:lnTo>
                  <a:cubicBezTo>
                    <a:pt x="4597" y="7792"/>
                    <a:pt x="4808" y="8221"/>
                    <a:pt x="5342" y="8221"/>
                  </a:cubicBezTo>
                  <a:cubicBezTo>
                    <a:pt x="5435" y="8221"/>
                    <a:pt x="5539" y="8208"/>
                    <a:pt x="5651" y="8180"/>
                  </a:cubicBezTo>
                  <a:cubicBezTo>
                    <a:pt x="6400" y="7992"/>
                    <a:pt x="7812" y="7767"/>
                    <a:pt x="8200" y="7018"/>
                  </a:cubicBezTo>
                  <a:cubicBezTo>
                    <a:pt x="8237" y="6980"/>
                    <a:pt x="8250" y="6955"/>
                    <a:pt x="8262" y="6918"/>
                  </a:cubicBezTo>
                  <a:cubicBezTo>
                    <a:pt x="8799" y="5843"/>
                    <a:pt x="8737" y="4731"/>
                    <a:pt x="7950" y="3782"/>
                  </a:cubicBezTo>
                  <a:cubicBezTo>
                    <a:pt x="6463" y="1970"/>
                    <a:pt x="4626" y="2482"/>
                    <a:pt x="3926" y="1145"/>
                  </a:cubicBezTo>
                  <a:cubicBezTo>
                    <a:pt x="3745" y="813"/>
                    <a:pt x="3661" y="0"/>
                    <a:pt x="32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3"/>
            <p:cNvSpPr/>
            <p:nvPr/>
          </p:nvSpPr>
          <p:spPr>
            <a:xfrm>
              <a:off x="5607624" y="2447805"/>
              <a:ext cx="789657" cy="593484"/>
            </a:xfrm>
            <a:custGeom>
              <a:avLst/>
              <a:gdLst/>
              <a:ahLst/>
              <a:cxnLst/>
              <a:rect l="l" t="t" r="r" b="b"/>
              <a:pathLst>
                <a:path w="8747" h="6574" extrusionOk="0">
                  <a:moveTo>
                    <a:pt x="5010" y="5424"/>
                  </a:moveTo>
                  <a:cubicBezTo>
                    <a:pt x="4935" y="5536"/>
                    <a:pt x="3798" y="5549"/>
                    <a:pt x="3624" y="5536"/>
                  </a:cubicBezTo>
                  <a:cubicBezTo>
                    <a:pt x="3199" y="5499"/>
                    <a:pt x="2749" y="5361"/>
                    <a:pt x="2424" y="5061"/>
                  </a:cubicBezTo>
                  <a:cubicBezTo>
                    <a:pt x="2012" y="4686"/>
                    <a:pt x="2337" y="4062"/>
                    <a:pt x="2836" y="3987"/>
                  </a:cubicBezTo>
                  <a:cubicBezTo>
                    <a:pt x="1999" y="3887"/>
                    <a:pt x="0" y="2562"/>
                    <a:pt x="762" y="1825"/>
                  </a:cubicBezTo>
                  <a:cubicBezTo>
                    <a:pt x="1025" y="1563"/>
                    <a:pt x="1399" y="1688"/>
                    <a:pt x="1687" y="1800"/>
                  </a:cubicBezTo>
                  <a:cubicBezTo>
                    <a:pt x="1437" y="1350"/>
                    <a:pt x="937" y="688"/>
                    <a:pt x="1374" y="238"/>
                  </a:cubicBezTo>
                  <a:cubicBezTo>
                    <a:pt x="1549" y="51"/>
                    <a:pt x="1774" y="1"/>
                    <a:pt x="1999" y="38"/>
                  </a:cubicBezTo>
                  <a:cubicBezTo>
                    <a:pt x="1924" y="51"/>
                    <a:pt x="1837" y="76"/>
                    <a:pt x="1837" y="76"/>
                  </a:cubicBezTo>
                  <a:cubicBezTo>
                    <a:pt x="1087" y="826"/>
                    <a:pt x="2274" y="1800"/>
                    <a:pt x="2274" y="1800"/>
                  </a:cubicBezTo>
                  <a:cubicBezTo>
                    <a:pt x="2274" y="1800"/>
                    <a:pt x="825" y="1738"/>
                    <a:pt x="1250" y="2500"/>
                  </a:cubicBezTo>
                  <a:cubicBezTo>
                    <a:pt x="1649" y="3262"/>
                    <a:pt x="3211" y="3749"/>
                    <a:pt x="3211" y="3749"/>
                  </a:cubicBezTo>
                  <a:cubicBezTo>
                    <a:pt x="3211" y="3749"/>
                    <a:pt x="2586" y="4012"/>
                    <a:pt x="3086" y="4449"/>
                  </a:cubicBezTo>
                  <a:cubicBezTo>
                    <a:pt x="3586" y="4886"/>
                    <a:pt x="4923" y="4636"/>
                    <a:pt x="4923" y="4636"/>
                  </a:cubicBezTo>
                  <a:cubicBezTo>
                    <a:pt x="4111" y="4187"/>
                    <a:pt x="3424" y="3162"/>
                    <a:pt x="3611" y="2637"/>
                  </a:cubicBezTo>
                  <a:cubicBezTo>
                    <a:pt x="3798" y="2125"/>
                    <a:pt x="4323" y="2287"/>
                    <a:pt x="4323" y="2287"/>
                  </a:cubicBezTo>
                  <a:cubicBezTo>
                    <a:pt x="4323" y="2287"/>
                    <a:pt x="4111" y="1913"/>
                    <a:pt x="4148" y="1400"/>
                  </a:cubicBezTo>
                  <a:cubicBezTo>
                    <a:pt x="4198" y="913"/>
                    <a:pt x="4923" y="1000"/>
                    <a:pt x="4923" y="1000"/>
                  </a:cubicBezTo>
                  <a:cubicBezTo>
                    <a:pt x="4923" y="1000"/>
                    <a:pt x="4336" y="1200"/>
                    <a:pt x="4511" y="1863"/>
                  </a:cubicBezTo>
                  <a:cubicBezTo>
                    <a:pt x="4673" y="2500"/>
                    <a:pt x="5398" y="2650"/>
                    <a:pt x="5398" y="2650"/>
                  </a:cubicBezTo>
                  <a:cubicBezTo>
                    <a:pt x="5398" y="2650"/>
                    <a:pt x="4448" y="2650"/>
                    <a:pt x="4748" y="3312"/>
                  </a:cubicBezTo>
                  <a:cubicBezTo>
                    <a:pt x="5048" y="3962"/>
                    <a:pt x="6397" y="4449"/>
                    <a:pt x="7672" y="3799"/>
                  </a:cubicBezTo>
                  <a:cubicBezTo>
                    <a:pt x="8247" y="3499"/>
                    <a:pt x="8397" y="3050"/>
                    <a:pt x="8397" y="2650"/>
                  </a:cubicBezTo>
                  <a:cubicBezTo>
                    <a:pt x="8746" y="3437"/>
                    <a:pt x="8696" y="4262"/>
                    <a:pt x="8272" y="5099"/>
                  </a:cubicBezTo>
                  <a:lnTo>
                    <a:pt x="8234" y="5186"/>
                  </a:lnTo>
                  <a:cubicBezTo>
                    <a:pt x="7834" y="5936"/>
                    <a:pt x="6422" y="6186"/>
                    <a:pt x="5685" y="6361"/>
                  </a:cubicBezTo>
                  <a:cubicBezTo>
                    <a:pt x="4923" y="6573"/>
                    <a:pt x="4548" y="6098"/>
                    <a:pt x="5010" y="542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3"/>
            <p:cNvSpPr/>
            <p:nvPr/>
          </p:nvSpPr>
          <p:spPr>
            <a:xfrm>
              <a:off x="5979831" y="2487345"/>
              <a:ext cx="247090" cy="441096"/>
            </a:xfrm>
            <a:custGeom>
              <a:avLst/>
              <a:gdLst/>
              <a:ahLst/>
              <a:cxnLst/>
              <a:rect l="l" t="t" r="r" b="b"/>
              <a:pathLst>
                <a:path w="2737" h="4886" extrusionOk="0">
                  <a:moveTo>
                    <a:pt x="800" y="0"/>
                  </a:moveTo>
                  <a:cubicBezTo>
                    <a:pt x="775" y="0"/>
                    <a:pt x="763" y="0"/>
                    <a:pt x="738" y="13"/>
                  </a:cubicBezTo>
                  <a:cubicBezTo>
                    <a:pt x="713" y="13"/>
                    <a:pt x="688" y="38"/>
                    <a:pt x="675" y="50"/>
                  </a:cubicBezTo>
                  <a:cubicBezTo>
                    <a:pt x="650" y="63"/>
                    <a:pt x="638" y="75"/>
                    <a:pt x="625" y="113"/>
                  </a:cubicBezTo>
                  <a:cubicBezTo>
                    <a:pt x="613" y="138"/>
                    <a:pt x="613" y="175"/>
                    <a:pt x="613" y="200"/>
                  </a:cubicBezTo>
                  <a:cubicBezTo>
                    <a:pt x="613" y="263"/>
                    <a:pt x="638" y="325"/>
                    <a:pt x="688" y="388"/>
                  </a:cubicBezTo>
                  <a:cubicBezTo>
                    <a:pt x="735" y="459"/>
                    <a:pt x="799" y="537"/>
                    <a:pt x="874" y="609"/>
                  </a:cubicBezTo>
                  <a:lnTo>
                    <a:pt x="874" y="609"/>
                  </a:lnTo>
                  <a:cubicBezTo>
                    <a:pt x="839" y="603"/>
                    <a:pt x="803" y="600"/>
                    <a:pt x="763" y="600"/>
                  </a:cubicBezTo>
                  <a:cubicBezTo>
                    <a:pt x="650" y="600"/>
                    <a:pt x="550" y="625"/>
                    <a:pt x="450" y="700"/>
                  </a:cubicBezTo>
                  <a:cubicBezTo>
                    <a:pt x="363" y="787"/>
                    <a:pt x="300" y="887"/>
                    <a:pt x="275" y="1012"/>
                  </a:cubicBezTo>
                  <a:cubicBezTo>
                    <a:pt x="250" y="1125"/>
                    <a:pt x="250" y="1250"/>
                    <a:pt x="263" y="1375"/>
                  </a:cubicBezTo>
                  <a:cubicBezTo>
                    <a:pt x="300" y="1612"/>
                    <a:pt x="388" y="1824"/>
                    <a:pt x="513" y="1987"/>
                  </a:cubicBezTo>
                  <a:cubicBezTo>
                    <a:pt x="557" y="2040"/>
                    <a:pt x="608" y="2087"/>
                    <a:pt x="659" y="2128"/>
                  </a:cubicBezTo>
                  <a:lnTo>
                    <a:pt x="659" y="2128"/>
                  </a:lnTo>
                  <a:cubicBezTo>
                    <a:pt x="586" y="2128"/>
                    <a:pt x="519" y="2131"/>
                    <a:pt x="463" y="2137"/>
                  </a:cubicBezTo>
                  <a:cubicBezTo>
                    <a:pt x="325" y="2162"/>
                    <a:pt x="238" y="2199"/>
                    <a:pt x="150" y="2262"/>
                  </a:cubicBezTo>
                  <a:cubicBezTo>
                    <a:pt x="125" y="2299"/>
                    <a:pt x="88" y="2312"/>
                    <a:pt x="75" y="2349"/>
                  </a:cubicBezTo>
                  <a:cubicBezTo>
                    <a:pt x="63" y="2374"/>
                    <a:pt x="50" y="2387"/>
                    <a:pt x="25" y="2412"/>
                  </a:cubicBezTo>
                  <a:cubicBezTo>
                    <a:pt x="13" y="2437"/>
                    <a:pt x="13" y="2449"/>
                    <a:pt x="13" y="2449"/>
                  </a:cubicBezTo>
                  <a:cubicBezTo>
                    <a:pt x="13" y="2449"/>
                    <a:pt x="13" y="2487"/>
                    <a:pt x="0" y="2512"/>
                  </a:cubicBezTo>
                  <a:cubicBezTo>
                    <a:pt x="0" y="2562"/>
                    <a:pt x="0" y="2624"/>
                    <a:pt x="13" y="2699"/>
                  </a:cubicBezTo>
                  <a:cubicBezTo>
                    <a:pt x="50" y="2862"/>
                    <a:pt x="138" y="3049"/>
                    <a:pt x="300" y="3236"/>
                  </a:cubicBezTo>
                  <a:cubicBezTo>
                    <a:pt x="438" y="3424"/>
                    <a:pt x="638" y="3624"/>
                    <a:pt x="875" y="3786"/>
                  </a:cubicBezTo>
                  <a:cubicBezTo>
                    <a:pt x="1000" y="3861"/>
                    <a:pt x="1125" y="3936"/>
                    <a:pt x="1250" y="3986"/>
                  </a:cubicBezTo>
                  <a:cubicBezTo>
                    <a:pt x="1321" y="4018"/>
                    <a:pt x="1392" y="4041"/>
                    <a:pt x="1465" y="4055"/>
                  </a:cubicBezTo>
                  <a:lnTo>
                    <a:pt x="1465" y="4055"/>
                  </a:lnTo>
                  <a:cubicBezTo>
                    <a:pt x="1460" y="4057"/>
                    <a:pt x="1455" y="4059"/>
                    <a:pt x="1450" y="4061"/>
                  </a:cubicBezTo>
                  <a:cubicBezTo>
                    <a:pt x="1387" y="4098"/>
                    <a:pt x="1325" y="4161"/>
                    <a:pt x="1312" y="4248"/>
                  </a:cubicBezTo>
                  <a:cubicBezTo>
                    <a:pt x="1312" y="4348"/>
                    <a:pt x="1362" y="4411"/>
                    <a:pt x="1400" y="4448"/>
                  </a:cubicBezTo>
                  <a:cubicBezTo>
                    <a:pt x="1450" y="4498"/>
                    <a:pt x="1500" y="4548"/>
                    <a:pt x="1562" y="4573"/>
                  </a:cubicBezTo>
                  <a:cubicBezTo>
                    <a:pt x="1762" y="4698"/>
                    <a:pt x="1962" y="4786"/>
                    <a:pt x="2149" y="4823"/>
                  </a:cubicBezTo>
                  <a:cubicBezTo>
                    <a:pt x="2324" y="4873"/>
                    <a:pt x="2487" y="4886"/>
                    <a:pt x="2574" y="4886"/>
                  </a:cubicBezTo>
                  <a:cubicBezTo>
                    <a:pt x="2687" y="4886"/>
                    <a:pt x="2737" y="4873"/>
                    <a:pt x="2737" y="4861"/>
                  </a:cubicBezTo>
                  <a:lnTo>
                    <a:pt x="2574" y="4861"/>
                  </a:lnTo>
                  <a:cubicBezTo>
                    <a:pt x="2487" y="4861"/>
                    <a:pt x="2337" y="4823"/>
                    <a:pt x="2174" y="4786"/>
                  </a:cubicBezTo>
                  <a:cubicBezTo>
                    <a:pt x="1999" y="4736"/>
                    <a:pt x="1800" y="4661"/>
                    <a:pt x="1612" y="4511"/>
                  </a:cubicBezTo>
                  <a:cubicBezTo>
                    <a:pt x="1562" y="4486"/>
                    <a:pt x="1512" y="4448"/>
                    <a:pt x="1487" y="4411"/>
                  </a:cubicBezTo>
                  <a:cubicBezTo>
                    <a:pt x="1450" y="4361"/>
                    <a:pt x="1425" y="4311"/>
                    <a:pt x="1425" y="4261"/>
                  </a:cubicBezTo>
                  <a:cubicBezTo>
                    <a:pt x="1425" y="4223"/>
                    <a:pt x="1462" y="4186"/>
                    <a:pt x="1512" y="4161"/>
                  </a:cubicBezTo>
                  <a:cubicBezTo>
                    <a:pt x="1562" y="4123"/>
                    <a:pt x="1625" y="4111"/>
                    <a:pt x="1687" y="4098"/>
                  </a:cubicBezTo>
                  <a:lnTo>
                    <a:pt x="2012" y="3999"/>
                  </a:lnTo>
                  <a:lnTo>
                    <a:pt x="1675" y="3999"/>
                  </a:lnTo>
                  <a:cubicBezTo>
                    <a:pt x="1667" y="3999"/>
                    <a:pt x="1659" y="3998"/>
                    <a:pt x="1651" y="3998"/>
                  </a:cubicBezTo>
                  <a:lnTo>
                    <a:pt x="1651" y="3998"/>
                  </a:lnTo>
                  <a:cubicBezTo>
                    <a:pt x="1650" y="3994"/>
                    <a:pt x="1650" y="3990"/>
                    <a:pt x="1650" y="3986"/>
                  </a:cubicBezTo>
                  <a:cubicBezTo>
                    <a:pt x="1638" y="3988"/>
                    <a:pt x="1625" y="3992"/>
                    <a:pt x="1612" y="3996"/>
                  </a:cubicBezTo>
                  <a:lnTo>
                    <a:pt x="1612" y="3996"/>
                  </a:lnTo>
                  <a:cubicBezTo>
                    <a:pt x="1380" y="3976"/>
                    <a:pt x="1132" y="3848"/>
                    <a:pt x="937" y="3699"/>
                  </a:cubicBezTo>
                  <a:cubicBezTo>
                    <a:pt x="713" y="3549"/>
                    <a:pt x="525" y="3361"/>
                    <a:pt x="388" y="3174"/>
                  </a:cubicBezTo>
                  <a:cubicBezTo>
                    <a:pt x="250" y="2986"/>
                    <a:pt x="175" y="2812"/>
                    <a:pt x="150" y="2687"/>
                  </a:cubicBezTo>
                  <a:cubicBezTo>
                    <a:pt x="138" y="2624"/>
                    <a:pt x="138" y="2574"/>
                    <a:pt x="150" y="2549"/>
                  </a:cubicBezTo>
                  <a:cubicBezTo>
                    <a:pt x="150" y="2512"/>
                    <a:pt x="175" y="2499"/>
                    <a:pt x="175" y="2499"/>
                  </a:cubicBezTo>
                  <a:cubicBezTo>
                    <a:pt x="175" y="2499"/>
                    <a:pt x="175" y="2449"/>
                    <a:pt x="263" y="2374"/>
                  </a:cubicBezTo>
                  <a:cubicBezTo>
                    <a:pt x="313" y="2349"/>
                    <a:pt x="388" y="2299"/>
                    <a:pt x="500" y="2287"/>
                  </a:cubicBezTo>
                  <a:cubicBezTo>
                    <a:pt x="600" y="2267"/>
                    <a:pt x="702" y="2263"/>
                    <a:pt x="804" y="2263"/>
                  </a:cubicBezTo>
                  <a:cubicBezTo>
                    <a:pt x="828" y="2263"/>
                    <a:pt x="852" y="2263"/>
                    <a:pt x="875" y="2263"/>
                  </a:cubicBezTo>
                  <a:lnTo>
                    <a:pt x="875" y="2263"/>
                  </a:lnTo>
                  <a:cubicBezTo>
                    <a:pt x="893" y="2272"/>
                    <a:pt x="909" y="2280"/>
                    <a:pt x="925" y="2287"/>
                  </a:cubicBezTo>
                  <a:cubicBezTo>
                    <a:pt x="926" y="2279"/>
                    <a:pt x="927" y="2271"/>
                    <a:pt x="928" y="2264"/>
                  </a:cubicBezTo>
                  <a:lnTo>
                    <a:pt x="928" y="2264"/>
                  </a:lnTo>
                  <a:cubicBezTo>
                    <a:pt x="955" y="2264"/>
                    <a:pt x="982" y="2265"/>
                    <a:pt x="1009" y="2265"/>
                  </a:cubicBezTo>
                  <a:cubicBezTo>
                    <a:pt x="1094" y="2265"/>
                    <a:pt x="1179" y="2262"/>
                    <a:pt x="1262" y="2249"/>
                  </a:cubicBezTo>
                  <a:cubicBezTo>
                    <a:pt x="1012" y="2174"/>
                    <a:pt x="800" y="2099"/>
                    <a:pt x="625" y="1887"/>
                  </a:cubicBezTo>
                  <a:cubicBezTo>
                    <a:pt x="513" y="1749"/>
                    <a:pt x="425" y="1562"/>
                    <a:pt x="388" y="1350"/>
                  </a:cubicBezTo>
                  <a:cubicBezTo>
                    <a:pt x="363" y="1137"/>
                    <a:pt x="388" y="887"/>
                    <a:pt x="525" y="762"/>
                  </a:cubicBezTo>
                  <a:cubicBezTo>
                    <a:pt x="613" y="700"/>
                    <a:pt x="700" y="675"/>
                    <a:pt x="775" y="675"/>
                  </a:cubicBezTo>
                  <a:cubicBezTo>
                    <a:pt x="861" y="675"/>
                    <a:pt x="928" y="684"/>
                    <a:pt x="993" y="710"/>
                  </a:cubicBezTo>
                  <a:lnTo>
                    <a:pt x="993" y="710"/>
                  </a:lnTo>
                  <a:cubicBezTo>
                    <a:pt x="999" y="715"/>
                    <a:pt x="1006" y="720"/>
                    <a:pt x="1012" y="725"/>
                  </a:cubicBezTo>
                  <a:lnTo>
                    <a:pt x="1015" y="720"/>
                  </a:lnTo>
                  <a:lnTo>
                    <a:pt x="1015" y="720"/>
                  </a:lnTo>
                  <a:cubicBezTo>
                    <a:pt x="1018" y="722"/>
                    <a:pt x="1022" y="723"/>
                    <a:pt x="1025" y="725"/>
                  </a:cubicBezTo>
                  <a:lnTo>
                    <a:pt x="1262" y="787"/>
                  </a:lnTo>
                  <a:lnTo>
                    <a:pt x="1062" y="662"/>
                  </a:lnTo>
                  <a:cubicBezTo>
                    <a:pt x="925" y="562"/>
                    <a:pt x="812" y="450"/>
                    <a:pt x="738" y="350"/>
                  </a:cubicBezTo>
                  <a:cubicBezTo>
                    <a:pt x="650" y="238"/>
                    <a:pt x="625" y="125"/>
                    <a:pt x="700" y="75"/>
                  </a:cubicBezTo>
                  <a:cubicBezTo>
                    <a:pt x="763" y="38"/>
                    <a:pt x="837" y="13"/>
                    <a:pt x="887" y="13"/>
                  </a:cubicBezTo>
                  <a:cubicBezTo>
                    <a:pt x="937" y="13"/>
                    <a:pt x="950" y="0"/>
                    <a:pt x="950"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3"/>
            <p:cNvSpPr/>
            <p:nvPr/>
          </p:nvSpPr>
          <p:spPr>
            <a:xfrm>
              <a:off x="6139981" y="2538080"/>
              <a:ext cx="104993" cy="50917"/>
            </a:xfrm>
            <a:custGeom>
              <a:avLst/>
              <a:gdLst/>
              <a:ahLst/>
              <a:cxnLst/>
              <a:rect l="l" t="t" r="r" b="b"/>
              <a:pathLst>
                <a:path w="1163" h="564" extrusionOk="0">
                  <a:moveTo>
                    <a:pt x="116" y="0"/>
                  </a:moveTo>
                  <a:cubicBezTo>
                    <a:pt x="56" y="0"/>
                    <a:pt x="9" y="17"/>
                    <a:pt x="1" y="50"/>
                  </a:cubicBezTo>
                  <a:cubicBezTo>
                    <a:pt x="1" y="75"/>
                    <a:pt x="63" y="138"/>
                    <a:pt x="163" y="175"/>
                  </a:cubicBezTo>
                  <a:cubicBezTo>
                    <a:pt x="192" y="184"/>
                    <a:pt x="223" y="188"/>
                    <a:pt x="251" y="188"/>
                  </a:cubicBezTo>
                  <a:cubicBezTo>
                    <a:pt x="307" y="188"/>
                    <a:pt x="355" y="171"/>
                    <a:pt x="363" y="138"/>
                  </a:cubicBezTo>
                  <a:cubicBezTo>
                    <a:pt x="375" y="100"/>
                    <a:pt x="313" y="38"/>
                    <a:pt x="213" y="13"/>
                  </a:cubicBezTo>
                  <a:cubicBezTo>
                    <a:pt x="180" y="5"/>
                    <a:pt x="146" y="0"/>
                    <a:pt x="116" y="0"/>
                  </a:cubicBezTo>
                  <a:close/>
                  <a:moveTo>
                    <a:pt x="657" y="129"/>
                  </a:moveTo>
                  <a:cubicBezTo>
                    <a:pt x="615" y="129"/>
                    <a:pt x="581" y="140"/>
                    <a:pt x="563" y="163"/>
                  </a:cubicBezTo>
                  <a:cubicBezTo>
                    <a:pt x="525" y="238"/>
                    <a:pt x="600" y="375"/>
                    <a:pt x="750" y="475"/>
                  </a:cubicBezTo>
                  <a:cubicBezTo>
                    <a:pt x="857" y="533"/>
                    <a:pt x="958" y="563"/>
                    <a:pt x="1029" y="563"/>
                  </a:cubicBezTo>
                  <a:cubicBezTo>
                    <a:pt x="1067" y="563"/>
                    <a:pt x="1095" y="555"/>
                    <a:pt x="1113" y="538"/>
                  </a:cubicBezTo>
                  <a:cubicBezTo>
                    <a:pt x="1163" y="475"/>
                    <a:pt x="1088" y="325"/>
                    <a:pt x="925" y="225"/>
                  </a:cubicBezTo>
                  <a:cubicBezTo>
                    <a:pt x="830" y="162"/>
                    <a:pt x="730" y="129"/>
                    <a:pt x="657" y="12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3"/>
            <p:cNvSpPr/>
            <p:nvPr/>
          </p:nvSpPr>
          <p:spPr>
            <a:xfrm>
              <a:off x="5899757" y="2330176"/>
              <a:ext cx="65451" cy="93527"/>
            </a:xfrm>
            <a:custGeom>
              <a:avLst/>
              <a:gdLst/>
              <a:ahLst/>
              <a:cxnLst/>
              <a:rect l="l" t="t" r="r" b="b"/>
              <a:pathLst>
                <a:path w="725" h="1036" extrusionOk="0">
                  <a:moveTo>
                    <a:pt x="99" y="1"/>
                  </a:moveTo>
                  <a:cubicBezTo>
                    <a:pt x="91" y="1"/>
                    <a:pt x="83" y="2"/>
                    <a:pt x="75" y="4"/>
                  </a:cubicBezTo>
                  <a:cubicBezTo>
                    <a:pt x="0" y="42"/>
                    <a:pt x="0" y="192"/>
                    <a:pt x="63" y="367"/>
                  </a:cubicBezTo>
                  <a:cubicBezTo>
                    <a:pt x="117" y="519"/>
                    <a:pt x="200" y="624"/>
                    <a:pt x="278" y="624"/>
                  </a:cubicBezTo>
                  <a:cubicBezTo>
                    <a:pt x="290" y="624"/>
                    <a:pt x="301" y="622"/>
                    <a:pt x="313" y="617"/>
                  </a:cubicBezTo>
                  <a:cubicBezTo>
                    <a:pt x="388" y="592"/>
                    <a:pt x="388" y="429"/>
                    <a:pt x="325" y="254"/>
                  </a:cubicBezTo>
                  <a:cubicBezTo>
                    <a:pt x="269" y="97"/>
                    <a:pt x="173" y="1"/>
                    <a:pt x="99" y="1"/>
                  </a:cubicBezTo>
                  <a:close/>
                  <a:moveTo>
                    <a:pt x="490" y="734"/>
                  </a:moveTo>
                  <a:cubicBezTo>
                    <a:pt x="479" y="734"/>
                    <a:pt x="470" y="737"/>
                    <a:pt x="463" y="742"/>
                  </a:cubicBezTo>
                  <a:cubicBezTo>
                    <a:pt x="438" y="779"/>
                    <a:pt x="450" y="854"/>
                    <a:pt x="512" y="929"/>
                  </a:cubicBezTo>
                  <a:cubicBezTo>
                    <a:pt x="564" y="991"/>
                    <a:pt x="624" y="1036"/>
                    <a:pt x="664" y="1036"/>
                  </a:cubicBezTo>
                  <a:cubicBezTo>
                    <a:pt x="673" y="1036"/>
                    <a:pt x="681" y="1033"/>
                    <a:pt x="687" y="1029"/>
                  </a:cubicBezTo>
                  <a:cubicBezTo>
                    <a:pt x="725" y="992"/>
                    <a:pt x="700" y="917"/>
                    <a:pt x="637" y="842"/>
                  </a:cubicBezTo>
                  <a:cubicBezTo>
                    <a:pt x="588" y="772"/>
                    <a:pt x="530" y="734"/>
                    <a:pt x="490" y="73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3"/>
            <p:cNvSpPr/>
            <p:nvPr/>
          </p:nvSpPr>
          <p:spPr>
            <a:xfrm>
              <a:off x="6409545" y="3141302"/>
              <a:ext cx="1059136" cy="613977"/>
            </a:xfrm>
            <a:custGeom>
              <a:avLst/>
              <a:gdLst/>
              <a:ahLst/>
              <a:cxnLst/>
              <a:rect l="l" t="t" r="r" b="b"/>
              <a:pathLst>
                <a:path w="11732" h="6801" extrusionOk="0">
                  <a:moveTo>
                    <a:pt x="2330" y="1"/>
                  </a:moveTo>
                  <a:cubicBezTo>
                    <a:pt x="2162" y="1"/>
                    <a:pt x="1995" y="33"/>
                    <a:pt x="1825" y="116"/>
                  </a:cubicBezTo>
                  <a:cubicBezTo>
                    <a:pt x="1738" y="166"/>
                    <a:pt x="1625" y="228"/>
                    <a:pt x="1538" y="316"/>
                  </a:cubicBezTo>
                  <a:cubicBezTo>
                    <a:pt x="326" y="1278"/>
                    <a:pt x="1" y="2702"/>
                    <a:pt x="738" y="4051"/>
                  </a:cubicBezTo>
                  <a:cubicBezTo>
                    <a:pt x="1163" y="4826"/>
                    <a:pt x="1788" y="5001"/>
                    <a:pt x="2612" y="5089"/>
                  </a:cubicBezTo>
                  <a:cubicBezTo>
                    <a:pt x="3924" y="5238"/>
                    <a:pt x="4974" y="5089"/>
                    <a:pt x="6198" y="5588"/>
                  </a:cubicBezTo>
                  <a:cubicBezTo>
                    <a:pt x="7473" y="6113"/>
                    <a:pt x="9047" y="6750"/>
                    <a:pt x="10446" y="6800"/>
                  </a:cubicBezTo>
                  <a:cubicBezTo>
                    <a:pt x="10451" y="6801"/>
                    <a:pt x="10455" y="6801"/>
                    <a:pt x="10460" y="6801"/>
                  </a:cubicBezTo>
                  <a:cubicBezTo>
                    <a:pt x="11117" y="6801"/>
                    <a:pt x="11731" y="4935"/>
                    <a:pt x="11434" y="4389"/>
                  </a:cubicBezTo>
                  <a:cubicBezTo>
                    <a:pt x="11380" y="4291"/>
                    <a:pt x="11319" y="4251"/>
                    <a:pt x="11254" y="4251"/>
                  </a:cubicBezTo>
                  <a:cubicBezTo>
                    <a:pt x="10952" y="4251"/>
                    <a:pt x="10571" y="5114"/>
                    <a:pt x="10571" y="5114"/>
                  </a:cubicBezTo>
                  <a:cubicBezTo>
                    <a:pt x="10571" y="5114"/>
                    <a:pt x="9384" y="3564"/>
                    <a:pt x="7723" y="2290"/>
                  </a:cubicBezTo>
                  <a:cubicBezTo>
                    <a:pt x="6423" y="1290"/>
                    <a:pt x="4824" y="628"/>
                    <a:pt x="3249" y="191"/>
                  </a:cubicBezTo>
                  <a:cubicBezTo>
                    <a:pt x="2918" y="96"/>
                    <a:pt x="2621" y="1"/>
                    <a:pt x="2330"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3"/>
            <p:cNvSpPr/>
            <p:nvPr/>
          </p:nvSpPr>
          <p:spPr>
            <a:xfrm>
              <a:off x="6409545" y="3141302"/>
              <a:ext cx="1059136" cy="613977"/>
            </a:xfrm>
            <a:custGeom>
              <a:avLst/>
              <a:gdLst/>
              <a:ahLst/>
              <a:cxnLst/>
              <a:rect l="l" t="t" r="r" b="b"/>
              <a:pathLst>
                <a:path w="11732" h="6801" extrusionOk="0">
                  <a:moveTo>
                    <a:pt x="2330" y="1"/>
                  </a:moveTo>
                  <a:cubicBezTo>
                    <a:pt x="2162" y="1"/>
                    <a:pt x="1995" y="33"/>
                    <a:pt x="1825" y="116"/>
                  </a:cubicBezTo>
                  <a:cubicBezTo>
                    <a:pt x="1738" y="166"/>
                    <a:pt x="1625" y="228"/>
                    <a:pt x="1538" y="316"/>
                  </a:cubicBezTo>
                  <a:cubicBezTo>
                    <a:pt x="326" y="1278"/>
                    <a:pt x="1" y="2702"/>
                    <a:pt x="738" y="4051"/>
                  </a:cubicBezTo>
                  <a:cubicBezTo>
                    <a:pt x="1163" y="4826"/>
                    <a:pt x="1788" y="5001"/>
                    <a:pt x="2612" y="5089"/>
                  </a:cubicBezTo>
                  <a:cubicBezTo>
                    <a:pt x="3924" y="5238"/>
                    <a:pt x="4974" y="5089"/>
                    <a:pt x="6198" y="5588"/>
                  </a:cubicBezTo>
                  <a:cubicBezTo>
                    <a:pt x="7473" y="6113"/>
                    <a:pt x="9047" y="6750"/>
                    <a:pt x="10446" y="6800"/>
                  </a:cubicBezTo>
                  <a:cubicBezTo>
                    <a:pt x="10451" y="6801"/>
                    <a:pt x="10455" y="6801"/>
                    <a:pt x="10460" y="6801"/>
                  </a:cubicBezTo>
                  <a:cubicBezTo>
                    <a:pt x="11117" y="6801"/>
                    <a:pt x="11731" y="4935"/>
                    <a:pt x="11434" y="4389"/>
                  </a:cubicBezTo>
                  <a:cubicBezTo>
                    <a:pt x="11380" y="4291"/>
                    <a:pt x="11319" y="4251"/>
                    <a:pt x="11254" y="4251"/>
                  </a:cubicBezTo>
                  <a:cubicBezTo>
                    <a:pt x="10952" y="4251"/>
                    <a:pt x="10571" y="5114"/>
                    <a:pt x="10571" y="5114"/>
                  </a:cubicBezTo>
                  <a:cubicBezTo>
                    <a:pt x="10571" y="5114"/>
                    <a:pt x="9384" y="3564"/>
                    <a:pt x="7723" y="2290"/>
                  </a:cubicBezTo>
                  <a:cubicBezTo>
                    <a:pt x="6423" y="1290"/>
                    <a:pt x="4824" y="628"/>
                    <a:pt x="3249" y="191"/>
                  </a:cubicBezTo>
                  <a:cubicBezTo>
                    <a:pt x="2918" y="96"/>
                    <a:pt x="2621" y="1"/>
                    <a:pt x="2330"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3"/>
            <p:cNvSpPr/>
            <p:nvPr/>
          </p:nvSpPr>
          <p:spPr>
            <a:xfrm>
              <a:off x="7350311" y="3572278"/>
              <a:ext cx="24917" cy="57778"/>
            </a:xfrm>
            <a:custGeom>
              <a:avLst/>
              <a:gdLst/>
              <a:ahLst/>
              <a:cxnLst/>
              <a:rect l="l" t="t" r="r" b="b"/>
              <a:pathLst>
                <a:path w="276" h="640" extrusionOk="0">
                  <a:moveTo>
                    <a:pt x="18" y="0"/>
                  </a:moveTo>
                  <a:cubicBezTo>
                    <a:pt x="16" y="0"/>
                    <a:pt x="14" y="1"/>
                    <a:pt x="13" y="2"/>
                  </a:cubicBezTo>
                  <a:cubicBezTo>
                    <a:pt x="0" y="27"/>
                    <a:pt x="63" y="90"/>
                    <a:pt x="88" y="165"/>
                  </a:cubicBezTo>
                  <a:lnTo>
                    <a:pt x="150" y="315"/>
                  </a:lnTo>
                  <a:cubicBezTo>
                    <a:pt x="150" y="315"/>
                    <a:pt x="188" y="402"/>
                    <a:pt x="188" y="477"/>
                  </a:cubicBezTo>
                  <a:cubicBezTo>
                    <a:pt x="200" y="539"/>
                    <a:pt x="188" y="639"/>
                    <a:pt x="200" y="639"/>
                  </a:cubicBezTo>
                  <a:cubicBezTo>
                    <a:pt x="213" y="639"/>
                    <a:pt x="250" y="552"/>
                    <a:pt x="263" y="464"/>
                  </a:cubicBezTo>
                  <a:cubicBezTo>
                    <a:pt x="275" y="365"/>
                    <a:pt x="250" y="277"/>
                    <a:pt x="250" y="277"/>
                  </a:cubicBezTo>
                  <a:cubicBezTo>
                    <a:pt x="250" y="277"/>
                    <a:pt x="213" y="177"/>
                    <a:pt x="150" y="115"/>
                  </a:cubicBezTo>
                  <a:cubicBezTo>
                    <a:pt x="94" y="47"/>
                    <a:pt x="38" y="0"/>
                    <a:pt x="18"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3"/>
            <p:cNvSpPr/>
            <p:nvPr/>
          </p:nvSpPr>
          <p:spPr>
            <a:xfrm>
              <a:off x="7034436" y="3352908"/>
              <a:ext cx="111764" cy="97771"/>
            </a:xfrm>
            <a:custGeom>
              <a:avLst/>
              <a:gdLst/>
              <a:ahLst/>
              <a:cxnLst/>
              <a:rect l="l" t="t" r="r" b="b"/>
              <a:pathLst>
                <a:path w="1238" h="1083" extrusionOk="0">
                  <a:moveTo>
                    <a:pt x="373" y="0"/>
                  </a:moveTo>
                  <a:cubicBezTo>
                    <a:pt x="329" y="0"/>
                    <a:pt x="292" y="8"/>
                    <a:pt x="263" y="8"/>
                  </a:cubicBezTo>
                  <a:cubicBezTo>
                    <a:pt x="213" y="21"/>
                    <a:pt x="188" y="33"/>
                    <a:pt x="188" y="33"/>
                  </a:cubicBezTo>
                  <a:cubicBezTo>
                    <a:pt x="188" y="33"/>
                    <a:pt x="213" y="33"/>
                    <a:pt x="263" y="21"/>
                  </a:cubicBezTo>
                  <a:cubicBezTo>
                    <a:pt x="313" y="21"/>
                    <a:pt x="388" y="21"/>
                    <a:pt x="463" y="46"/>
                  </a:cubicBezTo>
                  <a:cubicBezTo>
                    <a:pt x="626" y="96"/>
                    <a:pt x="826" y="233"/>
                    <a:pt x="963" y="408"/>
                  </a:cubicBezTo>
                  <a:cubicBezTo>
                    <a:pt x="1050" y="508"/>
                    <a:pt x="1088" y="595"/>
                    <a:pt x="1113" y="695"/>
                  </a:cubicBezTo>
                  <a:cubicBezTo>
                    <a:pt x="1125" y="783"/>
                    <a:pt x="1113" y="895"/>
                    <a:pt x="1063" y="945"/>
                  </a:cubicBezTo>
                  <a:cubicBezTo>
                    <a:pt x="1013" y="983"/>
                    <a:pt x="951" y="1008"/>
                    <a:pt x="901" y="1008"/>
                  </a:cubicBezTo>
                  <a:lnTo>
                    <a:pt x="826" y="1008"/>
                  </a:lnTo>
                  <a:cubicBezTo>
                    <a:pt x="826" y="1008"/>
                    <a:pt x="713" y="1008"/>
                    <a:pt x="563" y="920"/>
                  </a:cubicBezTo>
                  <a:cubicBezTo>
                    <a:pt x="401" y="858"/>
                    <a:pt x="201" y="733"/>
                    <a:pt x="88" y="533"/>
                  </a:cubicBezTo>
                  <a:cubicBezTo>
                    <a:pt x="76" y="508"/>
                    <a:pt x="76" y="483"/>
                    <a:pt x="63" y="458"/>
                  </a:cubicBezTo>
                  <a:lnTo>
                    <a:pt x="63" y="421"/>
                  </a:lnTo>
                  <a:lnTo>
                    <a:pt x="63" y="408"/>
                  </a:lnTo>
                  <a:lnTo>
                    <a:pt x="201" y="408"/>
                  </a:lnTo>
                  <a:cubicBezTo>
                    <a:pt x="313" y="421"/>
                    <a:pt x="401" y="471"/>
                    <a:pt x="463" y="520"/>
                  </a:cubicBezTo>
                  <a:cubicBezTo>
                    <a:pt x="651" y="608"/>
                    <a:pt x="713" y="720"/>
                    <a:pt x="713" y="720"/>
                  </a:cubicBezTo>
                  <a:cubicBezTo>
                    <a:pt x="713" y="720"/>
                    <a:pt x="701" y="695"/>
                    <a:pt x="676" y="658"/>
                  </a:cubicBezTo>
                  <a:cubicBezTo>
                    <a:pt x="638" y="608"/>
                    <a:pt x="588" y="570"/>
                    <a:pt x="513" y="508"/>
                  </a:cubicBezTo>
                  <a:cubicBezTo>
                    <a:pt x="438" y="458"/>
                    <a:pt x="338" y="396"/>
                    <a:pt x="238" y="383"/>
                  </a:cubicBezTo>
                  <a:cubicBezTo>
                    <a:pt x="201" y="383"/>
                    <a:pt x="176" y="383"/>
                    <a:pt x="138" y="358"/>
                  </a:cubicBezTo>
                  <a:lnTo>
                    <a:pt x="1" y="358"/>
                  </a:lnTo>
                  <a:lnTo>
                    <a:pt x="1" y="396"/>
                  </a:lnTo>
                  <a:lnTo>
                    <a:pt x="1" y="458"/>
                  </a:lnTo>
                  <a:cubicBezTo>
                    <a:pt x="1" y="483"/>
                    <a:pt x="13" y="520"/>
                    <a:pt x="26" y="545"/>
                  </a:cubicBezTo>
                  <a:cubicBezTo>
                    <a:pt x="138" y="770"/>
                    <a:pt x="363" y="908"/>
                    <a:pt x="526" y="983"/>
                  </a:cubicBezTo>
                  <a:cubicBezTo>
                    <a:pt x="701" y="1070"/>
                    <a:pt x="826" y="1083"/>
                    <a:pt x="826" y="1083"/>
                  </a:cubicBezTo>
                  <a:lnTo>
                    <a:pt x="926" y="1083"/>
                  </a:lnTo>
                  <a:cubicBezTo>
                    <a:pt x="963" y="1083"/>
                    <a:pt x="1063" y="1070"/>
                    <a:pt x="1138" y="983"/>
                  </a:cubicBezTo>
                  <a:cubicBezTo>
                    <a:pt x="1213" y="908"/>
                    <a:pt x="1238" y="783"/>
                    <a:pt x="1200" y="670"/>
                  </a:cubicBezTo>
                  <a:cubicBezTo>
                    <a:pt x="1175" y="570"/>
                    <a:pt x="1113" y="458"/>
                    <a:pt x="1026" y="358"/>
                  </a:cubicBezTo>
                  <a:cubicBezTo>
                    <a:pt x="876" y="171"/>
                    <a:pt x="651" y="46"/>
                    <a:pt x="488" y="21"/>
                  </a:cubicBezTo>
                  <a:cubicBezTo>
                    <a:pt x="445" y="5"/>
                    <a:pt x="407" y="0"/>
                    <a:pt x="373"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3"/>
            <p:cNvSpPr/>
            <p:nvPr/>
          </p:nvSpPr>
          <p:spPr>
            <a:xfrm>
              <a:off x="7411248" y="3534362"/>
              <a:ext cx="30514" cy="22389"/>
            </a:xfrm>
            <a:custGeom>
              <a:avLst/>
              <a:gdLst/>
              <a:ahLst/>
              <a:cxnLst/>
              <a:rect l="l" t="t" r="r" b="b"/>
              <a:pathLst>
                <a:path w="338" h="248" extrusionOk="0">
                  <a:moveTo>
                    <a:pt x="300" y="0"/>
                  </a:moveTo>
                  <a:cubicBezTo>
                    <a:pt x="278" y="0"/>
                    <a:pt x="250" y="4"/>
                    <a:pt x="225" y="10"/>
                  </a:cubicBezTo>
                  <a:cubicBezTo>
                    <a:pt x="163" y="22"/>
                    <a:pt x="125" y="35"/>
                    <a:pt x="125" y="35"/>
                  </a:cubicBezTo>
                  <a:cubicBezTo>
                    <a:pt x="125" y="35"/>
                    <a:pt x="75" y="72"/>
                    <a:pt x="38" y="135"/>
                  </a:cubicBezTo>
                  <a:cubicBezTo>
                    <a:pt x="0" y="185"/>
                    <a:pt x="0" y="247"/>
                    <a:pt x="0" y="247"/>
                  </a:cubicBezTo>
                  <a:cubicBezTo>
                    <a:pt x="13" y="247"/>
                    <a:pt x="38" y="197"/>
                    <a:pt x="75" y="160"/>
                  </a:cubicBezTo>
                  <a:cubicBezTo>
                    <a:pt x="100" y="135"/>
                    <a:pt x="150" y="122"/>
                    <a:pt x="150" y="122"/>
                  </a:cubicBezTo>
                  <a:cubicBezTo>
                    <a:pt x="150" y="122"/>
                    <a:pt x="188" y="85"/>
                    <a:pt x="250" y="72"/>
                  </a:cubicBezTo>
                  <a:cubicBezTo>
                    <a:pt x="288" y="35"/>
                    <a:pt x="338" y="22"/>
                    <a:pt x="338" y="10"/>
                  </a:cubicBezTo>
                  <a:cubicBezTo>
                    <a:pt x="338" y="4"/>
                    <a:pt x="322" y="0"/>
                    <a:pt x="300"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3"/>
            <p:cNvSpPr/>
            <p:nvPr/>
          </p:nvSpPr>
          <p:spPr>
            <a:xfrm>
              <a:off x="7418018" y="3565688"/>
              <a:ext cx="38368" cy="23743"/>
            </a:xfrm>
            <a:custGeom>
              <a:avLst/>
              <a:gdLst/>
              <a:ahLst/>
              <a:cxnLst/>
              <a:rect l="l" t="t" r="r" b="b"/>
              <a:pathLst>
                <a:path w="425" h="263" extrusionOk="0">
                  <a:moveTo>
                    <a:pt x="275" y="0"/>
                  </a:moveTo>
                  <a:cubicBezTo>
                    <a:pt x="213" y="25"/>
                    <a:pt x="138" y="38"/>
                    <a:pt x="138" y="38"/>
                  </a:cubicBezTo>
                  <a:cubicBezTo>
                    <a:pt x="138" y="38"/>
                    <a:pt x="75" y="88"/>
                    <a:pt x="25" y="125"/>
                  </a:cubicBezTo>
                  <a:cubicBezTo>
                    <a:pt x="13" y="213"/>
                    <a:pt x="0" y="263"/>
                    <a:pt x="0" y="263"/>
                  </a:cubicBezTo>
                  <a:cubicBezTo>
                    <a:pt x="13" y="263"/>
                    <a:pt x="50" y="225"/>
                    <a:pt x="88" y="188"/>
                  </a:cubicBezTo>
                  <a:lnTo>
                    <a:pt x="188" y="125"/>
                  </a:lnTo>
                  <a:cubicBezTo>
                    <a:pt x="188" y="125"/>
                    <a:pt x="238" y="100"/>
                    <a:pt x="300" y="63"/>
                  </a:cubicBezTo>
                  <a:cubicBezTo>
                    <a:pt x="363" y="38"/>
                    <a:pt x="425" y="38"/>
                    <a:pt x="425" y="25"/>
                  </a:cubicBezTo>
                  <a:cubicBezTo>
                    <a:pt x="425" y="0"/>
                    <a:pt x="363" y="0"/>
                    <a:pt x="275"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3"/>
            <p:cNvSpPr/>
            <p:nvPr/>
          </p:nvSpPr>
          <p:spPr>
            <a:xfrm>
              <a:off x="6409545" y="3141482"/>
              <a:ext cx="1059136" cy="612713"/>
            </a:xfrm>
            <a:custGeom>
              <a:avLst/>
              <a:gdLst/>
              <a:ahLst/>
              <a:cxnLst/>
              <a:rect l="l" t="t" r="r" b="b"/>
              <a:pathLst>
                <a:path w="11732" h="6787" extrusionOk="0">
                  <a:moveTo>
                    <a:pt x="2353" y="1"/>
                  </a:moveTo>
                  <a:cubicBezTo>
                    <a:pt x="2177" y="1"/>
                    <a:pt x="2004" y="32"/>
                    <a:pt x="1825" y="114"/>
                  </a:cubicBezTo>
                  <a:cubicBezTo>
                    <a:pt x="1738" y="151"/>
                    <a:pt x="1638" y="214"/>
                    <a:pt x="1538" y="301"/>
                  </a:cubicBezTo>
                  <a:cubicBezTo>
                    <a:pt x="326" y="1263"/>
                    <a:pt x="1" y="2688"/>
                    <a:pt x="738" y="4024"/>
                  </a:cubicBezTo>
                  <a:cubicBezTo>
                    <a:pt x="1163" y="4812"/>
                    <a:pt x="1788" y="4987"/>
                    <a:pt x="2612" y="5074"/>
                  </a:cubicBezTo>
                  <a:cubicBezTo>
                    <a:pt x="3924" y="5224"/>
                    <a:pt x="4974" y="5074"/>
                    <a:pt x="6198" y="5574"/>
                  </a:cubicBezTo>
                  <a:cubicBezTo>
                    <a:pt x="7473" y="6099"/>
                    <a:pt x="9047" y="6736"/>
                    <a:pt x="10446" y="6786"/>
                  </a:cubicBezTo>
                  <a:cubicBezTo>
                    <a:pt x="10451" y="6786"/>
                    <a:pt x="10455" y="6786"/>
                    <a:pt x="10460" y="6786"/>
                  </a:cubicBezTo>
                  <a:cubicBezTo>
                    <a:pt x="11117" y="6786"/>
                    <a:pt x="11731" y="4920"/>
                    <a:pt x="11421" y="4362"/>
                  </a:cubicBezTo>
                  <a:cubicBezTo>
                    <a:pt x="11409" y="4349"/>
                    <a:pt x="11409" y="4324"/>
                    <a:pt x="11384" y="4312"/>
                  </a:cubicBezTo>
                  <a:lnTo>
                    <a:pt x="11359" y="4287"/>
                  </a:lnTo>
                  <a:lnTo>
                    <a:pt x="11359" y="4287"/>
                  </a:lnTo>
                  <a:cubicBezTo>
                    <a:pt x="11369" y="4784"/>
                    <a:pt x="11071" y="5600"/>
                    <a:pt x="10975" y="5600"/>
                  </a:cubicBezTo>
                  <a:cubicBezTo>
                    <a:pt x="10960" y="5600"/>
                    <a:pt x="10950" y="5580"/>
                    <a:pt x="10946" y="5536"/>
                  </a:cubicBezTo>
                  <a:cubicBezTo>
                    <a:pt x="10934" y="5274"/>
                    <a:pt x="10846" y="4937"/>
                    <a:pt x="10759" y="4712"/>
                  </a:cubicBezTo>
                  <a:lnTo>
                    <a:pt x="10759" y="4737"/>
                  </a:lnTo>
                  <a:cubicBezTo>
                    <a:pt x="10746" y="4749"/>
                    <a:pt x="10746" y="4762"/>
                    <a:pt x="10734" y="4774"/>
                  </a:cubicBezTo>
                  <a:lnTo>
                    <a:pt x="10721" y="4799"/>
                  </a:lnTo>
                  <a:cubicBezTo>
                    <a:pt x="10696" y="4812"/>
                    <a:pt x="10684" y="4824"/>
                    <a:pt x="10684" y="4837"/>
                  </a:cubicBezTo>
                  <a:cubicBezTo>
                    <a:pt x="10684" y="4862"/>
                    <a:pt x="10671" y="4862"/>
                    <a:pt x="10671" y="4874"/>
                  </a:cubicBezTo>
                  <a:cubicBezTo>
                    <a:pt x="10659" y="4874"/>
                    <a:pt x="10659" y="4887"/>
                    <a:pt x="10659" y="4887"/>
                  </a:cubicBezTo>
                  <a:cubicBezTo>
                    <a:pt x="10659" y="4912"/>
                    <a:pt x="10634" y="4912"/>
                    <a:pt x="10634" y="4924"/>
                  </a:cubicBezTo>
                  <a:cubicBezTo>
                    <a:pt x="10621" y="4924"/>
                    <a:pt x="10621" y="4937"/>
                    <a:pt x="10621" y="4937"/>
                  </a:cubicBezTo>
                  <a:cubicBezTo>
                    <a:pt x="10621" y="4949"/>
                    <a:pt x="10609" y="4962"/>
                    <a:pt x="10609" y="4987"/>
                  </a:cubicBezTo>
                  <a:lnTo>
                    <a:pt x="10609" y="4999"/>
                  </a:lnTo>
                  <a:cubicBezTo>
                    <a:pt x="10596" y="4999"/>
                    <a:pt x="10596" y="5012"/>
                    <a:pt x="10596" y="5012"/>
                  </a:cubicBezTo>
                  <a:lnTo>
                    <a:pt x="10596" y="5037"/>
                  </a:lnTo>
                  <a:cubicBezTo>
                    <a:pt x="10571" y="5037"/>
                    <a:pt x="10571" y="5049"/>
                    <a:pt x="10571" y="5049"/>
                  </a:cubicBezTo>
                  <a:lnTo>
                    <a:pt x="10571" y="5062"/>
                  </a:lnTo>
                  <a:lnTo>
                    <a:pt x="10559" y="5049"/>
                  </a:lnTo>
                  <a:cubicBezTo>
                    <a:pt x="10546" y="5049"/>
                    <a:pt x="10546" y="5037"/>
                    <a:pt x="10546" y="5037"/>
                  </a:cubicBezTo>
                  <a:cubicBezTo>
                    <a:pt x="10546" y="5012"/>
                    <a:pt x="10534" y="5012"/>
                    <a:pt x="10534" y="4999"/>
                  </a:cubicBezTo>
                  <a:lnTo>
                    <a:pt x="10496" y="4962"/>
                  </a:lnTo>
                  <a:lnTo>
                    <a:pt x="10471" y="4937"/>
                  </a:lnTo>
                  <a:lnTo>
                    <a:pt x="10446" y="4924"/>
                  </a:lnTo>
                  <a:cubicBezTo>
                    <a:pt x="10434" y="4924"/>
                    <a:pt x="10434" y="4899"/>
                    <a:pt x="10421" y="4887"/>
                  </a:cubicBezTo>
                  <a:lnTo>
                    <a:pt x="10409" y="4874"/>
                  </a:lnTo>
                  <a:cubicBezTo>
                    <a:pt x="10409" y="4862"/>
                    <a:pt x="10384" y="4837"/>
                    <a:pt x="10371" y="4824"/>
                  </a:cubicBezTo>
                  <a:lnTo>
                    <a:pt x="10322" y="4774"/>
                  </a:lnTo>
                  <a:cubicBezTo>
                    <a:pt x="10309" y="4762"/>
                    <a:pt x="10297" y="4737"/>
                    <a:pt x="10284" y="4712"/>
                  </a:cubicBezTo>
                  <a:cubicBezTo>
                    <a:pt x="10172" y="4574"/>
                    <a:pt x="10034" y="4424"/>
                    <a:pt x="9859" y="4237"/>
                  </a:cubicBezTo>
                  <a:lnTo>
                    <a:pt x="9859" y="4237"/>
                  </a:lnTo>
                  <a:cubicBezTo>
                    <a:pt x="9922" y="4674"/>
                    <a:pt x="9897" y="5112"/>
                    <a:pt x="9684" y="5424"/>
                  </a:cubicBezTo>
                  <a:cubicBezTo>
                    <a:pt x="9562" y="5602"/>
                    <a:pt x="9362" y="5673"/>
                    <a:pt x="9122" y="5673"/>
                  </a:cubicBezTo>
                  <a:cubicBezTo>
                    <a:pt x="8335" y="5673"/>
                    <a:pt x="7112" y="4908"/>
                    <a:pt x="6748" y="4649"/>
                  </a:cubicBezTo>
                  <a:cubicBezTo>
                    <a:pt x="5761" y="3987"/>
                    <a:pt x="4549" y="3762"/>
                    <a:pt x="3587" y="2950"/>
                  </a:cubicBezTo>
                  <a:cubicBezTo>
                    <a:pt x="2887" y="2375"/>
                    <a:pt x="2087" y="813"/>
                    <a:pt x="3062" y="126"/>
                  </a:cubicBezTo>
                  <a:cubicBezTo>
                    <a:pt x="2814" y="55"/>
                    <a:pt x="2582" y="1"/>
                    <a:pt x="2353"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3"/>
            <p:cNvSpPr/>
            <p:nvPr/>
          </p:nvSpPr>
          <p:spPr>
            <a:xfrm>
              <a:off x="7063775" y="3332145"/>
              <a:ext cx="45229" cy="38458"/>
            </a:xfrm>
            <a:custGeom>
              <a:avLst/>
              <a:gdLst/>
              <a:ahLst/>
              <a:cxnLst/>
              <a:rect l="l" t="t" r="r" b="b"/>
              <a:pathLst>
                <a:path w="501" h="426" extrusionOk="0">
                  <a:moveTo>
                    <a:pt x="38" y="63"/>
                  </a:moveTo>
                  <a:cubicBezTo>
                    <a:pt x="63" y="1"/>
                    <a:pt x="188" y="26"/>
                    <a:pt x="313" y="113"/>
                  </a:cubicBezTo>
                  <a:cubicBezTo>
                    <a:pt x="438" y="188"/>
                    <a:pt x="501" y="313"/>
                    <a:pt x="476" y="363"/>
                  </a:cubicBezTo>
                  <a:cubicBezTo>
                    <a:pt x="438" y="426"/>
                    <a:pt x="313" y="388"/>
                    <a:pt x="188" y="313"/>
                  </a:cubicBezTo>
                  <a:cubicBezTo>
                    <a:pt x="63" y="238"/>
                    <a:pt x="1" y="126"/>
                    <a:pt x="38" y="6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3"/>
            <p:cNvSpPr/>
            <p:nvPr/>
          </p:nvSpPr>
          <p:spPr>
            <a:xfrm>
              <a:off x="7027665" y="3325374"/>
              <a:ext cx="26090" cy="17062"/>
            </a:xfrm>
            <a:custGeom>
              <a:avLst/>
              <a:gdLst/>
              <a:ahLst/>
              <a:cxnLst/>
              <a:rect l="l" t="t" r="r" b="b"/>
              <a:pathLst>
                <a:path w="289" h="189" extrusionOk="0">
                  <a:moveTo>
                    <a:pt x="13" y="38"/>
                  </a:moveTo>
                  <a:cubicBezTo>
                    <a:pt x="26" y="13"/>
                    <a:pt x="88" y="1"/>
                    <a:pt x="163" y="26"/>
                  </a:cubicBezTo>
                  <a:cubicBezTo>
                    <a:pt x="251" y="63"/>
                    <a:pt x="288" y="101"/>
                    <a:pt x="288" y="138"/>
                  </a:cubicBezTo>
                  <a:cubicBezTo>
                    <a:pt x="276" y="163"/>
                    <a:pt x="213" y="188"/>
                    <a:pt x="138" y="151"/>
                  </a:cubicBezTo>
                  <a:cubicBezTo>
                    <a:pt x="38" y="126"/>
                    <a:pt x="1" y="76"/>
                    <a:pt x="13" y="3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3"/>
            <p:cNvSpPr/>
            <p:nvPr/>
          </p:nvSpPr>
          <p:spPr>
            <a:xfrm>
              <a:off x="6559584" y="2317356"/>
              <a:ext cx="800942" cy="725831"/>
            </a:xfrm>
            <a:custGeom>
              <a:avLst/>
              <a:gdLst/>
              <a:ahLst/>
              <a:cxnLst/>
              <a:rect l="l" t="t" r="r" b="b"/>
              <a:pathLst>
                <a:path w="8872" h="8040" extrusionOk="0">
                  <a:moveTo>
                    <a:pt x="5932" y="0"/>
                  </a:moveTo>
                  <a:cubicBezTo>
                    <a:pt x="5552" y="0"/>
                    <a:pt x="5409" y="777"/>
                    <a:pt x="5211" y="1084"/>
                  </a:cubicBezTo>
                  <a:cubicBezTo>
                    <a:pt x="4411" y="2371"/>
                    <a:pt x="2600" y="1708"/>
                    <a:pt x="1000" y="3420"/>
                  </a:cubicBezTo>
                  <a:cubicBezTo>
                    <a:pt x="138" y="4307"/>
                    <a:pt x="1" y="5394"/>
                    <a:pt x="450" y="6519"/>
                  </a:cubicBezTo>
                  <a:lnTo>
                    <a:pt x="500" y="6619"/>
                  </a:lnTo>
                  <a:cubicBezTo>
                    <a:pt x="825" y="7393"/>
                    <a:pt x="2212" y="7743"/>
                    <a:pt x="2949" y="7981"/>
                  </a:cubicBezTo>
                  <a:cubicBezTo>
                    <a:pt x="3075" y="8020"/>
                    <a:pt x="3192" y="8039"/>
                    <a:pt x="3297" y="8039"/>
                  </a:cubicBezTo>
                  <a:cubicBezTo>
                    <a:pt x="3785" y="8039"/>
                    <a:pt x="4011" y="7633"/>
                    <a:pt x="3663" y="7058"/>
                  </a:cubicBezTo>
                  <a:lnTo>
                    <a:pt x="3663" y="7058"/>
                  </a:lnTo>
                  <a:cubicBezTo>
                    <a:pt x="3736" y="7169"/>
                    <a:pt x="4887" y="7256"/>
                    <a:pt x="5036" y="7256"/>
                  </a:cubicBezTo>
                  <a:cubicBezTo>
                    <a:pt x="5461" y="7256"/>
                    <a:pt x="5936" y="7144"/>
                    <a:pt x="6273" y="6881"/>
                  </a:cubicBezTo>
                  <a:cubicBezTo>
                    <a:pt x="6706" y="6537"/>
                    <a:pt x="6409" y="5898"/>
                    <a:pt x="5918" y="5776"/>
                  </a:cubicBezTo>
                  <a:lnTo>
                    <a:pt x="5918" y="5776"/>
                  </a:lnTo>
                  <a:cubicBezTo>
                    <a:pt x="6769" y="5744"/>
                    <a:pt x="8871" y="4564"/>
                    <a:pt x="8160" y="3795"/>
                  </a:cubicBezTo>
                  <a:cubicBezTo>
                    <a:pt x="8037" y="3654"/>
                    <a:pt x="7884" y="3609"/>
                    <a:pt x="7726" y="3609"/>
                  </a:cubicBezTo>
                  <a:cubicBezTo>
                    <a:pt x="7563" y="3609"/>
                    <a:pt x="7394" y="3657"/>
                    <a:pt x="7248" y="3695"/>
                  </a:cubicBezTo>
                  <a:cubicBezTo>
                    <a:pt x="7522" y="3270"/>
                    <a:pt x="8072" y="2645"/>
                    <a:pt x="7685" y="2171"/>
                  </a:cubicBezTo>
                  <a:cubicBezTo>
                    <a:pt x="7539" y="1993"/>
                    <a:pt x="7351" y="1920"/>
                    <a:pt x="7158" y="1920"/>
                  </a:cubicBezTo>
                  <a:cubicBezTo>
                    <a:pt x="6888" y="1920"/>
                    <a:pt x="6607" y="2062"/>
                    <a:pt x="6410" y="2258"/>
                  </a:cubicBezTo>
                  <a:cubicBezTo>
                    <a:pt x="6710" y="1683"/>
                    <a:pt x="6823" y="684"/>
                    <a:pt x="6286" y="184"/>
                  </a:cubicBezTo>
                  <a:cubicBezTo>
                    <a:pt x="6148" y="54"/>
                    <a:pt x="6031" y="0"/>
                    <a:pt x="59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3"/>
            <p:cNvSpPr/>
            <p:nvPr/>
          </p:nvSpPr>
          <p:spPr>
            <a:xfrm>
              <a:off x="6559584" y="2317356"/>
              <a:ext cx="800942" cy="725831"/>
            </a:xfrm>
            <a:custGeom>
              <a:avLst/>
              <a:gdLst/>
              <a:ahLst/>
              <a:cxnLst/>
              <a:rect l="l" t="t" r="r" b="b"/>
              <a:pathLst>
                <a:path w="8872" h="8040" extrusionOk="0">
                  <a:moveTo>
                    <a:pt x="5932" y="0"/>
                  </a:moveTo>
                  <a:cubicBezTo>
                    <a:pt x="5552" y="0"/>
                    <a:pt x="5409" y="777"/>
                    <a:pt x="5211" y="1084"/>
                  </a:cubicBezTo>
                  <a:cubicBezTo>
                    <a:pt x="4411" y="2371"/>
                    <a:pt x="2600" y="1708"/>
                    <a:pt x="1000" y="3420"/>
                  </a:cubicBezTo>
                  <a:cubicBezTo>
                    <a:pt x="138" y="4307"/>
                    <a:pt x="1" y="5394"/>
                    <a:pt x="450" y="6519"/>
                  </a:cubicBezTo>
                  <a:lnTo>
                    <a:pt x="500" y="6619"/>
                  </a:lnTo>
                  <a:cubicBezTo>
                    <a:pt x="825" y="7393"/>
                    <a:pt x="2212" y="7743"/>
                    <a:pt x="2949" y="7981"/>
                  </a:cubicBezTo>
                  <a:cubicBezTo>
                    <a:pt x="3075" y="8020"/>
                    <a:pt x="3192" y="8039"/>
                    <a:pt x="3297" y="8039"/>
                  </a:cubicBezTo>
                  <a:cubicBezTo>
                    <a:pt x="3785" y="8039"/>
                    <a:pt x="4011" y="7633"/>
                    <a:pt x="3663" y="7058"/>
                  </a:cubicBezTo>
                  <a:lnTo>
                    <a:pt x="3663" y="7058"/>
                  </a:lnTo>
                  <a:cubicBezTo>
                    <a:pt x="3736" y="7169"/>
                    <a:pt x="4887" y="7256"/>
                    <a:pt x="5036" y="7256"/>
                  </a:cubicBezTo>
                  <a:cubicBezTo>
                    <a:pt x="5461" y="7256"/>
                    <a:pt x="5936" y="7144"/>
                    <a:pt x="6273" y="6881"/>
                  </a:cubicBezTo>
                  <a:cubicBezTo>
                    <a:pt x="6706" y="6537"/>
                    <a:pt x="6409" y="5898"/>
                    <a:pt x="5918" y="5776"/>
                  </a:cubicBezTo>
                  <a:lnTo>
                    <a:pt x="5918" y="5776"/>
                  </a:lnTo>
                  <a:cubicBezTo>
                    <a:pt x="6769" y="5744"/>
                    <a:pt x="8871" y="4564"/>
                    <a:pt x="8160" y="3795"/>
                  </a:cubicBezTo>
                  <a:cubicBezTo>
                    <a:pt x="8037" y="3654"/>
                    <a:pt x="7884" y="3609"/>
                    <a:pt x="7726" y="3609"/>
                  </a:cubicBezTo>
                  <a:cubicBezTo>
                    <a:pt x="7563" y="3609"/>
                    <a:pt x="7394" y="3657"/>
                    <a:pt x="7248" y="3695"/>
                  </a:cubicBezTo>
                  <a:cubicBezTo>
                    <a:pt x="7522" y="3270"/>
                    <a:pt x="8072" y="2645"/>
                    <a:pt x="7685" y="2171"/>
                  </a:cubicBezTo>
                  <a:cubicBezTo>
                    <a:pt x="7539" y="1993"/>
                    <a:pt x="7351" y="1920"/>
                    <a:pt x="7158" y="1920"/>
                  </a:cubicBezTo>
                  <a:cubicBezTo>
                    <a:pt x="6888" y="1920"/>
                    <a:pt x="6607" y="2062"/>
                    <a:pt x="6410" y="2258"/>
                  </a:cubicBezTo>
                  <a:cubicBezTo>
                    <a:pt x="6710" y="1683"/>
                    <a:pt x="6823" y="684"/>
                    <a:pt x="6286" y="184"/>
                  </a:cubicBezTo>
                  <a:cubicBezTo>
                    <a:pt x="6148" y="54"/>
                    <a:pt x="6031" y="0"/>
                    <a:pt x="593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3"/>
            <p:cNvSpPr/>
            <p:nvPr/>
          </p:nvSpPr>
          <p:spPr>
            <a:xfrm>
              <a:off x="6568612" y="2487345"/>
              <a:ext cx="793088" cy="570825"/>
            </a:xfrm>
            <a:custGeom>
              <a:avLst/>
              <a:gdLst/>
              <a:ahLst/>
              <a:cxnLst/>
              <a:rect l="l" t="t" r="r" b="b"/>
              <a:pathLst>
                <a:path w="8785" h="6323" extrusionOk="0">
                  <a:moveTo>
                    <a:pt x="3587" y="5173"/>
                  </a:moveTo>
                  <a:cubicBezTo>
                    <a:pt x="3649" y="5285"/>
                    <a:pt x="4799" y="5373"/>
                    <a:pt x="4949" y="5373"/>
                  </a:cubicBezTo>
                  <a:cubicBezTo>
                    <a:pt x="5373" y="5373"/>
                    <a:pt x="5848" y="5261"/>
                    <a:pt x="6186" y="4998"/>
                  </a:cubicBezTo>
                  <a:cubicBezTo>
                    <a:pt x="6623" y="4661"/>
                    <a:pt x="6323" y="4011"/>
                    <a:pt x="5848" y="3886"/>
                  </a:cubicBezTo>
                  <a:cubicBezTo>
                    <a:pt x="6698" y="3861"/>
                    <a:pt x="8784" y="2674"/>
                    <a:pt x="8072" y="1887"/>
                  </a:cubicBezTo>
                  <a:cubicBezTo>
                    <a:pt x="7822" y="1612"/>
                    <a:pt x="7447" y="1699"/>
                    <a:pt x="7160" y="1799"/>
                  </a:cubicBezTo>
                  <a:cubicBezTo>
                    <a:pt x="7435" y="1362"/>
                    <a:pt x="7985" y="750"/>
                    <a:pt x="7597" y="263"/>
                  </a:cubicBezTo>
                  <a:cubicBezTo>
                    <a:pt x="7422" y="63"/>
                    <a:pt x="7198" y="0"/>
                    <a:pt x="6985" y="13"/>
                  </a:cubicBezTo>
                  <a:lnTo>
                    <a:pt x="7135" y="75"/>
                  </a:lnTo>
                  <a:cubicBezTo>
                    <a:pt x="7847" y="875"/>
                    <a:pt x="6573" y="1762"/>
                    <a:pt x="6573" y="1762"/>
                  </a:cubicBezTo>
                  <a:cubicBezTo>
                    <a:pt x="6573" y="1762"/>
                    <a:pt x="8035" y="1812"/>
                    <a:pt x="7560" y="2549"/>
                  </a:cubicBezTo>
                  <a:cubicBezTo>
                    <a:pt x="7098" y="3274"/>
                    <a:pt x="5498" y="3649"/>
                    <a:pt x="5498" y="3649"/>
                  </a:cubicBezTo>
                  <a:cubicBezTo>
                    <a:pt x="5498" y="3649"/>
                    <a:pt x="6098" y="3961"/>
                    <a:pt x="5561" y="4373"/>
                  </a:cubicBezTo>
                  <a:cubicBezTo>
                    <a:pt x="5036" y="4786"/>
                    <a:pt x="3737" y="4436"/>
                    <a:pt x="3737" y="4436"/>
                  </a:cubicBezTo>
                  <a:cubicBezTo>
                    <a:pt x="4574" y="4049"/>
                    <a:pt x="5348" y="3074"/>
                    <a:pt x="5186" y="2549"/>
                  </a:cubicBezTo>
                  <a:cubicBezTo>
                    <a:pt x="5048" y="2012"/>
                    <a:pt x="4499" y="2124"/>
                    <a:pt x="4499" y="2124"/>
                  </a:cubicBezTo>
                  <a:cubicBezTo>
                    <a:pt x="4499" y="2124"/>
                    <a:pt x="4749" y="1762"/>
                    <a:pt x="4736" y="1262"/>
                  </a:cubicBezTo>
                  <a:cubicBezTo>
                    <a:pt x="4724" y="762"/>
                    <a:pt x="3999" y="812"/>
                    <a:pt x="3999" y="812"/>
                  </a:cubicBezTo>
                  <a:cubicBezTo>
                    <a:pt x="3999" y="812"/>
                    <a:pt x="4561" y="1062"/>
                    <a:pt x="4349" y="1699"/>
                  </a:cubicBezTo>
                  <a:cubicBezTo>
                    <a:pt x="4136" y="2324"/>
                    <a:pt x="3387" y="2437"/>
                    <a:pt x="3387" y="2437"/>
                  </a:cubicBezTo>
                  <a:cubicBezTo>
                    <a:pt x="3387" y="2437"/>
                    <a:pt x="4349" y="2512"/>
                    <a:pt x="3999" y="3136"/>
                  </a:cubicBezTo>
                  <a:cubicBezTo>
                    <a:pt x="3662" y="3774"/>
                    <a:pt x="2262" y="4148"/>
                    <a:pt x="1050" y="3399"/>
                  </a:cubicBezTo>
                  <a:cubicBezTo>
                    <a:pt x="488" y="3061"/>
                    <a:pt x="375" y="2612"/>
                    <a:pt x="413" y="2199"/>
                  </a:cubicBezTo>
                  <a:cubicBezTo>
                    <a:pt x="1" y="2949"/>
                    <a:pt x="1" y="3799"/>
                    <a:pt x="350" y="4636"/>
                  </a:cubicBezTo>
                  <a:cubicBezTo>
                    <a:pt x="363" y="4673"/>
                    <a:pt x="375" y="4698"/>
                    <a:pt x="388" y="4748"/>
                  </a:cubicBezTo>
                  <a:cubicBezTo>
                    <a:pt x="738" y="5523"/>
                    <a:pt x="2125" y="5873"/>
                    <a:pt x="2849" y="6110"/>
                  </a:cubicBezTo>
                  <a:cubicBezTo>
                    <a:pt x="3587" y="6323"/>
                    <a:pt x="3986" y="5873"/>
                    <a:pt x="3587" y="517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3"/>
            <p:cNvSpPr/>
            <p:nvPr/>
          </p:nvSpPr>
          <p:spPr>
            <a:xfrm>
              <a:off x="6725421" y="2505401"/>
              <a:ext cx="260631" cy="432520"/>
            </a:xfrm>
            <a:custGeom>
              <a:avLst/>
              <a:gdLst/>
              <a:ahLst/>
              <a:cxnLst/>
              <a:rect l="l" t="t" r="r" b="b"/>
              <a:pathLst>
                <a:path w="2887" h="4791" extrusionOk="0">
                  <a:moveTo>
                    <a:pt x="2124" y="0"/>
                  </a:moveTo>
                  <a:cubicBezTo>
                    <a:pt x="2124" y="0"/>
                    <a:pt x="2162" y="25"/>
                    <a:pt x="2237" y="88"/>
                  </a:cubicBezTo>
                  <a:cubicBezTo>
                    <a:pt x="2262" y="100"/>
                    <a:pt x="2337" y="113"/>
                    <a:pt x="2399" y="163"/>
                  </a:cubicBezTo>
                  <a:cubicBezTo>
                    <a:pt x="2431" y="181"/>
                    <a:pt x="2445" y="209"/>
                    <a:pt x="2446" y="242"/>
                  </a:cubicBezTo>
                  <a:lnTo>
                    <a:pt x="2446" y="242"/>
                  </a:lnTo>
                  <a:cubicBezTo>
                    <a:pt x="2447" y="236"/>
                    <a:pt x="2448" y="231"/>
                    <a:pt x="2449" y="225"/>
                  </a:cubicBezTo>
                  <a:cubicBezTo>
                    <a:pt x="2474" y="188"/>
                    <a:pt x="2449" y="163"/>
                    <a:pt x="2449" y="125"/>
                  </a:cubicBezTo>
                  <a:cubicBezTo>
                    <a:pt x="2437" y="100"/>
                    <a:pt x="2424" y="88"/>
                    <a:pt x="2412" y="63"/>
                  </a:cubicBezTo>
                  <a:cubicBezTo>
                    <a:pt x="2387" y="50"/>
                    <a:pt x="2362" y="50"/>
                    <a:pt x="2349" y="38"/>
                  </a:cubicBezTo>
                  <a:cubicBezTo>
                    <a:pt x="2312" y="38"/>
                    <a:pt x="2299" y="25"/>
                    <a:pt x="2287" y="25"/>
                  </a:cubicBezTo>
                  <a:cubicBezTo>
                    <a:pt x="2237" y="0"/>
                    <a:pt x="2224" y="0"/>
                    <a:pt x="2187" y="0"/>
                  </a:cubicBezTo>
                  <a:close/>
                  <a:moveTo>
                    <a:pt x="2446" y="242"/>
                  </a:moveTo>
                  <a:lnTo>
                    <a:pt x="2446" y="242"/>
                  </a:lnTo>
                  <a:cubicBezTo>
                    <a:pt x="2432" y="299"/>
                    <a:pt x="2408" y="354"/>
                    <a:pt x="2374" y="400"/>
                  </a:cubicBezTo>
                  <a:cubicBezTo>
                    <a:pt x="2334" y="453"/>
                    <a:pt x="2280" y="510"/>
                    <a:pt x="2213" y="567"/>
                  </a:cubicBezTo>
                  <a:lnTo>
                    <a:pt x="2213" y="567"/>
                  </a:lnTo>
                  <a:cubicBezTo>
                    <a:pt x="2269" y="521"/>
                    <a:pt x="2320" y="473"/>
                    <a:pt x="2362" y="425"/>
                  </a:cubicBezTo>
                  <a:cubicBezTo>
                    <a:pt x="2409" y="369"/>
                    <a:pt x="2447" y="299"/>
                    <a:pt x="2446" y="242"/>
                  </a:cubicBezTo>
                  <a:close/>
                  <a:moveTo>
                    <a:pt x="2213" y="567"/>
                  </a:moveTo>
                  <a:cubicBezTo>
                    <a:pt x="2195" y="582"/>
                    <a:pt x="2176" y="597"/>
                    <a:pt x="2157" y="611"/>
                  </a:cubicBezTo>
                  <a:lnTo>
                    <a:pt x="2157" y="611"/>
                  </a:lnTo>
                  <a:cubicBezTo>
                    <a:pt x="2095" y="618"/>
                    <a:pt x="2036" y="634"/>
                    <a:pt x="1987" y="650"/>
                  </a:cubicBezTo>
                  <a:cubicBezTo>
                    <a:pt x="2000" y="675"/>
                    <a:pt x="2012" y="687"/>
                    <a:pt x="2012" y="712"/>
                  </a:cubicBezTo>
                  <a:lnTo>
                    <a:pt x="1800" y="812"/>
                  </a:lnTo>
                  <a:lnTo>
                    <a:pt x="2050" y="775"/>
                  </a:lnTo>
                  <a:cubicBezTo>
                    <a:pt x="2106" y="747"/>
                    <a:pt x="2162" y="733"/>
                    <a:pt x="2229" y="733"/>
                  </a:cubicBezTo>
                  <a:cubicBezTo>
                    <a:pt x="2251" y="733"/>
                    <a:pt x="2274" y="734"/>
                    <a:pt x="2299" y="737"/>
                  </a:cubicBezTo>
                  <a:cubicBezTo>
                    <a:pt x="2387" y="737"/>
                    <a:pt x="2487" y="787"/>
                    <a:pt x="2549" y="850"/>
                  </a:cubicBezTo>
                  <a:cubicBezTo>
                    <a:pt x="2674" y="1000"/>
                    <a:pt x="2687" y="1237"/>
                    <a:pt x="2637" y="1437"/>
                  </a:cubicBezTo>
                  <a:cubicBezTo>
                    <a:pt x="2599" y="1649"/>
                    <a:pt x="2487" y="1837"/>
                    <a:pt x="2362" y="1962"/>
                  </a:cubicBezTo>
                  <a:cubicBezTo>
                    <a:pt x="2280" y="2049"/>
                    <a:pt x="2189" y="2108"/>
                    <a:pt x="2092" y="2151"/>
                  </a:cubicBezTo>
                  <a:lnTo>
                    <a:pt x="2092" y="2151"/>
                  </a:lnTo>
                  <a:cubicBezTo>
                    <a:pt x="2050" y="2150"/>
                    <a:pt x="2007" y="2149"/>
                    <a:pt x="1962" y="2149"/>
                  </a:cubicBezTo>
                  <a:cubicBezTo>
                    <a:pt x="1962" y="2164"/>
                    <a:pt x="1962" y="2174"/>
                    <a:pt x="1967" y="2199"/>
                  </a:cubicBezTo>
                  <a:lnTo>
                    <a:pt x="1967" y="2199"/>
                  </a:lnTo>
                  <a:cubicBezTo>
                    <a:pt x="1877" y="2228"/>
                    <a:pt x="1783" y="2250"/>
                    <a:pt x="1687" y="2274"/>
                  </a:cubicBezTo>
                  <a:cubicBezTo>
                    <a:pt x="1937" y="2337"/>
                    <a:pt x="2199" y="2299"/>
                    <a:pt x="2449" y="2362"/>
                  </a:cubicBezTo>
                  <a:cubicBezTo>
                    <a:pt x="2574" y="2399"/>
                    <a:pt x="2637" y="2437"/>
                    <a:pt x="2687" y="2474"/>
                  </a:cubicBezTo>
                  <a:cubicBezTo>
                    <a:pt x="2762" y="2549"/>
                    <a:pt x="2762" y="2599"/>
                    <a:pt x="2762" y="2599"/>
                  </a:cubicBezTo>
                  <a:lnTo>
                    <a:pt x="2762" y="2649"/>
                  </a:lnTo>
                  <a:cubicBezTo>
                    <a:pt x="2762" y="2674"/>
                    <a:pt x="2762" y="2724"/>
                    <a:pt x="2749" y="2786"/>
                  </a:cubicBezTo>
                  <a:cubicBezTo>
                    <a:pt x="2724" y="2911"/>
                    <a:pt x="2624" y="3086"/>
                    <a:pt x="2474" y="3249"/>
                  </a:cubicBezTo>
                  <a:cubicBezTo>
                    <a:pt x="2324" y="3424"/>
                    <a:pt x="2124" y="3599"/>
                    <a:pt x="1887" y="3736"/>
                  </a:cubicBezTo>
                  <a:cubicBezTo>
                    <a:pt x="1673" y="3867"/>
                    <a:pt x="1413" y="3987"/>
                    <a:pt x="1172" y="3987"/>
                  </a:cubicBezTo>
                  <a:cubicBezTo>
                    <a:pt x="1172" y="3987"/>
                    <a:pt x="1171" y="3987"/>
                    <a:pt x="1171" y="3987"/>
                  </a:cubicBezTo>
                  <a:lnTo>
                    <a:pt x="1171" y="3987"/>
                  </a:lnTo>
                  <a:cubicBezTo>
                    <a:pt x="1160" y="3982"/>
                    <a:pt x="1148" y="3978"/>
                    <a:pt x="1137" y="3973"/>
                  </a:cubicBezTo>
                  <a:cubicBezTo>
                    <a:pt x="1136" y="3977"/>
                    <a:pt x="1134" y="3981"/>
                    <a:pt x="1132" y="3986"/>
                  </a:cubicBezTo>
                  <a:lnTo>
                    <a:pt x="1132" y="3986"/>
                  </a:lnTo>
                  <a:lnTo>
                    <a:pt x="800" y="3961"/>
                  </a:lnTo>
                  <a:lnTo>
                    <a:pt x="1112" y="4086"/>
                  </a:lnTo>
                  <a:cubicBezTo>
                    <a:pt x="1175" y="4098"/>
                    <a:pt x="1237" y="4123"/>
                    <a:pt x="1287" y="4161"/>
                  </a:cubicBezTo>
                  <a:cubicBezTo>
                    <a:pt x="1325" y="4186"/>
                    <a:pt x="1375" y="4223"/>
                    <a:pt x="1375" y="4273"/>
                  </a:cubicBezTo>
                  <a:cubicBezTo>
                    <a:pt x="1375" y="4298"/>
                    <a:pt x="1350" y="4361"/>
                    <a:pt x="1300" y="4398"/>
                  </a:cubicBezTo>
                  <a:lnTo>
                    <a:pt x="1162" y="4486"/>
                  </a:lnTo>
                  <a:cubicBezTo>
                    <a:pt x="950" y="4598"/>
                    <a:pt x="750" y="4661"/>
                    <a:pt x="575" y="4711"/>
                  </a:cubicBezTo>
                  <a:cubicBezTo>
                    <a:pt x="413" y="4748"/>
                    <a:pt x="250" y="4773"/>
                    <a:pt x="163" y="4773"/>
                  </a:cubicBezTo>
                  <a:cubicBezTo>
                    <a:pt x="63" y="4773"/>
                    <a:pt x="0" y="4748"/>
                    <a:pt x="0" y="4748"/>
                  </a:cubicBezTo>
                  <a:lnTo>
                    <a:pt x="0" y="4748"/>
                  </a:lnTo>
                  <a:cubicBezTo>
                    <a:pt x="0" y="4748"/>
                    <a:pt x="50" y="4773"/>
                    <a:pt x="163" y="4786"/>
                  </a:cubicBezTo>
                  <a:cubicBezTo>
                    <a:pt x="185" y="4789"/>
                    <a:pt x="211" y="4790"/>
                    <a:pt x="241" y="4790"/>
                  </a:cubicBezTo>
                  <a:cubicBezTo>
                    <a:pt x="331" y="4790"/>
                    <a:pt x="453" y="4776"/>
                    <a:pt x="575" y="4748"/>
                  </a:cubicBezTo>
                  <a:cubicBezTo>
                    <a:pt x="763" y="4723"/>
                    <a:pt x="975" y="4661"/>
                    <a:pt x="1187" y="4548"/>
                  </a:cubicBezTo>
                  <a:cubicBezTo>
                    <a:pt x="1237" y="4523"/>
                    <a:pt x="1300" y="4486"/>
                    <a:pt x="1350" y="4436"/>
                  </a:cubicBezTo>
                  <a:cubicBezTo>
                    <a:pt x="1412" y="4411"/>
                    <a:pt x="1450" y="4348"/>
                    <a:pt x="1450" y="4248"/>
                  </a:cubicBezTo>
                  <a:cubicBezTo>
                    <a:pt x="1450" y="4161"/>
                    <a:pt x="1387" y="4111"/>
                    <a:pt x="1325" y="4061"/>
                  </a:cubicBezTo>
                  <a:cubicBezTo>
                    <a:pt x="1324" y="4061"/>
                    <a:pt x="1324" y="4060"/>
                    <a:pt x="1323" y="4060"/>
                  </a:cubicBezTo>
                  <a:lnTo>
                    <a:pt x="1323" y="4060"/>
                  </a:lnTo>
                  <a:cubicBezTo>
                    <a:pt x="1401" y="4048"/>
                    <a:pt x="1477" y="4025"/>
                    <a:pt x="1550" y="3998"/>
                  </a:cubicBezTo>
                  <a:cubicBezTo>
                    <a:pt x="1687" y="3961"/>
                    <a:pt x="1812" y="3898"/>
                    <a:pt x="1937" y="3811"/>
                  </a:cubicBezTo>
                  <a:cubicBezTo>
                    <a:pt x="2187" y="3674"/>
                    <a:pt x="2412" y="3499"/>
                    <a:pt x="2562" y="3311"/>
                  </a:cubicBezTo>
                  <a:cubicBezTo>
                    <a:pt x="2724" y="3149"/>
                    <a:pt x="2824" y="2961"/>
                    <a:pt x="2874" y="2799"/>
                  </a:cubicBezTo>
                  <a:cubicBezTo>
                    <a:pt x="2887" y="2724"/>
                    <a:pt x="2887" y="2662"/>
                    <a:pt x="2887" y="2612"/>
                  </a:cubicBezTo>
                  <a:cubicBezTo>
                    <a:pt x="2874" y="2562"/>
                    <a:pt x="2874" y="2537"/>
                    <a:pt x="2874" y="2537"/>
                  </a:cubicBezTo>
                  <a:cubicBezTo>
                    <a:pt x="2874" y="2537"/>
                    <a:pt x="2874" y="2524"/>
                    <a:pt x="2862" y="2487"/>
                  </a:cubicBezTo>
                  <a:cubicBezTo>
                    <a:pt x="2862" y="2474"/>
                    <a:pt x="2849" y="2462"/>
                    <a:pt x="2824" y="2424"/>
                  </a:cubicBezTo>
                  <a:cubicBezTo>
                    <a:pt x="2812" y="2399"/>
                    <a:pt x="2787" y="2362"/>
                    <a:pt x="2749" y="2337"/>
                  </a:cubicBezTo>
                  <a:cubicBezTo>
                    <a:pt x="2687" y="2287"/>
                    <a:pt x="2574" y="2224"/>
                    <a:pt x="2449" y="2187"/>
                  </a:cubicBezTo>
                  <a:cubicBezTo>
                    <a:pt x="2393" y="2175"/>
                    <a:pt x="2329" y="2167"/>
                    <a:pt x="2257" y="2161"/>
                  </a:cubicBezTo>
                  <a:lnTo>
                    <a:pt x="2257" y="2161"/>
                  </a:lnTo>
                  <a:cubicBezTo>
                    <a:pt x="2313" y="2124"/>
                    <a:pt x="2370" y="2079"/>
                    <a:pt x="2424" y="2024"/>
                  </a:cubicBezTo>
                  <a:cubicBezTo>
                    <a:pt x="2562" y="1862"/>
                    <a:pt x="2674" y="1662"/>
                    <a:pt x="2712" y="1425"/>
                  </a:cubicBezTo>
                  <a:cubicBezTo>
                    <a:pt x="2749" y="1300"/>
                    <a:pt x="2749" y="1187"/>
                    <a:pt x="2737" y="1062"/>
                  </a:cubicBezTo>
                  <a:cubicBezTo>
                    <a:pt x="2712" y="937"/>
                    <a:pt x="2649" y="812"/>
                    <a:pt x="2574" y="737"/>
                  </a:cubicBezTo>
                  <a:cubicBezTo>
                    <a:pt x="2487" y="662"/>
                    <a:pt x="2374" y="612"/>
                    <a:pt x="2262" y="612"/>
                  </a:cubicBezTo>
                  <a:cubicBezTo>
                    <a:pt x="2244" y="610"/>
                    <a:pt x="2225" y="609"/>
                    <a:pt x="2207" y="609"/>
                  </a:cubicBezTo>
                  <a:cubicBezTo>
                    <a:pt x="2191" y="609"/>
                    <a:pt x="2175" y="610"/>
                    <a:pt x="2159" y="611"/>
                  </a:cubicBezTo>
                  <a:lnTo>
                    <a:pt x="2159" y="611"/>
                  </a:lnTo>
                  <a:cubicBezTo>
                    <a:pt x="2178" y="597"/>
                    <a:pt x="2196" y="582"/>
                    <a:pt x="2213" y="56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3"/>
            <p:cNvSpPr/>
            <p:nvPr/>
          </p:nvSpPr>
          <p:spPr>
            <a:xfrm>
              <a:off x="6734449" y="2548913"/>
              <a:ext cx="104993" cy="47937"/>
            </a:xfrm>
            <a:custGeom>
              <a:avLst/>
              <a:gdLst/>
              <a:ahLst/>
              <a:cxnLst/>
              <a:rect l="l" t="t" r="r" b="b"/>
              <a:pathLst>
                <a:path w="1163" h="531" extrusionOk="0">
                  <a:moveTo>
                    <a:pt x="1029" y="1"/>
                  </a:moveTo>
                  <a:cubicBezTo>
                    <a:pt x="1008" y="1"/>
                    <a:pt x="986" y="2"/>
                    <a:pt x="962" y="5"/>
                  </a:cubicBezTo>
                  <a:cubicBezTo>
                    <a:pt x="875" y="18"/>
                    <a:pt x="787" y="80"/>
                    <a:pt x="812" y="130"/>
                  </a:cubicBezTo>
                  <a:cubicBezTo>
                    <a:pt x="822" y="169"/>
                    <a:pt x="868" y="185"/>
                    <a:pt x="934" y="185"/>
                  </a:cubicBezTo>
                  <a:cubicBezTo>
                    <a:pt x="954" y="185"/>
                    <a:pt x="976" y="183"/>
                    <a:pt x="1000" y="180"/>
                  </a:cubicBezTo>
                  <a:cubicBezTo>
                    <a:pt x="1100" y="168"/>
                    <a:pt x="1162" y="105"/>
                    <a:pt x="1150" y="55"/>
                  </a:cubicBezTo>
                  <a:cubicBezTo>
                    <a:pt x="1140" y="17"/>
                    <a:pt x="1094" y="1"/>
                    <a:pt x="1029" y="1"/>
                  </a:cubicBezTo>
                  <a:close/>
                  <a:moveTo>
                    <a:pt x="512" y="108"/>
                  </a:moveTo>
                  <a:cubicBezTo>
                    <a:pt x="442" y="108"/>
                    <a:pt x="344" y="138"/>
                    <a:pt x="250" y="193"/>
                  </a:cubicBezTo>
                  <a:cubicBezTo>
                    <a:pt x="88" y="293"/>
                    <a:pt x="0" y="418"/>
                    <a:pt x="38" y="493"/>
                  </a:cubicBezTo>
                  <a:cubicBezTo>
                    <a:pt x="58" y="518"/>
                    <a:pt x="96" y="531"/>
                    <a:pt x="145" y="531"/>
                  </a:cubicBezTo>
                  <a:cubicBezTo>
                    <a:pt x="217" y="531"/>
                    <a:pt x="311" y="502"/>
                    <a:pt x="400" y="443"/>
                  </a:cubicBezTo>
                  <a:cubicBezTo>
                    <a:pt x="563" y="355"/>
                    <a:pt x="650" y="205"/>
                    <a:pt x="600" y="143"/>
                  </a:cubicBezTo>
                  <a:cubicBezTo>
                    <a:pt x="586" y="119"/>
                    <a:pt x="554" y="108"/>
                    <a:pt x="512" y="108"/>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3"/>
            <p:cNvSpPr/>
            <p:nvPr/>
          </p:nvSpPr>
          <p:spPr>
            <a:xfrm>
              <a:off x="7024325" y="2360237"/>
              <a:ext cx="72312" cy="90187"/>
            </a:xfrm>
            <a:custGeom>
              <a:avLst/>
              <a:gdLst/>
              <a:ahLst/>
              <a:cxnLst/>
              <a:rect l="l" t="t" r="r" b="b"/>
              <a:pathLst>
                <a:path w="801" h="999" extrusionOk="0">
                  <a:moveTo>
                    <a:pt x="686" y="1"/>
                  </a:moveTo>
                  <a:cubicBezTo>
                    <a:pt x="603" y="1"/>
                    <a:pt x="502" y="94"/>
                    <a:pt x="438" y="234"/>
                  </a:cubicBezTo>
                  <a:cubicBezTo>
                    <a:pt x="363" y="409"/>
                    <a:pt x="363" y="571"/>
                    <a:pt x="438" y="596"/>
                  </a:cubicBezTo>
                  <a:cubicBezTo>
                    <a:pt x="448" y="601"/>
                    <a:pt x="460" y="604"/>
                    <a:pt x="472" y="604"/>
                  </a:cubicBezTo>
                  <a:cubicBezTo>
                    <a:pt x="547" y="604"/>
                    <a:pt x="650" y="509"/>
                    <a:pt x="725" y="359"/>
                  </a:cubicBezTo>
                  <a:cubicBezTo>
                    <a:pt x="800" y="209"/>
                    <a:pt x="800" y="34"/>
                    <a:pt x="725" y="9"/>
                  </a:cubicBezTo>
                  <a:cubicBezTo>
                    <a:pt x="713" y="3"/>
                    <a:pt x="700" y="1"/>
                    <a:pt x="686" y="1"/>
                  </a:cubicBezTo>
                  <a:close/>
                  <a:moveTo>
                    <a:pt x="253" y="712"/>
                  </a:moveTo>
                  <a:cubicBezTo>
                    <a:pt x="213" y="712"/>
                    <a:pt x="157" y="740"/>
                    <a:pt x="100" y="796"/>
                  </a:cubicBezTo>
                  <a:cubicBezTo>
                    <a:pt x="13" y="858"/>
                    <a:pt x="0" y="958"/>
                    <a:pt x="38" y="983"/>
                  </a:cubicBezTo>
                  <a:cubicBezTo>
                    <a:pt x="45" y="993"/>
                    <a:pt x="55" y="998"/>
                    <a:pt x="68" y="998"/>
                  </a:cubicBezTo>
                  <a:cubicBezTo>
                    <a:pt x="104" y="998"/>
                    <a:pt x="161" y="963"/>
                    <a:pt x="225" y="908"/>
                  </a:cubicBezTo>
                  <a:cubicBezTo>
                    <a:pt x="288" y="833"/>
                    <a:pt x="313" y="758"/>
                    <a:pt x="288" y="721"/>
                  </a:cubicBezTo>
                  <a:cubicBezTo>
                    <a:pt x="278" y="715"/>
                    <a:pt x="267" y="712"/>
                    <a:pt x="253" y="712"/>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3"/>
            <p:cNvSpPr/>
            <p:nvPr/>
          </p:nvSpPr>
          <p:spPr>
            <a:xfrm>
              <a:off x="6559584" y="2684598"/>
              <a:ext cx="363277" cy="1011198"/>
            </a:xfrm>
            <a:custGeom>
              <a:avLst/>
              <a:gdLst/>
              <a:ahLst/>
              <a:cxnLst/>
              <a:rect l="l" t="t" r="r" b="b"/>
              <a:pathLst>
                <a:path w="4024" h="11201" extrusionOk="0">
                  <a:moveTo>
                    <a:pt x="705" y="1"/>
                  </a:moveTo>
                  <a:cubicBezTo>
                    <a:pt x="584" y="1"/>
                    <a:pt x="461" y="33"/>
                    <a:pt x="338" y="102"/>
                  </a:cubicBezTo>
                  <a:cubicBezTo>
                    <a:pt x="338" y="102"/>
                    <a:pt x="1" y="1364"/>
                    <a:pt x="638" y="2688"/>
                  </a:cubicBezTo>
                  <a:cubicBezTo>
                    <a:pt x="1288" y="4013"/>
                    <a:pt x="2200" y="6849"/>
                    <a:pt x="2337" y="7486"/>
                  </a:cubicBezTo>
                  <a:cubicBezTo>
                    <a:pt x="2475" y="8123"/>
                    <a:pt x="2450" y="8811"/>
                    <a:pt x="2450" y="8811"/>
                  </a:cubicBezTo>
                  <a:cubicBezTo>
                    <a:pt x="2450" y="8811"/>
                    <a:pt x="1700" y="9310"/>
                    <a:pt x="1775" y="10023"/>
                  </a:cubicBezTo>
                  <a:cubicBezTo>
                    <a:pt x="1797" y="10233"/>
                    <a:pt x="1835" y="10307"/>
                    <a:pt x="1879" y="10307"/>
                  </a:cubicBezTo>
                  <a:cubicBezTo>
                    <a:pt x="1986" y="10307"/>
                    <a:pt x="2125" y="9860"/>
                    <a:pt x="2125" y="9860"/>
                  </a:cubicBezTo>
                  <a:cubicBezTo>
                    <a:pt x="2125" y="9860"/>
                    <a:pt x="2312" y="10997"/>
                    <a:pt x="3074" y="11185"/>
                  </a:cubicBezTo>
                  <a:cubicBezTo>
                    <a:pt x="3118" y="11196"/>
                    <a:pt x="3159" y="11201"/>
                    <a:pt x="3197" y="11201"/>
                  </a:cubicBezTo>
                  <a:cubicBezTo>
                    <a:pt x="3797" y="11201"/>
                    <a:pt x="3587" y="9873"/>
                    <a:pt x="3587" y="9873"/>
                  </a:cubicBezTo>
                  <a:lnTo>
                    <a:pt x="3587" y="9873"/>
                  </a:lnTo>
                  <a:cubicBezTo>
                    <a:pt x="3587" y="9873"/>
                    <a:pt x="3681" y="10026"/>
                    <a:pt x="3787" y="10026"/>
                  </a:cubicBezTo>
                  <a:cubicBezTo>
                    <a:pt x="3820" y="10026"/>
                    <a:pt x="3854" y="10011"/>
                    <a:pt x="3887" y="9973"/>
                  </a:cubicBezTo>
                  <a:cubicBezTo>
                    <a:pt x="4024" y="9798"/>
                    <a:pt x="3912" y="9135"/>
                    <a:pt x="3474" y="8698"/>
                  </a:cubicBezTo>
                  <a:cubicBezTo>
                    <a:pt x="3474" y="8698"/>
                    <a:pt x="3812" y="6062"/>
                    <a:pt x="3262" y="4200"/>
                  </a:cubicBezTo>
                  <a:cubicBezTo>
                    <a:pt x="2779" y="2570"/>
                    <a:pt x="1790" y="1"/>
                    <a:pt x="705"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3"/>
            <p:cNvSpPr/>
            <p:nvPr/>
          </p:nvSpPr>
          <p:spPr>
            <a:xfrm>
              <a:off x="6559584" y="2684598"/>
              <a:ext cx="363277" cy="1011198"/>
            </a:xfrm>
            <a:custGeom>
              <a:avLst/>
              <a:gdLst/>
              <a:ahLst/>
              <a:cxnLst/>
              <a:rect l="l" t="t" r="r" b="b"/>
              <a:pathLst>
                <a:path w="4024" h="11201" extrusionOk="0">
                  <a:moveTo>
                    <a:pt x="705" y="1"/>
                  </a:moveTo>
                  <a:cubicBezTo>
                    <a:pt x="584" y="1"/>
                    <a:pt x="461" y="33"/>
                    <a:pt x="338" y="102"/>
                  </a:cubicBezTo>
                  <a:cubicBezTo>
                    <a:pt x="338" y="102"/>
                    <a:pt x="1" y="1364"/>
                    <a:pt x="638" y="2688"/>
                  </a:cubicBezTo>
                  <a:cubicBezTo>
                    <a:pt x="1288" y="4013"/>
                    <a:pt x="2200" y="6849"/>
                    <a:pt x="2337" y="7486"/>
                  </a:cubicBezTo>
                  <a:cubicBezTo>
                    <a:pt x="2475" y="8123"/>
                    <a:pt x="2450" y="8811"/>
                    <a:pt x="2450" y="8811"/>
                  </a:cubicBezTo>
                  <a:cubicBezTo>
                    <a:pt x="2450" y="8811"/>
                    <a:pt x="1700" y="9310"/>
                    <a:pt x="1775" y="10023"/>
                  </a:cubicBezTo>
                  <a:cubicBezTo>
                    <a:pt x="1797" y="10233"/>
                    <a:pt x="1835" y="10307"/>
                    <a:pt x="1879" y="10307"/>
                  </a:cubicBezTo>
                  <a:cubicBezTo>
                    <a:pt x="1986" y="10307"/>
                    <a:pt x="2125" y="9860"/>
                    <a:pt x="2125" y="9860"/>
                  </a:cubicBezTo>
                  <a:cubicBezTo>
                    <a:pt x="2125" y="9860"/>
                    <a:pt x="2312" y="10997"/>
                    <a:pt x="3074" y="11185"/>
                  </a:cubicBezTo>
                  <a:cubicBezTo>
                    <a:pt x="3118" y="11196"/>
                    <a:pt x="3159" y="11201"/>
                    <a:pt x="3197" y="11201"/>
                  </a:cubicBezTo>
                  <a:cubicBezTo>
                    <a:pt x="3797" y="11201"/>
                    <a:pt x="3587" y="9873"/>
                    <a:pt x="3587" y="9873"/>
                  </a:cubicBezTo>
                  <a:lnTo>
                    <a:pt x="3587" y="9873"/>
                  </a:lnTo>
                  <a:cubicBezTo>
                    <a:pt x="3587" y="9873"/>
                    <a:pt x="3681" y="10026"/>
                    <a:pt x="3787" y="10026"/>
                  </a:cubicBezTo>
                  <a:cubicBezTo>
                    <a:pt x="3820" y="10026"/>
                    <a:pt x="3854" y="10011"/>
                    <a:pt x="3887" y="9973"/>
                  </a:cubicBezTo>
                  <a:cubicBezTo>
                    <a:pt x="4024" y="9798"/>
                    <a:pt x="3912" y="9135"/>
                    <a:pt x="3474" y="8698"/>
                  </a:cubicBezTo>
                  <a:cubicBezTo>
                    <a:pt x="3474" y="8698"/>
                    <a:pt x="3812" y="6062"/>
                    <a:pt x="3262" y="4200"/>
                  </a:cubicBezTo>
                  <a:cubicBezTo>
                    <a:pt x="2779" y="2570"/>
                    <a:pt x="1790" y="1"/>
                    <a:pt x="705"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3"/>
            <p:cNvSpPr/>
            <p:nvPr/>
          </p:nvSpPr>
          <p:spPr>
            <a:xfrm>
              <a:off x="6559584" y="2685771"/>
              <a:ext cx="356506" cy="1011198"/>
            </a:xfrm>
            <a:custGeom>
              <a:avLst/>
              <a:gdLst/>
              <a:ahLst/>
              <a:cxnLst/>
              <a:rect l="l" t="t" r="r" b="b"/>
              <a:pathLst>
                <a:path w="3949" h="11201" extrusionOk="0">
                  <a:moveTo>
                    <a:pt x="706" y="0"/>
                  </a:moveTo>
                  <a:cubicBezTo>
                    <a:pt x="588" y="0"/>
                    <a:pt x="465" y="31"/>
                    <a:pt x="338" y="101"/>
                  </a:cubicBezTo>
                  <a:cubicBezTo>
                    <a:pt x="338" y="101"/>
                    <a:pt x="1" y="1363"/>
                    <a:pt x="638" y="2688"/>
                  </a:cubicBezTo>
                  <a:cubicBezTo>
                    <a:pt x="1288" y="4025"/>
                    <a:pt x="2200" y="6848"/>
                    <a:pt x="2337" y="7486"/>
                  </a:cubicBezTo>
                  <a:cubicBezTo>
                    <a:pt x="2475" y="8123"/>
                    <a:pt x="2450" y="8810"/>
                    <a:pt x="2450" y="8810"/>
                  </a:cubicBezTo>
                  <a:cubicBezTo>
                    <a:pt x="2450" y="8810"/>
                    <a:pt x="1700" y="9310"/>
                    <a:pt x="1775" y="10035"/>
                  </a:cubicBezTo>
                  <a:cubicBezTo>
                    <a:pt x="1796" y="10239"/>
                    <a:pt x="1834" y="10311"/>
                    <a:pt x="1877" y="10311"/>
                  </a:cubicBezTo>
                  <a:cubicBezTo>
                    <a:pt x="1985" y="10311"/>
                    <a:pt x="2125" y="9860"/>
                    <a:pt x="2125" y="9860"/>
                  </a:cubicBezTo>
                  <a:cubicBezTo>
                    <a:pt x="2125" y="9860"/>
                    <a:pt x="2312" y="10997"/>
                    <a:pt x="3074" y="11184"/>
                  </a:cubicBezTo>
                  <a:cubicBezTo>
                    <a:pt x="3118" y="11195"/>
                    <a:pt x="3159" y="11200"/>
                    <a:pt x="3197" y="11200"/>
                  </a:cubicBezTo>
                  <a:cubicBezTo>
                    <a:pt x="3797" y="11200"/>
                    <a:pt x="3587" y="9872"/>
                    <a:pt x="3587" y="9872"/>
                  </a:cubicBezTo>
                  <a:lnTo>
                    <a:pt x="3587" y="9872"/>
                  </a:lnTo>
                  <a:cubicBezTo>
                    <a:pt x="3587" y="9872"/>
                    <a:pt x="3681" y="10025"/>
                    <a:pt x="3787" y="10025"/>
                  </a:cubicBezTo>
                  <a:cubicBezTo>
                    <a:pt x="3820" y="10025"/>
                    <a:pt x="3854" y="10011"/>
                    <a:pt x="3887" y="9972"/>
                  </a:cubicBezTo>
                  <a:cubicBezTo>
                    <a:pt x="3912" y="9922"/>
                    <a:pt x="3949" y="9847"/>
                    <a:pt x="3936" y="9735"/>
                  </a:cubicBezTo>
                  <a:lnTo>
                    <a:pt x="3812" y="9222"/>
                  </a:lnTo>
                  <a:cubicBezTo>
                    <a:pt x="3749" y="9060"/>
                    <a:pt x="3649" y="8898"/>
                    <a:pt x="3512" y="8748"/>
                  </a:cubicBezTo>
                  <a:cubicBezTo>
                    <a:pt x="3388" y="8890"/>
                    <a:pt x="3208" y="9053"/>
                    <a:pt x="3019" y="9053"/>
                  </a:cubicBezTo>
                  <a:cubicBezTo>
                    <a:pt x="2958" y="9053"/>
                    <a:pt x="2897" y="9037"/>
                    <a:pt x="2837" y="8998"/>
                  </a:cubicBezTo>
                  <a:cubicBezTo>
                    <a:pt x="2437" y="8735"/>
                    <a:pt x="2525" y="6761"/>
                    <a:pt x="2500" y="6236"/>
                  </a:cubicBezTo>
                  <a:cubicBezTo>
                    <a:pt x="2482" y="5974"/>
                    <a:pt x="2812" y="5914"/>
                    <a:pt x="3140" y="5914"/>
                  </a:cubicBezTo>
                  <a:cubicBezTo>
                    <a:pt x="3282" y="5914"/>
                    <a:pt x="3424" y="5925"/>
                    <a:pt x="3537" y="5936"/>
                  </a:cubicBezTo>
                  <a:cubicBezTo>
                    <a:pt x="3512" y="5474"/>
                    <a:pt x="3449" y="4999"/>
                    <a:pt x="3349" y="4562"/>
                  </a:cubicBezTo>
                  <a:cubicBezTo>
                    <a:pt x="3259" y="4765"/>
                    <a:pt x="2966" y="5242"/>
                    <a:pt x="2680" y="5242"/>
                  </a:cubicBezTo>
                  <a:cubicBezTo>
                    <a:pt x="2649" y="5242"/>
                    <a:pt x="2618" y="5236"/>
                    <a:pt x="2587" y="5224"/>
                  </a:cubicBezTo>
                  <a:cubicBezTo>
                    <a:pt x="2200" y="5049"/>
                    <a:pt x="1625" y="1963"/>
                    <a:pt x="1275" y="1163"/>
                  </a:cubicBezTo>
                  <a:cubicBezTo>
                    <a:pt x="1063" y="626"/>
                    <a:pt x="1000" y="251"/>
                    <a:pt x="975" y="51"/>
                  </a:cubicBezTo>
                  <a:cubicBezTo>
                    <a:pt x="888" y="19"/>
                    <a:pt x="798" y="0"/>
                    <a:pt x="706"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3"/>
            <p:cNvSpPr/>
            <p:nvPr/>
          </p:nvSpPr>
          <p:spPr>
            <a:xfrm>
              <a:off x="6747990" y="3146899"/>
              <a:ext cx="71139" cy="73666"/>
            </a:xfrm>
            <a:custGeom>
              <a:avLst/>
              <a:gdLst/>
              <a:ahLst/>
              <a:cxnLst/>
              <a:rect l="l" t="t" r="r" b="b"/>
              <a:pathLst>
                <a:path w="788" h="816" extrusionOk="0">
                  <a:moveTo>
                    <a:pt x="776" y="1"/>
                  </a:moveTo>
                  <a:cubicBezTo>
                    <a:pt x="739" y="1"/>
                    <a:pt x="615" y="28"/>
                    <a:pt x="500" y="91"/>
                  </a:cubicBezTo>
                  <a:cubicBezTo>
                    <a:pt x="438" y="141"/>
                    <a:pt x="375" y="191"/>
                    <a:pt x="325" y="216"/>
                  </a:cubicBezTo>
                  <a:lnTo>
                    <a:pt x="263" y="279"/>
                  </a:lnTo>
                  <a:cubicBezTo>
                    <a:pt x="263" y="279"/>
                    <a:pt x="238" y="316"/>
                    <a:pt x="200" y="366"/>
                  </a:cubicBezTo>
                  <a:cubicBezTo>
                    <a:pt x="175" y="403"/>
                    <a:pt x="125" y="478"/>
                    <a:pt x="100" y="528"/>
                  </a:cubicBezTo>
                  <a:cubicBezTo>
                    <a:pt x="38" y="678"/>
                    <a:pt x="0" y="816"/>
                    <a:pt x="13" y="816"/>
                  </a:cubicBezTo>
                  <a:cubicBezTo>
                    <a:pt x="38" y="816"/>
                    <a:pt x="75" y="678"/>
                    <a:pt x="163" y="566"/>
                  </a:cubicBezTo>
                  <a:cubicBezTo>
                    <a:pt x="200" y="503"/>
                    <a:pt x="250" y="441"/>
                    <a:pt x="288" y="403"/>
                  </a:cubicBezTo>
                  <a:lnTo>
                    <a:pt x="350" y="354"/>
                  </a:lnTo>
                  <a:lnTo>
                    <a:pt x="413" y="291"/>
                  </a:lnTo>
                  <a:cubicBezTo>
                    <a:pt x="438" y="254"/>
                    <a:pt x="500" y="204"/>
                    <a:pt x="550" y="166"/>
                  </a:cubicBezTo>
                  <a:cubicBezTo>
                    <a:pt x="662" y="66"/>
                    <a:pt x="787" y="16"/>
                    <a:pt x="787" y="4"/>
                  </a:cubicBezTo>
                  <a:cubicBezTo>
                    <a:pt x="787" y="2"/>
                    <a:pt x="783" y="1"/>
                    <a:pt x="776"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3"/>
            <p:cNvSpPr/>
            <p:nvPr/>
          </p:nvSpPr>
          <p:spPr>
            <a:xfrm>
              <a:off x="6758101" y="3163690"/>
              <a:ext cx="61028" cy="39993"/>
            </a:xfrm>
            <a:custGeom>
              <a:avLst/>
              <a:gdLst/>
              <a:ahLst/>
              <a:cxnLst/>
              <a:rect l="l" t="t" r="r" b="b"/>
              <a:pathLst>
                <a:path w="676" h="443" extrusionOk="0">
                  <a:moveTo>
                    <a:pt x="658" y="0"/>
                  </a:moveTo>
                  <a:cubicBezTo>
                    <a:pt x="625" y="0"/>
                    <a:pt x="547" y="14"/>
                    <a:pt x="463" y="43"/>
                  </a:cubicBezTo>
                  <a:cubicBezTo>
                    <a:pt x="363" y="68"/>
                    <a:pt x="263" y="118"/>
                    <a:pt x="263" y="118"/>
                  </a:cubicBezTo>
                  <a:cubicBezTo>
                    <a:pt x="263" y="118"/>
                    <a:pt x="176" y="180"/>
                    <a:pt x="113" y="255"/>
                  </a:cubicBezTo>
                  <a:cubicBezTo>
                    <a:pt x="51" y="355"/>
                    <a:pt x="1" y="442"/>
                    <a:pt x="13" y="442"/>
                  </a:cubicBezTo>
                  <a:cubicBezTo>
                    <a:pt x="26" y="442"/>
                    <a:pt x="76" y="367"/>
                    <a:pt x="151" y="305"/>
                  </a:cubicBezTo>
                  <a:cubicBezTo>
                    <a:pt x="238" y="242"/>
                    <a:pt x="313" y="192"/>
                    <a:pt x="313" y="192"/>
                  </a:cubicBezTo>
                  <a:cubicBezTo>
                    <a:pt x="313" y="192"/>
                    <a:pt x="388" y="143"/>
                    <a:pt x="488" y="105"/>
                  </a:cubicBezTo>
                  <a:cubicBezTo>
                    <a:pt x="575" y="55"/>
                    <a:pt x="675" y="18"/>
                    <a:pt x="675" y="5"/>
                  </a:cubicBezTo>
                  <a:cubicBezTo>
                    <a:pt x="675" y="2"/>
                    <a:pt x="669" y="0"/>
                    <a:pt x="658"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3"/>
            <p:cNvSpPr/>
            <p:nvPr/>
          </p:nvSpPr>
          <p:spPr>
            <a:xfrm>
              <a:off x="6637402" y="2706174"/>
              <a:ext cx="61028" cy="68882"/>
            </a:xfrm>
            <a:custGeom>
              <a:avLst/>
              <a:gdLst/>
              <a:ahLst/>
              <a:cxnLst/>
              <a:rect l="l" t="t" r="r" b="b"/>
              <a:pathLst>
                <a:path w="676" h="763" extrusionOk="0">
                  <a:moveTo>
                    <a:pt x="312" y="327"/>
                  </a:moveTo>
                  <a:lnTo>
                    <a:pt x="312" y="327"/>
                  </a:lnTo>
                  <a:cubicBezTo>
                    <a:pt x="315" y="343"/>
                    <a:pt x="324" y="361"/>
                    <a:pt x="338" y="375"/>
                  </a:cubicBezTo>
                  <a:lnTo>
                    <a:pt x="367" y="390"/>
                  </a:lnTo>
                  <a:lnTo>
                    <a:pt x="367" y="390"/>
                  </a:lnTo>
                  <a:cubicBezTo>
                    <a:pt x="353" y="376"/>
                    <a:pt x="339" y="359"/>
                    <a:pt x="326" y="338"/>
                  </a:cubicBezTo>
                  <a:cubicBezTo>
                    <a:pt x="320" y="335"/>
                    <a:pt x="316" y="331"/>
                    <a:pt x="312" y="327"/>
                  </a:cubicBezTo>
                  <a:close/>
                  <a:moveTo>
                    <a:pt x="367" y="390"/>
                  </a:moveTo>
                  <a:cubicBezTo>
                    <a:pt x="417" y="438"/>
                    <a:pt x="463" y="438"/>
                    <a:pt x="463" y="438"/>
                  </a:cubicBezTo>
                  <a:lnTo>
                    <a:pt x="367" y="390"/>
                  </a:lnTo>
                  <a:close/>
                  <a:moveTo>
                    <a:pt x="113" y="0"/>
                  </a:moveTo>
                  <a:cubicBezTo>
                    <a:pt x="113" y="0"/>
                    <a:pt x="101" y="0"/>
                    <a:pt x="63" y="13"/>
                  </a:cubicBezTo>
                  <a:cubicBezTo>
                    <a:pt x="38" y="13"/>
                    <a:pt x="1" y="63"/>
                    <a:pt x="1" y="113"/>
                  </a:cubicBezTo>
                  <a:cubicBezTo>
                    <a:pt x="1" y="200"/>
                    <a:pt x="63" y="325"/>
                    <a:pt x="151" y="425"/>
                  </a:cubicBezTo>
                  <a:cubicBezTo>
                    <a:pt x="226" y="525"/>
                    <a:pt x="313" y="612"/>
                    <a:pt x="401" y="675"/>
                  </a:cubicBezTo>
                  <a:cubicBezTo>
                    <a:pt x="438" y="700"/>
                    <a:pt x="476" y="712"/>
                    <a:pt x="501" y="737"/>
                  </a:cubicBezTo>
                  <a:cubicBezTo>
                    <a:pt x="526" y="750"/>
                    <a:pt x="563" y="762"/>
                    <a:pt x="563" y="762"/>
                  </a:cubicBezTo>
                  <a:lnTo>
                    <a:pt x="613" y="762"/>
                  </a:lnTo>
                  <a:cubicBezTo>
                    <a:pt x="613" y="762"/>
                    <a:pt x="638" y="750"/>
                    <a:pt x="638" y="737"/>
                  </a:cubicBezTo>
                  <a:cubicBezTo>
                    <a:pt x="638" y="712"/>
                    <a:pt x="651" y="700"/>
                    <a:pt x="651" y="687"/>
                  </a:cubicBezTo>
                  <a:cubicBezTo>
                    <a:pt x="663" y="675"/>
                    <a:pt x="663" y="675"/>
                    <a:pt x="663" y="650"/>
                  </a:cubicBezTo>
                  <a:cubicBezTo>
                    <a:pt x="675" y="625"/>
                    <a:pt x="675" y="612"/>
                    <a:pt x="675" y="575"/>
                  </a:cubicBezTo>
                  <a:cubicBezTo>
                    <a:pt x="675" y="487"/>
                    <a:pt x="651" y="338"/>
                    <a:pt x="538" y="250"/>
                  </a:cubicBezTo>
                  <a:lnTo>
                    <a:pt x="451" y="200"/>
                  </a:lnTo>
                  <a:cubicBezTo>
                    <a:pt x="425" y="191"/>
                    <a:pt x="405" y="177"/>
                    <a:pt x="379" y="177"/>
                  </a:cubicBezTo>
                  <a:cubicBezTo>
                    <a:pt x="367" y="177"/>
                    <a:pt x="354" y="180"/>
                    <a:pt x="338" y="188"/>
                  </a:cubicBezTo>
                  <a:cubicBezTo>
                    <a:pt x="326" y="188"/>
                    <a:pt x="301" y="200"/>
                    <a:pt x="288" y="213"/>
                  </a:cubicBezTo>
                  <a:lnTo>
                    <a:pt x="288" y="263"/>
                  </a:lnTo>
                  <a:cubicBezTo>
                    <a:pt x="288" y="282"/>
                    <a:pt x="296" y="310"/>
                    <a:pt x="312" y="327"/>
                  </a:cubicBezTo>
                  <a:lnTo>
                    <a:pt x="312" y="327"/>
                  </a:lnTo>
                  <a:cubicBezTo>
                    <a:pt x="306" y="300"/>
                    <a:pt x="315" y="275"/>
                    <a:pt x="338" y="275"/>
                  </a:cubicBezTo>
                  <a:cubicBezTo>
                    <a:pt x="363" y="275"/>
                    <a:pt x="438" y="313"/>
                    <a:pt x="476" y="338"/>
                  </a:cubicBezTo>
                  <a:cubicBezTo>
                    <a:pt x="551" y="413"/>
                    <a:pt x="563" y="550"/>
                    <a:pt x="563" y="625"/>
                  </a:cubicBezTo>
                  <a:cubicBezTo>
                    <a:pt x="551" y="637"/>
                    <a:pt x="551" y="650"/>
                    <a:pt x="551" y="675"/>
                  </a:cubicBezTo>
                  <a:lnTo>
                    <a:pt x="551" y="680"/>
                  </a:lnTo>
                  <a:cubicBezTo>
                    <a:pt x="548" y="680"/>
                    <a:pt x="544" y="678"/>
                    <a:pt x="538" y="675"/>
                  </a:cubicBezTo>
                  <a:cubicBezTo>
                    <a:pt x="501" y="675"/>
                    <a:pt x="476" y="650"/>
                    <a:pt x="438" y="625"/>
                  </a:cubicBezTo>
                  <a:cubicBezTo>
                    <a:pt x="363" y="575"/>
                    <a:pt x="276" y="500"/>
                    <a:pt x="188" y="400"/>
                  </a:cubicBezTo>
                  <a:cubicBezTo>
                    <a:pt x="113" y="313"/>
                    <a:pt x="38" y="200"/>
                    <a:pt x="38" y="125"/>
                  </a:cubicBezTo>
                  <a:cubicBezTo>
                    <a:pt x="38" y="25"/>
                    <a:pt x="126" y="13"/>
                    <a:pt x="113"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3"/>
            <p:cNvSpPr/>
            <p:nvPr/>
          </p:nvSpPr>
          <p:spPr>
            <a:xfrm>
              <a:off x="6751330" y="3554403"/>
              <a:ext cx="71139" cy="141375"/>
            </a:xfrm>
            <a:custGeom>
              <a:avLst/>
              <a:gdLst/>
              <a:ahLst/>
              <a:cxnLst/>
              <a:rect l="l" t="t" r="r" b="b"/>
              <a:pathLst>
                <a:path w="788" h="1566" extrusionOk="0">
                  <a:moveTo>
                    <a:pt x="13" y="0"/>
                  </a:moveTo>
                  <a:cubicBezTo>
                    <a:pt x="13" y="0"/>
                    <a:pt x="1" y="238"/>
                    <a:pt x="38" y="463"/>
                  </a:cubicBezTo>
                  <a:cubicBezTo>
                    <a:pt x="76" y="563"/>
                    <a:pt x="101" y="675"/>
                    <a:pt x="138" y="750"/>
                  </a:cubicBezTo>
                  <a:lnTo>
                    <a:pt x="188" y="900"/>
                  </a:lnTo>
                  <a:cubicBezTo>
                    <a:pt x="188" y="900"/>
                    <a:pt x="213" y="937"/>
                    <a:pt x="263" y="1012"/>
                  </a:cubicBezTo>
                  <a:cubicBezTo>
                    <a:pt x="288" y="1100"/>
                    <a:pt x="376" y="1187"/>
                    <a:pt x="438" y="1287"/>
                  </a:cubicBezTo>
                  <a:cubicBezTo>
                    <a:pt x="576" y="1437"/>
                    <a:pt x="756" y="1565"/>
                    <a:pt x="784" y="1565"/>
                  </a:cubicBezTo>
                  <a:cubicBezTo>
                    <a:pt x="787" y="1565"/>
                    <a:pt x="788" y="1564"/>
                    <a:pt x="788" y="1562"/>
                  </a:cubicBezTo>
                  <a:cubicBezTo>
                    <a:pt x="788" y="1550"/>
                    <a:pt x="625" y="1425"/>
                    <a:pt x="501" y="1237"/>
                  </a:cubicBezTo>
                  <a:cubicBezTo>
                    <a:pt x="438" y="1137"/>
                    <a:pt x="376" y="1050"/>
                    <a:pt x="338" y="975"/>
                  </a:cubicBezTo>
                  <a:cubicBezTo>
                    <a:pt x="313" y="887"/>
                    <a:pt x="276" y="850"/>
                    <a:pt x="276" y="850"/>
                  </a:cubicBezTo>
                  <a:cubicBezTo>
                    <a:pt x="276" y="850"/>
                    <a:pt x="251" y="800"/>
                    <a:pt x="213" y="725"/>
                  </a:cubicBezTo>
                  <a:cubicBezTo>
                    <a:pt x="163" y="650"/>
                    <a:pt x="138" y="550"/>
                    <a:pt x="101" y="438"/>
                  </a:cubicBezTo>
                  <a:cubicBezTo>
                    <a:pt x="38" y="225"/>
                    <a:pt x="26" y="0"/>
                    <a:pt x="13"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3"/>
            <p:cNvSpPr/>
            <p:nvPr/>
          </p:nvSpPr>
          <p:spPr>
            <a:xfrm>
              <a:off x="6793128" y="3589340"/>
              <a:ext cx="54166" cy="99486"/>
            </a:xfrm>
            <a:custGeom>
              <a:avLst/>
              <a:gdLst/>
              <a:ahLst/>
              <a:cxnLst/>
              <a:rect l="l" t="t" r="r" b="b"/>
              <a:pathLst>
                <a:path w="600" h="1102" extrusionOk="0">
                  <a:moveTo>
                    <a:pt x="13" y="1"/>
                  </a:moveTo>
                  <a:cubicBezTo>
                    <a:pt x="0" y="1"/>
                    <a:pt x="0" y="163"/>
                    <a:pt x="50" y="313"/>
                  </a:cubicBezTo>
                  <a:cubicBezTo>
                    <a:pt x="100" y="475"/>
                    <a:pt x="162" y="613"/>
                    <a:pt x="162" y="613"/>
                  </a:cubicBezTo>
                  <a:cubicBezTo>
                    <a:pt x="162" y="613"/>
                    <a:pt x="175" y="663"/>
                    <a:pt x="200" y="713"/>
                  </a:cubicBezTo>
                  <a:cubicBezTo>
                    <a:pt x="225" y="775"/>
                    <a:pt x="287" y="838"/>
                    <a:pt x="325" y="900"/>
                  </a:cubicBezTo>
                  <a:cubicBezTo>
                    <a:pt x="430" y="1017"/>
                    <a:pt x="557" y="1101"/>
                    <a:pt x="573" y="1101"/>
                  </a:cubicBezTo>
                  <a:cubicBezTo>
                    <a:pt x="574" y="1101"/>
                    <a:pt x="575" y="1101"/>
                    <a:pt x="575" y="1100"/>
                  </a:cubicBezTo>
                  <a:cubicBezTo>
                    <a:pt x="600" y="1100"/>
                    <a:pt x="475" y="988"/>
                    <a:pt x="387" y="850"/>
                  </a:cubicBezTo>
                  <a:cubicBezTo>
                    <a:pt x="337" y="775"/>
                    <a:pt x="312" y="713"/>
                    <a:pt x="275" y="663"/>
                  </a:cubicBezTo>
                  <a:cubicBezTo>
                    <a:pt x="250" y="613"/>
                    <a:pt x="237" y="588"/>
                    <a:pt x="237" y="588"/>
                  </a:cubicBezTo>
                  <a:lnTo>
                    <a:pt x="113" y="300"/>
                  </a:lnTo>
                  <a:cubicBezTo>
                    <a:pt x="63" y="163"/>
                    <a:pt x="38" y="1"/>
                    <a:pt x="13"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3"/>
            <p:cNvSpPr/>
            <p:nvPr/>
          </p:nvSpPr>
          <p:spPr>
            <a:xfrm>
              <a:off x="6829148" y="3591597"/>
              <a:ext cx="44146" cy="82423"/>
            </a:xfrm>
            <a:custGeom>
              <a:avLst/>
              <a:gdLst/>
              <a:ahLst/>
              <a:cxnLst/>
              <a:rect l="l" t="t" r="r" b="b"/>
              <a:pathLst>
                <a:path w="489" h="913" extrusionOk="0">
                  <a:moveTo>
                    <a:pt x="38" y="1"/>
                  </a:moveTo>
                  <a:cubicBezTo>
                    <a:pt x="26" y="1"/>
                    <a:pt x="1" y="138"/>
                    <a:pt x="38" y="275"/>
                  </a:cubicBezTo>
                  <a:cubicBezTo>
                    <a:pt x="51" y="425"/>
                    <a:pt x="101" y="550"/>
                    <a:pt x="101" y="550"/>
                  </a:cubicBezTo>
                  <a:cubicBezTo>
                    <a:pt x="101" y="550"/>
                    <a:pt x="151" y="663"/>
                    <a:pt x="238" y="775"/>
                  </a:cubicBezTo>
                  <a:cubicBezTo>
                    <a:pt x="288" y="838"/>
                    <a:pt x="351" y="888"/>
                    <a:pt x="401" y="900"/>
                  </a:cubicBezTo>
                  <a:cubicBezTo>
                    <a:pt x="413" y="913"/>
                    <a:pt x="413" y="913"/>
                    <a:pt x="426" y="913"/>
                  </a:cubicBezTo>
                  <a:lnTo>
                    <a:pt x="488" y="913"/>
                  </a:lnTo>
                  <a:cubicBezTo>
                    <a:pt x="488" y="913"/>
                    <a:pt x="476" y="913"/>
                    <a:pt x="488" y="888"/>
                  </a:cubicBezTo>
                  <a:lnTo>
                    <a:pt x="463" y="888"/>
                  </a:lnTo>
                  <a:cubicBezTo>
                    <a:pt x="451" y="888"/>
                    <a:pt x="451" y="875"/>
                    <a:pt x="426" y="875"/>
                  </a:cubicBezTo>
                  <a:cubicBezTo>
                    <a:pt x="388" y="863"/>
                    <a:pt x="338" y="813"/>
                    <a:pt x="301" y="750"/>
                  </a:cubicBezTo>
                  <a:cubicBezTo>
                    <a:pt x="238" y="638"/>
                    <a:pt x="188" y="513"/>
                    <a:pt x="188" y="513"/>
                  </a:cubicBezTo>
                  <a:cubicBezTo>
                    <a:pt x="188" y="513"/>
                    <a:pt x="138" y="388"/>
                    <a:pt x="101" y="263"/>
                  </a:cubicBezTo>
                  <a:cubicBezTo>
                    <a:pt x="51" y="138"/>
                    <a:pt x="51" y="1"/>
                    <a:pt x="38"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3"/>
            <p:cNvSpPr/>
            <p:nvPr/>
          </p:nvSpPr>
          <p:spPr>
            <a:xfrm>
              <a:off x="6875460" y="3561174"/>
              <a:ext cx="13632" cy="91451"/>
            </a:xfrm>
            <a:custGeom>
              <a:avLst/>
              <a:gdLst/>
              <a:ahLst/>
              <a:cxnLst/>
              <a:rect l="l" t="t" r="r" b="b"/>
              <a:pathLst>
                <a:path w="151" h="1013" extrusionOk="0">
                  <a:moveTo>
                    <a:pt x="13" y="0"/>
                  </a:moveTo>
                  <a:lnTo>
                    <a:pt x="13" y="0"/>
                  </a:lnTo>
                  <a:cubicBezTo>
                    <a:pt x="0" y="0"/>
                    <a:pt x="25" y="138"/>
                    <a:pt x="38" y="263"/>
                  </a:cubicBezTo>
                  <a:cubicBezTo>
                    <a:pt x="63" y="388"/>
                    <a:pt x="63" y="513"/>
                    <a:pt x="63" y="513"/>
                  </a:cubicBezTo>
                  <a:cubicBezTo>
                    <a:pt x="63" y="513"/>
                    <a:pt x="75" y="637"/>
                    <a:pt x="75" y="762"/>
                  </a:cubicBezTo>
                  <a:cubicBezTo>
                    <a:pt x="63" y="887"/>
                    <a:pt x="63" y="1012"/>
                    <a:pt x="75" y="1012"/>
                  </a:cubicBezTo>
                  <a:cubicBezTo>
                    <a:pt x="88" y="1012"/>
                    <a:pt x="100" y="887"/>
                    <a:pt x="138" y="737"/>
                  </a:cubicBezTo>
                  <a:cubicBezTo>
                    <a:pt x="138" y="612"/>
                    <a:pt x="150" y="488"/>
                    <a:pt x="150" y="488"/>
                  </a:cubicBezTo>
                  <a:cubicBezTo>
                    <a:pt x="150" y="488"/>
                    <a:pt x="125" y="363"/>
                    <a:pt x="100" y="238"/>
                  </a:cubicBezTo>
                  <a:cubicBezTo>
                    <a:pt x="75" y="113"/>
                    <a:pt x="25" y="0"/>
                    <a:pt x="13"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3"/>
            <p:cNvSpPr/>
            <p:nvPr/>
          </p:nvSpPr>
          <p:spPr>
            <a:xfrm>
              <a:off x="6769385" y="3468641"/>
              <a:ext cx="46312" cy="17243"/>
            </a:xfrm>
            <a:custGeom>
              <a:avLst/>
              <a:gdLst/>
              <a:ahLst/>
              <a:cxnLst/>
              <a:rect l="l" t="t" r="r" b="b"/>
              <a:pathLst>
                <a:path w="513" h="191" extrusionOk="0">
                  <a:moveTo>
                    <a:pt x="376" y="1"/>
                  </a:moveTo>
                  <a:cubicBezTo>
                    <a:pt x="301" y="1"/>
                    <a:pt x="238" y="13"/>
                    <a:pt x="238" y="13"/>
                  </a:cubicBezTo>
                  <a:cubicBezTo>
                    <a:pt x="238" y="13"/>
                    <a:pt x="176" y="38"/>
                    <a:pt x="113" y="76"/>
                  </a:cubicBezTo>
                  <a:cubicBezTo>
                    <a:pt x="51" y="126"/>
                    <a:pt x="1" y="188"/>
                    <a:pt x="13" y="188"/>
                  </a:cubicBezTo>
                  <a:cubicBezTo>
                    <a:pt x="15" y="190"/>
                    <a:pt x="17" y="191"/>
                    <a:pt x="20" y="191"/>
                  </a:cubicBezTo>
                  <a:cubicBezTo>
                    <a:pt x="40" y="191"/>
                    <a:pt x="84" y="160"/>
                    <a:pt x="138" y="138"/>
                  </a:cubicBezTo>
                  <a:lnTo>
                    <a:pt x="263" y="113"/>
                  </a:lnTo>
                  <a:lnTo>
                    <a:pt x="388" y="76"/>
                  </a:lnTo>
                  <a:cubicBezTo>
                    <a:pt x="450" y="63"/>
                    <a:pt x="513" y="51"/>
                    <a:pt x="513" y="38"/>
                  </a:cubicBezTo>
                  <a:cubicBezTo>
                    <a:pt x="513" y="13"/>
                    <a:pt x="450" y="13"/>
                    <a:pt x="376"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3"/>
            <p:cNvSpPr/>
            <p:nvPr/>
          </p:nvSpPr>
          <p:spPr>
            <a:xfrm>
              <a:off x="6776156" y="3454378"/>
              <a:ext cx="27174" cy="27354"/>
            </a:xfrm>
            <a:custGeom>
              <a:avLst/>
              <a:gdLst/>
              <a:ahLst/>
              <a:cxnLst/>
              <a:rect l="l" t="t" r="r" b="b"/>
              <a:pathLst>
                <a:path w="301" h="303" extrusionOk="0">
                  <a:moveTo>
                    <a:pt x="268" y="0"/>
                  </a:moveTo>
                  <a:cubicBezTo>
                    <a:pt x="245" y="0"/>
                    <a:pt x="217" y="24"/>
                    <a:pt x="188" y="34"/>
                  </a:cubicBezTo>
                  <a:cubicBezTo>
                    <a:pt x="163" y="71"/>
                    <a:pt x="113" y="96"/>
                    <a:pt x="113" y="96"/>
                  </a:cubicBezTo>
                  <a:lnTo>
                    <a:pt x="51" y="196"/>
                  </a:lnTo>
                  <a:cubicBezTo>
                    <a:pt x="38" y="259"/>
                    <a:pt x="1" y="296"/>
                    <a:pt x="13" y="296"/>
                  </a:cubicBezTo>
                  <a:cubicBezTo>
                    <a:pt x="13" y="301"/>
                    <a:pt x="15" y="303"/>
                    <a:pt x="18" y="303"/>
                  </a:cubicBezTo>
                  <a:cubicBezTo>
                    <a:pt x="31" y="303"/>
                    <a:pt x="70" y="264"/>
                    <a:pt x="101" y="234"/>
                  </a:cubicBezTo>
                  <a:cubicBezTo>
                    <a:pt x="138" y="209"/>
                    <a:pt x="176" y="171"/>
                    <a:pt x="176" y="171"/>
                  </a:cubicBezTo>
                  <a:cubicBezTo>
                    <a:pt x="176" y="171"/>
                    <a:pt x="201" y="146"/>
                    <a:pt x="238" y="96"/>
                  </a:cubicBezTo>
                  <a:cubicBezTo>
                    <a:pt x="263" y="46"/>
                    <a:pt x="301" y="21"/>
                    <a:pt x="288" y="9"/>
                  </a:cubicBezTo>
                  <a:cubicBezTo>
                    <a:pt x="282" y="3"/>
                    <a:pt x="275" y="0"/>
                    <a:pt x="268"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3"/>
            <p:cNvSpPr/>
            <p:nvPr/>
          </p:nvSpPr>
          <p:spPr>
            <a:xfrm>
              <a:off x="6841606" y="3119004"/>
              <a:ext cx="22660" cy="46312"/>
            </a:xfrm>
            <a:custGeom>
              <a:avLst/>
              <a:gdLst/>
              <a:ahLst/>
              <a:cxnLst/>
              <a:rect l="l" t="t" r="r" b="b"/>
              <a:pathLst>
                <a:path w="251" h="513" extrusionOk="0">
                  <a:moveTo>
                    <a:pt x="125" y="0"/>
                  </a:moveTo>
                  <a:cubicBezTo>
                    <a:pt x="188" y="0"/>
                    <a:pt x="250" y="113"/>
                    <a:pt x="250" y="250"/>
                  </a:cubicBezTo>
                  <a:cubicBezTo>
                    <a:pt x="250" y="388"/>
                    <a:pt x="200" y="513"/>
                    <a:pt x="138" y="513"/>
                  </a:cubicBezTo>
                  <a:cubicBezTo>
                    <a:pt x="75" y="513"/>
                    <a:pt x="13" y="413"/>
                    <a:pt x="13" y="263"/>
                  </a:cubicBezTo>
                  <a:cubicBezTo>
                    <a:pt x="0" y="125"/>
                    <a:pt x="63" y="0"/>
                    <a:pt x="125"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3"/>
            <p:cNvSpPr/>
            <p:nvPr/>
          </p:nvSpPr>
          <p:spPr>
            <a:xfrm>
              <a:off x="6832579" y="3081720"/>
              <a:ext cx="15889" cy="27174"/>
            </a:xfrm>
            <a:custGeom>
              <a:avLst/>
              <a:gdLst/>
              <a:ahLst/>
              <a:cxnLst/>
              <a:rect l="l" t="t" r="r" b="b"/>
              <a:pathLst>
                <a:path w="176" h="301" extrusionOk="0">
                  <a:moveTo>
                    <a:pt x="38" y="26"/>
                  </a:moveTo>
                  <a:cubicBezTo>
                    <a:pt x="63" y="1"/>
                    <a:pt x="113" y="51"/>
                    <a:pt x="138" y="138"/>
                  </a:cubicBezTo>
                  <a:cubicBezTo>
                    <a:pt x="175" y="213"/>
                    <a:pt x="163" y="276"/>
                    <a:pt x="125" y="288"/>
                  </a:cubicBezTo>
                  <a:cubicBezTo>
                    <a:pt x="100" y="301"/>
                    <a:pt x="50" y="263"/>
                    <a:pt x="13" y="176"/>
                  </a:cubicBezTo>
                  <a:cubicBezTo>
                    <a:pt x="0" y="101"/>
                    <a:pt x="0" y="26"/>
                    <a:pt x="38" y="26"/>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3"/>
            <p:cNvSpPr/>
            <p:nvPr/>
          </p:nvSpPr>
          <p:spPr>
            <a:xfrm>
              <a:off x="5965116" y="2637383"/>
              <a:ext cx="794261" cy="996032"/>
            </a:xfrm>
            <a:custGeom>
              <a:avLst/>
              <a:gdLst/>
              <a:ahLst/>
              <a:cxnLst/>
              <a:rect l="l" t="t" r="r" b="b"/>
              <a:pathLst>
                <a:path w="8798" h="11033" extrusionOk="0">
                  <a:moveTo>
                    <a:pt x="6935" y="537"/>
                  </a:moveTo>
                  <a:cubicBezTo>
                    <a:pt x="6935" y="537"/>
                    <a:pt x="8610" y="2162"/>
                    <a:pt x="8710" y="5260"/>
                  </a:cubicBezTo>
                  <a:cubicBezTo>
                    <a:pt x="8797" y="8347"/>
                    <a:pt x="7835" y="11033"/>
                    <a:pt x="4599" y="10683"/>
                  </a:cubicBezTo>
                  <a:cubicBezTo>
                    <a:pt x="3424" y="10558"/>
                    <a:pt x="1375" y="10071"/>
                    <a:pt x="726" y="8846"/>
                  </a:cubicBezTo>
                  <a:cubicBezTo>
                    <a:pt x="1" y="7509"/>
                    <a:pt x="1288" y="5448"/>
                    <a:pt x="2025" y="4436"/>
                  </a:cubicBezTo>
                  <a:cubicBezTo>
                    <a:pt x="2487" y="3811"/>
                    <a:pt x="2875" y="3186"/>
                    <a:pt x="3150" y="2449"/>
                  </a:cubicBezTo>
                  <a:cubicBezTo>
                    <a:pt x="3412" y="1749"/>
                    <a:pt x="3624" y="837"/>
                    <a:pt x="4312" y="437"/>
                  </a:cubicBezTo>
                  <a:cubicBezTo>
                    <a:pt x="5061" y="0"/>
                    <a:pt x="6173" y="262"/>
                    <a:pt x="6935" y="537"/>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3"/>
            <p:cNvSpPr/>
            <p:nvPr/>
          </p:nvSpPr>
          <p:spPr>
            <a:xfrm>
              <a:off x="5965116" y="2655529"/>
              <a:ext cx="787491" cy="949719"/>
            </a:xfrm>
            <a:custGeom>
              <a:avLst/>
              <a:gdLst/>
              <a:ahLst/>
              <a:cxnLst/>
              <a:rect l="l" t="t" r="r" b="b"/>
              <a:pathLst>
                <a:path w="8723" h="10520" extrusionOk="0">
                  <a:moveTo>
                    <a:pt x="5310" y="1"/>
                  </a:moveTo>
                  <a:cubicBezTo>
                    <a:pt x="4950" y="1"/>
                    <a:pt x="4603" y="69"/>
                    <a:pt x="4312" y="249"/>
                  </a:cubicBezTo>
                  <a:cubicBezTo>
                    <a:pt x="3624" y="649"/>
                    <a:pt x="3412" y="1561"/>
                    <a:pt x="3150" y="2260"/>
                  </a:cubicBezTo>
                  <a:cubicBezTo>
                    <a:pt x="2875" y="2998"/>
                    <a:pt x="2487" y="3622"/>
                    <a:pt x="2025" y="4247"/>
                  </a:cubicBezTo>
                  <a:cubicBezTo>
                    <a:pt x="1275" y="5259"/>
                    <a:pt x="1" y="7321"/>
                    <a:pt x="726" y="8658"/>
                  </a:cubicBezTo>
                  <a:cubicBezTo>
                    <a:pt x="1375" y="9882"/>
                    <a:pt x="3424" y="10370"/>
                    <a:pt x="4599" y="10495"/>
                  </a:cubicBezTo>
                  <a:cubicBezTo>
                    <a:pt x="4686" y="10507"/>
                    <a:pt x="4799" y="10507"/>
                    <a:pt x="4899" y="10520"/>
                  </a:cubicBezTo>
                  <a:cubicBezTo>
                    <a:pt x="4924" y="10507"/>
                    <a:pt x="4961" y="10507"/>
                    <a:pt x="4986" y="10507"/>
                  </a:cubicBezTo>
                  <a:lnTo>
                    <a:pt x="5436" y="10507"/>
                  </a:lnTo>
                  <a:cubicBezTo>
                    <a:pt x="5474" y="10507"/>
                    <a:pt x="5524" y="10507"/>
                    <a:pt x="5549" y="10495"/>
                  </a:cubicBezTo>
                  <a:cubicBezTo>
                    <a:pt x="5599" y="10495"/>
                    <a:pt x="5649" y="10470"/>
                    <a:pt x="5686" y="10470"/>
                  </a:cubicBezTo>
                  <a:cubicBezTo>
                    <a:pt x="5723" y="10470"/>
                    <a:pt x="5773" y="10457"/>
                    <a:pt x="5798" y="10457"/>
                  </a:cubicBezTo>
                  <a:cubicBezTo>
                    <a:pt x="5848" y="10457"/>
                    <a:pt x="5898" y="10445"/>
                    <a:pt x="5936" y="10445"/>
                  </a:cubicBezTo>
                  <a:cubicBezTo>
                    <a:pt x="5973" y="10445"/>
                    <a:pt x="6023" y="10432"/>
                    <a:pt x="6048" y="10407"/>
                  </a:cubicBezTo>
                  <a:cubicBezTo>
                    <a:pt x="6098" y="10395"/>
                    <a:pt x="6123" y="10395"/>
                    <a:pt x="6173" y="10382"/>
                  </a:cubicBezTo>
                  <a:cubicBezTo>
                    <a:pt x="6211" y="10370"/>
                    <a:pt x="6236" y="10370"/>
                    <a:pt x="6286" y="10345"/>
                  </a:cubicBezTo>
                  <a:cubicBezTo>
                    <a:pt x="6311" y="10332"/>
                    <a:pt x="6361" y="10320"/>
                    <a:pt x="6398" y="10320"/>
                  </a:cubicBezTo>
                  <a:cubicBezTo>
                    <a:pt x="6423" y="10307"/>
                    <a:pt x="6461" y="10282"/>
                    <a:pt x="6486" y="10282"/>
                  </a:cubicBezTo>
                  <a:cubicBezTo>
                    <a:pt x="6523" y="10270"/>
                    <a:pt x="6561" y="10257"/>
                    <a:pt x="6598" y="10245"/>
                  </a:cubicBezTo>
                  <a:lnTo>
                    <a:pt x="6686" y="10195"/>
                  </a:lnTo>
                  <a:lnTo>
                    <a:pt x="6786" y="10145"/>
                  </a:lnTo>
                  <a:lnTo>
                    <a:pt x="6873" y="10095"/>
                  </a:lnTo>
                  <a:cubicBezTo>
                    <a:pt x="6911" y="10082"/>
                    <a:pt x="6935" y="10070"/>
                    <a:pt x="6973" y="10032"/>
                  </a:cubicBezTo>
                  <a:cubicBezTo>
                    <a:pt x="6998" y="10020"/>
                    <a:pt x="7035" y="9995"/>
                    <a:pt x="7060" y="9970"/>
                  </a:cubicBezTo>
                  <a:cubicBezTo>
                    <a:pt x="7098" y="9957"/>
                    <a:pt x="7123" y="9932"/>
                    <a:pt x="7148" y="9907"/>
                  </a:cubicBezTo>
                  <a:cubicBezTo>
                    <a:pt x="7173" y="9895"/>
                    <a:pt x="7210" y="9870"/>
                    <a:pt x="7235" y="9845"/>
                  </a:cubicBezTo>
                  <a:cubicBezTo>
                    <a:pt x="7273" y="9832"/>
                    <a:pt x="7285" y="9807"/>
                    <a:pt x="7310" y="9782"/>
                  </a:cubicBezTo>
                  <a:cubicBezTo>
                    <a:pt x="7348" y="9757"/>
                    <a:pt x="7373" y="9745"/>
                    <a:pt x="7398" y="9707"/>
                  </a:cubicBezTo>
                  <a:cubicBezTo>
                    <a:pt x="7423" y="9695"/>
                    <a:pt x="7435" y="9670"/>
                    <a:pt x="7473" y="9645"/>
                  </a:cubicBezTo>
                  <a:lnTo>
                    <a:pt x="7548" y="9570"/>
                  </a:lnTo>
                  <a:cubicBezTo>
                    <a:pt x="7560" y="9532"/>
                    <a:pt x="7598" y="9520"/>
                    <a:pt x="7610" y="9495"/>
                  </a:cubicBezTo>
                  <a:cubicBezTo>
                    <a:pt x="7648" y="9457"/>
                    <a:pt x="7660" y="9432"/>
                    <a:pt x="7685" y="9395"/>
                  </a:cubicBezTo>
                  <a:cubicBezTo>
                    <a:pt x="7710" y="9370"/>
                    <a:pt x="7723" y="9358"/>
                    <a:pt x="7748" y="9320"/>
                  </a:cubicBezTo>
                  <a:cubicBezTo>
                    <a:pt x="7785" y="9283"/>
                    <a:pt x="7798" y="9258"/>
                    <a:pt x="7835" y="9220"/>
                  </a:cubicBezTo>
                  <a:cubicBezTo>
                    <a:pt x="7848" y="9195"/>
                    <a:pt x="7860" y="9183"/>
                    <a:pt x="7873" y="9145"/>
                  </a:cubicBezTo>
                  <a:cubicBezTo>
                    <a:pt x="7910" y="9120"/>
                    <a:pt x="7923" y="9070"/>
                    <a:pt x="7935" y="9033"/>
                  </a:cubicBezTo>
                  <a:cubicBezTo>
                    <a:pt x="7960" y="9008"/>
                    <a:pt x="7973" y="8995"/>
                    <a:pt x="7985" y="8958"/>
                  </a:cubicBezTo>
                  <a:cubicBezTo>
                    <a:pt x="7998" y="8908"/>
                    <a:pt x="8035" y="8883"/>
                    <a:pt x="8048" y="8833"/>
                  </a:cubicBezTo>
                  <a:cubicBezTo>
                    <a:pt x="8060" y="8820"/>
                    <a:pt x="8085" y="8783"/>
                    <a:pt x="8085" y="8758"/>
                  </a:cubicBezTo>
                  <a:cubicBezTo>
                    <a:pt x="8098" y="8708"/>
                    <a:pt x="8122" y="8658"/>
                    <a:pt x="8147" y="8633"/>
                  </a:cubicBezTo>
                  <a:cubicBezTo>
                    <a:pt x="8160" y="8620"/>
                    <a:pt x="8160" y="8583"/>
                    <a:pt x="8172" y="8570"/>
                  </a:cubicBezTo>
                  <a:cubicBezTo>
                    <a:pt x="8185" y="8520"/>
                    <a:pt x="8222" y="8470"/>
                    <a:pt x="8235" y="8433"/>
                  </a:cubicBezTo>
                  <a:cubicBezTo>
                    <a:pt x="8235" y="8408"/>
                    <a:pt x="8247" y="8395"/>
                    <a:pt x="8247" y="8383"/>
                  </a:cubicBezTo>
                  <a:cubicBezTo>
                    <a:pt x="8272" y="8320"/>
                    <a:pt x="8297" y="8270"/>
                    <a:pt x="8310" y="8208"/>
                  </a:cubicBezTo>
                  <a:cubicBezTo>
                    <a:pt x="8310" y="8196"/>
                    <a:pt x="8310" y="8196"/>
                    <a:pt x="8335" y="8183"/>
                  </a:cubicBezTo>
                  <a:cubicBezTo>
                    <a:pt x="8610" y="7383"/>
                    <a:pt x="8722" y="6446"/>
                    <a:pt x="8722" y="5447"/>
                  </a:cubicBezTo>
                  <a:lnTo>
                    <a:pt x="8722" y="5447"/>
                  </a:lnTo>
                  <a:cubicBezTo>
                    <a:pt x="7881" y="6192"/>
                    <a:pt x="6762" y="6484"/>
                    <a:pt x="5799" y="6484"/>
                  </a:cubicBezTo>
                  <a:cubicBezTo>
                    <a:pt x="4888" y="6484"/>
                    <a:pt x="4116" y="6223"/>
                    <a:pt x="3849" y="5834"/>
                  </a:cubicBezTo>
                  <a:cubicBezTo>
                    <a:pt x="3312" y="5072"/>
                    <a:pt x="3437" y="3947"/>
                    <a:pt x="3649" y="3085"/>
                  </a:cubicBezTo>
                  <a:cubicBezTo>
                    <a:pt x="3849" y="2223"/>
                    <a:pt x="4037" y="1198"/>
                    <a:pt x="4849" y="699"/>
                  </a:cubicBezTo>
                  <a:cubicBezTo>
                    <a:pt x="5061" y="574"/>
                    <a:pt x="5374" y="536"/>
                    <a:pt x="5624" y="499"/>
                  </a:cubicBezTo>
                  <a:cubicBezTo>
                    <a:pt x="5873" y="449"/>
                    <a:pt x="6161" y="449"/>
                    <a:pt x="6423" y="436"/>
                  </a:cubicBezTo>
                  <a:cubicBezTo>
                    <a:pt x="6500" y="436"/>
                    <a:pt x="6777" y="399"/>
                    <a:pt x="6917" y="399"/>
                  </a:cubicBezTo>
                  <a:cubicBezTo>
                    <a:pt x="6959" y="399"/>
                    <a:pt x="6989" y="403"/>
                    <a:pt x="6998" y="411"/>
                  </a:cubicBezTo>
                  <a:cubicBezTo>
                    <a:pt x="6960" y="374"/>
                    <a:pt x="6935" y="336"/>
                    <a:pt x="6935" y="336"/>
                  </a:cubicBezTo>
                  <a:cubicBezTo>
                    <a:pt x="6470" y="168"/>
                    <a:pt x="5874" y="1"/>
                    <a:pt x="5310"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3"/>
            <p:cNvSpPr/>
            <p:nvPr/>
          </p:nvSpPr>
          <p:spPr>
            <a:xfrm>
              <a:off x="6619347" y="3136788"/>
              <a:ext cx="62201" cy="55611"/>
            </a:xfrm>
            <a:custGeom>
              <a:avLst/>
              <a:gdLst/>
              <a:ahLst/>
              <a:cxnLst/>
              <a:rect l="l" t="t" r="r" b="b"/>
              <a:pathLst>
                <a:path w="689" h="616" extrusionOk="0">
                  <a:moveTo>
                    <a:pt x="227" y="1"/>
                  </a:moveTo>
                  <a:cubicBezTo>
                    <a:pt x="172" y="1"/>
                    <a:pt x="119" y="36"/>
                    <a:pt x="76" y="91"/>
                  </a:cubicBezTo>
                  <a:cubicBezTo>
                    <a:pt x="1" y="178"/>
                    <a:pt x="1" y="316"/>
                    <a:pt x="38" y="403"/>
                  </a:cubicBezTo>
                  <a:cubicBezTo>
                    <a:pt x="38" y="441"/>
                    <a:pt x="63" y="478"/>
                    <a:pt x="63" y="503"/>
                  </a:cubicBezTo>
                  <a:cubicBezTo>
                    <a:pt x="88" y="540"/>
                    <a:pt x="101" y="540"/>
                    <a:pt x="101" y="540"/>
                  </a:cubicBezTo>
                  <a:lnTo>
                    <a:pt x="126" y="565"/>
                  </a:lnTo>
                  <a:cubicBezTo>
                    <a:pt x="151" y="590"/>
                    <a:pt x="163" y="590"/>
                    <a:pt x="176" y="603"/>
                  </a:cubicBezTo>
                  <a:cubicBezTo>
                    <a:pt x="188" y="615"/>
                    <a:pt x="226" y="615"/>
                    <a:pt x="238" y="615"/>
                  </a:cubicBezTo>
                  <a:cubicBezTo>
                    <a:pt x="351" y="615"/>
                    <a:pt x="463" y="553"/>
                    <a:pt x="526" y="478"/>
                  </a:cubicBezTo>
                  <a:cubicBezTo>
                    <a:pt x="601" y="403"/>
                    <a:pt x="638" y="291"/>
                    <a:pt x="663" y="191"/>
                  </a:cubicBezTo>
                  <a:cubicBezTo>
                    <a:pt x="688" y="116"/>
                    <a:pt x="676" y="53"/>
                    <a:pt x="676" y="53"/>
                  </a:cubicBezTo>
                  <a:lnTo>
                    <a:pt x="676" y="53"/>
                  </a:lnTo>
                  <a:cubicBezTo>
                    <a:pt x="663" y="53"/>
                    <a:pt x="676" y="116"/>
                    <a:pt x="638" y="178"/>
                  </a:cubicBezTo>
                  <a:cubicBezTo>
                    <a:pt x="626" y="253"/>
                    <a:pt x="563" y="353"/>
                    <a:pt x="488" y="416"/>
                  </a:cubicBezTo>
                  <a:cubicBezTo>
                    <a:pt x="413" y="490"/>
                    <a:pt x="313" y="528"/>
                    <a:pt x="251" y="528"/>
                  </a:cubicBezTo>
                  <a:cubicBezTo>
                    <a:pt x="197" y="506"/>
                    <a:pt x="180" y="476"/>
                    <a:pt x="177" y="476"/>
                  </a:cubicBezTo>
                  <a:cubicBezTo>
                    <a:pt x="176" y="476"/>
                    <a:pt x="176" y="476"/>
                    <a:pt x="176" y="478"/>
                  </a:cubicBezTo>
                  <a:lnTo>
                    <a:pt x="163" y="441"/>
                  </a:lnTo>
                  <a:cubicBezTo>
                    <a:pt x="163" y="428"/>
                    <a:pt x="126" y="403"/>
                    <a:pt x="126" y="366"/>
                  </a:cubicBezTo>
                  <a:cubicBezTo>
                    <a:pt x="113" y="291"/>
                    <a:pt x="101" y="191"/>
                    <a:pt x="138" y="116"/>
                  </a:cubicBezTo>
                  <a:cubicBezTo>
                    <a:pt x="176" y="91"/>
                    <a:pt x="201" y="53"/>
                    <a:pt x="251" y="53"/>
                  </a:cubicBezTo>
                  <a:cubicBezTo>
                    <a:pt x="301" y="53"/>
                    <a:pt x="326" y="91"/>
                    <a:pt x="351" y="116"/>
                  </a:cubicBezTo>
                  <a:cubicBezTo>
                    <a:pt x="376" y="178"/>
                    <a:pt x="376" y="241"/>
                    <a:pt x="388" y="241"/>
                  </a:cubicBezTo>
                  <a:cubicBezTo>
                    <a:pt x="388" y="241"/>
                    <a:pt x="413" y="178"/>
                    <a:pt x="376" y="103"/>
                  </a:cubicBezTo>
                  <a:cubicBezTo>
                    <a:pt x="363" y="53"/>
                    <a:pt x="313" y="3"/>
                    <a:pt x="251" y="3"/>
                  </a:cubicBezTo>
                  <a:cubicBezTo>
                    <a:pt x="243" y="2"/>
                    <a:pt x="235" y="1"/>
                    <a:pt x="227"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3"/>
            <p:cNvSpPr/>
            <p:nvPr/>
          </p:nvSpPr>
          <p:spPr>
            <a:xfrm>
              <a:off x="5970804" y="3063755"/>
              <a:ext cx="780630" cy="557283"/>
            </a:xfrm>
            <a:custGeom>
              <a:avLst/>
              <a:gdLst/>
              <a:ahLst/>
              <a:cxnLst/>
              <a:rect l="l" t="t" r="r" b="b"/>
              <a:pathLst>
                <a:path w="8647" h="6173" extrusionOk="0">
                  <a:moveTo>
                    <a:pt x="8647" y="1462"/>
                  </a:moveTo>
                  <a:cubicBezTo>
                    <a:pt x="8647" y="1462"/>
                    <a:pt x="8647" y="1437"/>
                    <a:pt x="8647" y="1462"/>
                  </a:cubicBezTo>
                  <a:cubicBezTo>
                    <a:pt x="7985" y="1799"/>
                    <a:pt x="6610" y="2437"/>
                    <a:pt x="5123" y="2274"/>
                  </a:cubicBezTo>
                  <a:cubicBezTo>
                    <a:pt x="3711" y="2099"/>
                    <a:pt x="2424" y="1050"/>
                    <a:pt x="1750" y="0"/>
                  </a:cubicBezTo>
                  <a:cubicBezTo>
                    <a:pt x="1000" y="1087"/>
                    <a:pt x="0" y="2911"/>
                    <a:pt x="663" y="4148"/>
                  </a:cubicBezTo>
                  <a:cubicBezTo>
                    <a:pt x="1312" y="5360"/>
                    <a:pt x="3361" y="5848"/>
                    <a:pt x="4536" y="5973"/>
                  </a:cubicBezTo>
                  <a:cubicBezTo>
                    <a:pt x="6435" y="6172"/>
                    <a:pt x="7560" y="5335"/>
                    <a:pt x="8134" y="3973"/>
                  </a:cubicBezTo>
                  <a:cubicBezTo>
                    <a:pt x="8434" y="3224"/>
                    <a:pt x="8609" y="2349"/>
                    <a:pt x="8647" y="146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3"/>
            <p:cNvSpPr/>
            <p:nvPr/>
          </p:nvSpPr>
          <p:spPr>
            <a:xfrm>
              <a:off x="5970804" y="3063755"/>
              <a:ext cx="767088" cy="595651"/>
            </a:xfrm>
            <a:custGeom>
              <a:avLst/>
              <a:gdLst/>
              <a:ahLst/>
              <a:cxnLst/>
              <a:rect l="l" t="t" r="r" b="b"/>
              <a:pathLst>
                <a:path w="8497" h="6598" extrusionOk="0">
                  <a:moveTo>
                    <a:pt x="8147" y="3961"/>
                  </a:moveTo>
                  <a:cubicBezTo>
                    <a:pt x="8272" y="3661"/>
                    <a:pt x="8359" y="3349"/>
                    <a:pt x="8434" y="3036"/>
                  </a:cubicBezTo>
                  <a:cubicBezTo>
                    <a:pt x="8334" y="3124"/>
                    <a:pt x="8209" y="3436"/>
                    <a:pt x="8109" y="3599"/>
                  </a:cubicBezTo>
                  <a:cubicBezTo>
                    <a:pt x="6410" y="6597"/>
                    <a:pt x="4099" y="5035"/>
                    <a:pt x="3686" y="3536"/>
                  </a:cubicBezTo>
                  <a:cubicBezTo>
                    <a:pt x="3274" y="2049"/>
                    <a:pt x="4174" y="2536"/>
                    <a:pt x="6098" y="2474"/>
                  </a:cubicBezTo>
                  <a:cubicBezTo>
                    <a:pt x="7522" y="2424"/>
                    <a:pt x="8234" y="1812"/>
                    <a:pt x="8497" y="1524"/>
                  </a:cubicBezTo>
                  <a:cubicBezTo>
                    <a:pt x="7797" y="1899"/>
                    <a:pt x="6498" y="2424"/>
                    <a:pt x="5123" y="2274"/>
                  </a:cubicBezTo>
                  <a:cubicBezTo>
                    <a:pt x="3711" y="2099"/>
                    <a:pt x="2424" y="1050"/>
                    <a:pt x="1750" y="0"/>
                  </a:cubicBezTo>
                  <a:cubicBezTo>
                    <a:pt x="1000" y="1087"/>
                    <a:pt x="0" y="2911"/>
                    <a:pt x="663" y="4148"/>
                  </a:cubicBezTo>
                  <a:cubicBezTo>
                    <a:pt x="1312" y="5360"/>
                    <a:pt x="3361" y="5848"/>
                    <a:pt x="4536" y="5973"/>
                  </a:cubicBezTo>
                  <a:cubicBezTo>
                    <a:pt x="6435" y="6160"/>
                    <a:pt x="7560" y="5310"/>
                    <a:pt x="8147" y="396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3"/>
            <p:cNvSpPr/>
            <p:nvPr/>
          </p:nvSpPr>
          <p:spPr>
            <a:xfrm>
              <a:off x="6684797" y="3258750"/>
              <a:ext cx="44055" cy="102826"/>
            </a:xfrm>
            <a:custGeom>
              <a:avLst/>
              <a:gdLst/>
              <a:ahLst/>
              <a:cxnLst/>
              <a:rect l="l" t="t" r="r" b="b"/>
              <a:pathLst>
                <a:path w="488" h="1139" extrusionOk="0">
                  <a:moveTo>
                    <a:pt x="417" y="0"/>
                  </a:moveTo>
                  <a:cubicBezTo>
                    <a:pt x="381" y="0"/>
                    <a:pt x="336" y="71"/>
                    <a:pt x="313" y="152"/>
                  </a:cubicBezTo>
                  <a:cubicBezTo>
                    <a:pt x="300" y="252"/>
                    <a:pt x="313" y="339"/>
                    <a:pt x="363" y="339"/>
                  </a:cubicBezTo>
                  <a:cubicBezTo>
                    <a:pt x="400" y="339"/>
                    <a:pt x="450" y="277"/>
                    <a:pt x="463" y="189"/>
                  </a:cubicBezTo>
                  <a:cubicBezTo>
                    <a:pt x="488" y="89"/>
                    <a:pt x="463" y="2"/>
                    <a:pt x="425" y="2"/>
                  </a:cubicBezTo>
                  <a:cubicBezTo>
                    <a:pt x="423" y="1"/>
                    <a:pt x="420" y="0"/>
                    <a:pt x="417" y="0"/>
                  </a:cubicBezTo>
                  <a:close/>
                  <a:moveTo>
                    <a:pt x="344" y="544"/>
                  </a:moveTo>
                  <a:cubicBezTo>
                    <a:pt x="275" y="544"/>
                    <a:pt x="163" y="635"/>
                    <a:pt x="88" y="764"/>
                  </a:cubicBezTo>
                  <a:cubicBezTo>
                    <a:pt x="13" y="926"/>
                    <a:pt x="1" y="1089"/>
                    <a:pt x="76" y="1126"/>
                  </a:cubicBezTo>
                  <a:cubicBezTo>
                    <a:pt x="86" y="1134"/>
                    <a:pt x="98" y="1138"/>
                    <a:pt x="112" y="1138"/>
                  </a:cubicBezTo>
                  <a:cubicBezTo>
                    <a:pt x="181" y="1138"/>
                    <a:pt x="290" y="1037"/>
                    <a:pt x="363" y="901"/>
                  </a:cubicBezTo>
                  <a:cubicBezTo>
                    <a:pt x="438" y="751"/>
                    <a:pt x="450" y="589"/>
                    <a:pt x="375" y="551"/>
                  </a:cubicBezTo>
                  <a:cubicBezTo>
                    <a:pt x="366" y="546"/>
                    <a:pt x="356" y="544"/>
                    <a:pt x="344" y="54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3"/>
            <p:cNvSpPr/>
            <p:nvPr/>
          </p:nvSpPr>
          <p:spPr>
            <a:xfrm>
              <a:off x="6375692" y="2537358"/>
              <a:ext cx="236978" cy="207909"/>
            </a:xfrm>
            <a:custGeom>
              <a:avLst/>
              <a:gdLst/>
              <a:ahLst/>
              <a:cxnLst/>
              <a:rect l="l" t="t" r="r" b="b"/>
              <a:pathLst>
                <a:path w="2625" h="2303" extrusionOk="0">
                  <a:moveTo>
                    <a:pt x="1554" y="0"/>
                  </a:moveTo>
                  <a:cubicBezTo>
                    <a:pt x="989" y="0"/>
                    <a:pt x="408" y="108"/>
                    <a:pt x="388" y="108"/>
                  </a:cubicBezTo>
                  <a:lnTo>
                    <a:pt x="1" y="1883"/>
                  </a:lnTo>
                  <a:cubicBezTo>
                    <a:pt x="442" y="2198"/>
                    <a:pt x="838" y="2302"/>
                    <a:pt x="1170" y="2302"/>
                  </a:cubicBezTo>
                  <a:cubicBezTo>
                    <a:pt x="1823" y="2302"/>
                    <a:pt x="2225" y="1895"/>
                    <a:pt x="2225" y="1895"/>
                  </a:cubicBezTo>
                  <a:lnTo>
                    <a:pt x="2625" y="446"/>
                  </a:lnTo>
                  <a:cubicBezTo>
                    <a:pt x="2583" y="92"/>
                    <a:pt x="2075" y="0"/>
                    <a:pt x="1554"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3"/>
            <p:cNvSpPr/>
            <p:nvPr/>
          </p:nvSpPr>
          <p:spPr>
            <a:xfrm>
              <a:off x="6376865" y="2537358"/>
              <a:ext cx="236978" cy="206735"/>
            </a:xfrm>
            <a:custGeom>
              <a:avLst/>
              <a:gdLst/>
              <a:ahLst/>
              <a:cxnLst/>
              <a:rect l="l" t="t" r="r" b="b"/>
              <a:pathLst>
                <a:path w="2625" h="2290" extrusionOk="0">
                  <a:moveTo>
                    <a:pt x="1552" y="0"/>
                  </a:moveTo>
                  <a:cubicBezTo>
                    <a:pt x="988" y="0"/>
                    <a:pt x="413" y="108"/>
                    <a:pt x="413" y="108"/>
                  </a:cubicBezTo>
                  <a:lnTo>
                    <a:pt x="0" y="1870"/>
                  </a:lnTo>
                  <a:cubicBezTo>
                    <a:pt x="442" y="2185"/>
                    <a:pt x="838" y="2290"/>
                    <a:pt x="1169" y="2290"/>
                  </a:cubicBezTo>
                  <a:cubicBezTo>
                    <a:pt x="1823" y="2290"/>
                    <a:pt x="2225" y="1883"/>
                    <a:pt x="2225" y="1883"/>
                  </a:cubicBezTo>
                  <a:lnTo>
                    <a:pt x="2250" y="1795"/>
                  </a:lnTo>
                  <a:lnTo>
                    <a:pt x="2250" y="1795"/>
                  </a:lnTo>
                  <a:cubicBezTo>
                    <a:pt x="1995" y="1917"/>
                    <a:pt x="1702" y="1999"/>
                    <a:pt x="1412" y="1999"/>
                  </a:cubicBezTo>
                  <a:cubicBezTo>
                    <a:pt x="1375" y="1999"/>
                    <a:pt x="1337" y="1998"/>
                    <a:pt x="1300" y="1995"/>
                  </a:cubicBezTo>
                  <a:cubicBezTo>
                    <a:pt x="1050" y="1983"/>
                    <a:pt x="713" y="1745"/>
                    <a:pt x="713" y="1458"/>
                  </a:cubicBezTo>
                  <a:cubicBezTo>
                    <a:pt x="725" y="1145"/>
                    <a:pt x="1113" y="1071"/>
                    <a:pt x="1475" y="1071"/>
                  </a:cubicBezTo>
                  <a:lnTo>
                    <a:pt x="1612" y="1071"/>
                  </a:lnTo>
                  <a:cubicBezTo>
                    <a:pt x="1900" y="1071"/>
                    <a:pt x="2162" y="1108"/>
                    <a:pt x="2437" y="1121"/>
                  </a:cubicBezTo>
                  <a:lnTo>
                    <a:pt x="2624" y="446"/>
                  </a:lnTo>
                  <a:cubicBezTo>
                    <a:pt x="2582" y="92"/>
                    <a:pt x="2072" y="0"/>
                    <a:pt x="1552"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3"/>
            <p:cNvSpPr/>
            <p:nvPr/>
          </p:nvSpPr>
          <p:spPr>
            <a:xfrm>
              <a:off x="6377949" y="2662119"/>
              <a:ext cx="136590" cy="81611"/>
            </a:xfrm>
            <a:custGeom>
              <a:avLst/>
              <a:gdLst/>
              <a:ahLst/>
              <a:cxnLst/>
              <a:rect l="l" t="t" r="r" b="b"/>
              <a:pathLst>
                <a:path w="1513" h="904" extrusionOk="0">
                  <a:moveTo>
                    <a:pt x="1" y="1"/>
                  </a:moveTo>
                  <a:cubicBezTo>
                    <a:pt x="1" y="1"/>
                    <a:pt x="1" y="63"/>
                    <a:pt x="38" y="138"/>
                  </a:cubicBezTo>
                  <a:cubicBezTo>
                    <a:pt x="76" y="238"/>
                    <a:pt x="138" y="326"/>
                    <a:pt x="213" y="426"/>
                  </a:cubicBezTo>
                  <a:cubicBezTo>
                    <a:pt x="288" y="513"/>
                    <a:pt x="388" y="601"/>
                    <a:pt x="463" y="638"/>
                  </a:cubicBezTo>
                  <a:cubicBezTo>
                    <a:pt x="538" y="688"/>
                    <a:pt x="588" y="726"/>
                    <a:pt x="588" y="726"/>
                  </a:cubicBezTo>
                  <a:cubicBezTo>
                    <a:pt x="588" y="726"/>
                    <a:pt x="651" y="751"/>
                    <a:pt x="726" y="788"/>
                  </a:cubicBezTo>
                  <a:cubicBezTo>
                    <a:pt x="801" y="813"/>
                    <a:pt x="913" y="863"/>
                    <a:pt x="1038" y="876"/>
                  </a:cubicBezTo>
                  <a:cubicBezTo>
                    <a:pt x="1101" y="894"/>
                    <a:pt x="1160" y="904"/>
                    <a:pt x="1215" y="904"/>
                  </a:cubicBezTo>
                  <a:cubicBezTo>
                    <a:pt x="1269" y="904"/>
                    <a:pt x="1319" y="894"/>
                    <a:pt x="1363" y="876"/>
                  </a:cubicBezTo>
                  <a:cubicBezTo>
                    <a:pt x="1413" y="876"/>
                    <a:pt x="1463" y="863"/>
                    <a:pt x="1475" y="851"/>
                  </a:cubicBezTo>
                  <a:cubicBezTo>
                    <a:pt x="1488" y="851"/>
                    <a:pt x="1513" y="826"/>
                    <a:pt x="1513" y="826"/>
                  </a:cubicBezTo>
                  <a:cubicBezTo>
                    <a:pt x="1513" y="824"/>
                    <a:pt x="1511" y="823"/>
                    <a:pt x="1508" y="823"/>
                  </a:cubicBezTo>
                  <a:cubicBezTo>
                    <a:pt x="1500" y="823"/>
                    <a:pt x="1483" y="827"/>
                    <a:pt x="1459" y="827"/>
                  </a:cubicBezTo>
                  <a:cubicBezTo>
                    <a:pt x="1434" y="827"/>
                    <a:pt x="1401" y="822"/>
                    <a:pt x="1363" y="801"/>
                  </a:cubicBezTo>
                  <a:cubicBezTo>
                    <a:pt x="1327" y="806"/>
                    <a:pt x="1286" y="809"/>
                    <a:pt x="1243" y="809"/>
                  </a:cubicBezTo>
                  <a:cubicBezTo>
                    <a:pt x="1182" y="809"/>
                    <a:pt x="1116" y="803"/>
                    <a:pt x="1051" y="788"/>
                  </a:cubicBezTo>
                  <a:cubicBezTo>
                    <a:pt x="938" y="763"/>
                    <a:pt x="838" y="726"/>
                    <a:pt x="751" y="688"/>
                  </a:cubicBezTo>
                  <a:cubicBezTo>
                    <a:pt x="676" y="663"/>
                    <a:pt x="626" y="626"/>
                    <a:pt x="626" y="626"/>
                  </a:cubicBezTo>
                  <a:cubicBezTo>
                    <a:pt x="626" y="626"/>
                    <a:pt x="588" y="613"/>
                    <a:pt x="501" y="563"/>
                  </a:cubicBezTo>
                  <a:cubicBezTo>
                    <a:pt x="426" y="513"/>
                    <a:pt x="338" y="451"/>
                    <a:pt x="251" y="376"/>
                  </a:cubicBezTo>
                  <a:cubicBezTo>
                    <a:pt x="176" y="301"/>
                    <a:pt x="101" y="201"/>
                    <a:pt x="63" y="126"/>
                  </a:cubicBezTo>
                  <a:cubicBezTo>
                    <a:pt x="26" y="63"/>
                    <a:pt x="26" y="1"/>
                    <a:pt x="1"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3"/>
            <p:cNvSpPr/>
            <p:nvPr/>
          </p:nvSpPr>
          <p:spPr>
            <a:xfrm>
              <a:off x="6266277" y="2718361"/>
              <a:ext cx="697213" cy="963351"/>
            </a:xfrm>
            <a:custGeom>
              <a:avLst/>
              <a:gdLst/>
              <a:ahLst/>
              <a:cxnLst/>
              <a:rect l="l" t="t" r="r" b="b"/>
              <a:pathLst>
                <a:path w="7723" h="10671" extrusionOk="0">
                  <a:moveTo>
                    <a:pt x="1197" y="0"/>
                  </a:moveTo>
                  <a:cubicBezTo>
                    <a:pt x="1109" y="0"/>
                    <a:pt x="1022" y="17"/>
                    <a:pt x="938" y="53"/>
                  </a:cubicBezTo>
                  <a:cubicBezTo>
                    <a:pt x="826" y="103"/>
                    <a:pt x="726" y="178"/>
                    <a:pt x="651" y="315"/>
                  </a:cubicBezTo>
                  <a:cubicBezTo>
                    <a:pt x="1" y="1127"/>
                    <a:pt x="438" y="2639"/>
                    <a:pt x="688" y="3514"/>
                  </a:cubicBezTo>
                  <a:cubicBezTo>
                    <a:pt x="1001" y="4626"/>
                    <a:pt x="1188" y="5550"/>
                    <a:pt x="1688" y="6600"/>
                  </a:cubicBezTo>
                  <a:cubicBezTo>
                    <a:pt x="2088" y="7475"/>
                    <a:pt x="2825" y="8199"/>
                    <a:pt x="3512" y="8861"/>
                  </a:cubicBezTo>
                  <a:cubicBezTo>
                    <a:pt x="3899" y="9236"/>
                    <a:pt x="4499" y="9574"/>
                    <a:pt x="4749" y="10048"/>
                  </a:cubicBezTo>
                  <a:cubicBezTo>
                    <a:pt x="4899" y="10323"/>
                    <a:pt x="5186" y="10536"/>
                    <a:pt x="5511" y="10611"/>
                  </a:cubicBezTo>
                  <a:cubicBezTo>
                    <a:pt x="5680" y="10648"/>
                    <a:pt x="5886" y="10670"/>
                    <a:pt x="6094" y="10670"/>
                  </a:cubicBezTo>
                  <a:cubicBezTo>
                    <a:pt x="6301" y="10670"/>
                    <a:pt x="6511" y="10648"/>
                    <a:pt x="6686" y="10598"/>
                  </a:cubicBezTo>
                  <a:cubicBezTo>
                    <a:pt x="7136" y="10436"/>
                    <a:pt x="7723" y="10073"/>
                    <a:pt x="7273" y="9624"/>
                  </a:cubicBezTo>
                  <a:cubicBezTo>
                    <a:pt x="7098" y="9474"/>
                    <a:pt x="6898" y="9349"/>
                    <a:pt x="6711" y="9236"/>
                  </a:cubicBezTo>
                  <a:cubicBezTo>
                    <a:pt x="6636" y="9186"/>
                    <a:pt x="6461" y="9061"/>
                    <a:pt x="6386" y="9061"/>
                  </a:cubicBezTo>
                  <a:cubicBezTo>
                    <a:pt x="6386" y="9061"/>
                    <a:pt x="6873" y="9024"/>
                    <a:pt x="6598" y="8749"/>
                  </a:cubicBezTo>
                  <a:cubicBezTo>
                    <a:pt x="6538" y="8684"/>
                    <a:pt x="6428" y="8658"/>
                    <a:pt x="6292" y="8658"/>
                  </a:cubicBezTo>
                  <a:cubicBezTo>
                    <a:pt x="5832" y="8658"/>
                    <a:pt x="5086" y="8949"/>
                    <a:pt x="5086" y="8949"/>
                  </a:cubicBezTo>
                  <a:cubicBezTo>
                    <a:pt x="4624" y="7999"/>
                    <a:pt x="4012" y="6412"/>
                    <a:pt x="3649" y="5550"/>
                  </a:cubicBezTo>
                  <a:cubicBezTo>
                    <a:pt x="3275" y="4688"/>
                    <a:pt x="3500" y="2889"/>
                    <a:pt x="2787" y="1365"/>
                  </a:cubicBezTo>
                  <a:cubicBezTo>
                    <a:pt x="2567" y="881"/>
                    <a:pt x="1844" y="0"/>
                    <a:pt x="1197"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3"/>
            <p:cNvSpPr/>
            <p:nvPr/>
          </p:nvSpPr>
          <p:spPr>
            <a:xfrm>
              <a:off x="6769385" y="3532466"/>
              <a:ext cx="109507" cy="25549"/>
            </a:xfrm>
            <a:custGeom>
              <a:avLst/>
              <a:gdLst/>
              <a:ahLst/>
              <a:cxnLst/>
              <a:rect l="l" t="t" r="r" b="b"/>
              <a:pathLst>
                <a:path w="1213" h="283" extrusionOk="0">
                  <a:moveTo>
                    <a:pt x="464" y="0"/>
                  </a:moveTo>
                  <a:cubicBezTo>
                    <a:pt x="416" y="0"/>
                    <a:pt x="363" y="2"/>
                    <a:pt x="313" y="6"/>
                  </a:cubicBezTo>
                  <a:cubicBezTo>
                    <a:pt x="138" y="31"/>
                    <a:pt x="1" y="68"/>
                    <a:pt x="1" y="93"/>
                  </a:cubicBezTo>
                  <a:cubicBezTo>
                    <a:pt x="1" y="95"/>
                    <a:pt x="4" y="96"/>
                    <a:pt x="9" y="96"/>
                  </a:cubicBezTo>
                  <a:cubicBezTo>
                    <a:pt x="44" y="96"/>
                    <a:pt x="174" y="68"/>
                    <a:pt x="313" y="68"/>
                  </a:cubicBezTo>
                  <a:cubicBezTo>
                    <a:pt x="450" y="68"/>
                    <a:pt x="613" y="106"/>
                    <a:pt x="613" y="106"/>
                  </a:cubicBezTo>
                  <a:cubicBezTo>
                    <a:pt x="613" y="106"/>
                    <a:pt x="763" y="118"/>
                    <a:pt x="900" y="168"/>
                  </a:cubicBezTo>
                  <a:cubicBezTo>
                    <a:pt x="1051" y="215"/>
                    <a:pt x="1179" y="282"/>
                    <a:pt x="1198" y="282"/>
                  </a:cubicBezTo>
                  <a:cubicBezTo>
                    <a:pt x="1199" y="282"/>
                    <a:pt x="1200" y="282"/>
                    <a:pt x="1200" y="281"/>
                  </a:cubicBezTo>
                  <a:cubicBezTo>
                    <a:pt x="1213" y="268"/>
                    <a:pt x="1075" y="181"/>
                    <a:pt x="950" y="106"/>
                  </a:cubicBezTo>
                  <a:cubicBezTo>
                    <a:pt x="800" y="43"/>
                    <a:pt x="638" y="6"/>
                    <a:pt x="638" y="6"/>
                  </a:cubicBezTo>
                  <a:cubicBezTo>
                    <a:pt x="638" y="6"/>
                    <a:pt x="560" y="0"/>
                    <a:pt x="464"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3"/>
            <p:cNvSpPr/>
            <p:nvPr/>
          </p:nvSpPr>
          <p:spPr>
            <a:xfrm>
              <a:off x="6822377" y="3574173"/>
              <a:ext cx="112937" cy="42701"/>
            </a:xfrm>
            <a:custGeom>
              <a:avLst/>
              <a:gdLst/>
              <a:ahLst/>
              <a:cxnLst/>
              <a:rect l="l" t="t" r="r" b="b"/>
              <a:pathLst>
                <a:path w="1251" h="473" extrusionOk="0">
                  <a:moveTo>
                    <a:pt x="42" y="1"/>
                  </a:moveTo>
                  <a:cubicBezTo>
                    <a:pt x="16" y="1"/>
                    <a:pt x="1" y="3"/>
                    <a:pt x="1" y="6"/>
                  </a:cubicBezTo>
                  <a:cubicBezTo>
                    <a:pt x="1" y="19"/>
                    <a:pt x="176" y="31"/>
                    <a:pt x="338" y="81"/>
                  </a:cubicBezTo>
                  <a:cubicBezTo>
                    <a:pt x="488" y="119"/>
                    <a:pt x="651" y="181"/>
                    <a:pt x="651" y="181"/>
                  </a:cubicBezTo>
                  <a:cubicBezTo>
                    <a:pt x="651" y="181"/>
                    <a:pt x="813" y="219"/>
                    <a:pt x="963" y="306"/>
                  </a:cubicBezTo>
                  <a:cubicBezTo>
                    <a:pt x="1098" y="374"/>
                    <a:pt x="1213" y="472"/>
                    <a:pt x="1244" y="472"/>
                  </a:cubicBezTo>
                  <a:cubicBezTo>
                    <a:pt x="1247" y="472"/>
                    <a:pt x="1249" y="471"/>
                    <a:pt x="1250" y="468"/>
                  </a:cubicBezTo>
                  <a:cubicBezTo>
                    <a:pt x="1250" y="456"/>
                    <a:pt x="1150" y="331"/>
                    <a:pt x="1001" y="256"/>
                  </a:cubicBezTo>
                  <a:cubicBezTo>
                    <a:pt x="851" y="156"/>
                    <a:pt x="688" y="94"/>
                    <a:pt x="688" y="94"/>
                  </a:cubicBezTo>
                  <a:cubicBezTo>
                    <a:pt x="688" y="94"/>
                    <a:pt x="526" y="56"/>
                    <a:pt x="351" y="19"/>
                  </a:cubicBezTo>
                  <a:cubicBezTo>
                    <a:pt x="227" y="10"/>
                    <a:pt x="103" y="1"/>
                    <a:pt x="42"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3"/>
            <p:cNvSpPr/>
            <p:nvPr/>
          </p:nvSpPr>
          <p:spPr>
            <a:xfrm>
              <a:off x="6826891" y="3626533"/>
              <a:ext cx="97139" cy="10292"/>
            </a:xfrm>
            <a:custGeom>
              <a:avLst/>
              <a:gdLst/>
              <a:ahLst/>
              <a:cxnLst/>
              <a:rect l="l" t="t" r="r" b="b"/>
              <a:pathLst>
                <a:path w="1076" h="114" extrusionOk="0">
                  <a:moveTo>
                    <a:pt x="263" y="1"/>
                  </a:moveTo>
                  <a:cubicBezTo>
                    <a:pt x="138" y="1"/>
                    <a:pt x="1" y="13"/>
                    <a:pt x="1" y="38"/>
                  </a:cubicBezTo>
                  <a:cubicBezTo>
                    <a:pt x="1" y="51"/>
                    <a:pt x="126" y="63"/>
                    <a:pt x="263" y="76"/>
                  </a:cubicBezTo>
                  <a:cubicBezTo>
                    <a:pt x="388" y="101"/>
                    <a:pt x="538" y="113"/>
                    <a:pt x="538" y="113"/>
                  </a:cubicBezTo>
                  <a:cubicBezTo>
                    <a:pt x="538" y="113"/>
                    <a:pt x="676" y="113"/>
                    <a:pt x="813" y="101"/>
                  </a:cubicBezTo>
                  <a:cubicBezTo>
                    <a:pt x="951" y="76"/>
                    <a:pt x="1075" y="38"/>
                    <a:pt x="1075" y="13"/>
                  </a:cubicBezTo>
                  <a:cubicBezTo>
                    <a:pt x="1075" y="12"/>
                    <a:pt x="1073" y="11"/>
                    <a:pt x="1067" y="11"/>
                  </a:cubicBezTo>
                  <a:cubicBezTo>
                    <a:pt x="1047" y="11"/>
                    <a:pt x="988" y="22"/>
                    <a:pt x="911" y="22"/>
                  </a:cubicBezTo>
                  <a:cubicBezTo>
                    <a:pt x="877" y="22"/>
                    <a:pt x="840" y="20"/>
                    <a:pt x="801" y="13"/>
                  </a:cubicBezTo>
                  <a:cubicBezTo>
                    <a:pt x="676" y="13"/>
                    <a:pt x="538" y="1"/>
                    <a:pt x="538"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3"/>
            <p:cNvSpPr/>
            <p:nvPr/>
          </p:nvSpPr>
          <p:spPr>
            <a:xfrm>
              <a:off x="6808836" y="3661019"/>
              <a:ext cx="87028" cy="9660"/>
            </a:xfrm>
            <a:custGeom>
              <a:avLst/>
              <a:gdLst/>
              <a:ahLst/>
              <a:cxnLst/>
              <a:rect l="l" t="t" r="r" b="b"/>
              <a:pathLst>
                <a:path w="964" h="107" extrusionOk="0">
                  <a:moveTo>
                    <a:pt x="921" y="1"/>
                  </a:moveTo>
                  <a:cubicBezTo>
                    <a:pt x="874" y="1"/>
                    <a:pt x="796" y="6"/>
                    <a:pt x="713" y="6"/>
                  </a:cubicBezTo>
                  <a:lnTo>
                    <a:pt x="251" y="6"/>
                  </a:lnTo>
                  <a:cubicBezTo>
                    <a:pt x="126" y="6"/>
                    <a:pt x="1" y="6"/>
                    <a:pt x="1" y="31"/>
                  </a:cubicBezTo>
                  <a:cubicBezTo>
                    <a:pt x="1" y="44"/>
                    <a:pt x="113" y="69"/>
                    <a:pt x="238" y="94"/>
                  </a:cubicBezTo>
                  <a:cubicBezTo>
                    <a:pt x="363" y="94"/>
                    <a:pt x="488" y="106"/>
                    <a:pt x="488" y="106"/>
                  </a:cubicBezTo>
                  <a:cubicBezTo>
                    <a:pt x="488" y="106"/>
                    <a:pt x="613" y="106"/>
                    <a:pt x="738" y="94"/>
                  </a:cubicBezTo>
                  <a:cubicBezTo>
                    <a:pt x="863" y="56"/>
                    <a:pt x="963" y="31"/>
                    <a:pt x="963" y="6"/>
                  </a:cubicBezTo>
                  <a:cubicBezTo>
                    <a:pt x="959" y="2"/>
                    <a:pt x="944" y="1"/>
                    <a:pt x="921"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3"/>
            <p:cNvSpPr/>
            <p:nvPr/>
          </p:nvSpPr>
          <p:spPr>
            <a:xfrm>
              <a:off x="6505418" y="3185266"/>
              <a:ext cx="93708" cy="52361"/>
            </a:xfrm>
            <a:custGeom>
              <a:avLst/>
              <a:gdLst/>
              <a:ahLst/>
              <a:cxnLst/>
              <a:rect l="l" t="t" r="r" b="b"/>
              <a:pathLst>
                <a:path w="1038" h="580" extrusionOk="0">
                  <a:moveTo>
                    <a:pt x="28" y="0"/>
                  </a:moveTo>
                  <a:cubicBezTo>
                    <a:pt x="18" y="0"/>
                    <a:pt x="13" y="1"/>
                    <a:pt x="13" y="3"/>
                  </a:cubicBezTo>
                  <a:cubicBezTo>
                    <a:pt x="1" y="16"/>
                    <a:pt x="163" y="66"/>
                    <a:pt x="301" y="116"/>
                  </a:cubicBezTo>
                  <a:cubicBezTo>
                    <a:pt x="438" y="153"/>
                    <a:pt x="576" y="216"/>
                    <a:pt x="576" y="216"/>
                  </a:cubicBezTo>
                  <a:cubicBezTo>
                    <a:pt x="576" y="216"/>
                    <a:pt x="613" y="241"/>
                    <a:pt x="663" y="253"/>
                  </a:cubicBezTo>
                  <a:cubicBezTo>
                    <a:pt x="701" y="266"/>
                    <a:pt x="763" y="316"/>
                    <a:pt x="826" y="366"/>
                  </a:cubicBezTo>
                  <a:cubicBezTo>
                    <a:pt x="933" y="450"/>
                    <a:pt x="1006" y="579"/>
                    <a:pt x="1034" y="579"/>
                  </a:cubicBezTo>
                  <a:cubicBezTo>
                    <a:pt x="1036" y="579"/>
                    <a:pt x="1037" y="579"/>
                    <a:pt x="1038" y="578"/>
                  </a:cubicBezTo>
                  <a:cubicBezTo>
                    <a:pt x="1038" y="578"/>
                    <a:pt x="988" y="428"/>
                    <a:pt x="876" y="316"/>
                  </a:cubicBezTo>
                  <a:cubicBezTo>
                    <a:pt x="813" y="266"/>
                    <a:pt x="751" y="216"/>
                    <a:pt x="701" y="191"/>
                  </a:cubicBezTo>
                  <a:lnTo>
                    <a:pt x="613" y="141"/>
                  </a:lnTo>
                  <a:cubicBezTo>
                    <a:pt x="613" y="141"/>
                    <a:pt x="476" y="78"/>
                    <a:pt x="313" y="53"/>
                  </a:cubicBezTo>
                  <a:cubicBezTo>
                    <a:pt x="200" y="23"/>
                    <a:pt x="70" y="0"/>
                    <a:pt x="28"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3"/>
            <p:cNvSpPr/>
            <p:nvPr/>
          </p:nvSpPr>
          <p:spPr>
            <a:xfrm>
              <a:off x="6523474" y="3161433"/>
              <a:ext cx="67798" cy="59132"/>
            </a:xfrm>
            <a:custGeom>
              <a:avLst/>
              <a:gdLst/>
              <a:ahLst/>
              <a:cxnLst/>
              <a:rect l="l" t="t" r="r" b="b"/>
              <a:pathLst>
                <a:path w="751" h="655" extrusionOk="0">
                  <a:moveTo>
                    <a:pt x="13" y="1"/>
                  </a:moveTo>
                  <a:cubicBezTo>
                    <a:pt x="8" y="1"/>
                    <a:pt x="4" y="2"/>
                    <a:pt x="1" y="5"/>
                  </a:cubicBezTo>
                  <a:cubicBezTo>
                    <a:pt x="1" y="18"/>
                    <a:pt x="101" y="93"/>
                    <a:pt x="188" y="168"/>
                  </a:cubicBezTo>
                  <a:cubicBezTo>
                    <a:pt x="301" y="230"/>
                    <a:pt x="401" y="317"/>
                    <a:pt x="401" y="317"/>
                  </a:cubicBezTo>
                  <a:cubicBezTo>
                    <a:pt x="401" y="317"/>
                    <a:pt x="501" y="392"/>
                    <a:pt x="588" y="467"/>
                  </a:cubicBezTo>
                  <a:cubicBezTo>
                    <a:pt x="663" y="567"/>
                    <a:pt x="726" y="655"/>
                    <a:pt x="738" y="655"/>
                  </a:cubicBezTo>
                  <a:cubicBezTo>
                    <a:pt x="750" y="642"/>
                    <a:pt x="713" y="530"/>
                    <a:pt x="626" y="417"/>
                  </a:cubicBezTo>
                  <a:cubicBezTo>
                    <a:pt x="551" y="317"/>
                    <a:pt x="438" y="230"/>
                    <a:pt x="438" y="230"/>
                  </a:cubicBezTo>
                  <a:lnTo>
                    <a:pt x="226" y="105"/>
                  </a:lnTo>
                  <a:cubicBezTo>
                    <a:pt x="127" y="72"/>
                    <a:pt x="47" y="1"/>
                    <a:pt x="13"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3"/>
            <p:cNvSpPr/>
            <p:nvPr/>
          </p:nvSpPr>
          <p:spPr>
            <a:xfrm>
              <a:off x="6343012" y="2756367"/>
              <a:ext cx="73396" cy="111493"/>
            </a:xfrm>
            <a:custGeom>
              <a:avLst/>
              <a:gdLst/>
              <a:ahLst/>
              <a:cxnLst/>
              <a:rect l="l" t="t" r="r" b="b"/>
              <a:pathLst>
                <a:path w="813" h="1235" extrusionOk="0">
                  <a:moveTo>
                    <a:pt x="358" y="1"/>
                  </a:moveTo>
                  <a:cubicBezTo>
                    <a:pt x="345" y="1"/>
                    <a:pt x="330" y="2"/>
                    <a:pt x="313" y="6"/>
                  </a:cubicBezTo>
                  <a:cubicBezTo>
                    <a:pt x="276" y="19"/>
                    <a:pt x="213" y="56"/>
                    <a:pt x="151" y="119"/>
                  </a:cubicBezTo>
                  <a:cubicBezTo>
                    <a:pt x="38" y="256"/>
                    <a:pt x="1" y="494"/>
                    <a:pt x="38" y="706"/>
                  </a:cubicBezTo>
                  <a:cubicBezTo>
                    <a:pt x="63" y="819"/>
                    <a:pt x="101" y="931"/>
                    <a:pt x="151" y="1019"/>
                  </a:cubicBezTo>
                  <a:cubicBezTo>
                    <a:pt x="188" y="1094"/>
                    <a:pt x="276" y="1193"/>
                    <a:pt x="363" y="1218"/>
                  </a:cubicBezTo>
                  <a:cubicBezTo>
                    <a:pt x="393" y="1230"/>
                    <a:pt x="421" y="1234"/>
                    <a:pt x="447" y="1234"/>
                  </a:cubicBezTo>
                  <a:cubicBezTo>
                    <a:pt x="506" y="1234"/>
                    <a:pt x="553" y="1211"/>
                    <a:pt x="588" y="1193"/>
                  </a:cubicBezTo>
                  <a:cubicBezTo>
                    <a:pt x="600" y="1181"/>
                    <a:pt x="613" y="1181"/>
                    <a:pt x="625" y="1156"/>
                  </a:cubicBezTo>
                  <a:lnTo>
                    <a:pt x="650" y="1143"/>
                  </a:lnTo>
                  <a:lnTo>
                    <a:pt x="663" y="1131"/>
                  </a:lnTo>
                  <a:cubicBezTo>
                    <a:pt x="663" y="1118"/>
                    <a:pt x="675" y="1094"/>
                    <a:pt x="688" y="1081"/>
                  </a:cubicBezTo>
                  <a:cubicBezTo>
                    <a:pt x="725" y="1056"/>
                    <a:pt x="775" y="969"/>
                    <a:pt x="788" y="894"/>
                  </a:cubicBezTo>
                  <a:cubicBezTo>
                    <a:pt x="800" y="819"/>
                    <a:pt x="813" y="719"/>
                    <a:pt x="813" y="619"/>
                  </a:cubicBezTo>
                  <a:cubicBezTo>
                    <a:pt x="813" y="556"/>
                    <a:pt x="813" y="506"/>
                    <a:pt x="788" y="444"/>
                  </a:cubicBezTo>
                  <a:cubicBezTo>
                    <a:pt x="750" y="381"/>
                    <a:pt x="713" y="331"/>
                    <a:pt x="650" y="319"/>
                  </a:cubicBezTo>
                  <a:cubicBezTo>
                    <a:pt x="627" y="310"/>
                    <a:pt x="604" y="305"/>
                    <a:pt x="581" y="305"/>
                  </a:cubicBezTo>
                  <a:cubicBezTo>
                    <a:pt x="482" y="305"/>
                    <a:pt x="391" y="385"/>
                    <a:pt x="350" y="456"/>
                  </a:cubicBezTo>
                  <a:cubicBezTo>
                    <a:pt x="301" y="556"/>
                    <a:pt x="301" y="656"/>
                    <a:pt x="338" y="744"/>
                  </a:cubicBezTo>
                  <a:cubicBezTo>
                    <a:pt x="350" y="769"/>
                    <a:pt x="400" y="806"/>
                    <a:pt x="425" y="819"/>
                  </a:cubicBezTo>
                  <a:lnTo>
                    <a:pt x="475" y="819"/>
                  </a:lnTo>
                  <a:cubicBezTo>
                    <a:pt x="488" y="819"/>
                    <a:pt x="500" y="806"/>
                    <a:pt x="525" y="806"/>
                  </a:cubicBezTo>
                  <a:cubicBezTo>
                    <a:pt x="563" y="769"/>
                    <a:pt x="588" y="756"/>
                    <a:pt x="588" y="756"/>
                  </a:cubicBezTo>
                  <a:lnTo>
                    <a:pt x="588" y="756"/>
                  </a:lnTo>
                  <a:cubicBezTo>
                    <a:pt x="588" y="756"/>
                    <a:pt x="577" y="762"/>
                    <a:pt x="551" y="762"/>
                  </a:cubicBezTo>
                  <a:cubicBezTo>
                    <a:pt x="538" y="762"/>
                    <a:pt x="521" y="760"/>
                    <a:pt x="500" y="756"/>
                  </a:cubicBezTo>
                  <a:cubicBezTo>
                    <a:pt x="500" y="769"/>
                    <a:pt x="488" y="769"/>
                    <a:pt x="475" y="769"/>
                  </a:cubicBezTo>
                  <a:lnTo>
                    <a:pt x="425" y="769"/>
                  </a:lnTo>
                  <a:cubicBezTo>
                    <a:pt x="400" y="769"/>
                    <a:pt x="375" y="744"/>
                    <a:pt x="363" y="706"/>
                  </a:cubicBezTo>
                  <a:cubicBezTo>
                    <a:pt x="338" y="644"/>
                    <a:pt x="350" y="531"/>
                    <a:pt x="400" y="456"/>
                  </a:cubicBezTo>
                  <a:cubicBezTo>
                    <a:pt x="432" y="393"/>
                    <a:pt x="509" y="338"/>
                    <a:pt x="585" y="338"/>
                  </a:cubicBezTo>
                  <a:cubicBezTo>
                    <a:pt x="598" y="338"/>
                    <a:pt x="612" y="340"/>
                    <a:pt x="625" y="344"/>
                  </a:cubicBezTo>
                  <a:cubicBezTo>
                    <a:pt x="725" y="381"/>
                    <a:pt x="750" y="494"/>
                    <a:pt x="750" y="581"/>
                  </a:cubicBezTo>
                  <a:cubicBezTo>
                    <a:pt x="750" y="681"/>
                    <a:pt x="738" y="769"/>
                    <a:pt x="713" y="844"/>
                  </a:cubicBezTo>
                  <a:cubicBezTo>
                    <a:pt x="663" y="1006"/>
                    <a:pt x="588" y="1069"/>
                    <a:pt x="588" y="1069"/>
                  </a:cubicBezTo>
                  <a:lnTo>
                    <a:pt x="563" y="1081"/>
                  </a:lnTo>
                  <a:lnTo>
                    <a:pt x="538" y="1118"/>
                  </a:lnTo>
                  <a:cubicBezTo>
                    <a:pt x="497" y="1129"/>
                    <a:pt x="457" y="1147"/>
                    <a:pt x="410" y="1147"/>
                  </a:cubicBezTo>
                  <a:cubicBezTo>
                    <a:pt x="399" y="1147"/>
                    <a:pt x="387" y="1146"/>
                    <a:pt x="375" y="1143"/>
                  </a:cubicBezTo>
                  <a:cubicBezTo>
                    <a:pt x="313" y="1131"/>
                    <a:pt x="251" y="1056"/>
                    <a:pt x="213" y="969"/>
                  </a:cubicBezTo>
                  <a:cubicBezTo>
                    <a:pt x="163" y="894"/>
                    <a:pt x="113" y="806"/>
                    <a:pt x="101" y="694"/>
                  </a:cubicBezTo>
                  <a:cubicBezTo>
                    <a:pt x="51" y="469"/>
                    <a:pt x="88" y="256"/>
                    <a:pt x="176" y="131"/>
                  </a:cubicBezTo>
                  <a:cubicBezTo>
                    <a:pt x="276" y="6"/>
                    <a:pt x="400" y="19"/>
                    <a:pt x="400" y="6"/>
                  </a:cubicBezTo>
                  <a:cubicBezTo>
                    <a:pt x="400" y="6"/>
                    <a:pt x="384" y="1"/>
                    <a:pt x="358"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3"/>
            <p:cNvSpPr/>
            <p:nvPr/>
          </p:nvSpPr>
          <p:spPr>
            <a:xfrm>
              <a:off x="6266277" y="2753478"/>
              <a:ext cx="683672" cy="928865"/>
            </a:xfrm>
            <a:custGeom>
              <a:avLst/>
              <a:gdLst/>
              <a:ahLst/>
              <a:cxnLst/>
              <a:rect l="l" t="t" r="r" b="b"/>
              <a:pathLst>
                <a:path w="7573" h="10289" extrusionOk="0">
                  <a:moveTo>
                    <a:pt x="538" y="1"/>
                  </a:moveTo>
                  <a:lnTo>
                    <a:pt x="538" y="1"/>
                  </a:lnTo>
                  <a:cubicBezTo>
                    <a:pt x="1" y="826"/>
                    <a:pt x="401" y="2250"/>
                    <a:pt x="651" y="3100"/>
                  </a:cubicBezTo>
                  <a:cubicBezTo>
                    <a:pt x="963" y="4199"/>
                    <a:pt x="1151" y="5136"/>
                    <a:pt x="1650" y="6173"/>
                  </a:cubicBezTo>
                  <a:cubicBezTo>
                    <a:pt x="2063" y="7048"/>
                    <a:pt x="2787" y="7785"/>
                    <a:pt x="3475" y="8435"/>
                  </a:cubicBezTo>
                  <a:cubicBezTo>
                    <a:pt x="3874" y="8810"/>
                    <a:pt x="4462" y="9160"/>
                    <a:pt x="4712" y="9622"/>
                  </a:cubicBezTo>
                  <a:cubicBezTo>
                    <a:pt x="4886" y="9934"/>
                    <a:pt x="5161" y="10147"/>
                    <a:pt x="5499" y="10222"/>
                  </a:cubicBezTo>
                  <a:cubicBezTo>
                    <a:pt x="5672" y="10260"/>
                    <a:pt x="5886" y="10289"/>
                    <a:pt x="6098" y="10289"/>
                  </a:cubicBezTo>
                  <a:cubicBezTo>
                    <a:pt x="6298" y="10289"/>
                    <a:pt x="6497" y="10263"/>
                    <a:pt x="6661" y="10197"/>
                  </a:cubicBezTo>
                  <a:cubicBezTo>
                    <a:pt x="7061" y="10084"/>
                    <a:pt x="7573" y="9784"/>
                    <a:pt x="7385" y="9385"/>
                  </a:cubicBezTo>
                  <a:lnTo>
                    <a:pt x="7385" y="9385"/>
                  </a:lnTo>
                  <a:cubicBezTo>
                    <a:pt x="7258" y="9648"/>
                    <a:pt x="6744" y="9870"/>
                    <a:pt x="6220" y="9870"/>
                  </a:cubicBezTo>
                  <a:cubicBezTo>
                    <a:pt x="5922" y="9870"/>
                    <a:pt x="5621" y="9798"/>
                    <a:pt x="5386" y="9622"/>
                  </a:cubicBezTo>
                  <a:cubicBezTo>
                    <a:pt x="4961" y="9310"/>
                    <a:pt x="5061" y="8860"/>
                    <a:pt x="5211" y="8510"/>
                  </a:cubicBezTo>
                  <a:lnTo>
                    <a:pt x="5211" y="8510"/>
                  </a:lnTo>
                  <a:cubicBezTo>
                    <a:pt x="5136" y="8547"/>
                    <a:pt x="5086" y="8560"/>
                    <a:pt x="5086" y="8560"/>
                  </a:cubicBezTo>
                  <a:cubicBezTo>
                    <a:pt x="5024" y="8435"/>
                    <a:pt x="4961" y="8310"/>
                    <a:pt x="4899" y="8173"/>
                  </a:cubicBezTo>
                  <a:cubicBezTo>
                    <a:pt x="4860" y="8375"/>
                    <a:pt x="4762" y="8563"/>
                    <a:pt x="4495" y="8563"/>
                  </a:cubicBezTo>
                  <a:cubicBezTo>
                    <a:pt x="4416" y="8563"/>
                    <a:pt x="4323" y="8547"/>
                    <a:pt x="4212" y="8510"/>
                  </a:cubicBezTo>
                  <a:cubicBezTo>
                    <a:pt x="3287" y="8235"/>
                    <a:pt x="1750" y="6286"/>
                    <a:pt x="2225" y="5361"/>
                  </a:cubicBezTo>
                  <a:cubicBezTo>
                    <a:pt x="2350" y="5126"/>
                    <a:pt x="2535" y="5039"/>
                    <a:pt x="2742" y="5039"/>
                  </a:cubicBezTo>
                  <a:cubicBezTo>
                    <a:pt x="3096" y="5039"/>
                    <a:pt x="3511" y="5294"/>
                    <a:pt x="3787" y="5499"/>
                  </a:cubicBezTo>
                  <a:cubicBezTo>
                    <a:pt x="3749" y="5374"/>
                    <a:pt x="3699" y="5249"/>
                    <a:pt x="3649" y="5136"/>
                  </a:cubicBezTo>
                  <a:cubicBezTo>
                    <a:pt x="3462" y="4687"/>
                    <a:pt x="3437" y="3987"/>
                    <a:pt x="3337" y="3200"/>
                  </a:cubicBezTo>
                  <a:cubicBezTo>
                    <a:pt x="3226" y="3631"/>
                    <a:pt x="2945" y="4537"/>
                    <a:pt x="2289" y="4537"/>
                  </a:cubicBezTo>
                  <a:cubicBezTo>
                    <a:pt x="2280" y="4537"/>
                    <a:pt x="2272" y="4537"/>
                    <a:pt x="2263" y="4537"/>
                  </a:cubicBezTo>
                  <a:cubicBezTo>
                    <a:pt x="1388" y="4487"/>
                    <a:pt x="1038" y="3674"/>
                    <a:pt x="651" y="2125"/>
                  </a:cubicBezTo>
                  <a:cubicBezTo>
                    <a:pt x="413" y="1175"/>
                    <a:pt x="463" y="438"/>
                    <a:pt x="538"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3"/>
            <p:cNvSpPr/>
            <p:nvPr/>
          </p:nvSpPr>
          <p:spPr>
            <a:xfrm>
              <a:off x="6295617" y="2712583"/>
              <a:ext cx="177215" cy="576783"/>
            </a:xfrm>
            <a:custGeom>
              <a:avLst/>
              <a:gdLst/>
              <a:ahLst/>
              <a:cxnLst/>
              <a:rect l="l" t="t" r="r" b="b"/>
              <a:pathLst>
                <a:path w="1963" h="6389" extrusionOk="0">
                  <a:moveTo>
                    <a:pt x="892" y="1"/>
                  </a:moveTo>
                  <a:cubicBezTo>
                    <a:pt x="870" y="1"/>
                    <a:pt x="848" y="2"/>
                    <a:pt x="826" y="4"/>
                  </a:cubicBezTo>
                  <a:cubicBezTo>
                    <a:pt x="713" y="17"/>
                    <a:pt x="576" y="67"/>
                    <a:pt x="476" y="142"/>
                  </a:cubicBezTo>
                  <a:cubicBezTo>
                    <a:pt x="426" y="192"/>
                    <a:pt x="388" y="242"/>
                    <a:pt x="338" y="279"/>
                  </a:cubicBezTo>
                  <a:cubicBezTo>
                    <a:pt x="313" y="329"/>
                    <a:pt x="263" y="379"/>
                    <a:pt x="226" y="441"/>
                  </a:cubicBezTo>
                  <a:cubicBezTo>
                    <a:pt x="88" y="679"/>
                    <a:pt x="51" y="941"/>
                    <a:pt x="26" y="1179"/>
                  </a:cubicBezTo>
                  <a:cubicBezTo>
                    <a:pt x="1" y="1404"/>
                    <a:pt x="13" y="1641"/>
                    <a:pt x="13" y="1828"/>
                  </a:cubicBezTo>
                  <a:cubicBezTo>
                    <a:pt x="13" y="2203"/>
                    <a:pt x="26" y="2466"/>
                    <a:pt x="26" y="2466"/>
                  </a:cubicBezTo>
                  <a:cubicBezTo>
                    <a:pt x="26" y="2466"/>
                    <a:pt x="51" y="2528"/>
                    <a:pt x="63" y="2641"/>
                  </a:cubicBezTo>
                  <a:cubicBezTo>
                    <a:pt x="63" y="2703"/>
                    <a:pt x="76" y="2766"/>
                    <a:pt x="88" y="2840"/>
                  </a:cubicBezTo>
                  <a:cubicBezTo>
                    <a:pt x="113" y="2928"/>
                    <a:pt x="138" y="3003"/>
                    <a:pt x="151" y="3090"/>
                  </a:cubicBezTo>
                  <a:cubicBezTo>
                    <a:pt x="251" y="3465"/>
                    <a:pt x="438" y="3940"/>
                    <a:pt x="551" y="4440"/>
                  </a:cubicBezTo>
                  <a:cubicBezTo>
                    <a:pt x="676" y="4927"/>
                    <a:pt x="801" y="5427"/>
                    <a:pt x="925" y="5789"/>
                  </a:cubicBezTo>
                  <a:cubicBezTo>
                    <a:pt x="988" y="5964"/>
                    <a:pt x="1050" y="6114"/>
                    <a:pt x="1088" y="6227"/>
                  </a:cubicBezTo>
                  <a:cubicBezTo>
                    <a:pt x="1100" y="6289"/>
                    <a:pt x="1125" y="6314"/>
                    <a:pt x="1138" y="6352"/>
                  </a:cubicBezTo>
                  <a:cubicBezTo>
                    <a:pt x="1138" y="6376"/>
                    <a:pt x="1150" y="6389"/>
                    <a:pt x="1150" y="6389"/>
                  </a:cubicBezTo>
                  <a:cubicBezTo>
                    <a:pt x="1150" y="6389"/>
                    <a:pt x="1150" y="6376"/>
                    <a:pt x="1175" y="6352"/>
                  </a:cubicBezTo>
                  <a:cubicBezTo>
                    <a:pt x="1150" y="6314"/>
                    <a:pt x="1138" y="6264"/>
                    <a:pt x="1125" y="6227"/>
                  </a:cubicBezTo>
                  <a:cubicBezTo>
                    <a:pt x="1075" y="6114"/>
                    <a:pt x="1013" y="5964"/>
                    <a:pt x="963" y="5789"/>
                  </a:cubicBezTo>
                  <a:cubicBezTo>
                    <a:pt x="863" y="5427"/>
                    <a:pt x="738" y="4927"/>
                    <a:pt x="626" y="4427"/>
                  </a:cubicBezTo>
                  <a:cubicBezTo>
                    <a:pt x="513" y="3940"/>
                    <a:pt x="338" y="3440"/>
                    <a:pt x="251" y="3078"/>
                  </a:cubicBezTo>
                  <a:cubicBezTo>
                    <a:pt x="213" y="2990"/>
                    <a:pt x="201" y="2903"/>
                    <a:pt x="188" y="2828"/>
                  </a:cubicBezTo>
                  <a:cubicBezTo>
                    <a:pt x="176" y="2753"/>
                    <a:pt x="176" y="2678"/>
                    <a:pt x="151" y="2628"/>
                  </a:cubicBezTo>
                  <a:cubicBezTo>
                    <a:pt x="138" y="2516"/>
                    <a:pt x="138" y="2453"/>
                    <a:pt x="138" y="2453"/>
                  </a:cubicBezTo>
                  <a:cubicBezTo>
                    <a:pt x="138" y="2453"/>
                    <a:pt x="126" y="2216"/>
                    <a:pt x="113" y="1828"/>
                  </a:cubicBezTo>
                  <a:cubicBezTo>
                    <a:pt x="113" y="1641"/>
                    <a:pt x="88" y="1429"/>
                    <a:pt x="113" y="1191"/>
                  </a:cubicBezTo>
                  <a:cubicBezTo>
                    <a:pt x="138" y="954"/>
                    <a:pt x="176" y="704"/>
                    <a:pt x="301" y="491"/>
                  </a:cubicBezTo>
                  <a:cubicBezTo>
                    <a:pt x="313" y="429"/>
                    <a:pt x="363" y="379"/>
                    <a:pt x="388" y="329"/>
                  </a:cubicBezTo>
                  <a:cubicBezTo>
                    <a:pt x="438" y="279"/>
                    <a:pt x="463" y="242"/>
                    <a:pt x="513" y="204"/>
                  </a:cubicBezTo>
                  <a:cubicBezTo>
                    <a:pt x="588" y="129"/>
                    <a:pt x="713" y="79"/>
                    <a:pt x="826" y="67"/>
                  </a:cubicBezTo>
                  <a:cubicBezTo>
                    <a:pt x="841" y="66"/>
                    <a:pt x="856" y="65"/>
                    <a:pt x="871" y="65"/>
                  </a:cubicBezTo>
                  <a:cubicBezTo>
                    <a:pt x="1089" y="65"/>
                    <a:pt x="1274" y="146"/>
                    <a:pt x="1438" y="217"/>
                  </a:cubicBezTo>
                  <a:cubicBezTo>
                    <a:pt x="1613" y="304"/>
                    <a:pt x="1738" y="391"/>
                    <a:pt x="1825" y="454"/>
                  </a:cubicBezTo>
                  <a:lnTo>
                    <a:pt x="1963" y="554"/>
                  </a:lnTo>
                  <a:lnTo>
                    <a:pt x="1938" y="516"/>
                  </a:lnTo>
                  <a:cubicBezTo>
                    <a:pt x="1925" y="504"/>
                    <a:pt x="1888" y="466"/>
                    <a:pt x="1838" y="441"/>
                  </a:cubicBezTo>
                  <a:cubicBezTo>
                    <a:pt x="1750" y="367"/>
                    <a:pt x="1625" y="267"/>
                    <a:pt x="1450" y="179"/>
                  </a:cubicBezTo>
                  <a:cubicBezTo>
                    <a:pt x="1375" y="129"/>
                    <a:pt x="1275" y="79"/>
                    <a:pt x="1175" y="54"/>
                  </a:cubicBezTo>
                  <a:cubicBezTo>
                    <a:pt x="1093" y="23"/>
                    <a:pt x="994" y="1"/>
                    <a:pt x="892"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3"/>
            <p:cNvSpPr/>
            <p:nvPr/>
          </p:nvSpPr>
          <p:spPr>
            <a:xfrm>
              <a:off x="6418573" y="3320860"/>
              <a:ext cx="260721" cy="266319"/>
            </a:xfrm>
            <a:custGeom>
              <a:avLst/>
              <a:gdLst/>
              <a:ahLst/>
              <a:cxnLst/>
              <a:rect l="l" t="t" r="r" b="b"/>
              <a:pathLst>
                <a:path w="2888" h="2950" extrusionOk="0">
                  <a:moveTo>
                    <a:pt x="1" y="1"/>
                  </a:moveTo>
                  <a:cubicBezTo>
                    <a:pt x="1" y="1"/>
                    <a:pt x="1" y="26"/>
                    <a:pt x="26" y="76"/>
                  </a:cubicBezTo>
                  <a:lnTo>
                    <a:pt x="138" y="301"/>
                  </a:lnTo>
                  <a:cubicBezTo>
                    <a:pt x="213" y="463"/>
                    <a:pt x="376" y="688"/>
                    <a:pt x="513" y="900"/>
                  </a:cubicBezTo>
                  <a:cubicBezTo>
                    <a:pt x="688" y="1113"/>
                    <a:pt x="838" y="1313"/>
                    <a:pt x="975" y="1450"/>
                  </a:cubicBezTo>
                  <a:lnTo>
                    <a:pt x="1213" y="1688"/>
                  </a:lnTo>
                  <a:cubicBezTo>
                    <a:pt x="1213" y="1688"/>
                    <a:pt x="1313" y="1775"/>
                    <a:pt x="1463" y="1900"/>
                  </a:cubicBezTo>
                  <a:cubicBezTo>
                    <a:pt x="1600" y="2050"/>
                    <a:pt x="1825" y="2200"/>
                    <a:pt x="2025" y="2362"/>
                  </a:cubicBezTo>
                  <a:cubicBezTo>
                    <a:pt x="2225" y="2512"/>
                    <a:pt x="2450" y="2675"/>
                    <a:pt x="2600" y="2775"/>
                  </a:cubicBezTo>
                  <a:cubicBezTo>
                    <a:pt x="2700" y="2825"/>
                    <a:pt x="2762" y="2875"/>
                    <a:pt x="2812" y="2900"/>
                  </a:cubicBezTo>
                  <a:cubicBezTo>
                    <a:pt x="2850" y="2937"/>
                    <a:pt x="2887" y="2950"/>
                    <a:pt x="2887" y="2950"/>
                  </a:cubicBezTo>
                  <a:cubicBezTo>
                    <a:pt x="2887" y="2937"/>
                    <a:pt x="2875" y="2925"/>
                    <a:pt x="2812" y="2887"/>
                  </a:cubicBezTo>
                  <a:cubicBezTo>
                    <a:pt x="2762" y="2862"/>
                    <a:pt x="2700" y="2812"/>
                    <a:pt x="2612" y="2750"/>
                  </a:cubicBezTo>
                  <a:cubicBezTo>
                    <a:pt x="2462" y="2625"/>
                    <a:pt x="2262" y="2462"/>
                    <a:pt x="2050" y="2312"/>
                  </a:cubicBezTo>
                  <a:cubicBezTo>
                    <a:pt x="1850" y="2150"/>
                    <a:pt x="1650" y="2000"/>
                    <a:pt x="1513" y="1863"/>
                  </a:cubicBezTo>
                  <a:cubicBezTo>
                    <a:pt x="1363" y="1738"/>
                    <a:pt x="1275" y="1638"/>
                    <a:pt x="1275" y="1638"/>
                  </a:cubicBezTo>
                  <a:lnTo>
                    <a:pt x="1038" y="1400"/>
                  </a:lnTo>
                  <a:cubicBezTo>
                    <a:pt x="888" y="1263"/>
                    <a:pt x="725" y="1063"/>
                    <a:pt x="551" y="875"/>
                  </a:cubicBezTo>
                  <a:cubicBezTo>
                    <a:pt x="413" y="651"/>
                    <a:pt x="238" y="451"/>
                    <a:pt x="163" y="276"/>
                  </a:cubicBezTo>
                  <a:cubicBezTo>
                    <a:pt x="101" y="201"/>
                    <a:pt x="76" y="126"/>
                    <a:pt x="38" y="76"/>
                  </a:cubicBezTo>
                  <a:cubicBezTo>
                    <a:pt x="13" y="26"/>
                    <a:pt x="1" y="1"/>
                    <a:pt x="1"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3"/>
            <p:cNvSpPr/>
            <p:nvPr/>
          </p:nvSpPr>
          <p:spPr>
            <a:xfrm>
              <a:off x="6504335" y="2823442"/>
              <a:ext cx="73396" cy="216666"/>
            </a:xfrm>
            <a:custGeom>
              <a:avLst/>
              <a:gdLst/>
              <a:ahLst/>
              <a:cxnLst/>
              <a:rect l="l" t="t" r="r" b="b"/>
              <a:pathLst>
                <a:path w="813" h="2400" extrusionOk="0">
                  <a:moveTo>
                    <a:pt x="13" y="1"/>
                  </a:moveTo>
                  <a:cubicBezTo>
                    <a:pt x="0" y="1"/>
                    <a:pt x="150" y="276"/>
                    <a:pt x="275" y="575"/>
                  </a:cubicBezTo>
                  <a:cubicBezTo>
                    <a:pt x="400" y="875"/>
                    <a:pt x="500" y="1163"/>
                    <a:pt x="500" y="1163"/>
                  </a:cubicBezTo>
                  <a:cubicBezTo>
                    <a:pt x="500" y="1163"/>
                    <a:pt x="588" y="1463"/>
                    <a:pt x="675" y="1775"/>
                  </a:cubicBezTo>
                  <a:cubicBezTo>
                    <a:pt x="750" y="2087"/>
                    <a:pt x="775" y="2400"/>
                    <a:pt x="800" y="2400"/>
                  </a:cubicBezTo>
                  <a:cubicBezTo>
                    <a:pt x="800" y="2400"/>
                    <a:pt x="800" y="2325"/>
                    <a:pt x="813" y="2212"/>
                  </a:cubicBezTo>
                  <a:cubicBezTo>
                    <a:pt x="800" y="2087"/>
                    <a:pt x="775" y="1937"/>
                    <a:pt x="750" y="1775"/>
                  </a:cubicBezTo>
                  <a:cubicBezTo>
                    <a:pt x="688" y="1463"/>
                    <a:pt x="588" y="1150"/>
                    <a:pt x="588" y="1150"/>
                  </a:cubicBezTo>
                  <a:cubicBezTo>
                    <a:pt x="588" y="1150"/>
                    <a:pt x="488" y="850"/>
                    <a:pt x="338" y="563"/>
                  </a:cubicBezTo>
                  <a:cubicBezTo>
                    <a:pt x="263" y="413"/>
                    <a:pt x="188" y="276"/>
                    <a:pt x="125" y="163"/>
                  </a:cubicBezTo>
                  <a:cubicBezTo>
                    <a:pt x="63" y="63"/>
                    <a:pt x="13" y="1"/>
                    <a:pt x="13"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3"/>
            <p:cNvSpPr/>
            <p:nvPr/>
          </p:nvSpPr>
          <p:spPr>
            <a:xfrm>
              <a:off x="6551730" y="2856121"/>
              <a:ext cx="22660" cy="136590"/>
            </a:xfrm>
            <a:custGeom>
              <a:avLst/>
              <a:gdLst/>
              <a:ahLst/>
              <a:cxnLst/>
              <a:rect l="l" t="t" r="r" b="b"/>
              <a:pathLst>
                <a:path w="251" h="1513" extrusionOk="0">
                  <a:moveTo>
                    <a:pt x="25" y="1"/>
                  </a:moveTo>
                  <a:cubicBezTo>
                    <a:pt x="0" y="1"/>
                    <a:pt x="88" y="763"/>
                    <a:pt x="88" y="763"/>
                  </a:cubicBezTo>
                  <a:cubicBezTo>
                    <a:pt x="88" y="763"/>
                    <a:pt x="213" y="1513"/>
                    <a:pt x="238" y="1513"/>
                  </a:cubicBezTo>
                  <a:cubicBezTo>
                    <a:pt x="250" y="1513"/>
                    <a:pt x="175" y="763"/>
                    <a:pt x="175" y="763"/>
                  </a:cubicBezTo>
                  <a:cubicBezTo>
                    <a:pt x="175" y="763"/>
                    <a:pt x="50" y="1"/>
                    <a:pt x="25"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3"/>
            <p:cNvSpPr/>
            <p:nvPr/>
          </p:nvSpPr>
          <p:spPr>
            <a:xfrm>
              <a:off x="6049795" y="3240786"/>
              <a:ext cx="933379" cy="780178"/>
            </a:xfrm>
            <a:custGeom>
              <a:avLst/>
              <a:gdLst/>
              <a:ahLst/>
              <a:cxnLst/>
              <a:rect l="l" t="t" r="r" b="b"/>
              <a:pathLst>
                <a:path w="10339" h="8642" extrusionOk="0">
                  <a:moveTo>
                    <a:pt x="2237" y="1"/>
                  </a:moveTo>
                  <a:cubicBezTo>
                    <a:pt x="1799" y="1"/>
                    <a:pt x="1362" y="88"/>
                    <a:pt x="1050" y="351"/>
                  </a:cubicBezTo>
                  <a:cubicBezTo>
                    <a:pt x="487" y="813"/>
                    <a:pt x="0" y="1463"/>
                    <a:pt x="0" y="2212"/>
                  </a:cubicBezTo>
                  <a:cubicBezTo>
                    <a:pt x="0" y="2900"/>
                    <a:pt x="500" y="3687"/>
                    <a:pt x="975" y="4161"/>
                  </a:cubicBezTo>
                  <a:cubicBezTo>
                    <a:pt x="2049" y="5286"/>
                    <a:pt x="3686" y="5311"/>
                    <a:pt x="4860" y="6248"/>
                  </a:cubicBezTo>
                  <a:cubicBezTo>
                    <a:pt x="5923" y="7098"/>
                    <a:pt x="7247" y="8160"/>
                    <a:pt x="8571" y="8622"/>
                  </a:cubicBezTo>
                  <a:cubicBezTo>
                    <a:pt x="8609" y="8635"/>
                    <a:pt x="8649" y="8641"/>
                    <a:pt x="8691" y="8641"/>
                  </a:cubicBezTo>
                  <a:cubicBezTo>
                    <a:pt x="9331" y="8641"/>
                    <a:pt x="10338" y="7173"/>
                    <a:pt x="10221" y="6598"/>
                  </a:cubicBezTo>
                  <a:cubicBezTo>
                    <a:pt x="10187" y="6463"/>
                    <a:pt x="10116" y="6411"/>
                    <a:pt x="10027" y="6411"/>
                  </a:cubicBezTo>
                  <a:cubicBezTo>
                    <a:pt x="9717" y="6411"/>
                    <a:pt x="9184" y="7035"/>
                    <a:pt x="9184" y="7035"/>
                  </a:cubicBezTo>
                  <a:cubicBezTo>
                    <a:pt x="9184" y="7035"/>
                    <a:pt x="8484" y="5224"/>
                    <a:pt x="7247" y="3512"/>
                  </a:cubicBezTo>
                  <a:cubicBezTo>
                    <a:pt x="6422" y="2350"/>
                    <a:pt x="5335" y="1400"/>
                    <a:pt x="4161" y="600"/>
                  </a:cubicBezTo>
                  <a:cubicBezTo>
                    <a:pt x="3661" y="276"/>
                    <a:pt x="2924" y="13"/>
                    <a:pt x="2237"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3"/>
            <p:cNvSpPr/>
            <p:nvPr/>
          </p:nvSpPr>
          <p:spPr>
            <a:xfrm>
              <a:off x="6873203" y="3843104"/>
              <a:ext cx="15889" cy="61028"/>
            </a:xfrm>
            <a:custGeom>
              <a:avLst/>
              <a:gdLst/>
              <a:ahLst/>
              <a:cxnLst/>
              <a:rect l="l" t="t" r="r" b="b"/>
              <a:pathLst>
                <a:path w="176" h="676" extrusionOk="0">
                  <a:moveTo>
                    <a:pt x="38" y="1"/>
                  </a:moveTo>
                  <a:cubicBezTo>
                    <a:pt x="25" y="1"/>
                    <a:pt x="50" y="101"/>
                    <a:pt x="63" y="176"/>
                  </a:cubicBezTo>
                  <a:cubicBezTo>
                    <a:pt x="88" y="263"/>
                    <a:pt x="88" y="338"/>
                    <a:pt x="88" y="338"/>
                  </a:cubicBezTo>
                  <a:cubicBezTo>
                    <a:pt x="88" y="338"/>
                    <a:pt x="88" y="413"/>
                    <a:pt x="63" y="488"/>
                  </a:cubicBezTo>
                  <a:cubicBezTo>
                    <a:pt x="38" y="601"/>
                    <a:pt x="0" y="663"/>
                    <a:pt x="25" y="676"/>
                  </a:cubicBezTo>
                  <a:cubicBezTo>
                    <a:pt x="38" y="676"/>
                    <a:pt x="100" y="613"/>
                    <a:pt x="125" y="538"/>
                  </a:cubicBezTo>
                  <a:cubicBezTo>
                    <a:pt x="163" y="463"/>
                    <a:pt x="175" y="351"/>
                    <a:pt x="175" y="351"/>
                  </a:cubicBezTo>
                  <a:cubicBezTo>
                    <a:pt x="175" y="351"/>
                    <a:pt x="163" y="263"/>
                    <a:pt x="125" y="163"/>
                  </a:cubicBezTo>
                  <a:cubicBezTo>
                    <a:pt x="100" y="88"/>
                    <a:pt x="38" y="1"/>
                    <a:pt x="38"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3"/>
            <p:cNvSpPr/>
            <p:nvPr/>
          </p:nvSpPr>
          <p:spPr>
            <a:xfrm>
              <a:off x="6625034" y="3550973"/>
              <a:ext cx="95965" cy="112486"/>
            </a:xfrm>
            <a:custGeom>
              <a:avLst/>
              <a:gdLst/>
              <a:ahLst/>
              <a:cxnLst/>
              <a:rect l="l" t="t" r="r" b="b"/>
              <a:pathLst>
                <a:path w="1063" h="1246" extrusionOk="0">
                  <a:moveTo>
                    <a:pt x="288" y="1"/>
                  </a:moveTo>
                  <a:cubicBezTo>
                    <a:pt x="288" y="1"/>
                    <a:pt x="313" y="1"/>
                    <a:pt x="363" y="13"/>
                  </a:cubicBezTo>
                  <a:cubicBezTo>
                    <a:pt x="413" y="26"/>
                    <a:pt x="488" y="38"/>
                    <a:pt x="550" y="88"/>
                  </a:cubicBezTo>
                  <a:cubicBezTo>
                    <a:pt x="688" y="188"/>
                    <a:pt x="850" y="376"/>
                    <a:pt x="925" y="576"/>
                  </a:cubicBezTo>
                  <a:cubicBezTo>
                    <a:pt x="975" y="688"/>
                    <a:pt x="987" y="788"/>
                    <a:pt x="987" y="888"/>
                  </a:cubicBezTo>
                  <a:cubicBezTo>
                    <a:pt x="975" y="975"/>
                    <a:pt x="925" y="1075"/>
                    <a:pt x="862" y="1100"/>
                  </a:cubicBezTo>
                  <a:cubicBezTo>
                    <a:pt x="825" y="1123"/>
                    <a:pt x="788" y="1127"/>
                    <a:pt x="753" y="1127"/>
                  </a:cubicBezTo>
                  <a:cubicBezTo>
                    <a:pt x="730" y="1127"/>
                    <a:pt x="708" y="1125"/>
                    <a:pt x="688" y="1125"/>
                  </a:cubicBezTo>
                  <a:cubicBezTo>
                    <a:pt x="650" y="1100"/>
                    <a:pt x="625" y="1088"/>
                    <a:pt x="625" y="1088"/>
                  </a:cubicBezTo>
                  <a:cubicBezTo>
                    <a:pt x="625" y="1088"/>
                    <a:pt x="525" y="1050"/>
                    <a:pt x="400" y="950"/>
                  </a:cubicBezTo>
                  <a:cubicBezTo>
                    <a:pt x="275" y="838"/>
                    <a:pt x="100" y="663"/>
                    <a:pt x="50" y="451"/>
                  </a:cubicBezTo>
                  <a:lnTo>
                    <a:pt x="50" y="376"/>
                  </a:lnTo>
                  <a:lnTo>
                    <a:pt x="50" y="338"/>
                  </a:lnTo>
                  <a:cubicBezTo>
                    <a:pt x="50" y="338"/>
                    <a:pt x="50" y="333"/>
                    <a:pt x="54" y="333"/>
                  </a:cubicBezTo>
                  <a:cubicBezTo>
                    <a:pt x="56" y="333"/>
                    <a:pt x="59" y="334"/>
                    <a:pt x="63" y="338"/>
                  </a:cubicBezTo>
                  <a:cubicBezTo>
                    <a:pt x="63" y="338"/>
                    <a:pt x="113" y="338"/>
                    <a:pt x="125" y="351"/>
                  </a:cubicBezTo>
                  <a:cubicBezTo>
                    <a:pt x="163" y="376"/>
                    <a:pt x="175" y="376"/>
                    <a:pt x="213" y="388"/>
                  </a:cubicBezTo>
                  <a:cubicBezTo>
                    <a:pt x="300" y="426"/>
                    <a:pt x="375" y="501"/>
                    <a:pt x="438" y="563"/>
                  </a:cubicBezTo>
                  <a:cubicBezTo>
                    <a:pt x="550" y="700"/>
                    <a:pt x="588" y="813"/>
                    <a:pt x="588" y="813"/>
                  </a:cubicBezTo>
                  <a:cubicBezTo>
                    <a:pt x="588" y="813"/>
                    <a:pt x="588" y="775"/>
                    <a:pt x="563" y="725"/>
                  </a:cubicBezTo>
                  <a:cubicBezTo>
                    <a:pt x="550" y="688"/>
                    <a:pt x="525" y="601"/>
                    <a:pt x="475" y="538"/>
                  </a:cubicBezTo>
                  <a:cubicBezTo>
                    <a:pt x="413" y="476"/>
                    <a:pt x="350" y="401"/>
                    <a:pt x="238" y="338"/>
                  </a:cubicBezTo>
                  <a:cubicBezTo>
                    <a:pt x="213" y="326"/>
                    <a:pt x="188" y="326"/>
                    <a:pt x="163" y="313"/>
                  </a:cubicBezTo>
                  <a:cubicBezTo>
                    <a:pt x="125" y="288"/>
                    <a:pt x="113" y="288"/>
                    <a:pt x="63" y="276"/>
                  </a:cubicBezTo>
                  <a:cubicBezTo>
                    <a:pt x="54" y="276"/>
                    <a:pt x="46" y="270"/>
                    <a:pt x="42" y="270"/>
                  </a:cubicBezTo>
                  <a:cubicBezTo>
                    <a:pt x="39" y="270"/>
                    <a:pt x="38" y="272"/>
                    <a:pt x="38" y="276"/>
                  </a:cubicBezTo>
                  <a:lnTo>
                    <a:pt x="25" y="313"/>
                  </a:lnTo>
                  <a:cubicBezTo>
                    <a:pt x="25" y="326"/>
                    <a:pt x="0" y="351"/>
                    <a:pt x="0" y="376"/>
                  </a:cubicBezTo>
                  <a:lnTo>
                    <a:pt x="0" y="463"/>
                  </a:lnTo>
                  <a:cubicBezTo>
                    <a:pt x="50" y="713"/>
                    <a:pt x="225" y="900"/>
                    <a:pt x="350" y="1025"/>
                  </a:cubicBezTo>
                  <a:cubicBezTo>
                    <a:pt x="488" y="1150"/>
                    <a:pt x="600" y="1200"/>
                    <a:pt x="600" y="1200"/>
                  </a:cubicBezTo>
                  <a:cubicBezTo>
                    <a:pt x="600" y="1200"/>
                    <a:pt x="625" y="1213"/>
                    <a:pt x="675" y="1225"/>
                  </a:cubicBezTo>
                  <a:cubicBezTo>
                    <a:pt x="698" y="1237"/>
                    <a:pt x="729" y="1246"/>
                    <a:pt x="766" y="1246"/>
                  </a:cubicBezTo>
                  <a:cubicBezTo>
                    <a:pt x="809" y="1246"/>
                    <a:pt x="859" y="1234"/>
                    <a:pt x="912" y="1200"/>
                  </a:cubicBezTo>
                  <a:cubicBezTo>
                    <a:pt x="1000" y="1138"/>
                    <a:pt x="1050" y="1025"/>
                    <a:pt x="1062" y="913"/>
                  </a:cubicBezTo>
                  <a:cubicBezTo>
                    <a:pt x="1062" y="788"/>
                    <a:pt x="1037" y="688"/>
                    <a:pt x="987" y="576"/>
                  </a:cubicBezTo>
                  <a:cubicBezTo>
                    <a:pt x="900" y="351"/>
                    <a:pt x="725" y="163"/>
                    <a:pt x="563" y="76"/>
                  </a:cubicBezTo>
                  <a:cubicBezTo>
                    <a:pt x="488" y="26"/>
                    <a:pt x="413" y="13"/>
                    <a:pt x="363"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3"/>
            <p:cNvSpPr/>
            <p:nvPr/>
          </p:nvSpPr>
          <p:spPr>
            <a:xfrm>
              <a:off x="6935222" y="3831820"/>
              <a:ext cx="37285" cy="15889"/>
            </a:xfrm>
            <a:custGeom>
              <a:avLst/>
              <a:gdLst/>
              <a:ahLst/>
              <a:cxnLst/>
              <a:rect l="l" t="t" r="r" b="b"/>
              <a:pathLst>
                <a:path w="413" h="176" extrusionOk="0">
                  <a:moveTo>
                    <a:pt x="175" y="1"/>
                  </a:moveTo>
                  <a:cubicBezTo>
                    <a:pt x="175" y="1"/>
                    <a:pt x="113" y="26"/>
                    <a:pt x="63" y="63"/>
                  </a:cubicBezTo>
                  <a:cubicBezTo>
                    <a:pt x="38" y="113"/>
                    <a:pt x="0" y="163"/>
                    <a:pt x="25" y="176"/>
                  </a:cubicBezTo>
                  <a:cubicBezTo>
                    <a:pt x="38" y="176"/>
                    <a:pt x="63" y="151"/>
                    <a:pt x="113" y="138"/>
                  </a:cubicBezTo>
                  <a:lnTo>
                    <a:pt x="213" y="101"/>
                  </a:lnTo>
                  <a:lnTo>
                    <a:pt x="300" y="76"/>
                  </a:lnTo>
                  <a:cubicBezTo>
                    <a:pt x="350" y="51"/>
                    <a:pt x="413" y="51"/>
                    <a:pt x="413" y="38"/>
                  </a:cubicBezTo>
                  <a:cubicBezTo>
                    <a:pt x="413" y="26"/>
                    <a:pt x="363" y="1"/>
                    <a:pt x="300"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3"/>
            <p:cNvSpPr/>
            <p:nvPr/>
          </p:nvSpPr>
          <p:spPr>
            <a:xfrm>
              <a:off x="6932965" y="3867479"/>
              <a:ext cx="44055" cy="14715"/>
            </a:xfrm>
            <a:custGeom>
              <a:avLst/>
              <a:gdLst/>
              <a:ahLst/>
              <a:cxnLst/>
              <a:rect l="l" t="t" r="r" b="b"/>
              <a:pathLst>
                <a:path w="488" h="163" extrusionOk="0">
                  <a:moveTo>
                    <a:pt x="296" y="0"/>
                  </a:moveTo>
                  <a:cubicBezTo>
                    <a:pt x="252" y="0"/>
                    <a:pt x="213" y="6"/>
                    <a:pt x="213" y="6"/>
                  </a:cubicBezTo>
                  <a:cubicBezTo>
                    <a:pt x="213" y="6"/>
                    <a:pt x="150" y="18"/>
                    <a:pt x="88" y="68"/>
                  </a:cubicBezTo>
                  <a:cubicBezTo>
                    <a:pt x="50" y="81"/>
                    <a:pt x="0" y="143"/>
                    <a:pt x="13" y="156"/>
                  </a:cubicBezTo>
                  <a:cubicBezTo>
                    <a:pt x="15" y="161"/>
                    <a:pt x="19" y="163"/>
                    <a:pt x="24" y="163"/>
                  </a:cubicBezTo>
                  <a:cubicBezTo>
                    <a:pt x="45" y="163"/>
                    <a:pt x="88" y="128"/>
                    <a:pt x="138" y="118"/>
                  </a:cubicBezTo>
                  <a:cubicBezTo>
                    <a:pt x="200" y="93"/>
                    <a:pt x="250" y="81"/>
                    <a:pt x="250" y="81"/>
                  </a:cubicBezTo>
                  <a:cubicBezTo>
                    <a:pt x="250" y="81"/>
                    <a:pt x="313" y="68"/>
                    <a:pt x="363" y="68"/>
                  </a:cubicBezTo>
                  <a:cubicBezTo>
                    <a:pt x="425" y="68"/>
                    <a:pt x="488" y="68"/>
                    <a:pt x="488" y="43"/>
                  </a:cubicBezTo>
                  <a:cubicBezTo>
                    <a:pt x="488" y="31"/>
                    <a:pt x="425" y="18"/>
                    <a:pt x="363" y="6"/>
                  </a:cubicBezTo>
                  <a:cubicBezTo>
                    <a:pt x="342" y="2"/>
                    <a:pt x="318" y="0"/>
                    <a:pt x="296"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3"/>
            <p:cNvSpPr/>
            <p:nvPr/>
          </p:nvSpPr>
          <p:spPr>
            <a:xfrm>
              <a:off x="6049795" y="3241959"/>
              <a:ext cx="933379" cy="779005"/>
            </a:xfrm>
            <a:custGeom>
              <a:avLst/>
              <a:gdLst/>
              <a:ahLst/>
              <a:cxnLst/>
              <a:rect l="l" t="t" r="r" b="b"/>
              <a:pathLst>
                <a:path w="10339" h="8629" extrusionOk="0">
                  <a:moveTo>
                    <a:pt x="2237" y="0"/>
                  </a:moveTo>
                  <a:cubicBezTo>
                    <a:pt x="1787" y="0"/>
                    <a:pt x="1362" y="88"/>
                    <a:pt x="1037" y="363"/>
                  </a:cubicBezTo>
                  <a:cubicBezTo>
                    <a:pt x="912" y="450"/>
                    <a:pt x="800" y="562"/>
                    <a:pt x="687" y="675"/>
                  </a:cubicBezTo>
                  <a:cubicBezTo>
                    <a:pt x="287" y="1125"/>
                    <a:pt x="37" y="1700"/>
                    <a:pt x="0" y="2324"/>
                  </a:cubicBezTo>
                  <a:cubicBezTo>
                    <a:pt x="50" y="2986"/>
                    <a:pt x="537" y="3699"/>
                    <a:pt x="975" y="4173"/>
                  </a:cubicBezTo>
                  <a:cubicBezTo>
                    <a:pt x="1262" y="4486"/>
                    <a:pt x="1624" y="4711"/>
                    <a:pt x="1987" y="4886"/>
                  </a:cubicBezTo>
                  <a:cubicBezTo>
                    <a:pt x="3011" y="5273"/>
                    <a:pt x="3936" y="5498"/>
                    <a:pt x="4860" y="6235"/>
                  </a:cubicBezTo>
                  <a:cubicBezTo>
                    <a:pt x="5923" y="7085"/>
                    <a:pt x="7247" y="8147"/>
                    <a:pt x="8571" y="8609"/>
                  </a:cubicBezTo>
                  <a:cubicBezTo>
                    <a:pt x="8609" y="8622"/>
                    <a:pt x="8649" y="8628"/>
                    <a:pt x="8691" y="8628"/>
                  </a:cubicBezTo>
                  <a:cubicBezTo>
                    <a:pt x="9331" y="8628"/>
                    <a:pt x="10338" y="7160"/>
                    <a:pt x="10221" y="6585"/>
                  </a:cubicBezTo>
                  <a:cubicBezTo>
                    <a:pt x="10208" y="6572"/>
                    <a:pt x="10208" y="6560"/>
                    <a:pt x="10208" y="6522"/>
                  </a:cubicBezTo>
                  <a:cubicBezTo>
                    <a:pt x="10208" y="6510"/>
                    <a:pt x="10183" y="6498"/>
                    <a:pt x="10183" y="6485"/>
                  </a:cubicBezTo>
                  <a:cubicBezTo>
                    <a:pt x="10056" y="6960"/>
                    <a:pt x="9555" y="7632"/>
                    <a:pt x="9448" y="7632"/>
                  </a:cubicBezTo>
                  <a:cubicBezTo>
                    <a:pt x="9428" y="7632"/>
                    <a:pt x="9422" y="7610"/>
                    <a:pt x="9434" y="7560"/>
                  </a:cubicBezTo>
                  <a:cubicBezTo>
                    <a:pt x="9496" y="7310"/>
                    <a:pt x="9496" y="6960"/>
                    <a:pt x="9484" y="6735"/>
                  </a:cubicBezTo>
                  <a:lnTo>
                    <a:pt x="9471" y="6735"/>
                  </a:lnTo>
                  <a:lnTo>
                    <a:pt x="9434" y="6760"/>
                  </a:lnTo>
                  <a:lnTo>
                    <a:pt x="9421" y="6772"/>
                  </a:lnTo>
                  <a:cubicBezTo>
                    <a:pt x="9409" y="6772"/>
                    <a:pt x="9409" y="6797"/>
                    <a:pt x="9409" y="6797"/>
                  </a:cubicBezTo>
                  <a:lnTo>
                    <a:pt x="9384" y="6810"/>
                  </a:lnTo>
                  <a:lnTo>
                    <a:pt x="9359" y="6835"/>
                  </a:lnTo>
                  <a:lnTo>
                    <a:pt x="9346" y="6860"/>
                  </a:lnTo>
                  <a:lnTo>
                    <a:pt x="9321" y="6872"/>
                  </a:lnTo>
                  <a:cubicBezTo>
                    <a:pt x="9321" y="6872"/>
                    <a:pt x="9321" y="6885"/>
                    <a:pt x="9309" y="6885"/>
                  </a:cubicBezTo>
                  <a:lnTo>
                    <a:pt x="9296" y="6897"/>
                  </a:lnTo>
                  <a:lnTo>
                    <a:pt x="9284" y="6922"/>
                  </a:lnTo>
                  <a:lnTo>
                    <a:pt x="9246" y="6947"/>
                  </a:lnTo>
                  <a:lnTo>
                    <a:pt x="9234" y="6960"/>
                  </a:lnTo>
                  <a:lnTo>
                    <a:pt x="9221" y="6985"/>
                  </a:lnTo>
                  <a:lnTo>
                    <a:pt x="9196" y="6997"/>
                  </a:lnTo>
                  <a:lnTo>
                    <a:pt x="9184" y="7010"/>
                  </a:lnTo>
                  <a:lnTo>
                    <a:pt x="9171" y="7022"/>
                  </a:lnTo>
                  <a:cubicBezTo>
                    <a:pt x="9171" y="7022"/>
                    <a:pt x="9171" y="7010"/>
                    <a:pt x="9159" y="6997"/>
                  </a:cubicBezTo>
                  <a:lnTo>
                    <a:pt x="9159" y="6985"/>
                  </a:lnTo>
                  <a:lnTo>
                    <a:pt x="9159" y="6960"/>
                  </a:lnTo>
                  <a:cubicBezTo>
                    <a:pt x="9159" y="6947"/>
                    <a:pt x="9134" y="6935"/>
                    <a:pt x="9134" y="6922"/>
                  </a:cubicBezTo>
                  <a:cubicBezTo>
                    <a:pt x="9134" y="6897"/>
                    <a:pt x="9121" y="6897"/>
                    <a:pt x="9121" y="6885"/>
                  </a:cubicBezTo>
                  <a:lnTo>
                    <a:pt x="9121" y="6872"/>
                  </a:lnTo>
                  <a:cubicBezTo>
                    <a:pt x="9121" y="6860"/>
                    <a:pt x="9121" y="6860"/>
                    <a:pt x="9109" y="6835"/>
                  </a:cubicBezTo>
                  <a:cubicBezTo>
                    <a:pt x="9109" y="6835"/>
                    <a:pt x="9109" y="6822"/>
                    <a:pt x="9096" y="6810"/>
                  </a:cubicBezTo>
                  <a:cubicBezTo>
                    <a:pt x="9096" y="6797"/>
                    <a:pt x="9071" y="6772"/>
                    <a:pt x="9071" y="6760"/>
                  </a:cubicBezTo>
                  <a:cubicBezTo>
                    <a:pt x="9071" y="6747"/>
                    <a:pt x="9059" y="6747"/>
                    <a:pt x="9059" y="6735"/>
                  </a:cubicBezTo>
                  <a:cubicBezTo>
                    <a:pt x="9059" y="6710"/>
                    <a:pt x="9046" y="6697"/>
                    <a:pt x="9046" y="6697"/>
                  </a:cubicBezTo>
                  <a:cubicBezTo>
                    <a:pt x="9046" y="6697"/>
                    <a:pt x="9046" y="6685"/>
                    <a:pt x="9034" y="6685"/>
                  </a:cubicBezTo>
                  <a:cubicBezTo>
                    <a:pt x="9034" y="6672"/>
                    <a:pt x="9009" y="6647"/>
                    <a:pt x="9009" y="6635"/>
                  </a:cubicBezTo>
                  <a:cubicBezTo>
                    <a:pt x="9009" y="6622"/>
                    <a:pt x="8996" y="6610"/>
                    <a:pt x="8996" y="6585"/>
                  </a:cubicBezTo>
                  <a:cubicBezTo>
                    <a:pt x="8984" y="6560"/>
                    <a:pt x="8971" y="6522"/>
                    <a:pt x="8946" y="6485"/>
                  </a:cubicBezTo>
                  <a:cubicBezTo>
                    <a:pt x="8934" y="6435"/>
                    <a:pt x="8909" y="6385"/>
                    <a:pt x="8884" y="6335"/>
                  </a:cubicBezTo>
                  <a:cubicBezTo>
                    <a:pt x="8846" y="6248"/>
                    <a:pt x="8796" y="6135"/>
                    <a:pt x="8734" y="6023"/>
                  </a:cubicBezTo>
                  <a:cubicBezTo>
                    <a:pt x="8671" y="6460"/>
                    <a:pt x="8509" y="6885"/>
                    <a:pt x="8234" y="7122"/>
                  </a:cubicBezTo>
                  <a:cubicBezTo>
                    <a:pt x="8132" y="7203"/>
                    <a:pt x="8014" y="7239"/>
                    <a:pt x="7886" y="7239"/>
                  </a:cubicBezTo>
                  <a:cubicBezTo>
                    <a:pt x="7108" y="7239"/>
                    <a:pt x="5957" y="5923"/>
                    <a:pt x="5635" y="5548"/>
                  </a:cubicBezTo>
                  <a:cubicBezTo>
                    <a:pt x="4885" y="4623"/>
                    <a:pt x="3786" y="4049"/>
                    <a:pt x="3111" y="2999"/>
                  </a:cubicBezTo>
                  <a:cubicBezTo>
                    <a:pt x="2636" y="2262"/>
                    <a:pt x="2324" y="650"/>
                    <a:pt x="3286" y="188"/>
                  </a:cubicBezTo>
                  <a:cubicBezTo>
                    <a:pt x="2949" y="75"/>
                    <a:pt x="2574" y="0"/>
                    <a:pt x="2237"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3"/>
            <p:cNvSpPr/>
            <p:nvPr/>
          </p:nvSpPr>
          <p:spPr>
            <a:xfrm>
              <a:off x="6666742" y="3534091"/>
              <a:ext cx="37285" cy="44055"/>
            </a:xfrm>
            <a:custGeom>
              <a:avLst/>
              <a:gdLst/>
              <a:ahLst/>
              <a:cxnLst/>
              <a:rect l="l" t="t" r="r" b="b"/>
              <a:pathLst>
                <a:path w="413" h="488" extrusionOk="0">
                  <a:moveTo>
                    <a:pt x="38" y="38"/>
                  </a:moveTo>
                  <a:cubicBezTo>
                    <a:pt x="88" y="0"/>
                    <a:pt x="201" y="63"/>
                    <a:pt x="288" y="163"/>
                  </a:cubicBezTo>
                  <a:cubicBezTo>
                    <a:pt x="388" y="275"/>
                    <a:pt x="413" y="413"/>
                    <a:pt x="375" y="450"/>
                  </a:cubicBezTo>
                  <a:cubicBezTo>
                    <a:pt x="326" y="488"/>
                    <a:pt x="213" y="425"/>
                    <a:pt x="126" y="325"/>
                  </a:cubicBezTo>
                  <a:cubicBezTo>
                    <a:pt x="26" y="213"/>
                    <a:pt x="1" y="88"/>
                    <a:pt x="38" y="3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3"/>
            <p:cNvSpPr/>
            <p:nvPr/>
          </p:nvSpPr>
          <p:spPr>
            <a:xfrm>
              <a:off x="6634062" y="3516036"/>
              <a:ext cx="24917" cy="20403"/>
            </a:xfrm>
            <a:custGeom>
              <a:avLst/>
              <a:gdLst/>
              <a:ahLst/>
              <a:cxnLst/>
              <a:rect l="l" t="t" r="r" b="b"/>
              <a:pathLst>
                <a:path w="276" h="226" extrusionOk="0">
                  <a:moveTo>
                    <a:pt x="13" y="38"/>
                  </a:moveTo>
                  <a:cubicBezTo>
                    <a:pt x="25" y="0"/>
                    <a:pt x="113" y="25"/>
                    <a:pt x="175" y="50"/>
                  </a:cubicBezTo>
                  <a:cubicBezTo>
                    <a:pt x="238" y="100"/>
                    <a:pt x="275" y="163"/>
                    <a:pt x="250" y="188"/>
                  </a:cubicBezTo>
                  <a:cubicBezTo>
                    <a:pt x="238" y="225"/>
                    <a:pt x="150" y="213"/>
                    <a:pt x="88" y="175"/>
                  </a:cubicBezTo>
                  <a:cubicBezTo>
                    <a:pt x="25" y="113"/>
                    <a:pt x="0" y="50"/>
                    <a:pt x="13" y="3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3"/>
            <p:cNvSpPr/>
            <p:nvPr/>
          </p:nvSpPr>
          <p:spPr>
            <a:xfrm>
              <a:off x="6172661" y="3161885"/>
              <a:ext cx="207638" cy="163673"/>
            </a:xfrm>
            <a:custGeom>
              <a:avLst/>
              <a:gdLst/>
              <a:ahLst/>
              <a:cxnLst/>
              <a:rect l="l" t="t" r="r" b="b"/>
              <a:pathLst>
                <a:path w="2300" h="1813" extrusionOk="0">
                  <a:moveTo>
                    <a:pt x="597" y="0"/>
                  </a:moveTo>
                  <a:cubicBezTo>
                    <a:pt x="387" y="0"/>
                    <a:pt x="179" y="100"/>
                    <a:pt x="88" y="312"/>
                  </a:cubicBezTo>
                  <a:cubicBezTo>
                    <a:pt x="1" y="575"/>
                    <a:pt x="51" y="812"/>
                    <a:pt x="238" y="1012"/>
                  </a:cubicBezTo>
                  <a:cubicBezTo>
                    <a:pt x="388" y="1187"/>
                    <a:pt x="513" y="1337"/>
                    <a:pt x="651" y="1524"/>
                  </a:cubicBezTo>
                  <a:cubicBezTo>
                    <a:pt x="726" y="1587"/>
                    <a:pt x="738" y="1649"/>
                    <a:pt x="763" y="1724"/>
                  </a:cubicBezTo>
                  <a:cubicBezTo>
                    <a:pt x="788" y="1782"/>
                    <a:pt x="818" y="1812"/>
                    <a:pt x="857" y="1812"/>
                  </a:cubicBezTo>
                  <a:cubicBezTo>
                    <a:pt x="877" y="1812"/>
                    <a:pt x="900" y="1804"/>
                    <a:pt x="926" y="1787"/>
                  </a:cubicBezTo>
                  <a:cubicBezTo>
                    <a:pt x="1050" y="1712"/>
                    <a:pt x="1163" y="1637"/>
                    <a:pt x="1275" y="1587"/>
                  </a:cubicBezTo>
                  <a:cubicBezTo>
                    <a:pt x="1550" y="1474"/>
                    <a:pt x="2050" y="1412"/>
                    <a:pt x="2200" y="1012"/>
                  </a:cubicBezTo>
                  <a:cubicBezTo>
                    <a:pt x="2300" y="750"/>
                    <a:pt x="2175" y="450"/>
                    <a:pt x="1925" y="325"/>
                  </a:cubicBezTo>
                  <a:cubicBezTo>
                    <a:pt x="1811" y="269"/>
                    <a:pt x="1711" y="248"/>
                    <a:pt x="1624" y="248"/>
                  </a:cubicBezTo>
                  <a:cubicBezTo>
                    <a:pt x="1319" y="248"/>
                    <a:pt x="1175" y="512"/>
                    <a:pt x="1175" y="512"/>
                  </a:cubicBezTo>
                  <a:cubicBezTo>
                    <a:pt x="1168" y="182"/>
                    <a:pt x="880" y="0"/>
                    <a:pt x="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3"/>
            <p:cNvSpPr/>
            <p:nvPr/>
          </p:nvSpPr>
          <p:spPr>
            <a:xfrm>
              <a:off x="6194147" y="3176509"/>
              <a:ext cx="169270" cy="92715"/>
            </a:xfrm>
            <a:custGeom>
              <a:avLst/>
              <a:gdLst/>
              <a:ahLst/>
              <a:cxnLst/>
              <a:rect l="l" t="t" r="r" b="b"/>
              <a:pathLst>
                <a:path w="1875" h="1027" extrusionOk="0">
                  <a:moveTo>
                    <a:pt x="375" y="1"/>
                  </a:moveTo>
                  <a:cubicBezTo>
                    <a:pt x="238" y="1"/>
                    <a:pt x="113" y="38"/>
                    <a:pt x="75" y="163"/>
                  </a:cubicBezTo>
                  <a:cubicBezTo>
                    <a:pt x="0" y="475"/>
                    <a:pt x="388" y="863"/>
                    <a:pt x="875" y="988"/>
                  </a:cubicBezTo>
                  <a:cubicBezTo>
                    <a:pt x="988" y="1011"/>
                    <a:pt x="1104" y="1027"/>
                    <a:pt x="1218" y="1027"/>
                  </a:cubicBezTo>
                  <a:cubicBezTo>
                    <a:pt x="1342" y="1027"/>
                    <a:pt x="1464" y="1008"/>
                    <a:pt x="1575" y="963"/>
                  </a:cubicBezTo>
                  <a:cubicBezTo>
                    <a:pt x="1675" y="913"/>
                    <a:pt x="1750" y="863"/>
                    <a:pt x="1812" y="788"/>
                  </a:cubicBezTo>
                  <a:cubicBezTo>
                    <a:pt x="1875" y="700"/>
                    <a:pt x="1837" y="613"/>
                    <a:pt x="1800" y="513"/>
                  </a:cubicBezTo>
                  <a:cubicBezTo>
                    <a:pt x="1737" y="425"/>
                    <a:pt x="1650" y="350"/>
                    <a:pt x="1562" y="300"/>
                  </a:cubicBezTo>
                  <a:cubicBezTo>
                    <a:pt x="1463" y="253"/>
                    <a:pt x="1375" y="235"/>
                    <a:pt x="1297" y="235"/>
                  </a:cubicBezTo>
                  <a:cubicBezTo>
                    <a:pt x="1049" y="235"/>
                    <a:pt x="913" y="424"/>
                    <a:pt x="891" y="458"/>
                  </a:cubicBezTo>
                  <a:lnTo>
                    <a:pt x="891" y="458"/>
                  </a:lnTo>
                  <a:cubicBezTo>
                    <a:pt x="919" y="405"/>
                    <a:pt x="837" y="286"/>
                    <a:pt x="812" y="238"/>
                  </a:cubicBezTo>
                  <a:cubicBezTo>
                    <a:pt x="763" y="175"/>
                    <a:pt x="700" y="113"/>
                    <a:pt x="638" y="75"/>
                  </a:cubicBezTo>
                  <a:cubicBezTo>
                    <a:pt x="563" y="50"/>
                    <a:pt x="463" y="1"/>
                    <a:pt x="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3"/>
            <p:cNvSpPr/>
            <p:nvPr/>
          </p:nvSpPr>
          <p:spPr>
            <a:xfrm>
              <a:off x="6326130" y="3201787"/>
              <a:ext cx="24917" cy="15799"/>
            </a:xfrm>
            <a:custGeom>
              <a:avLst/>
              <a:gdLst/>
              <a:ahLst/>
              <a:cxnLst/>
              <a:rect l="l" t="t" r="r" b="b"/>
              <a:pathLst>
                <a:path w="276" h="175" extrusionOk="0">
                  <a:moveTo>
                    <a:pt x="57" y="0"/>
                  </a:moveTo>
                  <a:cubicBezTo>
                    <a:pt x="41" y="0"/>
                    <a:pt x="30" y="3"/>
                    <a:pt x="25" y="8"/>
                  </a:cubicBezTo>
                  <a:cubicBezTo>
                    <a:pt x="0" y="33"/>
                    <a:pt x="38" y="95"/>
                    <a:pt x="100" y="133"/>
                  </a:cubicBezTo>
                  <a:cubicBezTo>
                    <a:pt x="137" y="162"/>
                    <a:pt x="178" y="174"/>
                    <a:pt x="208" y="174"/>
                  </a:cubicBezTo>
                  <a:cubicBezTo>
                    <a:pt x="229" y="174"/>
                    <a:pt x="245" y="168"/>
                    <a:pt x="250" y="158"/>
                  </a:cubicBezTo>
                  <a:cubicBezTo>
                    <a:pt x="275" y="133"/>
                    <a:pt x="238" y="70"/>
                    <a:pt x="175" y="33"/>
                  </a:cubicBezTo>
                  <a:cubicBezTo>
                    <a:pt x="128" y="9"/>
                    <a:pt x="85"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3"/>
            <p:cNvSpPr/>
            <p:nvPr/>
          </p:nvSpPr>
          <p:spPr>
            <a:xfrm>
              <a:off x="6348699" y="3220203"/>
              <a:ext cx="11375" cy="16160"/>
            </a:xfrm>
            <a:custGeom>
              <a:avLst/>
              <a:gdLst/>
              <a:ahLst/>
              <a:cxnLst/>
              <a:rect l="l" t="t" r="r" b="b"/>
              <a:pathLst>
                <a:path w="126" h="179" extrusionOk="0">
                  <a:moveTo>
                    <a:pt x="51" y="1"/>
                  </a:moveTo>
                  <a:cubicBezTo>
                    <a:pt x="46" y="1"/>
                    <a:pt x="42" y="2"/>
                    <a:pt x="38" y="4"/>
                  </a:cubicBezTo>
                  <a:cubicBezTo>
                    <a:pt x="25" y="4"/>
                    <a:pt x="0" y="54"/>
                    <a:pt x="38" y="104"/>
                  </a:cubicBezTo>
                  <a:cubicBezTo>
                    <a:pt x="50" y="141"/>
                    <a:pt x="88" y="179"/>
                    <a:pt x="113" y="179"/>
                  </a:cubicBezTo>
                  <a:cubicBezTo>
                    <a:pt x="125" y="166"/>
                    <a:pt x="125" y="129"/>
                    <a:pt x="113" y="79"/>
                  </a:cubicBezTo>
                  <a:cubicBezTo>
                    <a:pt x="102" y="27"/>
                    <a:pt x="74" y="1"/>
                    <a:pt x="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3"/>
            <p:cNvSpPr/>
            <p:nvPr/>
          </p:nvSpPr>
          <p:spPr>
            <a:xfrm>
              <a:off x="6969076" y="1986496"/>
              <a:ext cx="259548" cy="340707"/>
            </a:xfrm>
            <a:custGeom>
              <a:avLst/>
              <a:gdLst/>
              <a:ahLst/>
              <a:cxnLst/>
              <a:rect l="l" t="t" r="r" b="b"/>
              <a:pathLst>
                <a:path w="2875" h="3774" extrusionOk="0">
                  <a:moveTo>
                    <a:pt x="1162" y="838"/>
                  </a:moveTo>
                  <a:cubicBezTo>
                    <a:pt x="1162" y="838"/>
                    <a:pt x="2662" y="1"/>
                    <a:pt x="2774" y="1537"/>
                  </a:cubicBezTo>
                  <a:cubicBezTo>
                    <a:pt x="2874" y="3074"/>
                    <a:pt x="1712" y="3774"/>
                    <a:pt x="1212" y="3487"/>
                  </a:cubicBezTo>
                  <a:cubicBezTo>
                    <a:pt x="725" y="3224"/>
                    <a:pt x="0" y="1525"/>
                    <a:pt x="1162" y="838"/>
                  </a:cubicBezTo>
                  <a:close/>
                </a:path>
              </a:pathLst>
            </a:custGeom>
            <a:solidFill>
              <a:srgbClr val="F6C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3"/>
            <p:cNvSpPr/>
            <p:nvPr/>
          </p:nvSpPr>
          <p:spPr>
            <a:xfrm>
              <a:off x="6969076" y="1986496"/>
              <a:ext cx="259548" cy="340707"/>
            </a:xfrm>
            <a:custGeom>
              <a:avLst/>
              <a:gdLst/>
              <a:ahLst/>
              <a:cxnLst/>
              <a:rect l="l" t="t" r="r" b="b"/>
              <a:pathLst>
                <a:path w="2875" h="3774" extrusionOk="0">
                  <a:moveTo>
                    <a:pt x="1162" y="838"/>
                  </a:moveTo>
                  <a:cubicBezTo>
                    <a:pt x="1162" y="838"/>
                    <a:pt x="2662" y="1"/>
                    <a:pt x="2774" y="1537"/>
                  </a:cubicBezTo>
                  <a:cubicBezTo>
                    <a:pt x="2874" y="3074"/>
                    <a:pt x="1712" y="3774"/>
                    <a:pt x="1212" y="3487"/>
                  </a:cubicBezTo>
                  <a:cubicBezTo>
                    <a:pt x="725" y="3224"/>
                    <a:pt x="0" y="1525"/>
                    <a:pt x="1162" y="838"/>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3"/>
            <p:cNvSpPr/>
            <p:nvPr/>
          </p:nvSpPr>
          <p:spPr>
            <a:xfrm>
              <a:off x="6969076" y="2059800"/>
              <a:ext cx="217749" cy="252777"/>
            </a:xfrm>
            <a:custGeom>
              <a:avLst/>
              <a:gdLst/>
              <a:ahLst/>
              <a:cxnLst/>
              <a:rect l="l" t="t" r="r" b="b"/>
              <a:pathLst>
                <a:path w="2412" h="2800" extrusionOk="0">
                  <a:moveTo>
                    <a:pt x="1162" y="26"/>
                  </a:moveTo>
                  <a:lnTo>
                    <a:pt x="1175" y="1"/>
                  </a:lnTo>
                  <a:lnTo>
                    <a:pt x="1175" y="76"/>
                  </a:lnTo>
                  <a:cubicBezTo>
                    <a:pt x="1250" y="475"/>
                    <a:pt x="1150" y="1113"/>
                    <a:pt x="1525" y="1388"/>
                  </a:cubicBezTo>
                  <a:cubicBezTo>
                    <a:pt x="1874" y="1675"/>
                    <a:pt x="2412" y="1862"/>
                    <a:pt x="2112" y="2437"/>
                  </a:cubicBezTo>
                  <a:cubicBezTo>
                    <a:pt x="2112" y="2450"/>
                    <a:pt x="2099" y="2475"/>
                    <a:pt x="2099" y="2475"/>
                  </a:cubicBezTo>
                  <a:cubicBezTo>
                    <a:pt x="1787" y="2737"/>
                    <a:pt x="1425" y="2800"/>
                    <a:pt x="1187" y="2675"/>
                  </a:cubicBezTo>
                  <a:cubicBezTo>
                    <a:pt x="725" y="2412"/>
                    <a:pt x="0" y="713"/>
                    <a:pt x="1162" y="26"/>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3"/>
            <p:cNvSpPr/>
            <p:nvPr/>
          </p:nvSpPr>
          <p:spPr>
            <a:xfrm>
              <a:off x="7089775" y="2119563"/>
              <a:ext cx="68882" cy="123048"/>
            </a:xfrm>
            <a:custGeom>
              <a:avLst/>
              <a:gdLst/>
              <a:ahLst/>
              <a:cxnLst/>
              <a:rect l="l" t="t" r="r" b="b"/>
              <a:pathLst>
                <a:path w="763" h="1363" extrusionOk="0">
                  <a:moveTo>
                    <a:pt x="38" y="1013"/>
                  </a:moveTo>
                  <a:cubicBezTo>
                    <a:pt x="125" y="988"/>
                    <a:pt x="213" y="951"/>
                    <a:pt x="288" y="926"/>
                  </a:cubicBezTo>
                  <a:cubicBezTo>
                    <a:pt x="313" y="926"/>
                    <a:pt x="338" y="901"/>
                    <a:pt x="350" y="901"/>
                  </a:cubicBezTo>
                  <a:lnTo>
                    <a:pt x="388" y="901"/>
                  </a:lnTo>
                  <a:lnTo>
                    <a:pt x="388" y="901"/>
                  </a:lnTo>
                  <a:lnTo>
                    <a:pt x="400" y="901"/>
                  </a:lnTo>
                  <a:lnTo>
                    <a:pt x="413" y="901"/>
                  </a:lnTo>
                  <a:lnTo>
                    <a:pt x="413" y="901"/>
                  </a:lnTo>
                  <a:lnTo>
                    <a:pt x="413" y="901"/>
                  </a:lnTo>
                  <a:cubicBezTo>
                    <a:pt x="413" y="901"/>
                    <a:pt x="413" y="926"/>
                    <a:pt x="437" y="926"/>
                  </a:cubicBezTo>
                  <a:lnTo>
                    <a:pt x="437" y="951"/>
                  </a:lnTo>
                  <a:cubicBezTo>
                    <a:pt x="450" y="1025"/>
                    <a:pt x="388" y="1138"/>
                    <a:pt x="338" y="1200"/>
                  </a:cubicBezTo>
                  <a:cubicBezTo>
                    <a:pt x="225" y="1338"/>
                    <a:pt x="88" y="1363"/>
                    <a:pt x="88" y="1363"/>
                  </a:cubicBezTo>
                  <a:lnTo>
                    <a:pt x="188" y="1363"/>
                  </a:lnTo>
                  <a:cubicBezTo>
                    <a:pt x="213" y="1363"/>
                    <a:pt x="250" y="1338"/>
                    <a:pt x="288" y="1338"/>
                  </a:cubicBezTo>
                  <a:cubicBezTo>
                    <a:pt x="325" y="1325"/>
                    <a:pt x="375" y="1313"/>
                    <a:pt x="413" y="1275"/>
                  </a:cubicBezTo>
                  <a:cubicBezTo>
                    <a:pt x="462" y="1250"/>
                    <a:pt x="512" y="1213"/>
                    <a:pt x="562" y="1150"/>
                  </a:cubicBezTo>
                  <a:cubicBezTo>
                    <a:pt x="600" y="1113"/>
                    <a:pt x="637" y="1025"/>
                    <a:pt x="650" y="951"/>
                  </a:cubicBezTo>
                  <a:lnTo>
                    <a:pt x="650" y="888"/>
                  </a:lnTo>
                  <a:cubicBezTo>
                    <a:pt x="650" y="863"/>
                    <a:pt x="637" y="838"/>
                    <a:pt x="637" y="813"/>
                  </a:cubicBezTo>
                  <a:cubicBezTo>
                    <a:pt x="625" y="776"/>
                    <a:pt x="600" y="763"/>
                    <a:pt x="587" y="738"/>
                  </a:cubicBezTo>
                  <a:cubicBezTo>
                    <a:pt x="575" y="701"/>
                    <a:pt x="537" y="701"/>
                    <a:pt x="512" y="688"/>
                  </a:cubicBezTo>
                  <a:cubicBezTo>
                    <a:pt x="475" y="663"/>
                    <a:pt x="462" y="663"/>
                    <a:pt x="437" y="663"/>
                  </a:cubicBezTo>
                  <a:lnTo>
                    <a:pt x="413" y="663"/>
                  </a:lnTo>
                  <a:lnTo>
                    <a:pt x="413" y="663"/>
                  </a:lnTo>
                  <a:lnTo>
                    <a:pt x="413" y="663"/>
                  </a:lnTo>
                  <a:lnTo>
                    <a:pt x="413" y="663"/>
                  </a:lnTo>
                  <a:lnTo>
                    <a:pt x="413" y="663"/>
                  </a:lnTo>
                  <a:lnTo>
                    <a:pt x="413" y="663"/>
                  </a:lnTo>
                  <a:lnTo>
                    <a:pt x="413" y="663"/>
                  </a:lnTo>
                  <a:lnTo>
                    <a:pt x="413" y="651"/>
                  </a:lnTo>
                  <a:lnTo>
                    <a:pt x="437" y="601"/>
                  </a:lnTo>
                  <a:cubicBezTo>
                    <a:pt x="450" y="576"/>
                    <a:pt x="450" y="538"/>
                    <a:pt x="462" y="513"/>
                  </a:cubicBezTo>
                  <a:cubicBezTo>
                    <a:pt x="500" y="401"/>
                    <a:pt x="525" y="288"/>
                    <a:pt x="575" y="213"/>
                  </a:cubicBezTo>
                  <a:cubicBezTo>
                    <a:pt x="600" y="138"/>
                    <a:pt x="650" y="76"/>
                    <a:pt x="700" y="38"/>
                  </a:cubicBezTo>
                  <a:cubicBezTo>
                    <a:pt x="725" y="13"/>
                    <a:pt x="762" y="1"/>
                    <a:pt x="762" y="1"/>
                  </a:cubicBezTo>
                  <a:cubicBezTo>
                    <a:pt x="762" y="1"/>
                    <a:pt x="725" y="1"/>
                    <a:pt x="687" y="13"/>
                  </a:cubicBezTo>
                  <a:cubicBezTo>
                    <a:pt x="637" y="26"/>
                    <a:pt x="562" y="76"/>
                    <a:pt x="475" y="151"/>
                  </a:cubicBezTo>
                  <a:cubicBezTo>
                    <a:pt x="413" y="226"/>
                    <a:pt x="338" y="326"/>
                    <a:pt x="288" y="438"/>
                  </a:cubicBezTo>
                  <a:lnTo>
                    <a:pt x="250" y="526"/>
                  </a:lnTo>
                  <a:lnTo>
                    <a:pt x="225" y="576"/>
                  </a:lnTo>
                  <a:lnTo>
                    <a:pt x="200" y="651"/>
                  </a:lnTo>
                  <a:cubicBezTo>
                    <a:pt x="150" y="776"/>
                    <a:pt x="75" y="913"/>
                    <a:pt x="13" y="1038"/>
                  </a:cubicBezTo>
                  <a:cubicBezTo>
                    <a:pt x="0" y="1025"/>
                    <a:pt x="13" y="1025"/>
                    <a:pt x="38" y="1013"/>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3"/>
            <p:cNvSpPr/>
            <p:nvPr/>
          </p:nvSpPr>
          <p:spPr>
            <a:xfrm>
              <a:off x="7134823" y="2057543"/>
              <a:ext cx="40715" cy="23833"/>
            </a:xfrm>
            <a:custGeom>
              <a:avLst/>
              <a:gdLst/>
              <a:ahLst/>
              <a:cxnLst/>
              <a:rect l="l" t="t" r="r" b="b"/>
              <a:pathLst>
                <a:path w="451" h="264" extrusionOk="0">
                  <a:moveTo>
                    <a:pt x="451" y="176"/>
                  </a:moveTo>
                  <a:cubicBezTo>
                    <a:pt x="438" y="238"/>
                    <a:pt x="338" y="263"/>
                    <a:pt x="213" y="238"/>
                  </a:cubicBezTo>
                  <a:cubicBezTo>
                    <a:pt x="88" y="213"/>
                    <a:pt x="1" y="151"/>
                    <a:pt x="13" y="88"/>
                  </a:cubicBezTo>
                  <a:cubicBezTo>
                    <a:pt x="26" y="26"/>
                    <a:pt x="126" y="1"/>
                    <a:pt x="251" y="26"/>
                  </a:cubicBezTo>
                  <a:cubicBezTo>
                    <a:pt x="351" y="51"/>
                    <a:pt x="451" y="113"/>
                    <a:pt x="451" y="17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3"/>
            <p:cNvSpPr/>
            <p:nvPr/>
          </p:nvSpPr>
          <p:spPr>
            <a:xfrm>
              <a:off x="5879625" y="1535660"/>
              <a:ext cx="1277878" cy="1081705"/>
            </a:xfrm>
            <a:custGeom>
              <a:avLst/>
              <a:gdLst/>
              <a:ahLst/>
              <a:cxnLst/>
              <a:rect l="l" t="t" r="r" b="b"/>
              <a:pathLst>
                <a:path w="14155" h="11982" extrusionOk="0">
                  <a:moveTo>
                    <a:pt x="7550" y="1"/>
                  </a:moveTo>
                  <a:cubicBezTo>
                    <a:pt x="7137" y="1"/>
                    <a:pt x="6717" y="48"/>
                    <a:pt x="6296" y="147"/>
                  </a:cubicBezTo>
                  <a:cubicBezTo>
                    <a:pt x="1723" y="1184"/>
                    <a:pt x="810" y="5057"/>
                    <a:pt x="873" y="5969"/>
                  </a:cubicBezTo>
                  <a:cubicBezTo>
                    <a:pt x="935" y="6869"/>
                    <a:pt x="2360" y="7893"/>
                    <a:pt x="2360" y="7893"/>
                  </a:cubicBezTo>
                  <a:cubicBezTo>
                    <a:pt x="2148" y="7846"/>
                    <a:pt x="1960" y="7824"/>
                    <a:pt x="1794" y="7824"/>
                  </a:cubicBezTo>
                  <a:cubicBezTo>
                    <a:pt x="0" y="7824"/>
                    <a:pt x="775" y="10376"/>
                    <a:pt x="2010" y="10605"/>
                  </a:cubicBezTo>
                  <a:cubicBezTo>
                    <a:pt x="2181" y="10636"/>
                    <a:pt x="2333" y="10650"/>
                    <a:pt x="2468" y="10650"/>
                  </a:cubicBezTo>
                  <a:cubicBezTo>
                    <a:pt x="3401" y="10650"/>
                    <a:pt x="3534" y="9992"/>
                    <a:pt x="3534" y="9992"/>
                  </a:cubicBezTo>
                  <a:cubicBezTo>
                    <a:pt x="3534" y="9992"/>
                    <a:pt x="4172" y="11204"/>
                    <a:pt x="6633" y="11779"/>
                  </a:cubicBezTo>
                  <a:cubicBezTo>
                    <a:pt x="7216" y="11915"/>
                    <a:pt x="7823" y="11982"/>
                    <a:pt x="8431" y="11982"/>
                  </a:cubicBezTo>
                  <a:cubicBezTo>
                    <a:pt x="9450" y="11982"/>
                    <a:pt x="10475" y="11793"/>
                    <a:pt x="11406" y="11417"/>
                  </a:cubicBezTo>
                  <a:cubicBezTo>
                    <a:pt x="12506" y="10980"/>
                    <a:pt x="14155" y="9593"/>
                    <a:pt x="13818" y="8231"/>
                  </a:cubicBezTo>
                  <a:cubicBezTo>
                    <a:pt x="13693" y="7743"/>
                    <a:pt x="13293" y="7294"/>
                    <a:pt x="12805" y="7144"/>
                  </a:cubicBezTo>
                  <a:lnTo>
                    <a:pt x="12805" y="7144"/>
                  </a:lnTo>
                  <a:cubicBezTo>
                    <a:pt x="12806" y="7144"/>
                    <a:pt x="12807" y="7144"/>
                    <a:pt x="12808" y="7144"/>
                  </a:cubicBezTo>
                  <a:cubicBezTo>
                    <a:pt x="12923" y="7144"/>
                    <a:pt x="13243" y="5731"/>
                    <a:pt x="13255" y="5594"/>
                  </a:cubicBezTo>
                  <a:cubicBezTo>
                    <a:pt x="13443" y="4157"/>
                    <a:pt x="12568" y="2783"/>
                    <a:pt x="11618" y="1796"/>
                  </a:cubicBezTo>
                  <a:cubicBezTo>
                    <a:pt x="10516" y="654"/>
                    <a:pt x="9080" y="1"/>
                    <a:pt x="7550"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3"/>
            <p:cNvSpPr/>
            <p:nvPr/>
          </p:nvSpPr>
          <p:spPr>
            <a:xfrm>
              <a:off x="5964033" y="2102681"/>
              <a:ext cx="117361" cy="120791"/>
            </a:xfrm>
            <a:custGeom>
              <a:avLst/>
              <a:gdLst/>
              <a:ahLst/>
              <a:cxnLst/>
              <a:rect l="l" t="t" r="r" b="b"/>
              <a:pathLst>
                <a:path w="1300" h="1338" extrusionOk="0">
                  <a:moveTo>
                    <a:pt x="0" y="0"/>
                  </a:moveTo>
                  <a:lnTo>
                    <a:pt x="0" y="0"/>
                  </a:lnTo>
                  <a:cubicBezTo>
                    <a:pt x="188" y="500"/>
                    <a:pt x="675" y="988"/>
                    <a:pt x="1037" y="1300"/>
                  </a:cubicBezTo>
                  <a:cubicBezTo>
                    <a:pt x="1112" y="1300"/>
                    <a:pt x="1200" y="1312"/>
                    <a:pt x="1300" y="1337"/>
                  </a:cubicBezTo>
                  <a:cubicBezTo>
                    <a:pt x="1300" y="1337"/>
                    <a:pt x="413" y="713"/>
                    <a:pt x="0"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3"/>
            <p:cNvSpPr/>
            <p:nvPr/>
          </p:nvSpPr>
          <p:spPr>
            <a:xfrm>
              <a:off x="5957262" y="2242518"/>
              <a:ext cx="1197982" cy="372936"/>
            </a:xfrm>
            <a:custGeom>
              <a:avLst/>
              <a:gdLst/>
              <a:ahLst/>
              <a:cxnLst/>
              <a:rect l="l" t="t" r="r" b="b"/>
              <a:pathLst>
                <a:path w="13270" h="4131" extrusionOk="0">
                  <a:moveTo>
                    <a:pt x="12770" y="1"/>
                  </a:moveTo>
                  <a:lnTo>
                    <a:pt x="12820" y="138"/>
                  </a:lnTo>
                  <a:cubicBezTo>
                    <a:pt x="13145" y="1475"/>
                    <a:pt x="11508" y="2887"/>
                    <a:pt x="10396" y="3324"/>
                  </a:cubicBezTo>
                  <a:cubicBezTo>
                    <a:pt x="9468" y="3694"/>
                    <a:pt x="8440" y="3881"/>
                    <a:pt x="7416" y="3881"/>
                  </a:cubicBezTo>
                  <a:cubicBezTo>
                    <a:pt x="6814" y="3881"/>
                    <a:pt x="6214" y="3816"/>
                    <a:pt x="5636" y="3687"/>
                  </a:cubicBezTo>
                  <a:cubicBezTo>
                    <a:pt x="3174" y="3125"/>
                    <a:pt x="2524" y="1900"/>
                    <a:pt x="2524" y="1900"/>
                  </a:cubicBezTo>
                  <a:cubicBezTo>
                    <a:pt x="2524" y="1900"/>
                    <a:pt x="2410" y="2558"/>
                    <a:pt x="1474" y="2558"/>
                  </a:cubicBezTo>
                  <a:cubicBezTo>
                    <a:pt x="1338" y="2558"/>
                    <a:pt x="1185" y="2544"/>
                    <a:pt x="1013" y="2512"/>
                  </a:cubicBezTo>
                  <a:cubicBezTo>
                    <a:pt x="588" y="2437"/>
                    <a:pt x="238" y="2087"/>
                    <a:pt x="0" y="1650"/>
                  </a:cubicBezTo>
                  <a:lnTo>
                    <a:pt x="0" y="1650"/>
                  </a:lnTo>
                  <a:cubicBezTo>
                    <a:pt x="200" y="2187"/>
                    <a:pt x="638" y="2662"/>
                    <a:pt x="1137" y="2762"/>
                  </a:cubicBezTo>
                  <a:cubicBezTo>
                    <a:pt x="1308" y="2794"/>
                    <a:pt x="1460" y="2808"/>
                    <a:pt x="1595" y="2808"/>
                  </a:cubicBezTo>
                  <a:cubicBezTo>
                    <a:pt x="2525" y="2808"/>
                    <a:pt x="2649" y="2150"/>
                    <a:pt x="2649" y="2150"/>
                  </a:cubicBezTo>
                  <a:cubicBezTo>
                    <a:pt x="2649" y="2150"/>
                    <a:pt x="3299" y="3349"/>
                    <a:pt x="5761" y="3937"/>
                  </a:cubicBezTo>
                  <a:cubicBezTo>
                    <a:pt x="6339" y="4066"/>
                    <a:pt x="6939" y="4131"/>
                    <a:pt x="7541" y="4131"/>
                  </a:cubicBezTo>
                  <a:cubicBezTo>
                    <a:pt x="8565" y="4131"/>
                    <a:pt x="9592" y="3944"/>
                    <a:pt x="10521" y="3574"/>
                  </a:cubicBezTo>
                  <a:cubicBezTo>
                    <a:pt x="11633" y="3137"/>
                    <a:pt x="13270" y="1750"/>
                    <a:pt x="12945" y="388"/>
                  </a:cubicBezTo>
                  <a:cubicBezTo>
                    <a:pt x="12895" y="263"/>
                    <a:pt x="12858" y="126"/>
                    <a:pt x="12770"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3"/>
            <p:cNvSpPr/>
            <p:nvPr/>
          </p:nvSpPr>
          <p:spPr>
            <a:xfrm>
              <a:off x="7024325" y="1850000"/>
              <a:ext cx="62111" cy="315971"/>
            </a:xfrm>
            <a:custGeom>
              <a:avLst/>
              <a:gdLst/>
              <a:ahLst/>
              <a:cxnLst/>
              <a:rect l="l" t="t" r="r" b="b"/>
              <a:pathLst>
                <a:path w="688" h="3500" extrusionOk="0">
                  <a:moveTo>
                    <a:pt x="175" y="1"/>
                  </a:moveTo>
                  <a:cubicBezTo>
                    <a:pt x="425" y="575"/>
                    <a:pt x="550" y="1200"/>
                    <a:pt x="475" y="1850"/>
                  </a:cubicBezTo>
                  <a:cubicBezTo>
                    <a:pt x="451" y="1986"/>
                    <a:pt x="122" y="3387"/>
                    <a:pt x="5" y="3387"/>
                  </a:cubicBezTo>
                  <a:cubicBezTo>
                    <a:pt x="3" y="3387"/>
                    <a:pt x="2" y="3387"/>
                    <a:pt x="0" y="3387"/>
                  </a:cubicBezTo>
                  <a:lnTo>
                    <a:pt x="0" y="3387"/>
                  </a:lnTo>
                  <a:cubicBezTo>
                    <a:pt x="75" y="3424"/>
                    <a:pt x="138" y="3449"/>
                    <a:pt x="238" y="3499"/>
                  </a:cubicBezTo>
                  <a:cubicBezTo>
                    <a:pt x="375" y="3124"/>
                    <a:pt x="575" y="2225"/>
                    <a:pt x="600" y="2112"/>
                  </a:cubicBezTo>
                  <a:cubicBezTo>
                    <a:pt x="688" y="1375"/>
                    <a:pt x="500" y="663"/>
                    <a:pt x="175"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3"/>
            <p:cNvSpPr/>
            <p:nvPr/>
          </p:nvSpPr>
          <p:spPr>
            <a:xfrm>
              <a:off x="6310332" y="2302280"/>
              <a:ext cx="311367" cy="196715"/>
            </a:xfrm>
            <a:custGeom>
              <a:avLst/>
              <a:gdLst/>
              <a:ahLst/>
              <a:cxnLst/>
              <a:rect l="l" t="t" r="r" b="b"/>
              <a:pathLst>
                <a:path w="3449" h="2179" extrusionOk="0">
                  <a:moveTo>
                    <a:pt x="1700" y="0"/>
                  </a:moveTo>
                  <a:cubicBezTo>
                    <a:pt x="797" y="0"/>
                    <a:pt x="74" y="442"/>
                    <a:pt x="38" y="1026"/>
                  </a:cubicBezTo>
                  <a:cubicBezTo>
                    <a:pt x="0" y="1613"/>
                    <a:pt x="762" y="2125"/>
                    <a:pt x="1675" y="2175"/>
                  </a:cubicBezTo>
                  <a:cubicBezTo>
                    <a:pt x="1721" y="2178"/>
                    <a:pt x="1767" y="2179"/>
                    <a:pt x="1813" y="2179"/>
                  </a:cubicBezTo>
                  <a:cubicBezTo>
                    <a:pt x="2687" y="2179"/>
                    <a:pt x="3388" y="1733"/>
                    <a:pt x="3411" y="1163"/>
                  </a:cubicBezTo>
                  <a:cubicBezTo>
                    <a:pt x="3449" y="563"/>
                    <a:pt x="2699" y="51"/>
                    <a:pt x="1775" y="1"/>
                  </a:cubicBezTo>
                  <a:cubicBezTo>
                    <a:pt x="1750" y="0"/>
                    <a:pt x="1725" y="0"/>
                    <a:pt x="1700"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3"/>
            <p:cNvSpPr/>
            <p:nvPr/>
          </p:nvSpPr>
          <p:spPr>
            <a:xfrm>
              <a:off x="6910396" y="2182756"/>
              <a:ext cx="222263" cy="201229"/>
            </a:xfrm>
            <a:custGeom>
              <a:avLst/>
              <a:gdLst/>
              <a:ahLst/>
              <a:cxnLst/>
              <a:rect l="l" t="t" r="r" b="b"/>
              <a:pathLst>
                <a:path w="2462" h="2229" extrusionOk="0">
                  <a:moveTo>
                    <a:pt x="1450" y="1"/>
                  </a:moveTo>
                  <a:cubicBezTo>
                    <a:pt x="1425" y="1"/>
                    <a:pt x="1387" y="13"/>
                    <a:pt x="1362" y="38"/>
                  </a:cubicBezTo>
                  <a:cubicBezTo>
                    <a:pt x="500" y="413"/>
                    <a:pt x="1" y="1138"/>
                    <a:pt x="238" y="1687"/>
                  </a:cubicBezTo>
                  <a:cubicBezTo>
                    <a:pt x="380" y="2043"/>
                    <a:pt x="782" y="2229"/>
                    <a:pt x="1277" y="2229"/>
                  </a:cubicBezTo>
                  <a:cubicBezTo>
                    <a:pt x="1564" y="2229"/>
                    <a:pt x="1883" y="2166"/>
                    <a:pt x="2200" y="2037"/>
                  </a:cubicBezTo>
                  <a:cubicBezTo>
                    <a:pt x="2250" y="2012"/>
                    <a:pt x="2300" y="2000"/>
                    <a:pt x="2337" y="1975"/>
                  </a:cubicBezTo>
                  <a:cubicBezTo>
                    <a:pt x="2437" y="1675"/>
                    <a:pt x="2462" y="1363"/>
                    <a:pt x="2387" y="1063"/>
                  </a:cubicBezTo>
                  <a:cubicBezTo>
                    <a:pt x="2275" y="600"/>
                    <a:pt x="1900" y="176"/>
                    <a:pt x="1450"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3"/>
            <p:cNvSpPr/>
            <p:nvPr/>
          </p:nvSpPr>
          <p:spPr>
            <a:xfrm>
              <a:off x="6026053" y="2311398"/>
              <a:ext cx="102736" cy="142187"/>
            </a:xfrm>
            <a:custGeom>
              <a:avLst/>
              <a:gdLst/>
              <a:ahLst/>
              <a:cxnLst/>
              <a:rect l="l" t="t" r="r" b="b"/>
              <a:pathLst>
                <a:path w="1138" h="1575" extrusionOk="0">
                  <a:moveTo>
                    <a:pt x="700" y="650"/>
                  </a:moveTo>
                  <a:cubicBezTo>
                    <a:pt x="600" y="687"/>
                    <a:pt x="488" y="700"/>
                    <a:pt x="388" y="762"/>
                  </a:cubicBezTo>
                  <a:cubicBezTo>
                    <a:pt x="300" y="812"/>
                    <a:pt x="176" y="887"/>
                    <a:pt x="126" y="1025"/>
                  </a:cubicBezTo>
                  <a:cubicBezTo>
                    <a:pt x="113" y="1062"/>
                    <a:pt x="113" y="1087"/>
                    <a:pt x="113" y="1125"/>
                  </a:cubicBezTo>
                  <a:cubicBezTo>
                    <a:pt x="113" y="1150"/>
                    <a:pt x="126" y="1187"/>
                    <a:pt x="126" y="1212"/>
                  </a:cubicBezTo>
                  <a:cubicBezTo>
                    <a:pt x="138" y="1262"/>
                    <a:pt x="163" y="1312"/>
                    <a:pt x="188" y="1362"/>
                  </a:cubicBezTo>
                  <a:cubicBezTo>
                    <a:pt x="201" y="1374"/>
                    <a:pt x="226" y="1399"/>
                    <a:pt x="238" y="1424"/>
                  </a:cubicBezTo>
                  <a:cubicBezTo>
                    <a:pt x="251" y="1437"/>
                    <a:pt x="263" y="1449"/>
                    <a:pt x="300" y="1462"/>
                  </a:cubicBezTo>
                  <a:cubicBezTo>
                    <a:pt x="325" y="1499"/>
                    <a:pt x="375" y="1512"/>
                    <a:pt x="400" y="1524"/>
                  </a:cubicBezTo>
                  <a:cubicBezTo>
                    <a:pt x="563" y="1574"/>
                    <a:pt x="688" y="1549"/>
                    <a:pt x="763" y="1524"/>
                  </a:cubicBezTo>
                  <a:cubicBezTo>
                    <a:pt x="813" y="1512"/>
                    <a:pt x="825" y="1512"/>
                    <a:pt x="863" y="1499"/>
                  </a:cubicBezTo>
                  <a:cubicBezTo>
                    <a:pt x="875" y="1499"/>
                    <a:pt x="888" y="1487"/>
                    <a:pt x="888" y="1487"/>
                  </a:cubicBezTo>
                  <a:lnTo>
                    <a:pt x="863" y="1487"/>
                  </a:lnTo>
                  <a:lnTo>
                    <a:pt x="763" y="1487"/>
                  </a:lnTo>
                  <a:cubicBezTo>
                    <a:pt x="688" y="1487"/>
                    <a:pt x="563" y="1487"/>
                    <a:pt x="450" y="1424"/>
                  </a:cubicBezTo>
                  <a:cubicBezTo>
                    <a:pt x="438" y="1399"/>
                    <a:pt x="388" y="1387"/>
                    <a:pt x="375" y="1362"/>
                  </a:cubicBezTo>
                  <a:lnTo>
                    <a:pt x="338" y="1324"/>
                  </a:lnTo>
                  <a:cubicBezTo>
                    <a:pt x="338" y="1312"/>
                    <a:pt x="325" y="1299"/>
                    <a:pt x="325" y="1274"/>
                  </a:cubicBezTo>
                  <a:cubicBezTo>
                    <a:pt x="300" y="1212"/>
                    <a:pt x="275" y="1137"/>
                    <a:pt x="313" y="1087"/>
                  </a:cubicBezTo>
                  <a:cubicBezTo>
                    <a:pt x="325" y="1050"/>
                    <a:pt x="388" y="1000"/>
                    <a:pt x="463" y="962"/>
                  </a:cubicBezTo>
                  <a:cubicBezTo>
                    <a:pt x="550" y="937"/>
                    <a:pt x="650" y="900"/>
                    <a:pt x="750" y="887"/>
                  </a:cubicBezTo>
                  <a:cubicBezTo>
                    <a:pt x="800" y="875"/>
                    <a:pt x="838" y="862"/>
                    <a:pt x="888" y="862"/>
                  </a:cubicBezTo>
                  <a:cubicBezTo>
                    <a:pt x="988" y="825"/>
                    <a:pt x="1063" y="800"/>
                    <a:pt x="1138" y="762"/>
                  </a:cubicBezTo>
                  <a:cubicBezTo>
                    <a:pt x="1113" y="687"/>
                    <a:pt x="1063" y="612"/>
                    <a:pt x="1013" y="525"/>
                  </a:cubicBezTo>
                  <a:cubicBezTo>
                    <a:pt x="1000" y="512"/>
                    <a:pt x="1000" y="500"/>
                    <a:pt x="988" y="487"/>
                  </a:cubicBezTo>
                  <a:lnTo>
                    <a:pt x="963" y="450"/>
                  </a:lnTo>
                  <a:lnTo>
                    <a:pt x="925" y="400"/>
                  </a:lnTo>
                  <a:cubicBezTo>
                    <a:pt x="863" y="337"/>
                    <a:pt x="800" y="275"/>
                    <a:pt x="738" y="237"/>
                  </a:cubicBezTo>
                  <a:cubicBezTo>
                    <a:pt x="613" y="137"/>
                    <a:pt x="463" y="62"/>
                    <a:pt x="338" y="25"/>
                  </a:cubicBezTo>
                  <a:cubicBezTo>
                    <a:pt x="213" y="0"/>
                    <a:pt x="113" y="25"/>
                    <a:pt x="63" y="75"/>
                  </a:cubicBezTo>
                  <a:cubicBezTo>
                    <a:pt x="13" y="125"/>
                    <a:pt x="1" y="150"/>
                    <a:pt x="1" y="150"/>
                  </a:cubicBezTo>
                  <a:cubicBezTo>
                    <a:pt x="1" y="150"/>
                    <a:pt x="26" y="125"/>
                    <a:pt x="76" y="100"/>
                  </a:cubicBezTo>
                  <a:cubicBezTo>
                    <a:pt x="126" y="75"/>
                    <a:pt x="213" y="75"/>
                    <a:pt x="313" y="125"/>
                  </a:cubicBezTo>
                  <a:cubicBezTo>
                    <a:pt x="400" y="175"/>
                    <a:pt x="513" y="250"/>
                    <a:pt x="613" y="362"/>
                  </a:cubicBezTo>
                  <a:cubicBezTo>
                    <a:pt x="650" y="400"/>
                    <a:pt x="713" y="462"/>
                    <a:pt x="750" y="525"/>
                  </a:cubicBezTo>
                  <a:cubicBezTo>
                    <a:pt x="763" y="550"/>
                    <a:pt x="775" y="562"/>
                    <a:pt x="775" y="575"/>
                  </a:cubicBezTo>
                  <a:lnTo>
                    <a:pt x="800" y="612"/>
                  </a:lnTo>
                  <a:cubicBezTo>
                    <a:pt x="800" y="625"/>
                    <a:pt x="813" y="625"/>
                    <a:pt x="813" y="625"/>
                  </a:cubicBezTo>
                  <a:lnTo>
                    <a:pt x="813" y="625"/>
                  </a:lnTo>
                  <a:lnTo>
                    <a:pt x="813" y="625"/>
                  </a:lnTo>
                  <a:cubicBezTo>
                    <a:pt x="800" y="625"/>
                    <a:pt x="750" y="637"/>
                    <a:pt x="700" y="65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3"/>
            <p:cNvSpPr/>
            <p:nvPr/>
          </p:nvSpPr>
          <p:spPr>
            <a:xfrm>
              <a:off x="6779587" y="2509914"/>
              <a:ext cx="42882" cy="23743"/>
            </a:xfrm>
            <a:custGeom>
              <a:avLst/>
              <a:gdLst/>
              <a:ahLst/>
              <a:cxnLst/>
              <a:rect l="l" t="t" r="r" b="b"/>
              <a:pathLst>
                <a:path w="475" h="263" extrusionOk="0">
                  <a:moveTo>
                    <a:pt x="462" y="75"/>
                  </a:moveTo>
                  <a:cubicBezTo>
                    <a:pt x="475" y="138"/>
                    <a:pt x="387" y="200"/>
                    <a:pt x="263" y="238"/>
                  </a:cubicBezTo>
                  <a:cubicBezTo>
                    <a:pt x="138" y="262"/>
                    <a:pt x="25" y="238"/>
                    <a:pt x="13" y="188"/>
                  </a:cubicBezTo>
                  <a:cubicBezTo>
                    <a:pt x="0" y="125"/>
                    <a:pt x="88" y="63"/>
                    <a:pt x="213" y="38"/>
                  </a:cubicBezTo>
                  <a:cubicBezTo>
                    <a:pt x="337" y="0"/>
                    <a:pt x="450" y="13"/>
                    <a:pt x="462" y="7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3"/>
            <p:cNvSpPr/>
            <p:nvPr/>
          </p:nvSpPr>
          <p:spPr>
            <a:xfrm>
              <a:off x="6698338" y="2273573"/>
              <a:ext cx="145618" cy="81882"/>
            </a:xfrm>
            <a:custGeom>
              <a:avLst/>
              <a:gdLst/>
              <a:ahLst/>
              <a:cxnLst/>
              <a:rect l="l" t="t" r="r" b="b"/>
              <a:pathLst>
                <a:path w="1613" h="907" extrusionOk="0">
                  <a:moveTo>
                    <a:pt x="1560" y="0"/>
                  </a:moveTo>
                  <a:cubicBezTo>
                    <a:pt x="1538" y="0"/>
                    <a:pt x="1374" y="358"/>
                    <a:pt x="1025" y="382"/>
                  </a:cubicBezTo>
                  <a:cubicBezTo>
                    <a:pt x="1003" y="383"/>
                    <a:pt x="981" y="384"/>
                    <a:pt x="958" y="384"/>
                  </a:cubicBezTo>
                  <a:cubicBezTo>
                    <a:pt x="761" y="384"/>
                    <a:pt x="533" y="334"/>
                    <a:pt x="357" y="334"/>
                  </a:cubicBezTo>
                  <a:cubicBezTo>
                    <a:pt x="205" y="334"/>
                    <a:pt x="90" y="371"/>
                    <a:pt x="63" y="506"/>
                  </a:cubicBezTo>
                  <a:cubicBezTo>
                    <a:pt x="0" y="844"/>
                    <a:pt x="288" y="906"/>
                    <a:pt x="688" y="906"/>
                  </a:cubicBezTo>
                  <a:cubicBezTo>
                    <a:pt x="1100" y="906"/>
                    <a:pt x="1612" y="506"/>
                    <a:pt x="1562" y="7"/>
                  </a:cubicBezTo>
                  <a:cubicBezTo>
                    <a:pt x="1562" y="2"/>
                    <a:pt x="1562" y="0"/>
                    <a:pt x="1560"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3"/>
            <p:cNvSpPr/>
            <p:nvPr/>
          </p:nvSpPr>
          <p:spPr>
            <a:xfrm>
              <a:off x="6764872" y="2225636"/>
              <a:ext cx="81340" cy="104993"/>
            </a:xfrm>
            <a:custGeom>
              <a:avLst/>
              <a:gdLst/>
              <a:ahLst/>
              <a:cxnLst/>
              <a:rect l="l" t="t" r="r" b="b"/>
              <a:pathLst>
                <a:path w="901" h="1163" extrusionOk="0">
                  <a:moveTo>
                    <a:pt x="76" y="0"/>
                  </a:moveTo>
                  <a:lnTo>
                    <a:pt x="76" y="13"/>
                  </a:lnTo>
                  <a:cubicBezTo>
                    <a:pt x="38" y="125"/>
                    <a:pt x="1" y="275"/>
                    <a:pt x="113" y="325"/>
                  </a:cubicBezTo>
                  <a:cubicBezTo>
                    <a:pt x="201" y="400"/>
                    <a:pt x="338" y="400"/>
                    <a:pt x="463" y="425"/>
                  </a:cubicBezTo>
                  <a:cubicBezTo>
                    <a:pt x="525" y="450"/>
                    <a:pt x="613" y="463"/>
                    <a:pt x="675" y="488"/>
                  </a:cubicBezTo>
                  <a:cubicBezTo>
                    <a:pt x="700" y="513"/>
                    <a:pt x="750" y="525"/>
                    <a:pt x="763" y="538"/>
                  </a:cubicBezTo>
                  <a:cubicBezTo>
                    <a:pt x="769" y="550"/>
                    <a:pt x="772" y="550"/>
                    <a:pt x="774" y="550"/>
                  </a:cubicBezTo>
                  <a:cubicBezTo>
                    <a:pt x="775" y="550"/>
                    <a:pt x="775" y="550"/>
                    <a:pt x="775" y="563"/>
                  </a:cubicBezTo>
                  <a:cubicBezTo>
                    <a:pt x="800" y="575"/>
                    <a:pt x="800" y="588"/>
                    <a:pt x="800" y="600"/>
                  </a:cubicBezTo>
                  <a:cubicBezTo>
                    <a:pt x="813" y="663"/>
                    <a:pt x="763" y="750"/>
                    <a:pt x="738" y="813"/>
                  </a:cubicBezTo>
                  <a:cubicBezTo>
                    <a:pt x="688" y="875"/>
                    <a:pt x="638" y="938"/>
                    <a:pt x="613" y="975"/>
                  </a:cubicBezTo>
                  <a:cubicBezTo>
                    <a:pt x="538" y="1087"/>
                    <a:pt x="488" y="1162"/>
                    <a:pt x="500" y="1162"/>
                  </a:cubicBezTo>
                  <a:cubicBezTo>
                    <a:pt x="500" y="1162"/>
                    <a:pt x="563" y="1125"/>
                    <a:pt x="650" y="1025"/>
                  </a:cubicBezTo>
                  <a:cubicBezTo>
                    <a:pt x="700" y="1000"/>
                    <a:pt x="750" y="938"/>
                    <a:pt x="800" y="875"/>
                  </a:cubicBezTo>
                  <a:cubicBezTo>
                    <a:pt x="850" y="813"/>
                    <a:pt x="900" y="725"/>
                    <a:pt x="900" y="625"/>
                  </a:cubicBezTo>
                  <a:cubicBezTo>
                    <a:pt x="900" y="588"/>
                    <a:pt x="900" y="575"/>
                    <a:pt x="888" y="538"/>
                  </a:cubicBezTo>
                  <a:cubicBezTo>
                    <a:pt x="875" y="500"/>
                    <a:pt x="850" y="475"/>
                    <a:pt x="825" y="463"/>
                  </a:cubicBezTo>
                  <a:cubicBezTo>
                    <a:pt x="800" y="438"/>
                    <a:pt x="750" y="413"/>
                    <a:pt x="713" y="400"/>
                  </a:cubicBezTo>
                  <a:cubicBezTo>
                    <a:pt x="638" y="375"/>
                    <a:pt x="575" y="338"/>
                    <a:pt x="513" y="325"/>
                  </a:cubicBezTo>
                  <a:cubicBezTo>
                    <a:pt x="426" y="288"/>
                    <a:pt x="326" y="275"/>
                    <a:pt x="238" y="250"/>
                  </a:cubicBezTo>
                  <a:cubicBezTo>
                    <a:pt x="126" y="213"/>
                    <a:pt x="113" y="88"/>
                    <a:pt x="76"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3"/>
            <p:cNvSpPr/>
            <p:nvPr/>
          </p:nvSpPr>
          <p:spPr>
            <a:xfrm>
              <a:off x="6720907" y="2313655"/>
              <a:ext cx="56514" cy="17694"/>
            </a:xfrm>
            <a:custGeom>
              <a:avLst/>
              <a:gdLst/>
              <a:ahLst/>
              <a:cxnLst/>
              <a:rect l="l" t="t" r="r" b="b"/>
              <a:pathLst>
                <a:path w="626" h="196" extrusionOk="0">
                  <a:moveTo>
                    <a:pt x="300" y="0"/>
                  </a:moveTo>
                  <a:cubicBezTo>
                    <a:pt x="300" y="0"/>
                    <a:pt x="200" y="25"/>
                    <a:pt x="125" y="62"/>
                  </a:cubicBezTo>
                  <a:cubicBezTo>
                    <a:pt x="50" y="112"/>
                    <a:pt x="0" y="175"/>
                    <a:pt x="25" y="187"/>
                  </a:cubicBezTo>
                  <a:cubicBezTo>
                    <a:pt x="28" y="193"/>
                    <a:pt x="35" y="196"/>
                    <a:pt x="44" y="196"/>
                  </a:cubicBezTo>
                  <a:cubicBezTo>
                    <a:pt x="73" y="196"/>
                    <a:pt x="128" y="172"/>
                    <a:pt x="175" y="162"/>
                  </a:cubicBezTo>
                  <a:cubicBezTo>
                    <a:pt x="200" y="158"/>
                    <a:pt x="224" y="157"/>
                    <a:pt x="244" y="157"/>
                  </a:cubicBezTo>
                  <a:cubicBezTo>
                    <a:pt x="285" y="157"/>
                    <a:pt x="313" y="162"/>
                    <a:pt x="313" y="162"/>
                  </a:cubicBezTo>
                  <a:cubicBezTo>
                    <a:pt x="313" y="162"/>
                    <a:pt x="375" y="150"/>
                    <a:pt x="450" y="150"/>
                  </a:cubicBezTo>
                  <a:cubicBezTo>
                    <a:pt x="509" y="150"/>
                    <a:pt x="556" y="155"/>
                    <a:pt x="584" y="155"/>
                  </a:cubicBezTo>
                  <a:cubicBezTo>
                    <a:pt x="599" y="155"/>
                    <a:pt x="608" y="154"/>
                    <a:pt x="613" y="150"/>
                  </a:cubicBezTo>
                  <a:cubicBezTo>
                    <a:pt x="625" y="125"/>
                    <a:pt x="563" y="62"/>
                    <a:pt x="475" y="37"/>
                  </a:cubicBezTo>
                  <a:cubicBezTo>
                    <a:pt x="400" y="0"/>
                    <a:pt x="300" y="0"/>
                    <a:pt x="300"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3"/>
            <p:cNvSpPr/>
            <p:nvPr/>
          </p:nvSpPr>
          <p:spPr>
            <a:xfrm>
              <a:off x="6691567" y="2296503"/>
              <a:ext cx="26000" cy="55972"/>
            </a:xfrm>
            <a:custGeom>
              <a:avLst/>
              <a:gdLst/>
              <a:ahLst/>
              <a:cxnLst/>
              <a:rect l="l" t="t" r="r" b="b"/>
              <a:pathLst>
                <a:path w="288" h="620" extrusionOk="0">
                  <a:moveTo>
                    <a:pt x="244" y="1"/>
                  </a:moveTo>
                  <a:cubicBezTo>
                    <a:pt x="220" y="1"/>
                    <a:pt x="145" y="48"/>
                    <a:pt x="100" y="115"/>
                  </a:cubicBezTo>
                  <a:cubicBezTo>
                    <a:pt x="13" y="190"/>
                    <a:pt x="1" y="315"/>
                    <a:pt x="1" y="315"/>
                  </a:cubicBezTo>
                  <a:cubicBezTo>
                    <a:pt x="1" y="315"/>
                    <a:pt x="1" y="352"/>
                    <a:pt x="13" y="402"/>
                  </a:cubicBezTo>
                  <a:cubicBezTo>
                    <a:pt x="38" y="427"/>
                    <a:pt x="63" y="490"/>
                    <a:pt x="113" y="527"/>
                  </a:cubicBezTo>
                  <a:cubicBezTo>
                    <a:pt x="138" y="552"/>
                    <a:pt x="188" y="577"/>
                    <a:pt x="225" y="602"/>
                  </a:cubicBezTo>
                  <a:cubicBezTo>
                    <a:pt x="243" y="611"/>
                    <a:pt x="255" y="620"/>
                    <a:pt x="269" y="620"/>
                  </a:cubicBezTo>
                  <a:cubicBezTo>
                    <a:pt x="274" y="620"/>
                    <a:pt x="281" y="618"/>
                    <a:pt x="288" y="615"/>
                  </a:cubicBezTo>
                  <a:cubicBezTo>
                    <a:pt x="288" y="602"/>
                    <a:pt x="288" y="590"/>
                    <a:pt x="250" y="552"/>
                  </a:cubicBezTo>
                  <a:cubicBezTo>
                    <a:pt x="238" y="527"/>
                    <a:pt x="200" y="490"/>
                    <a:pt x="188" y="465"/>
                  </a:cubicBezTo>
                  <a:cubicBezTo>
                    <a:pt x="175" y="440"/>
                    <a:pt x="175" y="427"/>
                    <a:pt x="175" y="415"/>
                  </a:cubicBezTo>
                  <a:cubicBezTo>
                    <a:pt x="175" y="402"/>
                    <a:pt x="150" y="377"/>
                    <a:pt x="150" y="365"/>
                  </a:cubicBezTo>
                  <a:lnTo>
                    <a:pt x="150" y="340"/>
                  </a:lnTo>
                  <a:lnTo>
                    <a:pt x="150" y="290"/>
                  </a:lnTo>
                  <a:cubicBezTo>
                    <a:pt x="150" y="252"/>
                    <a:pt x="175" y="227"/>
                    <a:pt x="188" y="178"/>
                  </a:cubicBezTo>
                  <a:cubicBezTo>
                    <a:pt x="225" y="103"/>
                    <a:pt x="288" y="28"/>
                    <a:pt x="250" y="3"/>
                  </a:cubicBezTo>
                  <a:cubicBezTo>
                    <a:pt x="249" y="1"/>
                    <a:pt x="247" y="1"/>
                    <a:pt x="244"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3"/>
            <p:cNvSpPr/>
            <p:nvPr/>
          </p:nvSpPr>
          <p:spPr>
            <a:xfrm>
              <a:off x="6769385" y="2278357"/>
              <a:ext cx="32771" cy="16431"/>
            </a:xfrm>
            <a:custGeom>
              <a:avLst/>
              <a:gdLst/>
              <a:ahLst/>
              <a:cxnLst/>
              <a:rect l="l" t="t" r="r" b="b"/>
              <a:pathLst>
                <a:path w="363" h="182" extrusionOk="0">
                  <a:moveTo>
                    <a:pt x="221" y="0"/>
                  </a:moveTo>
                  <a:cubicBezTo>
                    <a:pt x="206" y="0"/>
                    <a:pt x="191" y="2"/>
                    <a:pt x="176" y="4"/>
                  </a:cubicBezTo>
                  <a:cubicBezTo>
                    <a:pt x="76" y="4"/>
                    <a:pt x="1" y="66"/>
                    <a:pt x="1" y="116"/>
                  </a:cubicBezTo>
                  <a:cubicBezTo>
                    <a:pt x="1" y="158"/>
                    <a:pt x="61" y="182"/>
                    <a:pt x="138" y="182"/>
                  </a:cubicBezTo>
                  <a:cubicBezTo>
                    <a:pt x="154" y="182"/>
                    <a:pt x="171" y="181"/>
                    <a:pt x="188" y="179"/>
                  </a:cubicBezTo>
                  <a:cubicBezTo>
                    <a:pt x="276" y="154"/>
                    <a:pt x="363" y="116"/>
                    <a:pt x="363" y="66"/>
                  </a:cubicBezTo>
                  <a:cubicBezTo>
                    <a:pt x="363" y="25"/>
                    <a:pt x="294" y="0"/>
                    <a:pt x="221" y="0"/>
                  </a:cubicBezTo>
                  <a:close/>
                </a:path>
              </a:pathLst>
            </a:custGeom>
            <a:solidFill>
              <a:srgbClr val="F7C2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3"/>
            <p:cNvSpPr/>
            <p:nvPr/>
          </p:nvSpPr>
          <p:spPr>
            <a:xfrm>
              <a:off x="6929535" y="1940004"/>
              <a:ext cx="67798" cy="34215"/>
            </a:xfrm>
            <a:custGeom>
              <a:avLst/>
              <a:gdLst/>
              <a:ahLst/>
              <a:cxnLst/>
              <a:rect l="l" t="t" r="r" b="b"/>
              <a:pathLst>
                <a:path w="751" h="379" extrusionOk="0">
                  <a:moveTo>
                    <a:pt x="385" y="1"/>
                  </a:moveTo>
                  <a:cubicBezTo>
                    <a:pt x="326" y="1"/>
                    <a:pt x="267" y="17"/>
                    <a:pt x="213" y="53"/>
                  </a:cubicBezTo>
                  <a:cubicBezTo>
                    <a:pt x="101" y="78"/>
                    <a:pt x="1" y="166"/>
                    <a:pt x="38" y="241"/>
                  </a:cubicBezTo>
                  <a:cubicBezTo>
                    <a:pt x="51" y="253"/>
                    <a:pt x="63" y="291"/>
                    <a:pt x="113" y="303"/>
                  </a:cubicBezTo>
                  <a:cubicBezTo>
                    <a:pt x="138" y="309"/>
                    <a:pt x="179" y="309"/>
                    <a:pt x="221" y="309"/>
                  </a:cubicBezTo>
                  <a:cubicBezTo>
                    <a:pt x="263" y="309"/>
                    <a:pt x="307" y="309"/>
                    <a:pt x="338" y="316"/>
                  </a:cubicBezTo>
                  <a:cubicBezTo>
                    <a:pt x="413" y="328"/>
                    <a:pt x="488" y="366"/>
                    <a:pt x="588" y="378"/>
                  </a:cubicBezTo>
                  <a:cubicBezTo>
                    <a:pt x="595" y="379"/>
                    <a:pt x="602" y="379"/>
                    <a:pt x="608" y="379"/>
                  </a:cubicBezTo>
                  <a:cubicBezTo>
                    <a:pt x="750" y="379"/>
                    <a:pt x="747" y="248"/>
                    <a:pt x="663" y="141"/>
                  </a:cubicBezTo>
                  <a:cubicBezTo>
                    <a:pt x="591" y="53"/>
                    <a:pt x="489" y="1"/>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3"/>
            <p:cNvSpPr/>
            <p:nvPr/>
          </p:nvSpPr>
          <p:spPr>
            <a:xfrm>
              <a:off x="6350956" y="2053842"/>
              <a:ext cx="107250" cy="50736"/>
            </a:xfrm>
            <a:custGeom>
              <a:avLst/>
              <a:gdLst/>
              <a:ahLst/>
              <a:cxnLst/>
              <a:rect l="l" t="t" r="r" b="b"/>
              <a:pathLst>
                <a:path w="1188" h="562" extrusionOk="0">
                  <a:moveTo>
                    <a:pt x="716" y="1"/>
                  </a:moveTo>
                  <a:cubicBezTo>
                    <a:pt x="421" y="1"/>
                    <a:pt x="0" y="389"/>
                    <a:pt x="250" y="541"/>
                  </a:cubicBezTo>
                  <a:cubicBezTo>
                    <a:pt x="276" y="556"/>
                    <a:pt x="303" y="562"/>
                    <a:pt x="329" y="562"/>
                  </a:cubicBezTo>
                  <a:cubicBezTo>
                    <a:pt x="439" y="562"/>
                    <a:pt x="547" y="454"/>
                    <a:pt x="637" y="404"/>
                  </a:cubicBezTo>
                  <a:cubicBezTo>
                    <a:pt x="762" y="317"/>
                    <a:pt x="1187" y="192"/>
                    <a:pt x="837" y="29"/>
                  </a:cubicBezTo>
                  <a:cubicBezTo>
                    <a:pt x="801" y="10"/>
                    <a:pt x="760" y="1"/>
                    <a:pt x="7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3"/>
            <p:cNvSpPr/>
            <p:nvPr/>
          </p:nvSpPr>
          <p:spPr>
            <a:xfrm>
              <a:off x="6329470" y="2354279"/>
              <a:ext cx="68882" cy="41798"/>
            </a:xfrm>
            <a:custGeom>
              <a:avLst/>
              <a:gdLst/>
              <a:ahLst/>
              <a:cxnLst/>
              <a:rect l="l" t="t" r="r" b="b"/>
              <a:pathLst>
                <a:path w="763" h="463" extrusionOk="0">
                  <a:moveTo>
                    <a:pt x="271" y="1"/>
                  </a:moveTo>
                  <a:cubicBezTo>
                    <a:pt x="247" y="1"/>
                    <a:pt x="219" y="11"/>
                    <a:pt x="188" y="37"/>
                  </a:cubicBezTo>
                  <a:cubicBezTo>
                    <a:pt x="1" y="162"/>
                    <a:pt x="326" y="462"/>
                    <a:pt x="326" y="462"/>
                  </a:cubicBezTo>
                  <a:cubicBezTo>
                    <a:pt x="326" y="462"/>
                    <a:pt x="763" y="325"/>
                    <a:pt x="675" y="162"/>
                  </a:cubicBezTo>
                  <a:cubicBezTo>
                    <a:pt x="636" y="93"/>
                    <a:pt x="591" y="70"/>
                    <a:pt x="549" y="70"/>
                  </a:cubicBezTo>
                  <a:cubicBezTo>
                    <a:pt x="470" y="70"/>
                    <a:pt x="401" y="150"/>
                    <a:pt x="401" y="150"/>
                  </a:cubicBezTo>
                  <a:cubicBezTo>
                    <a:pt x="401" y="150"/>
                    <a:pt x="361" y="1"/>
                    <a:pt x="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3"/>
            <p:cNvSpPr/>
            <p:nvPr/>
          </p:nvSpPr>
          <p:spPr>
            <a:xfrm>
              <a:off x="5976401" y="2257233"/>
              <a:ext cx="41889" cy="26000"/>
            </a:xfrm>
            <a:custGeom>
              <a:avLst/>
              <a:gdLst/>
              <a:ahLst/>
              <a:cxnLst/>
              <a:rect l="l" t="t" r="r" b="b"/>
              <a:pathLst>
                <a:path w="464" h="288" extrusionOk="0">
                  <a:moveTo>
                    <a:pt x="438" y="50"/>
                  </a:moveTo>
                  <a:cubicBezTo>
                    <a:pt x="463" y="100"/>
                    <a:pt x="401" y="188"/>
                    <a:pt x="276" y="238"/>
                  </a:cubicBezTo>
                  <a:cubicBezTo>
                    <a:pt x="163" y="288"/>
                    <a:pt x="38" y="288"/>
                    <a:pt x="26" y="238"/>
                  </a:cubicBezTo>
                  <a:cubicBezTo>
                    <a:pt x="1" y="188"/>
                    <a:pt x="63" y="100"/>
                    <a:pt x="188" y="50"/>
                  </a:cubicBezTo>
                  <a:cubicBezTo>
                    <a:pt x="313" y="0"/>
                    <a:pt x="426" y="0"/>
                    <a:pt x="438" y="5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3"/>
            <p:cNvSpPr/>
            <p:nvPr/>
          </p:nvSpPr>
          <p:spPr>
            <a:xfrm>
              <a:off x="6295617" y="2189526"/>
              <a:ext cx="313714" cy="117451"/>
            </a:xfrm>
            <a:custGeom>
              <a:avLst/>
              <a:gdLst/>
              <a:ahLst/>
              <a:cxnLst/>
              <a:rect l="l" t="t" r="r" b="b"/>
              <a:pathLst>
                <a:path w="3475" h="1301" extrusionOk="0">
                  <a:moveTo>
                    <a:pt x="2075" y="1"/>
                  </a:moveTo>
                  <a:cubicBezTo>
                    <a:pt x="1838" y="1"/>
                    <a:pt x="1700" y="51"/>
                    <a:pt x="1700" y="51"/>
                  </a:cubicBezTo>
                  <a:cubicBezTo>
                    <a:pt x="1700" y="51"/>
                    <a:pt x="1663" y="63"/>
                    <a:pt x="1600" y="88"/>
                  </a:cubicBezTo>
                  <a:cubicBezTo>
                    <a:pt x="1538" y="113"/>
                    <a:pt x="1450" y="151"/>
                    <a:pt x="1350" y="213"/>
                  </a:cubicBezTo>
                  <a:cubicBezTo>
                    <a:pt x="1150" y="313"/>
                    <a:pt x="938" y="525"/>
                    <a:pt x="763" y="750"/>
                  </a:cubicBezTo>
                  <a:cubicBezTo>
                    <a:pt x="713" y="813"/>
                    <a:pt x="663" y="875"/>
                    <a:pt x="638" y="938"/>
                  </a:cubicBezTo>
                  <a:cubicBezTo>
                    <a:pt x="626" y="988"/>
                    <a:pt x="626" y="988"/>
                    <a:pt x="601" y="1000"/>
                  </a:cubicBezTo>
                  <a:cubicBezTo>
                    <a:pt x="601" y="1025"/>
                    <a:pt x="588" y="1038"/>
                    <a:pt x="588" y="1038"/>
                  </a:cubicBezTo>
                  <a:lnTo>
                    <a:pt x="538" y="1038"/>
                  </a:lnTo>
                  <a:cubicBezTo>
                    <a:pt x="526" y="1038"/>
                    <a:pt x="513" y="1038"/>
                    <a:pt x="476" y="1013"/>
                  </a:cubicBezTo>
                  <a:cubicBezTo>
                    <a:pt x="438" y="1000"/>
                    <a:pt x="376" y="988"/>
                    <a:pt x="326" y="975"/>
                  </a:cubicBezTo>
                  <a:cubicBezTo>
                    <a:pt x="217" y="930"/>
                    <a:pt x="108" y="898"/>
                    <a:pt x="52" y="898"/>
                  </a:cubicBezTo>
                  <a:cubicBezTo>
                    <a:pt x="31" y="898"/>
                    <a:pt x="17" y="902"/>
                    <a:pt x="13" y="913"/>
                  </a:cubicBezTo>
                  <a:cubicBezTo>
                    <a:pt x="1" y="938"/>
                    <a:pt x="113" y="1025"/>
                    <a:pt x="301" y="1125"/>
                  </a:cubicBezTo>
                  <a:cubicBezTo>
                    <a:pt x="338" y="1163"/>
                    <a:pt x="388" y="1188"/>
                    <a:pt x="451" y="1213"/>
                  </a:cubicBezTo>
                  <a:cubicBezTo>
                    <a:pt x="463" y="1225"/>
                    <a:pt x="513" y="1238"/>
                    <a:pt x="563" y="1250"/>
                  </a:cubicBezTo>
                  <a:lnTo>
                    <a:pt x="701" y="1300"/>
                  </a:lnTo>
                  <a:lnTo>
                    <a:pt x="713" y="1300"/>
                  </a:lnTo>
                  <a:lnTo>
                    <a:pt x="738" y="1288"/>
                  </a:lnTo>
                  <a:lnTo>
                    <a:pt x="751" y="1250"/>
                  </a:lnTo>
                  <a:lnTo>
                    <a:pt x="801" y="1188"/>
                  </a:lnTo>
                  <a:cubicBezTo>
                    <a:pt x="826" y="1163"/>
                    <a:pt x="838" y="1113"/>
                    <a:pt x="875" y="1088"/>
                  </a:cubicBezTo>
                  <a:cubicBezTo>
                    <a:pt x="900" y="1038"/>
                    <a:pt x="950" y="988"/>
                    <a:pt x="1000" y="938"/>
                  </a:cubicBezTo>
                  <a:cubicBezTo>
                    <a:pt x="1175" y="750"/>
                    <a:pt x="1375" y="613"/>
                    <a:pt x="1550" y="538"/>
                  </a:cubicBezTo>
                  <a:cubicBezTo>
                    <a:pt x="1625" y="500"/>
                    <a:pt x="1700" y="475"/>
                    <a:pt x="1750" y="463"/>
                  </a:cubicBezTo>
                  <a:cubicBezTo>
                    <a:pt x="1788" y="438"/>
                    <a:pt x="1825" y="438"/>
                    <a:pt x="1825" y="438"/>
                  </a:cubicBezTo>
                  <a:cubicBezTo>
                    <a:pt x="1825" y="438"/>
                    <a:pt x="1863" y="425"/>
                    <a:pt x="1900" y="413"/>
                  </a:cubicBezTo>
                  <a:cubicBezTo>
                    <a:pt x="1950" y="400"/>
                    <a:pt x="2025" y="400"/>
                    <a:pt x="2100" y="375"/>
                  </a:cubicBezTo>
                  <a:cubicBezTo>
                    <a:pt x="2122" y="374"/>
                    <a:pt x="2144" y="373"/>
                    <a:pt x="2168" y="373"/>
                  </a:cubicBezTo>
                  <a:cubicBezTo>
                    <a:pt x="2336" y="373"/>
                    <a:pt x="2549" y="413"/>
                    <a:pt x="2725" y="500"/>
                  </a:cubicBezTo>
                  <a:cubicBezTo>
                    <a:pt x="2950" y="613"/>
                    <a:pt x="3137" y="800"/>
                    <a:pt x="3250" y="963"/>
                  </a:cubicBezTo>
                  <a:cubicBezTo>
                    <a:pt x="3369" y="1106"/>
                    <a:pt x="3431" y="1226"/>
                    <a:pt x="3458" y="1226"/>
                  </a:cubicBezTo>
                  <a:cubicBezTo>
                    <a:pt x="3460" y="1226"/>
                    <a:pt x="3461" y="1226"/>
                    <a:pt x="3462" y="1225"/>
                  </a:cubicBezTo>
                  <a:cubicBezTo>
                    <a:pt x="3474" y="1213"/>
                    <a:pt x="3462" y="1063"/>
                    <a:pt x="3374" y="875"/>
                  </a:cubicBezTo>
                  <a:cubicBezTo>
                    <a:pt x="3287" y="675"/>
                    <a:pt x="3100" y="425"/>
                    <a:pt x="2850" y="250"/>
                  </a:cubicBezTo>
                  <a:cubicBezTo>
                    <a:pt x="2600" y="88"/>
                    <a:pt x="2287" y="1"/>
                    <a:pt x="2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3"/>
            <p:cNvSpPr/>
            <p:nvPr/>
          </p:nvSpPr>
          <p:spPr>
            <a:xfrm>
              <a:off x="6504335" y="2137527"/>
              <a:ext cx="97048" cy="106257"/>
            </a:xfrm>
            <a:custGeom>
              <a:avLst/>
              <a:gdLst/>
              <a:ahLst/>
              <a:cxnLst/>
              <a:rect l="l" t="t" r="r" b="b"/>
              <a:pathLst>
                <a:path w="1075" h="1177" extrusionOk="0">
                  <a:moveTo>
                    <a:pt x="4" y="0"/>
                  </a:moveTo>
                  <a:cubicBezTo>
                    <a:pt x="1" y="0"/>
                    <a:pt x="0" y="1"/>
                    <a:pt x="0" y="2"/>
                  </a:cubicBezTo>
                  <a:cubicBezTo>
                    <a:pt x="0" y="14"/>
                    <a:pt x="188" y="102"/>
                    <a:pt x="338" y="227"/>
                  </a:cubicBezTo>
                  <a:cubicBezTo>
                    <a:pt x="425" y="289"/>
                    <a:pt x="500" y="352"/>
                    <a:pt x="550" y="414"/>
                  </a:cubicBezTo>
                  <a:lnTo>
                    <a:pt x="638" y="502"/>
                  </a:lnTo>
                  <a:cubicBezTo>
                    <a:pt x="638" y="502"/>
                    <a:pt x="675" y="539"/>
                    <a:pt x="713" y="602"/>
                  </a:cubicBezTo>
                  <a:cubicBezTo>
                    <a:pt x="763" y="639"/>
                    <a:pt x="825" y="739"/>
                    <a:pt x="888" y="814"/>
                  </a:cubicBezTo>
                  <a:cubicBezTo>
                    <a:pt x="1000" y="989"/>
                    <a:pt x="1050" y="1176"/>
                    <a:pt x="1062" y="1176"/>
                  </a:cubicBezTo>
                  <a:cubicBezTo>
                    <a:pt x="1075" y="1176"/>
                    <a:pt x="1050" y="976"/>
                    <a:pt x="950" y="789"/>
                  </a:cubicBezTo>
                  <a:cubicBezTo>
                    <a:pt x="900" y="689"/>
                    <a:pt x="838" y="602"/>
                    <a:pt x="800" y="552"/>
                  </a:cubicBezTo>
                  <a:cubicBezTo>
                    <a:pt x="750" y="489"/>
                    <a:pt x="713" y="439"/>
                    <a:pt x="713" y="439"/>
                  </a:cubicBezTo>
                  <a:lnTo>
                    <a:pt x="625" y="352"/>
                  </a:lnTo>
                  <a:cubicBezTo>
                    <a:pt x="563" y="289"/>
                    <a:pt x="488" y="239"/>
                    <a:pt x="388" y="177"/>
                  </a:cubicBezTo>
                  <a:cubicBezTo>
                    <a:pt x="214" y="72"/>
                    <a:pt x="29" y="0"/>
                    <a:pt x="4"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3"/>
            <p:cNvSpPr/>
            <p:nvPr/>
          </p:nvSpPr>
          <p:spPr>
            <a:xfrm>
              <a:off x="6538189" y="2136264"/>
              <a:ext cx="51910" cy="61298"/>
            </a:xfrm>
            <a:custGeom>
              <a:avLst/>
              <a:gdLst/>
              <a:ahLst/>
              <a:cxnLst/>
              <a:rect l="l" t="t" r="r" b="b"/>
              <a:pathLst>
                <a:path w="575" h="679" extrusionOk="0">
                  <a:moveTo>
                    <a:pt x="6" y="1"/>
                  </a:moveTo>
                  <a:cubicBezTo>
                    <a:pt x="2" y="1"/>
                    <a:pt x="0" y="2"/>
                    <a:pt x="0" y="3"/>
                  </a:cubicBezTo>
                  <a:cubicBezTo>
                    <a:pt x="0" y="16"/>
                    <a:pt x="88" y="78"/>
                    <a:pt x="175" y="141"/>
                  </a:cubicBezTo>
                  <a:lnTo>
                    <a:pt x="325" y="303"/>
                  </a:lnTo>
                  <a:cubicBezTo>
                    <a:pt x="325" y="303"/>
                    <a:pt x="400" y="378"/>
                    <a:pt x="463" y="466"/>
                  </a:cubicBezTo>
                  <a:cubicBezTo>
                    <a:pt x="525" y="566"/>
                    <a:pt x="563" y="678"/>
                    <a:pt x="563" y="678"/>
                  </a:cubicBezTo>
                  <a:cubicBezTo>
                    <a:pt x="575" y="678"/>
                    <a:pt x="563" y="553"/>
                    <a:pt x="513" y="441"/>
                  </a:cubicBezTo>
                  <a:cubicBezTo>
                    <a:pt x="463" y="328"/>
                    <a:pt x="388" y="241"/>
                    <a:pt x="388" y="241"/>
                  </a:cubicBezTo>
                  <a:cubicBezTo>
                    <a:pt x="388" y="241"/>
                    <a:pt x="313" y="153"/>
                    <a:pt x="200" y="78"/>
                  </a:cubicBezTo>
                  <a:cubicBezTo>
                    <a:pt x="124" y="35"/>
                    <a:pt x="29" y="1"/>
                    <a:pt x="6"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3"/>
            <p:cNvSpPr/>
            <p:nvPr/>
          </p:nvSpPr>
          <p:spPr>
            <a:xfrm>
              <a:off x="6312589" y="2222206"/>
              <a:ext cx="74479" cy="40444"/>
            </a:xfrm>
            <a:custGeom>
              <a:avLst/>
              <a:gdLst/>
              <a:ahLst/>
              <a:cxnLst/>
              <a:rect l="l" t="t" r="r" b="b"/>
              <a:pathLst>
                <a:path w="825" h="448" extrusionOk="0">
                  <a:moveTo>
                    <a:pt x="15" y="0"/>
                  </a:moveTo>
                  <a:cubicBezTo>
                    <a:pt x="14" y="0"/>
                    <a:pt x="13" y="0"/>
                    <a:pt x="13" y="1"/>
                  </a:cubicBezTo>
                  <a:cubicBezTo>
                    <a:pt x="0" y="1"/>
                    <a:pt x="25" y="126"/>
                    <a:pt x="113" y="238"/>
                  </a:cubicBezTo>
                  <a:cubicBezTo>
                    <a:pt x="188" y="351"/>
                    <a:pt x="313" y="413"/>
                    <a:pt x="313" y="413"/>
                  </a:cubicBezTo>
                  <a:cubicBezTo>
                    <a:pt x="313" y="413"/>
                    <a:pt x="338" y="426"/>
                    <a:pt x="388" y="438"/>
                  </a:cubicBezTo>
                  <a:cubicBezTo>
                    <a:pt x="413" y="444"/>
                    <a:pt x="444" y="448"/>
                    <a:pt x="477" y="448"/>
                  </a:cubicBezTo>
                  <a:cubicBezTo>
                    <a:pt x="509" y="448"/>
                    <a:pt x="544" y="444"/>
                    <a:pt x="575" y="438"/>
                  </a:cubicBezTo>
                  <a:cubicBezTo>
                    <a:pt x="712" y="426"/>
                    <a:pt x="825" y="326"/>
                    <a:pt x="812" y="313"/>
                  </a:cubicBezTo>
                  <a:cubicBezTo>
                    <a:pt x="812" y="312"/>
                    <a:pt x="811" y="312"/>
                    <a:pt x="809" y="312"/>
                  </a:cubicBezTo>
                  <a:cubicBezTo>
                    <a:pt x="790" y="312"/>
                    <a:pt x="676" y="364"/>
                    <a:pt x="563" y="376"/>
                  </a:cubicBezTo>
                  <a:cubicBezTo>
                    <a:pt x="500" y="376"/>
                    <a:pt x="438" y="376"/>
                    <a:pt x="400" y="363"/>
                  </a:cubicBezTo>
                  <a:cubicBezTo>
                    <a:pt x="363" y="338"/>
                    <a:pt x="338" y="326"/>
                    <a:pt x="338" y="326"/>
                  </a:cubicBezTo>
                  <a:cubicBezTo>
                    <a:pt x="338" y="326"/>
                    <a:pt x="238" y="288"/>
                    <a:pt x="138" y="201"/>
                  </a:cubicBezTo>
                  <a:cubicBezTo>
                    <a:pt x="78" y="117"/>
                    <a:pt x="30" y="0"/>
                    <a:pt x="15"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3"/>
            <p:cNvSpPr/>
            <p:nvPr/>
          </p:nvSpPr>
          <p:spPr>
            <a:xfrm>
              <a:off x="6363324" y="2188443"/>
              <a:ext cx="39542" cy="54076"/>
            </a:xfrm>
            <a:custGeom>
              <a:avLst/>
              <a:gdLst/>
              <a:ahLst/>
              <a:cxnLst/>
              <a:rect l="l" t="t" r="r" b="b"/>
              <a:pathLst>
                <a:path w="438" h="599" extrusionOk="0">
                  <a:moveTo>
                    <a:pt x="76" y="0"/>
                  </a:moveTo>
                  <a:cubicBezTo>
                    <a:pt x="75" y="0"/>
                    <a:pt x="38" y="13"/>
                    <a:pt x="26" y="50"/>
                  </a:cubicBezTo>
                  <a:cubicBezTo>
                    <a:pt x="13" y="75"/>
                    <a:pt x="1" y="138"/>
                    <a:pt x="1" y="200"/>
                  </a:cubicBezTo>
                  <a:cubicBezTo>
                    <a:pt x="1" y="312"/>
                    <a:pt x="38" y="425"/>
                    <a:pt x="38" y="425"/>
                  </a:cubicBezTo>
                  <a:cubicBezTo>
                    <a:pt x="38" y="425"/>
                    <a:pt x="63" y="450"/>
                    <a:pt x="88" y="487"/>
                  </a:cubicBezTo>
                  <a:cubicBezTo>
                    <a:pt x="125" y="512"/>
                    <a:pt x="150" y="562"/>
                    <a:pt x="213" y="575"/>
                  </a:cubicBezTo>
                  <a:cubicBezTo>
                    <a:pt x="241" y="592"/>
                    <a:pt x="269" y="599"/>
                    <a:pt x="295" y="599"/>
                  </a:cubicBezTo>
                  <a:cubicBezTo>
                    <a:pt x="327" y="599"/>
                    <a:pt x="355" y="589"/>
                    <a:pt x="375" y="575"/>
                  </a:cubicBezTo>
                  <a:cubicBezTo>
                    <a:pt x="413" y="562"/>
                    <a:pt x="438" y="525"/>
                    <a:pt x="438" y="525"/>
                  </a:cubicBezTo>
                  <a:lnTo>
                    <a:pt x="438" y="525"/>
                  </a:lnTo>
                  <a:cubicBezTo>
                    <a:pt x="438" y="525"/>
                    <a:pt x="400" y="525"/>
                    <a:pt x="375" y="550"/>
                  </a:cubicBezTo>
                  <a:cubicBezTo>
                    <a:pt x="338" y="550"/>
                    <a:pt x="288" y="550"/>
                    <a:pt x="250" y="512"/>
                  </a:cubicBezTo>
                  <a:cubicBezTo>
                    <a:pt x="200" y="500"/>
                    <a:pt x="188" y="450"/>
                    <a:pt x="150" y="425"/>
                  </a:cubicBezTo>
                  <a:cubicBezTo>
                    <a:pt x="138" y="387"/>
                    <a:pt x="125" y="375"/>
                    <a:pt x="125" y="375"/>
                  </a:cubicBezTo>
                  <a:cubicBezTo>
                    <a:pt x="125" y="375"/>
                    <a:pt x="76" y="300"/>
                    <a:pt x="38" y="200"/>
                  </a:cubicBezTo>
                  <a:cubicBezTo>
                    <a:pt x="26" y="150"/>
                    <a:pt x="26" y="113"/>
                    <a:pt x="38" y="75"/>
                  </a:cubicBezTo>
                  <a:cubicBezTo>
                    <a:pt x="63" y="38"/>
                    <a:pt x="76" y="0"/>
                    <a:pt x="76"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3"/>
            <p:cNvSpPr/>
            <p:nvPr/>
          </p:nvSpPr>
          <p:spPr>
            <a:xfrm>
              <a:off x="6904799" y="2051495"/>
              <a:ext cx="113930" cy="74930"/>
            </a:xfrm>
            <a:custGeom>
              <a:avLst/>
              <a:gdLst/>
              <a:ahLst/>
              <a:cxnLst/>
              <a:rect l="l" t="t" r="r" b="b"/>
              <a:pathLst>
                <a:path w="1262" h="830" extrusionOk="0">
                  <a:moveTo>
                    <a:pt x="194" y="0"/>
                  </a:moveTo>
                  <a:cubicBezTo>
                    <a:pt x="170" y="0"/>
                    <a:pt x="147" y="2"/>
                    <a:pt x="125" y="5"/>
                  </a:cubicBezTo>
                  <a:cubicBezTo>
                    <a:pt x="38" y="18"/>
                    <a:pt x="0" y="30"/>
                    <a:pt x="0" y="30"/>
                  </a:cubicBezTo>
                  <a:cubicBezTo>
                    <a:pt x="0" y="55"/>
                    <a:pt x="200" y="30"/>
                    <a:pt x="387" y="80"/>
                  </a:cubicBezTo>
                  <a:cubicBezTo>
                    <a:pt x="462" y="118"/>
                    <a:pt x="562" y="143"/>
                    <a:pt x="625" y="193"/>
                  </a:cubicBezTo>
                  <a:lnTo>
                    <a:pt x="712" y="255"/>
                  </a:lnTo>
                  <a:cubicBezTo>
                    <a:pt x="712" y="255"/>
                    <a:pt x="750" y="280"/>
                    <a:pt x="812" y="330"/>
                  </a:cubicBezTo>
                  <a:cubicBezTo>
                    <a:pt x="862" y="380"/>
                    <a:pt x="925" y="455"/>
                    <a:pt x="1000" y="518"/>
                  </a:cubicBezTo>
                  <a:cubicBezTo>
                    <a:pt x="1125" y="680"/>
                    <a:pt x="1237" y="830"/>
                    <a:pt x="1250" y="830"/>
                  </a:cubicBezTo>
                  <a:cubicBezTo>
                    <a:pt x="1262" y="830"/>
                    <a:pt x="1175" y="642"/>
                    <a:pt x="1062" y="455"/>
                  </a:cubicBezTo>
                  <a:cubicBezTo>
                    <a:pt x="1000" y="380"/>
                    <a:pt x="937" y="305"/>
                    <a:pt x="875" y="255"/>
                  </a:cubicBezTo>
                  <a:cubicBezTo>
                    <a:pt x="812" y="205"/>
                    <a:pt x="775" y="180"/>
                    <a:pt x="775" y="180"/>
                  </a:cubicBezTo>
                  <a:cubicBezTo>
                    <a:pt x="775" y="180"/>
                    <a:pt x="725" y="143"/>
                    <a:pt x="662" y="118"/>
                  </a:cubicBezTo>
                  <a:cubicBezTo>
                    <a:pt x="600" y="68"/>
                    <a:pt x="500" y="55"/>
                    <a:pt x="400" y="18"/>
                  </a:cubicBezTo>
                  <a:cubicBezTo>
                    <a:pt x="320" y="9"/>
                    <a:pt x="253" y="0"/>
                    <a:pt x="194"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3"/>
            <p:cNvSpPr/>
            <p:nvPr/>
          </p:nvSpPr>
          <p:spPr>
            <a:xfrm>
              <a:off x="6943076" y="2035697"/>
              <a:ext cx="56514" cy="41167"/>
            </a:xfrm>
            <a:custGeom>
              <a:avLst/>
              <a:gdLst/>
              <a:ahLst/>
              <a:cxnLst/>
              <a:rect l="l" t="t" r="r" b="b"/>
              <a:pathLst>
                <a:path w="626" h="456" extrusionOk="0">
                  <a:moveTo>
                    <a:pt x="20" y="0"/>
                  </a:moveTo>
                  <a:cubicBezTo>
                    <a:pt x="8" y="0"/>
                    <a:pt x="1" y="2"/>
                    <a:pt x="1" y="5"/>
                  </a:cubicBezTo>
                  <a:cubicBezTo>
                    <a:pt x="1" y="18"/>
                    <a:pt x="88" y="55"/>
                    <a:pt x="163" y="105"/>
                  </a:cubicBezTo>
                  <a:cubicBezTo>
                    <a:pt x="263" y="143"/>
                    <a:pt x="326" y="205"/>
                    <a:pt x="326" y="205"/>
                  </a:cubicBezTo>
                  <a:cubicBezTo>
                    <a:pt x="326" y="205"/>
                    <a:pt x="388" y="268"/>
                    <a:pt x="463" y="330"/>
                  </a:cubicBezTo>
                  <a:cubicBezTo>
                    <a:pt x="526" y="393"/>
                    <a:pt x="588" y="455"/>
                    <a:pt x="601" y="455"/>
                  </a:cubicBezTo>
                  <a:cubicBezTo>
                    <a:pt x="626" y="443"/>
                    <a:pt x="576" y="368"/>
                    <a:pt x="513" y="268"/>
                  </a:cubicBezTo>
                  <a:cubicBezTo>
                    <a:pt x="451" y="193"/>
                    <a:pt x="376" y="130"/>
                    <a:pt x="376" y="130"/>
                  </a:cubicBezTo>
                  <a:cubicBezTo>
                    <a:pt x="376" y="130"/>
                    <a:pt x="288" y="80"/>
                    <a:pt x="201" y="30"/>
                  </a:cubicBezTo>
                  <a:cubicBezTo>
                    <a:pt x="128" y="12"/>
                    <a:pt x="54" y="0"/>
                    <a:pt x="20"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3"/>
            <p:cNvSpPr/>
            <p:nvPr/>
          </p:nvSpPr>
          <p:spPr>
            <a:xfrm>
              <a:off x="6846120" y="2098167"/>
              <a:ext cx="244833" cy="146791"/>
            </a:xfrm>
            <a:custGeom>
              <a:avLst/>
              <a:gdLst/>
              <a:ahLst/>
              <a:cxnLst/>
              <a:rect l="l" t="t" r="r" b="b"/>
              <a:pathLst>
                <a:path w="2712" h="1626" extrusionOk="0">
                  <a:moveTo>
                    <a:pt x="1112" y="1"/>
                  </a:moveTo>
                  <a:cubicBezTo>
                    <a:pt x="1112" y="1"/>
                    <a:pt x="987" y="1"/>
                    <a:pt x="800" y="63"/>
                  </a:cubicBezTo>
                  <a:cubicBezTo>
                    <a:pt x="625" y="138"/>
                    <a:pt x="400" y="300"/>
                    <a:pt x="250" y="538"/>
                  </a:cubicBezTo>
                  <a:cubicBezTo>
                    <a:pt x="100" y="763"/>
                    <a:pt x="38" y="1050"/>
                    <a:pt x="25" y="1262"/>
                  </a:cubicBezTo>
                  <a:cubicBezTo>
                    <a:pt x="0" y="1487"/>
                    <a:pt x="38" y="1625"/>
                    <a:pt x="50" y="1625"/>
                  </a:cubicBezTo>
                  <a:cubicBezTo>
                    <a:pt x="51" y="1625"/>
                    <a:pt x="51" y="1626"/>
                    <a:pt x="52" y="1626"/>
                  </a:cubicBezTo>
                  <a:cubicBezTo>
                    <a:pt x="66" y="1626"/>
                    <a:pt x="102" y="1492"/>
                    <a:pt x="150" y="1312"/>
                  </a:cubicBezTo>
                  <a:cubicBezTo>
                    <a:pt x="188" y="1125"/>
                    <a:pt x="288" y="913"/>
                    <a:pt x="425" y="738"/>
                  </a:cubicBezTo>
                  <a:cubicBezTo>
                    <a:pt x="563" y="563"/>
                    <a:pt x="750" y="475"/>
                    <a:pt x="900" y="438"/>
                  </a:cubicBezTo>
                  <a:cubicBezTo>
                    <a:pt x="962" y="438"/>
                    <a:pt x="1025" y="425"/>
                    <a:pt x="1062" y="425"/>
                  </a:cubicBezTo>
                  <a:lnTo>
                    <a:pt x="1187" y="425"/>
                  </a:lnTo>
                  <a:cubicBezTo>
                    <a:pt x="1237" y="425"/>
                    <a:pt x="1300" y="425"/>
                    <a:pt x="1375" y="438"/>
                  </a:cubicBezTo>
                  <a:cubicBezTo>
                    <a:pt x="1537" y="450"/>
                    <a:pt x="1737" y="550"/>
                    <a:pt x="1925" y="675"/>
                  </a:cubicBezTo>
                  <a:cubicBezTo>
                    <a:pt x="1974" y="725"/>
                    <a:pt x="2024" y="738"/>
                    <a:pt x="2062" y="788"/>
                  </a:cubicBezTo>
                  <a:cubicBezTo>
                    <a:pt x="2099" y="800"/>
                    <a:pt x="2124" y="825"/>
                    <a:pt x="2162" y="863"/>
                  </a:cubicBezTo>
                  <a:lnTo>
                    <a:pt x="2212" y="913"/>
                  </a:lnTo>
                  <a:lnTo>
                    <a:pt x="2237" y="925"/>
                  </a:lnTo>
                  <a:lnTo>
                    <a:pt x="2249" y="938"/>
                  </a:lnTo>
                  <a:lnTo>
                    <a:pt x="2274" y="925"/>
                  </a:lnTo>
                  <a:lnTo>
                    <a:pt x="2362" y="825"/>
                  </a:lnTo>
                  <a:lnTo>
                    <a:pt x="2449" y="750"/>
                  </a:lnTo>
                  <a:cubicBezTo>
                    <a:pt x="2474" y="700"/>
                    <a:pt x="2499" y="663"/>
                    <a:pt x="2537" y="625"/>
                  </a:cubicBezTo>
                  <a:cubicBezTo>
                    <a:pt x="2649" y="475"/>
                    <a:pt x="2712" y="375"/>
                    <a:pt x="2699" y="350"/>
                  </a:cubicBezTo>
                  <a:cubicBezTo>
                    <a:pt x="2695" y="347"/>
                    <a:pt x="2690" y="345"/>
                    <a:pt x="2683" y="345"/>
                  </a:cubicBezTo>
                  <a:cubicBezTo>
                    <a:pt x="2644" y="345"/>
                    <a:pt x="2557" y="403"/>
                    <a:pt x="2462" y="488"/>
                  </a:cubicBezTo>
                  <a:cubicBezTo>
                    <a:pt x="2424" y="513"/>
                    <a:pt x="2387" y="550"/>
                    <a:pt x="2349" y="575"/>
                  </a:cubicBezTo>
                  <a:cubicBezTo>
                    <a:pt x="2324" y="613"/>
                    <a:pt x="2324" y="613"/>
                    <a:pt x="2299" y="613"/>
                  </a:cubicBezTo>
                  <a:lnTo>
                    <a:pt x="2274" y="625"/>
                  </a:lnTo>
                  <a:cubicBezTo>
                    <a:pt x="2249" y="625"/>
                    <a:pt x="2249" y="613"/>
                    <a:pt x="2237" y="600"/>
                  </a:cubicBezTo>
                  <a:cubicBezTo>
                    <a:pt x="2237" y="575"/>
                    <a:pt x="2237" y="575"/>
                    <a:pt x="2212" y="550"/>
                  </a:cubicBezTo>
                  <a:lnTo>
                    <a:pt x="2062" y="413"/>
                  </a:lnTo>
                  <a:cubicBezTo>
                    <a:pt x="1862" y="238"/>
                    <a:pt x="1625" y="100"/>
                    <a:pt x="1437" y="50"/>
                  </a:cubicBezTo>
                  <a:cubicBezTo>
                    <a:pt x="1350" y="13"/>
                    <a:pt x="1275" y="13"/>
                    <a:pt x="1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3"/>
            <p:cNvSpPr/>
            <p:nvPr/>
          </p:nvSpPr>
          <p:spPr>
            <a:xfrm>
              <a:off x="7010783" y="2086883"/>
              <a:ext cx="53083" cy="52632"/>
            </a:xfrm>
            <a:custGeom>
              <a:avLst/>
              <a:gdLst/>
              <a:ahLst/>
              <a:cxnLst/>
              <a:rect l="l" t="t" r="r" b="b"/>
              <a:pathLst>
                <a:path w="588" h="583" extrusionOk="0">
                  <a:moveTo>
                    <a:pt x="563" y="1"/>
                  </a:moveTo>
                  <a:lnTo>
                    <a:pt x="563" y="1"/>
                  </a:lnTo>
                  <a:cubicBezTo>
                    <a:pt x="563" y="1"/>
                    <a:pt x="538" y="126"/>
                    <a:pt x="488" y="238"/>
                  </a:cubicBezTo>
                  <a:cubicBezTo>
                    <a:pt x="450" y="325"/>
                    <a:pt x="363" y="400"/>
                    <a:pt x="363" y="400"/>
                  </a:cubicBezTo>
                  <a:lnTo>
                    <a:pt x="325" y="450"/>
                  </a:lnTo>
                  <a:cubicBezTo>
                    <a:pt x="288" y="463"/>
                    <a:pt x="238" y="500"/>
                    <a:pt x="200" y="513"/>
                  </a:cubicBezTo>
                  <a:cubicBezTo>
                    <a:pt x="162" y="527"/>
                    <a:pt x="123" y="531"/>
                    <a:pt x="90" y="531"/>
                  </a:cubicBezTo>
                  <a:cubicBezTo>
                    <a:pt x="63" y="531"/>
                    <a:pt x="40" y="528"/>
                    <a:pt x="24" y="528"/>
                  </a:cubicBezTo>
                  <a:cubicBezTo>
                    <a:pt x="9" y="528"/>
                    <a:pt x="1" y="530"/>
                    <a:pt x="1" y="538"/>
                  </a:cubicBezTo>
                  <a:cubicBezTo>
                    <a:pt x="1" y="548"/>
                    <a:pt x="57" y="582"/>
                    <a:pt x="144" y="582"/>
                  </a:cubicBezTo>
                  <a:cubicBezTo>
                    <a:pt x="166" y="582"/>
                    <a:pt x="189" y="580"/>
                    <a:pt x="213" y="575"/>
                  </a:cubicBezTo>
                  <a:cubicBezTo>
                    <a:pt x="275" y="563"/>
                    <a:pt x="338" y="550"/>
                    <a:pt x="363" y="513"/>
                  </a:cubicBezTo>
                  <a:cubicBezTo>
                    <a:pt x="413" y="488"/>
                    <a:pt x="425" y="475"/>
                    <a:pt x="425" y="475"/>
                  </a:cubicBezTo>
                  <a:cubicBezTo>
                    <a:pt x="425" y="475"/>
                    <a:pt x="513" y="375"/>
                    <a:pt x="538" y="250"/>
                  </a:cubicBezTo>
                  <a:cubicBezTo>
                    <a:pt x="588" y="126"/>
                    <a:pt x="575" y="1"/>
                    <a:pt x="563"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3"/>
            <p:cNvSpPr/>
            <p:nvPr/>
          </p:nvSpPr>
          <p:spPr>
            <a:xfrm>
              <a:off x="6994985" y="2070001"/>
              <a:ext cx="27174" cy="56785"/>
            </a:xfrm>
            <a:custGeom>
              <a:avLst/>
              <a:gdLst/>
              <a:ahLst/>
              <a:cxnLst/>
              <a:rect l="l" t="t" r="r" b="b"/>
              <a:pathLst>
                <a:path w="301" h="629" extrusionOk="0">
                  <a:moveTo>
                    <a:pt x="151" y="0"/>
                  </a:moveTo>
                  <a:cubicBezTo>
                    <a:pt x="151" y="13"/>
                    <a:pt x="176" y="38"/>
                    <a:pt x="188" y="38"/>
                  </a:cubicBezTo>
                  <a:cubicBezTo>
                    <a:pt x="201" y="63"/>
                    <a:pt x="213" y="113"/>
                    <a:pt x="213" y="163"/>
                  </a:cubicBezTo>
                  <a:cubicBezTo>
                    <a:pt x="238" y="250"/>
                    <a:pt x="213" y="350"/>
                    <a:pt x="213" y="350"/>
                  </a:cubicBezTo>
                  <a:cubicBezTo>
                    <a:pt x="213" y="350"/>
                    <a:pt x="201" y="375"/>
                    <a:pt x="201" y="412"/>
                  </a:cubicBezTo>
                  <a:cubicBezTo>
                    <a:pt x="188" y="437"/>
                    <a:pt x="188" y="487"/>
                    <a:pt x="151" y="512"/>
                  </a:cubicBezTo>
                  <a:cubicBezTo>
                    <a:pt x="126" y="550"/>
                    <a:pt x="88" y="575"/>
                    <a:pt x="63" y="575"/>
                  </a:cubicBezTo>
                  <a:cubicBezTo>
                    <a:pt x="26" y="587"/>
                    <a:pt x="1" y="587"/>
                    <a:pt x="1" y="587"/>
                  </a:cubicBezTo>
                  <a:cubicBezTo>
                    <a:pt x="1" y="612"/>
                    <a:pt x="26" y="625"/>
                    <a:pt x="63" y="625"/>
                  </a:cubicBezTo>
                  <a:cubicBezTo>
                    <a:pt x="68" y="627"/>
                    <a:pt x="73" y="628"/>
                    <a:pt x="80" y="628"/>
                  </a:cubicBezTo>
                  <a:cubicBezTo>
                    <a:pt x="109" y="628"/>
                    <a:pt x="157" y="606"/>
                    <a:pt x="188" y="575"/>
                  </a:cubicBezTo>
                  <a:cubicBezTo>
                    <a:pt x="226" y="550"/>
                    <a:pt x="251" y="487"/>
                    <a:pt x="263" y="450"/>
                  </a:cubicBezTo>
                  <a:cubicBezTo>
                    <a:pt x="276" y="425"/>
                    <a:pt x="276" y="387"/>
                    <a:pt x="276" y="387"/>
                  </a:cubicBezTo>
                  <a:cubicBezTo>
                    <a:pt x="276" y="387"/>
                    <a:pt x="300" y="275"/>
                    <a:pt x="263" y="175"/>
                  </a:cubicBezTo>
                  <a:cubicBezTo>
                    <a:pt x="251" y="113"/>
                    <a:pt x="238" y="63"/>
                    <a:pt x="201" y="38"/>
                  </a:cubicBezTo>
                  <a:cubicBezTo>
                    <a:pt x="188" y="0"/>
                    <a:pt x="151" y="0"/>
                    <a:pt x="151" y="0"/>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3"/>
            <p:cNvSpPr/>
            <p:nvPr/>
          </p:nvSpPr>
          <p:spPr>
            <a:xfrm>
              <a:off x="6655457" y="2332794"/>
              <a:ext cx="268576" cy="162590"/>
            </a:xfrm>
            <a:custGeom>
              <a:avLst/>
              <a:gdLst/>
              <a:ahLst/>
              <a:cxnLst/>
              <a:rect l="l" t="t" r="r" b="b"/>
              <a:pathLst>
                <a:path w="2975" h="1801" extrusionOk="0">
                  <a:moveTo>
                    <a:pt x="2525" y="0"/>
                  </a:moveTo>
                  <a:cubicBezTo>
                    <a:pt x="2091" y="628"/>
                    <a:pt x="1602" y="817"/>
                    <a:pt x="1171" y="817"/>
                  </a:cubicBezTo>
                  <a:cubicBezTo>
                    <a:pt x="520" y="817"/>
                    <a:pt x="1" y="388"/>
                    <a:pt x="1" y="388"/>
                  </a:cubicBezTo>
                  <a:lnTo>
                    <a:pt x="1" y="388"/>
                  </a:lnTo>
                  <a:cubicBezTo>
                    <a:pt x="1" y="388"/>
                    <a:pt x="141" y="1801"/>
                    <a:pt x="1263" y="1801"/>
                  </a:cubicBezTo>
                  <a:cubicBezTo>
                    <a:pt x="1349" y="1801"/>
                    <a:pt x="1440" y="1792"/>
                    <a:pt x="1538" y="1775"/>
                  </a:cubicBezTo>
                  <a:cubicBezTo>
                    <a:pt x="2974" y="1512"/>
                    <a:pt x="2525" y="1"/>
                    <a:pt x="2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3"/>
            <p:cNvSpPr/>
            <p:nvPr/>
          </p:nvSpPr>
          <p:spPr>
            <a:xfrm>
              <a:off x="6625034" y="2349675"/>
              <a:ext cx="38458" cy="31687"/>
            </a:xfrm>
            <a:custGeom>
              <a:avLst/>
              <a:gdLst/>
              <a:ahLst/>
              <a:cxnLst/>
              <a:rect l="l" t="t" r="r" b="b"/>
              <a:pathLst>
                <a:path w="426" h="351" extrusionOk="0">
                  <a:moveTo>
                    <a:pt x="363" y="1"/>
                  </a:moveTo>
                  <a:cubicBezTo>
                    <a:pt x="350" y="13"/>
                    <a:pt x="338" y="76"/>
                    <a:pt x="300" y="101"/>
                  </a:cubicBezTo>
                  <a:lnTo>
                    <a:pt x="250" y="151"/>
                  </a:lnTo>
                  <a:cubicBezTo>
                    <a:pt x="238" y="163"/>
                    <a:pt x="225" y="163"/>
                    <a:pt x="225" y="163"/>
                  </a:cubicBezTo>
                  <a:cubicBezTo>
                    <a:pt x="225" y="163"/>
                    <a:pt x="188" y="201"/>
                    <a:pt x="150" y="226"/>
                  </a:cubicBezTo>
                  <a:cubicBezTo>
                    <a:pt x="100" y="251"/>
                    <a:pt x="38" y="226"/>
                    <a:pt x="25" y="263"/>
                  </a:cubicBezTo>
                  <a:cubicBezTo>
                    <a:pt x="0" y="276"/>
                    <a:pt x="63" y="338"/>
                    <a:pt x="163" y="351"/>
                  </a:cubicBezTo>
                  <a:cubicBezTo>
                    <a:pt x="213" y="351"/>
                    <a:pt x="250" y="351"/>
                    <a:pt x="288" y="338"/>
                  </a:cubicBezTo>
                  <a:cubicBezTo>
                    <a:pt x="313" y="326"/>
                    <a:pt x="338" y="313"/>
                    <a:pt x="338" y="313"/>
                  </a:cubicBezTo>
                  <a:cubicBezTo>
                    <a:pt x="338" y="313"/>
                    <a:pt x="350" y="288"/>
                    <a:pt x="363" y="263"/>
                  </a:cubicBezTo>
                  <a:cubicBezTo>
                    <a:pt x="400" y="251"/>
                    <a:pt x="400" y="201"/>
                    <a:pt x="413" y="151"/>
                  </a:cubicBezTo>
                  <a:cubicBezTo>
                    <a:pt x="425" y="63"/>
                    <a:pt x="375" y="1"/>
                    <a:pt x="363"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3"/>
            <p:cNvSpPr/>
            <p:nvPr/>
          </p:nvSpPr>
          <p:spPr>
            <a:xfrm>
              <a:off x="6864175" y="2313655"/>
              <a:ext cx="59854" cy="28257"/>
            </a:xfrm>
            <a:custGeom>
              <a:avLst/>
              <a:gdLst/>
              <a:ahLst/>
              <a:cxnLst/>
              <a:rect l="l" t="t" r="r" b="b"/>
              <a:pathLst>
                <a:path w="663" h="313" extrusionOk="0">
                  <a:moveTo>
                    <a:pt x="25" y="0"/>
                  </a:moveTo>
                  <a:cubicBezTo>
                    <a:pt x="0" y="0"/>
                    <a:pt x="13" y="112"/>
                    <a:pt x="88" y="212"/>
                  </a:cubicBezTo>
                  <a:cubicBezTo>
                    <a:pt x="163" y="287"/>
                    <a:pt x="288" y="312"/>
                    <a:pt x="288" y="312"/>
                  </a:cubicBezTo>
                  <a:lnTo>
                    <a:pt x="375" y="312"/>
                  </a:lnTo>
                  <a:cubicBezTo>
                    <a:pt x="400" y="312"/>
                    <a:pt x="413" y="312"/>
                    <a:pt x="450" y="300"/>
                  </a:cubicBezTo>
                  <a:cubicBezTo>
                    <a:pt x="475" y="287"/>
                    <a:pt x="500" y="287"/>
                    <a:pt x="525" y="275"/>
                  </a:cubicBezTo>
                  <a:cubicBezTo>
                    <a:pt x="625" y="212"/>
                    <a:pt x="662" y="112"/>
                    <a:pt x="650" y="100"/>
                  </a:cubicBezTo>
                  <a:cubicBezTo>
                    <a:pt x="647" y="92"/>
                    <a:pt x="642" y="88"/>
                    <a:pt x="634" y="88"/>
                  </a:cubicBezTo>
                  <a:cubicBezTo>
                    <a:pt x="606" y="88"/>
                    <a:pt x="549" y="133"/>
                    <a:pt x="500" y="162"/>
                  </a:cubicBezTo>
                  <a:lnTo>
                    <a:pt x="388" y="162"/>
                  </a:lnTo>
                  <a:cubicBezTo>
                    <a:pt x="350" y="150"/>
                    <a:pt x="338" y="150"/>
                    <a:pt x="338" y="150"/>
                  </a:cubicBezTo>
                  <a:cubicBezTo>
                    <a:pt x="338" y="150"/>
                    <a:pt x="263" y="150"/>
                    <a:pt x="188" y="112"/>
                  </a:cubicBezTo>
                  <a:cubicBezTo>
                    <a:pt x="100" y="62"/>
                    <a:pt x="63" y="0"/>
                    <a:pt x="25"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3"/>
            <p:cNvSpPr/>
            <p:nvPr/>
          </p:nvSpPr>
          <p:spPr>
            <a:xfrm>
              <a:off x="6777330" y="2497456"/>
              <a:ext cx="76736" cy="56694"/>
            </a:xfrm>
            <a:custGeom>
              <a:avLst/>
              <a:gdLst/>
              <a:ahLst/>
              <a:cxnLst/>
              <a:rect l="l" t="t" r="r" b="b"/>
              <a:pathLst>
                <a:path w="850" h="628" extrusionOk="0">
                  <a:moveTo>
                    <a:pt x="837" y="1"/>
                  </a:moveTo>
                  <a:lnTo>
                    <a:pt x="837" y="1"/>
                  </a:lnTo>
                  <a:cubicBezTo>
                    <a:pt x="812" y="1"/>
                    <a:pt x="737" y="113"/>
                    <a:pt x="650" y="201"/>
                  </a:cubicBezTo>
                  <a:lnTo>
                    <a:pt x="525" y="326"/>
                  </a:lnTo>
                  <a:cubicBezTo>
                    <a:pt x="487" y="363"/>
                    <a:pt x="462" y="376"/>
                    <a:pt x="462" y="376"/>
                  </a:cubicBezTo>
                  <a:cubicBezTo>
                    <a:pt x="462" y="376"/>
                    <a:pt x="375" y="450"/>
                    <a:pt x="250" y="500"/>
                  </a:cubicBezTo>
                  <a:cubicBezTo>
                    <a:pt x="150" y="550"/>
                    <a:pt x="0" y="550"/>
                    <a:pt x="0" y="575"/>
                  </a:cubicBezTo>
                  <a:cubicBezTo>
                    <a:pt x="0" y="587"/>
                    <a:pt x="99" y="627"/>
                    <a:pt x="236" y="627"/>
                  </a:cubicBezTo>
                  <a:cubicBezTo>
                    <a:pt x="252" y="627"/>
                    <a:pt x="270" y="627"/>
                    <a:pt x="288" y="625"/>
                  </a:cubicBezTo>
                  <a:cubicBezTo>
                    <a:pt x="425" y="588"/>
                    <a:pt x="562" y="513"/>
                    <a:pt x="562" y="513"/>
                  </a:cubicBezTo>
                  <a:cubicBezTo>
                    <a:pt x="562" y="513"/>
                    <a:pt x="687" y="400"/>
                    <a:pt x="750" y="276"/>
                  </a:cubicBezTo>
                  <a:cubicBezTo>
                    <a:pt x="837" y="138"/>
                    <a:pt x="850" y="13"/>
                    <a:pt x="837"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3"/>
            <p:cNvSpPr/>
            <p:nvPr/>
          </p:nvSpPr>
          <p:spPr>
            <a:xfrm>
              <a:off x="6685970" y="2436791"/>
              <a:ext cx="162499" cy="58771"/>
            </a:xfrm>
            <a:custGeom>
              <a:avLst/>
              <a:gdLst/>
              <a:ahLst/>
              <a:cxnLst/>
              <a:rect l="l" t="t" r="r" b="b"/>
              <a:pathLst>
                <a:path w="1800" h="651" extrusionOk="0">
                  <a:moveTo>
                    <a:pt x="868" y="1"/>
                  </a:moveTo>
                  <a:cubicBezTo>
                    <a:pt x="532" y="1"/>
                    <a:pt x="203" y="87"/>
                    <a:pt x="0" y="160"/>
                  </a:cubicBezTo>
                  <a:cubicBezTo>
                    <a:pt x="198" y="431"/>
                    <a:pt x="483" y="650"/>
                    <a:pt x="920" y="650"/>
                  </a:cubicBezTo>
                  <a:cubicBezTo>
                    <a:pt x="1007" y="650"/>
                    <a:pt x="1100" y="641"/>
                    <a:pt x="1200" y="623"/>
                  </a:cubicBezTo>
                  <a:cubicBezTo>
                    <a:pt x="1449" y="573"/>
                    <a:pt x="1637" y="498"/>
                    <a:pt x="1799" y="385"/>
                  </a:cubicBezTo>
                  <a:cubicBezTo>
                    <a:pt x="1570" y="93"/>
                    <a:pt x="1216" y="1"/>
                    <a:pt x="8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3"/>
            <p:cNvSpPr/>
            <p:nvPr/>
          </p:nvSpPr>
          <p:spPr>
            <a:xfrm>
              <a:off x="5951575" y="1535570"/>
              <a:ext cx="1136052" cy="861338"/>
            </a:xfrm>
            <a:custGeom>
              <a:avLst/>
              <a:gdLst/>
              <a:ahLst/>
              <a:cxnLst/>
              <a:rect l="l" t="t" r="r" b="b"/>
              <a:pathLst>
                <a:path w="12584" h="9541" extrusionOk="0">
                  <a:moveTo>
                    <a:pt x="6763" y="1"/>
                  </a:moveTo>
                  <a:cubicBezTo>
                    <a:pt x="6347" y="1"/>
                    <a:pt x="5924" y="49"/>
                    <a:pt x="5499" y="148"/>
                  </a:cubicBezTo>
                  <a:cubicBezTo>
                    <a:pt x="901" y="1185"/>
                    <a:pt x="1" y="5058"/>
                    <a:pt x="76" y="5970"/>
                  </a:cubicBezTo>
                  <a:cubicBezTo>
                    <a:pt x="138" y="6870"/>
                    <a:pt x="1563" y="7894"/>
                    <a:pt x="1563" y="7894"/>
                  </a:cubicBezTo>
                  <a:cubicBezTo>
                    <a:pt x="1340" y="7845"/>
                    <a:pt x="1142" y="7821"/>
                    <a:pt x="969" y="7821"/>
                  </a:cubicBezTo>
                  <a:cubicBezTo>
                    <a:pt x="705" y="7821"/>
                    <a:pt x="497" y="7876"/>
                    <a:pt x="338" y="7982"/>
                  </a:cubicBezTo>
                  <a:cubicBezTo>
                    <a:pt x="429" y="8365"/>
                    <a:pt x="682" y="8723"/>
                    <a:pt x="1301" y="8723"/>
                  </a:cubicBezTo>
                  <a:cubicBezTo>
                    <a:pt x="1449" y="8723"/>
                    <a:pt x="1619" y="8702"/>
                    <a:pt x="1813" y="8656"/>
                  </a:cubicBezTo>
                  <a:cubicBezTo>
                    <a:pt x="1813" y="8656"/>
                    <a:pt x="2196" y="9541"/>
                    <a:pt x="2605" y="9541"/>
                  </a:cubicBezTo>
                  <a:cubicBezTo>
                    <a:pt x="2657" y="9541"/>
                    <a:pt x="2710" y="9526"/>
                    <a:pt x="2762" y="9494"/>
                  </a:cubicBezTo>
                  <a:cubicBezTo>
                    <a:pt x="3237" y="9219"/>
                    <a:pt x="3012" y="8019"/>
                    <a:pt x="3012" y="8019"/>
                  </a:cubicBezTo>
                  <a:cubicBezTo>
                    <a:pt x="3012" y="8019"/>
                    <a:pt x="3187" y="7807"/>
                    <a:pt x="3425" y="7157"/>
                  </a:cubicBezTo>
                  <a:cubicBezTo>
                    <a:pt x="3425" y="7157"/>
                    <a:pt x="3469" y="7165"/>
                    <a:pt x="3542" y="7165"/>
                  </a:cubicBezTo>
                  <a:cubicBezTo>
                    <a:pt x="3831" y="7165"/>
                    <a:pt x="4577" y="7045"/>
                    <a:pt x="4836" y="5858"/>
                  </a:cubicBezTo>
                  <a:cubicBezTo>
                    <a:pt x="4836" y="5858"/>
                    <a:pt x="5036" y="6105"/>
                    <a:pt x="5476" y="6105"/>
                  </a:cubicBezTo>
                  <a:cubicBezTo>
                    <a:pt x="5669" y="6105"/>
                    <a:pt x="5909" y="6057"/>
                    <a:pt x="6198" y="5920"/>
                  </a:cubicBezTo>
                  <a:cubicBezTo>
                    <a:pt x="7148" y="5458"/>
                    <a:pt x="7498" y="3659"/>
                    <a:pt x="7485" y="2959"/>
                  </a:cubicBezTo>
                  <a:lnTo>
                    <a:pt x="7485" y="2959"/>
                  </a:lnTo>
                  <a:cubicBezTo>
                    <a:pt x="7486" y="2959"/>
                    <a:pt x="8782" y="5021"/>
                    <a:pt x="10405" y="5021"/>
                  </a:cubicBezTo>
                  <a:cubicBezTo>
                    <a:pt x="10415" y="5021"/>
                    <a:pt x="10424" y="5021"/>
                    <a:pt x="10434" y="5021"/>
                  </a:cubicBezTo>
                  <a:cubicBezTo>
                    <a:pt x="12071" y="4983"/>
                    <a:pt x="11546" y="3621"/>
                    <a:pt x="11546" y="3621"/>
                  </a:cubicBezTo>
                  <a:lnTo>
                    <a:pt x="11546" y="3621"/>
                  </a:lnTo>
                  <a:cubicBezTo>
                    <a:pt x="11546" y="3621"/>
                    <a:pt x="11759" y="3871"/>
                    <a:pt x="12058" y="3958"/>
                  </a:cubicBezTo>
                  <a:cubicBezTo>
                    <a:pt x="12171" y="4208"/>
                    <a:pt x="12446" y="4896"/>
                    <a:pt x="12483" y="5420"/>
                  </a:cubicBezTo>
                  <a:lnTo>
                    <a:pt x="12483" y="5458"/>
                  </a:lnTo>
                  <a:cubicBezTo>
                    <a:pt x="12583" y="4083"/>
                    <a:pt x="11746" y="2746"/>
                    <a:pt x="10821" y="1797"/>
                  </a:cubicBezTo>
                  <a:cubicBezTo>
                    <a:pt x="9722" y="648"/>
                    <a:pt x="8290" y="1"/>
                    <a:pt x="6763"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3"/>
            <p:cNvSpPr/>
            <p:nvPr/>
          </p:nvSpPr>
          <p:spPr>
            <a:xfrm>
              <a:off x="5804967" y="1364588"/>
              <a:ext cx="1435141" cy="997386"/>
            </a:xfrm>
            <a:custGeom>
              <a:avLst/>
              <a:gdLst/>
              <a:ahLst/>
              <a:cxnLst/>
              <a:rect l="l" t="t" r="r" b="b"/>
              <a:pathLst>
                <a:path w="15897" h="11048" extrusionOk="0">
                  <a:moveTo>
                    <a:pt x="6885" y="0"/>
                  </a:moveTo>
                  <a:cubicBezTo>
                    <a:pt x="6849" y="0"/>
                    <a:pt x="6812" y="2"/>
                    <a:pt x="6773" y="5"/>
                  </a:cubicBezTo>
                  <a:cubicBezTo>
                    <a:pt x="5686" y="105"/>
                    <a:pt x="4874" y="1492"/>
                    <a:pt x="4899" y="2004"/>
                  </a:cubicBezTo>
                  <a:cubicBezTo>
                    <a:pt x="4899" y="2004"/>
                    <a:pt x="4088" y="1576"/>
                    <a:pt x="3410" y="1576"/>
                  </a:cubicBezTo>
                  <a:cubicBezTo>
                    <a:pt x="3154" y="1576"/>
                    <a:pt x="2917" y="1637"/>
                    <a:pt x="2749" y="1804"/>
                  </a:cubicBezTo>
                  <a:cubicBezTo>
                    <a:pt x="2125" y="2429"/>
                    <a:pt x="2625" y="2866"/>
                    <a:pt x="3137" y="2979"/>
                  </a:cubicBezTo>
                  <a:cubicBezTo>
                    <a:pt x="3137" y="2979"/>
                    <a:pt x="1050" y="3828"/>
                    <a:pt x="450" y="6352"/>
                  </a:cubicBezTo>
                  <a:cubicBezTo>
                    <a:pt x="1" y="8276"/>
                    <a:pt x="738" y="8741"/>
                    <a:pt x="1316" y="8741"/>
                  </a:cubicBezTo>
                  <a:cubicBezTo>
                    <a:pt x="1493" y="8741"/>
                    <a:pt x="1654" y="8697"/>
                    <a:pt x="1762" y="8639"/>
                  </a:cubicBezTo>
                  <a:lnTo>
                    <a:pt x="1762" y="8639"/>
                  </a:lnTo>
                  <a:cubicBezTo>
                    <a:pt x="1762" y="8639"/>
                    <a:pt x="1410" y="10230"/>
                    <a:pt x="2721" y="10230"/>
                  </a:cubicBezTo>
                  <a:cubicBezTo>
                    <a:pt x="2870" y="10230"/>
                    <a:pt x="3041" y="10209"/>
                    <a:pt x="3237" y="10163"/>
                  </a:cubicBezTo>
                  <a:cubicBezTo>
                    <a:pt x="3237" y="10163"/>
                    <a:pt x="3610" y="11047"/>
                    <a:pt x="4026" y="11047"/>
                  </a:cubicBezTo>
                  <a:cubicBezTo>
                    <a:pt x="4079" y="11047"/>
                    <a:pt x="4133" y="11033"/>
                    <a:pt x="4186" y="11000"/>
                  </a:cubicBezTo>
                  <a:cubicBezTo>
                    <a:pt x="4649" y="10725"/>
                    <a:pt x="4436" y="9513"/>
                    <a:pt x="4436" y="9513"/>
                  </a:cubicBezTo>
                  <a:cubicBezTo>
                    <a:pt x="4436" y="9513"/>
                    <a:pt x="4611" y="9314"/>
                    <a:pt x="4836" y="8664"/>
                  </a:cubicBezTo>
                  <a:cubicBezTo>
                    <a:pt x="4836" y="8664"/>
                    <a:pt x="4881" y="8671"/>
                    <a:pt x="4955" y="8671"/>
                  </a:cubicBezTo>
                  <a:cubicBezTo>
                    <a:pt x="5247" y="8671"/>
                    <a:pt x="6001" y="8552"/>
                    <a:pt x="6261" y="7364"/>
                  </a:cubicBezTo>
                  <a:cubicBezTo>
                    <a:pt x="6261" y="7364"/>
                    <a:pt x="6460" y="7612"/>
                    <a:pt x="6900" y="7612"/>
                  </a:cubicBezTo>
                  <a:cubicBezTo>
                    <a:pt x="7093" y="7612"/>
                    <a:pt x="7333" y="7564"/>
                    <a:pt x="7622" y="7427"/>
                  </a:cubicBezTo>
                  <a:cubicBezTo>
                    <a:pt x="8572" y="6952"/>
                    <a:pt x="8922" y="5153"/>
                    <a:pt x="8897" y="4453"/>
                  </a:cubicBezTo>
                  <a:lnTo>
                    <a:pt x="8897" y="4453"/>
                  </a:lnTo>
                  <a:cubicBezTo>
                    <a:pt x="8897" y="4453"/>
                    <a:pt x="10186" y="6515"/>
                    <a:pt x="11814" y="6515"/>
                  </a:cubicBezTo>
                  <a:cubicBezTo>
                    <a:pt x="11829" y="6515"/>
                    <a:pt x="11844" y="6515"/>
                    <a:pt x="11858" y="6515"/>
                  </a:cubicBezTo>
                  <a:cubicBezTo>
                    <a:pt x="13495" y="6490"/>
                    <a:pt x="12958" y="5128"/>
                    <a:pt x="12958" y="5128"/>
                  </a:cubicBezTo>
                  <a:lnTo>
                    <a:pt x="12958" y="5128"/>
                  </a:lnTo>
                  <a:cubicBezTo>
                    <a:pt x="12958" y="5128"/>
                    <a:pt x="13183" y="5378"/>
                    <a:pt x="13482" y="5453"/>
                  </a:cubicBezTo>
                  <a:cubicBezTo>
                    <a:pt x="13582" y="5703"/>
                    <a:pt x="13870" y="6390"/>
                    <a:pt x="13895" y="6927"/>
                  </a:cubicBezTo>
                  <a:cubicBezTo>
                    <a:pt x="13945" y="7577"/>
                    <a:pt x="13870" y="8539"/>
                    <a:pt x="13870" y="8539"/>
                  </a:cubicBezTo>
                  <a:cubicBezTo>
                    <a:pt x="13870" y="8539"/>
                    <a:pt x="14645" y="8539"/>
                    <a:pt x="14620" y="7577"/>
                  </a:cubicBezTo>
                  <a:lnTo>
                    <a:pt x="14620" y="7577"/>
                  </a:lnTo>
                  <a:cubicBezTo>
                    <a:pt x="14620" y="7577"/>
                    <a:pt x="14621" y="7578"/>
                    <a:pt x="14623" y="7578"/>
                  </a:cubicBezTo>
                  <a:cubicBezTo>
                    <a:pt x="14696" y="7578"/>
                    <a:pt x="15896" y="6696"/>
                    <a:pt x="14207" y="5178"/>
                  </a:cubicBezTo>
                  <a:cubicBezTo>
                    <a:pt x="14620" y="4615"/>
                    <a:pt x="14395" y="3616"/>
                    <a:pt x="13145" y="3066"/>
                  </a:cubicBezTo>
                  <a:cubicBezTo>
                    <a:pt x="13145" y="3066"/>
                    <a:pt x="13870" y="2616"/>
                    <a:pt x="13320" y="1667"/>
                  </a:cubicBezTo>
                  <a:cubicBezTo>
                    <a:pt x="12989" y="1051"/>
                    <a:pt x="11721" y="605"/>
                    <a:pt x="10225" y="605"/>
                  </a:cubicBezTo>
                  <a:cubicBezTo>
                    <a:pt x="9351" y="605"/>
                    <a:pt x="8399" y="758"/>
                    <a:pt x="7510" y="1117"/>
                  </a:cubicBezTo>
                  <a:cubicBezTo>
                    <a:pt x="7510" y="1117"/>
                    <a:pt x="7859" y="0"/>
                    <a:pt x="6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3"/>
            <p:cNvSpPr/>
            <p:nvPr/>
          </p:nvSpPr>
          <p:spPr>
            <a:xfrm>
              <a:off x="6218973" y="1906422"/>
              <a:ext cx="90" cy="1174"/>
            </a:xfrm>
            <a:custGeom>
              <a:avLst/>
              <a:gdLst/>
              <a:ahLst/>
              <a:cxnLst/>
              <a:rect l="l" t="t" r="r" b="b"/>
              <a:pathLst>
                <a:path w="1" h="13" extrusionOk="0">
                  <a:moveTo>
                    <a:pt x="0" y="13"/>
                  </a:moveTo>
                  <a:lnTo>
                    <a:pt x="0" y="0"/>
                  </a:lnTo>
                  <a:close/>
                </a:path>
              </a:pathLst>
            </a:custGeom>
            <a:solidFill>
              <a:srgbClr val="EF4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3"/>
            <p:cNvSpPr/>
            <p:nvPr/>
          </p:nvSpPr>
          <p:spPr>
            <a:xfrm>
              <a:off x="5811828" y="1501446"/>
              <a:ext cx="1354704" cy="860525"/>
            </a:xfrm>
            <a:custGeom>
              <a:avLst/>
              <a:gdLst/>
              <a:ahLst/>
              <a:cxnLst/>
              <a:rect l="l" t="t" r="r" b="b"/>
              <a:pathLst>
                <a:path w="15006" h="9532" extrusionOk="0">
                  <a:moveTo>
                    <a:pt x="13169" y="1"/>
                  </a:moveTo>
                  <a:lnTo>
                    <a:pt x="13169" y="1"/>
                  </a:lnTo>
                  <a:cubicBezTo>
                    <a:pt x="13219" y="151"/>
                    <a:pt x="13244" y="301"/>
                    <a:pt x="13232" y="426"/>
                  </a:cubicBezTo>
                  <a:cubicBezTo>
                    <a:pt x="13210" y="779"/>
                    <a:pt x="12736" y="853"/>
                    <a:pt x="12338" y="853"/>
                  </a:cubicBezTo>
                  <a:cubicBezTo>
                    <a:pt x="12046" y="853"/>
                    <a:pt x="11795" y="813"/>
                    <a:pt x="11795" y="813"/>
                  </a:cubicBezTo>
                  <a:lnTo>
                    <a:pt x="11795" y="813"/>
                  </a:lnTo>
                  <a:cubicBezTo>
                    <a:pt x="11795" y="813"/>
                    <a:pt x="13856" y="2500"/>
                    <a:pt x="13494" y="3000"/>
                  </a:cubicBezTo>
                  <a:cubicBezTo>
                    <a:pt x="13431" y="3091"/>
                    <a:pt x="13344" y="3128"/>
                    <a:pt x="13244" y="3128"/>
                  </a:cubicBezTo>
                  <a:cubicBezTo>
                    <a:pt x="12767" y="3128"/>
                    <a:pt x="11982" y="2275"/>
                    <a:pt x="11982" y="2275"/>
                  </a:cubicBezTo>
                  <a:lnTo>
                    <a:pt x="11982" y="2275"/>
                  </a:lnTo>
                  <a:cubicBezTo>
                    <a:pt x="11982" y="2275"/>
                    <a:pt x="12332" y="3874"/>
                    <a:pt x="11507" y="3962"/>
                  </a:cubicBezTo>
                  <a:cubicBezTo>
                    <a:pt x="11495" y="3963"/>
                    <a:pt x="11481" y="3963"/>
                    <a:pt x="11468" y="3963"/>
                  </a:cubicBezTo>
                  <a:cubicBezTo>
                    <a:pt x="10614" y="3963"/>
                    <a:pt x="8446" y="1650"/>
                    <a:pt x="8446" y="1650"/>
                  </a:cubicBezTo>
                  <a:cubicBezTo>
                    <a:pt x="8446" y="1650"/>
                    <a:pt x="8196" y="4561"/>
                    <a:pt x="7434" y="4874"/>
                  </a:cubicBezTo>
                  <a:cubicBezTo>
                    <a:pt x="7360" y="4903"/>
                    <a:pt x="7287" y="4917"/>
                    <a:pt x="7217" y="4917"/>
                  </a:cubicBezTo>
                  <a:cubicBezTo>
                    <a:pt x="6539" y="4917"/>
                    <a:pt x="6047" y="3687"/>
                    <a:pt x="6047" y="3687"/>
                  </a:cubicBezTo>
                  <a:cubicBezTo>
                    <a:pt x="6047" y="3687"/>
                    <a:pt x="5872" y="5748"/>
                    <a:pt x="5172" y="6086"/>
                  </a:cubicBezTo>
                  <a:cubicBezTo>
                    <a:pt x="5120" y="6108"/>
                    <a:pt x="5072" y="6118"/>
                    <a:pt x="5027" y="6118"/>
                  </a:cubicBezTo>
                  <a:cubicBezTo>
                    <a:pt x="4500" y="6118"/>
                    <a:pt x="4510" y="4660"/>
                    <a:pt x="4510" y="4487"/>
                  </a:cubicBezTo>
                  <a:lnTo>
                    <a:pt x="4510" y="4487"/>
                  </a:lnTo>
                  <a:cubicBezTo>
                    <a:pt x="4510" y="4713"/>
                    <a:pt x="4435" y="7273"/>
                    <a:pt x="3073" y="7310"/>
                  </a:cubicBezTo>
                  <a:cubicBezTo>
                    <a:pt x="3060" y="7311"/>
                    <a:pt x="3048" y="7311"/>
                    <a:pt x="3035" y="7311"/>
                  </a:cubicBezTo>
                  <a:cubicBezTo>
                    <a:pt x="1677" y="7311"/>
                    <a:pt x="1811" y="4687"/>
                    <a:pt x="1811" y="4686"/>
                  </a:cubicBezTo>
                  <a:lnTo>
                    <a:pt x="1811" y="4686"/>
                  </a:lnTo>
                  <a:cubicBezTo>
                    <a:pt x="1811" y="4687"/>
                    <a:pt x="1449" y="6248"/>
                    <a:pt x="712" y="6248"/>
                  </a:cubicBezTo>
                  <a:cubicBezTo>
                    <a:pt x="387" y="6248"/>
                    <a:pt x="312" y="5736"/>
                    <a:pt x="312" y="5149"/>
                  </a:cubicBezTo>
                  <a:lnTo>
                    <a:pt x="312" y="5149"/>
                  </a:lnTo>
                  <a:cubicBezTo>
                    <a:pt x="0" y="6811"/>
                    <a:pt x="688" y="7224"/>
                    <a:pt x="1237" y="7224"/>
                  </a:cubicBezTo>
                  <a:cubicBezTo>
                    <a:pt x="1414" y="7224"/>
                    <a:pt x="1577" y="7181"/>
                    <a:pt x="1686" y="7123"/>
                  </a:cubicBezTo>
                  <a:lnTo>
                    <a:pt x="1686" y="7123"/>
                  </a:lnTo>
                  <a:cubicBezTo>
                    <a:pt x="1686" y="7123"/>
                    <a:pt x="1334" y="8714"/>
                    <a:pt x="2636" y="8714"/>
                  </a:cubicBezTo>
                  <a:cubicBezTo>
                    <a:pt x="2784" y="8714"/>
                    <a:pt x="2954" y="8693"/>
                    <a:pt x="3148" y="8647"/>
                  </a:cubicBezTo>
                  <a:cubicBezTo>
                    <a:pt x="3148" y="8647"/>
                    <a:pt x="3531" y="9531"/>
                    <a:pt x="3949" y="9531"/>
                  </a:cubicBezTo>
                  <a:cubicBezTo>
                    <a:pt x="4003" y="9531"/>
                    <a:pt x="4057" y="9517"/>
                    <a:pt x="4110" y="9484"/>
                  </a:cubicBezTo>
                  <a:cubicBezTo>
                    <a:pt x="4573" y="9209"/>
                    <a:pt x="4360" y="7997"/>
                    <a:pt x="4360" y="7997"/>
                  </a:cubicBezTo>
                  <a:cubicBezTo>
                    <a:pt x="4360" y="7997"/>
                    <a:pt x="4523" y="7798"/>
                    <a:pt x="4760" y="7148"/>
                  </a:cubicBezTo>
                  <a:cubicBezTo>
                    <a:pt x="4760" y="7148"/>
                    <a:pt x="4805" y="7155"/>
                    <a:pt x="4879" y="7155"/>
                  </a:cubicBezTo>
                  <a:cubicBezTo>
                    <a:pt x="5171" y="7155"/>
                    <a:pt x="5925" y="7036"/>
                    <a:pt x="6185" y="5848"/>
                  </a:cubicBezTo>
                  <a:cubicBezTo>
                    <a:pt x="6185" y="5848"/>
                    <a:pt x="6378" y="6096"/>
                    <a:pt x="6818" y="6096"/>
                  </a:cubicBezTo>
                  <a:cubicBezTo>
                    <a:pt x="7012" y="6096"/>
                    <a:pt x="7253" y="6048"/>
                    <a:pt x="7546" y="5911"/>
                  </a:cubicBezTo>
                  <a:cubicBezTo>
                    <a:pt x="8496" y="5436"/>
                    <a:pt x="8833" y="3637"/>
                    <a:pt x="8821" y="2937"/>
                  </a:cubicBezTo>
                  <a:lnTo>
                    <a:pt x="8821" y="2937"/>
                  </a:lnTo>
                  <a:cubicBezTo>
                    <a:pt x="8821" y="2937"/>
                    <a:pt x="10110" y="4999"/>
                    <a:pt x="11726" y="4999"/>
                  </a:cubicBezTo>
                  <a:cubicBezTo>
                    <a:pt x="11741" y="4999"/>
                    <a:pt x="11755" y="4999"/>
                    <a:pt x="11770" y="4999"/>
                  </a:cubicBezTo>
                  <a:cubicBezTo>
                    <a:pt x="13419" y="4974"/>
                    <a:pt x="12882" y="3612"/>
                    <a:pt x="12882" y="3612"/>
                  </a:cubicBezTo>
                  <a:lnTo>
                    <a:pt x="12882" y="3612"/>
                  </a:lnTo>
                  <a:cubicBezTo>
                    <a:pt x="12882" y="3612"/>
                    <a:pt x="13107" y="3862"/>
                    <a:pt x="13394" y="3937"/>
                  </a:cubicBezTo>
                  <a:cubicBezTo>
                    <a:pt x="13506" y="4187"/>
                    <a:pt x="13794" y="4874"/>
                    <a:pt x="13819" y="5411"/>
                  </a:cubicBezTo>
                  <a:cubicBezTo>
                    <a:pt x="13869" y="6061"/>
                    <a:pt x="13794" y="7023"/>
                    <a:pt x="13794" y="7023"/>
                  </a:cubicBezTo>
                  <a:cubicBezTo>
                    <a:pt x="13794" y="7023"/>
                    <a:pt x="14569" y="7023"/>
                    <a:pt x="14544" y="6061"/>
                  </a:cubicBezTo>
                  <a:lnTo>
                    <a:pt x="14544" y="6061"/>
                  </a:lnTo>
                  <a:cubicBezTo>
                    <a:pt x="14545" y="6063"/>
                    <a:pt x="14548" y="6065"/>
                    <a:pt x="14553" y="6065"/>
                  </a:cubicBezTo>
                  <a:cubicBezTo>
                    <a:pt x="14615" y="6065"/>
                    <a:pt x="14924" y="5830"/>
                    <a:pt x="15006" y="5411"/>
                  </a:cubicBezTo>
                  <a:lnTo>
                    <a:pt x="15006" y="5411"/>
                  </a:lnTo>
                  <a:cubicBezTo>
                    <a:pt x="14859" y="5553"/>
                    <a:pt x="14698" y="5642"/>
                    <a:pt x="14546" y="5642"/>
                  </a:cubicBezTo>
                  <a:cubicBezTo>
                    <a:pt x="14350" y="5642"/>
                    <a:pt x="14169" y="5492"/>
                    <a:pt x="14056" y="5111"/>
                  </a:cubicBezTo>
                  <a:cubicBezTo>
                    <a:pt x="13881" y="4561"/>
                    <a:pt x="14156" y="4124"/>
                    <a:pt x="14369" y="3874"/>
                  </a:cubicBezTo>
                  <a:lnTo>
                    <a:pt x="14131" y="3649"/>
                  </a:lnTo>
                  <a:cubicBezTo>
                    <a:pt x="14544" y="3087"/>
                    <a:pt x="14319" y="2087"/>
                    <a:pt x="13069" y="1538"/>
                  </a:cubicBezTo>
                  <a:cubicBezTo>
                    <a:pt x="13069" y="1538"/>
                    <a:pt x="13794" y="1088"/>
                    <a:pt x="13244" y="126"/>
                  </a:cubicBezTo>
                  <a:cubicBezTo>
                    <a:pt x="13232" y="88"/>
                    <a:pt x="13194" y="51"/>
                    <a:pt x="13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3"/>
            <p:cNvSpPr/>
            <p:nvPr/>
          </p:nvSpPr>
          <p:spPr>
            <a:xfrm>
              <a:off x="6241542" y="1353664"/>
              <a:ext cx="251603" cy="200958"/>
            </a:xfrm>
            <a:custGeom>
              <a:avLst/>
              <a:gdLst/>
              <a:ahLst/>
              <a:cxnLst/>
              <a:rect l="l" t="t" r="r" b="b"/>
              <a:pathLst>
                <a:path w="2787" h="2226" extrusionOk="0">
                  <a:moveTo>
                    <a:pt x="1957" y="0"/>
                  </a:moveTo>
                  <a:cubicBezTo>
                    <a:pt x="1902" y="0"/>
                    <a:pt x="1844" y="5"/>
                    <a:pt x="1787" y="13"/>
                  </a:cubicBezTo>
                  <a:cubicBezTo>
                    <a:pt x="1425" y="76"/>
                    <a:pt x="1037" y="326"/>
                    <a:pt x="725" y="638"/>
                  </a:cubicBezTo>
                  <a:cubicBezTo>
                    <a:pt x="412" y="951"/>
                    <a:pt x="163" y="1350"/>
                    <a:pt x="63" y="1675"/>
                  </a:cubicBezTo>
                  <a:cubicBezTo>
                    <a:pt x="13" y="1850"/>
                    <a:pt x="0" y="1988"/>
                    <a:pt x="13" y="2075"/>
                  </a:cubicBezTo>
                  <a:cubicBezTo>
                    <a:pt x="38" y="2125"/>
                    <a:pt x="38" y="2163"/>
                    <a:pt x="50" y="2188"/>
                  </a:cubicBezTo>
                  <a:cubicBezTo>
                    <a:pt x="50" y="2200"/>
                    <a:pt x="63" y="2225"/>
                    <a:pt x="63" y="2225"/>
                  </a:cubicBezTo>
                  <a:cubicBezTo>
                    <a:pt x="88" y="2200"/>
                    <a:pt x="63" y="2163"/>
                    <a:pt x="63" y="2063"/>
                  </a:cubicBezTo>
                  <a:cubicBezTo>
                    <a:pt x="63" y="1975"/>
                    <a:pt x="88" y="1850"/>
                    <a:pt x="138" y="1688"/>
                  </a:cubicBezTo>
                  <a:cubicBezTo>
                    <a:pt x="250" y="1388"/>
                    <a:pt x="500" y="1038"/>
                    <a:pt x="812" y="738"/>
                  </a:cubicBezTo>
                  <a:cubicBezTo>
                    <a:pt x="1125" y="438"/>
                    <a:pt x="1512" y="226"/>
                    <a:pt x="1812" y="176"/>
                  </a:cubicBezTo>
                  <a:cubicBezTo>
                    <a:pt x="1852" y="173"/>
                    <a:pt x="1890" y="171"/>
                    <a:pt x="1925" y="171"/>
                  </a:cubicBezTo>
                  <a:cubicBezTo>
                    <a:pt x="2020" y="171"/>
                    <a:pt x="2098" y="183"/>
                    <a:pt x="2162" y="201"/>
                  </a:cubicBezTo>
                  <a:cubicBezTo>
                    <a:pt x="2237" y="238"/>
                    <a:pt x="2287" y="263"/>
                    <a:pt x="2287" y="263"/>
                  </a:cubicBezTo>
                  <a:cubicBezTo>
                    <a:pt x="2287" y="263"/>
                    <a:pt x="2299" y="263"/>
                    <a:pt x="2312" y="288"/>
                  </a:cubicBezTo>
                  <a:cubicBezTo>
                    <a:pt x="2349" y="301"/>
                    <a:pt x="2362" y="313"/>
                    <a:pt x="2387" y="351"/>
                  </a:cubicBezTo>
                  <a:cubicBezTo>
                    <a:pt x="2462" y="413"/>
                    <a:pt x="2537" y="501"/>
                    <a:pt x="2587" y="638"/>
                  </a:cubicBezTo>
                  <a:cubicBezTo>
                    <a:pt x="2624" y="801"/>
                    <a:pt x="2637" y="976"/>
                    <a:pt x="2599" y="1163"/>
                  </a:cubicBezTo>
                  <a:cubicBezTo>
                    <a:pt x="2549" y="1325"/>
                    <a:pt x="2424" y="1513"/>
                    <a:pt x="2237" y="1575"/>
                  </a:cubicBezTo>
                  <a:cubicBezTo>
                    <a:pt x="2224" y="1600"/>
                    <a:pt x="2212" y="1613"/>
                    <a:pt x="2174" y="1613"/>
                  </a:cubicBezTo>
                  <a:lnTo>
                    <a:pt x="2099" y="1625"/>
                  </a:lnTo>
                  <a:cubicBezTo>
                    <a:pt x="2083" y="1629"/>
                    <a:pt x="2066" y="1631"/>
                    <a:pt x="2050" y="1631"/>
                  </a:cubicBezTo>
                  <a:cubicBezTo>
                    <a:pt x="2017" y="1631"/>
                    <a:pt x="1987" y="1625"/>
                    <a:pt x="1962" y="1625"/>
                  </a:cubicBezTo>
                  <a:cubicBezTo>
                    <a:pt x="1862" y="1613"/>
                    <a:pt x="1787" y="1550"/>
                    <a:pt x="1749" y="1475"/>
                  </a:cubicBezTo>
                  <a:cubicBezTo>
                    <a:pt x="1724" y="1388"/>
                    <a:pt x="1712" y="1300"/>
                    <a:pt x="1737" y="1225"/>
                  </a:cubicBezTo>
                  <a:cubicBezTo>
                    <a:pt x="1774" y="1138"/>
                    <a:pt x="1799" y="1063"/>
                    <a:pt x="1862" y="1013"/>
                  </a:cubicBezTo>
                  <a:cubicBezTo>
                    <a:pt x="1974" y="913"/>
                    <a:pt x="2099" y="876"/>
                    <a:pt x="2187" y="863"/>
                  </a:cubicBezTo>
                  <a:cubicBezTo>
                    <a:pt x="2287" y="851"/>
                    <a:pt x="2349" y="851"/>
                    <a:pt x="2349" y="851"/>
                  </a:cubicBezTo>
                  <a:lnTo>
                    <a:pt x="2162" y="788"/>
                  </a:lnTo>
                  <a:cubicBezTo>
                    <a:pt x="2062" y="788"/>
                    <a:pt x="1924" y="801"/>
                    <a:pt x="1787" y="926"/>
                  </a:cubicBezTo>
                  <a:cubicBezTo>
                    <a:pt x="1724" y="988"/>
                    <a:pt x="1662" y="1063"/>
                    <a:pt x="1624" y="1163"/>
                  </a:cubicBezTo>
                  <a:cubicBezTo>
                    <a:pt x="1574" y="1250"/>
                    <a:pt x="1574" y="1375"/>
                    <a:pt x="1624" y="1488"/>
                  </a:cubicBezTo>
                  <a:cubicBezTo>
                    <a:pt x="1662" y="1600"/>
                    <a:pt x="1762" y="1675"/>
                    <a:pt x="1887" y="1700"/>
                  </a:cubicBezTo>
                  <a:cubicBezTo>
                    <a:pt x="1923" y="1719"/>
                    <a:pt x="1967" y="1730"/>
                    <a:pt x="2012" y="1730"/>
                  </a:cubicBezTo>
                  <a:cubicBezTo>
                    <a:pt x="2028" y="1730"/>
                    <a:pt x="2045" y="1729"/>
                    <a:pt x="2062" y="1725"/>
                  </a:cubicBezTo>
                  <a:lnTo>
                    <a:pt x="2162" y="1700"/>
                  </a:lnTo>
                  <a:cubicBezTo>
                    <a:pt x="2187" y="1688"/>
                    <a:pt x="2224" y="1688"/>
                    <a:pt x="2249" y="1675"/>
                  </a:cubicBezTo>
                  <a:cubicBezTo>
                    <a:pt x="2499" y="1613"/>
                    <a:pt x="2661" y="1375"/>
                    <a:pt x="2724" y="1175"/>
                  </a:cubicBezTo>
                  <a:cubicBezTo>
                    <a:pt x="2786" y="976"/>
                    <a:pt x="2761" y="751"/>
                    <a:pt x="2724" y="576"/>
                  </a:cubicBezTo>
                  <a:cubicBezTo>
                    <a:pt x="2674" y="413"/>
                    <a:pt x="2574" y="288"/>
                    <a:pt x="2499" y="201"/>
                  </a:cubicBezTo>
                  <a:cubicBezTo>
                    <a:pt x="2474" y="176"/>
                    <a:pt x="2437" y="138"/>
                    <a:pt x="2412" y="126"/>
                  </a:cubicBezTo>
                  <a:cubicBezTo>
                    <a:pt x="2387" y="126"/>
                    <a:pt x="2374" y="113"/>
                    <a:pt x="2374" y="113"/>
                  </a:cubicBezTo>
                  <a:cubicBezTo>
                    <a:pt x="2374" y="113"/>
                    <a:pt x="2312" y="63"/>
                    <a:pt x="2224" y="38"/>
                  </a:cubicBezTo>
                  <a:cubicBezTo>
                    <a:pt x="2152" y="14"/>
                    <a:pt x="2058" y="0"/>
                    <a:pt x="19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3"/>
            <p:cNvSpPr/>
            <p:nvPr/>
          </p:nvSpPr>
          <p:spPr>
            <a:xfrm>
              <a:off x="6023796" y="1504876"/>
              <a:ext cx="220097" cy="140652"/>
            </a:xfrm>
            <a:custGeom>
              <a:avLst/>
              <a:gdLst/>
              <a:ahLst/>
              <a:cxnLst/>
              <a:rect l="l" t="t" r="r" b="b"/>
              <a:pathLst>
                <a:path w="2438" h="1558" extrusionOk="0">
                  <a:moveTo>
                    <a:pt x="854" y="897"/>
                  </a:moveTo>
                  <a:lnTo>
                    <a:pt x="854" y="897"/>
                  </a:lnTo>
                  <a:cubicBezTo>
                    <a:pt x="852" y="903"/>
                    <a:pt x="850" y="908"/>
                    <a:pt x="850" y="912"/>
                  </a:cubicBezTo>
                  <a:lnTo>
                    <a:pt x="850" y="950"/>
                  </a:lnTo>
                  <a:cubicBezTo>
                    <a:pt x="850" y="962"/>
                    <a:pt x="875" y="962"/>
                    <a:pt x="875" y="975"/>
                  </a:cubicBezTo>
                  <a:lnTo>
                    <a:pt x="900" y="1012"/>
                  </a:lnTo>
                  <a:cubicBezTo>
                    <a:pt x="933" y="1004"/>
                    <a:pt x="956" y="999"/>
                    <a:pt x="972" y="996"/>
                  </a:cubicBezTo>
                  <a:lnTo>
                    <a:pt x="972" y="996"/>
                  </a:lnTo>
                  <a:cubicBezTo>
                    <a:pt x="988" y="1000"/>
                    <a:pt x="1000" y="1000"/>
                    <a:pt x="1000" y="1000"/>
                  </a:cubicBezTo>
                  <a:cubicBezTo>
                    <a:pt x="1005" y="995"/>
                    <a:pt x="1006" y="992"/>
                    <a:pt x="998" y="992"/>
                  </a:cubicBezTo>
                  <a:cubicBezTo>
                    <a:pt x="993" y="992"/>
                    <a:pt x="985" y="993"/>
                    <a:pt x="972" y="996"/>
                  </a:cubicBezTo>
                  <a:lnTo>
                    <a:pt x="972" y="996"/>
                  </a:lnTo>
                  <a:cubicBezTo>
                    <a:pt x="965" y="994"/>
                    <a:pt x="958" y="991"/>
                    <a:pt x="950" y="987"/>
                  </a:cubicBezTo>
                  <a:cubicBezTo>
                    <a:pt x="938" y="987"/>
                    <a:pt x="913" y="962"/>
                    <a:pt x="900" y="950"/>
                  </a:cubicBezTo>
                  <a:cubicBezTo>
                    <a:pt x="888" y="950"/>
                    <a:pt x="888" y="937"/>
                    <a:pt x="875" y="925"/>
                  </a:cubicBezTo>
                  <a:cubicBezTo>
                    <a:pt x="864" y="914"/>
                    <a:pt x="858" y="905"/>
                    <a:pt x="854" y="897"/>
                  </a:cubicBezTo>
                  <a:close/>
                  <a:moveTo>
                    <a:pt x="1025" y="0"/>
                  </a:moveTo>
                  <a:cubicBezTo>
                    <a:pt x="838" y="0"/>
                    <a:pt x="638" y="25"/>
                    <a:pt x="463" y="113"/>
                  </a:cubicBezTo>
                  <a:cubicBezTo>
                    <a:pt x="413" y="138"/>
                    <a:pt x="375" y="150"/>
                    <a:pt x="338" y="188"/>
                  </a:cubicBezTo>
                  <a:cubicBezTo>
                    <a:pt x="288" y="213"/>
                    <a:pt x="263" y="250"/>
                    <a:pt x="226" y="275"/>
                  </a:cubicBezTo>
                  <a:cubicBezTo>
                    <a:pt x="201" y="313"/>
                    <a:pt x="188" y="338"/>
                    <a:pt x="151" y="375"/>
                  </a:cubicBezTo>
                  <a:cubicBezTo>
                    <a:pt x="126" y="400"/>
                    <a:pt x="101" y="438"/>
                    <a:pt x="88" y="463"/>
                  </a:cubicBezTo>
                  <a:cubicBezTo>
                    <a:pt x="13" y="588"/>
                    <a:pt x="1" y="737"/>
                    <a:pt x="1" y="825"/>
                  </a:cubicBezTo>
                  <a:cubicBezTo>
                    <a:pt x="1" y="875"/>
                    <a:pt x="13" y="900"/>
                    <a:pt x="13" y="937"/>
                  </a:cubicBezTo>
                  <a:cubicBezTo>
                    <a:pt x="26" y="950"/>
                    <a:pt x="26" y="962"/>
                    <a:pt x="26" y="962"/>
                  </a:cubicBezTo>
                  <a:cubicBezTo>
                    <a:pt x="26" y="962"/>
                    <a:pt x="38" y="1000"/>
                    <a:pt x="63" y="1050"/>
                  </a:cubicBezTo>
                  <a:cubicBezTo>
                    <a:pt x="88" y="1087"/>
                    <a:pt x="126" y="1175"/>
                    <a:pt x="188" y="1237"/>
                  </a:cubicBezTo>
                  <a:cubicBezTo>
                    <a:pt x="313" y="1375"/>
                    <a:pt x="525" y="1512"/>
                    <a:pt x="775" y="1550"/>
                  </a:cubicBezTo>
                  <a:cubicBezTo>
                    <a:pt x="821" y="1554"/>
                    <a:pt x="868" y="1557"/>
                    <a:pt x="916" y="1557"/>
                  </a:cubicBezTo>
                  <a:cubicBezTo>
                    <a:pt x="999" y="1557"/>
                    <a:pt x="1083" y="1548"/>
                    <a:pt x="1163" y="1525"/>
                  </a:cubicBezTo>
                  <a:cubicBezTo>
                    <a:pt x="1288" y="1500"/>
                    <a:pt x="1438" y="1425"/>
                    <a:pt x="1512" y="1325"/>
                  </a:cubicBezTo>
                  <a:cubicBezTo>
                    <a:pt x="1600" y="1225"/>
                    <a:pt x="1650" y="1075"/>
                    <a:pt x="1600" y="962"/>
                  </a:cubicBezTo>
                  <a:cubicBezTo>
                    <a:pt x="1575" y="862"/>
                    <a:pt x="1475" y="787"/>
                    <a:pt x="1413" y="762"/>
                  </a:cubicBezTo>
                  <a:cubicBezTo>
                    <a:pt x="1350" y="712"/>
                    <a:pt x="1275" y="700"/>
                    <a:pt x="1213" y="700"/>
                  </a:cubicBezTo>
                  <a:cubicBezTo>
                    <a:pt x="1150" y="700"/>
                    <a:pt x="1088" y="700"/>
                    <a:pt x="1038" y="712"/>
                  </a:cubicBezTo>
                  <a:cubicBezTo>
                    <a:pt x="1000" y="737"/>
                    <a:pt x="950" y="750"/>
                    <a:pt x="913" y="775"/>
                  </a:cubicBezTo>
                  <a:cubicBezTo>
                    <a:pt x="888" y="800"/>
                    <a:pt x="850" y="837"/>
                    <a:pt x="850" y="875"/>
                  </a:cubicBezTo>
                  <a:cubicBezTo>
                    <a:pt x="850" y="882"/>
                    <a:pt x="850" y="889"/>
                    <a:pt x="854" y="897"/>
                  </a:cubicBezTo>
                  <a:lnTo>
                    <a:pt x="854" y="897"/>
                  </a:lnTo>
                  <a:cubicBezTo>
                    <a:pt x="873" y="863"/>
                    <a:pt x="949" y="823"/>
                    <a:pt x="1025" y="812"/>
                  </a:cubicBezTo>
                  <a:cubicBezTo>
                    <a:pt x="1075" y="787"/>
                    <a:pt x="1125" y="787"/>
                    <a:pt x="1188" y="787"/>
                  </a:cubicBezTo>
                  <a:cubicBezTo>
                    <a:pt x="1250" y="787"/>
                    <a:pt x="1313" y="812"/>
                    <a:pt x="1350" y="837"/>
                  </a:cubicBezTo>
                  <a:cubicBezTo>
                    <a:pt x="1413" y="875"/>
                    <a:pt x="1475" y="937"/>
                    <a:pt x="1500" y="1012"/>
                  </a:cubicBezTo>
                  <a:cubicBezTo>
                    <a:pt x="1525" y="1087"/>
                    <a:pt x="1500" y="1187"/>
                    <a:pt x="1413" y="1262"/>
                  </a:cubicBezTo>
                  <a:cubicBezTo>
                    <a:pt x="1313" y="1371"/>
                    <a:pt x="1148" y="1421"/>
                    <a:pt x="978" y="1421"/>
                  </a:cubicBezTo>
                  <a:cubicBezTo>
                    <a:pt x="914" y="1421"/>
                    <a:pt x="850" y="1413"/>
                    <a:pt x="788" y="1400"/>
                  </a:cubicBezTo>
                  <a:cubicBezTo>
                    <a:pt x="575" y="1375"/>
                    <a:pt x="400" y="1250"/>
                    <a:pt x="313" y="1137"/>
                  </a:cubicBezTo>
                  <a:cubicBezTo>
                    <a:pt x="263" y="1075"/>
                    <a:pt x="226" y="1025"/>
                    <a:pt x="213" y="1000"/>
                  </a:cubicBezTo>
                  <a:cubicBezTo>
                    <a:pt x="201" y="950"/>
                    <a:pt x="201" y="937"/>
                    <a:pt x="201" y="937"/>
                  </a:cubicBezTo>
                  <a:cubicBezTo>
                    <a:pt x="201" y="937"/>
                    <a:pt x="201" y="887"/>
                    <a:pt x="176" y="825"/>
                  </a:cubicBezTo>
                  <a:cubicBezTo>
                    <a:pt x="163" y="762"/>
                    <a:pt x="176" y="650"/>
                    <a:pt x="238" y="538"/>
                  </a:cubicBezTo>
                  <a:cubicBezTo>
                    <a:pt x="263" y="513"/>
                    <a:pt x="276" y="500"/>
                    <a:pt x="288" y="463"/>
                  </a:cubicBezTo>
                  <a:cubicBezTo>
                    <a:pt x="300" y="450"/>
                    <a:pt x="325" y="413"/>
                    <a:pt x="350" y="388"/>
                  </a:cubicBezTo>
                  <a:cubicBezTo>
                    <a:pt x="363" y="350"/>
                    <a:pt x="400" y="338"/>
                    <a:pt x="425" y="313"/>
                  </a:cubicBezTo>
                  <a:cubicBezTo>
                    <a:pt x="463" y="275"/>
                    <a:pt x="488" y="263"/>
                    <a:pt x="525" y="250"/>
                  </a:cubicBezTo>
                  <a:cubicBezTo>
                    <a:pt x="663" y="163"/>
                    <a:pt x="850" y="138"/>
                    <a:pt x="1025" y="138"/>
                  </a:cubicBezTo>
                  <a:cubicBezTo>
                    <a:pt x="1388" y="138"/>
                    <a:pt x="1737" y="250"/>
                    <a:pt x="1987" y="350"/>
                  </a:cubicBezTo>
                  <a:cubicBezTo>
                    <a:pt x="2224" y="457"/>
                    <a:pt x="2383" y="563"/>
                    <a:pt x="2409" y="563"/>
                  </a:cubicBezTo>
                  <a:cubicBezTo>
                    <a:pt x="2410" y="563"/>
                    <a:pt x="2411" y="563"/>
                    <a:pt x="2412" y="563"/>
                  </a:cubicBezTo>
                  <a:cubicBezTo>
                    <a:pt x="2437" y="550"/>
                    <a:pt x="2275" y="425"/>
                    <a:pt x="2025" y="288"/>
                  </a:cubicBezTo>
                  <a:cubicBezTo>
                    <a:pt x="1775" y="150"/>
                    <a:pt x="1413" y="25"/>
                    <a:pt x="10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3"/>
            <p:cNvSpPr/>
            <p:nvPr/>
          </p:nvSpPr>
          <p:spPr>
            <a:xfrm>
              <a:off x="6593437" y="1718017"/>
              <a:ext cx="396047" cy="240409"/>
            </a:xfrm>
            <a:custGeom>
              <a:avLst/>
              <a:gdLst/>
              <a:ahLst/>
              <a:cxnLst/>
              <a:rect l="l" t="t" r="r" b="b"/>
              <a:pathLst>
                <a:path w="4387" h="2663" extrusionOk="0">
                  <a:moveTo>
                    <a:pt x="3399" y="1"/>
                  </a:moveTo>
                  <a:cubicBezTo>
                    <a:pt x="3399" y="1"/>
                    <a:pt x="3449" y="38"/>
                    <a:pt x="3561" y="113"/>
                  </a:cubicBezTo>
                  <a:cubicBezTo>
                    <a:pt x="3636" y="201"/>
                    <a:pt x="3724" y="301"/>
                    <a:pt x="3836" y="451"/>
                  </a:cubicBezTo>
                  <a:cubicBezTo>
                    <a:pt x="3949" y="588"/>
                    <a:pt x="4061" y="763"/>
                    <a:pt x="4149" y="963"/>
                  </a:cubicBezTo>
                  <a:cubicBezTo>
                    <a:pt x="4199" y="1050"/>
                    <a:pt x="4224" y="1163"/>
                    <a:pt x="4261" y="1275"/>
                  </a:cubicBezTo>
                  <a:cubicBezTo>
                    <a:pt x="4274" y="1338"/>
                    <a:pt x="4286" y="1388"/>
                    <a:pt x="4286" y="1450"/>
                  </a:cubicBezTo>
                  <a:cubicBezTo>
                    <a:pt x="4286" y="1513"/>
                    <a:pt x="4311" y="1563"/>
                    <a:pt x="4286" y="1625"/>
                  </a:cubicBezTo>
                  <a:cubicBezTo>
                    <a:pt x="4274" y="1850"/>
                    <a:pt x="4186" y="2062"/>
                    <a:pt x="4024" y="2200"/>
                  </a:cubicBezTo>
                  <a:cubicBezTo>
                    <a:pt x="3874" y="2325"/>
                    <a:pt x="3686" y="2400"/>
                    <a:pt x="3512" y="2437"/>
                  </a:cubicBezTo>
                  <a:cubicBezTo>
                    <a:pt x="3412" y="2450"/>
                    <a:pt x="3349" y="2462"/>
                    <a:pt x="3274" y="2462"/>
                  </a:cubicBezTo>
                  <a:cubicBezTo>
                    <a:pt x="3199" y="2475"/>
                    <a:pt x="3137" y="2475"/>
                    <a:pt x="3087" y="2475"/>
                  </a:cubicBezTo>
                  <a:lnTo>
                    <a:pt x="2762" y="2475"/>
                  </a:lnTo>
                  <a:cubicBezTo>
                    <a:pt x="2649" y="2462"/>
                    <a:pt x="2512" y="2450"/>
                    <a:pt x="2337" y="2400"/>
                  </a:cubicBezTo>
                  <a:cubicBezTo>
                    <a:pt x="2012" y="2325"/>
                    <a:pt x="1625" y="2025"/>
                    <a:pt x="1275" y="1700"/>
                  </a:cubicBezTo>
                  <a:lnTo>
                    <a:pt x="775" y="1200"/>
                  </a:lnTo>
                  <a:cubicBezTo>
                    <a:pt x="625" y="1038"/>
                    <a:pt x="475" y="900"/>
                    <a:pt x="350" y="763"/>
                  </a:cubicBezTo>
                  <a:cubicBezTo>
                    <a:pt x="107" y="495"/>
                    <a:pt x="18" y="275"/>
                    <a:pt x="2" y="275"/>
                  </a:cubicBezTo>
                  <a:cubicBezTo>
                    <a:pt x="1" y="275"/>
                    <a:pt x="1" y="275"/>
                    <a:pt x="0" y="276"/>
                  </a:cubicBezTo>
                  <a:cubicBezTo>
                    <a:pt x="0" y="276"/>
                    <a:pt x="13" y="338"/>
                    <a:pt x="63" y="426"/>
                  </a:cubicBezTo>
                  <a:cubicBezTo>
                    <a:pt x="75" y="476"/>
                    <a:pt x="125" y="538"/>
                    <a:pt x="150" y="601"/>
                  </a:cubicBezTo>
                  <a:cubicBezTo>
                    <a:pt x="188" y="663"/>
                    <a:pt x="225" y="750"/>
                    <a:pt x="288" y="813"/>
                  </a:cubicBezTo>
                  <a:cubicBezTo>
                    <a:pt x="400" y="950"/>
                    <a:pt x="538" y="1100"/>
                    <a:pt x="700" y="1275"/>
                  </a:cubicBezTo>
                  <a:cubicBezTo>
                    <a:pt x="850" y="1438"/>
                    <a:pt x="1013" y="1625"/>
                    <a:pt x="1187" y="1788"/>
                  </a:cubicBezTo>
                  <a:cubicBezTo>
                    <a:pt x="1512" y="2137"/>
                    <a:pt x="1912" y="2462"/>
                    <a:pt x="2287" y="2562"/>
                  </a:cubicBezTo>
                  <a:cubicBezTo>
                    <a:pt x="2462" y="2625"/>
                    <a:pt x="2624" y="2637"/>
                    <a:pt x="2724" y="2650"/>
                  </a:cubicBezTo>
                  <a:cubicBezTo>
                    <a:pt x="2774" y="2662"/>
                    <a:pt x="2824" y="2662"/>
                    <a:pt x="2849" y="2662"/>
                  </a:cubicBezTo>
                  <a:lnTo>
                    <a:pt x="3074" y="2662"/>
                  </a:lnTo>
                  <a:cubicBezTo>
                    <a:pt x="3137" y="2662"/>
                    <a:pt x="3199" y="2662"/>
                    <a:pt x="3274" y="2650"/>
                  </a:cubicBezTo>
                  <a:cubicBezTo>
                    <a:pt x="3349" y="2637"/>
                    <a:pt x="3437" y="2625"/>
                    <a:pt x="3524" y="2600"/>
                  </a:cubicBezTo>
                  <a:cubicBezTo>
                    <a:pt x="3699" y="2562"/>
                    <a:pt x="3911" y="2475"/>
                    <a:pt x="4099" y="2312"/>
                  </a:cubicBezTo>
                  <a:cubicBezTo>
                    <a:pt x="4286" y="2137"/>
                    <a:pt x="4386" y="1875"/>
                    <a:pt x="4386" y="1625"/>
                  </a:cubicBezTo>
                  <a:cubicBezTo>
                    <a:pt x="4386" y="1563"/>
                    <a:pt x="4386" y="1500"/>
                    <a:pt x="4374" y="1438"/>
                  </a:cubicBezTo>
                  <a:cubicBezTo>
                    <a:pt x="4374" y="1375"/>
                    <a:pt x="4349" y="1313"/>
                    <a:pt x="4336" y="1250"/>
                  </a:cubicBezTo>
                  <a:lnTo>
                    <a:pt x="4199" y="913"/>
                  </a:lnTo>
                  <a:cubicBezTo>
                    <a:pt x="4099" y="713"/>
                    <a:pt x="3961" y="538"/>
                    <a:pt x="3849" y="401"/>
                  </a:cubicBezTo>
                  <a:cubicBezTo>
                    <a:pt x="3736" y="263"/>
                    <a:pt x="3624" y="151"/>
                    <a:pt x="3537" y="88"/>
                  </a:cubicBezTo>
                  <a:lnTo>
                    <a:pt x="339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3"/>
            <p:cNvSpPr/>
            <p:nvPr/>
          </p:nvSpPr>
          <p:spPr>
            <a:xfrm>
              <a:off x="6927278" y="1611762"/>
              <a:ext cx="174958" cy="249617"/>
            </a:xfrm>
            <a:custGeom>
              <a:avLst/>
              <a:gdLst/>
              <a:ahLst/>
              <a:cxnLst/>
              <a:rect l="l" t="t" r="r" b="b"/>
              <a:pathLst>
                <a:path w="1938" h="2765" extrusionOk="0">
                  <a:moveTo>
                    <a:pt x="12" y="0"/>
                  </a:moveTo>
                  <a:cubicBezTo>
                    <a:pt x="5" y="0"/>
                    <a:pt x="1" y="1"/>
                    <a:pt x="1" y="3"/>
                  </a:cubicBezTo>
                  <a:cubicBezTo>
                    <a:pt x="1" y="16"/>
                    <a:pt x="138" y="78"/>
                    <a:pt x="313" y="141"/>
                  </a:cubicBezTo>
                  <a:cubicBezTo>
                    <a:pt x="501" y="241"/>
                    <a:pt x="776" y="366"/>
                    <a:pt x="1013" y="516"/>
                  </a:cubicBezTo>
                  <a:cubicBezTo>
                    <a:pt x="1250" y="678"/>
                    <a:pt x="1450" y="890"/>
                    <a:pt x="1563" y="1065"/>
                  </a:cubicBezTo>
                  <a:cubicBezTo>
                    <a:pt x="1588" y="1115"/>
                    <a:pt x="1600" y="1153"/>
                    <a:pt x="1625" y="1190"/>
                  </a:cubicBezTo>
                  <a:cubicBezTo>
                    <a:pt x="1650" y="1215"/>
                    <a:pt x="1650" y="1253"/>
                    <a:pt x="1663" y="1278"/>
                  </a:cubicBezTo>
                  <a:cubicBezTo>
                    <a:pt x="1688" y="1340"/>
                    <a:pt x="1700" y="1378"/>
                    <a:pt x="1700" y="1378"/>
                  </a:cubicBezTo>
                  <a:cubicBezTo>
                    <a:pt x="1700" y="1378"/>
                    <a:pt x="1700" y="1403"/>
                    <a:pt x="1713" y="1465"/>
                  </a:cubicBezTo>
                  <a:cubicBezTo>
                    <a:pt x="1713" y="1503"/>
                    <a:pt x="1738" y="1528"/>
                    <a:pt x="1738" y="1578"/>
                  </a:cubicBezTo>
                  <a:cubicBezTo>
                    <a:pt x="1750" y="1628"/>
                    <a:pt x="1750" y="1678"/>
                    <a:pt x="1750" y="1715"/>
                  </a:cubicBezTo>
                  <a:cubicBezTo>
                    <a:pt x="1763" y="1815"/>
                    <a:pt x="1738" y="1940"/>
                    <a:pt x="1700" y="2065"/>
                  </a:cubicBezTo>
                  <a:cubicBezTo>
                    <a:pt x="1675" y="2190"/>
                    <a:pt x="1613" y="2315"/>
                    <a:pt x="1513" y="2427"/>
                  </a:cubicBezTo>
                  <a:cubicBezTo>
                    <a:pt x="1425" y="2515"/>
                    <a:pt x="1313" y="2615"/>
                    <a:pt x="1188" y="2640"/>
                  </a:cubicBezTo>
                  <a:cubicBezTo>
                    <a:pt x="1125" y="2658"/>
                    <a:pt x="1063" y="2668"/>
                    <a:pt x="1004" y="2668"/>
                  </a:cubicBezTo>
                  <a:cubicBezTo>
                    <a:pt x="944" y="2668"/>
                    <a:pt x="888" y="2658"/>
                    <a:pt x="838" y="2640"/>
                  </a:cubicBezTo>
                  <a:cubicBezTo>
                    <a:pt x="751" y="2627"/>
                    <a:pt x="651" y="2577"/>
                    <a:pt x="613" y="2552"/>
                  </a:cubicBezTo>
                  <a:lnTo>
                    <a:pt x="513" y="2502"/>
                  </a:lnTo>
                  <a:lnTo>
                    <a:pt x="513" y="2502"/>
                  </a:lnTo>
                  <a:cubicBezTo>
                    <a:pt x="513" y="2515"/>
                    <a:pt x="551" y="2527"/>
                    <a:pt x="588" y="2577"/>
                  </a:cubicBezTo>
                  <a:cubicBezTo>
                    <a:pt x="638" y="2627"/>
                    <a:pt x="713" y="2677"/>
                    <a:pt x="826" y="2715"/>
                  </a:cubicBezTo>
                  <a:cubicBezTo>
                    <a:pt x="901" y="2748"/>
                    <a:pt x="987" y="2765"/>
                    <a:pt x="1076" y="2765"/>
                  </a:cubicBezTo>
                  <a:cubicBezTo>
                    <a:pt x="1121" y="2765"/>
                    <a:pt x="1167" y="2760"/>
                    <a:pt x="1213" y="2752"/>
                  </a:cubicBezTo>
                  <a:cubicBezTo>
                    <a:pt x="1350" y="2715"/>
                    <a:pt x="1500" y="2627"/>
                    <a:pt x="1600" y="2515"/>
                  </a:cubicBezTo>
                  <a:cubicBezTo>
                    <a:pt x="1713" y="2402"/>
                    <a:pt x="1800" y="2265"/>
                    <a:pt x="1838" y="2127"/>
                  </a:cubicBezTo>
                  <a:cubicBezTo>
                    <a:pt x="1888" y="1990"/>
                    <a:pt x="1913" y="1865"/>
                    <a:pt x="1913" y="1740"/>
                  </a:cubicBezTo>
                  <a:cubicBezTo>
                    <a:pt x="1938" y="1690"/>
                    <a:pt x="1913" y="1628"/>
                    <a:pt x="1913" y="1578"/>
                  </a:cubicBezTo>
                  <a:cubicBezTo>
                    <a:pt x="1913" y="1528"/>
                    <a:pt x="1913" y="1490"/>
                    <a:pt x="1900" y="1453"/>
                  </a:cubicBezTo>
                  <a:cubicBezTo>
                    <a:pt x="1900" y="1378"/>
                    <a:pt x="1888" y="1340"/>
                    <a:pt x="1888" y="1340"/>
                  </a:cubicBezTo>
                  <a:cubicBezTo>
                    <a:pt x="1888" y="1340"/>
                    <a:pt x="1888" y="1303"/>
                    <a:pt x="1850" y="1240"/>
                  </a:cubicBezTo>
                  <a:cubicBezTo>
                    <a:pt x="1850" y="1203"/>
                    <a:pt x="1838" y="1178"/>
                    <a:pt x="1813" y="1128"/>
                  </a:cubicBezTo>
                  <a:cubicBezTo>
                    <a:pt x="1788" y="1078"/>
                    <a:pt x="1763" y="1028"/>
                    <a:pt x="1725" y="990"/>
                  </a:cubicBezTo>
                  <a:cubicBezTo>
                    <a:pt x="1600" y="778"/>
                    <a:pt x="1375" y="566"/>
                    <a:pt x="1100" y="428"/>
                  </a:cubicBezTo>
                  <a:cubicBezTo>
                    <a:pt x="838" y="266"/>
                    <a:pt x="563" y="153"/>
                    <a:pt x="351" y="91"/>
                  </a:cubicBezTo>
                  <a:cubicBezTo>
                    <a:pt x="173" y="28"/>
                    <a:pt x="48" y="0"/>
                    <a:pt x="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3"/>
            <p:cNvSpPr/>
            <p:nvPr/>
          </p:nvSpPr>
          <p:spPr>
            <a:xfrm>
              <a:off x="7076233" y="1966004"/>
              <a:ext cx="103819" cy="90639"/>
            </a:xfrm>
            <a:custGeom>
              <a:avLst/>
              <a:gdLst/>
              <a:ahLst/>
              <a:cxnLst/>
              <a:rect l="l" t="t" r="r" b="b"/>
              <a:pathLst>
                <a:path w="1150" h="1004" extrusionOk="0">
                  <a:moveTo>
                    <a:pt x="236" y="0"/>
                  </a:moveTo>
                  <a:cubicBezTo>
                    <a:pt x="212" y="0"/>
                    <a:pt x="187" y="5"/>
                    <a:pt x="163" y="15"/>
                  </a:cubicBezTo>
                  <a:cubicBezTo>
                    <a:pt x="63" y="40"/>
                    <a:pt x="25" y="165"/>
                    <a:pt x="25" y="253"/>
                  </a:cubicBezTo>
                  <a:cubicBezTo>
                    <a:pt x="0" y="415"/>
                    <a:pt x="50" y="577"/>
                    <a:pt x="100" y="702"/>
                  </a:cubicBezTo>
                  <a:cubicBezTo>
                    <a:pt x="125" y="765"/>
                    <a:pt x="150" y="815"/>
                    <a:pt x="175" y="840"/>
                  </a:cubicBezTo>
                  <a:cubicBezTo>
                    <a:pt x="188" y="877"/>
                    <a:pt x="213" y="890"/>
                    <a:pt x="213" y="890"/>
                  </a:cubicBezTo>
                  <a:lnTo>
                    <a:pt x="250" y="940"/>
                  </a:lnTo>
                  <a:cubicBezTo>
                    <a:pt x="275" y="940"/>
                    <a:pt x="288" y="952"/>
                    <a:pt x="313" y="965"/>
                  </a:cubicBezTo>
                  <a:cubicBezTo>
                    <a:pt x="338" y="977"/>
                    <a:pt x="363" y="1002"/>
                    <a:pt x="413" y="1002"/>
                  </a:cubicBezTo>
                  <a:cubicBezTo>
                    <a:pt x="421" y="1003"/>
                    <a:pt x="430" y="1003"/>
                    <a:pt x="438" y="1003"/>
                  </a:cubicBezTo>
                  <a:cubicBezTo>
                    <a:pt x="582" y="1003"/>
                    <a:pt x="744" y="908"/>
                    <a:pt x="850" y="790"/>
                  </a:cubicBezTo>
                  <a:cubicBezTo>
                    <a:pt x="962" y="665"/>
                    <a:pt x="1037" y="527"/>
                    <a:pt x="1087" y="415"/>
                  </a:cubicBezTo>
                  <a:cubicBezTo>
                    <a:pt x="1125" y="290"/>
                    <a:pt x="1150" y="215"/>
                    <a:pt x="1125" y="215"/>
                  </a:cubicBezTo>
                  <a:cubicBezTo>
                    <a:pt x="1112" y="215"/>
                    <a:pt x="1087" y="277"/>
                    <a:pt x="1037" y="390"/>
                  </a:cubicBezTo>
                  <a:cubicBezTo>
                    <a:pt x="975" y="477"/>
                    <a:pt x="875" y="602"/>
                    <a:pt x="775" y="702"/>
                  </a:cubicBezTo>
                  <a:cubicBezTo>
                    <a:pt x="674" y="781"/>
                    <a:pt x="553" y="829"/>
                    <a:pt x="466" y="829"/>
                  </a:cubicBezTo>
                  <a:cubicBezTo>
                    <a:pt x="456" y="829"/>
                    <a:pt x="446" y="829"/>
                    <a:pt x="438" y="827"/>
                  </a:cubicBezTo>
                  <a:cubicBezTo>
                    <a:pt x="363" y="802"/>
                    <a:pt x="338" y="765"/>
                    <a:pt x="338" y="765"/>
                  </a:cubicBezTo>
                  <a:lnTo>
                    <a:pt x="300" y="727"/>
                  </a:lnTo>
                  <a:cubicBezTo>
                    <a:pt x="288" y="702"/>
                    <a:pt x="275" y="665"/>
                    <a:pt x="238" y="627"/>
                  </a:cubicBezTo>
                  <a:cubicBezTo>
                    <a:pt x="188" y="527"/>
                    <a:pt x="125" y="390"/>
                    <a:pt x="125" y="253"/>
                  </a:cubicBezTo>
                  <a:cubicBezTo>
                    <a:pt x="125" y="165"/>
                    <a:pt x="150" y="103"/>
                    <a:pt x="188" y="90"/>
                  </a:cubicBezTo>
                  <a:cubicBezTo>
                    <a:pt x="208" y="85"/>
                    <a:pt x="231" y="82"/>
                    <a:pt x="254" y="82"/>
                  </a:cubicBezTo>
                  <a:cubicBezTo>
                    <a:pt x="285" y="82"/>
                    <a:pt x="316" y="88"/>
                    <a:pt x="338" y="103"/>
                  </a:cubicBezTo>
                  <a:cubicBezTo>
                    <a:pt x="363" y="140"/>
                    <a:pt x="350" y="190"/>
                    <a:pt x="338" y="203"/>
                  </a:cubicBezTo>
                  <a:cubicBezTo>
                    <a:pt x="313" y="228"/>
                    <a:pt x="300" y="253"/>
                    <a:pt x="300" y="253"/>
                  </a:cubicBezTo>
                  <a:cubicBezTo>
                    <a:pt x="313" y="253"/>
                    <a:pt x="338" y="253"/>
                    <a:pt x="363" y="228"/>
                  </a:cubicBezTo>
                  <a:cubicBezTo>
                    <a:pt x="375" y="215"/>
                    <a:pt x="400" y="203"/>
                    <a:pt x="413" y="165"/>
                  </a:cubicBezTo>
                  <a:lnTo>
                    <a:pt x="413" y="128"/>
                  </a:lnTo>
                  <a:cubicBezTo>
                    <a:pt x="413" y="103"/>
                    <a:pt x="413" y="90"/>
                    <a:pt x="400" y="78"/>
                  </a:cubicBezTo>
                  <a:cubicBezTo>
                    <a:pt x="364" y="32"/>
                    <a:pt x="301" y="0"/>
                    <a:pt x="2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3"/>
            <p:cNvSpPr/>
            <p:nvPr/>
          </p:nvSpPr>
          <p:spPr>
            <a:xfrm>
              <a:off x="6347526" y="1749613"/>
              <a:ext cx="266319" cy="314978"/>
            </a:xfrm>
            <a:custGeom>
              <a:avLst/>
              <a:gdLst/>
              <a:ahLst/>
              <a:cxnLst/>
              <a:rect l="l" t="t" r="r" b="b"/>
              <a:pathLst>
                <a:path w="2950" h="3489" extrusionOk="0">
                  <a:moveTo>
                    <a:pt x="2924" y="1"/>
                  </a:moveTo>
                  <a:cubicBezTo>
                    <a:pt x="2912" y="1"/>
                    <a:pt x="2937" y="38"/>
                    <a:pt x="2937" y="251"/>
                  </a:cubicBezTo>
                  <a:cubicBezTo>
                    <a:pt x="2924" y="300"/>
                    <a:pt x="2887" y="525"/>
                    <a:pt x="2824" y="800"/>
                  </a:cubicBezTo>
                  <a:cubicBezTo>
                    <a:pt x="2762" y="1088"/>
                    <a:pt x="2675" y="1425"/>
                    <a:pt x="2537" y="1750"/>
                  </a:cubicBezTo>
                  <a:cubicBezTo>
                    <a:pt x="2412" y="2087"/>
                    <a:pt x="2237" y="2362"/>
                    <a:pt x="2075" y="2562"/>
                  </a:cubicBezTo>
                  <a:cubicBezTo>
                    <a:pt x="1925" y="2774"/>
                    <a:pt x="1800" y="2874"/>
                    <a:pt x="1800" y="2874"/>
                  </a:cubicBezTo>
                  <a:lnTo>
                    <a:pt x="1762" y="2912"/>
                  </a:lnTo>
                  <a:cubicBezTo>
                    <a:pt x="1750" y="2924"/>
                    <a:pt x="1725" y="2937"/>
                    <a:pt x="1687" y="2974"/>
                  </a:cubicBezTo>
                  <a:cubicBezTo>
                    <a:pt x="1625" y="3037"/>
                    <a:pt x="1537" y="3112"/>
                    <a:pt x="1413" y="3174"/>
                  </a:cubicBezTo>
                  <a:cubicBezTo>
                    <a:pt x="1288" y="3249"/>
                    <a:pt x="1125" y="3312"/>
                    <a:pt x="950" y="3337"/>
                  </a:cubicBezTo>
                  <a:cubicBezTo>
                    <a:pt x="930" y="3338"/>
                    <a:pt x="909" y="3339"/>
                    <a:pt x="888" y="3339"/>
                  </a:cubicBezTo>
                  <a:cubicBezTo>
                    <a:pt x="737" y="3339"/>
                    <a:pt x="558" y="3299"/>
                    <a:pt x="438" y="3212"/>
                  </a:cubicBezTo>
                  <a:cubicBezTo>
                    <a:pt x="363" y="3162"/>
                    <a:pt x="300" y="3087"/>
                    <a:pt x="251" y="2999"/>
                  </a:cubicBezTo>
                  <a:cubicBezTo>
                    <a:pt x="238" y="2962"/>
                    <a:pt x="201" y="2924"/>
                    <a:pt x="188" y="2874"/>
                  </a:cubicBezTo>
                  <a:cubicBezTo>
                    <a:pt x="176" y="2837"/>
                    <a:pt x="163" y="2799"/>
                    <a:pt x="138" y="2749"/>
                  </a:cubicBezTo>
                  <a:cubicBezTo>
                    <a:pt x="101" y="2587"/>
                    <a:pt x="101" y="2412"/>
                    <a:pt x="113" y="2250"/>
                  </a:cubicBezTo>
                  <a:cubicBezTo>
                    <a:pt x="138" y="1962"/>
                    <a:pt x="163" y="1750"/>
                    <a:pt x="138" y="1750"/>
                  </a:cubicBezTo>
                  <a:lnTo>
                    <a:pt x="138" y="1750"/>
                  </a:lnTo>
                  <a:cubicBezTo>
                    <a:pt x="126" y="1750"/>
                    <a:pt x="76" y="1962"/>
                    <a:pt x="38" y="2250"/>
                  </a:cubicBezTo>
                  <a:cubicBezTo>
                    <a:pt x="13" y="2412"/>
                    <a:pt x="1" y="2575"/>
                    <a:pt x="38" y="2787"/>
                  </a:cubicBezTo>
                  <a:lnTo>
                    <a:pt x="76" y="2924"/>
                  </a:lnTo>
                  <a:cubicBezTo>
                    <a:pt x="101" y="2974"/>
                    <a:pt x="126" y="3012"/>
                    <a:pt x="138" y="3062"/>
                  </a:cubicBezTo>
                  <a:cubicBezTo>
                    <a:pt x="188" y="3162"/>
                    <a:pt x="251" y="3249"/>
                    <a:pt x="350" y="3312"/>
                  </a:cubicBezTo>
                  <a:cubicBezTo>
                    <a:pt x="494" y="3444"/>
                    <a:pt x="696" y="3489"/>
                    <a:pt x="879" y="3489"/>
                  </a:cubicBezTo>
                  <a:cubicBezTo>
                    <a:pt x="903" y="3489"/>
                    <a:pt x="927" y="3488"/>
                    <a:pt x="950" y="3487"/>
                  </a:cubicBezTo>
                  <a:cubicBezTo>
                    <a:pt x="1163" y="3474"/>
                    <a:pt x="1325" y="3412"/>
                    <a:pt x="1475" y="3337"/>
                  </a:cubicBezTo>
                  <a:cubicBezTo>
                    <a:pt x="1612" y="3249"/>
                    <a:pt x="1700" y="3174"/>
                    <a:pt x="1787" y="3112"/>
                  </a:cubicBezTo>
                  <a:cubicBezTo>
                    <a:pt x="1812" y="3099"/>
                    <a:pt x="1850" y="3062"/>
                    <a:pt x="1862" y="3049"/>
                  </a:cubicBezTo>
                  <a:lnTo>
                    <a:pt x="1887" y="3024"/>
                  </a:lnTo>
                  <a:cubicBezTo>
                    <a:pt x="1887" y="3024"/>
                    <a:pt x="2012" y="2899"/>
                    <a:pt x="2175" y="2674"/>
                  </a:cubicBezTo>
                  <a:cubicBezTo>
                    <a:pt x="2325" y="2475"/>
                    <a:pt x="2500" y="2162"/>
                    <a:pt x="2625" y="1812"/>
                  </a:cubicBezTo>
                  <a:cubicBezTo>
                    <a:pt x="2749" y="1475"/>
                    <a:pt x="2849" y="1113"/>
                    <a:pt x="2887" y="838"/>
                  </a:cubicBezTo>
                  <a:cubicBezTo>
                    <a:pt x="2937" y="550"/>
                    <a:pt x="2937" y="338"/>
                    <a:pt x="2937" y="276"/>
                  </a:cubicBezTo>
                  <a:cubicBezTo>
                    <a:pt x="2937" y="163"/>
                    <a:pt x="2949" y="88"/>
                    <a:pt x="2937" y="51"/>
                  </a:cubicBezTo>
                  <a:lnTo>
                    <a:pt x="292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3"/>
            <p:cNvSpPr/>
            <p:nvPr/>
          </p:nvSpPr>
          <p:spPr>
            <a:xfrm>
              <a:off x="6205431" y="2040571"/>
              <a:ext cx="162500" cy="116909"/>
            </a:xfrm>
            <a:custGeom>
              <a:avLst/>
              <a:gdLst/>
              <a:ahLst/>
              <a:cxnLst/>
              <a:rect l="l" t="t" r="r" b="b"/>
              <a:pathLst>
                <a:path w="1800" h="1295" extrusionOk="0">
                  <a:moveTo>
                    <a:pt x="1761" y="1"/>
                  </a:moveTo>
                  <a:cubicBezTo>
                    <a:pt x="1744" y="1"/>
                    <a:pt x="1583" y="369"/>
                    <a:pt x="1325" y="676"/>
                  </a:cubicBezTo>
                  <a:cubicBezTo>
                    <a:pt x="1200" y="826"/>
                    <a:pt x="1062" y="951"/>
                    <a:pt x="937" y="1013"/>
                  </a:cubicBezTo>
                  <a:cubicBezTo>
                    <a:pt x="887" y="1051"/>
                    <a:pt x="825" y="1063"/>
                    <a:pt x="800" y="1076"/>
                  </a:cubicBezTo>
                  <a:cubicBezTo>
                    <a:pt x="750" y="1088"/>
                    <a:pt x="737" y="1088"/>
                    <a:pt x="737" y="1088"/>
                  </a:cubicBezTo>
                  <a:cubicBezTo>
                    <a:pt x="737" y="1088"/>
                    <a:pt x="650" y="1126"/>
                    <a:pt x="525" y="1126"/>
                  </a:cubicBezTo>
                  <a:cubicBezTo>
                    <a:pt x="463" y="1126"/>
                    <a:pt x="400" y="1113"/>
                    <a:pt x="338" y="1063"/>
                  </a:cubicBezTo>
                  <a:cubicBezTo>
                    <a:pt x="275" y="1013"/>
                    <a:pt x="238" y="938"/>
                    <a:pt x="200" y="863"/>
                  </a:cubicBezTo>
                  <a:cubicBezTo>
                    <a:pt x="138" y="688"/>
                    <a:pt x="138" y="489"/>
                    <a:pt x="175" y="339"/>
                  </a:cubicBezTo>
                  <a:cubicBezTo>
                    <a:pt x="188" y="201"/>
                    <a:pt x="225" y="114"/>
                    <a:pt x="213" y="114"/>
                  </a:cubicBezTo>
                  <a:cubicBezTo>
                    <a:pt x="211" y="111"/>
                    <a:pt x="210" y="110"/>
                    <a:pt x="207" y="110"/>
                  </a:cubicBezTo>
                  <a:cubicBezTo>
                    <a:pt x="187" y="110"/>
                    <a:pt x="133" y="203"/>
                    <a:pt x="88" y="326"/>
                  </a:cubicBezTo>
                  <a:cubicBezTo>
                    <a:pt x="38" y="464"/>
                    <a:pt x="0" y="676"/>
                    <a:pt x="63" y="888"/>
                  </a:cubicBezTo>
                  <a:cubicBezTo>
                    <a:pt x="88" y="1001"/>
                    <a:pt x="138" y="1088"/>
                    <a:pt x="225" y="1176"/>
                  </a:cubicBezTo>
                  <a:cubicBezTo>
                    <a:pt x="313" y="1238"/>
                    <a:pt x="425" y="1263"/>
                    <a:pt x="500" y="1276"/>
                  </a:cubicBezTo>
                  <a:cubicBezTo>
                    <a:pt x="538" y="1288"/>
                    <a:pt x="575" y="1294"/>
                    <a:pt x="609" y="1294"/>
                  </a:cubicBezTo>
                  <a:cubicBezTo>
                    <a:pt x="644" y="1294"/>
                    <a:pt x="675" y="1288"/>
                    <a:pt x="700" y="1276"/>
                  </a:cubicBezTo>
                  <a:cubicBezTo>
                    <a:pt x="750" y="1263"/>
                    <a:pt x="775" y="1263"/>
                    <a:pt x="775" y="1263"/>
                  </a:cubicBezTo>
                  <a:cubicBezTo>
                    <a:pt x="775" y="1263"/>
                    <a:pt x="812" y="1251"/>
                    <a:pt x="850" y="1238"/>
                  </a:cubicBezTo>
                  <a:cubicBezTo>
                    <a:pt x="900" y="1213"/>
                    <a:pt x="962" y="1188"/>
                    <a:pt x="1025" y="1138"/>
                  </a:cubicBezTo>
                  <a:cubicBezTo>
                    <a:pt x="1162" y="1051"/>
                    <a:pt x="1312" y="901"/>
                    <a:pt x="1437" y="738"/>
                  </a:cubicBezTo>
                  <a:cubicBezTo>
                    <a:pt x="1687" y="401"/>
                    <a:pt x="1800" y="1"/>
                    <a:pt x="1762" y="1"/>
                  </a:cubicBezTo>
                  <a:cubicBezTo>
                    <a:pt x="1762" y="1"/>
                    <a:pt x="1762" y="1"/>
                    <a:pt x="17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3"/>
            <p:cNvSpPr/>
            <p:nvPr/>
          </p:nvSpPr>
          <p:spPr>
            <a:xfrm>
              <a:off x="5961776" y="2097084"/>
              <a:ext cx="267402" cy="205381"/>
            </a:xfrm>
            <a:custGeom>
              <a:avLst/>
              <a:gdLst/>
              <a:ahLst/>
              <a:cxnLst/>
              <a:rect l="l" t="t" r="r" b="b"/>
              <a:pathLst>
                <a:path w="2962" h="2275" extrusionOk="0">
                  <a:moveTo>
                    <a:pt x="263" y="0"/>
                  </a:moveTo>
                  <a:cubicBezTo>
                    <a:pt x="250" y="0"/>
                    <a:pt x="225" y="25"/>
                    <a:pt x="188" y="87"/>
                  </a:cubicBezTo>
                  <a:cubicBezTo>
                    <a:pt x="163" y="125"/>
                    <a:pt x="138" y="162"/>
                    <a:pt x="125" y="212"/>
                  </a:cubicBezTo>
                  <a:cubicBezTo>
                    <a:pt x="100" y="262"/>
                    <a:pt x="75" y="325"/>
                    <a:pt x="63" y="387"/>
                  </a:cubicBezTo>
                  <a:cubicBezTo>
                    <a:pt x="38" y="425"/>
                    <a:pt x="38" y="450"/>
                    <a:pt x="25" y="487"/>
                  </a:cubicBezTo>
                  <a:cubicBezTo>
                    <a:pt x="25" y="512"/>
                    <a:pt x="13" y="562"/>
                    <a:pt x="13" y="587"/>
                  </a:cubicBezTo>
                  <a:cubicBezTo>
                    <a:pt x="0" y="650"/>
                    <a:pt x="0" y="750"/>
                    <a:pt x="0" y="825"/>
                  </a:cubicBezTo>
                  <a:cubicBezTo>
                    <a:pt x="0" y="987"/>
                    <a:pt x="13" y="1175"/>
                    <a:pt x="75" y="1337"/>
                  </a:cubicBezTo>
                  <a:cubicBezTo>
                    <a:pt x="125" y="1512"/>
                    <a:pt x="200" y="1687"/>
                    <a:pt x="313" y="1824"/>
                  </a:cubicBezTo>
                  <a:cubicBezTo>
                    <a:pt x="400" y="1949"/>
                    <a:pt x="525" y="2074"/>
                    <a:pt x="650" y="2137"/>
                  </a:cubicBezTo>
                  <a:cubicBezTo>
                    <a:pt x="763" y="2212"/>
                    <a:pt x="888" y="2249"/>
                    <a:pt x="963" y="2262"/>
                  </a:cubicBezTo>
                  <a:cubicBezTo>
                    <a:pt x="1037" y="2274"/>
                    <a:pt x="1087" y="2274"/>
                    <a:pt x="1087" y="2274"/>
                  </a:cubicBezTo>
                  <a:lnTo>
                    <a:pt x="1212" y="2274"/>
                  </a:lnTo>
                  <a:cubicBezTo>
                    <a:pt x="1250" y="2274"/>
                    <a:pt x="1287" y="2262"/>
                    <a:pt x="1350" y="2262"/>
                  </a:cubicBezTo>
                  <a:lnTo>
                    <a:pt x="1537" y="2212"/>
                  </a:lnTo>
                  <a:cubicBezTo>
                    <a:pt x="1812" y="2137"/>
                    <a:pt x="2125" y="1949"/>
                    <a:pt x="2374" y="1687"/>
                  </a:cubicBezTo>
                  <a:cubicBezTo>
                    <a:pt x="2612" y="1437"/>
                    <a:pt x="2812" y="1112"/>
                    <a:pt x="2887" y="862"/>
                  </a:cubicBezTo>
                  <a:cubicBezTo>
                    <a:pt x="2899" y="800"/>
                    <a:pt x="2912" y="737"/>
                    <a:pt x="2924" y="687"/>
                  </a:cubicBezTo>
                  <a:cubicBezTo>
                    <a:pt x="2949" y="625"/>
                    <a:pt x="2962" y="575"/>
                    <a:pt x="2962" y="550"/>
                  </a:cubicBezTo>
                  <a:lnTo>
                    <a:pt x="2962" y="425"/>
                  </a:lnTo>
                  <a:cubicBezTo>
                    <a:pt x="2937" y="425"/>
                    <a:pt x="2912" y="587"/>
                    <a:pt x="2824" y="862"/>
                  </a:cubicBezTo>
                  <a:cubicBezTo>
                    <a:pt x="2724" y="1087"/>
                    <a:pt x="2537" y="1387"/>
                    <a:pt x="2287" y="1624"/>
                  </a:cubicBezTo>
                  <a:cubicBezTo>
                    <a:pt x="2062" y="1862"/>
                    <a:pt x="1750" y="2012"/>
                    <a:pt x="1512" y="2074"/>
                  </a:cubicBezTo>
                  <a:cubicBezTo>
                    <a:pt x="1450" y="2087"/>
                    <a:pt x="1387" y="2112"/>
                    <a:pt x="1337" y="2112"/>
                  </a:cubicBezTo>
                  <a:cubicBezTo>
                    <a:pt x="1287" y="2124"/>
                    <a:pt x="1250" y="2124"/>
                    <a:pt x="1212" y="2124"/>
                  </a:cubicBezTo>
                  <a:lnTo>
                    <a:pt x="1100" y="2124"/>
                  </a:lnTo>
                  <a:cubicBezTo>
                    <a:pt x="1100" y="2124"/>
                    <a:pt x="1062" y="2124"/>
                    <a:pt x="1000" y="2112"/>
                  </a:cubicBezTo>
                  <a:cubicBezTo>
                    <a:pt x="938" y="2087"/>
                    <a:pt x="838" y="2074"/>
                    <a:pt x="725" y="2012"/>
                  </a:cubicBezTo>
                  <a:cubicBezTo>
                    <a:pt x="625" y="1962"/>
                    <a:pt x="513" y="1849"/>
                    <a:pt x="413" y="1749"/>
                  </a:cubicBezTo>
                  <a:cubicBezTo>
                    <a:pt x="325" y="1637"/>
                    <a:pt x="250" y="1487"/>
                    <a:pt x="188" y="1324"/>
                  </a:cubicBezTo>
                  <a:cubicBezTo>
                    <a:pt x="125" y="1175"/>
                    <a:pt x="100" y="1000"/>
                    <a:pt x="88" y="837"/>
                  </a:cubicBezTo>
                  <a:cubicBezTo>
                    <a:pt x="88" y="762"/>
                    <a:pt x="75" y="687"/>
                    <a:pt x="88" y="600"/>
                  </a:cubicBezTo>
                  <a:cubicBezTo>
                    <a:pt x="100" y="562"/>
                    <a:pt x="100" y="525"/>
                    <a:pt x="100" y="500"/>
                  </a:cubicBezTo>
                  <a:cubicBezTo>
                    <a:pt x="100" y="462"/>
                    <a:pt x="125" y="437"/>
                    <a:pt x="125" y="400"/>
                  </a:cubicBezTo>
                  <a:cubicBezTo>
                    <a:pt x="188" y="150"/>
                    <a:pt x="275" y="13"/>
                    <a:pt x="2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3"/>
            <p:cNvSpPr/>
            <p:nvPr/>
          </p:nvSpPr>
          <p:spPr>
            <a:xfrm>
              <a:off x="6047538" y="1657803"/>
              <a:ext cx="154555" cy="131534"/>
            </a:xfrm>
            <a:custGeom>
              <a:avLst/>
              <a:gdLst/>
              <a:ahLst/>
              <a:cxnLst/>
              <a:rect l="l" t="t" r="r" b="b"/>
              <a:pathLst>
                <a:path w="1712" h="1457" extrusionOk="0">
                  <a:moveTo>
                    <a:pt x="1613" y="0"/>
                  </a:moveTo>
                  <a:cubicBezTo>
                    <a:pt x="1587" y="0"/>
                    <a:pt x="1557" y="2"/>
                    <a:pt x="1524" y="6"/>
                  </a:cubicBezTo>
                  <a:cubicBezTo>
                    <a:pt x="1424" y="6"/>
                    <a:pt x="1274" y="68"/>
                    <a:pt x="1137" y="130"/>
                  </a:cubicBezTo>
                  <a:cubicBezTo>
                    <a:pt x="1000" y="193"/>
                    <a:pt x="887" y="293"/>
                    <a:pt x="800" y="355"/>
                  </a:cubicBezTo>
                  <a:cubicBezTo>
                    <a:pt x="712" y="430"/>
                    <a:pt x="650" y="480"/>
                    <a:pt x="650" y="480"/>
                  </a:cubicBezTo>
                  <a:cubicBezTo>
                    <a:pt x="650" y="480"/>
                    <a:pt x="437" y="680"/>
                    <a:pt x="275" y="930"/>
                  </a:cubicBezTo>
                  <a:cubicBezTo>
                    <a:pt x="112" y="1180"/>
                    <a:pt x="0" y="1442"/>
                    <a:pt x="13" y="1455"/>
                  </a:cubicBezTo>
                  <a:cubicBezTo>
                    <a:pt x="13" y="1456"/>
                    <a:pt x="14" y="1457"/>
                    <a:pt x="15" y="1457"/>
                  </a:cubicBezTo>
                  <a:cubicBezTo>
                    <a:pt x="40" y="1457"/>
                    <a:pt x="197" y="1220"/>
                    <a:pt x="387" y="1018"/>
                  </a:cubicBezTo>
                  <a:cubicBezTo>
                    <a:pt x="562" y="805"/>
                    <a:pt x="775" y="618"/>
                    <a:pt x="775" y="618"/>
                  </a:cubicBezTo>
                  <a:lnTo>
                    <a:pt x="900" y="493"/>
                  </a:lnTo>
                  <a:cubicBezTo>
                    <a:pt x="987" y="430"/>
                    <a:pt x="1075" y="330"/>
                    <a:pt x="1200" y="255"/>
                  </a:cubicBezTo>
                  <a:cubicBezTo>
                    <a:pt x="1324" y="180"/>
                    <a:pt x="1449" y="118"/>
                    <a:pt x="1549" y="81"/>
                  </a:cubicBezTo>
                  <a:cubicBezTo>
                    <a:pt x="1637" y="56"/>
                    <a:pt x="1712" y="43"/>
                    <a:pt x="1712" y="18"/>
                  </a:cubicBezTo>
                  <a:cubicBezTo>
                    <a:pt x="1712" y="9"/>
                    <a:pt x="1674" y="0"/>
                    <a:pt x="16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3"/>
            <p:cNvSpPr/>
            <p:nvPr/>
          </p:nvSpPr>
          <p:spPr>
            <a:xfrm>
              <a:off x="6161377" y="1698878"/>
              <a:ext cx="79083" cy="137854"/>
            </a:xfrm>
            <a:custGeom>
              <a:avLst/>
              <a:gdLst/>
              <a:ahLst/>
              <a:cxnLst/>
              <a:rect l="l" t="t" r="r" b="b"/>
              <a:pathLst>
                <a:path w="876" h="1527" extrusionOk="0">
                  <a:moveTo>
                    <a:pt x="876" y="0"/>
                  </a:moveTo>
                  <a:cubicBezTo>
                    <a:pt x="876" y="0"/>
                    <a:pt x="788" y="25"/>
                    <a:pt x="663" y="100"/>
                  </a:cubicBezTo>
                  <a:cubicBezTo>
                    <a:pt x="538" y="175"/>
                    <a:pt x="388" y="300"/>
                    <a:pt x="263" y="438"/>
                  </a:cubicBezTo>
                  <a:cubicBezTo>
                    <a:pt x="163" y="588"/>
                    <a:pt x="51" y="750"/>
                    <a:pt x="13" y="912"/>
                  </a:cubicBezTo>
                  <a:cubicBezTo>
                    <a:pt x="13" y="962"/>
                    <a:pt x="1" y="987"/>
                    <a:pt x="1" y="1025"/>
                  </a:cubicBezTo>
                  <a:lnTo>
                    <a:pt x="1" y="1112"/>
                  </a:lnTo>
                  <a:cubicBezTo>
                    <a:pt x="1" y="1162"/>
                    <a:pt x="13" y="1187"/>
                    <a:pt x="13" y="1187"/>
                  </a:cubicBezTo>
                  <a:cubicBezTo>
                    <a:pt x="13" y="1187"/>
                    <a:pt x="13" y="1225"/>
                    <a:pt x="51" y="1275"/>
                  </a:cubicBezTo>
                  <a:cubicBezTo>
                    <a:pt x="63" y="1287"/>
                    <a:pt x="76" y="1312"/>
                    <a:pt x="101" y="1350"/>
                  </a:cubicBezTo>
                  <a:lnTo>
                    <a:pt x="176" y="1425"/>
                  </a:lnTo>
                  <a:cubicBezTo>
                    <a:pt x="201" y="1437"/>
                    <a:pt x="238" y="1475"/>
                    <a:pt x="288" y="1487"/>
                  </a:cubicBezTo>
                  <a:cubicBezTo>
                    <a:pt x="326" y="1500"/>
                    <a:pt x="376" y="1525"/>
                    <a:pt x="426" y="1525"/>
                  </a:cubicBezTo>
                  <a:cubicBezTo>
                    <a:pt x="437" y="1526"/>
                    <a:pt x="449" y="1527"/>
                    <a:pt x="460" y="1527"/>
                  </a:cubicBezTo>
                  <a:cubicBezTo>
                    <a:pt x="559" y="1527"/>
                    <a:pt x="647" y="1479"/>
                    <a:pt x="726" y="1412"/>
                  </a:cubicBezTo>
                  <a:cubicBezTo>
                    <a:pt x="751" y="1400"/>
                    <a:pt x="763" y="1362"/>
                    <a:pt x="788" y="1350"/>
                  </a:cubicBezTo>
                  <a:lnTo>
                    <a:pt x="813" y="1287"/>
                  </a:lnTo>
                  <a:lnTo>
                    <a:pt x="863" y="1150"/>
                  </a:lnTo>
                  <a:cubicBezTo>
                    <a:pt x="876" y="1112"/>
                    <a:pt x="876" y="1025"/>
                    <a:pt x="826" y="987"/>
                  </a:cubicBezTo>
                  <a:cubicBezTo>
                    <a:pt x="814" y="965"/>
                    <a:pt x="795" y="958"/>
                    <a:pt x="773" y="958"/>
                  </a:cubicBezTo>
                  <a:cubicBezTo>
                    <a:pt x="747" y="958"/>
                    <a:pt x="716" y="968"/>
                    <a:pt x="688" y="975"/>
                  </a:cubicBezTo>
                  <a:cubicBezTo>
                    <a:pt x="626" y="1000"/>
                    <a:pt x="576" y="1062"/>
                    <a:pt x="563" y="1100"/>
                  </a:cubicBezTo>
                  <a:cubicBezTo>
                    <a:pt x="551" y="1125"/>
                    <a:pt x="551" y="1162"/>
                    <a:pt x="551" y="1162"/>
                  </a:cubicBezTo>
                  <a:cubicBezTo>
                    <a:pt x="551" y="1162"/>
                    <a:pt x="563" y="1150"/>
                    <a:pt x="613" y="1087"/>
                  </a:cubicBezTo>
                  <a:cubicBezTo>
                    <a:pt x="638" y="1062"/>
                    <a:pt x="688" y="1025"/>
                    <a:pt x="738" y="1000"/>
                  </a:cubicBezTo>
                  <a:cubicBezTo>
                    <a:pt x="763" y="1000"/>
                    <a:pt x="776" y="1000"/>
                    <a:pt x="801" y="1025"/>
                  </a:cubicBezTo>
                  <a:cubicBezTo>
                    <a:pt x="813" y="1050"/>
                    <a:pt x="813" y="1062"/>
                    <a:pt x="801" y="1100"/>
                  </a:cubicBezTo>
                  <a:cubicBezTo>
                    <a:pt x="801" y="1125"/>
                    <a:pt x="788" y="1175"/>
                    <a:pt x="751" y="1212"/>
                  </a:cubicBezTo>
                  <a:lnTo>
                    <a:pt x="713" y="1250"/>
                  </a:lnTo>
                  <a:cubicBezTo>
                    <a:pt x="701" y="1262"/>
                    <a:pt x="688" y="1262"/>
                    <a:pt x="676" y="1287"/>
                  </a:cubicBezTo>
                  <a:cubicBezTo>
                    <a:pt x="622" y="1320"/>
                    <a:pt x="558" y="1352"/>
                    <a:pt x="502" y="1352"/>
                  </a:cubicBezTo>
                  <a:cubicBezTo>
                    <a:pt x="493" y="1352"/>
                    <a:pt x="484" y="1351"/>
                    <a:pt x="476" y="1350"/>
                  </a:cubicBezTo>
                  <a:cubicBezTo>
                    <a:pt x="438" y="1350"/>
                    <a:pt x="413" y="1337"/>
                    <a:pt x="376" y="1312"/>
                  </a:cubicBezTo>
                  <a:cubicBezTo>
                    <a:pt x="351" y="1300"/>
                    <a:pt x="313" y="1287"/>
                    <a:pt x="301" y="1262"/>
                  </a:cubicBezTo>
                  <a:cubicBezTo>
                    <a:pt x="288" y="1237"/>
                    <a:pt x="263" y="1225"/>
                    <a:pt x="251" y="1212"/>
                  </a:cubicBezTo>
                  <a:cubicBezTo>
                    <a:pt x="238" y="1187"/>
                    <a:pt x="226" y="1175"/>
                    <a:pt x="226" y="1162"/>
                  </a:cubicBezTo>
                  <a:cubicBezTo>
                    <a:pt x="201" y="1125"/>
                    <a:pt x="201" y="1112"/>
                    <a:pt x="201" y="1112"/>
                  </a:cubicBezTo>
                  <a:cubicBezTo>
                    <a:pt x="201" y="1112"/>
                    <a:pt x="188" y="1100"/>
                    <a:pt x="188" y="1062"/>
                  </a:cubicBezTo>
                  <a:lnTo>
                    <a:pt x="188" y="1000"/>
                  </a:lnTo>
                  <a:lnTo>
                    <a:pt x="188" y="925"/>
                  </a:lnTo>
                  <a:cubicBezTo>
                    <a:pt x="201" y="813"/>
                    <a:pt x="288" y="638"/>
                    <a:pt x="376" y="500"/>
                  </a:cubicBezTo>
                  <a:cubicBezTo>
                    <a:pt x="476" y="363"/>
                    <a:pt x="601" y="238"/>
                    <a:pt x="701" y="150"/>
                  </a:cubicBezTo>
                  <a:cubicBezTo>
                    <a:pt x="801" y="63"/>
                    <a:pt x="876" y="25"/>
                    <a:pt x="8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3"/>
            <p:cNvSpPr/>
            <p:nvPr/>
          </p:nvSpPr>
          <p:spPr>
            <a:xfrm>
              <a:off x="6374608" y="1489349"/>
              <a:ext cx="238062" cy="116007"/>
            </a:xfrm>
            <a:custGeom>
              <a:avLst/>
              <a:gdLst/>
              <a:ahLst/>
              <a:cxnLst/>
              <a:rect l="l" t="t" r="r" b="b"/>
              <a:pathLst>
                <a:path w="2637" h="1285" extrusionOk="0">
                  <a:moveTo>
                    <a:pt x="2496" y="0"/>
                  </a:moveTo>
                  <a:cubicBezTo>
                    <a:pt x="2352" y="0"/>
                    <a:pt x="2116" y="13"/>
                    <a:pt x="1875" y="60"/>
                  </a:cubicBezTo>
                  <a:cubicBezTo>
                    <a:pt x="1687" y="110"/>
                    <a:pt x="1500" y="160"/>
                    <a:pt x="1375" y="222"/>
                  </a:cubicBezTo>
                  <a:cubicBezTo>
                    <a:pt x="1250" y="285"/>
                    <a:pt x="1150" y="310"/>
                    <a:pt x="1150" y="310"/>
                  </a:cubicBezTo>
                  <a:cubicBezTo>
                    <a:pt x="1150" y="310"/>
                    <a:pt x="1075" y="360"/>
                    <a:pt x="950" y="435"/>
                  </a:cubicBezTo>
                  <a:cubicBezTo>
                    <a:pt x="825" y="497"/>
                    <a:pt x="688" y="622"/>
                    <a:pt x="525" y="735"/>
                  </a:cubicBezTo>
                  <a:cubicBezTo>
                    <a:pt x="238" y="972"/>
                    <a:pt x="0" y="1259"/>
                    <a:pt x="13" y="1284"/>
                  </a:cubicBezTo>
                  <a:cubicBezTo>
                    <a:pt x="13" y="1285"/>
                    <a:pt x="14" y="1285"/>
                    <a:pt x="14" y="1285"/>
                  </a:cubicBezTo>
                  <a:cubicBezTo>
                    <a:pt x="39" y="1285"/>
                    <a:pt x="320" y="1029"/>
                    <a:pt x="613" y="822"/>
                  </a:cubicBezTo>
                  <a:cubicBezTo>
                    <a:pt x="763" y="735"/>
                    <a:pt x="925" y="635"/>
                    <a:pt x="1050" y="572"/>
                  </a:cubicBezTo>
                  <a:cubicBezTo>
                    <a:pt x="1175" y="510"/>
                    <a:pt x="1250" y="472"/>
                    <a:pt x="1250" y="472"/>
                  </a:cubicBezTo>
                  <a:cubicBezTo>
                    <a:pt x="1250" y="472"/>
                    <a:pt x="1325" y="435"/>
                    <a:pt x="1450" y="372"/>
                  </a:cubicBezTo>
                  <a:cubicBezTo>
                    <a:pt x="1575" y="310"/>
                    <a:pt x="1750" y="247"/>
                    <a:pt x="1925" y="185"/>
                  </a:cubicBezTo>
                  <a:cubicBezTo>
                    <a:pt x="2262" y="72"/>
                    <a:pt x="2637" y="47"/>
                    <a:pt x="2637" y="10"/>
                  </a:cubicBezTo>
                  <a:cubicBezTo>
                    <a:pt x="2637" y="5"/>
                    <a:pt x="2583" y="0"/>
                    <a:pt x="24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3"/>
            <p:cNvSpPr/>
            <p:nvPr/>
          </p:nvSpPr>
          <p:spPr>
            <a:xfrm>
              <a:off x="6521217" y="1561208"/>
              <a:ext cx="103909" cy="20583"/>
            </a:xfrm>
            <a:custGeom>
              <a:avLst/>
              <a:gdLst/>
              <a:ahLst/>
              <a:cxnLst/>
              <a:rect l="l" t="t" r="r" b="b"/>
              <a:pathLst>
                <a:path w="1151" h="228" extrusionOk="0">
                  <a:moveTo>
                    <a:pt x="576" y="1"/>
                  </a:moveTo>
                  <a:cubicBezTo>
                    <a:pt x="576" y="1"/>
                    <a:pt x="426" y="1"/>
                    <a:pt x="263" y="51"/>
                  </a:cubicBezTo>
                  <a:cubicBezTo>
                    <a:pt x="126" y="113"/>
                    <a:pt x="1" y="201"/>
                    <a:pt x="13" y="213"/>
                  </a:cubicBezTo>
                  <a:cubicBezTo>
                    <a:pt x="16" y="218"/>
                    <a:pt x="22" y="220"/>
                    <a:pt x="33" y="220"/>
                  </a:cubicBezTo>
                  <a:cubicBezTo>
                    <a:pt x="76" y="220"/>
                    <a:pt x="180" y="186"/>
                    <a:pt x="301" y="176"/>
                  </a:cubicBezTo>
                  <a:cubicBezTo>
                    <a:pt x="342" y="168"/>
                    <a:pt x="385" y="165"/>
                    <a:pt x="424" y="165"/>
                  </a:cubicBezTo>
                  <a:cubicBezTo>
                    <a:pt x="502" y="165"/>
                    <a:pt x="563" y="176"/>
                    <a:pt x="563" y="176"/>
                  </a:cubicBezTo>
                  <a:cubicBezTo>
                    <a:pt x="563" y="176"/>
                    <a:pt x="701" y="176"/>
                    <a:pt x="838" y="188"/>
                  </a:cubicBezTo>
                  <a:cubicBezTo>
                    <a:pt x="948" y="198"/>
                    <a:pt x="1052" y="227"/>
                    <a:pt x="1104" y="227"/>
                  </a:cubicBezTo>
                  <a:cubicBezTo>
                    <a:pt x="1123" y="227"/>
                    <a:pt x="1135" y="223"/>
                    <a:pt x="1138" y="213"/>
                  </a:cubicBezTo>
                  <a:cubicBezTo>
                    <a:pt x="1150" y="201"/>
                    <a:pt x="1025" y="113"/>
                    <a:pt x="875" y="76"/>
                  </a:cubicBezTo>
                  <a:cubicBezTo>
                    <a:pt x="738" y="13"/>
                    <a:pt x="576" y="1"/>
                    <a:pt x="5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3"/>
            <p:cNvSpPr/>
            <p:nvPr/>
          </p:nvSpPr>
          <p:spPr>
            <a:xfrm>
              <a:off x="6887827" y="1473009"/>
              <a:ext cx="80166" cy="45500"/>
            </a:xfrm>
            <a:custGeom>
              <a:avLst/>
              <a:gdLst/>
              <a:ahLst/>
              <a:cxnLst/>
              <a:rect l="l" t="t" r="r" b="b"/>
              <a:pathLst>
                <a:path w="888" h="504" extrusionOk="0">
                  <a:moveTo>
                    <a:pt x="208" y="0"/>
                  </a:moveTo>
                  <a:cubicBezTo>
                    <a:pt x="119" y="0"/>
                    <a:pt x="51" y="22"/>
                    <a:pt x="26" y="66"/>
                  </a:cubicBezTo>
                  <a:cubicBezTo>
                    <a:pt x="1" y="166"/>
                    <a:pt x="138" y="328"/>
                    <a:pt x="363" y="428"/>
                  </a:cubicBezTo>
                  <a:cubicBezTo>
                    <a:pt x="469" y="478"/>
                    <a:pt x="578" y="503"/>
                    <a:pt x="666" y="503"/>
                  </a:cubicBezTo>
                  <a:cubicBezTo>
                    <a:pt x="753" y="503"/>
                    <a:pt x="819" y="478"/>
                    <a:pt x="838" y="428"/>
                  </a:cubicBezTo>
                  <a:cubicBezTo>
                    <a:pt x="888" y="341"/>
                    <a:pt x="750" y="166"/>
                    <a:pt x="513" y="66"/>
                  </a:cubicBezTo>
                  <a:cubicBezTo>
                    <a:pt x="407" y="22"/>
                    <a:pt x="297" y="0"/>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3"/>
            <p:cNvSpPr/>
            <p:nvPr/>
          </p:nvSpPr>
          <p:spPr>
            <a:xfrm>
              <a:off x="6819037" y="1458565"/>
              <a:ext cx="52000" cy="23833"/>
            </a:xfrm>
            <a:custGeom>
              <a:avLst/>
              <a:gdLst/>
              <a:ahLst/>
              <a:cxnLst/>
              <a:rect l="l" t="t" r="r" b="b"/>
              <a:pathLst>
                <a:path w="576" h="264" extrusionOk="0">
                  <a:moveTo>
                    <a:pt x="288" y="1"/>
                  </a:moveTo>
                  <a:cubicBezTo>
                    <a:pt x="125" y="1"/>
                    <a:pt x="0" y="38"/>
                    <a:pt x="0" y="126"/>
                  </a:cubicBezTo>
                  <a:cubicBezTo>
                    <a:pt x="0" y="201"/>
                    <a:pt x="125" y="263"/>
                    <a:pt x="275" y="263"/>
                  </a:cubicBezTo>
                  <a:cubicBezTo>
                    <a:pt x="450" y="263"/>
                    <a:pt x="575" y="201"/>
                    <a:pt x="575" y="138"/>
                  </a:cubicBezTo>
                  <a:cubicBezTo>
                    <a:pt x="575" y="63"/>
                    <a:pt x="450" y="13"/>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3"/>
            <p:cNvSpPr/>
            <p:nvPr/>
          </p:nvSpPr>
          <p:spPr>
            <a:xfrm>
              <a:off x="5860216" y="1866881"/>
              <a:ext cx="42972" cy="78180"/>
            </a:xfrm>
            <a:custGeom>
              <a:avLst/>
              <a:gdLst/>
              <a:ahLst/>
              <a:cxnLst/>
              <a:rect l="l" t="t" r="r" b="b"/>
              <a:pathLst>
                <a:path w="476" h="866" extrusionOk="0">
                  <a:moveTo>
                    <a:pt x="314" y="0"/>
                  </a:moveTo>
                  <a:cubicBezTo>
                    <a:pt x="205" y="0"/>
                    <a:pt x="87" y="171"/>
                    <a:pt x="38" y="388"/>
                  </a:cubicBezTo>
                  <a:cubicBezTo>
                    <a:pt x="1" y="626"/>
                    <a:pt x="38" y="851"/>
                    <a:pt x="151" y="863"/>
                  </a:cubicBezTo>
                  <a:cubicBezTo>
                    <a:pt x="158" y="865"/>
                    <a:pt x="164" y="865"/>
                    <a:pt x="171" y="865"/>
                  </a:cubicBezTo>
                  <a:cubicBezTo>
                    <a:pt x="278" y="865"/>
                    <a:pt x="391" y="687"/>
                    <a:pt x="438" y="476"/>
                  </a:cubicBezTo>
                  <a:cubicBezTo>
                    <a:pt x="476" y="238"/>
                    <a:pt x="438" y="14"/>
                    <a:pt x="326" y="1"/>
                  </a:cubicBezTo>
                  <a:cubicBezTo>
                    <a:pt x="322" y="1"/>
                    <a:pt x="318" y="0"/>
                    <a:pt x="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3"/>
            <p:cNvSpPr/>
            <p:nvPr/>
          </p:nvSpPr>
          <p:spPr>
            <a:xfrm>
              <a:off x="5861389" y="1967268"/>
              <a:ext cx="28257" cy="51007"/>
            </a:xfrm>
            <a:custGeom>
              <a:avLst/>
              <a:gdLst/>
              <a:ahLst/>
              <a:cxnLst/>
              <a:rect l="l" t="t" r="r" b="b"/>
              <a:pathLst>
                <a:path w="313" h="565" extrusionOk="0">
                  <a:moveTo>
                    <a:pt x="99" y="0"/>
                  </a:moveTo>
                  <a:cubicBezTo>
                    <a:pt x="95" y="0"/>
                    <a:pt x="91" y="0"/>
                    <a:pt x="88" y="1"/>
                  </a:cubicBezTo>
                  <a:cubicBezTo>
                    <a:pt x="25" y="14"/>
                    <a:pt x="0" y="151"/>
                    <a:pt x="25" y="313"/>
                  </a:cubicBezTo>
                  <a:cubicBezTo>
                    <a:pt x="61" y="456"/>
                    <a:pt x="142" y="564"/>
                    <a:pt x="203" y="564"/>
                  </a:cubicBezTo>
                  <a:cubicBezTo>
                    <a:pt x="206" y="564"/>
                    <a:pt x="210" y="564"/>
                    <a:pt x="213" y="563"/>
                  </a:cubicBezTo>
                  <a:cubicBezTo>
                    <a:pt x="275" y="551"/>
                    <a:pt x="313" y="401"/>
                    <a:pt x="275" y="251"/>
                  </a:cubicBezTo>
                  <a:cubicBezTo>
                    <a:pt x="252" y="98"/>
                    <a:pt x="161"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3"/>
            <p:cNvSpPr/>
            <p:nvPr/>
          </p:nvSpPr>
          <p:spPr>
            <a:xfrm>
              <a:off x="6435545" y="1955171"/>
              <a:ext cx="74479" cy="55882"/>
            </a:xfrm>
            <a:custGeom>
              <a:avLst/>
              <a:gdLst/>
              <a:ahLst/>
              <a:cxnLst/>
              <a:rect l="l" t="t" r="r" b="b"/>
              <a:pathLst>
                <a:path w="825" h="619" extrusionOk="0">
                  <a:moveTo>
                    <a:pt x="664" y="0"/>
                  </a:moveTo>
                  <a:cubicBezTo>
                    <a:pt x="567" y="0"/>
                    <a:pt x="425" y="53"/>
                    <a:pt x="288" y="148"/>
                  </a:cubicBezTo>
                  <a:cubicBezTo>
                    <a:pt x="100" y="285"/>
                    <a:pt x="0" y="472"/>
                    <a:pt x="63" y="572"/>
                  </a:cubicBezTo>
                  <a:cubicBezTo>
                    <a:pt x="85" y="603"/>
                    <a:pt x="123" y="618"/>
                    <a:pt x="173" y="618"/>
                  </a:cubicBezTo>
                  <a:cubicBezTo>
                    <a:pt x="265" y="618"/>
                    <a:pt x="395" y="566"/>
                    <a:pt x="525" y="460"/>
                  </a:cubicBezTo>
                  <a:cubicBezTo>
                    <a:pt x="712" y="323"/>
                    <a:pt x="825" y="135"/>
                    <a:pt x="762" y="35"/>
                  </a:cubicBezTo>
                  <a:cubicBezTo>
                    <a:pt x="743" y="12"/>
                    <a:pt x="708" y="0"/>
                    <a:pt x="6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3"/>
            <p:cNvSpPr/>
            <p:nvPr/>
          </p:nvSpPr>
          <p:spPr>
            <a:xfrm>
              <a:off x="6515620" y="1900373"/>
              <a:ext cx="36201" cy="46403"/>
            </a:xfrm>
            <a:custGeom>
              <a:avLst/>
              <a:gdLst/>
              <a:ahLst/>
              <a:cxnLst/>
              <a:rect l="l" t="t" r="r" b="b"/>
              <a:pathLst>
                <a:path w="401" h="514" extrusionOk="0">
                  <a:moveTo>
                    <a:pt x="312" y="0"/>
                  </a:moveTo>
                  <a:cubicBezTo>
                    <a:pt x="250" y="0"/>
                    <a:pt x="164" y="72"/>
                    <a:pt x="88" y="192"/>
                  </a:cubicBezTo>
                  <a:cubicBezTo>
                    <a:pt x="13" y="330"/>
                    <a:pt x="0" y="480"/>
                    <a:pt x="63" y="505"/>
                  </a:cubicBezTo>
                  <a:cubicBezTo>
                    <a:pt x="73" y="511"/>
                    <a:pt x="84" y="513"/>
                    <a:pt x="96" y="513"/>
                  </a:cubicBezTo>
                  <a:cubicBezTo>
                    <a:pt x="163" y="513"/>
                    <a:pt x="260" y="433"/>
                    <a:pt x="313" y="317"/>
                  </a:cubicBezTo>
                  <a:cubicBezTo>
                    <a:pt x="388" y="180"/>
                    <a:pt x="400" y="42"/>
                    <a:pt x="338" y="5"/>
                  </a:cubicBezTo>
                  <a:cubicBezTo>
                    <a:pt x="330" y="2"/>
                    <a:pt x="321" y="0"/>
                    <a:pt x="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3"/>
            <p:cNvSpPr/>
            <p:nvPr/>
          </p:nvSpPr>
          <p:spPr>
            <a:xfrm>
              <a:off x="5652671" y="3666074"/>
              <a:ext cx="1431530" cy="525686"/>
            </a:xfrm>
            <a:custGeom>
              <a:avLst/>
              <a:gdLst/>
              <a:ahLst/>
              <a:cxnLst/>
              <a:rect l="l" t="t" r="r" b="b"/>
              <a:pathLst>
                <a:path w="15857" h="5823" extrusionOk="0">
                  <a:moveTo>
                    <a:pt x="3137" y="5485"/>
                  </a:moveTo>
                  <a:cubicBezTo>
                    <a:pt x="2375" y="5498"/>
                    <a:pt x="1" y="5685"/>
                    <a:pt x="176" y="4736"/>
                  </a:cubicBezTo>
                  <a:cubicBezTo>
                    <a:pt x="338" y="3786"/>
                    <a:pt x="1500" y="3599"/>
                    <a:pt x="2487" y="4286"/>
                  </a:cubicBezTo>
                  <a:cubicBezTo>
                    <a:pt x="2487" y="4286"/>
                    <a:pt x="1063" y="1974"/>
                    <a:pt x="3150" y="987"/>
                  </a:cubicBezTo>
                  <a:cubicBezTo>
                    <a:pt x="5261" y="0"/>
                    <a:pt x="6661" y="1687"/>
                    <a:pt x="6661" y="1687"/>
                  </a:cubicBezTo>
                  <a:cubicBezTo>
                    <a:pt x="6661" y="1687"/>
                    <a:pt x="6935" y="238"/>
                    <a:pt x="8585" y="250"/>
                  </a:cubicBezTo>
                  <a:cubicBezTo>
                    <a:pt x="10247" y="288"/>
                    <a:pt x="10771" y="1437"/>
                    <a:pt x="10509" y="2112"/>
                  </a:cubicBezTo>
                  <a:cubicBezTo>
                    <a:pt x="10509" y="2112"/>
                    <a:pt x="11196" y="925"/>
                    <a:pt x="12683" y="1750"/>
                  </a:cubicBezTo>
                  <a:cubicBezTo>
                    <a:pt x="14157" y="2574"/>
                    <a:pt x="13245" y="3824"/>
                    <a:pt x="13070" y="3924"/>
                  </a:cubicBezTo>
                  <a:cubicBezTo>
                    <a:pt x="13070" y="3924"/>
                    <a:pt x="14882" y="3274"/>
                    <a:pt x="15344" y="4548"/>
                  </a:cubicBezTo>
                  <a:cubicBezTo>
                    <a:pt x="15857" y="5823"/>
                    <a:pt x="6211" y="5423"/>
                    <a:pt x="3137" y="5485"/>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3"/>
            <p:cNvSpPr/>
            <p:nvPr/>
          </p:nvSpPr>
          <p:spPr>
            <a:xfrm>
              <a:off x="5652671" y="3666074"/>
              <a:ext cx="1431530" cy="525686"/>
            </a:xfrm>
            <a:custGeom>
              <a:avLst/>
              <a:gdLst/>
              <a:ahLst/>
              <a:cxnLst/>
              <a:rect l="l" t="t" r="r" b="b"/>
              <a:pathLst>
                <a:path w="15857" h="5823" extrusionOk="0">
                  <a:moveTo>
                    <a:pt x="3137" y="5485"/>
                  </a:moveTo>
                  <a:cubicBezTo>
                    <a:pt x="2375" y="5498"/>
                    <a:pt x="1" y="5685"/>
                    <a:pt x="176" y="4736"/>
                  </a:cubicBezTo>
                  <a:cubicBezTo>
                    <a:pt x="338" y="3786"/>
                    <a:pt x="1500" y="3599"/>
                    <a:pt x="2487" y="4286"/>
                  </a:cubicBezTo>
                  <a:cubicBezTo>
                    <a:pt x="2487" y="4286"/>
                    <a:pt x="1063" y="1974"/>
                    <a:pt x="3150" y="987"/>
                  </a:cubicBezTo>
                  <a:cubicBezTo>
                    <a:pt x="5261" y="0"/>
                    <a:pt x="6661" y="1687"/>
                    <a:pt x="6661" y="1687"/>
                  </a:cubicBezTo>
                  <a:cubicBezTo>
                    <a:pt x="6661" y="1687"/>
                    <a:pt x="6935" y="238"/>
                    <a:pt x="8585" y="250"/>
                  </a:cubicBezTo>
                  <a:cubicBezTo>
                    <a:pt x="10247" y="288"/>
                    <a:pt x="10771" y="1437"/>
                    <a:pt x="10509" y="2112"/>
                  </a:cubicBezTo>
                  <a:cubicBezTo>
                    <a:pt x="10509" y="2112"/>
                    <a:pt x="11196" y="925"/>
                    <a:pt x="12683" y="1750"/>
                  </a:cubicBezTo>
                  <a:cubicBezTo>
                    <a:pt x="14157" y="2574"/>
                    <a:pt x="13245" y="3824"/>
                    <a:pt x="13070" y="3924"/>
                  </a:cubicBezTo>
                  <a:cubicBezTo>
                    <a:pt x="13070" y="3924"/>
                    <a:pt x="14882" y="3274"/>
                    <a:pt x="15344" y="4548"/>
                  </a:cubicBezTo>
                  <a:cubicBezTo>
                    <a:pt x="15857" y="5823"/>
                    <a:pt x="6211" y="5423"/>
                    <a:pt x="3137" y="548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3"/>
            <p:cNvSpPr/>
            <p:nvPr/>
          </p:nvSpPr>
          <p:spPr>
            <a:xfrm>
              <a:off x="6737789" y="3984115"/>
              <a:ext cx="4604" cy="3521"/>
            </a:xfrm>
            <a:custGeom>
              <a:avLst/>
              <a:gdLst/>
              <a:ahLst/>
              <a:cxnLst/>
              <a:rect l="l" t="t" r="r" b="b"/>
              <a:pathLst>
                <a:path w="51" h="39" extrusionOk="0">
                  <a:moveTo>
                    <a:pt x="1" y="38"/>
                  </a:moveTo>
                  <a:cubicBezTo>
                    <a:pt x="38" y="26"/>
                    <a:pt x="51" y="1"/>
                    <a:pt x="51" y="1"/>
                  </a:cubicBezTo>
                  <a:cubicBezTo>
                    <a:pt x="51" y="1"/>
                    <a:pt x="38" y="26"/>
                    <a:pt x="1" y="38"/>
                  </a:cubicBezTo>
                  <a:close/>
                </a:path>
              </a:pathLst>
            </a:custGeom>
            <a:solidFill>
              <a:srgbClr val="A46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3"/>
            <p:cNvSpPr/>
            <p:nvPr/>
          </p:nvSpPr>
          <p:spPr>
            <a:xfrm>
              <a:off x="5658539" y="3845361"/>
              <a:ext cx="1378267" cy="316423"/>
            </a:xfrm>
            <a:custGeom>
              <a:avLst/>
              <a:gdLst/>
              <a:ahLst/>
              <a:cxnLst/>
              <a:rect l="l" t="t" r="r" b="b"/>
              <a:pathLst>
                <a:path w="15267" h="3505" extrusionOk="0">
                  <a:moveTo>
                    <a:pt x="11993" y="1588"/>
                  </a:moveTo>
                  <a:cubicBezTo>
                    <a:pt x="11990" y="1591"/>
                    <a:pt x="11986" y="1594"/>
                    <a:pt x="11982" y="1597"/>
                  </a:cubicBezTo>
                  <a:lnTo>
                    <a:pt x="11982" y="1597"/>
                  </a:lnTo>
                  <a:cubicBezTo>
                    <a:pt x="11986" y="1594"/>
                    <a:pt x="11990" y="1591"/>
                    <a:pt x="11993" y="1588"/>
                  </a:cubicBezTo>
                  <a:close/>
                  <a:moveTo>
                    <a:pt x="2110" y="1"/>
                  </a:moveTo>
                  <a:cubicBezTo>
                    <a:pt x="1685" y="1038"/>
                    <a:pt x="2447" y="2275"/>
                    <a:pt x="2447" y="2275"/>
                  </a:cubicBezTo>
                  <a:cubicBezTo>
                    <a:pt x="2135" y="2063"/>
                    <a:pt x="1810" y="1938"/>
                    <a:pt x="1498" y="1888"/>
                  </a:cubicBezTo>
                  <a:lnTo>
                    <a:pt x="1498" y="1888"/>
                  </a:lnTo>
                  <a:cubicBezTo>
                    <a:pt x="1722" y="2393"/>
                    <a:pt x="1795" y="2908"/>
                    <a:pt x="1147" y="2908"/>
                  </a:cubicBezTo>
                  <a:cubicBezTo>
                    <a:pt x="1073" y="2908"/>
                    <a:pt x="991" y="2901"/>
                    <a:pt x="898" y="2887"/>
                  </a:cubicBezTo>
                  <a:cubicBezTo>
                    <a:pt x="511" y="2825"/>
                    <a:pt x="273" y="2712"/>
                    <a:pt x="148" y="2587"/>
                  </a:cubicBezTo>
                  <a:cubicBezTo>
                    <a:pt x="136" y="2637"/>
                    <a:pt x="123" y="2687"/>
                    <a:pt x="123" y="2712"/>
                  </a:cubicBezTo>
                  <a:cubicBezTo>
                    <a:pt x="1" y="3378"/>
                    <a:pt x="1132" y="3485"/>
                    <a:pt x="2082" y="3485"/>
                  </a:cubicBezTo>
                  <a:cubicBezTo>
                    <a:pt x="2486" y="3485"/>
                    <a:pt x="2857" y="3466"/>
                    <a:pt x="3085" y="3462"/>
                  </a:cubicBezTo>
                  <a:cubicBezTo>
                    <a:pt x="3140" y="3462"/>
                    <a:pt x="3197" y="3462"/>
                    <a:pt x="3257" y="3462"/>
                  </a:cubicBezTo>
                  <a:cubicBezTo>
                    <a:pt x="4410" y="3462"/>
                    <a:pt x="6330" y="3505"/>
                    <a:pt x="8302" y="3505"/>
                  </a:cubicBezTo>
                  <a:cubicBezTo>
                    <a:pt x="11467" y="3505"/>
                    <a:pt x="14769" y="3393"/>
                    <a:pt x="15267" y="2812"/>
                  </a:cubicBezTo>
                  <a:lnTo>
                    <a:pt x="15267" y="2812"/>
                  </a:lnTo>
                  <a:cubicBezTo>
                    <a:pt x="14943" y="2913"/>
                    <a:pt x="14569" y="2996"/>
                    <a:pt x="14208" y="2996"/>
                  </a:cubicBezTo>
                  <a:cubicBezTo>
                    <a:pt x="13900" y="2996"/>
                    <a:pt x="13603" y="2936"/>
                    <a:pt x="13355" y="2775"/>
                  </a:cubicBezTo>
                  <a:cubicBezTo>
                    <a:pt x="12668" y="2350"/>
                    <a:pt x="13705" y="2038"/>
                    <a:pt x="14605" y="1875"/>
                  </a:cubicBezTo>
                  <a:cubicBezTo>
                    <a:pt x="14417" y="1814"/>
                    <a:pt x="14217" y="1791"/>
                    <a:pt x="14024" y="1791"/>
                  </a:cubicBezTo>
                  <a:cubicBezTo>
                    <a:pt x="13511" y="1791"/>
                    <a:pt x="13055" y="1950"/>
                    <a:pt x="13055" y="1950"/>
                  </a:cubicBezTo>
                  <a:cubicBezTo>
                    <a:pt x="13143" y="1888"/>
                    <a:pt x="13480" y="1488"/>
                    <a:pt x="13493" y="1001"/>
                  </a:cubicBezTo>
                  <a:lnTo>
                    <a:pt x="13493" y="1001"/>
                  </a:lnTo>
                  <a:cubicBezTo>
                    <a:pt x="13106" y="1649"/>
                    <a:pt x="12428" y="2474"/>
                    <a:pt x="11990" y="2474"/>
                  </a:cubicBezTo>
                  <a:cubicBezTo>
                    <a:pt x="11947" y="2474"/>
                    <a:pt x="11906" y="2467"/>
                    <a:pt x="11868" y="2450"/>
                  </a:cubicBezTo>
                  <a:cubicBezTo>
                    <a:pt x="11380" y="2230"/>
                    <a:pt x="11811" y="1747"/>
                    <a:pt x="11982" y="1597"/>
                  </a:cubicBezTo>
                  <a:lnTo>
                    <a:pt x="11982" y="1597"/>
                  </a:lnTo>
                  <a:cubicBezTo>
                    <a:pt x="11816" y="1739"/>
                    <a:pt x="11280" y="2155"/>
                    <a:pt x="10660" y="2155"/>
                  </a:cubicBezTo>
                  <a:cubicBezTo>
                    <a:pt x="10513" y="2155"/>
                    <a:pt x="10360" y="2132"/>
                    <a:pt x="10207" y="2075"/>
                  </a:cubicBezTo>
                  <a:cubicBezTo>
                    <a:pt x="9269" y="1750"/>
                    <a:pt x="9182" y="863"/>
                    <a:pt x="9182" y="863"/>
                  </a:cubicBezTo>
                  <a:cubicBezTo>
                    <a:pt x="9182" y="863"/>
                    <a:pt x="9045" y="1425"/>
                    <a:pt x="7982" y="1688"/>
                  </a:cubicBezTo>
                  <a:cubicBezTo>
                    <a:pt x="7895" y="1710"/>
                    <a:pt x="7810" y="1720"/>
                    <a:pt x="7727" y="1720"/>
                  </a:cubicBezTo>
                  <a:cubicBezTo>
                    <a:pt x="6827" y="1720"/>
                    <a:pt x="6271" y="514"/>
                    <a:pt x="6271" y="513"/>
                  </a:cubicBezTo>
                  <a:lnTo>
                    <a:pt x="6271" y="513"/>
                  </a:lnTo>
                  <a:cubicBezTo>
                    <a:pt x="6271" y="514"/>
                    <a:pt x="6945" y="2375"/>
                    <a:pt x="4446" y="2375"/>
                  </a:cubicBezTo>
                  <a:cubicBezTo>
                    <a:pt x="2822" y="2375"/>
                    <a:pt x="2297" y="976"/>
                    <a:pt x="2110"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3"/>
            <p:cNvSpPr/>
            <p:nvPr/>
          </p:nvSpPr>
          <p:spPr>
            <a:xfrm>
              <a:off x="6167064" y="3823966"/>
              <a:ext cx="174958" cy="52000"/>
            </a:xfrm>
            <a:custGeom>
              <a:avLst/>
              <a:gdLst/>
              <a:ahLst/>
              <a:cxnLst/>
              <a:rect l="l" t="t" r="r" b="b"/>
              <a:pathLst>
                <a:path w="1938" h="576" extrusionOk="0">
                  <a:moveTo>
                    <a:pt x="1055" y="213"/>
                  </a:moveTo>
                  <a:cubicBezTo>
                    <a:pt x="1081" y="241"/>
                    <a:pt x="1101" y="271"/>
                    <a:pt x="1112" y="300"/>
                  </a:cubicBezTo>
                  <a:cubicBezTo>
                    <a:pt x="1125" y="363"/>
                    <a:pt x="1100" y="400"/>
                    <a:pt x="1063" y="438"/>
                  </a:cubicBezTo>
                  <a:cubicBezTo>
                    <a:pt x="1038" y="450"/>
                    <a:pt x="1013" y="463"/>
                    <a:pt x="1013" y="463"/>
                  </a:cubicBezTo>
                  <a:lnTo>
                    <a:pt x="950" y="500"/>
                  </a:lnTo>
                  <a:cubicBezTo>
                    <a:pt x="938" y="513"/>
                    <a:pt x="938" y="513"/>
                    <a:pt x="925" y="513"/>
                  </a:cubicBezTo>
                  <a:lnTo>
                    <a:pt x="888" y="513"/>
                  </a:lnTo>
                  <a:cubicBezTo>
                    <a:pt x="863" y="513"/>
                    <a:pt x="850" y="500"/>
                    <a:pt x="825" y="463"/>
                  </a:cubicBezTo>
                  <a:cubicBezTo>
                    <a:pt x="813" y="450"/>
                    <a:pt x="813" y="438"/>
                    <a:pt x="813" y="425"/>
                  </a:cubicBezTo>
                  <a:cubicBezTo>
                    <a:pt x="813" y="413"/>
                    <a:pt x="825" y="388"/>
                    <a:pt x="825" y="375"/>
                  </a:cubicBezTo>
                  <a:cubicBezTo>
                    <a:pt x="850" y="338"/>
                    <a:pt x="888" y="313"/>
                    <a:pt x="925" y="275"/>
                  </a:cubicBezTo>
                  <a:cubicBezTo>
                    <a:pt x="963" y="256"/>
                    <a:pt x="1008" y="234"/>
                    <a:pt x="1055" y="213"/>
                  </a:cubicBezTo>
                  <a:close/>
                  <a:moveTo>
                    <a:pt x="675" y="1"/>
                  </a:moveTo>
                  <a:cubicBezTo>
                    <a:pt x="475" y="13"/>
                    <a:pt x="263" y="75"/>
                    <a:pt x="138" y="175"/>
                  </a:cubicBezTo>
                  <a:cubicBezTo>
                    <a:pt x="75" y="213"/>
                    <a:pt x="38" y="263"/>
                    <a:pt x="13" y="313"/>
                  </a:cubicBezTo>
                  <a:cubicBezTo>
                    <a:pt x="13" y="325"/>
                    <a:pt x="0" y="338"/>
                    <a:pt x="0" y="363"/>
                  </a:cubicBezTo>
                  <a:lnTo>
                    <a:pt x="0" y="375"/>
                  </a:lnTo>
                  <a:cubicBezTo>
                    <a:pt x="0" y="375"/>
                    <a:pt x="38" y="275"/>
                    <a:pt x="163" y="188"/>
                  </a:cubicBezTo>
                  <a:cubicBezTo>
                    <a:pt x="288" y="113"/>
                    <a:pt x="488" y="51"/>
                    <a:pt x="688" y="51"/>
                  </a:cubicBezTo>
                  <a:lnTo>
                    <a:pt x="763" y="51"/>
                  </a:lnTo>
                  <a:cubicBezTo>
                    <a:pt x="788" y="51"/>
                    <a:pt x="813" y="51"/>
                    <a:pt x="825" y="63"/>
                  </a:cubicBezTo>
                  <a:cubicBezTo>
                    <a:pt x="875" y="75"/>
                    <a:pt x="925" y="88"/>
                    <a:pt x="950" y="125"/>
                  </a:cubicBezTo>
                  <a:cubicBezTo>
                    <a:pt x="981" y="146"/>
                    <a:pt x="1010" y="169"/>
                    <a:pt x="1036" y="194"/>
                  </a:cubicBezTo>
                  <a:lnTo>
                    <a:pt x="1036" y="194"/>
                  </a:lnTo>
                  <a:cubicBezTo>
                    <a:pt x="994" y="211"/>
                    <a:pt x="952" y="228"/>
                    <a:pt x="913" y="250"/>
                  </a:cubicBezTo>
                  <a:cubicBezTo>
                    <a:pt x="863" y="275"/>
                    <a:pt x="825" y="313"/>
                    <a:pt x="800" y="363"/>
                  </a:cubicBezTo>
                  <a:cubicBezTo>
                    <a:pt x="788" y="388"/>
                    <a:pt x="788" y="400"/>
                    <a:pt x="788" y="438"/>
                  </a:cubicBezTo>
                  <a:cubicBezTo>
                    <a:pt x="788" y="450"/>
                    <a:pt x="800" y="488"/>
                    <a:pt x="800" y="500"/>
                  </a:cubicBezTo>
                  <a:cubicBezTo>
                    <a:pt x="813" y="550"/>
                    <a:pt x="863" y="575"/>
                    <a:pt x="888" y="575"/>
                  </a:cubicBezTo>
                  <a:lnTo>
                    <a:pt x="938" y="575"/>
                  </a:lnTo>
                  <a:cubicBezTo>
                    <a:pt x="950" y="575"/>
                    <a:pt x="975" y="563"/>
                    <a:pt x="988" y="563"/>
                  </a:cubicBezTo>
                  <a:cubicBezTo>
                    <a:pt x="1038" y="550"/>
                    <a:pt x="1050" y="525"/>
                    <a:pt x="1050" y="525"/>
                  </a:cubicBezTo>
                  <a:cubicBezTo>
                    <a:pt x="1050" y="525"/>
                    <a:pt x="1075" y="513"/>
                    <a:pt x="1112" y="488"/>
                  </a:cubicBezTo>
                  <a:cubicBezTo>
                    <a:pt x="1125" y="463"/>
                    <a:pt x="1137" y="438"/>
                    <a:pt x="1162" y="400"/>
                  </a:cubicBezTo>
                  <a:cubicBezTo>
                    <a:pt x="1175" y="363"/>
                    <a:pt x="1175" y="325"/>
                    <a:pt x="1162" y="275"/>
                  </a:cubicBezTo>
                  <a:cubicBezTo>
                    <a:pt x="1148" y="247"/>
                    <a:pt x="1129" y="219"/>
                    <a:pt x="1105" y="192"/>
                  </a:cubicBezTo>
                  <a:lnTo>
                    <a:pt x="1105" y="192"/>
                  </a:lnTo>
                  <a:cubicBezTo>
                    <a:pt x="1133" y="180"/>
                    <a:pt x="1161" y="171"/>
                    <a:pt x="1187" y="163"/>
                  </a:cubicBezTo>
                  <a:cubicBezTo>
                    <a:pt x="1314" y="121"/>
                    <a:pt x="1458" y="90"/>
                    <a:pt x="1581" y="90"/>
                  </a:cubicBezTo>
                  <a:cubicBezTo>
                    <a:pt x="1639" y="90"/>
                    <a:pt x="1693" y="97"/>
                    <a:pt x="1737" y="113"/>
                  </a:cubicBezTo>
                  <a:cubicBezTo>
                    <a:pt x="1812" y="125"/>
                    <a:pt x="1862" y="175"/>
                    <a:pt x="1887" y="200"/>
                  </a:cubicBezTo>
                  <a:cubicBezTo>
                    <a:pt x="1925" y="250"/>
                    <a:pt x="1937" y="263"/>
                    <a:pt x="1937" y="263"/>
                  </a:cubicBezTo>
                  <a:lnTo>
                    <a:pt x="1912" y="200"/>
                  </a:lnTo>
                  <a:cubicBezTo>
                    <a:pt x="1875" y="150"/>
                    <a:pt x="1825" y="125"/>
                    <a:pt x="1750" y="88"/>
                  </a:cubicBezTo>
                  <a:cubicBezTo>
                    <a:pt x="1693" y="74"/>
                    <a:pt x="1628" y="67"/>
                    <a:pt x="1559" y="67"/>
                  </a:cubicBezTo>
                  <a:cubicBezTo>
                    <a:pt x="1442" y="67"/>
                    <a:pt x="1312" y="86"/>
                    <a:pt x="1187" y="125"/>
                  </a:cubicBezTo>
                  <a:cubicBezTo>
                    <a:pt x="1155" y="144"/>
                    <a:pt x="1122" y="159"/>
                    <a:pt x="1088" y="173"/>
                  </a:cubicBezTo>
                  <a:lnTo>
                    <a:pt x="1088" y="173"/>
                  </a:lnTo>
                  <a:cubicBezTo>
                    <a:pt x="1052" y="136"/>
                    <a:pt x="1009" y="102"/>
                    <a:pt x="963" y="75"/>
                  </a:cubicBezTo>
                  <a:cubicBezTo>
                    <a:pt x="925" y="51"/>
                    <a:pt x="875" y="26"/>
                    <a:pt x="825" y="13"/>
                  </a:cubicBezTo>
                  <a:cubicBezTo>
                    <a:pt x="800" y="13"/>
                    <a:pt x="788" y="1"/>
                    <a:pt x="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3"/>
            <p:cNvSpPr/>
            <p:nvPr/>
          </p:nvSpPr>
          <p:spPr>
            <a:xfrm>
              <a:off x="5861389" y="4056065"/>
              <a:ext cx="75653" cy="33042"/>
            </a:xfrm>
            <a:custGeom>
              <a:avLst/>
              <a:gdLst/>
              <a:ahLst/>
              <a:cxnLst/>
              <a:rect l="l" t="t" r="r" b="b"/>
              <a:pathLst>
                <a:path w="838" h="366" extrusionOk="0">
                  <a:moveTo>
                    <a:pt x="808" y="0"/>
                  </a:moveTo>
                  <a:cubicBezTo>
                    <a:pt x="788" y="0"/>
                    <a:pt x="756" y="3"/>
                    <a:pt x="713" y="16"/>
                  </a:cubicBezTo>
                  <a:cubicBezTo>
                    <a:pt x="688" y="16"/>
                    <a:pt x="638" y="41"/>
                    <a:pt x="600" y="66"/>
                  </a:cubicBezTo>
                  <a:lnTo>
                    <a:pt x="563" y="116"/>
                  </a:lnTo>
                  <a:lnTo>
                    <a:pt x="563" y="128"/>
                  </a:lnTo>
                  <a:lnTo>
                    <a:pt x="563" y="141"/>
                  </a:lnTo>
                  <a:lnTo>
                    <a:pt x="538" y="141"/>
                  </a:lnTo>
                  <a:cubicBezTo>
                    <a:pt x="513" y="128"/>
                    <a:pt x="475" y="116"/>
                    <a:pt x="463" y="103"/>
                  </a:cubicBezTo>
                  <a:cubicBezTo>
                    <a:pt x="450" y="78"/>
                    <a:pt x="438" y="66"/>
                    <a:pt x="413" y="66"/>
                  </a:cubicBezTo>
                  <a:lnTo>
                    <a:pt x="400" y="66"/>
                  </a:lnTo>
                  <a:cubicBezTo>
                    <a:pt x="400" y="66"/>
                    <a:pt x="375" y="53"/>
                    <a:pt x="313" y="41"/>
                  </a:cubicBezTo>
                  <a:cubicBezTo>
                    <a:pt x="287" y="31"/>
                    <a:pt x="257" y="25"/>
                    <a:pt x="225" y="25"/>
                  </a:cubicBezTo>
                  <a:cubicBezTo>
                    <a:pt x="180" y="25"/>
                    <a:pt x="132" y="37"/>
                    <a:pt x="88" y="66"/>
                  </a:cubicBezTo>
                  <a:cubicBezTo>
                    <a:pt x="13" y="116"/>
                    <a:pt x="0" y="203"/>
                    <a:pt x="0" y="266"/>
                  </a:cubicBezTo>
                  <a:cubicBezTo>
                    <a:pt x="0" y="328"/>
                    <a:pt x="13" y="366"/>
                    <a:pt x="13" y="366"/>
                  </a:cubicBezTo>
                  <a:lnTo>
                    <a:pt x="13" y="266"/>
                  </a:lnTo>
                  <a:cubicBezTo>
                    <a:pt x="13" y="203"/>
                    <a:pt x="38" y="128"/>
                    <a:pt x="100" y="103"/>
                  </a:cubicBezTo>
                  <a:cubicBezTo>
                    <a:pt x="148" y="80"/>
                    <a:pt x="195" y="71"/>
                    <a:pt x="233" y="71"/>
                  </a:cubicBezTo>
                  <a:cubicBezTo>
                    <a:pt x="255" y="71"/>
                    <a:pt x="274" y="74"/>
                    <a:pt x="288" y="78"/>
                  </a:cubicBezTo>
                  <a:cubicBezTo>
                    <a:pt x="350" y="103"/>
                    <a:pt x="388" y="116"/>
                    <a:pt x="388" y="116"/>
                  </a:cubicBezTo>
                  <a:lnTo>
                    <a:pt x="400" y="116"/>
                  </a:lnTo>
                  <a:cubicBezTo>
                    <a:pt x="413" y="116"/>
                    <a:pt x="438" y="116"/>
                    <a:pt x="450" y="128"/>
                  </a:cubicBezTo>
                  <a:cubicBezTo>
                    <a:pt x="463" y="141"/>
                    <a:pt x="475" y="166"/>
                    <a:pt x="513" y="178"/>
                  </a:cubicBezTo>
                  <a:lnTo>
                    <a:pt x="525" y="178"/>
                  </a:lnTo>
                  <a:lnTo>
                    <a:pt x="550" y="191"/>
                  </a:lnTo>
                  <a:cubicBezTo>
                    <a:pt x="550" y="203"/>
                    <a:pt x="563" y="203"/>
                    <a:pt x="575" y="228"/>
                  </a:cubicBezTo>
                  <a:cubicBezTo>
                    <a:pt x="575" y="241"/>
                    <a:pt x="588" y="241"/>
                    <a:pt x="613" y="253"/>
                  </a:cubicBezTo>
                  <a:lnTo>
                    <a:pt x="625" y="253"/>
                  </a:lnTo>
                  <a:lnTo>
                    <a:pt x="638" y="266"/>
                  </a:lnTo>
                  <a:cubicBezTo>
                    <a:pt x="625" y="241"/>
                    <a:pt x="625" y="228"/>
                    <a:pt x="613" y="191"/>
                  </a:cubicBezTo>
                  <a:cubicBezTo>
                    <a:pt x="588" y="166"/>
                    <a:pt x="588" y="166"/>
                    <a:pt x="588" y="141"/>
                  </a:cubicBezTo>
                  <a:lnTo>
                    <a:pt x="588" y="128"/>
                  </a:lnTo>
                  <a:lnTo>
                    <a:pt x="588" y="116"/>
                  </a:lnTo>
                  <a:cubicBezTo>
                    <a:pt x="588" y="103"/>
                    <a:pt x="613" y="91"/>
                    <a:pt x="625" y="66"/>
                  </a:cubicBezTo>
                  <a:lnTo>
                    <a:pt x="713" y="28"/>
                  </a:lnTo>
                  <a:cubicBezTo>
                    <a:pt x="800" y="3"/>
                    <a:pt x="838" y="3"/>
                    <a:pt x="838" y="3"/>
                  </a:cubicBezTo>
                  <a:cubicBezTo>
                    <a:pt x="838" y="3"/>
                    <a:pt x="828" y="0"/>
                    <a:pt x="8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3"/>
            <p:cNvSpPr/>
            <p:nvPr/>
          </p:nvSpPr>
          <p:spPr>
            <a:xfrm>
              <a:off x="6484023" y="4045051"/>
              <a:ext cx="212152" cy="68882"/>
            </a:xfrm>
            <a:custGeom>
              <a:avLst/>
              <a:gdLst/>
              <a:ahLst/>
              <a:cxnLst/>
              <a:rect l="l" t="t" r="r" b="b"/>
              <a:pathLst>
                <a:path w="2350" h="763" extrusionOk="0">
                  <a:moveTo>
                    <a:pt x="794" y="325"/>
                  </a:moveTo>
                  <a:cubicBezTo>
                    <a:pt x="794" y="356"/>
                    <a:pt x="778" y="384"/>
                    <a:pt x="760" y="407"/>
                  </a:cubicBezTo>
                  <a:lnTo>
                    <a:pt x="760" y="407"/>
                  </a:lnTo>
                  <a:cubicBezTo>
                    <a:pt x="768" y="376"/>
                    <a:pt x="780" y="349"/>
                    <a:pt x="794" y="325"/>
                  </a:cubicBezTo>
                  <a:close/>
                  <a:moveTo>
                    <a:pt x="1475" y="0"/>
                  </a:moveTo>
                  <a:cubicBezTo>
                    <a:pt x="1475" y="0"/>
                    <a:pt x="1450" y="13"/>
                    <a:pt x="1412" y="13"/>
                  </a:cubicBezTo>
                  <a:cubicBezTo>
                    <a:pt x="1362" y="13"/>
                    <a:pt x="1300" y="38"/>
                    <a:pt x="1225" y="50"/>
                  </a:cubicBezTo>
                  <a:cubicBezTo>
                    <a:pt x="1125" y="63"/>
                    <a:pt x="1038" y="100"/>
                    <a:pt x="938" y="163"/>
                  </a:cubicBezTo>
                  <a:cubicBezTo>
                    <a:pt x="896" y="184"/>
                    <a:pt x="863" y="221"/>
                    <a:pt x="825" y="262"/>
                  </a:cubicBezTo>
                  <a:lnTo>
                    <a:pt x="825" y="262"/>
                  </a:lnTo>
                  <a:cubicBezTo>
                    <a:pt x="800" y="188"/>
                    <a:pt x="725" y="125"/>
                    <a:pt x="663" y="100"/>
                  </a:cubicBezTo>
                  <a:cubicBezTo>
                    <a:pt x="568" y="34"/>
                    <a:pt x="452" y="4"/>
                    <a:pt x="341" y="4"/>
                  </a:cubicBezTo>
                  <a:cubicBezTo>
                    <a:pt x="306" y="4"/>
                    <a:pt x="271" y="7"/>
                    <a:pt x="238" y="13"/>
                  </a:cubicBezTo>
                  <a:cubicBezTo>
                    <a:pt x="163" y="38"/>
                    <a:pt x="100" y="63"/>
                    <a:pt x="63" y="113"/>
                  </a:cubicBezTo>
                  <a:cubicBezTo>
                    <a:pt x="13" y="163"/>
                    <a:pt x="0" y="200"/>
                    <a:pt x="0" y="250"/>
                  </a:cubicBezTo>
                  <a:lnTo>
                    <a:pt x="0" y="350"/>
                  </a:lnTo>
                  <a:lnTo>
                    <a:pt x="0" y="375"/>
                  </a:lnTo>
                  <a:cubicBezTo>
                    <a:pt x="13" y="375"/>
                    <a:pt x="0" y="325"/>
                    <a:pt x="13" y="250"/>
                  </a:cubicBezTo>
                  <a:cubicBezTo>
                    <a:pt x="13" y="225"/>
                    <a:pt x="50" y="175"/>
                    <a:pt x="75" y="125"/>
                  </a:cubicBezTo>
                  <a:cubicBezTo>
                    <a:pt x="113" y="88"/>
                    <a:pt x="175" y="63"/>
                    <a:pt x="238" y="50"/>
                  </a:cubicBezTo>
                  <a:cubicBezTo>
                    <a:pt x="271" y="40"/>
                    <a:pt x="307" y="36"/>
                    <a:pt x="343" y="36"/>
                  </a:cubicBezTo>
                  <a:cubicBezTo>
                    <a:pt x="441" y="36"/>
                    <a:pt x="546" y="71"/>
                    <a:pt x="638" y="125"/>
                  </a:cubicBezTo>
                  <a:cubicBezTo>
                    <a:pt x="700" y="175"/>
                    <a:pt x="763" y="225"/>
                    <a:pt x="788" y="288"/>
                  </a:cubicBezTo>
                  <a:cubicBezTo>
                    <a:pt x="789" y="291"/>
                    <a:pt x="790" y="293"/>
                    <a:pt x="790" y="296"/>
                  </a:cubicBezTo>
                  <a:lnTo>
                    <a:pt x="790" y="296"/>
                  </a:lnTo>
                  <a:cubicBezTo>
                    <a:pt x="754" y="328"/>
                    <a:pt x="733" y="375"/>
                    <a:pt x="727" y="437"/>
                  </a:cubicBezTo>
                  <a:lnTo>
                    <a:pt x="727" y="437"/>
                  </a:lnTo>
                  <a:cubicBezTo>
                    <a:pt x="726" y="437"/>
                    <a:pt x="726" y="437"/>
                    <a:pt x="725" y="438"/>
                  </a:cubicBezTo>
                  <a:cubicBezTo>
                    <a:pt x="726" y="439"/>
                    <a:pt x="726" y="440"/>
                    <a:pt x="727" y="441"/>
                  </a:cubicBezTo>
                  <a:lnTo>
                    <a:pt x="727" y="441"/>
                  </a:lnTo>
                  <a:cubicBezTo>
                    <a:pt x="726" y="452"/>
                    <a:pt x="725" y="463"/>
                    <a:pt x="725" y="475"/>
                  </a:cubicBezTo>
                  <a:lnTo>
                    <a:pt x="725" y="513"/>
                  </a:lnTo>
                  <a:lnTo>
                    <a:pt x="750" y="488"/>
                  </a:lnTo>
                  <a:cubicBezTo>
                    <a:pt x="788" y="450"/>
                    <a:pt x="813" y="425"/>
                    <a:pt x="825" y="388"/>
                  </a:cubicBezTo>
                  <a:cubicBezTo>
                    <a:pt x="848" y="354"/>
                    <a:pt x="850" y="310"/>
                    <a:pt x="832" y="275"/>
                  </a:cubicBezTo>
                  <a:lnTo>
                    <a:pt x="832" y="275"/>
                  </a:lnTo>
                  <a:cubicBezTo>
                    <a:pt x="868" y="235"/>
                    <a:pt x="910" y="204"/>
                    <a:pt x="950" y="175"/>
                  </a:cubicBezTo>
                  <a:cubicBezTo>
                    <a:pt x="1050" y="113"/>
                    <a:pt x="1138" y="88"/>
                    <a:pt x="1225" y="63"/>
                  </a:cubicBezTo>
                  <a:cubicBezTo>
                    <a:pt x="1300" y="50"/>
                    <a:pt x="1362" y="38"/>
                    <a:pt x="1412" y="38"/>
                  </a:cubicBezTo>
                  <a:lnTo>
                    <a:pt x="1562" y="38"/>
                  </a:lnTo>
                  <a:cubicBezTo>
                    <a:pt x="1625" y="38"/>
                    <a:pt x="1700" y="38"/>
                    <a:pt x="1812" y="50"/>
                  </a:cubicBezTo>
                  <a:cubicBezTo>
                    <a:pt x="1912" y="63"/>
                    <a:pt x="2037" y="100"/>
                    <a:pt x="2137" y="163"/>
                  </a:cubicBezTo>
                  <a:cubicBezTo>
                    <a:pt x="2187" y="188"/>
                    <a:pt x="2250" y="238"/>
                    <a:pt x="2262" y="300"/>
                  </a:cubicBezTo>
                  <a:cubicBezTo>
                    <a:pt x="2270" y="320"/>
                    <a:pt x="2277" y="342"/>
                    <a:pt x="2282" y="364"/>
                  </a:cubicBezTo>
                  <a:lnTo>
                    <a:pt x="2282" y="364"/>
                  </a:lnTo>
                  <a:cubicBezTo>
                    <a:pt x="2292" y="363"/>
                    <a:pt x="2303" y="363"/>
                    <a:pt x="2312" y="363"/>
                  </a:cubicBezTo>
                  <a:lnTo>
                    <a:pt x="2325" y="363"/>
                  </a:lnTo>
                  <a:cubicBezTo>
                    <a:pt x="2311" y="363"/>
                    <a:pt x="2297" y="363"/>
                    <a:pt x="2282" y="365"/>
                  </a:cubicBezTo>
                  <a:lnTo>
                    <a:pt x="2282" y="365"/>
                  </a:lnTo>
                  <a:cubicBezTo>
                    <a:pt x="2282" y="364"/>
                    <a:pt x="2282" y="364"/>
                    <a:pt x="2282" y="364"/>
                  </a:cubicBezTo>
                  <a:lnTo>
                    <a:pt x="2282" y="364"/>
                  </a:lnTo>
                  <a:cubicBezTo>
                    <a:pt x="2237" y="367"/>
                    <a:pt x="2185" y="376"/>
                    <a:pt x="2135" y="399"/>
                  </a:cubicBezTo>
                  <a:lnTo>
                    <a:pt x="2135" y="399"/>
                  </a:lnTo>
                  <a:cubicBezTo>
                    <a:pt x="2190" y="378"/>
                    <a:pt x="2240" y="368"/>
                    <a:pt x="2282" y="365"/>
                  </a:cubicBezTo>
                  <a:lnTo>
                    <a:pt x="2282" y="365"/>
                  </a:lnTo>
                  <a:cubicBezTo>
                    <a:pt x="2293" y="410"/>
                    <a:pt x="2295" y="458"/>
                    <a:pt x="2287" y="500"/>
                  </a:cubicBezTo>
                  <a:cubicBezTo>
                    <a:pt x="2287" y="563"/>
                    <a:pt x="2250" y="650"/>
                    <a:pt x="2225" y="688"/>
                  </a:cubicBezTo>
                  <a:cubicBezTo>
                    <a:pt x="2187" y="700"/>
                    <a:pt x="2175" y="738"/>
                    <a:pt x="2137" y="738"/>
                  </a:cubicBezTo>
                  <a:cubicBezTo>
                    <a:pt x="2112" y="738"/>
                    <a:pt x="2100" y="725"/>
                    <a:pt x="2062" y="700"/>
                  </a:cubicBezTo>
                  <a:cubicBezTo>
                    <a:pt x="2025" y="663"/>
                    <a:pt x="1987" y="613"/>
                    <a:pt x="1987" y="550"/>
                  </a:cubicBezTo>
                  <a:cubicBezTo>
                    <a:pt x="1987" y="488"/>
                    <a:pt x="2037" y="463"/>
                    <a:pt x="2087" y="425"/>
                  </a:cubicBezTo>
                  <a:cubicBezTo>
                    <a:pt x="2103" y="415"/>
                    <a:pt x="2119" y="406"/>
                    <a:pt x="2135" y="399"/>
                  </a:cubicBezTo>
                  <a:lnTo>
                    <a:pt x="2135" y="399"/>
                  </a:lnTo>
                  <a:cubicBezTo>
                    <a:pt x="2115" y="406"/>
                    <a:pt x="2095" y="415"/>
                    <a:pt x="2075" y="425"/>
                  </a:cubicBezTo>
                  <a:cubicBezTo>
                    <a:pt x="2037" y="450"/>
                    <a:pt x="1975" y="500"/>
                    <a:pt x="1975" y="563"/>
                  </a:cubicBezTo>
                  <a:lnTo>
                    <a:pt x="1975" y="613"/>
                  </a:lnTo>
                  <a:cubicBezTo>
                    <a:pt x="1975" y="625"/>
                    <a:pt x="1975" y="638"/>
                    <a:pt x="1987" y="663"/>
                  </a:cubicBezTo>
                  <a:cubicBezTo>
                    <a:pt x="2000" y="688"/>
                    <a:pt x="2012" y="725"/>
                    <a:pt x="2050" y="738"/>
                  </a:cubicBezTo>
                  <a:cubicBezTo>
                    <a:pt x="2075" y="750"/>
                    <a:pt x="2112" y="763"/>
                    <a:pt x="2162" y="763"/>
                  </a:cubicBezTo>
                  <a:cubicBezTo>
                    <a:pt x="2200" y="763"/>
                    <a:pt x="2237" y="738"/>
                    <a:pt x="2250" y="700"/>
                  </a:cubicBezTo>
                  <a:cubicBezTo>
                    <a:pt x="2300" y="638"/>
                    <a:pt x="2312" y="575"/>
                    <a:pt x="2325" y="500"/>
                  </a:cubicBezTo>
                  <a:cubicBezTo>
                    <a:pt x="2350" y="425"/>
                    <a:pt x="2350" y="363"/>
                    <a:pt x="2312" y="288"/>
                  </a:cubicBezTo>
                  <a:cubicBezTo>
                    <a:pt x="2287" y="225"/>
                    <a:pt x="2237" y="163"/>
                    <a:pt x="2175" y="125"/>
                  </a:cubicBezTo>
                  <a:cubicBezTo>
                    <a:pt x="2062" y="63"/>
                    <a:pt x="1937" y="38"/>
                    <a:pt x="1825" y="13"/>
                  </a:cubicBezTo>
                  <a:cubicBezTo>
                    <a:pt x="1725" y="0"/>
                    <a:pt x="1625" y="0"/>
                    <a:pt x="15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3"/>
            <p:cNvSpPr/>
            <p:nvPr/>
          </p:nvSpPr>
          <p:spPr>
            <a:xfrm>
              <a:off x="6566355" y="3860798"/>
              <a:ext cx="102736" cy="29792"/>
            </a:xfrm>
            <a:custGeom>
              <a:avLst/>
              <a:gdLst/>
              <a:ahLst/>
              <a:cxnLst/>
              <a:rect l="l" t="t" r="r" b="b"/>
              <a:pathLst>
                <a:path w="1138" h="330" extrusionOk="0">
                  <a:moveTo>
                    <a:pt x="464" y="1"/>
                  </a:moveTo>
                  <a:cubicBezTo>
                    <a:pt x="423" y="1"/>
                    <a:pt x="379" y="7"/>
                    <a:pt x="338" y="17"/>
                  </a:cubicBezTo>
                  <a:cubicBezTo>
                    <a:pt x="251" y="30"/>
                    <a:pt x="151" y="55"/>
                    <a:pt x="88" y="92"/>
                  </a:cubicBezTo>
                  <a:cubicBezTo>
                    <a:pt x="26" y="117"/>
                    <a:pt x="1" y="167"/>
                    <a:pt x="1" y="167"/>
                  </a:cubicBezTo>
                  <a:cubicBezTo>
                    <a:pt x="1" y="167"/>
                    <a:pt x="26" y="142"/>
                    <a:pt x="88" y="105"/>
                  </a:cubicBezTo>
                  <a:cubicBezTo>
                    <a:pt x="151" y="80"/>
                    <a:pt x="251" y="55"/>
                    <a:pt x="338" y="42"/>
                  </a:cubicBezTo>
                  <a:cubicBezTo>
                    <a:pt x="360" y="39"/>
                    <a:pt x="382" y="38"/>
                    <a:pt x="405" y="38"/>
                  </a:cubicBezTo>
                  <a:cubicBezTo>
                    <a:pt x="472" y="38"/>
                    <a:pt x="538" y="52"/>
                    <a:pt x="575" y="80"/>
                  </a:cubicBezTo>
                  <a:cubicBezTo>
                    <a:pt x="638" y="105"/>
                    <a:pt x="625" y="155"/>
                    <a:pt x="625" y="155"/>
                  </a:cubicBezTo>
                  <a:lnTo>
                    <a:pt x="625" y="180"/>
                  </a:lnTo>
                  <a:cubicBezTo>
                    <a:pt x="625" y="201"/>
                    <a:pt x="621" y="223"/>
                    <a:pt x="610" y="245"/>
                  </a:cubicBezTo>
                  <a:lnTo>
                    <a:pt x="610" y="245"/>
                  </a:lnTo>
                  <a:lnTo>
                    <a:pt x="575" y="280"/>
                  </a:lnTo>
                  <a:lnTo>
                    <a:pt x="583" y="284"/>
                  </a:lnTo>
                  <a:lnTo>
                    <a:pt x="583" y="284"/>
                  </a:lnTo>
                  <a:cubicBezTo>
                    <a:pt x="581" y="287"/>
                    <a:pt x="578" y="289"/>
                    <a:pt x="575" y="292"/>
                  </a:cubicBezTo>
                  <a:cubicBezTo>
                    <a:pt x="588" y="317"/>
                    <a:pt x="588" y="317"/>
                    <a:pt x="625" y="330"/>
                  </a:cubicBezTo>
                  <a:cubicBezTo>
                    <a:pt x="625" y="317"/>
                    <a:pt x="638" y="292"/>
                    <a:pt x="650" y="280"/>
                  </a:cubicBezTo>
                  <a:cubicBezTo>
                    <a:pt x="675" y="255"/>
                    <a:pt x="700" y="230"/>
                    <a:pt x="713" y="217"/>
                  </a:cubicBezTo>
                  <a:cubicBezTo>
                    <a:pt x="763" y="167"/>
                    <a:pt x="825" y="142"/>
                    <a:pt x="888" y="130"/>
                  </a:cubicBezTo>
                  <a:cubicBezTo>
                    <a:pt x="950" y="92"/>
                    <a:pt x="1013" y="92"/>
                    <a:pt x="1063" y="92"/>
                  </a:cubicBezTo>
                  <a:lnTo>
                    <a:pt x="1138" y="92"/>
                  </a:lnTo>
                  <a:cubicBezTo>
                    <a:pt x="1138" y="80"/>
                    <a:pt x="1113" y="80"/>
                    <a:pt x="1063" y="80"/>
                  </a:cubicBezTo>
                  <a:cubicBezTo>
                    <a:pt x="1013" y="80"/>
                    <a:pt x="938" y="80"/>
                    <a:pt x="875" y="92"/>
                  </a:cubicBezTo>
                  <a:cubicBezTo>
                    <a:pt x="813" y="92"/>
                    <a:pt x="738" y="142"/>
                    <a:pt x="688" y="167"/>
                  </a:cubicBezTo>
                  <a:cubicBezTo>
                    <a:pt x="685" y="177"/>
                    <a:pt x="680" y="184"/>
                    <a:pt x="675" y="191"/>
                  </a:cubicBezTo>
                  <a:lnTo>
                    <a:pt x="675" y="191"/>
                  </a:lnTo>
                  <a:cubicBezTo>
                    <a:pt x="675" y="187"/>
                    <a:pt x="675" y="184"/>
                    <a:pt x="675" y="180"/>
                  </a:cubicBezTo>
                  <a:lnTo>
                    <a:pt x="675" y="155"/>
                  </a:lnTo>
                  <a:lnTo>
                    <a:pt x="675" y="117"/>
                  </a:lnTo>
                  <a:cubicBezTo>
                    <a:pt x="675" y="105"/>
                    <a:pt x="638" y="55"/>
                    <a:pt x="613" y="42"/>
                  </a:cubicBezTo>
                  <a:cubicBezTo>
                    <a:pt x="576" y="13"/>
                    <a:pt x="523" y="1"/>
                    <a:pt x="4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3"/>
            <p:cNvSpPr/>
            <p:nvPr/>
          </p:nvSpPr>
          <p:spPr>
            <a:xfrm>
              <a:off x="5890729" y="3765467"/>
              <a:ext cx="78993" cy="53354"/>
            </a:xfrm>
            <a:custGeom>
              <a:avLst/>
              <a:gdLst/>
              <a:ahLst/>
              <a:cxnLst/>
              <a:rect l="l" t="t" r="r" b="b"/>
              <a:pathLst>
                <a:path w="875" h="591" extrusionOk="0">
                  <a:moveTo>
                    <a:pt x="709" y="0"/>
                  </a:moveTo>
                  <a:cubicBezTo>
                    <a:pt x="661" y="0"/>
                    <a:pt x="605" y="11"/>
                    <a:pt x="550" y="36"/>
                  </a:cubicBezTo>
                  <a:cubicBezTo>
                    <a:pt x="413" y="99"/>
                    <a:pt x="313" y="199"/>
                    <a:pt x="350" y="261"/>
                  </a:cubicBezTo>
                  <a:cubicBezTo>
                    <a:pt x="363" y="294"/>
                    <a:pt x="404" y="310"/>
                    <a:pt x="460" y="310"/>
                  </a:cubicBezTo>
                  <a:cubicBezTo>
                    <a:pt x="510" y="310"/>
                    <a:pt x="573" y="297"/>
                    <a:pt x="637" y="274"/>
                  </a:cubicBezTo>
                  <a:cubicBezTo>
                    <a:pt x="787" y="211"/>
                    <a:pt x="875" y="124"/>
                    <a:pt x="850" y="61"/>
                  </a:cubicBezTo>
                  <a:cubicBezTo>
                    <a:pt x="835" y="24"/>
                    <a:pt x="780" y="0"/>
                    <a:pt x="709" y="0"/>
                  </a:cubicBezTo>
                  <a:close/>
                  <a:moveTo>
                    <a:pt x="216" y="387"/>
                  </a:moveTo>
                  <a:cubicBezTo>
                    <a:pt x="186" y="387"/>
                    <a:pt x="143" y="406"/>
                    <a:pt x="100" y="449"/>
                  </a:cubicBezTo>
                  <a:cubicBezTo>
                    <a:pt x="38" y="499"/>
                    <a:pt x="0" y="574"/>
                    <a:pt x="13" y="586"/>
                  </a:cubicBezTo>
                  <a:cubicBezTo>
                    <a:pt x="22" y="589"/>
                    <a:pt x="32" y="591"/>
                    <a:pt x="43" y="591"/>
                  </a:cubicBezTo>
                  <a:cubicBezTo>
                    <a:pt x="80" y="591"/>
                    <a:pt x="127" y="574"/>
                    <a:pt x="175" y="536"/>
                  </a:cubicBezTo>
                  <a:cubicBezTo>
                    <a:pt x="238" y="499"/>
                    <a:pt x="263" y="411"/>
                    <a:pt x="250" y="399"/>
                  </a:cubicBezTo>
                  <a:cubicBezTo>
                    <a:pt x="242" y="391"/>
                    <a:pt x="231" y="387"/>
                    <a:pt x="216" y="38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3"/>
            <p:cNvSpPr/>
            <p:nvPr/>
          </p:nvSpPr>
          <p:spPr>
            <a:xfrm>
              <a:off x="5687698" y="4023295"/>
              <a:ext cx="80166" cy="53805"/>
            </a:xfrm>
            <a:custGeom>
              <a:avLst/>
              <a:gdLst/>
              <a:ahLst/>
              <a:cxnLst/>
              <a:rect l="l" t="t" r="r" b="b"/>
              <a:pathLst>
                <a:path w="888" h="596" extrusionOk="0">
                  <a:moveTo>
                    <a:pt x="734" y="1"/>
                  </a:moveTo>
                  <a:cubicBezTo>
                    <a:pt x="684" y="1"/>
                    <a:pt x="624" y="13"/>
                    <a:pt x="562" y="42"/>
                  </a:cubicBezTo>
                  <a:cubicBezTo>
                    <a:pt x="425" y="104"/>
                    <a:pt x="325" y="204"/>
                    <a:pt x="363" y="266"/>
                  </a:cubicBezTo>
                  <a:cubicBezTo>
                    <a:pt x="376" y="299"/>
                    <a:pt x="417" y="315"/>
                    <a:pt x="475" y="315"/>
                  </a:cubicBezTo>
                  <a:cubicBezTo>
                    <a:pt x="526" y="315"/>
                    <a:pt x="592" y="303"/>
                    <a:pt x="662" y="279"/>
                  </a:cubicBezTo>
                  <a:cubicBezTo>
                    <a:pt x="800" y="217"/>
                    <a:pt x="887" y="117"/>
                    <a:pt x="862" y="54"/>
                  </a:cubicBezTo>
                  <a:cubicBezTo>
                    <a:pt x="842" y="20"/>
                    <a:pt x="795" y="1"/>
                    <a:pt x="734" y="1"/>
                  </a:cubicBezTo>
                  <a:close/>
                  <a:moveTo>
                    <a:pt x="216" y="386"/>
                  </a:moveTo>
                  <a:cubicBezTo>
                    <a:pt x="185" y="386"/>
                    <a:pt x="143" y="411"/>
                    <a:pt x="100" y="454"/>
                  </a:cubicBezTo>
                  <a:cubicBezTo>
                    <a:pt x="38" y="491"/>
                    <a:pt x="0" y="554"/>
                    <a:pt x="38" y="591"/>
                  </a:cubicBezTo>
                  <a:cubicBezTo>
                    <a:pt x="44" y="594"/>
                    <a:pt x="52" y="596"/>
                    <a:pt x="61" y="596"/>
                  </a:cubicBezTo>
                  <a:cubicBezTo>
                    <a:pt x="92" y="596"/>
                    <a:pt x="140" y="580"/>
                    <a:pt x="188" y="541"/>
                  </a:cubicBezTo>
                  <a:cubicBezTo>
                    <a:pt x="250" y="491"/>
                    <a:pt x="288" y="429"/>
                    <a:pt x="250" y="404"/>
                  </a:cubicBezTo>
                  <a:cubicBezTo>
                    <a:pt x="242" y="392"/>
                    <a:pt x="230" y="386"/>
                    <a:pt x="216" y="38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3"/>
            <p:cNvSpPr/>
            <p:nvPr/>
          </p:nvSpPr>
          <p:spPr>
            <a:xfrm>
              <a:off x="6292277" y="3723670"/>
              <a:ext cx="81250" cy="53444"/>
            </a:xfrm>
            <a:custGeom>
              <a:avLst/>
              <a:gdLst/>
              <a:ahLst/>
              <a:cxnLst/>
              <a:rect l="l" t="t" r="r" b="b"/>
              <a:pathLst>
                <a:path w="900" h="592" extrusionOk="0">
                  <a:moveTo>
                    <a:pt x="750" y="1"/>
                  </a:moveTo>
                  <a:cubicBezTo>
                    <a:pt x="699" y="1"/>
                    <a:pt x="633" y="13"/>
                    <a:pt x="563" y="37"/>
                  </a:cubicBezTo>
                  <a:cubicBezTo>
                    <a:pt x="425" y="99"/>
                    <a:pt x="338" y="187"/>
                    <a:pt x="363" y="249"/>
                  </a:cubicBezTo>
                  <a:cubicBezTo>
                    <a:pt x="370" y="285"/>
                    <a:pt x="420" y="300"/>
                    <a:pt x="488" y="300"/>
                  </a:cubicBezTo>
                  <a:cubicBezTo>
                    <a:pt x="540" y="300"/>
                    <a:pt x="603" y="291"/>
                    <a:pt x="663" y="274"/>
                  </a:cubicBezTo>
                  <a:cubicBezTo>
                    <a:pt x="800" y="212"/>
                    <a:pt x="900" y="112"/>
                    <a:pt x="863" y="49"/>
                  </a:cubicBezTo>
                  <a:cubicBezTo>
                    <a:pt x="849" y="16"/>
                    <a:pt x="808" y="1"/>
                    <a:pt x="750" y="1"/>
                  </a:cubicBezTo>
                  <a:close/>
                  <a:moveTo>
                    <a:pt x="208" y="378"/>
                  </a:moveTo>
                  <a:cubicBezTo>
                    <a:pt x="178" y="378"/>
                    <a:pt x="139" y="398"/>
                    <a:pt x="100" y="437"/>
                  </a:cubicBezTo>
                  <a:cubicBezTo>
                    <a:pt x="38" y="487"/>
                    <a:pt x="0" y="549"/>
                    <a:pt x="38" y="587"/>
                  </a:cubicBezTo>
                  <a:cubicBezTo>
                    <a:pt x="41" y="590"/>
                    <a:pt x="47" y="591"/>
                    <a:pt x="56" y="591"/>
                  </a:cubicBezTo>
                  <a:cubicBezTo>
                    <a:pt x="85" y="591"/>
                    <a:pt x="140" y="575"/>
                    <a:pt x="188" y="537"/>
                  </a:cubicBezTo>
                  <a:cubicBezTo>
                    <a:pt x="250" y="487"/>
                    <a:pt x="288" y="424"/>
                    <a:pt x="250" y="399"/>
                  </a:cubicBezTo>
                  <a:cubicBezTo>
                    <a:pt x="241" y="385"/>
                    <a:pt x="226" y="378"/>
                    <a:pt x="208" y="378"/>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3"/>
            <p:cNvSpPr/>
            <p:nvPr/>
          </p:nvSpPr>
          <p:spPr>
            <a:xfrm>
              <a:off x="6746816" y="3836605"/>
              <a:ext cx="81340" cy="44417"/>
            </a:xfrm>
            <a:custGeom>
              <a:avLst/>
              <a:gdLst/>
              <a:ahLst/>
              <a:cxnLst/>
              <a:rect l="l" t="t" r="r" b="b"/>
              <a:pathLst>
                <a:path w="901" h="492" extrusionOk="0">
                  <a:moveTo>
                    <a:pt x="66" y="0"/>
                  </a:moveTo>
                  <a:cubicBezTo>
                    <a:pt x="32" y="0"/>
                    <a:pt x="8" y="14"/>
                    <a:pt x="1" y="35"/>
                  </a:cubicBezTo>
                  <a:cubicBezTo>
                    <a:pt x="1" y="73"/>
                    <a:pt x="51" y="123"/>
                    <a:pt x="126" y="148"/>
                  </a:cubicBezTo>
                  <a:cubicBezTo>
                    <a:pt x="152" y="157"/>
                    <a:pt x="177" y="161"/>
                    <a:pt x="199" y="161"/>
                  </a:cubicBezTo>
                  <a:cubicBezTo>
                    <a:pt x="239" y="161"/>
                    <a:pt x="268" y="147"/>
                    <a:pt x="276" y="123"/>
                  </a:cubicBezTo>
                  <a:cubicBezTo>
                    <a:pt x="301" y="98"/>
                    <a:pt x="238" y="48"/>
                    <a:pt x="151" y="23"/>
                  </a:cubicBezTo>
                  <a:cubicBezTo>
                    <a:pt x="119" y="7"/>
                    <a:pt x="90" y="0"/>
                    <a:pt x="66" y="0"/>
                  </a:cubicBezTo>
                  <a:close/>
                  <a:moveTo>
                    <a:pt x="514" y="119"/>
                  </a:moveTo>
                  <a:cubicBezTo>
                    <a:pt x="480" y="119"/>
                    <a:pt x="452" y="129"/>
                    <a:pt x="438" y="148"/>
                  </a:cubicBezTo>
                  <a:cubicBezTo>
                    <a:pt x="401" y="210"/>
                    <a:pt x="463" y="310"/>
                    <a:pt x="576" y="398"/>
                  </a:cubicBezTo>
                  <a:cubicBezTo>
                    <a:pt x="650" y="455"/>
                    <a:pt x="734" y="491"/>
                    <a:pt x="791" y="491"/>
                  </a:cubicBezTo>
                  <a:cubicBezTo>
                    <a:pt x="820" y="491"/>
                    <a:pt x="842" y="482"/>
                    <a:pt x="850" y="460"/>
                  </a:cubicBezTo>
                  <a:cubicBezTo>
                    <a:pt x="900" y="410"/>
                    <a:pt x="838" y="298"/>
                    <a:pt x="713" y="210"/>
                  </a:cubicBezTo>
                  <a:cubicBezTo>
                    <a:pt x="650" y="148"/>
                    <a:pt x="573" y="119"/>
                    <a:pt x="514" y="11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3"/>
            <p:cNvSpPr/>
            <p:nvPr/>
          </p:nvSpPr>
          <p:spPr>
            <a:xfrm>
              <a:off x="6954361" y="4025732"/>
              <a:ext cx="75653" cy="54979"/>
            </a:xfrm>
            <a:custGeom>
              <a:avLst/>
              <a:gdLst/>
              <a:ahLst/>
              <a:cxnLst/>
              <a:rect l="l" t="t" r="r" b="b"/>
              <a:pathLst>
                <a:path w="838" h="609" extrusionOk="0">
                  <a:moveTo>
                    <a:pt x="61" y="1"/>
                  </a:moveTo>
                  <a:cubicBezTo>
                    <a:pt x="43" y="1"/>
                    <a:pt x="31" y="5"/>
                    <a:pt x="26" y="15"/>
                  </a:cubicBezTo>
                  <a:cubicBezTo>
                    <a:pt x="1" y="52"/>
                    <a:pt x="38" y="115"/>
                    <a:pt x="126" y="140"/>
                  </a:cubicBezTo>
                  <a:cubicBezTo>
                    <a:pt x="169" y="161"/>
                    <a:pt x="209" y="175"/>
                    <a:pt x="236" y="175"/>
                  </a:cubicBezTo>
                  <a:cubicBezTo>
                    <a:pt x="256" y="175"/>
                    <a:pt x="270" y="168"/>
                    <a:pt x="276" y="152"/>
                  </a:cubicBezTo>
                  <a:cubicBezTo>
                    <a:pt x="288" y="127"/>
                    <a:pt x="251" y="65"/>
                    <a:pt x="188" y="27"/>
                  </a:cubicBezTo>
                  <a:cubicBezTo>
                    <a:pt x="134" y="12"/>
                    <a:pt x="90" y="1"/>
                    <a:pt x="61" y="1"/>
                  </a:cubicBezTo>
                  <a:close/>
                  <a:moveTo>
                    <a:pt x="484" y="183"/>
                  </a:moveTo>
                  <a:cubicBezTo>
                    <a:pt x="464" y="183"/>
                    <a:pt x="448" y="189"/>
                    <a:pt x="438" y="202"/>
                  </a:cubicBezTo>
                  <a:cubicBezTo>
                    <a:pt x="388" y="252"/>
                    <a:pt x="438" y="377"/>
                    <a:pt x="526" y="477"/>
                  </a:cubicBezTo>
                  <a:cubicBezTo>
                    <a:pt x="599" y="560"/>
                    <a:pt x="687" y="609"/>
                    <a:pt x="742" y="609"/>
                  </a:cubicBezTo>
                  <a:cubicBezTo>
                    <a:pt x="762" y="609"/>
                    <a:pt x="778" y="602"/>
                    <a:pt x="788" y="589"/>
                  </a:cubicBezTo>
                  <a:cubicBezTo>
                    <a:pt x="838" y="552"/>
                    <a:pt x="788" y="427"/>
                    <a:pt x="701" y="314"/>
                  </a:cubicBezTo>
                  <a:cubicBezTo>
                    <a:pt x="627" y="232"/>
                    <a:pt x="540" y="183"/>
                    <a:pt x="484" y="18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1" name="Google Shape;1781;p33"/>
          <p:cNvSpPr/>
          <p:nvPr/>
        </p:nvSpPr>
        <p:spPr>
          <a:xfrm>
            <a:off x="822568" y="1225310"/>
            <a:ext cx="1947906" cy="1306796"/>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2" name="Google Shape;1782;p33"/>
          <p:cNvGrpSpPr/>
          <p:nvPr/>
        </p:nvGrpSpPr>
        <p:grpSpPr>
          <a:xfrm>
            <a:off x="822587" y="3512776"/>
            <a:ext cx="1632600" cy="52997"/>
            <a:chOff x="3159100" y="391626"/>
            <a:chExt cx="1632600" cy="52997"/>
          </a:xfrm>
        </p:grpSpPr>
        <p:cxnSp>
          <p:nvCxnSpPr>
            <p:cNvPr id="1783" name="Google Shape;1783;p33"/>
            <p:cNvCxnSpPr/>
            <p:nvPr/>
          </p:nvCxnSpPr>
          <p:spPr>
            <a:xfrm>
              <a:off x="3159100" y="418124"/>
              <a:ext cx="1632600" cy="0"/>
            </a:xfrm>
            <a:prstGeom prst="straightConnector1">
              <a:avLst/>
            </a:prstGeom>
            <a:noFill/>
            <a:ln w="9525" cap="flat" cmpd="sng">
              <a:solidFill>
                <a:schemeClr val="dk2"/>
              </a:solidFill>
              <a:prstDash val="solid"/>
              <a:round/>
              <a:headEnd type="none" w="med" len="med"/>
              <a:tailEnd type="none" w="med" len="med"/>
            </a:ln>
          </p:spPr>
        </p:cxnSp>
        <p:sp>
          <p:nvSpPr>
            <p:cNvPr id="1784" name="Google Shape;1784;p33"/>
            <p:cNvSpPr/>
            <p:nvPr/>
          </p:nvSpPr>
          <p:spPr>
            <a:xfrm>
              <a:off x="3627267"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3"/>
            <p:cNvSpPr/>
            <p:nvPr/>
          </p:nvSpPr>
          <p:spPr>
            <a:xfrm>
              <a:off x="3318642"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3"/>
            <p:cNvSpPr/>
            <p:nvPr/>
          </p:nvSpPr>
          <p:spPr>
            <a:xfrm>
              <a:off x="4244517"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3"/>
            <p:cNvSpPr/>
            <p:nvPr/>
          </p:nvSpPr>
          <p:spPr>
            <a:xfrm>
              <a:off x="3935892"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rgbClr val="FF83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3"/>
            <p:cNvSpPr/>
            <p:nvPr/>
          </p:nvSpPr>
          <p:spPr>
            <a:xfrm>
              <a:off x="4553142"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9" name="Google Shape;1789;p33"/>
          <p:cNvSpPr txBox="1">
            <a:spLocks noGrp="1"/>
          </p:cNvSpPr>
          <p:nvPr>
            <p:ph type="subTitle" idx="1"/>
          </p:nvPr>
        </p:nvSpPr>
        <p:spPr>
          <a:xfrm>
            <a:off x="713225" y="3591675"/>
            <a:ext cx="4411200" cy="564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enter a subtitle here if you need it</a:t>
            </a:r>
            <a:endParaRPr/>
          </a:p>
        </p:txBody>
      </p:sp>
      <p:sp>
        <p:nvSpPr>
          <p:cNvPr id="1790" name="Google Shape;1790;p33"/>
          <p:cNvSpPr txBox="1">
            <a:spLocks noGrp="1"/>
          </p:cNvSpPr>
          <p:nvPr>
            <p:ph type="title"/>
          </p:nvPr>
        </p:nvSpPr>
        <p:spPr>
          <a:xfrm>
            <a:off x="713225" y="2609850"/>
            <a:ext cx="4411200" cy="885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St. Valentine’s</a:t>
            </a:r>
            <a:endParaRPr/>
          </a:p>
        </p:txBody>
      </p:sp>
      <p:sp>
        <p:nvSpPr>
          <p:cNvPr id="1791" name="Google Shape;1791;p33"/>
          <p:cNvSpPr txBox="1">
            <a:spLocks noGrp="1"/>
          </p:cNvSpPr>
          <p:nvPr>
            <p:ph type="title" idx="2"/>
          </p:nvPr>
        </p:nvSpPr>
        <p:spPr>
          <a:xfrm>
            <a:off x="1120625" y="1495900"/>
            <a:ext cx="13518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grpSp>
        <p:nvGrpSpPr>
          <p:cNvPr id="1792" name="Google Shape;1792;p33"/>
          <p:cNvGrpSpPr/>
          <p:nvPr/>
        </p:nvGrpSpPr>
        <p:grpSpPr>
          <a:xfrm>
            <a:off x="4931578" y="1643589"/>
            <a:ext cx="457938" cy="355109"/>
            <a:chOff x="1482678" y="2529376"/>
            <a:chExt cx="457938" cy="355109"/>
          </a:xfrm>
        </p:grpSpPr>
        <p:sp>
          <p:nvSpPr>
            <p:cNvPr id="1793" name="Google Shape;1793;p33"/>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3"/>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3"/>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3"/>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 name="Google Shape;1797;p33"/>
          <p:cNvGrpSpPr/>
          <p:nvPr/>
        </p:nvGrpSpPr>
        <p:grpSpPr>
          <a:xfrm>
            <a:off x="3926021" y="1010646"/>
            <a:ext cx="340706" cy="267907"/>
            <a:chOff x="1156771" y="2857371"/>
            <a:chExt cx="340706" cy="267907"/>
          </a:xfrm>
        </p:grpSpPr>
        <p:sp>
          <p:nvSpPr>
            <p:cNvPr id="1798" name="Google Shape;1798;p33"/>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3"/>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3"/>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3"/>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1816"/>
        <p:cNvGrpSpPr/>
        <p:nvPr/>
      </p:nvGrpSpPr>
      <p:grpSpPr>
        <a:xfrm>
          <a:off x="0" y="0"/>
          <a:ext cx="0" cy="0"/>
          <a:chOff x="0" y="0"/>
          <a:chExt cx="0" cy="0"/>
        </a:xfrm>
      </p:grpSpPr>
      <p:grpSp>
        <p:nvGrpSpPr>
          <p:cNvPr id="11817" name="Google Shape;11817;p63"/>
          <p:cNvGrpSpPr/>
          <p:nvPr/>
        </p:nvGrpSpPr>
        <p:grpSpPr>
          <a:xfrm>
            <a:off x="717025" y="967615"/>
            <a:ext cx="1636117" cy="1526144"/>
            <a:chOff x="729238" y="1179665"/>
            <a:chExt cx="1636117" cy="1526144"/>
          </a:xfrm>
        </p:grpSpPr>
        <p:grpSp>
          <p:nvGrpSpPr>
            <p:cNvPr id="11818" name="Google Shape;11818;p63"/>
            <p:cNvGrpSpPr/>
            <p:nvPr/>
          </p:nvGrpSpPr>
          <p:grpSpPr>
            <a:xfrm>
              <a:off x="729238" y="1179665"/>
              <a:ext cx="80700" cy="1526144"/>
              <a:chOff x="729238" y="1179665"/>
              <a:chExt cx="80700" cy="1526144"/>
            </a:xfrm>
          </p:grpSpPr>
          <p:sp>
            <p:nvSpPr>
              <p:cNvPr id="11819" name="Google Shape;11819;p63"/>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3"/>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3"/>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3"/>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3"/>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3"/>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3"/>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3"/>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3"/>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3"/>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63"/>
            <p:cNvGrpSpPr/>
            <p:nvPr/>
          </p:nvGrpSpPr>
          <p:grpSpPr>
            <a:xfrm>
              <a:off x="903098" y="1179665"/>
              <a:ext cx="80700" cy="1526144"/>
              <a:chOff x="903098" y="1179665"/>
              <a:chExt cx="80700" cy="1526144"/>
            </a:xfrm>
          </p:grpSpPr>
          <p:sp>
            <p:nvSpPr>
              <p:cNvPr id="11830" name="Google Shape;11830;p63"/>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3"/>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3"/>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3"/>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3"/>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3"/>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63"/>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63"/>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3"/>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3"/>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0" name="Google Shape;11840;p63"/>
            <p:cNvGrpSpPr/>
            <p:nvPr/>
          </p:nvGrpSpPr>
          <p:grpSpPr>
            <a:xfrm>
              <a:off x="1076958" y="1179665"/>
              <a:ext cx="80700" cy="1526144"/>
              <a:chOff x="1076958" y="1179665"/>
              <a:chExt cx="80700" cy="1526144"/>
            </a:xfrm>
          </p:grpSpPr>
          <p:sp>
            <p:nvSpPr>
              <p:cNvPr id="11841" name="Google Shape;11841;p63"/>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3"/>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3"/>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3"/>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3"/>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3"/>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3"/>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3"/>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3"/>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3"/>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1" name="Google Shape;11851;p63"/>
            <p:cNvGrpSpPr/>
            <p:nvPr/>
          </p:nvGrpSpPr>
          <p:grpSpPr>
            <a:xfrm>
              <a:off x="1247707" y="1179665"/>
              <a:ext cx="80700" cy="1526144"/>
              <a:chOff x="1247707" y="1179665"/>
              <a:chExt cx="80700" cy="1526144"/>
            </a:xfrm>
          </p:grpSpPr>
          <p:sp>
            <p:nvSpPr>
              <p:cNvPr id="11852" name="Google Shape;11852;p63"/>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3"/>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3"/>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3"/>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3"/>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3"/>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3"/>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3"/>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3"/>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3"/>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2" name="Google Shape;11862;p63"/>
            <p:cNvGrpSpPr/>
            <p:nvPr/>
          </p:nvGrpSpPr>
          <p:grpSpPr>
            <a:xfrm>
              <a:off x="1421567" y="1179665"/>
              <a:ext cx="80700" cy="1526144"/>
              <a:chOff x="1421567" y="1179665"/>
              <a:chExt cx="80700" cy="1526144"/>
            </a:xfrm>
          </p:grpSpPr>
          <p:sp>
            <p:nvSpPr>
              <p:cNvPr id="11863" name="Google Shape;11863;p63"/>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3"/>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3"/>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3"/>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3"/>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3"/>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3"/>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3"/>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3"/>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3"/>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3" name="Google Shape;11873;p63"/>
            <p:cNvGrpSpPr/>
            <p:nvPr/>
          </p:nvGrpSpPr>
          <p:grpSpPr>
            <a:xfrm>
              <a:off x="1592327" y="1179665"/>
              <a:ext cx="80700" cy="1526144"/>
              <a:chOff x="1592327" y="1179665"/>
              <a:chExt cx="80700" cy="1526144"/>
            </a:xfrm>
          </p:grpSpPr>
          <p:sp>
            <p:nvSpPr>
              <p:cNvPr id="11874" name="Google Shape;11874;p63"/>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3"/>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63"/>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3"/>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3"/>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3"/>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3"/>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3"/>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3"/>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3"/>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4" name="Google Shape;11884;p63"/>
            <p:cNvGrpSpPr/>
            <p:nvPr/>
          </p:nvGrpSpPr>
          <p:grpSpPr>
            <a:xfrm>
              <a:off x="1766187" y="1179665"/>
              <a:ext cx="80700" cy="1526144"/>
              <a:chOff x="1766187" y="1179665"/>
              <a:chExt cx="80700" cy="1526144"/>
            </a:xfrm>
          </p:grpSpPr>
          <p:sp>
            <p:nvSpPr>
              <p:cNvPr id="11885" name="Google Shape;11885;p63"/>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3"/>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63"/>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63"/>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3"/>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3"/>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3"/>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3"/>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3"/>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3"/>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5" name="Google Shape;11895;p63"/>
            <p:cNvGrpSpPr/>
            <p:nvPr/>
          </p:nvGrpSpPr>
          <p:grpSpPr>
            <a:xfrm>
              <a:off x="1936935" y="1179665"/>
              <a:ext cx="80700" cy="1526144"/>
              <a:chOff x="1936935" y="1179665"/>
              <a:chExt cx="80700" cy="1526144"/>
            </a:xfrm>
          </p:grpSpPr>
          <p:sp>
            <p:nvSpPr>
              <p:cNvPr id="11896" name="Google Shape;11896;p63"/>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3"/>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3"/>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3"/>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3"/>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3"/>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3"/>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3"/>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3"/>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3"/>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6" name="Google Shape;11906;p63"/>
            <p:cNvGrpSpPr/>
            <p:nvPr/>
          </p:nvGrpSpPr>
          <p:grpSpPr>
            <a:xfrm>
              <a:off x="2110795" y="1179665"/>
              <a:ext cx="80700" cy="1526144"/>
              <a:chOff x="2110795" y="1179665"/>
              <a:chExt cx="80700" cy="1526144"/>
            </a:xfrm>
          </p:grpSpPr>
          <p:sp>
            <p:nvSpPr>
              <p:cNvPr id="11907" name="Google Shape;11907;p63"/>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3"/>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3"/>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3"/>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63"/>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3"/>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3"/>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3"/>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3"/>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63"/>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7" name="Google Shape;11917;p63"/>
            <p:cNvGrpSpPr/>
            <p:nvPr/>
          </p:nvGrpSpPr>
          <p:grpSpPr>
            <a:xfrm>
              <a:off x="2284655" y="1179665"/>
              <a:ext cx="80700" cy="1526144"/>
              <a:chOff x="2284655" y="1179665"/>
              <a:chExt cx="80700" cy="1526144"/>
            </a:xfrm>
          </p:grpSpPr>
          <p:sp>
            <p:nvSpPr>
              <p:cNvPr id="11918" name="Google Shape;11918;p63"/>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3"/>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63"/>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3"/>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3"/>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3"/>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3"/>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3"/>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3"/>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63"/>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28" name="Google Shape;11928;p63"/>
          <p:cNvGrpSpPr/>
          <p:nvPr/>
        </p:nvGrpSpPr>
        <p:grpSpPr>
          <a:xfrm>
            <a:off x="2611692" y="986753"/>
            <a:ext cx="1364248" cy="1102133"/>
            <a:chOff x="2623904" y="1198803"/>
            <a:chExt cx="1364248" cy="1102133"/>
          </a:xfrm>
        </p:grpSpPr>
        <p:grpSp>
          <p:nvGrpSpPr>
            <p:cNvPr id="11929" name="Google Shape;11929;p63"/>
            <p:cNvGrpSpPr/>
            <p:nvPr/>
          </p:nvGrpSpPr>
          <p:grpSpPr>
            <a:xfrm>
              <a:off x="2623907" y="1198803"/>
              <a:ext cx="1364245" cy="273000"/>
              <a:chOff x="2623907" y="1198803"/>
              <a:chExt cx="1364245" cy="273000"/>
            </a:xfrm>
          </p:grpSpPr>
          <p:sp>
            <p:nvSpPr>
              <p:cNvPr id="11930" name="Google Shape;11930;p63"/>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3"/>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3"/>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3"/>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3"/>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5" name="Google Shape;11935;p63"/>
            <p:cNvGrpSpPr/>
            <p:nvPr/>
          </p:nvGrpSpPr>
          <p:grpSpPr>
            <a:xfrm>
              <a:off x="2623904" y="1476964"/>
              <a:ext cx="1364245" cy="273000"/>
              <a:chOff x="2623904" y="1476964"/>
              <a:chExt cx="1364245" cy="273000"/>
            </a:xfrm>
          </p:grpSpPr>
          <p:sp>
            <p:nvSpPr>
              <p:cNvPr id="11936" name="Google Shape;11936;p63"/>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3"/>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3"/>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3"/>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3"/>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1" name="Google Shape;11941;p63"/>
            <p:cNvGrpSpPr/>
            <p:nvPr/>
          </p:nvGrpSpPr>
          <p:grpSpPr>
            <a:xfrm>
              <a:off x="2623907" y="1749775"/>
              <a:ext cx="1364245" cy="273000"/>
              <a:chOff x="2623907" y="1749775"/>
              <a:chExt cx="1364245" cy="273000"/>
            </a:xfrm>
          </p:grpSpPr>
          <p:sp>
            <p:nvSpPr>
              <p:cNvPr id="11942" name="Google Shape;11942;p63"/>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3"/>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63"/>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3"/>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3"/>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7" name="Google Shape;11947;p63"/>
            <p:cNvGrpSpPr/>
            <p:nvPr/>
          </p:nvGrpSpPr>
          <p:grpSpPr>
            <a:xfrm>
              <a:off x="2623904" y="2027936"/>
              <a:ext cx="1364245" cy="273000"/>
              <a:chOff x="2623904" y="2027936"/>
              <a:chExt cx="1364245" cy="273000"/>
            </a:xfrm>
          </p:grpSpPr>
          <p:sp>
            <p:nvSpPr>
              <p:cNvPr id="11948" name="Google Shape;11948;p63"/>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3"/>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3"/>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3"/>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3"/>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53" name="Google Shape;11953;p63"/>
          <p:cNvGrpSpPr/>
          <p:nvPr/>
        </p:nvGrpSpPr>
        <p:grpSpPr>
          <a:xfrm>
            <a:off x="2601153" y="2445826"/>
            <a:ext cx="1387541" cy="159124"/>
            <a:chOff x="3200660" y="2180272"/>
            <a:chExt cx="2563824" cy="378237"/>
          </a:xfrm>
        </p:grpSpPr>
        <p:sp>
          <p:nvSpPr>
            <p:cNvPr id="11954" name="Google Shape;11954;p63"/>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3"/>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3"/>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3"/>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3"/>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3"/>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3"/>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3"/>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3"/>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3"/>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3"/>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3"/>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63"/>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63"/>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3"/>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3"/>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3"/>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3"/>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2" name="Google Shape;11972;p63"/>
          <p:cNvGrpSpPr/>
          <p:nvPr/>
        </p:nvGrpSpPr>
        <p:grpSpPr>
          <a:xfrm>
            <a:off x="2597677" y="2723590"/>
            <a:ext cx="1390502" cy="159625"/>
            <a:chOff x="3530150" y="2790075"/>
            <a:chExt cx="1962600" cy="225300"/>
          </a:xfrm>
        </p:grpSpPr>
        <p:sp>
          <p:nvSpPr>
            <p:cNvPr id="11973" name="Google Shape;11973;p63"/>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3"/>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5" name="Google Shape;11975;p63"/>
          <p:cNvGrpSpPr/>
          <p:nvPr/>
        </p:nvGrpSpPr>
        <p:grpSpPr>
          <a:xfrm>
            <a:off x="2597735" y="3001855"/>
            <a:ext cx="1411629" cy="154175"/>
            <a:chOff x="3558802" y="4011244"/>
            <a:chExt cx="1866000" cy="111600"/>
          </a:xfrm>
        </p:grpSpPr>
        <p:sp>
          <p:nvSpPr>
            <p:cNvPr id="11976" name="Google Shape;11976;p63"/>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3"/>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8" name="Google Shape;11978;p63"/>
          <p:cNvGrpSpPr/>
          <p:nvPr/>
        </p:nvGrpSpPr>
        <p:grpSpPr>
          <a:xfrm>
            <a:off x="2598023" y="2207425"/>
            <a:ext cx="1383503" cy="119761"/>
            <a:chOff x="3465975" y="2270258"/>
            <a:chExt cx="1986364" cy="171947"/>
          </a:xfrm>
        </p:grpSpPr>
        <p:sp>
          <p:nvSpPr>
            <p:cNvPr id="11979" name="Google Shape;11979;p63"/>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3"/>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3"/>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3"/>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3"/>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63"/>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3"/>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3"/>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7" name="Google Shape;11987;p63"/>
          <p:cNvGrpSpPr/>
          <p:nvPr/>
        </p:nvGrpSpPr>
        <p:grpSpPr>
          <a:xfrm>
            <a:off x="2609030" y="3571198"/>
            <a:ext cx="1369531" cy="195460"/>
            <a:chOff x="723300" y="4253549"/>
            <a:chExt cx="2276482" cy="324900"/>
          </a:xfrm>
        </p:grpSpPr>
        <p:sp>
          <p:nvSpPr>
            <p:cNvPr id="11988" name="Google Shape;11988;p63"/>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3"/>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3"/>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3"/>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3"/>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3" name="Google Shape;11993;p63"/>
          <p:cNvGrpSpPr/>
          <p:nvPr/>
        </p:nvGrpSpPr>
        <p:grpSpPr>
          <a:xfrm>
            <a:off x="2598591" y="3272439"/>
            <a:ext cx="1389066" cy="180119"/>
            <a:chOff x="705948" y="3788465"/>
            <a:chExt cx="2308953" cy="299400"/>
          </a:xfrm>
        </p:grpSpPr>
        <p:sp>
          <p:nvSpPr>
            <p:cNvPr id="11994" name="Google Shape;11994;p63"/>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3"/>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3"/>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3"/>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3"/>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9" name="Google Shape;11999;p63"/>
          <p:cNvGrpSpPr/>
          <p:nvPr/>
        </p:nvGrpSpPr>
        <p:grpSpPr>
          <a:xfrm>
            <a:off x="4195581" y="1876393"/>
            <a:ext cx="1433821" cy="191501"/>
            <a:chOff x="4273350" y="2088443"/>
            <a:chExt cx="1433821" cy="191501"/>
          </a:xfrm>
        </p:grpSpPr>
        <p:grpSp>
          <p:nvGrpSpPr>
            <p:cNvPr id="12000" name="Google Shape;12000;p63"/>
            <p:cNvGrpSpPr/>
            <p:nvPr/>
          </p:nvGrpSpPr>
          <p:grpSpPr>
            <a:xfrm>
              <a:off x="4273350" y="2088443"/>
              <a:ext cx="1433821" cy="0"/>
              <a:chOff x="5224975" y="2962250"/>
              <a:chExt cx="1544400" cy="0"/>
            </a:xfrm>
          </p:grpSpPr>
          <p:cxnSp>
            <p:nvCxnSpPr>
              <p:cNvPr id="12001" name="Google Shape;12001;p63"/>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12002" name="Google Shape;12002;p63"/>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12003" name="Google Shape;12003;p63"/>
            <p:cNvGrpSpPr/>
            <p:nvPr/>
          </p:nvGrpSpPr>
          <p:grpSpPr>
            <a:xfrm>
              <a:off x="4273350" y="2279944"/>
              <a:ext cx="1433821" cy="0"/>
              <a:chOff x="5224975" y="2962250"/>
              <a:chExt cx="1544400" cy="0"/>
            </a:xfrm>
          </p:grpSpPr>
          <p:cxnSp>
            <p:nvCxnSpPr>
              <p:cNvPr id="12004" name="Google Shape;12004;p63"/>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12005" name="Google Shape;12005;p63"/>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12006" name="Google Shape;12006;p63"/>
          <p:cNvGrpSpPr/>
          <p:nvPr/>
        </p:nvGrpSpPr>
        <p:grpSpPr>
          <a:xfrm>
            <a:off x="2646528" y="3885297"/>
            <a:ext cx="1304609" cy="294074"/>
            <a:chOff x="2658741" y="4097347"/>
            <a:chExt cx="1304609" cy="294074"/>
          </a:xfrm>
        </p:grpSpPr>
        <p:grpSp>
          <p:nvGrpSpPr>
            <p:cNvPr id="12007" name="Google Shape;12007;p63"/>
            <p:cNvGrpSpPr/>
            <p:nvPr/>
          </p:nvGrpSpPr>
          <p:grpSpPr>
            <a:xfrm>
              <a:off x="2658741" y="4097347"/>
              <a:ext cx="118572" cy="294074"/>
              <a:chOff x="3343310" y="4475555"/>
              <a:chExt cx="127717" cy="316753"/>
            </a:xfrm>
          </p:grpSpPr>
          <p:sp>
            <p:nvSpPr>
              <p:cNvPr id="12008" name="Google Shape;12008;p6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0" name="Google Shape;12010;p63"/>
            <p:cNvGrpSpPr/>
            <p:nvPr/>
          </p:nvGrpSpPr>
          <p:grpSpPr>
            <a:xfrm>
              <a:off x="3815519" y="4098388"/>
              <a:ext cx="147831" cy="291991"/>
              <a:chOff x="3527539" y="4476677"/>
              <a:chExt cx="159232" cy="314510"/>
            </a:xfrm>
          </p:grpSpPr>
          <p:sp>
            <p:nvSpPr>
              <p:cNvPr id="12011" name="Google Shape;12011;p6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3" name="Google Shape;12013;p63"/>
            <p:cNvGrpSpPr/>
            <p:nvPr/>
          </p:nvGrpSpPr>
          <p:grpSpPr>
            <a:xfrm>
              <a:off x="3511696" y="4098388"/>
              <a:ext cx="147831" cy="291991"/>
              <a:chOff x="3527539" y="4476677"/>
              <a:chExt cx="159232" cy="314510"/>
            </a:xfrm>
          </p:grpSpPr>
          <p:sp>
            <p:nvSpPr>
              <p:cNvPr id="12014" name="Google Shape;12014;p6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6" name="Google Shape;12016;p63"/>
            <p:cNvGrpSpPr/>
            <p:nvPr/>
          </p:nvGrpSpPr>
          <p:grpSpPr>
            <a:xfrm>
              <a:off x="3207874" y="4098388"/>
              <a:ext cx="147831" cy="291991"/>
              <a:chOff x="3527539" y="4476677"/>
              <a:chExt cx="159232" cy="314510"/>
            </a:xfrm>
          </p:grpSpPr>
          <p:sp>
            <p:nvSpPr>
              <p:cNvPr id="12017" name="Google Shape;12017;p6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9" name="Google Shape;12019;p63"/>
            <p:cNvGrpSpPr/>
            <p:nvPr/>
          </p:nvGrpSpPr>
          <p:grpSpPr>
            <a:xfrm>
              <a:off x="2933305" y="4097347"/>
              <a:ext cx="118572" cy="294074"/>
              <a:chOff x="3343310" y="4475555"/>
              <a:chExt cx="127717" cy="316753"/>
            </a:xfrm>
          </p:grpSpPr>
          <p:sp>
            <p:nvSpPr>
              <p:cNvPr id="12020" name="Google Shape;12020;p6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22" name="Google Shape;12022;p63"/>
          <p:cNvGrpSpPr/>
          <p:nvPr/>
        </p:nvGrpSpPr>
        <p:grpSpPr>
          <a:xfrm>
            <a:off x="4197136" y="963991"/>
            <a:ext cx="1430711" cy="751237"/>
            <a:chOff x="5159450" y="1919950"/>
            <a:chExt cx="1541050" cy="862500"/>
          </a:xfrm>
        </p:grpSpPr>
        <p:sp>
          <p:nvSpPr>
            <p:cNvPr id="12023" name="Google Shape;12023;p63"/>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2024" name="Google Shape;12024;p63"/>
            <p:cNvGrpSpPr/>
            <p:nvPr/>
          </p:nvGrpSpPr>
          <p:grpSpPr>
            <a:xfrm>
              <a:off x="5159450" y="1919950"/>
              <a:ext cx="1541050" cy="862500"/>
              <a:chOff x="5159450" y="1919950"/>
              <a:chExt cx="1541050" cy="862500"/>
            </a:xfrm>
          </p:grpSpPr>
          <p:cxnSp>
            <p:nvCxnSpPr>
              <p:cNvPr id="12025" name="Google Shape;12025;p63"/>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2026" name="Google Shape;12026;p63"/>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2027" name="Google Shape;12027;p63"/>
          <p:cNvGrpSpPr/>
          <p:nvPr/>
        </p:nvGrpSpPr>
        <p:grpSpPr>
          <a:xfrm>
            <a:off x="4245274" y="2227761"/>
            <a:ext cx="1334436" cy="967914"/>
            <a:chOff x="4294923" y="2439811"/>
            <a:chExt cx="1334436" cy="967914"/>
          </a:xfrm>
        </p:grpSpPr>
        <p:grpSp>
          <p:nvGrpSpPr>
            <p:cNvPr id="12028" name="Google Shape;12028;p63"/>
            <p:cNvGrpSpPr/>
            <p:nvPr/>
          </p:nvGrpSpPr>
          <p:grpSpPr>
            <a:xfrm>
              <a:off x="4960455" y="2469658"/>
              <a:ext cx="668904" cy="885524"/>
              <a:chOff x="4960455" y="2469658"/>
              <a:chExt cx="668904" cy="885524"/>
            </a:xfrm>
          </p:grpSpPr>
          <p:sp>
            <p:nvSpPr>
              <p:cNvPr id="12029" name="Google Shape;12029;p63"/>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3"/>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3"/>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3"/>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3"/>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3"/>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5" name="Google Shape;12035;p63"/>
            <p:cNvGrpSpPr/>
            <p:nvPr/>
          </p:nvGrpSpPr>
          <p:grpSpPr>
            <a:xfrm>
              <a:off x="4294923" y="2469658"/>
              <a:ext cx="668951" cy="885524"/>
              <a:chOff x="4294923" y="2469658"/>
              <a:chExt cx="668951" cy="885524"/>
            </a:xfrm>
          </p:grpSpPr>
          <p:sp>
            <p:nvSpPr>
              <p:cNvPr id="12036" name="Google Shape;12036;p63"/>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3"/>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3"/>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3"/>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3"/>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3"/>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42" name="Google Shape;12042;p63"/>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3" name="Google Shape;12043;p63"/>
          <p:cNvGrpSpPr/>
          <p:nvPr/>
        </p:nvGrpSpPr>
        <p:grpSpPr>
          <a:xfrm>
            <a:off x="4231477" y="3282206"/>
            <a:ext cx="1430949" cy="897289"/>
            <a:chOff x="4351371" y="3547942"/>
            <a:chExt cx="1345130" cy="843475"/>
          </a:xfrm>
        </p:grpSpPr>
        <p:grpSp>
          <p:nvGrpSpPr>
            <p:cNvPr id="12044" name="Google Shape;12044;p63"/>
            <p:cNvGrpSpPr/>
            <p:nvPr/>
          </p:nvGrpSpPr>
          <p:grpSpPr>
            <a:xfrm>
              <a:off x="4351371" y="4209917"/>
              <a:ext cx="1345130" cy="181500"/>
              <a:chOff x="4351371" y="4209917"/>
              <a:chExt cx="1345130" cy="181500"/>
            </a:xfrm>
          </p:grpSpPr>
          <p:sp>
            <p:nvSpPr>
              <p:cNvPr id="12045" name="Google Shape;12045;p63"/>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46" name="Google Shape;12046;p63"/>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12047" name="Google Shape;12047;p63"/>
            <p:cNvGrpSpPr/>
            <p:nvPr/>
          </p:nvGrpSpPr>
          <p:grpSpPr>
            <a:xfrm>
              <a:off x="4403010" y="3985221"/>
              <a:ext cx="1109518" cy="181500"/>
              <a:chOff x="4403010" y="3985221"/>
              <a:chExt cx="1109518" cy="181500"/>
            </a:xfrm>
          </p:grpSpPr>
          <p:sp>
            <p:nvSpPr>
              <p:cNvPr id="12048" name="Google Shape;12048;p63"/>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49" name="Google Shape;12049;p63"/>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12050" name="Google Shape;12050;p63"/>
            <p:cNvGrpSpPr/>
            <p:nvPr/>
          </p:nvGrpSpPr>
          <p:grpSpPr>
            <a:xfrm>
              <a:off x="4618704" y="3766582"/>
              <a:ext cx="807858" cy="181500"/>
              <a:chOff x="4618704" y="3766582"/>
              <a:chExt cx="807858" cy="181500"/>
            </a:xfrm>
          </p:grpSpPr>
          <p:sp>
            <p:nvSpPr>
              <p:cNvPr id="12051" name="Google Shape;12051;p63"/>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52" name="Google Shape;12052;p63"/>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12053" name="Google Shape;12053;p63"/>
            <p:cNvGrpSpPr/>
            <p:nvPr/>
          </p:nvGrpSpPr>
          <p:grpSpPr>
            <a:xfrm>
              <a:off x="4735238" y="3547942"/>
              <a:ext cx="462839" cy="181500"/>
              <a:chOff x="4735238" y="3547942"/>
              <a:chExt cx="462839" cy="181500"/>
            </a:xfrm>
          </p:grpSpPr>
          <p:sp>
            <p:nvSpPr>
              <p:cNvPr id="12054" name="Google Shape;12054;p63"/>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55" name="Google Shape;12055;p63"/>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12056" name="Google Shape;12056;p63"/>
          <p:cNvGrpSpPr/>
          <p:nvPr/>
        </p:nvGrpSpPr>
        <p:grpSpPr>
          <a:xfrm>
            <a:off x="7407835" y="2217530"/>
            <a:ext cx="1020955" cy="928853"/>
            <a:chOff x="926675" y="238125"/>
            <a:chExt cx="5755100" cy="5232975"/>
          </a:xfrm>
        </p:grpSpPr>
        <p:sp>
          <p:nvSpPr>
            <p:cNvPr id="12057" name="Google Shape;12057;p63"/>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3"/>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3"/>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3"/>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1" name="Google Shape;12061;p63"/>
          <p:cNvGrpSpPr/>
          <p:nvPr/>
        </p:nvGrpSpPr>
        <p:grpSpPr>
          <a:xfrm>
            <a:off x="715208" y="2616265"/>
            <a:ext cx="1695374" cy="1560837"/>
            <a:chOff x="727421" y="2828315"/>
            <a:chExt cx="1695374" cy="1560837"/>
          </a:xfrm>
        </p:grpSpPr>
        <p:grpSp>
          <p:nvGrpSpPr>
            <p:cNvPr id="12062" name="Google Shape;12062;p63"/>
            <p:cNvGrpSpPr/>
            <p:nvPr/>
          </p:nvGrpSpPr>
          <p:grpSpPr>
            <a:xfrm>
              <a:off x="727421" y="2828315"/>
              <a:ext cx="1695374" cy="1560837"/>
              <a:chOff x="734799" y="2782450"/>
              <a:chExt cx="1571100" cy="1577400"/>
            </a:xfrm>
          </p:grpSpPr>
          <p:cxnSp>
            <p:nvCxnSpPr>
              <p:cNvPr id="12063" name="Google Shape;12063;p63"/>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2064" name="Google Shape;12064;p63"/>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2065" name="Google Shape;12065;p63"/>
            <p:cNvGrpSpPr/>
            <p:nvPr/>
          </p:nvGrpSpPr>
          <p:grpSpPr>
            <a:xfrm>
              <a:off x="819108" y="2882501"/>
              <a:ext cx="1556791" cy="1426186"/>
              <a:chOff x="819108" y="2882501"/>
              <a:chExt cx="1556791" cy="1426186"/>
            </a:xfrm>
          </p:grpSpPr>
          <p:grpSp>
            <p:nvGrpSpPr>
              <p:cNvPr id="12066" name="Google Shape;12066;p63"/>
              <p:cNvGrpSpPr/>
              <p:nvPr/>
            </p:nvGrpSpPr>
            <p:grpSpPr>
              <a:xfrm>
                <a:off x="819108" y="2882501"/>
                <a:ext cx="103104" cy="1426186"/>
                <a:chOff x="4674013" y="3100904"/>
                <a:chExt cx="122758" cy="1698043"/>
              </a:xfrm>
            </p:grpSpPr>
            <p:sp>
              <p:nvSpPr>
                <p:cNvPr id="12067" name="Google Shape;12067;p63"/>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3"/>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3"/>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3"/>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3"/>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3"/>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3"/>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4" name="Google Shape;12074;p63"/>
              <p:cNvGrpSpPr/>
              <p:nvPr/>
            </p:nvGrpSpPr>
            <p:grpSpPr>
              <a:xfrm>
                <a:off x="1062475" y="2882501"/>
                <a:ext cx="103104" cy="1426186"/>
                <a:chOff x="4940438" y="3100904"/>
                <a:chExt cx="122758" cy="1698043"/>
              </a:xfrm>
            </p:grpSpPr>
            <p:sp>
              <p:nvSpPr>
                <p:cNvPr id="12075" name="Google Shape;12075;p63"/>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3"/>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3"/>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3"/>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3"/>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3"/>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3"/>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2" name="Google Shape;12082;p63"/>
              <p:cNvGrpSpPr/>
              <p:nvPr/>
            </p:nvGrpSpPr>
            <p:grpSpPr>
              <a:xfrm>
                <a:off x="1299324" y="2882501"/>
                <a:ext cx="103104" cy="1426186"/>
                <a:chOff x="5206863" y="3100904"/>
                <a:chExt cx="122758" cy="1698043"/>
              </a:xfrm>
            </p:grpSpPr>
            <p:sp>
              <p:nvSpPr>
                <p:cNvPr id="12083" name="Google Shape;12083;p6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6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0" name="Google Shape;12090;p63"/>
              <p:cNvGrpSpPr/>
              <p:nvPr/>
            </p:nvGrpSpPr>
            <p:grpSpPr>
              <a:xfrm>
                <a:off x="1786057" y="2882501"/>
                <a:ext cx="103104" cy="1426186"/>
                <a:chOff x="6006138" y="3143629"/>
                <a:chExt cx="122758" cy="1698043"/>
              </a:xfrm>
            </p:grpSpPr>
            <p:sp>
              <p:nvSpPr>
                <p:cNvPr id="12091" name="Google Shape;12091;p6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8" name="Google Shape;12098;p63"/>
              <p:cNvGrpSpPr/>
              <p:nvPr/>
            </p:nvGrpSpPr>
            <p:grpSpPr>
              <a:xfrm>
                <a:off x="2029422" y="2882501"/>
                <a:ext cx="103104" cy="1426186"/>
                <a:chOff x="6805413" y="3100904"/>
                <a:chExt cx="122758" cy="1698043"/>
              </a:xfrm>
            </p:grpSpPr>
            <p:sp>
              <p:nvSpPr>
                <p:cNvPr id="12099" name="Google Shape;12099;p63"/>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3"/>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3"/>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3"/>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3"/>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3"/>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3"/>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6" name="Google Shape;12106;p63"/>
              <p:cNvGrpSpPr/>
              <p:nvPr/>
            </p:nvGrpSpPr>
            <p:grpSpPr>
              <a:xfrm>
                <a:off x="2272795" y="2882501"/>
                <a:ext cx="103104" cy="1426186"/>
                <a:chOff x="5206863" y="3100904"/>
                <a:chExt cx="122758" cy="1698043"/>
              </a:xfrm>
            </p:grpSpPr>
            <p:sp>
              <p:nvSpPr>
                <p:cNvPr id="12107" name="Google Shape;12107;p6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6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4" name="Google Shape;12114;p63"/>
              <p:cNvGrpSpPr/>
              <p:nvPr/>
            </p:nvGrpSpPr>
            <p:grpSpPr>
              <a:xfrm>
                <a:off x="1542694" y="2882501"/>
                <a:ext cx="103104" cy="1426186"/>
                <a:chOff x="6006138" y="3143629"/>
                <a:chExt cx="122758" cy="1698043"/>
              </a:xfrm>
            </p:grpSpPr>
            <p:sp>
              <p:nvSpPr>
                <p:cNvPr id="12115" name="Google Shape;12115;p6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6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122" name="Google Shape;12122;p63"/>
          <p:cNvGrpSpPr/>
          <p:nvPr/>
        </p:nvGrpSpPr>
        <p:grpSpPr>
          <a:xfrm>
            <a:off x="5671259" y="3305987"/>
            <a:ext cx="2749952" cy="870677"/>
            <a:chOff x="238125" y="1725700"/>
            <a:chExt cx="7139025" cy="2260325"/>
          </a:xfrm>
        </p:grpSpPr>
        <p:sp>
          <p:nvSpPr>
            <p:cNvPr id="12123" name="Google Shape;12123;p63"/>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3"/>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3"/>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3"/>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63"/>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3"/>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3"/>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3"/>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63"/>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63"/>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3" name="Google Shape;12133;p63"/>
          <p:cNvGrpSpPr/>
          <p:nvPr/>
        </p:nvGrpSpPr>
        <p:grpSpPr>
          <a:xfrm>
            <a:off x="5941423" y="2247733"/>
            <a:ext cx="1105452" cy="916747"/>
            <a:chOff x="5249100" y="1210600"/>
            <a:chExt cx="3502700" cy="2904775"/>
          </a:xfrm>
        </p:grpSpPr>
        <p:sp>
          <p:nvSpPr>
            <p:cNvPr id="12134" name="Google Shape;12134;p63"/>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3"/>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3"/>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3"/>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138" name="Google Shape;12138;p63"/>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12139" name="Google Shape;12139;p63"/>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12140" name="Google Shape;12140;p63"/>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12141" name="Google Shape;12141;p63"/>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12142" name="Google Shape;12142;p63"/>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3" name="Google Shape;12143;p63"/>
          <p:cNvGrpSpPr/>
          <p:nvPr/>
        </p:nvGrpSpPr>
        <p:grpSpPr>
          <a:xfrm>
            <a:off x="7123971" y="967151"/>
            <a:ext cx="1304650" cy="1124856"/>
            <a:chOff x="7287122" y="1165658"/>
            <a:chExt cx="1219413" cy="1051365"/>
          </a:xfrm>
        </p:grpSpPr>
        <p:grpSp>
          <p:nvGrpSpPr>
            <p:cNvPr id="12144" name="Google Shape;12144;p63"/>
            <p:cNvGrpSpPr/>
            <p:nvPr/>
          </p:nvGrpSpPr>
          <p:grpSpPr>
            <a:xfrm>
              <a:off x="7287122" y="1969723"/>
              <a:ext cx="1219413" cy="247300"/>
              <a:chOff x="7287122" y="1969723"/>
              <a:chExt cx="1219413" cy="247300"/>
            </a:xfrm>
          </p:grpSpPr>
          <p:sp>
            <p:nvSpPr>
              <p:cNvPr id="12145" name="Google Shape;12145;p63"/>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46" name="Google Shape;12146;p63"/>
              <p:cNvGrpSpPr/>
              <p:nvPr/>
            </p:nvGrpSpPr>
            <p:grpSpPr>
              <a:xfrm>
                <a:off x="7287122" y="2063892"/>
                <a:ext cx="1151753" cy="73428"/>
                <a:chOff x="7287122" y="2063892"/>
                <a:chExt cx="1151753" cy="73428"/>
              </a:xfrm>
            </p:grpSpPr>
            <p:sp>
              <p:nvSpPr>
                <p:cNvPr id="12147" name="Google Shape;12147;p63"/>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148" name="Google Shape;12148;p63"/>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2149" name="Google Shape;12149;p63"/>
            <p:cNvGrpSpPr/>
            <p:nvPr/>
          </p:nvGrpSpPr>
          <p:grpSpPr>
            <a:xfrm>
              <a:off x="7287122" y="1712201"/>
              <a:ext cx="1219403" cy="246767"/>
              <a:chOff x="7287122" y="1712201"/>
              <a:chExt cx="1219403" cy="246767"/>
            </a:xfrm>
          </p:grpSpPr>
          <p:sp>
            <p:nvSpPr>
              <p:cNvPr id="12150" name="Google Shape;12150;p63"/>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1" name="Google Shape;12151;p63"/>
              <p:cNvGrpSpPr/>
              <p:nvPr/>
            </p:nvGrpSpPr>
            <p:grpSpPr>
              <a:xfrm>
                <a:off x="7287122" y="1842861"/>
                <a:ext cx="1005303" cy="73419"/>
                <a:chOff x="7287122" y="1842861"/>
                <a:chExt cx="1005303" cy="73419"/>
              </a:xfrm>
            </p:grpSpPr>
            <p:sp>
              <p:nvSpPr>
                <p:cNvPr id="12152" name="Google Shape;12152;p63"/>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153" name="Google Shape;12153;p63"/>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2154" name="Google Shape;12154;p63"/>
            <p:cNvGrpSpPr/>
            <p:nvPr/>
          </p:nvGrpSpPr>
          <p:grpSpPr>
            <a:xfrm>
              <a:off x="7287122" y="1447520"/>
              <a:ext cx="1219403" cy="286667"/>
              <a:chOff x="7287122" y="1447520"/>
              <a:chExt cx="1219403" cy="286667"/>
            </a:xfrm>
          </p:grpSpPr>
          <p:sp>
            <p:nvSpPr>
              <p:cNvPr id="12155" name="Google Shape;12155;p63"/>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6" name="Google Shape;12156;p63"/>
              <p:cNvGrpSpPr/>
              <p:nvPr/>
            </p:nvGrpSpPr>
            <p:grpSpPr>
              <a:xfrm>
                <a:off x="7287122" y="1581977"/>
                <a:ext cx="852803" cy="73428"/>
                <a:chOff x="7287122" y="1581977"/>
                <a:chExt cx="852803" cy="73428"/>
              </a:xfrm>
            </p:grpSpPr>
            <p:sp>
              <p:nvSpPr>
                <p:cNvPr id="12157" name="Google Shape;12157;p63"/>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158" name="Google Shape;12158;p63"/>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2159" name="Google Shape;12159;p63"/>
            <p:cNvGrpSpPr/>
            <p:nvPr/>
          </p:nvGrpSpPr>
          <p:grpSpPr>
            <a:xfrm>
              <a:off x="7287122" y="1165658"/>
              <a:ext cx="1219403" cy="344253"/>
              <a:chOff x="7287122" y="1165658"/>
              <a:chExt cx="1219403" cy="344253"/>
            </a:xfrm>
          </p:grpSpPr>
          <p:sp>
            <p:nvSpPr>
              <p:cNvPr id="12160" name="Google Shape;12160;p63"/>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61" name="Google Shape;12161;p63"/>
              <p:cNvGrpSpPr/>
              <p:nvPr/>
            </p:nvGrpSpPr>
            <p:grpSpPr>
              <a:xfrm>
                <a:off x="7287122" y="1341025"/>
                <a:ext cx="695703" cy="73419"/>
                <a:chOff x="7287122" y="1341025"/>
                <a:chExt cx="695703" cy="73419"/>
              </a:xfrm>
            </p:grpSpPr>
            <p:sp>
              <p:nvSpPr>
                <p:cNvPr id="12162" name="Google Shape;12162;p63"/>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163" name="Google Shape;12163;p63"/>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12164" name="Google Shape;12164;p63"/>
          <p:cNvGrpSpPr/>
          <p:nvPr/>
        </p:nvGrpSpPr>
        <p:grpSpPr>
          <a:xfrm>
            <a:off x="5790463" y="973174"/>
            <a:ext cx="1397729" cy="1098540"/>
            <a:chOff x="5900602" y="1193063"/>
            <a:chExt cx="1299851" cy="1021707"/>
          </a:xfrm>
        </p:grpSpPr>
        <p:grpSp>
          <p:nvGrpSpPr>
            <p:cNvPr id="12165" name="Google Shape;12165;p63"/>
            <p:cNvGrpSpPr/>
            <p:nvPr/>
          </p:nvGrpSpPr>
          <p:grpSpPr>
            <a:xfrm>
              <a:off x="6520337" y="1193063"/>
              <a:ext cx="341815" cy="799959"/>
              <a:chOff x="6520337" y="1193063"/>
              <a:chExt cx="341815" cy="799959"/>
            </a:xfrm>
          </p:grpSpPr>
          <p:grpSp>
            <p:nvGrpSpPr>
              <p:cNvPr id="12166" name="Google Shape;12166;p63"/>
              <p:cNvGrpSpPr/>
              <p:nvPr/>
            </p:nvGrpSpPr>
            <p:grpSpPr>
              <a:xfrm>
                <a:off x="6520337" y="1589527"/>
                <a:ext cx="213950" cy="403494"/>
                <a:chOff x="6520337" y="1589527"/>
                <a:chExt cx="213950" cy="403494"/>
              </a:xfrm>
            </p:grpSpPr>
            <p:sp>
              <p:nvSpPr>
                <p:cNvPr id="12167" name="Google Shape;12167;p63"/>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3"/>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9" name="Google Shape;12169;p63"/>
              <p:cNvGrpSpPr/>
              <p:nvPr/>
            </p:nvGrpSpPr>
            <p:grpSpPr>
              <a:xfrm>
                <a:off x="6577204" y="1193063"/>
                <a:ext cx="284947" cy="464512"/>
                <a:chOff x="6577204" y="1193063"/>
                <a:chExt cx="284947" cy="464512"/>
              </a:xfrm>
            </p:grpSpPr>
            <p:sp>
              <p:nvSpPr>
                <p:cNvPr id="12170" name="Google Shape;12170;p63"/>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171" name="Google Shape;12171;p63"/>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12172" name="Google Shape;12172;p63"/>
            <p:cNvGrpSpPr/>
            <p:nvPr/>
          </p:nvGrpSpPr>
          <p:grpSpPr>
            <a:xfrm>
              <a:off x="6238903" y="1193063"/>
              <a:ext cx="300475" cy="900152"/>
              <a:chOff x="6238903" y="1193063"/>
              <a:chExt cx="300475" cy="900152"/>
            </a:xfrm>
          </p:grpSpPr>
          <p:grpSp>
            <p:nvGrpSpPr>
              <p:cNvPr id="12173" name="Google Shape;12173;p63"/>
              <p:cNvGrpSpPr/>
              <p:nvPr/>
            </p:nvGrpSpPr>
            <p:grpSpPr>
              <a:xfrm>
                <a:off x="6290865" y="1489315"/>
                <a:ext cx="248514" cy="603900"/>
                <a:chOff x="6290865" y="1489315"/>
                <a:chExt cx="248514" cy="603900"/>
              </a:xfrm>
            </p:grpSpPr>
            <p:sp>
              <p:nvSpPr>
                <p:cNvPr id="12174" name="Google Shape;12174;p63"/>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3"/>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6" name="Google Shape;12176;p63"/>
              <p:cNvGrpSpPr/>
              <p:nvPr/>
            </p:nvGrpSpPr>
            <p:grpSpPr>
              <a:xfrm>
                <a:off x="6238903" y="1193063"/>
                <a:ext cx="284947" cy="333087"/>
                <a:chOff x="6238903" y="1193063"/>
                <a:chExt cx="284947" cy="333087"/>
              </a:xfrm>
            </p:grpSpPr>
            <p:sp>
              <p:nvSpPr>
                <p:cNvPr id="12177" name="Google Shape;12177;p63"/>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178" name="Google Shape;12178;p63"/>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12179" name="Google Shape;12179;p63"/>
            <p:cNvGrpSpPr/>
            <p:nvPr/>
          </p:nvGrpSpPr>
          <p:grpSpPr>
            <a:xfrm>
              <a:off x="5900602" y="1193063"/>
              <a:ext cx="444345" cy="1021707"/>
              <a:chOff x="5900602" y="1193063"/>
              <a:chExt cx="444345" cy="1021707"/>
            </a:xfrm>
          </p:grpSpPr>
          <p:grpSp>
            <p:nvGrpSpPr>
              <p:cNvPr id="12180" name="Google Shape;12180;p63"/>
              <p:cNvGrpSpPr/>
              <p:nvPr/>
            </p:nvGrpSpPr>
            <p:grpSpPr>
              <a:xfrm>
                <a:off x="6046501" y="1367785"/>
                <a:ext cx="298446" cy="846986"/>
                <a:chOff x="6046501" y="1367785"/>
                <a:chExt cx="298446" cy="846986"/>
              </a:xfrm>
            </p:grpSpPr>
            <p:sp>
              <p:nvSpPr>
                <p:cNvPr id="12181" name="Google Shape;12181;p63"/>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63"/>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63"/>
              <p:cNvGrpSpPr/>
              <p:nvPr/>
            </p:nvGrpSpPr>
            <p:grpSpPr>
              <a:xfrm>
                <a:off x="5900602" y="1193063"/>
                <a:ext cx="284947" cy="182312"/>
                <a:chOff x="5900602" y="1193063"/>
                <a:chExt cx="284947" cy="182312"/>
              </a:xfrm>
            </p:grpSpPr>
            <p:sp>
              <p:nvSpPr>
                <p:cNvPr id="12184" name="Google Shape;12184;p63"/>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185" name="Google Shape;12185;p63"/>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12186" name="Google Shape;12186;p63"/>
            <p:cNvGrpSpPr/>
            <p:nvPr/>
          </p:nvGrpSpPr>
          <p:grpSpPr>
            <a:xfrm>
              <a:off x="6738300" y="1193063"/>
              <a:ext cx="462153" cy="707634"/>
              <a:chOff x="6738300" y="1193063"/>
              <a:chExt cx="462153" cy="707634"/>
            </a:xfrm>
          </p:grpSpPr>
          <p:grpSp>
            <p:nvGrpSpPr>
              <p:cNvPr id="12187" name="Google Shape;12187;p63"/>
              <p:cNvGrpSpPr/>
              <p:nvPr/>
            </p:nvGrpSpPr>
            <p:grpSpPr>
              <a:xfrm>
                <a:off x="6915505" y="1193063"/>
                <a:ext cx="284947" cy="597387"/>
                <a:chOff x="6915505" y="1193063"/>
                <a:chExt cx="284947" cy="597387"/>
              </a:xfrm>
            </p:grpSpPr>
            <p:sp>
              <p:nvSpPr>
                <p:cNvPr id="12188" name="Google Shape;12188;p63"/>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189" name="Google Shape;12189;p63"/>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12190" name="Google Shape;12190;p63"/>
              <p:cNvGrpSpPr/>
              <p:nvPr/>
            </p:nvGrpSpPr>
            <p:grpSpPr>
              <a:xfrm>
                <a:off x="6738300" y="1684725"/>
                <a:ext cx="230066" cy="215971"/>
                <a:chOff x="6738300" y="1684725"/>
                <a:chExt cx="230066" cy="215971"/>
              </a:xfrm>
            </p:grpSpPr>
            <p:sp>
              <p:nvSpPr>
                <p:cNvPr id="12191" name="Google Shape;12191;p63"/>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3"/>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96"/>
        <p:cNvGrpSpPr/>
        <p:nvPr/>
      </p:nvGrpSpPr>
      <p:grpSpPr>
        <a:xfrm>
          <a:off x="0" y="0"/>
          <a:ext cx="0" cy="0"/>
          <a:chOff x="0" y="0"/>
          <a:chExt cx="0" cy="0"/>
        </a:xfrm>
      </p:grpSpPr>
      <p:grpSp>
        <p:nvGrpSpPr>
          <p:cNvPr id="12197" name="Google Shape;12197;p64"/>
          <p:cNvGrpSpPr/>
          <p:nvPr/>
        </p:nvGrpSpPr>
        <p:grpSpPr>
          <a:xfrm>
            <a:off x="829359" y="2307635"/>
            <a:ext cx="339235" cy="298186"/>
            <a:chOff x="898875" y="244725"/>
            <a:chExt cx="481800" cy="423500"/>
          </a:xfrm>
        </p:grpSpPr>
        <p:sp>
          <p:nvSpPr>
            <p:cNvPr id="12198" name="Google Shape;12198;p64"/>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99" name="Google Shape;12199;p64"/>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00" name="Google Shape;12200;p64"/>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01" name="Google Shape;12201;p64"/>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02" name="Google Shape;12202;p64"/>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03" name="Google Shape;12203;p64"/>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04" name="Google Shape;12204;p64"/>
          <p:cNvGrpSpPr/>
          <p:nvPr/>
        </p:nvGrpSpPr>
        <p:grpSpPr>
          <a:xfrm>
            <a:off x="1267741" y="2287103"/>
            <a:ext cx="298169" cy="339253"/>
            <a:chOff x="1529350" y="258825"/>
            <a:chExt cx="423475" cy="481825"/>
          </a:xfrm>
        </p:grpSpPr>
        <p:sp>
          <p:nvSpPr>
            <p:cNvPr id="12205" name="Google Shape;12205;p64"/>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06" name="Google Shape;12206;p64"/>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07" name="Google Shape;12207;p64"/>
          <p:cNvGrpSpPr/>
          <p:nvPr/>
        </p:nvGrpSpPr>
        <p:grpSpPr>
          <a:xfrm>
            <a:off x="1660716" y="2367273"/>
            <a:ext cx="340890" cy="178912"/>
            <a:chOff x="2084325" y="363300"/>
            <a:chExt cx="484150" cy="254100"/>
          </a:xfrm>
        </p:grpSpPr>
        <p:sp>
          <p:nvSpPr>
            <p:cNvPr id="12208" name="Google Shape;12208;p64"/>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09" name="Google Shape;12209;p64"/>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10" name="Google Shape;12210;p64"/>
          <p:cNvGrpSpPr/>
          <p:nvPr/>
        </p:nvGrpSpPr>
        <p:grpSpPr>
          <a:xfrm>
            <a:off x="2110011" y="2287102"/>
            <a:ext cx="298169" cy="339253"/>
            <a:chOff x="2707500" y="249400"/>
            <a:chExt cx="423475" cy="481825"/>
          </a:xfrm>
        </p:grpSpPr>
        <p:sp>
          <p:nvSpPr>
            <p:cNvPr id="12211" name="Google Shape;12211;p64"/>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12" name="Google Shape;12212;p64"/>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13" name="Google Shape;12213;p64"/>
          <p:cNvGrpSpPr/>
          <p:nvPr/>
        </p:nvGrpSpPr>
        <p:grpSpPr>
          <a:xfrm>
            <a:off x="2523626" y="2287428"/>
            <a:ext cx="305386" cy="338602"/>
            <a:chOff x="3300325" y="249875"/>
            <a:chExt cx="433725" cy="480900"/>
          </a:xfrm>
        </p:grpSpPr>
        <p:sp>
          <p:nvSpPr>
            <p:cNvPr id="12214" name="Google Shape;12214;p64"/>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15" name="Google Shape;12215;p64"/>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16" name="Google Shape;12216;p64"/>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17" name="Google Shape;12217;p64"/>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18" name="Google Shape;12218;p64"/>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19" name="Google Shape;12219;p64"/>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20" name="Google Shape;12220;p64"/>
          <p:cNvGrpSpPr/>
          <p:nvPr/>
        </p:nvGrpSpPr>
        <p:grpSpPr>
          <a:xfrm>
            <a:off x="2912712" y="2287349"/>
            <a:ext cx="352349" cy="338760"/>
            <a:chOff x="3854700" y="249750"/>
            <a:chExt cx="500425" cy="481125"/>
          </a:xfrm>
        </p:grpSpPr>
        <p:sp>
          <p:nvSpPr>
            <p:cNvPr id="12221" name="Google Shape;12221;p64"/>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22" name="Google Shape;12222;p64"/>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23" name="Google Shape;12223;p64"/>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24" name="Google Shape;12224;p64"/>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25" name="Google Shape;12225;p64"/>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26" name="Google Shape;12226;p64"/>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27" name="Google Shape;12227;p64"/>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28" name="Google Shape;12228;p64"/>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29" name="Google Shape;12229;p64"/>
          <p:cNvGrpSpPr/>
          <p:nvPr/>
        </p:nvGrpSpPr>
        <p:grpSpPr>
          <a:xfrm>
            <a:off x="3330701" y="2287349"/>
            <a:ext cx="352349" cy="338760"/>
            <a:chOff x="4447550" y="249750"/>
            <a:chExt cx="500425" cy="481125"/>
          </a:xfrm>
        </p:grpSpPr>
        <p:sp>
          <p:nvSpPr>
            <p:cNvPr id="12230" name="Google Shape;12230;p64"/>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31" name="Google Shape;12231;p64"/>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32" name="Google Shape;12232;p64"/>
          <p:cNvGrpSpPr/>
          <p:nvPr/>
        </p:nvGrpSpPr>
        <p:grpSpPr>
          <a:xfrm>
            <a:off x="3759902" y="2287102"/>
            <a:ext cx="339253" cy="339253"/>
            <a:chOff x="5049725" y="249400"/>
            <a:chExt cx="481825" cy="481825"/>
          </a:xfrm>
        </p:grpSpPr>
        <p:sp>
          <p:nvSpPr>
            <p:cNvPr id="12233" name="Google Shape;12233;p64"/>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34" name="Google Shape;12234;p64"/>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35" name="Google Shape;12235;p64"/>
          <p:cNvGrpSpPr/>
          <p:nvPr/>
        </p:nvGrpSpPr>
        <p:grpSpPr>
          <a:xfrm>
            <a:off x="4173843" y="2287102"/>
            <a:ext cx="339253" cy="339253"/>
            <a:chOff x="5660400" y="238125"/>
            <a:chExt cx="481825" cy="481825"/>
          </a:xfrm>
        </p:grpSpPr>
        <p:sp>
          <p:nvSpPr>
            <p:cNvPr id="12236" name="Google Shape;12236;p64"/>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37" name="Google Shape;12237;p64"/>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38" name="Google Shape;12238;p64"/>
          <p:cNvGrpSpPr/>
          <p:nvPr/>
        </p:nvGrpSpPr>
        <p:grpSpPr>
          <a:xfrm>
            <a:off x="4590529" y="2287102"/>
            <a:ext cx="339253" cy="339253"/>
            <a:chOff x="6235400" y="249400"/>
            <a:chExt cx="481825" cy="481825"/>
          </a:xfrm>
        </p:grpSpPr>
        <p:sp>
          <p:nvSpPr>
            <p:cNvPr id="12239" name="Google Shape;12239;p64"/>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40" name="Google Shape;12240;p64"/>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41" name="Google Shape;12241;p64"/>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42" name="Google Shape;12242;p64"/>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43" name="Google Shape;12243;p64"/>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44" name="Google Shape;12244;p64"/>
          <p:cNvGrpSpPr/>
          <p:nvPr/>
        </p:nvGrpSpPr>
        <p:grpSpPr>
          <a:xfrm>
            <a:off x="828875" y="2731810"/>
            <a:ext cx="340204" cy="298116"/>
            <a:chOff x="899850" y="871450"/>
            <a:chExt cx="483175" cy="423400"/>
          </a:xfrm>
        </p:grpSpPr>
        <p:sp>
          <p:nvSpPr>
            <p:cNvPr id="12245" name="Google Shape;12245;p64"/>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46" name="Google Shape;12246;p64"/>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47" name="Google Shape;12247;p64"/>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48" name="Google Shape;12248;p64"/>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249" name="Google Shape;12249;p64"/>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250" name="Google Shape;12250;p64"/>
          <p:cNvGrpSpPr/>
          <p:nvPr/>
        </p:nvGrpSpPr>
        <p:grpSpPr>
          <a:xfrm>
            <a:off x="1660875" y="2711232"/>
            <a:ext cx="340573" cy="339271"/>
            <a:chOff x="2085450" y="842250"/>
            <a:chExt cx="483700" cy="481850"/>
          </a:xfrm>
        </p:grpSpPr>
        <p:sp>
          <p:nvSpPr>
            <p:cNvPr id="12251" name="Google Shape;12251;p64"/>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52" name="Google Shape;12252;p64"/>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53" name="Google Shape;12253;p64"/>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54" name="Google Shape;12254;p64"/>
          <p:cNvGrpSpPr/>
          <p:nvPr/>
        </p:nvGrpSpPr>
        <p:grpSpPr>
          <a:xfrm>
            <a:off x="2089443" y="2711241"/>
            <a:ext cx="339306" cy="339253"/>
            <a:chOff x="2685825" y="840375"/>
            <a:chExt cx="481900" cy="481825"/>
          </a:xfrm>
        </p:grpSpPr>
        <p:sp>
          <p:nvSpPr>
            <p:cNvPr id="12255" name="Google Shape;12255;p64"/>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56" name="Google Shape;12256;p64"/>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57" name="Google Shape;12257;p64"/>
          <p:cNvGrpSpPr/>
          <p:nvPr/>
        </p:nvGrpSpPr>
        <p:grpSpPr>
          <a:xfrm>
            <a:off x="2501104" y="2710924"/>
            <a:ext cx="350431" cy="339887"/>
            <a:chOff x="3270675" y="841800"/>
            <a:chExt cx="497700" cy="482725"/>
          </a:xfrm>
        </p:grpSpPr>
        <p:sp>
          <p:nvSpPr>
            <p:cNvPr id="12258" name="Google Shape;12258;p64"/>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59" name="Google Shape;12259;p64"/>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60" name="Google Shape;12260;p64"/>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261" name="Google Shape;12261;p64"/>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262" name="Google Shape;12262;p64"/>
          <p:cNvGrpSpPr/>
          <p:nvPr/>
        </p:nvGrpSpPr>
        <p:grpSpPr>
          <a:xfrm>
            <a:off x="3337249" y="2731783"/>
            <a:ext cx="339253" cy="298169"/>
            <a:chOff x="4467200" y="877100"/>
            <a:chExt cx="481825" cy="423475"/>
          </a:xfrm>
        </p:grpSpPr>
        <p:sp>
          <p:nvSpPr>
            <p:cNvPr id="12263" name="Google Shape;12263;p64"/>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64" name="Google Shape;12264;p64"/>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65" name="Google Shape;12265;p64"/>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66" name="Google Shape;12266;p64"/>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67" name="Google Shape;12267;p64"/>
          <p:cNvGrpSpPr/>
          <p:nvPr/>
        </p:nvGrpSpPr>
        <p:grpSpPr>
          <a:xfrm>
            <a:off x="3752140" y="2711232"/>
            <a:ext cx="354778" cy="339271"/>
            <a:chOff x="5045500" y="842250"/>
            <a:chExt cx="503875" cy="481850"/>
          </a:xfrm>
        </p:grpSpPr>
        <p:sp>
          <p:nvSpPr>
            <p:cNvPr id="12268" name="Google Shape;12268;p64"/>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69" name="Google Shape;12269;p64"/>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70" name="Google Shape;12270;p64"/>
          <p:cNvGrpSpPr/>
          <p:nvPr/>
        </p:nvGrpSpPr>
        <p:grpSpPr>
          <a:xfrm>
            <a:off x="4174987" y="2737451"/>
            <a:ext cx="336965" cy="286833"/>
            <a:chOff x="5645200" y="879425"/>
            <a:chExt cx="478575" cy="407375"/>
          </a:xfrm>
        </p:grpSpPr>
        <p:sp>
          <p:nvSpPr>
            <p:cNvPr id="12271" name="Google Shape;12271;p64"/>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72" name="Google Shape;12272;p64"/>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73" name="Google Shape;12273;p64"/>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74" name="Google Shape;12274;p64"/>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75" name="Google Shape;12275;p64"/>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76" name="Google Shape;12276;p64"/>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77" name="Google Shape;12277;p64"/>
          <p:cNvGrpSpPr/>
          <p:nvPr/>
        </p:nvGrpSpPr>
        <p:grpSpPr>
          <a:xfrm>
            <a:off x="4611062" y="2711241"/>
            <a:ext cx="298186" cy="339253"/>
            <a:chOff x="6264525" y="842250"/>
            <a:chExt cx="423500" cy="481825"/>
          </a:xfrm>
        </p:grpSpPr>
        <p:sp>
          <p:nvSpPr>
            <p:cNvPr id="12278" name="Google Shape;12278;p64"/>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79" name="Google Shape;12279;p64"/>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80" name="Google Shape;12280;p64"/>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81" name="Google Shape;12281;p64"/>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82" name="Google Shape;12282;p64"/>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83" name="Google Shape;12283;p64"/>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84" name="Google Shape;12284;p64"/>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85" name="Google Shape;12285;p64"/>
          <p:cNvGrpSpPr/>
          <p:nvPr/>
        </p:nvGrpSpPr>
        <p:grpSpPr>
          <a:xfrm>
            <a:off x="829350" y="3125895"/>
            <a:ext cx="339253" cy="339253"/>
            <a:chOff x="900750" y="1436075"/>
            <a:chExt cx="481825" cy="481825"/>
          </a:xfrm>
        </p:grpSpPr>
        <p:sp>
          <p:nvSpPr>
            <p:cNvPr id="12286" name="Google Shape;12286;p64"/>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87" name="Google Shape;12287;p64"/>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88" name="Google Shape;12288;p64"/>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89" name="Google Shape;12289;p64"/>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90" name="Google Shape;12290;p64"/>
          <p:cNvGrpSpPr/>
          <p:nvPr/>
        </p:nvGrpSpPr>
        <p:grpSpPr>
          <a:xfrm>
            <a:off x="1247198" y="3186183"/>
            <a:ext cx="339253" cy="218676"/>
            <a:chOff x="1492675" y="1520750"/>
            <a:chExt cx="481825" cy="310575"/>
          </a:xfrm>
        </p:grpSpPr>
        <p:sp>
          <p:nvSpPr>
            <p:cNvPr id="12291" name="Google Shape;12291;p64"/>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92" name="Google Shape;12292;p64"/>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93" name="Google Shape;12293;p64"/>
          <p:cNvGrpSpPr/>
          <p:nvPr/>
        </p:nvGrpSpPr>
        <p:grpSpPr>
          <a:xfrm>
            <a:off x="1654995" y="3125877"/>
            <a:ext cx="352332" cy="339288"/>
            <a:chOff x="2071000" y="1435025"/>
            <a:chExt cx="500400" cy="481875"/>
          </a:xfrm>
        </p:grpSpPr>
        <p:sp>
          <p:nvSpPr>
            <p:cNvPr id="12294" name="Google Shape;12294;p64"/>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95" name="Google Shape;12295;p64"/>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96" name="Google Shape;12296;p64"/>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97" name="Google Shape;12297;p64"/>
          <p:cNvGrpSpPr/>
          <p:nvPr/>
        </p:nvGrpSpPr>
        <p:grpSpPr>
          <a:xfrm>
            <a:off x="2083159" y="3146709"/>
            <a:ext cx="351874" cy="297623"/>
            <a:chOff x="2678350" y="1464650"/>
            <a:chExt cx="499750" cy="422700"/>
          </a:xfrm>
        </p:grpSpPr>
        <p:sp>
          <p:nvSpPr>
            <p:cNvPr id="12298" name="Google Shape;12298;p64"/>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99" name="Google Shape;12299;p64"/>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00" name="Google Shape;12300;p64"/>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01" name="Google Shape;12301;p64"/>
          <p:cNvGrpSpPr/>
          <p:nvPr/>
        </p:nvGrpSpPr>
        <p:grpSpPr>
          <a:xfrm>
            <a:off x="2506692" y="3125895"/>
            <a:ext cx="339253" cy="339253"/>
            <a:chOff x="3271200" y="1435075"/>
            <a:chExt cx="481825" cy="481825"/>
          </a:xfrm>
        </p:grpSpPr>
        <p:sp>
          <p:nvSpPr>
            <p:cNvPr id="12302" name="Google Shape;12302;p64"/>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03" name="Google Shape;12303;p64"/>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04" name="Google Shape;12304;p64"/>
          <p:cNvGrpSpPr/>
          <p:nvPr/>
        </p:nvGrpSpPr>
        <p:grpSpPr>
          <a:xfrm>
            <a:off x="2917165" y="3125877"/>
            <a:ext cx="343442" cy="339288"/>
            <a:chOff x="3858100" y="1435075"/>
            <a:chExt cx="487775" cy="481875"/>
          </a:xfrm>
        </p:grpSpPr>
        <p:sp>
          <p:nvSpPr>
            <p:cNvPr id="12305" name="Google Shape;12305;p64"/>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06" name="Google Shape;12306;p64"/>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07" name="Google Shape;12307;p64"/>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08" name="Google Shape;12308;p64"/>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09" name="Google Shape;12309;p64"/>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10" name="Google Shape;12310;p64"/>
          <p:cNvGrpSpPr/>
          <p:nvPr/>
        </p:nvGrpSpPr>
        <p:grpSpPr>
          <a:xfrm>
            <a:off x="3337249" y="3125895"/>
            <a:ext cx="339253" cy="339253"/>
            <a:chOff x="4456875" y="1435075"/>
            <a:chExt cx="481825" cy="481825"/>
          </a:xfrm>
        </p:grpSpPr>
        <p:sp>
          <p:nvSpPr>
            <p:cNvPr id="12311" name="Google Shape;12311;p64"/>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12" name="Google Shape;12312;p64"/>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13" name="Google Shape;12313;p64"/>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14" name="Google Shape;12314;p64"/>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15" name="Google Shape;12315;p64"/>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16" name="Google Shape;12316;p64"/>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17" name="Google Shape;12317;p64"/>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18" name="Google Shape;12318;p64"/>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19" name="Google Shape;12319;p64"/>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20" name="Google Shape;12320;p64"/>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21" name="Google Shape;12321;p64"/>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22" name="Google Shape;12322;p64"/>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23" name="Google Shape;12323;p64"/>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24" name="Google Shape;12324;p64"/>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25" name="Google Shape;12325;p64"/>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26" name="Google Shape;12326;p64"/>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27" name="Google Shape;12327;p64"/>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28" name="Google Shape;12328;p64"/>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29" name="Google Shape;12329;p64"/>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30" name="Google Shape;12330;p64"/>
          <p:cNvGrpSpPr/>
          <p:nvPr/>
        </p:nvGrpSpPr>
        <p:grpSpPr>
          <a:xfrm>
            <a:off x="3758239" y="3125886"/>
            <a:ext cx="342580" cy="339271"/>
            <a:chOff x="5049725" y="1435050"/>
            <a:chExt cx="486550" cy="481850"/>
          </a:xfrm>
        </p:grpSpPr>
        <p:sp>
          <p:nvSpPr>
            <p:cNvPr id="12331" name="Google Shape;12331;p64"/>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32" name="Google Shape;12332;p64"/>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33" name="Google Shape;12333;p64"/>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34" name="Google Shape;12334;p64"/>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35" name="Google Shape;12335;p64"/>
          <p:cNvGrpSpPr/>
          <p:nvPr/>
        </p:nvGrpSpPr>
        <p:grpSpPr>
          <a:xfrm>
            <a:off x="4173790" y="3125895"/>
            <a:ext cx="339359" cy="339253"/>
            <a:chOff x="5642475" y="1435075"/>
            <a:chExt cx="481975" cy="481825"/>
          </a:xfrm>
        </p:grpSpPr>
        <p:sp>
          <p:nvSpPr>
            <p:cNvPr id="12336" name="Google Shape;12336;p64"/>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37" name="Google Shape;12337;p64"/>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38" name="Google Shape;12338;p64"/>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39" name="Google Shape;12339;p64"/>
          <p:cNvGrpSpPr/>
          <p:nvPr/>
        </p:nvGrpSpPr>
        <p:grpSpPr>
          <a:xfrm>
            <a:off x="4588276" y="3125886"/>
            <a:ext cx="343759" cy="339271"/>
            <a:chOff x="6232000" y="1435050"/>
            <a:chExt cx="488225" cy="481850"/>
          </a:xfrm>
        </p:grpSpPr>
        <p:sp>
          <p:nvSpPr>
            <p:cNvPr id="12340" name="Google Shape;12340;p64"/>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41" name="Google Shape;12341;p64"/>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42" name="Google Shape;12342;p64"/>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43" name="Google Shape;12343;p64"/>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44" name="Google Shape;12344;p64"/>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45" name="Google Shape;12345;p64"/>
          <p:cNvGrpSpPr/>
          <p:nvPr/>
        </p:nvGrpSpPr>
        <p:grpSpPr>
          <a:xfrm>
            <a:off x="849012" y="3539545"/>
            <a:ext cx="299929" cy="337792"/>
            <a:chOff x="924450" y="2028975"/>
            <a:chExt cx="425975" cy="479750"/>
          </a:xfrm>
        </p:grpSpPr>
        <p:sp>
          <p:nvSpPr>
            <p:cNvPr id="12346" name="Google Shape;12346;p64"/>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47" name="Google Shape;12347;p64"/>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48" name="Google Shape;12348;p64"/>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49" name="Google Shape;12349;p64"/>
          <p:cNvGrpSpPr/>
          <p:nvPr/>
        </p:nvGrpSpPr>
        <p:grpSpPr>
          <a:xfrm>
            <a:off x="1661509" y="3559347"/>
            <a:ext cx="339306" cy="298186"/>
            <a:chOff x="2085450" y="2057100"/>
            <a:chExt cx="481900" cy="423500"/>
          </a:xfrm>
        </p:grpSpPr>
        <p:sp>
          <p:nvSpPr>
            <p:cNvPr id="12350" name="Google Shape;12350;p64"/>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51" name="Google Shape;12351;p64"/>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52" name="Google Shape;12352;p64"/>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53" name="Google Shape;12353;p64"/>
          <p:cNvGrpSpPr/>
          <p:nvPr/>
        </p:nvGrpSpPr>
        <p:grpSpPr>
          <a:xfrm>
            <a:off x="2089442" y="3582592"/>
            <a:ext cx="339306" cy="251698"/>
            <a:chOff x="2678275" y="2090100"/>
            <a:chExt cx="481900" cy="357475"/>
          </a:xfrm>
        </p:grpSpPr>
        <p:sp>
          <p:nvSpPr>
            <p:cNvPr id="12354" name="Google Shape;12354;p64"/>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55" name="Google Shape;12355;p64"/>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56" name="Google Shape;12356;p64"/>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57" name="Google Shape;12357;p64"/>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58" name="Google Shape;12358;p64"/>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59" name="Google Shape;12359;p64"/>
          <p:cNvGrpSpPr/>
          <p:nvPr/>
        </p:nvGrpSpPr>
        <p:grpSpPr>
          <a:xfrm>
            <a:off x="2566646" y="3594790"/>
            <a:ext cx="219345" cy="227301"/>
            <a:chOff x="3357325" y="2093500"/>
            <a:chExt cx="311525" cy="322825"/>
          </a:xfrm>
        </p:grpSpPr>
        <p:sp>
          <p:nvSpPr>
            <p:cNvPr id="12360" name="Google Shape;12360;p64"/>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61" name="Google Shape;12361;p64"/>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62" name="Google Shape;12362;p64"/>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363" name="Google Shape;12363;p64"/>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364" name="Google Shape;12364;p64"/>
          <p:cNvGrpSpPr/>
          <p:nvPr/>
        </p:nvGrpSpPr>
        <p:grpSpPr>
          <a:xfrm>
            <a:off x="3360836" y="3538814"/>
            <a:ext cx="292078" cy="339253"/>
            <a:chOff x="4492800" y="2027925"/>
            <a:chExt cx="414825" cy="481825"/>
          </a:xfrm>
        </p:grpSpPr>
        <p:sp>
          <p:nvSpPr>
            <p:cNvPr id="12365" name="Google Shape;12365;p64"/>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66" name="Google Shape;12366;p64"/>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67" name="Google Shape;12367;p64"/>
          <p:cNvGrpSpPr/>
          <p:nvPr/>
        </p:nvGrpSpPr>
        <p:grpSpPr>
          <a:xfrm>
            <a:off x="3759928" y="3538805"/>
            <a:ext cx="339200" cy="339271"/>
            <a:chOff x="5049725" y="2027900"/>
            <a:chExt cx="481750" cy="481850"/>
          </a:xfrm>
        </p:grpSpPr>
        <p:sp>
          <p:nvSpPr>
            <p:cNvPr id="12368" name="Google Shape;12368;p64"/>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69" name="Google Shape;12369;p64"/>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70" name="Google Shape;12370;p64"/>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71" name="Google Shape;12371;p64"/>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72" name="Google Shape;12372;p64"/>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73" name="Google Shape;12373;p64"/>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74" name="Google Shape;12374;p64"/>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75" name="Google Shape;12375;p64"/>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76" name="Google Shape;12376;p64"/>
          <p:cNvGrpSpPr/>
          <p:nvPr/>
        </p:nvGrpSpPr>
        <p:grpSpPr>
          <a:xfrm>
            <a:off x="4233524" y="3538893"/>
            <a:ext cx="219890" cy="339095"/>
            <a:chOff x="5726350" y="2028150"/>
            <a:chExt cx="312300" cy="481600"/>
          </a:xfrm>
        </p:grpSpPr>
        <p:sp>
          <p:nvSpPr>
            <p:cNvPr id="12377" name="Google Shape;12377;p64"/>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78" name="Google Shape;12378;p64"/>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79" name="Google Shape;12379;p64"/>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80" name="Google Shape;12380;p64"/>
          <p:cNvGrpSpPr/>
          <p:nvPr/>
        </p:nvGrpSpPr>
        <p:grpSpPr>
          <a:xfrm>
            <a:off x="4593715" y="3542000"/>
            <a:ext cx="332881" cy="332881"/>
            <a:chOff x="6239925" y="2032450"/>
            <a:chExt cx="472775" cy="472775"/>
          </a:xfrm>
        </p:grpSpPr>
        <p:sp>
          <p:nvSpPr>
            <p:cNvPr id="12381" name="Google Shape;12381;p64"/>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82" name="Google Shape;12382;p64"/>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83" name="Google Shape;12383;p64"/>
          <p:cNvGrpSpPr/>
          <p:nvPr/>
        </p:nvGrpSpPr>
        <p:grpSpPr>
          <a:xfrm>
            <a:off x="5042807" y="2364092"/>
            <a:ext cx="334641" cy="185425"/>
            <a:chOff x="903075" y="2730000"/>
            <a:chExt cx="475275" cy="263350"/>
          </a:xfrm>
        </p:grpSpPr>
        <p:sp>
          <p:nvSpPr>
            <p:cNvPr id="12384" name="Google Shape;12384;p64"/>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85" name="Google Shape;12385;p64"/>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86" name="Google Shape;12386;p64"/>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87" name="Google Shape;12387;p64"/>
          <p:cNvGrpSpPr/>
          <p:nvPr/>
        </p:nvGrpSpPr>
        <p:grpSpPr>
          <a:xfrm>
            <a:off x="1247198" y="3538814"/>
            <a:ext cx="339253" cy="339253"/>
            <a:chOff x="1492675" y="2027925"/>
            <a:chExt cx="481825" cy="481825"/>
          </a:xfrm>
        </p:grpSpPr>
        <p:sp>
          <p:nvSpPr>
            <p:cNvPr id="12388" name="Google Shape;12388;p64"/>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89" name="Google Shape;12389;p64"/>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90" name="Google Shape;12390;p64"/>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91" name="Google Shape;12391;p64"/>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92" name="Google Shape;12392;p64"/>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93" name="Google Shape;12393;p64"/>
          <p:cNvGrpSpPr/>
          <p:nvPr/>
        </p:nvGrpSpPr>
        <p:grpSpPr>
          <a:xfrm>
            <a:off x="5473575" y="2287178"/>
            <a:ext cx="339253" cy="339253"/>
            <a:chOff x="1492675" y="2620775"/>
            <a:chExt cx="481825" cy="481825"/>
          </a:xfrm>
        </p:grpSpPr>
        <p:sp>
          <p:nvSpPr>
            <p:cNvPr id="12394" name="Google Shape;12394;p64"/>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95" name="Google Shape;12395;p64"/>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396" name="Google Shape;12396;p64"/>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397" name="Google Shape;12397;p64"/>
          <p:cNvGrpSpPr/>
          <p:nvPr/>
        </p:nvGrpSpPr>
        <p:grpSpPr>
          <a:xfrm>
            <a:off x="6297328" y="2303161"/>
            <a:ext cx="333585" cy="307287"/>
            <a:chOff x="2682350" y="2643425"/>
            <a:chExt cx="473775" cy="436425"/>
          </a:xfrm>
        </p:grpSpPr>
        <p:sp>
          <p:nvSpPr>
            <p:cNvPr id="12398" name="Google Shape;12398;p64"/>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99" name="Google Shape;12399;p64"/>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00" name="Google Shape;12400;p64"/>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01" name="Google Shape;12401;p64"/>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02" name="Google Shape;12402;p64"/>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03" name="Google Shape;12403;p64"/>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04" name="Google Shape;12404;p64"/>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05" name="Google Shape;12405;p64"/>
          <p:cNvGrpSpPr/>
          <p:nvPr/>
        </p:nvGrpSpPr>
        <p:grpSpPr>
          <a:xfrm>
            <a:off x="6762818" y="2287178"/>
            <a:ext cx="238531" cy="339253"/>
            <a:chOff x="3342725" y="2620775"/>
            <a:chExt cx="338775" cy="481825"/>
          </a:xfrm>
        </p:grpSpPr>
        <p:sp>
          <p:nvSpPr>
            <p:cNvPr id="12406" name="Google Shape;12406;p64"/>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07" name="Google Shape;12407;p64"/>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08" name="Google Shape;12408;p64"/>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09" name="Google Shape;12409;p64"/>
          <p:cNvGrpSpPr/>
          <p:nvPr/>
        </p:nvGrpSpPr>
        <p:grpSpPr>
          <a:xfrm>
            <a:off x="7156568" y="2287178"/>
            <a:ext cx="278296" cy="339253"/>
            <a:chOff x="3907325" y="2620775"/>
            <a:chExt cx="395250" cy="481825"/>
          </a:xfrm>
        </p:grpSpPr>
        <p:sp>
          <p:nvSpPr>
            <p:cNvPr id="12410" name="Google Shape;12410;p64"/>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11" name="Google Shape;12411;p64"/>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12" name="Google Shape;12412;p64"/>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13" name="Google Shape;12413;p64"/>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14" name="Google Shape;12414;p64"/>
          <p:cNvGrpSpPr/>
          <p:nvPr/>
        </p:nvGrpSpPr>
        <p:grpSpPr>
          <a:xfrm>
            <a:off x="7549755" y="2297783"/>
            <a:ext cx="339253" cy="318042"/>
            <a:chOff x="4456875" y="2635825"/>
            <a:chExt cx="481825" cy="451700"/>
          </a:xfrm>
        </p:grpSpPr>
        <p:sp>
          <p:nvSpPr>
            <p:cNvPr id="12415" name="Google Shape;12415;p64"/>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16" name="Google Shape;12416;p64"/>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17" name="Google Shape;12417;p64"/>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18" name="Google Shape;12418;p64"/>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19" name="Google Shape;12419;p64"/>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20" name="Google Shape;12420;p64"/>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21" name="Google Shape;12421;p64"/>
          <p:cNvGrpSpPr/>
          <p:nvPr/>
        </p:nvGrpSpPr>
        <p:grpSpPr>
          <a:xfrm>
            <a:off x="7974679" y="2297783"/>
            <a:ext cx="339253" cy="318042"/>
            <a:chOff x="5049725" y="2635825"/>
            <a:chExt cx="481825" cy="451700"/>
          </a:xfrm>
        </p:grpSpPr>
        <p:sp>
          <p:nvSpPr>
            <p:cNvPr id="12422" name="Google Shape;12422;p64"/>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23" name="Google Shape;12423;p64"/>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24" name="Google Shape;12424;p64"/>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25" name="Google Shape;12425;p64"/>
          <p:cNvGrpSpPr/>
          <p:nvPr/>
        </p:nvGrpSpPr>
        <p:grpSpPr>
          <a:xfrm>
            <a:off x="2375386" y="3952243"/>
            <a:ext cx="338566" cy="338373"/>
            <a:chOff x="5643000" y="2621375"/>
            <a:chExt cx="480850" cy="480575"/>
          </a:xfrm>
        </p:grpSpPr>
        <p:sp>
          <p:nvSpPr>
            <p:cNvPr id="12426" name="Google Shape;12426;p64"/>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27" name="Google Shape;12427;p64"/>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28" name="Google Shape;12428;p64"/>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29" name="Google Shape;12429;p64"/>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30" name="Google Shape;12430;p64"/>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31" name="Google Shape;12431;p64"/>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32" name="Google Shape;12432;p64"/>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33" name="Google Shape;12433;p64"/>
          <p:cNvGrpSpPr/>
          <p:nvPr/>
        </p:nvGrpSpPr>
        <p:grpSpPr>
          <a:xfrm>
            <a:off x="4192782" y="3951803"/>
            <a:ext cx="339359" cy="339253"/>
            <a:chOff x="6235250" y="2620775"/>
            <a:chExt cx="481975" cy="481825"/>
          </a:xfrm>
        </p:grpSpPr>
        <p:sp>
          <p:nvSpPr>
            <p:cNvPr id="12434" name="Google Shape;12434;p64"/>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35" name="Google Shape;12435;p64"/>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36" name="Google Shape;12436;p64"/>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37" name="Google Shape;12437;p64"/>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38" name="Google Shape;12438;p64"/>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439" name="Google Shape;12439;p64"/>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440" name="Google Shape;12440;p64"/>
          <p:cNvGrpSpPr/>
          <p:nvPr/>
        </p:nvGrpSpPr>
        <p:grpSpPr>
          <a:xfrm>
            <a:off x="5472652" y="2711317"/>
            <a:ext cx="341101" cy="339253"/>
            <a:chOff x="1535000" y="3223325"/>
            <a:chExt cx="484450" cy="481825"/>
          </a:xfrm>
        </p:grpSpPr>
        <p:sp>
          <p:nvSpPr>
            <p:cNvPr id="12441" name="Google Shape;12441;p64"/>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42" name="Google Shape;12442;p64"/>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43" name="Google Shape;12443;p64"/>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44" name="Google Shape;12444;p64"/>
          <p:cNvGrpSpPr/>
          <p:nvPr/>
        </p:nvGrpSpPr>
        <p:grpSpPr>
          <a:xfrm>
            <a:off x="5880219" y="2746618"/>
            <a:ext cx="339253" cy="268649"/>
            <a:chOff x="2085525" y="3263750"/>
            <a:chExt cx="481825" cy="381550"/>
          </a:xfrm>
        </p:grpSpPr>
        <p:sp>
          <p:nvSpPr>
            <p:cNvPr id="12445" name="Google Shape;12445;p64"/>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46" name="Google Shape;12446;p64"/>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447" name="Google Shape;12447;p64"/>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448" name="Google Shape;12448;p64"/>
          <p:cNvGrpSpPr/>
          <p:nvPr/>
        </p:nvGrpSpPr>
        <p:grpSpPr>
          <a:xfrm>
            <a:off x="6711982" y="2711308"/>
            <a:ext cx="340204" cy="339271"/>
            <a:chOff x="3270450" y="3213625"/>
            <a:chExt cx="483175" cy="481850"/>
          </a:xfrm>
        </p:grpSpPr>
        <p:sp>
          <p:nvSpPr>
            <p:cNvPr id="12449" name="Google Shape;12449;p64"/>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50" name="Google Shape;12450;p64"/>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51" name="Google Shape;12451;p64"/>
          <p:cNvGrpSpPr/>
          <p:nvPr/>
        </p:nvGrpSpPr>
        <p:grpSpPr>
          <a:xfrm>
            <a:off x="7211250" y="2711317"/>
            <a:ext cx="168931" cy="339253"/>
            <a:chOff x="3984950" y="3213600"/>
            <a:chExt cx="239925" cy="481825"/>
          </a:xfrm>
        </p:grpSpPr>
        <p:sp>
          <p:nvSpPr>
            <p:cNvPr id="12452" name="Google Shape;12452;p64"/>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53" name="Google Shape;12453;p64"/>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454" name="Google Shape;12454;p64"/>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55" name="Google Shape;12455;p64"/>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456" name="Google Shape;12456;p64"/>
          <p:cNvGrpSpPr/>
          <p:nvPr/>
        </p:nvGrpSpPr>
        <p:grpSpPr>
          <a:xfrm>
            <a:off x="1874281" y="3981487"/>
            <a:ext cx="355218" cy="279880"/>
            <a:chOff x="5629975" y="3255775"/>
            <a:chExt cx="504500" cy="397500"/>
          </a:xfrm>
        </p:grpSpPr>
        <p:sp>
          <p:nvSpPr>
            <p:cNvPr id="12457" name="Google Shape;12457;p64"/>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58" name="Google Shape;12458;p64"/>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59" name="Google Shape;12459;p64"/>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60" name="Google Shape;12460;p64"/>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61" name="Google Shape;12461;p64"/>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62" name="Google Shape;12462;p64"/>
          <p:cNvGrpSpPr/>
          <p:nvPr/>
        </p:nvGrpSpPr>
        <p:grpSpPr>
          <a:xfrm>
            <a:off x="3755839" y="3981593"/>
            <a:ext cx="340256" cy="279669"/>
            <a:chOff x="6234950" y="3255925"/>
            <a:chExt cx="483250" cy="397200"/>
          </a:xfrm>
        </p:grpSpPr>
        <p:sp>
          <p:nvSpPr>
            <p:cNvPr id="12463" name="Google Shape;12463;p64"/>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64" name="Google Shape;12464;p64"/>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65" name="Google Shape;12465;p64"/>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66" name="Google Shape;12466;p64"/>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67" name="Google Shape;12467;p64"/>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68" name="Google Shape;12468;p64"/>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69" name="Google Shape;12469;p64"/>
          <p:cNvGrpSpPr/>
          <p:nvPr/>
        </p:nvGrpSpPr>
        <p:grpSpPr>
          <a:xfrm>
            <a:off x="5051107" y="3125970"/>
            <a:ext cx="318042" cy="339253"/>
            <a:chOff x="914900" y="3806450"/>
            <a:chExt cx="451700" cy="481825"/>
          </a:xfrm>
        </p:grpSpPr>
        <p:sp>
          <p:nvSpPr>
            <p:cNvPr id="12470" name="Google Shape;12470;p64"/>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71" name="Google Shape;12471;p64"/>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72" name="Google Shape;12472;p64"/>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73" name="Google Shape;12473;p64"/>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74" name="Google Shape;12474;p64"/>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75" name="Google Shape;12475;p64"/>
          <p:cNvGrpSpPr/>
          <p:nvPr/>
        </p:nvGrpSpPr>
        <p:grpSpPr>
          <a:xfrm>
            <a:off x="5470028" y="3125785"/>
            <a:ext cx="346347" cy="339623"/>
            <a:chOff x="1490050" y="3805975"/>
            <a:chExt cx="491900" cy="482350"/>
          </a:xfrm>
        </p:grpSpPr>
        <p:sp>
          <p:nvSpPr>
            <p:cNvPr id="12476" name="Google Shape;12476;p64"/>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77" name="Google Shape;12477;p64"/>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78" name="Google Shape;12478;p64"/>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79" name="Google Shape;12479;p64"/>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80" name="Google Shape;12480;p64"/>
          <p:cNvGrpSpPr/>
          <p:nvPr/>
        </p:nvGrpSpPr>
        <p:grpSpPr>
          <a:xfrm>
            <a:off x="5893896" y="3125970"/>
            <a:ext cx="311899" cy="339253"/>
            <a:chOff x="2104275" y="3806450"/>
            <a:chExt cx="442975" cy="481825"/>
          </a:xfrm>
        </p:grpSpPr>
        <p:sp>
          <p:nvSpPr>
            <p:cNvPr id="12481" name="Google Shape;12481;p64"/>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82" name="Google Shape;12482;p64"/>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83" name="Google Shape;12483;p64"/>
          <p:cNvGrpSpPr/>
          <p:nvPr/>
        </p:nvGrpSpPr>
        <p:grpSpPr>
          <a:xfrm>
            <a:off x="6317413" y="3125970"/>
            <a:ext cx="293416" cy="339253"/>
            <a:chOff x="2710875" y="3806450"/>
            <a:chExt cx="416725" cy="481825"/>
          </a:xfrm>
        </p:grpSpPr>
        <p:sp>
          <p:nvSpPr>
            <p:cNvPr id="12484" name="Google Shape;12484;p64"/>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85" name="Google Shape;12485;p64"/>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86" name="Google Shape;12486;p64"/>
          <p:cNvGrpSpPr/>
          <p:nvPr/>
        </p:nvGrpSpPr>
        <p:grpSpPr>
          <a:xfrm>
            <a:off x="6712457" y="3166412"/>
            <a:ext cx="339253" cy="258369"/>
            <a:chOff x="3271200" y="3863875"/>
            <a:chExt cx="481825" cy="366950"/>
          </a:xfrm>
        </p:grpSpPr>
        <p:sp>
          <p:nvSpPr>
            <p:cNvPr id="12487" name="Google Shape;12487;p64"/>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88" name="Google Shape;12488;p64"/>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89" name="Google Shape;12489;p64"/>
          <p:cNvGrpSpPr/>
          <p:nvPr/>
        </p:nvGrpSpPr>
        <p:grpSpPr>
          <a:xfrm>
            <a:off x="7147952" y="3126199"/>
            <a:ext cx="295528" cy="338795"/>
            <a:chOff x="3895050" y="3806775"/>
            <a:chExt cx="419725" cy="481175"/>
          </a:xfrm>
        </p:grpSpPr>
        <p:sp>
          <p:nvSpPr>
            <p:cNvPr id="12490" name="Google Shape;12490;p64"/>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91" name="Google Shape;12491;p64"/>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92" name="Google Shape;12492;p64"/>
          <p:cNvGrpSpPr/>
          <p:nvPr/>
        </p:nvGrpSpPr>
        <p:grpSpPr>
          <a:xfrm>
            <a:off x="7551234" y="3125979"/>
            <a:ext cx="336296" cy="339235"/>
            <a:chOff x="4464775" y="3806475"/>
            <a:chExt cx="477625" cy="481800"/>
          </a:xfrm>
        </p:grpSpPr>
        <p:sp>
          <p:nvSpPr>
            <p:cNvPr id="12493" name="Google Shape;12493;p64"/>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94" name="Google Shape;12494;p64"/>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95" name="Google Shape;12495;p64"/>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96" name="Google Shape;12496;p64"/>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97" name="Google Shape;12497;p64"/>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98" name="Google Shape;12498;p64"/>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99" name="Google Shape;12499;p64"/>
          <p:cNvGrpSpPr/>
          <p:nvPr/>
        </p:nvGrpSpPr>
        <p:grpSpPr>
          <a:xfrm>
            <a:off x="7974679" y="3125970"/>
            <a:ext cx="339253" cy="339253"/>
            <a:chOff x="5049725" y="3806450"/>
            <a:chExt cx="481825" cy="481825"/>
          </a:xfrm>
        </p:grpSpPr>
        <p:sp>
          <p:nvSpPr>
            <p:cNvPr id="12500" name="Google Shape;12500;p64"/>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01" name="Google Shape;12501;p64"/>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02" name="Google Shape;12502;p64"/>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03" name="Google Shape;12503;p64"/>
          <p:cNvGrpSpPr/>
          <p:nvPr/>
        </p:nvGrpSpPr>
        <p:grpSpPr>
          <a:xfrm>
            <a:off x="1461983" y="3951798"/>
            <a:ext cx="339253" cy="339253"/>
            <a:chOff x="5651375" y="3806450"/>
            <a:chExt cx="481825" cy="481825"/>
          </a:xfrm>
        </p:grpSpPr>
        <p:sp>
          <p:nvSpPr>
            <p:cNvPr id="12504" name="Google Shape;12504;p64"/>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05" name="Google Shape;12505;p64"/>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06" name="Google Shape;12506;p64"/>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07" name="Google Shape;12507;p64"/>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08" name="Google Shape;12508;p64"/>
          <p:cNvGrpSpPr/>
          <p:nvPr/>
        </p:nvGrpSpPr>
        <p:grpSpPr>
          <a:xfrm>
            <a:off x="3360663" y="3953787"/>
            <a:ext cx="298503" cy="335275"/>
            <a:chOff x="6264300" y="3809300"/>
            <a:chExt cx="423950" cy="476175"/>
          </a:xfrm>
        </p:grpSpPr>
        <p:sp>
          <p:nvSpPr>
            <p:cNvPr id="12509" name="Google Shape;12509;p64"/>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10" name="Google Shape;12510;p64"/>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11" name="Google Shape;12511;p64"/>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12" name="Google Shape;12512;p64"/>
          <p:cNvGrpSpPr/>
          <p:nvPr/>
        </p:nvGrpSpPr>
        <p:grpSpPr>
          <a:xfrm>
            <a:off x="5039841" y="3538881"/>
            <a:ext cx="340573" cy="339271"/>
            <a:chOff x="898875" y="4399275"/>
            <a:chExt cx="483700" cy="481850"/>
          </a:xfrm>
        </p:grpSpPr>
        <p:sp>
          <p:nvSpPr>
            <p:cNvPr id="12513" name="Google Shape;12513;p64"/>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14" name="Google Shape;12514;p64"/>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15" name="Google Shape;12515;p64"/>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16" name="Google Shape;12516;p64"/>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17" name="Google Shape;12517;p64"/>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18" name="Google Shape;12518;p64"/>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19" name="Google Shape;12519;p64"/>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20" name="Google Shape;12520;p64"/>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21" name="Google Shape;12521;p64"/>
          <p:cNvGrpSpPr/>
          <p:nvPr/>
        </p:nvGrpSpPr>
        <p:grpSpPr>
          <a:xfrm>
            <a:off x="5473575" y="3554133"/>
            <a:ext cx="339253" cy="308765"/>
            <a:chOff x="1492675" y="4420975"/>
            <a:chExt cx="481825" cy="438525"/>
          </a:xfrm>
        </p:grpSpPr>
        <p:sp>
          <p:nvSpPr>
            <p:cNvPr id="12522" name="Google Shape;12522;p64"/>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23" name="Google Shape;12523;p64"/>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24" name="Google Shape;12524;p64"/>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25" name="Google Shape;12525;p64"/>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26" name="Google Shape;12526;p64"/>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27" name="Google Shape;12527;p64"/>
          <p:cNvGrpSpPr/>
          <p:nvPr/>
        </p:nvGrpSpPr>
        <p:grpSpPr>
          <a:xfrm>
            <a:off x="5878556" y="3539558"/>
            <a:ext cx="342580" cy="337915"/>
            <a:chOff x="2084100" y="4400250"/>
            <a:chExt cx="486550" cy="479925"/>
          </a:xfrm>
        </p:grpSpPr>
        <p:sp>
          <p:nvSpPr>
            <p:cNvPr id="12528" name="Google Shape;12528;p64"/>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29" name="Google Shape;12529;p64"/>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30" name="Google Shape;12530;p64"/>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31" name="Google Shape;12531;p64"/>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32" name="Google Shape;12532;p64"/>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33" name="Google Shape;12533;p64"/>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34" name="Google Shape;12534;p64"/>
          <p:cNvGrpSpPr/>
          <p:nvPr/>
        </p:nvGrpSpPr>
        <p:grpSpPr>
          <a:xfrm>
            <a:off x="6315036" y="3538907"/>
            <a:ext cx="298169" cy="339218"/>
            <a:chOff x="2707950" y="4399325"/>
            <a:chExt cx="423475" cy="481775"/>
          </a:xfrm>
        </p:grpSpPr>
        <p:sp>
          <p:nvSpPr>
            <p:cNvPr id="12535" name="Google Shape;12535;p64"/>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36" name="Google Shape;12536;p64"/>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37" name="Google Shape;12537;p64"/>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38" name="Google Shape;12538;p64"/>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39" name="Google Shape;12539;p64"/>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40" name="Google Shape;12540;p64"/>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41" name="Google Shape;12541;p64"/>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42" name="Google Shape;12542;p64"/>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43" name="Google Shape;12543;p64"/>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44" name="Google Shape;12544;p64"/>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45" name="Google Shape;12545;p64"/>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46" name="Google Shape;12546;p64"/>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47" name="Google Shape;12547;p64"/>
          <p:cNvGrpSpPr/>
          <p:nvPr/>
        </p:nvGrpSpPr>
        <p:grpSpPr>
          <a:xfrm>
            <a:off x="6744555" y="3538881"/>
            <a:ext cx="275057" cy="339271"/>
            <a:chOff x="3330525" y="4399275"/>
            <a:chExt cx="390650" cy="481850"/>
          </a:xfrm>
        </p:grpSpPr>
        <p:sp>
          <p:nvSpPr>
            <p:cNvPr id="12548" name="Google Shape;12548;p64"/>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49" name="Google Shape;12549;p64"/>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50" name="Google Shape;12550;p64"/>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51" name="Google Shape;12551;p64"/>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52" name="Google Shape;12552;p64"/>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53" name="Google Shape;12553;p64"/>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54" name="Google Shape;12554;p64"/>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55" name="Google Shape;12555;p64"/>
          <p:cNvGrpSpPr/>
          <p:nvPr/>
        </p:nvGrpSpPr>
        <p:grpSpPr>
          <a:xfrm>
            <a:off x="7169084" y="3538890"/>
            <a:ext cx="253265" cy="339253"/>
            <a:chOff x="3938800" y="4399275"/>
            <a:chExt cx="359700" cy="481825"/>
          </a:xfrm>
        </p:grpSpPr>
        <p:sp>
          <p:nvSpPr>
            <p:cNvPr id="12556" name="Google Shape;12556;p64"/>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57" name="Google Shape;12557;p64"/>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58" name="Google Shape;12558;p64"/>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59" name="Google Shape;12559;p64"/>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60" name="Google Shape;12560;p64"/>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61" name="Google Shape;12561;p64"/>
          <p:cNvGrpSpPr/>
          <p:nvPr/>
        </p:nvGrpSpPr>
        <p:grpSpPr>
          <a:xfrm>
            <a:off x="7639862" y="3538890"/>
            <a:ext cx="159039" cy="339253"/>
            <a:chOff x="4584850" y="4399275"/>
            <a:chExt cx="225875" cy="481825"/>
          </a:xfrm>
        </p:grpSpPr>
        <p:sp>
          <p:nvSpPr>
            <p:cNvPr id="12562" name="Google Shape;12562;p64"/>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63" name="Google Shape;12563;p64"/>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564" name="Google Shape;12564;p64"/>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565" name="Google Shape;12565;p64"/>
          <p:cNvGrpSpPr/>
          <p:nvPr/>
        </p:nvGrpSpPr>
        <p:grpSpPr>
          <a:xfrm>
            <a:off x="1049680" y="3951795"/>
            <a:ext cx="339253" cy="339253"/>
            <a:chOff x="5642550" y="4399275"/>
            <a:chExt cx="481825" cy="481825"/>
          </a:xfrm>
        </p:grpSpPr>
        <p:sp>
          <p:nvSpPr>
            <p:cNvPr id="12566" name="Google Shape;12566;p64"/>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67" name="Google Shape;12567;p64"/>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68" name="Google Shape;12568;p64"/>
          <p:cNvGrpSpPr/>
          <p:nvPr/>
        </p:nvGrpSpPr>
        <p:grpSpPr>
          <a:xfrm>
            <a:off x="2859815" y="3963703"/>
            <a:ext cx="363316" cy="315437"/>
            <a:chOff x="6218300" y="4416175"/>
            <a:chExt cx="516000" cy="448000"/>
          </a:xfrm>
        </p:grpSpPr>
        <p:sp>
          <p:nvSpPr>
            <p:cNvPr id="12569" name="Google Shape;12569;p64"/>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70" name="Google Shape;12570;p64"/>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71" name="Google Shape;12571;p64"/>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72" name="Google Shape;12572;p64"/>
          <p:cNvGrpSpPr/>
          <p:nvPr/>
        </p:nvGrpSpPr>
        <p:grpSpPr>
          <a:xfrm>
            <a:off x="5918879" y="3951792"/>
            <a:ext cx="339253" cy="339253"/>
            <a:chOff x="899850" y="4992125"/>
            <a:chExt cx="481825" cy="481825"/>
          </a:xfrm>
        </p:grpSpPr>
        <p:sp>
          <p:nvSpPr>
            <p:cNvPr id="12573" name="Google Shape;12573;p64"/>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74" name="Google Shape;12574;p64"/>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75" name="Google Shape;12575;p64"/>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76" name="Google Shape;12576;p64"/>
          <p:cNvGrpSpPr/>
          <p:nvPr/>
        </p:nvGrpSpPr>
        <p:grpSpPr>
          <a:xfrm>
            <a:off x="5461708" y="3951792"/>
            <a:ext cx="339253" cy="339253"/>
            <a:chOff x="1492675" y="4992125"/>
            <a:chExt cx="481825" cy="481825"/>
          </a:xfrm>
        </p:grpSpPr>
        <p:sp>
          <p:nvSpPr>
            <p:cNvPr id="12577" name="Google Shape;12577;p64"/>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78" name="Google Shape;12578;p64"/>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79" name="Google Shape;12579;p64"/>
          <p:cNvGrpSpPr/>
          <p:nvPr/>
        </p:nvGrpSpPr>
        <p:grpSpPr>
          <a:xfrm>
            <a:off x="5004462" y="3951792"/>
            <a:ext cx="339253" cy="339253"/>
            <a:chOff x="2085525" y="4992125"/>
            <a:chExt cx="481825" cy="481825"/>
          </a:xfrm>
        </p:grpSpPr>
        <p:sp>
          <p:nvSpPr>
            <p:cNvPr id="12580" name="Google Shape;12580;p64"/>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81" name="Google Shape;12581;p64"/>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82" name="Google Shape;12582;p64"/>
          <p:cNvGrpSpPr/>
          <p:nvPr/>
        </p:nvGrpSpPr>
        <p:grpSpPr>
          <a:xfrm>
            <a:off x="6833221" y="3951792"/>
            <a:ext cx="339253" cy="339253"/>
            <a:chOff x="2678350" y="4992125"/>
            <a:chExt cx="481825" cy="481825"/>
          </a:xfrm>
        </p:grpSpPr>
        <p:sp>
          <p:nvSpPr>
            <p:cNvPr id="12583" name="Google Shape;12583;p64"/>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84" name="Google Shape;12584;p64"/>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85" name="Google Shape;12585;p64"/>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86" name="Google Shape;12586;p64"/>
          <p:cNvGrpSpPr/>
          <p:nvPr/>
        </p:nvGrpSpPr>
        <p:grpSpPr>
          <a:xfrm>
            <a:off x="4628816" y="3951792"/>
            <a:ext cx="339253" cy="339253"/>
            <a:chOff x="3271200" y="4992125"/>
            <a:chExt cx="481825" cy="481825"/>
          </a:xfrm>
        </p:grpSpPr>
        <p:sp>
          <p:nvSpPr>
            <p:cNvPr id="12587" name="Google Shape;12587;p64"/>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88" name="Google Shape;12588;p64"/>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89" name="Google Shape;12589;p64"/>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90" name="Google Shape;12590;p64"/>
          <p:cNvGrpSpPr/>
          <p:nvPr/>
        </p:nvGrpSpPr>
        <p:grpSpPr>
          <a:xfrm>
            <a:off x="7290263" y="3952822"/>
            <a:ext cx="339411" cy="337193"/>
            <a:chOff x="3863900" y="4993625"/>
            <a:chExt cx="482050" cy="478900"/>
          </a:xfrm>
        </p:grpSpPr>
        <p:sp>
          <p:nvSpPr>
            <p:cNvPr id="12591" name="Google Shape;12591;p64"/>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92" name="Google Shape;12592;p64"/>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93" name="Google Shape;12593;p64"/>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94" name="Google Shape;12594;p64"/>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95" name="Google Shape;12595;p64"/>
          <p:cNvGrpSpPr/>
          <p:nvPr/>
        </p:nvGrpSpPr>
        <p:grpSpPr>
          <a:xfrm>
            <a:off x="7747437" y="3952822"/>
            <a:ext cx="339411" cy="337193"/>
            <a:chOff x="4456725" y="4993625"/>
            <a:chExt cx="482050" cy="478900"/>
          </a:xfrm>
        </p:grpSpPr>
        <p:sp>
          <p:nvSpPr>
            <p:cNvPr id="12596" name="Google Shape;12596;p64"/>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97" name="Google Shape;12597;p64"/>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98" name="Google Shape;12598;p64"/>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99" name="Google Shape;12599;p64"/>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600" name="Google Shape;12600;p64"/>
          <p:cNvGrpSpPr/>
          <p:nvPr/>
        </p:nvGrpSpPr>
        <p:grpSpPr>
          <a:xfrm>
            <a:off x="6376030" y="3952813"/>
            <a:ext cx="339411" cy="337211"/>
            <a:chOff x="5049575" y="4993600"/>
            <a:chExt cx="482050" cy="478925"/>
          </a:xfrm>
        </p:grpSpPr>
        <p:sp>
          <p:nvSpPr>
            <p:cNvPr id="12601" name="Google Shape;12601;p64"/>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602" name="Google Shape;12602;p64"/>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603" name="Google Shape;12603;p64"/>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604" name="Google Shape;12604;p64"/>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605" name="Google Shape;12605;p64"/>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icons without losing quality.</a:t>
            </a:r>
            <a:endParaRPr sz="1100" dirty="0">
              <a:solidFill>
                <a:srgbClr val="FFFFFF"/>
              </a:solidFill>
            </a:endParaRPr>
          </a:p>
          <a:p>
            <a:pPr marL="0" lvl="0" indent="0" algn="ctr" rtl="0">
              <a:lnSpc>
                <a:spcPct val="115000"/>
              </a:lnSpc>
              <a:spcBef>
                <a:spcPts val="0"/>
              </a:spcBef>
              <a:spcAft>
                <a:spcPts val="0"/>
              </a:spcAft>
              <a:buNone/>
            </a:pPr>
            <a:r>
              <a:rPr lang="en" sz="1100" dirty="0">
                <a:solidFill>
                  <a:srgbClr val="FFFFFF"/>
                </a:solidFill>
              </a:rPr>
              <a:t>You can </a:t>
            </a:r>
            <a:r>
              <a:rPr lang="en" sz="1100" dirty="0">
                <a:solidFill>
                  <a:srgbClr val="869FB2"/>
                </a:solidFill>
              </a:rPr>
              <a:t>change the stroke and fill color</a:t>
            </a:r>
            <a:r>
              <a:rPr lang="en" sz="1100" dirty="0">
                <a:solidFill>
                  <a:srgbClr val="FFFFFF"/>
                </a:solidFill>
              </a:rPr>
              <a:t>; just select the icon and click on the</a:t>
            </a:r>
            <a:r>
              <a:rPr lang="en" sz="1100" dirty="0">
                <a:solidFill>
                  <a:srgbClr val="435D74"/>
                </a:solidFill>
              </a:rPr>
              <a:t> </a:t>
            </a:r>
            <a:r>
              <a:rPr lang="en" sz="1100" dirty="0">
                <a:solidFill>
                  <a:srgbClr val="869FB2"/>
                </a:solidFill>
              </a:rPr>
              <a:t>paint bucket/pen</a:t>
            </a:r>
            <a:r>
              <a:rPr lang="en" sz="1100" dirty="0">
                <a:solidFill>
                  <a:srgbClr val="FFFFFF"/>
                </a:solidFill>
              </a:rPr>
              <a:t>.</a:t>
            </a:r>
            <a:endParaRPr sz="1100" dirty="0">
              <a:solidFill>
                <a:srgbClr val="FFFFFF"/>
              </a:solidFill>
            </a:endParaRPr>
          </a:p>
          <a:p>
            <a:pPr marL="0" lvl="0" indent="0" algn="ctr" rtl="0">
              <a:lnSpc>
                <a:spcPct val="115000"/>
              </a:lnSpc>
              <a:spcBef>
                <a:spcPts val="0"/>
              </a:spcBef>
              <a:spcAft>
                <a:spcPts val="0"/>
              </a:spcAft>
              <a:buNone/>
            </a:pPr>
            <a:r>
              <a:rPr lang="en" sz="1100" dirty="0">
                <a:solidFill>
                  <a:srgbClr val="FFFFFF"/>
                </a:solidFill>
              </a:rPr>
              <a:t>In Google Slides, you can also use </a:t>
            </a:r>
            <a:r>
              <a:rPr lang="en" sz="1100" dirty="0">
                <a:solidFill>
                  <a:srgbClr val="869FB2"/>
                </a:solidFill>
                <a:uFill>
                  <a:noFill/>
                </a:uFill>
              </a:rPr>
              <a:t>Flaticon’s extension</a:t>
            </a:r>
            <a:r>
              <a:rPr lang="en" sz="1100" dirty="0">
                <a:solidFill>
                  <a:srgbClr val="FFFFFF"/>
                </a:solidFill>
              </a:rPr>
              <a:t>, allowing you to customize and add even more icons.</a:t>
            </a:r>
            <a:br>
              <a:rPr lang="en" sz="1100" dirty="0">
                <a:solidFill>
                  <a:srgbClr val="435D74"/>
                </a:solidFill>
              </a:rPr>
            </a:br>
            <a:endParaRPr sz="1100" dirty="0">
              <a:solidFill>
                <a:srgbClr val="435D74"/>
              </a:solidFill>
            </a:endParaRPr>
          </a:p>
        </p:txBody>
      </p:sp>
      <p:sp>
        <p:nvSpPr>
          <p:cNvPr id="12606" name="Google Shape;12606;p6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610"/>
        <p:cNvGrpSpPr/>
        <p:nvPr/>
      </p:nvGrpSpPr>
      <p:grpSpPr>
        <a:xfrm>
          <a:off x="0" y="0"/>
          <a:ext cx="0" cy="0"/>
          <a:chOff x="0" y="0"/>
          <a:chExt cx="0" cy="0"/>
        </a:xfrm>
      </p:grpSpPr>
      <p:grpSp>
        <p:nvGrpSpPr>
          <p:cNvPr id="12611" name="Google Shape;12611;p65"/>
          <p:cNvGrpSpPr/>
          <p:nvPr/>
        </p:nvGrpSpPr>
        <p:grpSpPr>
          <a:xfrm>
            <a:off x="876361" y="1308054"/>
            <a:ext cx="322099" cy="370529"/>
            <a:chOff x="-42971725" y="3217825"/>
            <a:chExt cx="275675" cy="317125"/>
          </a:xfrm>
        </p:grpSpPr>
        <p:sp>
          <p:nvSpPr>
            <p:cNvPr id="12612" name="Google Shape;12612;p65"/>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5"/>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5"/>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5" name="Google Shape;12615;p65"/>
          <p:cNvGrpSpPr/>
          <p:nvPr/>
        </p:nvGrpSpPr>
        <p:grpSpPr>
          <a:xfrm>
            <a:off x="848276" y="1776710"/>
            <a:ext cx="378270" cy="337551"/>
            <a:chOff x="-42996150" y="3612600"/>
            <a:chExt cx="323750" cy="288900"/>
          </a:xfrm>
        </p:grpSpPr>
        <p:sp>
          <p:nvSpPr>
            <p:cNvPr id="12616" name="Google Shape;12616;p65"/>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5"/>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5"/>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9" name="Google Shape;12619;p65"/>
          <p:cNvGrpSpPr/>
          <p:nvPr/>
        </p:nvGrpSpPr>
        <p:grpSpPr>
          <a:xfrm>
            <a:off x="851036" y="2186080"/>
            <a:ext cx="372749" cy="370909"/>
            <a:chOff x="-42994575" y="3950300"/>
            <a:chExt cx="319025" cy="317450"/>
          </a:xfrm>
        </p:grpSpPr>
        <p:sp>
          <p:nvSpPr>
            <p:cNvPr id="12620" name="Google Shape;12620;p65"/>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65"/>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5"/>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3" name="Google Shape;12623;p65"/>
          <p:cNvGrpSpPr/>
          <p:nvPr/>
        </p:nvGrpSpPr>
        <p:grpSpPr>
          <a:xfrm>
            <a:off x="3004431" y="1332912"/>
            <a:ext cx="371785" cy="370879"/>
            <a:chOff x="-41111350" y="3239100"/>
            <a:chExt cx="318200" cy="317425"/>
          </a:xfrm>
        </p:grpSpPr>
        <p:sp>
          <p:nvSpPr>
            <p:cNvPr id="12624" name="Google Shape;12624;p65"/>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5"/>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65"/>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65"/>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8" name="Google Shape;12628;p65"/>
          <p:cNvGrpSpPr/>
          <p:nvPr/>
        </p:nvGrpSpPr>
        <p:grpSpPr>
          <a:xfrm>
            <a:off x="3000751" y="1768444"/>
            <a:ext cx="379146" cy="370967"/>
            <a:chOff x="-41117650" y="3605525"/>
            <a:chExt cx="324500" cy="317500"/>
          </a:xfrm>
        </p:grpSpPr>
        <p:sp>
          <p:nvSpPr>
            <p:cNvPr id="12629" name="Google Shape;12629;p65"/>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65"/>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5"/>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2" name="Google Shape;12632;p65"/>
          <p:cNvSpPr/>
          <p:nvPr/>
        </p:nvSpPr>
        <p:spPr>
          <a:xfrm>
            <a:off x="3006881" y="221802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33" name="Google Shape;12633;p65"/>
          <p:cNvGrpSpPr/>
          <p:nvPr/>
        </p:nvGrpSpPr>
        <p:grpSpPr>
          <a:xfrm>
            <a:off x="1827005" y="2659967"/>
            <a:ext cx="216271" cy="371814"/>
            <a:chOff x="-39205300" y="3220175"/>
            <a:chExt cx="185100" cy="318225"/>
          </a:xfrm>
        </p:grpSpPr>
        <p:sp>
          <p:nvSpPr>
            <p:cNvPr id="12634" name="Google Shape;12634;p65"/>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65"/>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6" name="Google Shape;12636;p65"/>
          <p:cNvGrpSpPr/>
          <p:nvPr/>
        </p:nvGrpSpPr>
        <p:grpSpPr>
          <a:xfrm>
            <a:off x="1792533" y="3120038"/>
            <a:ext cx="300016" cy="369273"/>
            <a:chOff x="-39248625" y="3588600"/>
            <a:chExt cx="256775" cy="316050"/>
          </a:xfrm>
        </p:grpSpPr>
        <p:sp>
          <p:nvSpPr>
            <p:cNvPr id="12637" name="Google Shape;12637;p65"/>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65"/>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9" name="Google Shape;12639;p65"/>
          <p:cNvSpPr/>
          <p:nvPr/>
        </p:nvSpPr>
        <p:spPr>
          <a:xfrm>
            <a:off x="1763554" y="357566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5"/>
          <p:cNvSpPr/>
          <p:nvPr/>
        </p:nvSpPr>
        <p:spPr>
          <a:xfrm>
            <a:off x="3953101" y="264710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41" name="Google Shape;12641;p65"/>
          <p:cNvGrpSpPr/>
          <p:nvPr/>
        </p:nvGrpSpPr>
        <p:grpSpPr>
          <a:xfrm>
            <a:off x="1243246" y="1308054"/>
            <a:ext cx="429504" cy="370879"/>
            <a:chOff x="-42651700" y="3217825"/>
            <a:chExt cx="367600" cy="317425"/>
          </a:xfrm>
        </p:grpSpPr>
        <p:sp>
          <p:nvSpPr>
            <p:cNvPr id="12642" name="Google Shape;12642;p65"/>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65"/>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65"/>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5"/>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6" name="Google Shape;12646;p65"/>
          <p:cNvGrpSpPr/>
          <p:nvPr/>
        </p:nvGrpSpPr>
        <p:grpSpPr>
          <a:xfrm>
            <a:off x="1278678" y="1747704"/>
            <a:ext cx="358640" cy="363226"/>
            <a:chOff x="-42617300" y="3587775"/>
            <a:chExt cx="306950" cy="310875"/>
          </a:xfrm>
        </p:grpSpPr>
        <p:sp>
          <p:nvSpPr>
            <p:cNvPr id="12647" name="Google Shape;12647;p65"/>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65"/>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9" name="Google Shape;12649;p65"/>
          <p:cNvSpPr/>
          <p:nvPr/>
        </p:nvSpPr>
        <p:spPr>
          <a:xfrm>
            <a:off x="1275131" y="218674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0" name="Google Shape;12650;p65"/>
          <p:cNvGrpSpPr/>
          <p:nvPr/>
        </p:nvGrpSpPr>
        <p:grpSpPr>
          <a:xfrm>
            <a:off x="3450506" y="1332445"/>
            <a:ext cx="376926" cy="370324"/>
            <a:chOff x="-40748275" y="3238700"/>
            <a:chExt cx="322600" cy="316950"/>
          </a:xfrm>
        </p:grpSpPr>
        <p:sp>
          <p:nvSpPr>
            <p:cNvPr id="12651" name="Google Shape;12651;p65"/>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5"/>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5"/>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5"/>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65"/>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65"/>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65"/>
          <p:cNvGrpSpPr/>
          <p:nvPr/>
        </p:nvGrpSpPr>
        <p:grpSpPr>
          <a:xfrm>
            <a:off x="3453062" y="1800429"/>
            <a:ext cx="371814" cy="338690"/>
            <a:chOff x="-40745125" y="3632900"/>
            <a:chExt cx="318225" cy="289875"/>
          </a:xfrm>
        </p:grpSpPr>
        <p:sp>
          <p:nvSpPr>
            <p:cNvPr id="12658" name="Google Shape;12658;p65"/>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5"/>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65"/>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5"/>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5"/>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5"/>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5"/>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5" name="Google Shape;12665;p65"/>
          <p:cNvGrpSpPr/>
          <p:nvPr/>
        </p:nvGrpSpPr>
        <p:grpSpPr>
          <a:xfrm>
            <a:off x="3457209" y="2211639"/>
            <a:ext cx="363518" cy="370178"/>
            <a:chOff x="-40742750" y="3972175"/>
            <a:chExt cx="311125" cy="316825"/>
          </a:xfrm>
        </p:grpSpPr>
        <p:sp>
          <p:nvSpPr>
            <p:cNvPr id="12666" name="Google Shape;12666;p65"/>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65"/>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8" name="Google Shape;12668;p65"/>
          <p:cNvGrpSpPr/>
          <p:nvPr/>
        </p:nvGrpSpPr>
        <p:grpSpPr>
          <a:xfrm>
            <a:off x="2239871" y="2661807"/>
            <a:ext cx="266892" cy="369974"/>
            <a:chOff x="-38860325" y="3221750"/>
            <a:chExt cx="228425" cy="316650"/>
          </a:xfrm>
        </p:grpSpPr>
        <p:sp>
          <p:nvSpPr>
            <p:cNvPr id="12669" name="Google Shape;12669;p65"/>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65"/>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65"/>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65"/>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3" name="Google Shape;12673;p65"/>
          <p:cNvGrpSpPr/>
          <p:nvPr/>
        </p:nvGrpSpPr>
        <p:grpSpPr>
          <a:xfrm>
            <a:off x="2190678" y="3123864"/>
            <a:ext cx="380081" cy="367111"/>
            <a:chOff x="-38905225" y="3591875"/>
            <a:chExt cx="325300" cy="314200"/>
          </a:xfrm>
        </p:grpSpPr>
        <p:sp>
          <p:nvSpPr>
            <p:cNvPr id="12674" name="Google Shape;12674;p65"/>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65"/>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5"/>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77" name="Google Shape;12677;p65"/>
          <p:cNvSpPr/>
          <p:nvPr/>
        </p:nvSpPr>
        <p:spPr>
          <a:xfrm>
            <a:off x="2198491" y="363364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78" name="Google Shape;12678;p65"/>
          <p:cNvGrpSpPr/>
          <p:nvPr/>
        </p:nvGrpSpPr>
        <p:grpSpPr>
          <a:xfrm>
            <a:off x="3997427" y="3108944"/>
            <a:ext cx="290815" cy="369740"/>
            <a:chOff x="-37370925" y="3579105"/>
            <a:chExt cx="248900" cy="316450"/>
          </a:xfrm>
        </p:grpSpPr>
        <p:sp>
          <p:nvSpPr>
            <p:cNvPr id="12679" name="Google Shape;12679;p65"/>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65"/>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81" name="Google Shape;12681;p65"/>
          <p:cNvSpPr/>
          <p:nvPr/>
        </p:nvSpPr>
        <p:spPr>
          <a:xfrm>
            <a:off x="1697481" y="130874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65"/>
          <p:cNvSpPr/>
          <p:nvPr/>
        </p:nvSpPr>
        <p:spPr>
          <a:xfrm>
            <a:off x="1722323" y="174404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83" name="Google Shape;12683;p65"/>
          <p:cNvGrpSpPr/>
          <p:nvPr/>
        </p:nvGrpSpPr>
        <p:grpSpPr>
          <a:xfrm>
            <a:off x="1690803" y="2187015"/>
            <a:ext cx="371814" cy="369974"/>
            <a:chOff x="-42259725" y="3951100"/>
            <a:chExt cx="318225" cy="316650"/>
          </a:xfrm>
        </p:grpSpPr>
        <p:sp>
          <p:nvSpPr>
            <p:cNvPr id="12684" name="Google Shape;12684;p65"/>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5"/>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6" name="Google Shape;12686;p65"/>
          <p:cNvGrpSpPr/>
          <p:nvPr/>
        </p:nvGrpSpPr>
        <p:grpSpPr>
          <a:xfrm>
            <a:off x="3889164" y="1366036"/>
            <a:ext cx="370879" cy="337755"/>
            <a:chOff x="-40378075" y="3267450"/>
            <a:chExt cx="317425" cy="289075"/>
          </a:xfrm>
        </p:grpSpPr>
        <p:sp>
          <p:nvSpPr>
            <p:cNvPr id="12687" name="Google Shape;12687;p65"/>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5"/>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5"/>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5"/>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1" name="Google Shape;12691;p65"/>
          <p:cNvGrpSpPr/>
          <p:nvPr/>
        </p:nvGrpSpPr>
        <p:grpSpPr>
          <a:xfrm>
            <a:off x="3892830" y="1767304"/>
            <a:ext cx="363548" cy="369974"/>
            <a:chOff x="-40372575" y="3604550"/>
            <a:chExt cx="311150" cy="316650"/>
          </a:xfrm>
        </p:grpSpPr>
        <p:sp>
          <p:nvSpPr>
            <p:cNvPr id="12692" name="Google Shape;12692;p65"/>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5"/>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65"/>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95" name="Google Shape;12695;p65"/>
          <p:cNvSpPr/>
          <p:nvPr/>
        </p:nvSpPr>
        <p:spPr>
          <a:xfrm>
            <a:off x="3896162" y="221058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96" name="Google Shape;12696;p65"/>
          <p:cNvGrpSpPr/>
          <p:nvPr/>
        </p:nvGrpSpPr>
        <p:grpSpPr>
          <a:xfrm>
            <a:off x="2616780" y="2659967"/>
            <a:ext cx="399038" cy="372165"/>
            <a:chOff x="-38542250" y="3220175"/>
            <a:chExt cx="341525" cy="318525"/>
          </a:xfrm>
        </p:grpSpPr>
        <p:sp>
          <p:nvSpPr>
            <p:cNvPr id="12697" name="Google Shape;12697;p65"/>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65"/>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65"/>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0" name="Google Shape;12700;p65"/>
          <p:cNvGrpSpPr/>
          <p:nvPr/>
        </p:nvGrpSpPr>
        <p:grpSpPr>
          <a:xfrm>
            <a:off x="2638712" y="3119337"/>
            <a:ext cx="369974" cy="369068"/>
            <a:chOff x="-38537400" y="3588000"/>
            <a:chExt cx="316650" cy="315875"/>
          </a:xfrm>
        </p:grpSpPr>
        <p:sp>
          <p:nvSpPr>
            <p:cNvPr id="12701" name="Google Shape;12701;p65"/>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5"/>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5"/>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5"/>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5" name="Google Shape;12705;p65"/>
          <p:cNvGrpSpPr/>
          <p:nvPr/>
        </p:nvGrpSpPr>
        <p:grpSpPr>
          <a:xfrm>
            <a:off x="2637792" y="3576866"/>
            <a:ext cx="371814" cy="369974"/>
            <a:chOff x="-38538975" y="3954250"/>
            <a:chExt cx="318225" cy="316650"/>
          </a:xfrm>
        </p:grpSpPr>
        <p:sp>
          <p:nvSpPr>
            <p:cNvPr id="12706" name="Google Shape;12706;p65"/>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65"/>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65"/>
          <p:cNvGrpSpPr/>
          <p:nvPr/>
        </p:nvGrpSpPr>
        <p:grpSpPr>
          <a:xfrm>
            <a:off x="3955104" y="3571793"/>
            <a:ext cx="375465" cy="371814"/>
            <a:chOff x="-37385100" y="3949908"/>
            <a:chExt cx="321350" cy="318225"/>
          </a:xfrm>
        </p:grpSpPr>
        <p:sp>
          <p:nvSpPr>
            <p:cNvPr id="12709" name="Google Shape;12709;p65"/>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65"/>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1" name="Google Shape;12711;p65"/>
          <p:cNvGrpSpPr/>
          <p:nvPr/>
        </p:nvGrpSpPr>
        <p:grpSpPr>
          <a:xfrm>
            <a:off x="2130763" y="1307353"/>
            <a:ext cx="370909" cy="370675"/>
            <a:chOff x="-41895050" y="3217225"/>
            <a:chExt cx="317450" cy="317250"/>
          </a:xfrm>
        </p:grpSpPr>
        <p:sp>
          <p:nvSpPr>
            <p:cNvPr id="12712" name="Google Shape;12712;p65"/>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5"/>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5"/>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65"/>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65"/>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7" name="Google Shape;12717;p65"/>
          <p:cNvGrpSpPr/>
          <p:nvPr/>
        </p:nvGrpSpPr>
        <p:grpSpPr>
          <a:xfrm>
            <a:off x="2130310" y="1744287"/>
            <a:ext cx="371814" cy="369974"/>
            <a:chOff x="-41893475" y="3584850"/>
            <a:chExt cx="318225" cy="316650"/>
          </a:xfrm>
        </p:grpSpPr>
        <p:sp>
          <p:nvSpPr>
            <p:cNvPr id="12718" name="Google Shape;12718;p65"/>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5"/>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5"/>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5"/>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2" name="Google Shape;12722;p65"/>
          <p:cNvSpPr/>
          <p:nvPr/>
        </p:nvSpPr>
        <p:spPr>
          <a:xfrm>
            <a:off x="2133283" y="218858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65"/>
          <p:cNvSpPr/>
          <p:nvPr/>
        </p:nvSpPr>
        <p:spPr>
          <a:xfrm>
            <a:off x="845041" y="268092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24" name="Google Shape;12724;p65"/>
          <p:cNvGrpSpPr/>
          <p:nvPr/>
        </p:nvGrpSpPr>
        <p:grpSpPr>
          <a:xfrm>
            <a:off x="900338" y="3139579"/>
            <a:ext cx="337522" cy="370909"/>
            <a:chOff x="-39998250" y="3605325"/>
            <a:chExt cx="288875" cy="317450"/>
          </a:xfrm>
        </p:grpSpPr>
        <p:sp>
          <p:nvSpPr>
            <p:cNvPr id="12725" name="Google Shape;12725;p65"/>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5"/>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7" name="Google Shape;12727;p65"/>
          <p:cNvGrpSpPr/>
          <p:nvPr/>
        </p:nvGrpSpPr>
        <p:grpSpPr>
          <a:xfrm>
            <a:off x="884112" y="3598043"/>
            <a:ext cx="369974" cy="369945"/>
            <a:chOff x="-40011050" y="3972375"/>
            <a:chExt cx="316650" cy="316625"/>
          </a:xfrm>
        </p:grpSpPr>
        <p:sp>
          <p:nvSpPr>
            <p:cNvPr id="12728" name="Google Shape;12728;p65"/>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65"/>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0" name="Google Shape;12730;p65"/>
          <p:cNvGrpSpPr/>
          <p:nvPr/>
        </p:nvGrpSpPr>
        <p:grpSpPr>
          <a:xfrm>
            <a:off x="3116043" y="2662742"/>
            <a:ext cx="266921" cy="369039"/>
            <a:chOff x="-38129425" y="3222550"/>
            <a:chExt cx="228450" cy="315850"/>
          </a:xfrm>
        </p:grpSpPr>
        <p:sp>
          <p:nvSpPr>
            <p:cNvPr id="12731" name="Google Shape;12731;p65"/>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65"/>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3" name="Google Shape;12733;p65"/>
          <p:cNvGrpSpPr/>
          <p:nvPr/>
        </p:nvGrpSpPr>
        <p:grpSpPr>
          <a:xfrm>
            <a:off x="3071012" y="3119337"/>
            <a:ext cx="371785" cy="369974"/>
            <a:chOff x="-38172725" y="3588000"/>
            <a:chExt cx="318200" cy="316650"/>
          </a:xfrm>
        </p:grpSpPr>
        <p:sp>
          <p:nvSpPr>
            <p:cNvPr id="12734" name="Google Shape;12734;p65"/>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5"/>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5"/>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5"/>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5"/>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5"/>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5"/>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5"/>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2" name="Google Shape;12742;p65"/>
          <p:cNvGrpSpPr/>
          <p:nvPr/>
        </p:nvGrpSpPr>
        <p:grpSpPr>
          <a:xfrm>
            <a:off x="3146914" y="3577772"/>
            <a:ext cx="219981" cy="369974"/>
            <a:chOff x="-38109725" y="3955025"/>
            <a:chExt cx="188275" cy="316650"/>
          </a:xfrm>
        </p:grpSpPr>
        <p:sp>
          <p:nvSpPr>
            <p:cNvPr id="12743" name="Google Shape;12743;p65"/>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5"/>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5" name="Google Shape;12745;p65"/>
          <p:cNvSpPr/>
          <p:nvPr/>
        </p:nvSpPr>
        <p:spPr>
          <a:xfrm>
            <a:off x="2248517" y="403753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6" name="Google Shape;12746;p65"/>
          <p:cNvGrpSpPr/>
          <p:nvPr/>
        </p:nvGrpSpPr>
        <p:grpSpPr>
          <a:xfrm>
            <a:off x="2562313" y="1309193"/>
            <a:ext cx="373654" cy="369068"/>
            <a:chOff x="-41530375" y="3218800"/>
            <a:chExt cx="319800" cy="315875"/>
          </a:xfrm>
        </p:grpSpPr>
        <p:sp>
          <p:nvSpPr>
            <p:cNvPr id="12747" name="Google Shape;12747;p65"/>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65"/>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9" name="Google Shape;12749;p65"/>
          <p:cNvGrpSpPr/>
          <p:nvPr/>
        </p:nvGrpSpPr>
        <p:grpSpPr>
          <a:xfrm>
            <a:off x="2564607" y="1824351"/>
            <a:ext cx="369068" cy="289004"/>
            <a:chOff x="-41526450" y="3653375"/>
            <a:chExt cx="315875" cy="247350"/>
          </a:xfrm>
        </p:grpSpPr>
        <p:sp>
          <p:nvSpPr>
            <p:cNvPr id="12750" name="Google Shape;12750;p65"/>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5"/>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2" name="Google Shape;12752;p65"/>
          <p:cNvGrpSpPr/>
          <p:nvPr/>
        </p:nvGrpSpPr>
        <p:grpSpPr>
          <a:xfrm>
            <a:off x="2565994" y="2187015"/>
            <a:ext cx="366293" cy="369974"/>
            <a:chOff x="-41526450" y="3951100"/>
            <a:chExt cx="313500" cy="316650"/>
          </a:xfrm>
        </p:grpSpPr>
        <p:sp>
          <p:nvSpPr>
            <p:cNvPr id="12753" name="Google Shape;12753;p65"/>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65"/>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65"/>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6" name="Google Shape;12756;p65"/>
          <p:cNvGrpSpPr/>
          <p:nvPr/>
        </p:nvGrpSpPr>
        <p:grpSpPr>
          <a:xfrm>
            <a:off x="1331249" y="2681144"/>
            <a:ext cx="339595" cy="371814"/>
            <a:chOff x="-39625900" y="3238300"/>
            <a:chExt cx="290650" cy="318225"/>
          </a:xfrm>
        </p:grpSpPr>
        <p:sp>
          <p:nvSpPr>
            <p:cNvPr id="12757" name="Google Shape;12757;p65"/>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5"/>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59" name="Google Shape;12759;p65"/>
          <p:cNvSpPr/>
          <p:nvPr/>
        </p:nvSpPr>
        <p:spPr>
          <a:xfrm>
            <a:off x="1353422" y="314027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60" name="Google Shape;12760;p65"/>
          <p:cNvGrpSpPr/>
          <p:nvPr/>
        </p:nvGrpSpPr>
        <p:grpSpPr>
          <a:xfrm>
            <a:off x="1325300" y="3597605"/>
            <a:ext cx="366293" cy="370441"/>
            <a:chOff x="-39647175" y="3972000"/>
            <a:chExt cx="313500" cy="317050"/>
          </a:xfrm>
        </p:grpSpPr>
        <p:sp>
          <p:nvSpPr>
            <p:cNvPr id="12761" name="Google Shape;12761;p65"/>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5"/>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65"/>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4" name="Google Shape;12764;p65"/>
          <p:cNvGrpSpPr/>
          <p:nvPr/>
        </p:nvGrpSpPr>
        <p:grpSpPr>
          <a:xfrm>
            <a:off x="3494427" y="2661603"/>
            <a:ext cx="375495" cy="370879"/>
            <a:chOff x="-37808850" y="3221575"/>
            <a:chExt cx="321375" cy="317425"/>
          </a:xfrm>
        </p:grpSpPr>
        <p:sp>
          <p:nvSpPr>
            <p:cNvPr id="12765" name="Google Shape;12765;p65"/>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65"/>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7" name="Google Shape;12767;p65"/>
          <p:cNvGrpSpPr/>
          <p:nvPr/>
        </p:nvGrpSpPr>
        <p:grpSpPr>
          <a:xfrm>
            <a:off x="3503201" y="3183634"/>
            <a:ext cx="372749" cy="241158"/>
            <a:chOff x="-37806500" y="3643030"/>
            <a:chExt cx="319025" cy="206400"/>
          </a:xfrm>
        </p:grpSpPr>
        <p:sp>
          <p:nvSpPr>
            <p:cNvPr id="12768" name="Google Shape;12768;p65"/>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5"/>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0" name="Google Shape;12770;p65"/>
          <p:cNvGrpSpPr/>
          <p:nvPr/>
        </p:nvGrpSpPr>
        <p:grpSpPr>
          <a:xfrm>
            <a:off x="3505508" y="3575931"/>
            <a:ext cx="368134" cy="371814"/>
            <a:chOff x="-37804925" y="3953450"/>
            <a:chExt cx="315075" cy="318225"/>
          </a:xfrm>
        </p:grpSpPr>
        <p:sp>
          <p:nvSpPr>
            <p:cNvPr id="12771" name="Google Shape;12771;p65"/>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5"/>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65"/>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4" name="Google Shape;12774;p65"/>
          <p:cNvSpPr/>
          <p:nvPr/>
        </p:nvSpPr>
        <p:spPr>
          <a:xfrm>
            <a:off x="2754452" y="404067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75" name="Google Shape;12775;p65"/>
          <p:cNvGrpSpPr/>
          <p:nvPr/>
        </p:nvGrpSpPr>
        <p:grpSpPr>
          <a:xfrm>
            <a:off x="4860977" y="1328538"/>
            <a:ext cx="355663" cy="308725"/>
            <a:chOff x="-28462125" y="3199700"/>
            <a:chExt cx="298550" cy="259150"/>
          </a:xfrm>
        </p:grpSpPr>
        <p:sp>
          <p:nvSpPr>
            <p:cNvPr id="12776" name="Google Shape;12776;p65"/>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5"/>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5"/>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9" name="Google Shape;12779;p65"/>
          <p:cNvGrpSpPr/>
          <p:nvPr/>
        </p:nvGrpSpPr>
        <p:grpSpPr>
          <a:xfrm>
            <a:off x="4861930" y="1763228"/>
            <a:ext cx="353757" cy="352833"/>
            <a:chOff x="-28461325" y="3545475"/>
            <a:chExt cx="296950" cy="296175"/>
          </a:xfrm>
        </p:grpSpPr>
        <p:sp>
          <p:nvSpPr>
            <p:cNvPr id="12780" name="Google Shape;12780;p65"/>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5"/>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65"/>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65"/>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65"/>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65"/>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6" name="Google Shape;12786;p65"/>
          <p:cNvGrpSpPr/>
          <p:nvPr/>
        </p:nvGrpSpPr>
        <p:grpSpPr>
          <a:xfrm>
            <a:off x="4858162" y="2213272"/>
            <a:ext cx="361292" cy="352803"/>
            <a:chOff x="-28463700" y="3914875"/>
            <a:chExt cx="303275" cy="296150"/>
          </a:xfrm>
        </p:grpSpPr>
        <p:sp>
          <p:nvSpPr>
            <p:cNvPr id="12787" name="Google Shape;12787;p65"/>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5"/>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9" name="Google Shape;12789;p65"/>
          <p:cNvGrpSpPr/>
          <p:nvPr/>
        </p:nvGrpSpPr>
        <p:grpSpPr>
          <a:xfrm>
            <a:off x="7092947" y="1369355"/>
            <a:ext cx="351880" cy="227092"/>
            <a:chOff x="-26573400" y="3224125"/>
            <a:chExt cx="295375" cy="190625"/>
          </a:xfrm>
        </p:grpSpPr>
        <p:sp>
          <p:nvSpPr>
            <p:cNvPr id="12790" name="Google Shape;12790;p65"/>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65"/>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2" name="Google Shape;12792;p65"/>
          <p:cNvGrpSpPr/>
          <p:nvPr/>
        </p:nvGrpSpPr>
        <p:grpSpPr>
          <a:xfrm>
            <a:off x="7092947" y="1763690"/>
            <a:ext cx="351880" cy="351910"/>
            <a:chOff x="-26573400" y="3546250"/>
            <a:chExt cx="295375" cy="295400"/>
          </a:xfrm>
        </p:grpSpPr>
        <p:sp>
          <p:nvSpPr>
            <p:cNvPr id="12793" name="Google Shape;12793;p65"/>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5"/>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65"/>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5"/>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65"/>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8" name="Google Shape;12798;p65"/>
          <p:cNvGrpSpPr/>
          <p:nvPr/>
        </p:nvGrpSpPr>
        <p:grpSpPr>
          <a:xfrm>
            <a:off x="7081228" y="2213599"/>
            <a:ext cx="375319" cy="352148"/>
            <a:chOff x="-26583625" y="3917025"/>
            <a:chExt cx="315050" cy="295600"/>
          </a:xfrm>
        </p:grpSpPr>
        <p:sp>
          <p:nvSpPr>
            <p:cNvPr id="12799" name="Google Shape;12799;p65"/>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5"/>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65"/>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5"/>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03" name="Google Shape;12803;p65"/>
          <p:cNvSpPr/>
          <p:nvPr/>
        </p:nvSpPr>
        <p:spPr>
          <a:xfrm>
            <a:off x="5748315"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04" name="Google Shape;12804;p65"/>
          <p:cNvGrpSpPr/>
          <p:nvPr/>
        </p:nvGrpSpPr>
        <p:grpSpPr>
          <a:xfrm>
            <a:off x="5779742" y="3172629"/>
            <a:ext cx="289039" cy="352833"/>
            <a:chOff x="-24694925" y="3518700"/>
            <a:chExt cx="242625" cy="296175"/>
          </a:xfrm>
        </p:grpSpPr>
        <p:sp>
          <p:nvSpPr>
            <p:cNvPr id="12805" name="Google Shape;12805;p65"/>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5"/>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5"/>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65"/>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9" name="Google Shape;12809;p65"/>
          <p:cNvGrpSpPr/>
          <p:nvPr/>
        </p:nvGrpSpPr>
        <p:grpSpPr>
          <a:xfrm>
            <a:off x="5779280" y="3622657"/>
            <a:ext cx="289962" cy="352833"/>
            <a:chOff x="-24709100" y="3888875"/>
            <a:chExt cx="243400" cy="296175"/>
          </a:xfrm>
        </p:grpSpPr>
        <p:sp>
          <p:nvSpPr>
            <p:cNvPr id="12810" name="Google Shape;12810;p65"/>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5"/>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5"/>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3" name="Google Shape;12813;p65"/>
          <p:cNvGrpSpPr/>
          <p:nvPr/>
        </p:nvGrpSpPr>
        <p:grpSpPr>
          <a:xfrm>
            <a:off x="7979280" y="2695320"/>
            <a:ext cx="356556" cy="349557"/>
            <a:chOff x="-22863675" y="3131775"/>
            <a:chExt cx="299300" cy="293425"/>
          </a:xfrm>
        </p:grpSpPr>
        <p:sp>
          <p:nvSpPr>
            <p:cNvPr id="12814" name="Google Shape;12814;p65"/>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5"/>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5"/>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7" name="Google Shape;12817;p65"/>
          <p:cNvGrpSpPr/>
          <p:nvPr/>
        </p:nvGrpSpPr>
        <p:grpSpPr>
          <a:xfrm>
            <a:off x="5322144" y="1306499"/>
            <a:ext cx="310602" cy="352803"/>
            <a:chOff x="-28069875" y="3175300"/>
            <a:chExt cx="260725" cy="296150"/>
          </a:xfrm>
        </p:grpSpPr>
        <p:sp>
          <p:nvSpPr>
            <p:cNvPr id="12818" name="Google Shape;12818;p65"/>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65"/>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5"/>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5"/>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5"/>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5"/>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5"/>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5"/>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65"/>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27" name="Google Shape;12827;p65"/>
          <p:cNvSpPr/>
          <p:nvPr/>
        </p:nvSpPr>
        <p:spPr>
          <a:xfrm>
            <a:off x="5301578"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28" name="Google Shape;12828;p65"/>
          <p:cNvGrpSpPr/>
          <p:nvPr/>
        </p:nvGrpSpPr>
        <p:grpSpPr>
          <a:xfrm>
            <a:off x="5363423" y="2213733"/>
            <a:ext cx="228045" cy="351880"/>
            <a:chOff x="-28032075" y="3916450"/>
            <a:chExt cx="191425" cy="295375"/>
          </a:xfrm>
        </p:grpSpPr>
        <p:sp>
          <p:nvSpPr>
            <p:cNvPr id="12829" name="Google Shape;12829;p65"/>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65"/>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5"/>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2" name="Google Shape;12832;p65"/>
          <p:cNvGrpSpPr/>
          <p:nvPr/>
        </p:nvGrpSpPr>
        <p:grpSpPr>
          <a:xfrm>
            <a:off x="7528769" y="1306484"/>
            <a:ext cx="352833" cy="352833"/>
            <a:chOff x="-26201650" y="3176075"/>
            <a:chExt cx="296175" cy="296175"/>
          </a:xfrm>
        </p:grpSpPr>
        <p:sp>
          <p:nvSpPr>
            <p:cNvPr id="12833" name="Google Shape;12833;p65"/>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65"/>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5" name="Google Shape;12835;p65"/>
          <p:cNvGrpSpPr/>
          <p:nvPr/>
        </p:nvGrpSpPr>
        <p:grpSpPr>
          <a:xfrm>
            <a:off x="7528293" y="1763705"/>
            <a:ext cx="353786" cy="351880"/>
            <a:chOff x="-26204800" y="3547050"/>
            <a:chExt cx="296975" cy="295375"/>
          </a:xfrm>
        </p:grpSpPr>
        <p:sp>
          <p:nvSpPr>
            <p:cNvPr id="12836" name="Google Shape;12836;p65"/>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5"/>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38" name="Google Shape;12838;p65"/>
          <p:cNvSpPr/>
          <p:nvPr/>
        </p:nvSpPr>
        <p:spPr>
          <a:xfrm>
            <a:off x="7561179"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9" name="Google Shape;12839;p65"/>
          <p:cNvGrpSpPr/>
          <p:nvPr/>
        </p:nvGrpSpPr>
        <p:grpSpPr>
          <a:xfrm>
            <a:off x="6199548" y="2693683"/>
            <a:ext cx="345328" cy="352833"/>
            <a:chOff x="-24353875" y="3147725"/>
            <a:chExt cx="289875" cy="296175"/>
          </a:xfrm>
        </p:grpSpPr>
        <p:sp>
          <p:nvSpPr>
            <p:cNvPr id="12840" name="Google Shape;12840;p65"/>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5"/>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2" name="Google Shape;12842;p65"/>
          <p:cNvGrpSpPr/>
          <p:nvPr/>
        </p:nvGrpSpPr>
        <p:grpSpPr>
          <a:xfrm>
            <a:off x="6207530" y="3173090"/>
            <a:ext cx="329365" cy="351910"/>
            <a:chOff x="-24344425" y="3519475"/>
            <a:chExt cx="276475" cy="295400"/>
          </a:xfrm>
        </p:grpSpPr>
        <p:sp>
          <p:nvSpPr>
            <p:cNvPr id="12843" name="Google Shape;12843;p65"/>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65"/>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5" name="Google Shape;12845;p65"/>
          <p:cNvGrpSpPr/>
          <p:nvPr/>
        </p:nvGrpSpPr>
        <p:grpSpPr>
          <a:xfrm>
            <a:off x="6197210" y="3625010"/>
            <a:ext cx="350004" cy="348128"/>
            <a:chOff x="-24353075" y="3891250"/>
            <a:chExt cx="293800" cy="292225"/>
          </a:xfrm>
        </p:grpSpPr>
        <p:sp>
          <p:nvSpPr>
            <p:cNvPr id="12846" name="Google Shape;12846;p65"/>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5"/>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8" name="Google Shape;12848;p65"/>
          <p:cNvGrpSpPr/>
          <p:nvPr/>
        </p:nvGrpSpPr>
        <p:grpSpPr>
          <a:xfrm>
            <a:off x="7980681" y="3173313"/>
            <a:ext cx="353757" cy="351463"/>
            <a:chOff x="-22845575" y="3504075"/>
            <a:chExt cx="296950" cy="295025"/>
          </a:xfrm>
        </p:grpSpPr>
        <p:sp>
          <p:nvSpPr>
            <p:cNvPr id="12849" name="Google Shape;12849;p65"/>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5"/>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1" name="Google Shape;12851;p65"/>
          <p:cNvGrpSpPr/>
          <p:nvPr/>
        </p:nvGrpSpPr>
        <p:grpSpPr>
          <a:xfrm>
            <a:off x="5773862" y="1306961"/>
            <a:ext cx="299344" cy="351880"/>
            <a:chOff x="-27691025" y="3175300"/>
            <a:chExt cx="251275" cy="295375"/>
          </a:xfrm>
        </p:grpSpPr>
        <p:sp>
          <p:nvSpPr>
            <p:cNvPr id="12852" name="Google Shape;12852;p65"/>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5"/>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5"/>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5"/>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6" name="Google Shape;12856;p65"/>
          <p:cNvGrpSpPr/>
          <p:nvPr/>
        </p:nvGrpSpPr>
        <p:grpSpPr>
          <a:xfrm>
            <a:off x="5746179" y="1825637"/>
            <a:ext cx="354710" cy="228015"/>
            <a:chOff x="-27721750" y="3598250"/>
            <a:chExt cx="297750" cy="191400"/>
          </a:xfrm>
        </p:grpSpPr>
        <p:sp>
          <p:nvSpPr>
            <p:cNvPr id="12857" name="Google Shape;12857;p65"/>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65"/>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9" name="Google Shape;12859;p65"/>
          <p:cNvGrpSpPr/>
          <p:nvPr/>
        </p:nvGrpSpPr>
        <p:grpSpPr>
          <a:xfrm>
            <a:off x="5747579" y="2219183"/>
            <a:ext cx="351910" cy="340980"/>
            <a:chOff x="-27719400" y="3925600"/>
            <a:chExt cx="295400" cy="286225"/>
          </a:xfrm>
        </p:grpSpPr>
        <p:sp>
          <p:nvSpPr>
            <p:cNvPr id="12860" name="Google Shape;12860;p65"/>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65"/>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2" name="Google Shape;12862;p65"/>
          <p:cNvGrpSpPr/>
          <p:nvPr/>
        </p:nvGrpSpPr>
        <p:grpSpPr>
          <a:xfrm>
            <a:off x="7968851" y="1306023"/>
            <a:ext cx="353757" cy="353757"/>
            <a:chOff x="-25834600" y="3176875"/>
            <a:chExt cx="296950" cy="296950"/>
          </a:xfrm>
        </p:grpSpPr>
        <p:sp>
          <p:nvSpPr>
            <p:cNvPr id="12863" name="Google Shape;12863;p65"/>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5"/>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5"/>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65"/>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5"/>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8" name="Google Shape;12868;p65"/>
          <p:cNvGrpSpPr/>
          <p:nvPr/>
        </p:nvGrpSpPr>
        <p:grpSpPr>
          <a:xfrm>
            <a:off x="7968851" y="1774024"/>
            <a:ext cx="353757" cy="331241"/>
            <a:chOff x="-25834600" y="3564375"/>
            <a:chExt cx="296950" cy="278050"/>
          </a:xfrm>
        </p:grpSpPr>
        <p:sp>
          <p:nvSpPr>
            <p:cNvPr id="12869" name="Google Shape;12869;p65"/>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65"/>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65"/>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65"/>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5"/>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5"/>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5"/>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5"/>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7" name="Google Shape;12877;p65"/>
          <p:cNvGrpSpPr/>
          <p:nvPr/>
        </p:nvGrpSpPr>
        <p:grpSpPr>
          <a:xfrm>
            <a:off x="7966974" y="2213376"/>
            <a:ext cx="357509" cy="352595"/>
            <a:chOff x="-25834600" y="3915850"/>
            <a:chExt cx="300100" cy="295975"/>
          </a:xfrm>
        </p:grpSpPr>
        <p:sp>
          <p:nvSpPr>
            <p:cNvPr id="12878" name="Google Shape;12878;p65"/>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5"/>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5"/>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1" name="Google Shape;12881;p65"/>
          <p:cNvGrpSpPr/>
          <p:nvPr/>
        </p:nvGrpSpPr>
        <p:grpSpPr>
          <a:xfrm>
            <a:off x="6702402" y="2694606"/>
            <a:ext cx="228968" cy="350987"/>
            <a:chOff x="-23930925" y="3149300"/>
            <a:chExt cx="192200" cy="294625"/>
          </a:xfrm>
        </p:grpSpPr>
        <p:sp>
          <p:nvSpPr>
            <p:cNvPr id="12882" name="Google Shape;12882;p65"/>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65"/>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5"/>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5"/>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6" name="Google Shape;12886;p65"/>
          <p:cNvGrpSpPr/>
          <p:nvPr/>
        </p:nvGrpSpPr>
        <p:grpSpPr>
          <a:xfrm>
            <a:off x="6659232" y="3173090"/>
            <a:ext cx="315307" cy="351910"/>
            <a:chOff x="-23962425" y="3519475"/>
            <a:chExt cx="264675" cy="295400"/>
          </a:xfrm>
        </p:grpSpPr>
        <p:sp>
          <p:nvSpPr>
            <p:cNvPr id="12887" name="Google Shape;12887;p65"/>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65"/>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89" name="Google Shape;12889;p65"/>
          <p:cNvSpPr/>
          <p:nvPr/>
        </p:nvSpPr>
        <p:spPr>
          <a:xfrm>
            <a:off x="6629668"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90" name="Google Shape;12890;p65"/>
          <p:cNvGrpSpPr/>
          <p:nvPr/>
        </p:nvGrpSpPr>
        <p:grpSpPr>
          <a:xfrm>
            <a:off x="8037908" y="3623134"/>
            <a:ext cx="239302" cy="351880"/>
            <a:chOff x="-22788075" y="3904625"/>
            <a:chExt cx="200875" cy="295375"/>
          </a:xfrm>
        </p:grpSpPr>
        <p:sp>
          <p:nvSpPr>
            <p:cNvPr id="12891" name="Google Shape;12891;p65"/>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65"/>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5"/>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65"/>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5" name="Google Shape;12895;p65"/>
          <p:cNvGrpSpPr/>
          <p:nvPr/>
        </p:nvGrpSpPr>
        <p:grpSpPr>
          <a:xfrm>
            <a:off x="6193206" y="1306499"/>
            <a:ext cx="354710" cy="352803"/>
            <a:chOff x="-27351575" y="3175300"/>
            <a:chExt cx="297750" cy="296150"/>
          </a:xfrm>
        </p:grpSpPr>
        <p:sp>
          <p:nvSpPr>
            <p:cNvPr id="12896" name="Google Shape;12896;p65"/>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5"/>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5"/>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5"/>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0" name="Google Shape;12900;p65"/>
          <p:cNvGrpSpPr/>
          <p:nvPr/>
        </p:nvGrpSpPr>
        <p:grpSpPr>
          <a:xfrm>
            <a:off x="6235914" y="1763109"/>
            <a:ext cx="269293" cy="353072"/>
            <a:chOff x="-27313750" y="3545275"/>
            <a:chExt cx="226050" cy="296375"/>
          </a:xfrm>
        </p:grpSpPr>
        <p:sp>
          <p:nvSpPr>
            <p:cNvPr id="12901" name="Google Shape;12901;p65"/>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65"/>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5"/>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4" name="Google Shape;12904;p65"/>
          <p:cNvGrpSpPr/>
          <p:nvPr/>
        </p:nvGrpSpPr>
        <p:grpSpPr>
          <a:xfrm>
            <a:off x="6193206" y="2211380"/>
            <a:ext cx="354710" cy="356586"/>
            <a:chOff x="-27351575" y="3915650"/>
            <a:chExt cx="297750" cy="299325"/>
          </a:xfrm>
        </p:grpSpPr>
        <p:sp>
          <p:nvSpPr>
            <p:cNvPr id="12905" name="Google Shape;12905;p65"/>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65"/>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7" name="Google Shape;12907;p65"/>
          <p:cNvGrpSpPr/>
          <p:nvPr/>
        </p:nvGrpSpPr>
        <p:grpSpPr>
          <a:xfrm>
            <a:off x="4880696" y="2693579"/>
            <a:ext cx="319060" cy="353042"/>
            <a:chOff x="-25445525" y="3175900"/>
            <a:chExt cx="267825" cy="296350"/>
          </a:xfrm>
        </p:grpSpPr>
        <p:sp>
          <p:nvSpPr>
            <p:cNvPr id="12908" name="Google Shape;12908;p65"/>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5"/>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5"/>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1" name="Google Shape;12911;p65"/>
          <p:cNvGrpSpPr/>
          <p:nvPr/>
        </p:nvGrpSpPr>
        <p:grpSpPr>
          <a:xfrm>
            <a:off x="4862410" y="3183902"/>
            <a:ext cx="355633" cy="330288"/>
            <a:chOff x="-25465200" y="3565175"/>
            <a:chExt cx="298525" cy="277250"/>
          </a:xfrm>
        </p:grpSpPr>
        <p:sp>
          <p:nvSpPr>
            <p:cNvPr id="12912" name="Google Shape;12912;p65"/>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5"/>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4" name="Google Shape;12914;p65"/>
          <p:cNvGrpSpPr/>
          <p:nvPr/>
        </p:nvGrpSpPr>
        <p:grpSpPr>
          <a:xfrm>
            <a:off x="4861948" y="3623432"/>
            <a:ext cx="356556" cy="351285"/>
            <a:chOff x="-25465200" y="3916150"/>
            <a:chExt cx="299300" cy="294875"/>
          </a:xfrm>
        </p:grpSpPr>
        <p:sp>
          <p:nvSpPr>
            <p:cNvPr id="12915" name="Google Shape;12915;p65"/>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5"/>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7" name="Google Shape;12917;p65"/>
          <p:cNvGrpSpPr/>
          <p:nvPr/>
        </p:nvGrpSpPr>
        <p:grpSpPr>
          <a:xfrm>
            <a:off x="7089388" y="2693698"/>
            <a:ext cx="351880" cy="352803"/>
            <a:chOff x="-23615075" y="3148525"/>
            <a:chExt cx="295375" cy="296150"/>
          </a:xfrm>
        </p:grpSpPr>
        <p:sp>
          <p:nvSpPr>
            <p:cNvPr id="12918" name="Google Shape;12918;p65"/>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5"/>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5"/>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5"/>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22" name="Google Shape;12922;p65"/>
          <p:cNvSpPr/>
          <p:nvPr/>
        </p:nvSpPr>
        <p:spPr>
          <a:xfrm>
            <a:off x="7087484"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3" name="Google Shape;12923;p65"/>
          <p:cNvGrpSpPr/>
          <p:nvPr/>
        </p:nvGrpSpPr>
        <p:grpSpPr>
          <a:xfrm>
            <a:off x="7088911" y="3632977"/>
            <a:ext cx="352833" cy="332194"/>
            <a:chOff x="-23615075" y="3906200"/>
            <a:chExt cx="296175" cy="278850"/>
          </a:xfrm>
        </p:grpSpPr>
        <p:sp>
          <p:nvSpPr>
            <p:cNvPr id="12924" name="Google Shape;12924;p65"/>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65"/>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65"/>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27" name="Google Shape;12927;p65"/>
          <p:cNvSpPr/>
          <p:nvPr/>
        </p:nvSpPr>
        <p:spPr>
          <a:xfrm>
            <a:off x="6207743"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8" name="Google Shape;12928;p65"/>
          <p:cNvGrpSpPr/>
          <p:nvPr/>
        </p:nvGrpSpPr>
        <p:grpSpPr>
          <a:xfrm>
            <a:off x="6637880" y="1306618"/>
            <a:ext cx="353757" cy="352565"/>
            <a:chOff x="-26980600" y="3175500"/>
            <a:chExt cx="296950" cy="295950"/>
          </a:xfrm>
        </p:grpSpPr>
        <p:sp>
          <p:nvSpPr>
            <p:cNvPr id="12929" name="Google Shape;12929;p65"/>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65"/>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5"/>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32" name="Google Shape;12932;p65"/>
          <p:cNvSpPr/>
          <p:nvPr/>
        </p:nvSpPr>
        <p:spPr>
          <a:xfrm>
            <a:off x="6660447"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33" name="Google Shape;12933;p65"/>
          <p:cNvGrpSpPr/>
          <p:nvPr/>
        </p:nvGrpSpPr>
        <p:grpSpPr>
          <a:xfrm>
            <a:off x="6638357" y="2245154"/>
            <a:ext cx="352803" cy="289039"/>
            <a:chOff x="-26981375" y="3951875"/>
            <a:chExt cx="296150" cy="242625"/>
          </a:xfrm>
        </p:grpSpPr>
        <p:sp>
          <p:nvSpPr>
            <p:cNvPr id="12934" name="Google Shape;12934;p65"/>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65"/>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5"/>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7" name="Google Shape;12937;p65"/>
          <p:cNvGrpSpPr/>
          <p:nvPr/>
        </p:nvGrpSpPr>
        <p:grpSpPr>
          <a:xfrm>
            <a:off x="5303399" y="2692745"/>
            <a:ext cx="351910" cy="354710"/>
            <a:chOff x="-25094250" y="3176075"/>
            <a:chExt cx="295400" cy="297750"/>
          </a:xfrm>
        </p:grpSpPr>
        <p:sp>
          <p:nvSpPr>
            <p:cNvPr id="12938" name="Google Shape;12938;p65"/>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5"/>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5"/>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1" name="Google Shape;12941;p65"/>
          <p:cNvGrpSpPr/>
          <p:nvPr/>
        </p:nvGrpSpPr>
        <p:grpSpPr>
          <a:xfrm>
            <a:off x="5303399" y="3173106"/>
            <a:ext cx="351910" cy="351880"/>
            <a:chOff x="-25094250" y="3547050"/>
            <a:chExt cx="295400" cy="295375"/>
          </a:xfrm>
        </p:grpSpPr>
        <p:sp>
          <p:nvSpPr>
            <p:cNvPr id="12942" name="Google Shape;12942;p65"/>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5"/>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5"/>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5"/>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65"/>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47" name="Google Shape;12947;p65"/>
          <p:cNvSpPr/>
          <p:nvPr/>
        </p:nvSpPr>
        <p:spPr>
          <a:xfrm>
            <a:off x="5303415"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48" name="Google Shape;12948;p65"/>
          <p:cNvGrpSpPr/>
          <p:nvPr/>
        </p:nvGrpSpPr>
        <p:grpSpPr>
          <a:xfrm>
            <a:off x="7535476" y="2693698"/>
            <a:ext cx="352803" cy="352803"/>
            <a:chOff x="-23245675" y="3148525"/>
            <a:chExt cx="296150" cy="296150"/>
          </a:xfrm>
        </p:grpSpPr>
        <p:sp>
          <p:nvSpPr>
            <p:cNvPr id="12949" name="Google Shape;12949;p65"/>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65"/>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65"/>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52" name="Google Shape;12952;p65"/>
          <p:cNvSpPr/>
          <p:nvPr/>
        </p:nvSpPr>
        <p:spPr>
          <a:xfrm>
            <a:off x="7577658"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53" name="Google Shape;12953;p65"/>
          <p:cNvGrpSpPr/>
          <p:nvPr/>
        </p:nvGrpSpPr>
        <p:grpSpPr>
          <a:xfrm>
            <a:off x="7535938" y="3622672"/>
            <a:ext cx="351880" cy="352803"/>
            <a:chOff x="-23244900" y="3888100"/>
            <a:chExt cx="295375" cy="296150"/>
          </a:xfrm>
        </p:grpSpPr>
        <p:sp>
          <p:nvSpPr>
            <p:cNvPr id="12954" name="Google Shape;12954;p65"/>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65"/>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65"/>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5"/>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5"/>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5"/>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5"/>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5"/>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5"/>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5"/>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65"/>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65" name="Google Shape;12965;p65"/>
          <p:cNvSpPr/>
          <p:nvPr/>
        </p:nvSpPr>
        <p:spPr>
          <a:xfrm>
            <a:off x="6612202"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5"/>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2967" name="Google Shape;12967;p65"/>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971"/>
        <p:cNvGrpSpPr/>
        <p:nvPr/>
      </p:nvGrpSpPr>
      <p:grpSpPr>
        <a:xfrm>
          <a:off x="0" y="0"/>
          <a:ext cx="0" cy="0"/>
          <a:chOff x="0" y="0"/>
          <a:chExt cx="0" cy="0"/>
        </a:xfrm>
      </p:grpSpPr>
      <p:sp>
        <p:nvSpPr>
          <p:cNvPr id="12972" name="Google Shape;12972;p66"/>
          <p:cNvSpPr/>
          <p:nvPr/>
        </p:nvSpPr>
        <p:spPr>
          <a:xfrm>
            <a:off x="849879" y="13804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73" name="Google Shape;12973;p66"/>
          <p:cNvGrpSpPr/>
          <p:nvPr/>
        </p:nvGrpSpPr>
        <p:grpSpPr>
          <a:xfrm>
            <a:off x="850004" y="1823018"/>
            <a:ext cx="367261" cy="367261"/>
            <a:chOff x="-65145700" y="3727425"/>
            <a:chExt cx="317425" cy="317425"/>
          </a:xfrm>
        </p:grpSpPr>
        <p:sp>
          <p:nvSpPr>
            <p:cNvPr id="12974" name="Google Shape;12974;p66"/>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66"/>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6" name="Google Shape;12976;p66"/>
          <p:cNvGrpSpPr/>
          <p:nvPr/>
        </p:nvGrpSpPr>
        <p:grpSpPr>
          <a:xfrm>
            <a:off x="853201" y="2251933"/>
            <a:ext cx="360868" cy="367261"/>
            <a:chOff x="-65144125" y="4094450"/>
            <a:chExt cx="311900" cy="317425"/>
          </a:xfrm>
        </p:grpSpPr>
        <p:sp>
          <p:nvSpPr>
            <p:cNvPr id="12977" name="Google Shape;12977;p66"/>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66"/>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66"/>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80" name="Google Shape;12980;p66"/>
          <p:cNvSpPr/>
          <p:nvPr/>
        </p:nvSpPr>
        <p:spPr>
          <a:xfrm>
            <a:off x="3057429" y="13790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81" name="Google Shape;12981;p66"/>
          <p:cNvGrpSpPr/>
          <p:nvPr/>
        </p:nvGrpSpPr>
        <p:grpSpPr>
          <a:xfrm>
            <a:off x="3056770" y="1822628"/>
            <a:ext cx="370645" cy="368042"/>
            <a:chOff x="-63250675" y="3744075"/>
            <a:chExt cx="320350" cy="318100"/>
          </a:xfrm>
        </p:grpSpPr>
        <p:sp>
          <p:nvSpPr>
            <p:cNvPr id="12982" name="Google Shape;12982;p66"/>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6"/>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66"/>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5" name="Google Shape;12985;p66"/>
          <p:cNvGrpSpPr/>
          <p:nvPr/>
        </p:nvGrpSpPr>
        <p:grpSpPr>
          <a:xfrm>
            <a:off x="3058462" y="2251933"/>
            <a:ext cx="367261" cy="367261"/>
            <a:chOff x="-63250675" y="4110200"/>
            <a:chExt cx="317425" cy="317425"/>
          </a:xfrm>
        </p:grpSpPr>
        <p:sp>
          <p:nvSpPr>
            <p:cNvPr id="12986" name="Google Shape;12986;p66"/>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6"/>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6"/>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6"/>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6"/>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6"/>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6"/>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6"/>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66"/>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5" name="Google Shape;12995;p66"/>
          <p:cNvGrpSpPr/>
          <p:nvPr/>
        </p:nvGrpSpPr>
        <p:grpSpPr>
          <a:xfrm>
            <a:off x="1737509" y="2749028"/>
            <a:ext cx="359075" cy="358844"/>
            <a:chOff x="-61351725" y="3372400"/>
            <a:chExt cx="310350" cy="310150"/>
          </a:xfrm>
        </p:grpSpPr>
        <p:sp>
          <p:nvSpPr>
            <p:cNvPr id="12996" name="Google Shape;12996;p66"/>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6"/>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6"/>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9" name="Google Shape;12999;p66"/>
          <p:cNvGrpSpPr/>
          <p:nvPr/>
        </p:nvGrpSpPr>
        <p:grpSpPr>
          <a:xfrm>
            <a:off x="1733864" y="3212084"/>
            <a:ext cx="366364" cy="333534"/>
            <a:chOff x="-61354875" y="3751050"/>
            <a:chExt cx="316650" cy="288275"/>
          </a:xfrm>
        </p:grpSpPr>
        <p:sp>
          <p:nvSpPr>
            <p:cNvPr id="13000" name="Google Shape;13000;p66"/>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66"/>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6"/>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3" name="Google Shape;13003;p66"/>
          <p:cNvGrpSpPr/>
          <p:nvPr/>
        </p:nvGrpSpPr>
        <p:grpSpPr>
          <a:xfrm>
            <a:off x="1733864" y="3653724"/>
            <a:ext cx="366364" cy="367290"/>
            <a:chOff x="-61354875" y="4101525"/>
            <a:chExt cx="316650" cy="317450"/>
          </a:xfrm>
        </p:grpSpPr>
        <p:sp>
          <p:nvSpPr>
            <p:cNvPr id="13004" name="Google Shape;13004;p66"/>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6"/>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6" name="Google Shape;13006;p66"/>
          <p:cNvGrpSpPr/>
          <p:nvPr/>
        </p:nvGrpSpPr>
        <p:grpSpPr>
          <a:xfrm>
            <a:off x="3950299" y="2745600"/>
            <a:ext cx="368157" cy="365699"/>
            <a:chOff x="-59470075" y="3308975"/>
            <a:chExt cx="318200" cy="316075"/>
          </a:xfrm>
        </p:grpSpPr>
        <p:sp>
          <p:nvSpPr>
            <p:cNvPr id="13007" name="Google Shape;13007;p66"/>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66"/>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66"/>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6"/>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6"/>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6"/>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66"/>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66"/>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66"/>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6" name="Google Shape;13016;p66"/>
          <p:cNvGrpSpPr/>
          <p:nvPr/>
        </p:nvGrpSpPr>
        <p:grpSpPr>
          <a:xfrm>
            <a:off x="1295729" y="1381305"/>
            <a:ext cx="367261" cy="364686"/>
            <a:chOff x="-64781025" y="3361050"/>
            <a:chExt cx="317425" cy="315200"/>
          </a:xfrm>
        </p:grpSpPr>
        <p:sp>
          <p:nvSpPr>
            <p:cNvPr id="13017" name="Google Shape;13017;p66"/>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66"/>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66"/>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66"/>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21" name="Google Shape;13021;p66"/>
          <p:cNvSpPr/>
          <p:nvPr/>
        </p:nvSpPr>
        <p:spPr>
          <a:xfrm>
            <a:off x="1295604" y="18239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6"/>
          <p:cNvSpPr/>
          <p:nvPr/>
        </p:nvSpPr>
        <p:spPr>
          <a:xfrm>
            <a:off x="1322938" y="22519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66"/>
          <p:cNvSpPr/>
          <p:nvPr/>
        </p:nvSpPr>
        <p:spPr>
          <a:xfrm>
            <a:off x="3508223" y="14205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24" name="Google Shape;13024;p66"/>
          <p:cNvGrpSpPr/>
          <p:nvPr/>
        </p:nvGrpSpPr>
        <p:grpSpPr>
          <a:xfrm>
            <a:off x="3500129" y="1822744"/>
            <a:ext cx="382765" cy="367810"/>
            <a:chOff x="-62890750" y="3747425"/>
            <a:chExt cx="330825" cy="317900"/>
          </a:xfrm>
        </p:grpSpPr>
        <p:sp>
          <p:nvSpPr>
            <p:cNvPr id="13025" name="Google Shape;13025;p66"/>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6"/>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6"/>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6"/>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6"/>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66"/>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66"/>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66"/>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66"/>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66"/>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6"/>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6"/>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66"/>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66"/>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9" name="Google Shape;13039;p66"/>
          <p:cNvGrpSpPr/>
          <p:nvPr/>
        </p:nvGrpSpPr>
        <p:grpSpPr>
          <a:xfrm>
            <a:off x="3507881" y="2252381"/>
            <a:ext cx="367261" cy="366364"/>
            <a:chOff x="-62884425" y="4111775"/>
            <a:chExt cx="317425" cy="316650"/>
          </a:xfrm>
        </p:grpSpPr>
        <p:sp>
          <p:nvSpPr>
            <p:cNvPr id="13040" name="Google Shape;13040;p66"/>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6"/>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2" name="Google Shape;13042;p66"/>
          <p:cNvGrpSpPr/>
          <p:nvPr/>
        </p:nvGrpSpPr>
        <p:grpSpPr>
          <a:xfrm>
            <a:off x="2180515" y="2748450"/>
            <a:ext cx="365438" cy="360001"/>
            <a:chOff x="-60991775" y="3376900"/>
            <a:chExt cx="315850" cy="311150"/>
          </a:xfrm>
        </p:grpSpPr>
        <p:sp>
          <p:nvSpPr>
            <p:cNvPr id="13043" name="Google Shape;13043;p66"/>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66"/>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6"/>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6" name="Google Shape;13046;p66"/>
          <p:cNvGrpSpPr/>
          <p:nvPr/>
        </p:nvGrpSpPr>
        <p:grpSpPr>
          <a:xfrm>
            <a:off x="2180052" y="3199314"/>
            <a:ext cx="366364" cy="359075"/>
            <a:chOff x="-60988625" y="3740800"/>
            <a:chExt cx="316650" cy="310350"/>
          </a:xfrm>
        </p:grpSpPr>
        <p:sp>
          <p:nvSpPr>
            <p:cNvPr id="13047" name="Google Shape;13047;p66"/>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66"/>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66"/>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0" name="Google Shape;13050;p66"/>
          <p:cNvGrpSpPr/>
          <p:nvPr/>
        </p:nvGrpSpPr>
        <p:grpSpPr>
          <a:xfrm>
            <a:off x="2180052" y="3654765"/>
            <a:ext cx="366364" cy="365207"/>
            <a:chOff x="-60987850" y="4100950"/>
            <a:chExt cx="316650" cy="315650"/>
          </a:xfrm>
        </p:grpSpPr>
        <p:sp>
          <p:nvSpPr>
            <p:cNvPr id="13051" name="Google Shape;13051;p66"/>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6"/>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6"/>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6"/>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66"/>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6" name="Google Shape;13056;p66"/>
          <p:cNvGrpSpPr/>
          <p:nvPr/>
        </p:nvGrpSpPr>
        <p:grpSpPr>
          <a:xfrm>
            <a:off x="3949836" y="3200225"/>
            <a:ext cx="369083" cy="357253"/>
            <a:chOff x="-59447250" y="3706150"/>
            <a:chExt cx="319000" cy="308775"/>
          </a:xfrm>
        </p:grpSpPr>
        <p:sp>
          <p:nvSpPr>
            <p:cNvPr id="13057" name="Google Shape;13057;p66"/>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6"/>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66"/>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66"/>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1" name="Google Shape;13061;p66"/>
          <p:cNvGrpSpPr/>
          <p:nvPr/>
        </p:nvGrpSpPr>
        <p:grpSpPr>
          <a:xfrm>
            <a:off x="1738564" y="1381536"/>
            <a:ext cx="368186" cy="364224"/>
            <a:chOff x="-64406125" y="3362225"/>
            <a:chExt cx="318225" cy="314800"/>
          </a:xfrm>
        </p:grpSpPr>
        <p:sp>
          <p:nvSpPr>
            <p:cNvPr id="13062" name="Google Shape;13062;p66"/>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6"/>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64" name="Google Shape;13064;p66"/>
          <p:cNvSpPr/>
          <p:nvPr/>
        </p:nvSpPr>
        <p:spPr>
          <a:xfrm>
            <a:off x="1801771" y="1823000"/>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65" name="Google Shape;13065;p66"/>
          <p:cNvGrpSpPr/>
          <p:nvPr/>
        </p:nvGrpSpPr>
        <p:grpSpPr>
          <a:xfrm>
            <a:off x="1739027" y="2252381"/>
            <a:ext cx="367261" cy="366364"/>
            <a:chOff x="-64410850" y="4094450"/>
            <a:chExt cx="317425" cy="316650"/>
          </a:xfrm>
        </p:grpSpPr>
        <p:sp>
          <p:nvSpPr>
            <p:cNvPr id="13066" name="Google Shape;13066;p66"/>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66"/>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6"/>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69" name="Google Shape;13069;p66"/>
          <p:cNvSpPr/>
          <p:nvPr/>
        </p:nvSpPr>
        <p:spPr>
          <a:xfrm>
            <a:off x="3983247" y="13799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70" name="Google Shape;13070;p66"/>
          <p:cNvGrpSpPr/>
          <p:nvPr/>
        </p:nvGrpSpPr>
        <p:grpSpPr>
          <a:xfrm>
            <a:off x="3960575" y="1822454"/>
            <a:ext cx="365467" cy="368389"/>
            <a:chOff x="-62516625" y="3743175"/>
            <a:chExt cx="315875" cy="318400"/>
          </a:xfrm>
        </p:grpSpPr>
        <p:sp>
          <p:nvSpPr>
            <p:cNvPr id="13071" name="Google Shape;13071;p66"/>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6"/>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3" name="Google Shape;13073;p66"/>
          <p:cNvGrpSpPr/>
          <p:nvPr/>
        </p:nvGrpSpPr>
        <p:grpSpPr>
          <a:xfrm>
            <a:off x="3967415" y="2272426"/>
            <a:ext cx="351786" cy="326274"/>
            <a:chOff x="-62511900" y="4129100"/>
            <a:chExt cx="304050" cy="282000"/>
          </a:xfrm>
        </p:grpSpPr>
        <p:sp>
          <p:nvSpPr>
            <p:cNvPr id="13074" name="Google Shape;13074;p66"/>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66"/>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66"/>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6"/>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6"/>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9" name="Google Shape;13079;p66"/>
          <p:cNvGrpSpPr/>
          <p:nvPr/>
        </p:nvGrpSpPr>
        <p:grpSpPr>
          <a:xfrm>
            <a:off x="2645537" y="2744820"/>
            <a:ext cx="310770" cy="367261"/>
            <a:chOff x="-60597975" y="3367475"/>
            <a:chExt cx="268600" cy="317425"/>
          </a:xfrm>
        </p:grpSpPr>
        <p:sp>
          <p:nvSpPr>
            <p:cNvPr id="13080" name="Google Shape;13080;p66"/>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6"/>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6"/>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6"/>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66"/>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85" name="Google Shape;13085;p66"/>
          <p:cNvSpPr/>
          <p:nvPr/>
        </p:nvSpPr>
        <p:spPr>
          <a:xfrm>
            <a:off x="2616264" y="31963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86" name="Google Shape;13086;p66"/>
          <p:cNvGrpSpPr/>
          <p:nvPr/>
        </p:nvGrpSpPr>
        <p:grpSpPr>
          <a:xfrm>
            <a:off x="2617740" y="3706136"/>
            <a:ext cx="366364" cy="262465"/>
            <a:chOff x="-60621600" y="4145650"/>
            <a:chExt cx="316650" cy="226850"/>
          </a:xfrm>
        </p:grpSpPr>
        <p:sp>
          <p:nvSpPr>
            <p:cNvPr id="13087" name="Google Shape;13087;p66"/>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6"/>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6"/>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0" name="Google Shape;13090;p66"/>
          <p:cNvGrpSpPr/>
          <p:nvPr/>
        </p:nvGrpSpPr>
        <p:grpSpPr>
          <a:xfrm>
            <a:off x="3954392" y="3654635"/>
            <a:ext cx="359972" cy="365467"/>
            <a:chOff x="-59400775" y="4084200"/>
            <a:chExt cx="311125" cy="315875"/>
          </a:xfrm>
        </p:grpSpPr>
        <p:sp>
          <p:nvSpPr>
            <p:cNvPr id="13091" name="Google Shape;13091;p66"/>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66"/>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66"/>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66"/>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66"/>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66"/>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7" name="Google Shape;13097;p66"/>
          <p:cNvGrpSpPr/>
          <p:nvPr/>
        </p:nvGrpSpPr>
        <p:grpSpPr>
          <a:xfrm>
            <a:off x="2178486" y="1380466"/>
            <a:ext cx="365438" cy="366364"/>
            <a:chOff x="-64044600" y="3360375"/>
            <a:chExt cx="315850" cy="316650"/>
          </a:xfrm>
        </p:grpSpPr>
        <p:sp>
          <p:nvSpPr>
            <p:cNvPr id="13098" name="Google Shape;13098;p66"/>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66"/>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6"/>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1" name="Google Shape;13101;p66"/>
          <p:cNvGrpSpPr/>
          <p:nvPr/>
        </p:nvGrpSpPr>
        <p:grpSpPr>
          <a:xfrm>
            <a:off x="2204909" y="1823018"/>
            <a:ext cx="312592" cy="367261"/>
            <a:chOff x="-64022550" y="3727425"/>
            <a:chExt cx="270175" cy="317425"/>
          </a:xfrm>
        </p:grpSpPr>
        <p:sp>
          <p:nvSpPr>
            <p:cNvPr id="13102" name="Google Shape;13102;p66"/>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6"/>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6"/>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5" name="Google Shape;13105;p66"/>
          <p:cNvGrpSpPr/>
          <p:nvPr/>
        </p:nvGrpSpPr>
        <p:grpSpPr>
          <a:xfrm>
            <a:off x="2229047" y="2251918"/>
            <a:ext cx="264317" cy="367290"/>
            <a:chOff x="-64001300" y="4093650"/>
            <a:chExt cx="228450" cy="317450"/>
          </a:xfrm>
        </p:grpSpPr>
        <p:sp>
          <p:nvSpPr>
            <p:cNvPr id="13106" name="Google Shape;13106;p66"/>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6"/>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6"/>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66"/>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0" name="Google Shape;13110;p66"/>
          <p:cNvGrpSpPr/>
          <p:nvPr/>
        </p:nvGrpSpPr>
        <p:grpSpPr>
          <a:xfrm>
            <a:off x="848051" y="2745210"/>
            <a:ext cx="359972" cy="366480"/>
            <a:chOff x="-62148800" y="3377700"/>
            <a:chExt cx="311125" cy="316750"/>
          </a:xfrm>
        </p:grpSpPr>
        <p:sp>
          <p:nvSpPr>
            <p:cNvPr id="13111" name="Google Shape;13111;p66"/>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6"/>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3" name="Google Shape;13113;p66"/>
          <p:cNvGrpSpPr/>
          <p:nvPr/>
        </p:nvGrpSpPr>
        <p:grpSpPr>
          <a:xfrm>
            <a:off x="843958" y="3195207"/>
            <a:ext cx="368157" cy="367290"/>
            <a:chOff x="-62154300" y="3743950"/>
            <a:chExt cx="318200" cy="317450"/>
          </a:xfrm>
        </p:grpSpPr>
        <p:sp>
          <p:nvSpPr>
            <p:cNvPr id="13114" name="Google Shape;13114;p66"/>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66"/>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6" name="Google Shape;13116;p66"/>
          <p:cNvGrpSpPr/>
          <p:nvPr/>
        </p:nvGrpSpPr>
        <p:grpSpPr>
          <a:xfrm>
            <a:off x="843944" y="3654187"/>
            <a:ext cx="368186" cy="366364"/>
            <a:chOff x="-62151950" y="4111775"/>
            <a:chExt cx="318225" cy="316650"/>
          </a:xfrm>
        </p:grpSpPr>
        <p:sp>
          <p:nvSpPr>
            <p:cNvPr id="13117" name="Google Shape;13117;p66"/>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66"/>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6"/>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66"/>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1" name="Google Shape;13121;p66"/>
          <p:cNvGrpSpPr/>
          <p:nvPr/>
        </p:nvGrpSpPr>
        <p:grpSpPr>
          <a:xfrm>
            <a:off x="3062568" y="2744733"/>
            <a:ext cx="368157" cy="367434"/>
            <a:chOff x="-60254550" y="3367325"/>
            <a:chExt cx="318200" cy="317575"/>
          </a:xfrm>
        </p:grpSpPr>
        <p:sp>
          <p:nvSpPr>
            <p:cNvPr id="13122" name="Google Shape;13122;p66"/>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66"/>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66"/>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6"/>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6" name="Google Shape;13126;p66"/>
          <p:cNvGrpSpPr/>
          <p:nvPr/>
        </p:nvGrpSpPr>
        <p:grpSpPr>
          <a:xfrm>
            <a:off x="3063465" y="3195727"/>
            <a:ext cx="366364" cy="366248"/>
            <a:chOff x="-60255350" y="3733825"/>
            <a:chExt cx="316650" cy="316550"/>
          </a:xfrm>
        </p:grpSpPr>
        <p:sp>
          <p:nvSpPr>
            <p:cNvPr id="13127" name="Google Shape;13127;p66"/>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66"/>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66"/>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6"/>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66"/>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66"/>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66"/>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4" name="Google Shape;13134;p66"/>
          <p:cNvGrpSpPr/>
          <p:nvPr/>
        </p:nvGrpSpPr>
        <p:grpSpPr>
          <a:xfrm>
            <a:off x="3091262" y="3654635"/>
            <a:ext cx="310770" cy="365467"/>
            <a:chOff x="-60232500" y="4101525"/>
            <a:chExt cx="268600" cy="315875"/>
          </a:xfrm>
        </p:grpSpPr>
        <p:sp>
          <p:nvSpPr>
            <p:cNvPr id="13135" name="Google Shape;13135;p66"/>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66"/>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37" name="Google Shape;13137;p66"/>
          <p:cNvSpPr/>
          <p:nvPr/>
        </p:nvSpPr>
        <p:spPr>
          <a:xfrm>
            <a:off x="2179036" y="41235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38" name="Google Shape;13138;p66"/>
          <p:cNvGrpSpPr/>
          <p:nvPr/>
        </p:nvGrpSpPr>
        <p:grpSpPr>
          <a:xfrm>
            <a:off x="2624262" y="1380466"/>
            <a:ext cx="368186" cy="366364"/>
            <a:chOff x="-63679950" y="3360375"/>
            <a:chExt cx="318225" cy="316650"/>
          </a:xfrm>
        </p:grpSpPr>
        <p:sp>
          <p:nvSpPr>
            <p:cNvPr id="13139" name="Google Shape;13139;p66"/>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6"/>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6"/>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66"/>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43" name="Google Shape;13143;p66"/>
          <p:cNvSpPr/>
          <p:nvPr/>
        </p:nvSpPr>
        <p:spPr>
          <a:xfrm>
            <a:off x="2623229" y="18227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44" name="Google Shape;13144;p66"/>
          <p:cNvGrpSpPr/>
          <p:nvPr/>
        </p:nvGrpSpPr>
        <p:grpSpPr>
          <a:xfrm>
            <a:off x="2622889" y="2251803"/>
            <a:ext cx="370934" cy="367521"/>
            <a:chOff x="-63679950" y="4093450"/>
            <a:chExt cx="320600" cy="317650"/>
          </a:xfrm>
        </p:grpSpPr>
        <p:sp>
          <p:nvSpPr>
            <p:cNvPr id="13145" name="Google Shape;13145;p66"/>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6"/>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6"/>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8" name="Google Shape;13148;p66"/>
          <p:cNvGrpSpPr/>
          <p:nvPr/>
        </p:nvGrpSpPr>
        <p:grpSpPr>
          <a:xfrm>
            <a:off x="1283006" y="2744805"/>
            <a:ext cx="366364" cy="367290"/>
            <a:chOff x="-61784125" y="3377700"/>
            <a:chExt cx="316650" cy="317450"/>
          </a:xfrm>
        </p:grpSpPr>
        <p:sp>
          <p:nvSpPr>
            <p:cNvPr id="13149" name="Google Shape;13149;p66"/>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66"/>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66"/>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66"/>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6"/>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6"/>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66"/>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6" name="Google Shape;13156;p66"/>
          <p:cNvGrpSpPr/>
          <p:nvPr/>
        </p:nvGrpSpPr>
        <p:grpSpPr>
          <a:xfrm>
            <a:off x="1283006" y="3195207"/>
            <a:ext cx="366364" cy="367290"/>
            <a:chOff x="-61783350" y="3743950"/>
            <a:chExt cx="316650" cy="317450"/>
          </a:xfrm>
        </p:grpSpPr>
        <p:sp>
          <p:nvSpPr>
            <p:cNvPr id="13157" name="Google Shape;13157;p66"/>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6"/>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59" name="Google Shape;13159;p66"/>
          <p:cNvSpPr/>
          <p:nvPr/>
        </p:nvSpPr>
        <p:spPr>
          <a:xfrm>
            <a:off x="1282887" y="36540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66"/>
          <p:cNvSpPr/>
          <p:nvPr/>
        </p:nvSpPr>
        <p:spPr>
          <a:xfrm>
            <a:off x="3505689" y="27546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6"/>
          <p:cNvSpPr/>
          <p:nvPr/>
        </p:nvSpPr>
        <p:spPr>
          <a:xfrm>
            <a:off x="3504778" y="32352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62" name="Google Shape;13162;p66"/>
          <p:cNvGrpSpPr/>
          <p:nvPr/>
        </p:nvGrpSpPr>
        <p:grpSpPr>
          <a:xfrm>
            <a:off x="3504430" y="3655040"/>
            <a:ext cx="369112" cy="364657"/>
            <a:chOff x="-59869425" y="4102225"/>
            <a:chExt cx="319025" cy="315175"/>
          </a:xfrm>
        </p:grpSpPr>
        <p:sp>
          <p:nvSpPr>
            <p:cNvPr id="13163" name="Google Shape;13163;p66"/>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6"/>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6"/>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66"/>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7" name="Google Shape;13167;p66"/>
          <p:cNvGrpSpPr/>
          <p:nvPr/>
        </p:nvGrpSpPr>
        <p:grpSpPr>
          <a:xfrm>
            <a:off x="2623233" y="4123862"/>
            <a:ext cx="366364" cy="365467"/>
            <a:chOff x="-59029025" y="3711650"/>
            <a:chExt cx="316650" cy="315875"/>
          </a:xfrm>
        </p:grpSpPr>
        <p:sp>
          <p:nvSpPr>
            <p:cNvPr id="13168" name="Google Shape;13168;p66"/>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66"/>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66"/>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66"/>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66"/>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66"/>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66"/>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5" name="Google Shape;13175;p66"/>
          <p:cNvGrpSpPr/>
          <p:nvPr/>
        </p:nvGrpSpPr>
        <p:grpSpPr>
          <a:xfrm>
            <a:off x="4859311" y="1379917"/>
            <a:ext cx="351940" cy="348188"/>
            <a:chOff x="581525" y="3254850"/>
            <a:chExt cx="297750" cy="294575"/>
          </a:xfrm>
        </p:grpSpPr>
        <p:sp>
          <p:nvSpPr>
            <p:cNvPr id="13176" name="Google Shape;13176;p66"/>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66"/>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66"/>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9" name="Google Shape;13179;p66"/>
          <p:cNvGrpSpPr/>
          <p:nvPr/>
        </p:nvGrpSpPr>
        <p:grpSpPr>
          <a:xfrm>
            <a:off x="4858380" y="1818853"/>
            <a:ext cx="353802" cy="351497"/>
            <a:chOff x="580725" y="3617925"/>
            <a:chExt cx="299325" cy="297375"/>
          </a:xfrm>
        </p:grpSpPr>
        <p:sp>
          <p:nvSpPr>
            <p:cNvPr id="13180" name="Google Shape;13180;p66"/>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66"/>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66"/>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66"/>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66"/>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5" name="Google Shape;13185;p66"/>
          <p:cNvGrpSpPr/>
          <p:nvPr/>
        </p:nvGrpSpPr>
        <p:grpSpPr>
          <a:xfrm>
            <a:off x="4860242" y="2266043"/>
            <a:ext cx="350079" cy="350079"/>
            <a:chOff x="583100" y="3982600"/>
            <a:chExt cx="296175" cy="296175"/>
          </a:xfrm>
        </p:grpSpPr>
        <p:sp>
          <p:nvSpPr>
            <p:cNvPr id="13186" name="Google Shape;13186;p66"/>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6"/>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66"/>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66"/>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66"/>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66"/>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66"/>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3" name="Google Shape;13193;p66"/>
          <p:cNvGrpSpPr/>
          <p:nvPr/>
        </p:nvGrpSpPr>
        <p:grpSpPr>
          <a:xfrm>
            <a:off x="7092856" y="1379667"/>
            <a:ext cx="307231" cy="348690"/>
            <a:chOff x="2423775" y="3226875"/>
            <a:chExt cx="259925" cy="295000"/>
          </a:xfrm>
        </p:grpSpPr>
        <p:sp>
          <p:nvSpPr>
            <p:cNvPr id="13194" name="Google Shape;13194;p66"/>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66"/>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66"/>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7" name="Google Shape;13197;p66"/>
          <p:cNvGrpSpPr/>
          <p:nvPr/>
        </p:nvGrpSpPr>
        <p:grpSpPr>
          <a:xfrm>
            <a:off x="7070043" y="1820952"/>
            <a:ext cx="352857" cy="347301"/>
            <a:chOff x="2404875" y="3592725"/>
            <a:chExt cx="298525" cy="293825"/>
          </a:xfrm>
        </p:grpSpPr>
        <p:sp>
          <p:nvSpPr>
            <p:cNvPr id="13198" name="Google Shape;13198;p66"/>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66"/>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66"/>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1" name="Google Shape;13201;p66"/>
          <p:cNvGrpSpPr/>
          <p:nvPr/>
        </p:nvGrpSpPr>
        <p:grpSpPr>
          <a:xfrm>
            <a:off x="7070974" y="2266517"/>
            <a:ext cx="350995" cy="349133"/>
            <a:chOff x="2404875" y="3955825"/>
            <a:chExt cx="296950" cy="295375"/>
          </a:xfrm>
        </p:grpSpPr>
        <p:sp>
          <p:nvSpPr>
            <p:cNvPr id="13202" name="Google Shape;13202;p66"/>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66"/>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66"/>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66"/>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6" name="Google Shape;13206;p66"/>
          <p:cNvGrpSpPr/>
          <p:nvPr/>
        </p:nvGrpSpPr>
        <p:grpSpPr>
          <a:xfrm>
            <a:off x="5764954" y="2730711"/>
            <a:ext cx="349163" cy="350079"/>
            <a:chOff x="4263650" y="3235150"/>
            <a:chExt cx="295400" cy="296175"/>
          </a:xfrm>
        </p:grpSpPr>
        <p:sp>
          <p:nvSpPr>
            <p:cNvPr id="13207" name="Google Shape;13207;p66"/>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66"/>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66"/>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66"/>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66"/>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2" name="Google Shape;13212;p66"/>
          <p:cNvGrpSpPr/>
          <p:nvPr/>
        </p:nvGrpSpPr>
        <p:grpSpPr>
          <a:xfrm>
            <a:off x="5762634" y="3189872"/>
            <a:ext cx="353802" cy="327739"/>
            <a:chOff x="4266025" y="3609275"/>
            <a:chExt cx="299325" cy="277275"/>
          </a:xfrm>
        </p:grpSpPr>
        <p:sp>
          <p:nvSpPr>
            <p:cNvPr id="13213" name="Google Shape;13213;p66"/>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66"/>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5" name="Google Shape;13215;p66"/>
          <p:cNvGrpSpPr/>
          <p:nvPr/>
        </p:nvGrpSpPr>
        <p:grpSpPr>
          <a:xfrm>
            <a:off x="5763092" y="3655259"/>
            <a:ext cx="352886" cy="349133"/>
            <a:chOff x="4263650" y="3963700"/>
            <a:chExt cx="298550" cy="295375"/>
          </a:xfrm>
        </p:grpSpPr>
        <p:sp>
          <p:nvSpPr>
            <p:cNvPr id="13216" name="Google Shape;13216;p66"/>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66"/>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66"/>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66"/>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66"/>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66"/>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66"/>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3" name="Google Shape;13223;p66"/>
          <p:cNvGrpSpPr/>
          <p:nvPr/>
        </p:nvGrpSpPr>
        <p:grpSpPr>
          <a:xfrm>
            <a:off x="8041429" y="2730711"/>
            <a:ext cx="226264" cy="350079"/>
            <a:chOff x="6164975" y="3211525"/>
            <a:chExt cx="191425" cy="296175"/>
          </a:xfrm>
        </p:grpSpPr>
        <p:sp>
          <p:nvSpPr>
            <p:cNvPr id="13224" name="Google Shape;13224;p66"/>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66"/>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66"/>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66"/>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66"/>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66"/>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66"/>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1" name="Google Shape;13231;p66"/>
          <p:cNvGrpSpPr/>
          <p:nvPr/>
        </p:nvGrpSpPr>
        <p:grpSpPr>
          <a:xfrm>
            <a:off x="5303466" y="1378987"/>
            <a:ext cx="352886" cy="350049"/>
            <a:chOff x="946175" y="3253275"/>
            <a:chExt cx="298550" cy="296150"/>
          </a:xfrm>
        </p:grpSpPr>
        <p:sp>
          <p:nvSpPr>
            <p:cNvPr id="13232" name="Google Shape;13232;p66"/>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66"/>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66"/>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66"/>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6"/>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7" name="Google Shape;13237;p66"/>
          <p:cNvGrpSpPr/>
          <p:nvPr/>
        </p:nvGrpSpPr>
        <p:grpSpPr>
          <a:xfrm>
            <a:off x="5304397" y="1820951"/>
            <a:ext cx="351024" cy="347301"/>
            <a:chOff x="946175" y="3619500"/>
            <a:chExt cx="296975" cy="293825"/>
          </a:xfrm>
        </p:grpSpPr>
        <p:sp>
          <p:nvSpPr>
            <p:cNvPr id="13238" name="Google Shape;13238;p66"/>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66"/>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66"/>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66"/>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66"/>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66"/>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4" name="Google Shape;13244;p66"/>
          <p:cNvGrpSpPr/>
          <p:nvPr/>
        </p:nvGrpSpPr>
        <p:grpSpPr>
          <a:xfrm>
            <a:off x="5303939" y="2265585"/>
            <a:ext cx="351940" cy="350995"/>
            <a:chOff x="944600" y="3981825"/>
            <a:chExt cx="297750" cy="296950"/>
          </a:xfrm>
        </p:grpSpPr>
        <p:sp>
          <p:nvSpPr>
            <p:cNvPr id="13245" name="Google Shape;13245;p66"/>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66"/>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66"/>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66"/>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9" name="Google Shape;13249;p66"/>
          <p:cNvGrpSpPr/>
          <p:nvPr/>
        </p:nvGrpSpPr>
        <p:grpSpPr>
          <a:xfrm>
            <a:off x="7520875" y="1379445"/>
            <a:ext cx="350079" cy="349133"/>
            <a:chOff x="2768750" y="3227275"/>
            <a:chExt cx="296175" cy="295375"/>
          </a:xfrm>
        </p:grpSpPr>
        <p:sp>
          <p:nvSpPr>
            <p:cNvPr id="13250" name="Google Shape;13250;p66"/>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66"/>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66"/>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66"/>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66"/>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66"/>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66"/>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66"/>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8" name="Google Shape;13258;p66"/>
          <p:cNvGrpSpPr/>
          <p:nvPr/>
        </p:nvGrpSpPr>
        <p:grpSpPr>
          <a:xfrm>
            <a:off x="7541826" y="1820317"/>
            <a:ext cx="308177" cy="348572"/>
            <a:chOff x="2786075" y="3591800"/>
            <a:chExt cx="260725" cy="294900"/>
          </a:xfrm>
        </p:grpSpPr>
        <p:sp>
          <p:nvSpPr>
            <p:cNvPr id="13259" name="Google Shape;13259;p66"/>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66"/>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66"/>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66"/>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66"/>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4" name="Google Shape;13264;p66"/>
          <p:cNvGrpSpPr/>
          <p:nvPr/>
        </p:nvGrpSpPr>
        <p:grpSpPr>
          <a:xfrm>
            <a:off x="7582324" y="2266044"/>
            <a:ext cx="227180" cy="350079"/>
            <a:chOff x="2819150" y="3955025"/>
            <a:chExt cx="192200" cy="296175"/>
          </a:xfrm>
        </p:grpSpPr>
        <p:sp>
          <p:nvSpPr>
            <p:cNvPr id="13265" name="Google Shape;13265;p66"/>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66"/>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66"/>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66"/>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9" name="Google Shape;13269;p66"/>
          <p:cNvGrpSpPr/>
          <p:nvPr/>
        </p:nvGrpSpPr>
        <p:grpSpPr>
          <a:xfrm>
            <a:off x="6206097" y="2731642"/>
            <a:ext cx="349133" cy="348217"/>
            <a:chOff x="4629125" y="3235150"/>
            <a:chExt cx="295375" cy="294600"/>
          </a:xfrm>
        </p:grpSpPr>
        <p:sp>
          <p:nvSpPr>
            <p:cNvPr id="13270" name="Google Shape;13270;p66"/>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66"/>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66"/>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66"/>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66"/>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5" name="Google Shape;13275;p66"/>
          <p:cNvGrpSpPr/>
          <p:nvPr/>
        </p:nvGrpSpPr>
        <p:grpSpPr>
          <a:xfrm>
            <a:off x="6206082" y="3179175"/>
            <a:ext cx="349163" cy="349133"/>
            <a:chOff x="4628325" y="3599825"/>
            <a:chExt cx="295400" cy="295375"/>
          </a:xfrm>
        </p:grpSpPr>
        <p:sp>
          <p:nvSpPr>
            <p:cNvPr id="13276" name="Google Shape;13276;p66"/>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66"/>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66"/>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66"/>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66"/>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66"/>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66"/>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66"/>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66"/>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66"/>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66"/>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66"/>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8" name="Google Shape;13288;p66"/>
          <p:cNvGrpSpPr/>
          <p:nvPr/>
        </p:nvGrpSpPr>
        <p:grpSpPr>
          <a:xfrm>
            <a:off x="6227033" y="3654786"/>
            <a:ext cx="307261" cy="350079"/>
            <a:chOff x="4645650" y="3962900"/>
            <a:chExt cx="259950" cy="296175"/>
          </a:xfrm>
        </p:grpSpPr>
        <p:sp>
          <p:nvSpPr>
            <p:cNvPr id="13289" name="Google Shape;13289;p66"/>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66"/>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66"/>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66"/>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66"/>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66"/>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5" name="Google Shape;13295;p66"/>
          <p:cNvGrpSpPr/>
          <p:nvPr/>
        </p:nvGrpSpPr>
        <p:grpSpPr>
          <a:xfrm>
            <a:off x="7979994" y="3179648"/>
            <a:ext cx="349133" cy="348188"/>
            <a:chOff x="6143725" y="3582500"/>
            <a:chExt cx="295375" cy="294575"/>
          </a:xfrm>
        </p:grpSpPr>
        <p:sp>
          <p:nvSpPr>
            <p:cNvPr id="13296" name="Google Shape;13296;p66"/>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66"/>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6"/>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6"/>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66"/>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66"/>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66"/>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3" name="Google Shape;13303;p66"/>
          <p:cNvGrpSpPr/>
          <p:nvPr/>
        </p:nvGrpSpPr>
        <p:grpSpPr>
          <a:xfrm>
            <a:off x="5748820" y="1378987"/>
            <a:ext cx="350995" cy="350049"/>
            <a:chOff x="1310075" y="3253275"/>
            <a:chExt cx="296950" cy="296150"/>
          </a:xfrm>
        </p:grpSpPr>
        <p:sp>
          <p:nvSpPr>
            <p:cNvPr id="13304" name="Google Shape;13304;p66"/>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66"/>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66"/>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07" name="Google Shape;13307;p66"/>
          <p:cNvSpPr/>
          <p:nvPr/>
        </p:nvSpPr>
        <p:spPr>
          <a:xfrm>
            <a:off x="5750241" y="18210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08" name="Google Shape;13308;p66"/>
          <p:cNvGrpSpPr/>
          <p:nvPr/>
        </p:nvGrpSpPr>
        <p:grpSpPr>
          <a:xfrm>
            <a:off x="5748347" y="2265246"/>
            <a:ext cx="351941" cy="351675"/>
            <a:chOff x="1310075" y="3980250"/>
            <a:chExt cx="297750" cy="297525"/>
          </a:xfrm>
        </p:grpSpPr>
        <p:sp>
          <p:nvSpPr>
            <p:cNvPr id="13309" name="Google Shape;13309;p66"/>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66"/>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66"/>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66"/>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3" name="Google Shape;13313;p66"/>
          <p:cNvGrpSpPr/>
          <p:nvPr/>
        </p:nvGrpSpPr>
        <p:grpSpPr>
          <a:xfrm>
            <a:off x="8013136" y="1379445"/>
            <a:ext cx="266305" cy="349133"/>
            <a:chOff x="3167275" y="3227275"/>
            <a:chExt cx="225300" cy="295375"/>
          </a:xfrm>
        </p:grpSpPr>
        <p:sp>
          <p:nvSpPr>
            <p:cNvPr id="13314" name="Google Shape;13314;p66"/>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66"/>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66"/>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66"/>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66"/>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19" name="Google Shape;13319;p66"/>
          <p:cNvSpPr/>
          <p:nvPr/>
        </p:nvSpPr>
        <p:spPr>
          <a:xfrm>
            <a:off x="7962474" y="18193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20" name="Google Shape;13320;p66"/>
          <p:cNvGrpSpPr/>
          <p:nvPr/>
        </p:nvGrpSpPr>
        <p:grpSpPr>
          <a:xfrm>
            <a:off x="7970318" y="2266502"/>
            <a:ext cx="351940" cy="349163"/>
            <a:chOff x="3133425" y="3955025"/>
            <a:chExt cx="297750" cy="295400"/>
          </a:xfrm>
        </p:grpSpPr>
        <p:sp>
          <p:nvSpPr>
            <p:cNvPr id="13321" name="Google Shape;13321;p66"/>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66"/>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66"/>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4" name="Google Shape;13324;p66"/>
          <p:cNvGrpSpPr/>
          <p:nvPr/>
        </p:nvGrpSpPr>
        <p:grpSpPr>
          <a:xfrm>
            <a:off x="6650491" y="2730090"/>
            <a:ext cx="350079" cy="351320"/>
            <a:chOff x="4991425" y="3234750"/>
            <a:chExt cx="296175" cy="297225"/>
          </a:xfrm>
        </p:grpSpPr>
        <p:sp>
          <p:nvSpPr>
            <p:cNvPr id="13325" name="Google Shape;13325;p66"/>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66"/>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66"/>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66"/>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66"/>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66"/>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1" name="Google Shape;13331;p66"/>
          <p:cNvGrpSpPr/>
          <p:nvPr/>
        </p:nvGrpSpPr>
        <p:grpSpPr>
          <a:xfrm>
            <a:off x="6650491" y="3199653"/>
            <a:ext cx="350079" cy="308177"/>
            <a:chOff x="4991425" y="3617150"/>
            <a:chExt cx="296175" cy="260725"/>
          </a:xfrm>
        </p:grpSpPr>
        <p:sp>
          <p:nvSpPr>
            <p:cNvPr id="13332" name="Google Shape;13332;p66"/>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66"/>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66"/>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66"/>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66"/>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66"/>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66"/>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9" name="Google Shape;13339;p66"/>
          <p:cNvGrpSpPr/>
          <p:nvPr/>
        </p:nvGrpSpPr>
        <p:grpSpPr>
          <a:xfrm>
            <a:off x="6727764" y="3655244"/>
            <a:ext cx="195532" cy="349163"/>
            <a:chOff x="5056800" y="3962900"/>
            <a:chExt cx="165425" cy="295400"/>
          </a:xfrm>
        </p:grpSpPr>
        <p:sp>
          <p:nvSpPr>
            <p:cNvPr id="13340" name="Google Shape;13340;p66"/>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66"/>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66"/>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3" name="Google Shape;13343;p66"/>
          <p:cNvGrpSpPr/>
          <p:nvPr/>
        </p:nvGrpSpPr>
        <p:grpSpPr>
          <a:xfrm>
            <a:off x="7979062" y="3655260"/>
            <a:ext cx="350995" cy="349133"/>
            <a:chOff x="6168925" y="3936925"/>
            <a:chExt cx="296950" cy="295375"/>
          </a:xfrm>
        </p:grpSpPr>
        <p:sp>
          <p:nvSpPr>
            <p:cNvPr id="13344" name="Google Shape;13344;p66"/>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66"/>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6"/>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66"/>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66"/>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66"/>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0" name="Google Shape;13350;p66"/>
          <p:cNvGrpSpPr/>
          <p:nvPr/>
        </p:nvGrpSpPr>
        <p:grpSpPr>
          <a:xfrm>
            <a:off x="6192781" y="1372332"/>
            <a:ext cx="348188" cy="349133"/>
            <a:chOff x="1674750" y="3254050"/>
            <a:chExt cx="294575" cy="295375"/>
          </a:xfrm>
        </p:grpSpPr>
        <p:sp>
          <p:nvSpPr>
            <p:cNvPr id="13351" name="Google Shape;13351;p66"/>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66"/>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66"/>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4" name="Google Shape;13354;p66"/>
          <p:cNvGrpSpPr/>
          <p:nvPr/>
        </p:nvGrpSpPr>
        <p:grpSpPr>
          <a:xfrm>
            <a:off x="6207177" y="1820035"/>
            <a:ext cx="319347" cy="349133"/>
            <a:chOff x="1687350" y="3618725"/>
            <a:chExt cx="270175" cy="295375"/>
          </a:xfrm>
        </p:grpSpPr>
        <p:sp>
          <p:nvSpPr>
            <p:cNvPr id="13355" name="Google Shape;13355;p66"/>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66"/>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66"/>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8" name="Google Shape;13358;p66"/>
          <p:cNvGrpSpPr/>
          <p:nvPr/>
        </p:nvGrpSpPr>
        <p:grpSpPr>
          <a:xfrm>
            <a:off x="6190880" y="2266516"/>
            <a:ext cx="351940" cy="349133"/>
            <a:chOff x="1672375" y="3982600"/>
            <a:chExt cx="297750" cy="295375"/>
          </a:xfrm>
        </p:grpSpPr>
        <p:sp>
          <p:nvSpPr>
            <p:cNvPr id="13359" name="Google Shape;13359;p66"/>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66"/>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66"/>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2" name="Google Shape;13362;p66"/>
          <p:cNvGrpSpPr/>
          <p:nvPr/>
        </p:nvGrpSpPr>
        <p:grpSpPr>
          <a:xfrm>
            <a:off x="4882872" y="2730711"/>
            <a:ext cx="350079" cy="350079"/>
            <a:chOff x="3497300" y="3227275"/>
            <a:chExt cx="296175" cy="296175"/>
          </a:xfrm>
        </p:grpSpPr>
        <p:sp>
          <p:nvSpPr>
            <p:cNvPr id="13363" name="Google Shape;13363;p66"/>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66"/>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66"/>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66"/>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66"/>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66"/>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66"/>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66"/>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1" name="Google Shape;13371;p66"/>
          <p:cNvGrpSpPr/>
          <p:nvPr/>
        </p:nvGrpSpPr>
        <p:grpSpPr>
          <a:xfrm>
            <a:off x="4883345" y="3180106"/>
            <a:ext cx="349133" cy="347272"/>
            <a:chOff x="3497300" y="3591950"/>
            <a:chExt cx="295375" cy="293800"/>
          </a:xfrm>
        </p:grpSpPr>
        <p:sp>
          <p:nvSpPr>
            <p:cNvPr id="13372" name="Google Shape;13372;p66"/>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66"/>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66"/>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66"/>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66"/>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66"/>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66"/>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66"/>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0" name="Google Shape;13380;p66"/>
          <p:cNvGrpSpPr/>
          <p:nvPr/>
        </p:nvGrpSpPr>
        <p:grpSpPr>
          <a:xfrm>
            <a:off x="4883345" y="3655244"/>
            <a:ext cx="349133" cy="349163"/>
            <a:chOff x="3497300" y="3955025"/>
            <a:chExt cx="295375" cy="295400"/>
          </a:xfrm>
        </p:grpSpPr>
        <p:sp>
          <p:nvSpPr>
            <p:cNvPr id="13381" name="Google Shape;13381;p66"/>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66"/>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66"/>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4" name="Google Shape;13384;p66"/>
          <p:cNvGrpSpPr/>
          <p:nvPr/>
        </p:nvGrpSpPr>
        <p:grpSpPr>
          <a:xfrm>
            <a:off x="7107917" y="2731435"/>
            <a:ext cx="327739" cy="348631"/>
            <a:chOff x="5364750" y="3235150"/>
            <a:chExt cx="277275" cy="294950"/>
          </a:xfrm>
        </p:grpSpPr>
        <p:sp>
          <p:nvSpPr>
            <p:cNvPr id="13385" name="Google Shape;13385;p66"/>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66"/>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66"/>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66"/>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66"/>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66"/>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66"/>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66"/>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3" name="Google Shape;13393;p66"/>
          <p:cNvGrpSpPr/>
          <p:nvPr/>
        </p:nvGrpSpPr>
        <p:grpSpPr>
          <a:xfrm>
            <a:off x="7096274" y="3177771"/>
            <a:ext cx="351024" cy="351941"/>
            <a:chOff x="5355300" y="3598250"/>
            <a:chExt cx="296975" cy="297750"/>
          </a:xfrm>
        </p:grpSpPr>
        <p:sp>
          <p:nvSpPr>
            <p:cNvPr id="13394" name="Google Shape;13394;p66"/>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66"/>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66"/>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66"/>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66"/>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66"/>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66"/>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6"/>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2" name="Google Shape;13402;p66"/>
          <p:cNvGrpSpPr/>
          <p:nvPr/>
        </p:nvGrpSpPr>
        <p:grpSpPr>
          <a:xfrm>
            <a:off x="7100470" y="3716693"/>
            <a:ext cx="342632" cy="226264"/>
            <a:chOff x="5358450" y="4015675"/>
            <a:chExt cx="289875" cy="191425"/>
          </a:xfrm>
        </p:grpSpPr>
        <p:sp>
          <p:nvSpPr>
            <p:cNvPr id="13403" name="Google Shape;13403;p66"/>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66"/>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66"/>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66"/>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7" name="Google Shape;13407;p66"/>
          <p:cNvGrpSpPr/>
          <p:nvPr/>
        </p:nvGrpSpPr>
        <p:grpSpPr>
          <a:xfrm>
            <a:off x="6226953" y="4099224"/>
            <a:ext cx="351024" cy="325464"/>
            <a:chOff x="6543825" y="3202075"/>
            <a:chExt cx="296975" cy="275350"/>
          </a:xfrm>
        </p:grpSpPr>
        <p:sp>
          <p:nvSpPr>
            <p:cNvPr id="13408" name="Google Shape;13408;p66"/>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66"/>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66"/>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66"/>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66"/>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66"/>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66"/>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5" name="Google Shape;13415;p66"/>
          <p:cNvGrpSpPr/>
          <p:nvPr/>
        </p:nvGrpSpPr>
        <p:grpSpPr>
          <a:xfrm>
            <a:off x="6633934" y="1378972"/>
            <a:ext cx="350079" cy="350079"/>
            <a:chOff x="2037825" y="3254050"/>
            <a:chExt cx="296175" cy="296175"/>
          </a:xfrm>
        </p:grpSpPr>
        <p:sp>
          <p:nvSpPr>
            <p:cNvPr id="13416" name="Google Shape;13416;p66"/>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66"/>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66"/>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66"/>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66"/>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66"/>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2" name="Google Shape;13422;p66"/>
          <p:cNvGrpSpPr/>
          <p:nvPr/>
        </p:nvGrpSpPr>
        <p:grpSpPr>
          <a:xfrm>
            <a:off x="6632072" y="1820139"/>
            <a:ext cx="353802" cy="348926"/>
            <a:chOff x="2034675" y="3617925"/>
            <a:chExt cx="299325" cy="295200"/>
          </a:xfrm>
        </p:grpSpPr>
        <p:sp>
          <p:nvSpPr>
            <p:cNvPr id="13423" name="Google Shape;13423;p66"/>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66"/>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66"/>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66"/>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66"/>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8" name="Google Shape;13428;p66"/>
          <p:cNvGrpSpPr/>
          <p:nvPr/>
        </p:nvGrpSpPr>
        <p:grpSpPr>
          <a:xfrm>
            <a:off x="6633934" y="2266516"/>
            <a:ext cx="350079" cy="349133"/>
            <a:chOff x="2037825" y="3981825"/>
            <a:chExt cx="296175" cy="295375"/>
          </a:xfrm>
        </p:grpSpPr>
        <p:sp>
          <p:nvSpPr>
            <p:cNvPr id="13429" name="Google Shape;13429;p66"/>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66"/>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66"/>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2" name="Google Shape;13432;p66"/>
          <p:cNvGrpSpPr/>
          <p:nvPr/>
        </p:nvGrpSpPr>
        <p:grpSpPr>
          <a:xfrm>
            <a:off x="5318952" y="2762832"/>
            <a:ext cx="350079" cy="285837"/>
            <a:chOff x="3860400" y="3254050"/>
            <a:chExt cx="296175" cy="241825"/>
          </a:xfrm>
        </p:grpSpPr>
        <p:sp>
          <p:nvSpPr>
            <p:cNvPr id="13433" name="Google Shape;13433;p66"/>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66"/>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66"/>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66"/>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66"/>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66"/>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66"/>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0" name="Google Shape;13440;p66"/>
          <p:cNvGrpSpPr/>
          <p:nvPr/>
        </p:nvGrpSpPr>
        <p:grpSpPr>
          <a:xfrm>
            <a:off x="5318479" y="3178702"/>
            <a:ext cx="351024" cy="350079"/>
            <a:chOff x="3859600" y="3591950"/>
            <a:chExt cx="296975" cy="296175"/>
          </a:xfrm>
        </p:grpSpPr>
        <p:sp>
          <p:nvSpPr>
            <p:cNvPr id="13441" name="Google Shape;13441;p66"/>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66"/>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66"/>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4" name="Google Shape;13444;p66"/>
          <p:cNvGrpSpPr/>
          <p:nvPr/>
        </p:nvGrpSpPr>
        <p:grpSpPr>
          <a:xfrm>
            <a:off x="5318952" y="3654786"/>
            <a:ext cx="350079" cy="350079"/>
            <a:chOff x="3860400" y="3955025"/>
            <a:chExt cx="296175" cy="296175"/>
          </a:xfrm>
        </p:grpSpPr>
        <p:sp>
          <p:nvSpPr>
            <p:cNvPr id="13445" name="Google Shape;13445;p66"/>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66"/>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66"/>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66"/>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66"/>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0" name="Google Shape;13450;p66"/>
          <p:cNvGrpSpPr/>
          <p:nvPr/>
        </p:nvGrpSpPr>
        <p:grpSpPr>
          <a:xfrm>
            <a:off x="7534167" y="2731184"/>
            <a:ext cx="355664" cy="349133"/>
            <a:chOff x="5716825" y="3235950"/>
            <a:chExt cx="300900" cy="295375"/>
          </a:xfrm>
        </p:grpSpPr>
        <p:sp>
          <p:nvSpPr>
            <p:cNvPr id="13451" name="Google Shape;13451;p66"/>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66"/>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66"/>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66"/>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5" name="Google Shape;13455;p66"/>
          <p:cNvGrpSpPr/>
          <p:nvPr/>
        </p:nvGrpSpPr>
        <p:grpSpPr>
          <a:xfrm>
            <a:off x="7547199" y="3189872"/>
            <a:ext cx="329601" cy="327739"/>
            <a:chOff x="5727850" y="3609275"/>
            <a:chExt cx="278850" cy="277275"/>
          </a:xfrm>
        </p:grpSpPr>
        <p:sp>
          <p:nvSpPr>
            <p:cNvPr id="13456" name="Google Shape;13456;p66"/>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66"/>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66"/>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66"/>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66"/>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1" name="Google Shape;13461;p66"/>
          <p:cNvGrpSpPr/>
          <p:nvPr/>
        </p:nvGrpSpPr>
        <p:grpSpPr>
          <a:xfrm>
            <a:off x="7558383" y="3655259"/>
            <a:ext cx="307231" cy="349133"/>
            <a:chOff x="5736525" y="3963700"/>
            <a:chExt cx="259925" cy="295375"/>
          </a:xfrm>
        </p:grpSpPr>
        <p:sp>
          <p:nvSpPr>
            <p:cNvPr id="13462" name="Google Shape;13462;p66"/>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66"/>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66"/>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66"/>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66"/>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66"/>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66"/>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9" name="Google Shape;13469;p66"/>
          <p:cNvGrpSpPr/>
          <p:nvPr/>
        </p:nvGrpSpPr>
        <p:grpSpPr>
          <a:xfrm>
            <a:off x="6649963" y="4104585"/>
            <a:ext cx="351024" cy="350079"/>
            <a:chOff x="6553275" y="3604550"/>
            <a:chExt cx="296975" cy="296175"/>
          </a:xfrm>
        </p:grpSpPr>
        <p:sp>
          <p:nvSpPr>
            <p:cNvPr id="13470" name="Google Shape;13470;p66"/>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66"/>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66"/>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66"/>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66"/>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66"/>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76" name="Google Shape;13476;p66"/>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3477" name="Google Shape;13477;p66"/>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481"/>
        <p:cNvGrpSpPr/>
        <p:nvPr/>
      </p:nvGrpSpPr>
      <p:grpSpPr>
        <a:xfrm>
          <a:off x="0" y="0"/>
          <a:ext cx="0" cy="0"/>
          <a:chOff x="0" y="0"/>
          <a:chExt cx="0" cy="0"/>
        </a:xfrm>
      </p:grpSpPr>
      <p:grpSp>
        <p:nvGrpSpPr>
          <p:cNvPr id="13482" name="Google Shape;13482;p67"/>
          <p:cNvGrpSpPr/>
          <p:nvPr/>
        </p:nvGrpSpPr>
        <p:grpSpPr>
          <a:xfrm>
            <a:off x="877057" y="1380546"/>
            <a:ext cx="294401" cy="353645"/>
            <a:chOff x="-35814600" y="3202075"/>
            <a:chExt cx="242625" cy="291450"/>
          </a:xfrm>
        </p:grpSpPr>
        <p:sp>
          <p:nvSpPr>
            <p:cNvPr id="13483" name="Google Shape;13483;p67"/>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67"/>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67"/>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67"/>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67"/>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67"/>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67"/>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0" name="Google Shape;13490;p67"/>
          <p:cNvGrpSpPr/>
          <p:nvPr/>
        </p:nvGrpSpPr>
        <p:grpSpPr>
          <a:xfrm>
            <a:off x="847435" y="1821466"/>
            <a:ext cx="353645" cy="353888"/>
            <a:chOff x="-35839800" y="3561025"/>
            <a:chExt cx="291450" cy="291650"/>
          </a:xfrm>
        </p:grpSpPr>
        <p:sp>
          <p:nvSpPr>
            <p:cNvPr id="13491" name="Google Shape;13491;p67"/>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67"/>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67"/>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67"/>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67"/>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67"/>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67"/>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98" name="Google Shape;13498;p67"/>
          <p:cNvSpPr/>
          <p:nvPr/>
        </p:nvSpPr>
        <p:spPr>
          <a:xfrm>
            <a:off x="845859"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99" name="Google Shape;13499;p67"/>
          <p:cNvGrpSpPr/>
          <p:nvPr/>
        </p:nvGrpSpPr>
        <p:grpSpPr>
          <a:xfrm>
            <a:off x="3084980" y="1380546"/>
            <a:ext cx="353645" cy="353645"/>
            <a:chOff x="-34003850" y="3227275"/>
            <a:chExt cx="291450" cy="291450"/>
          </a:xfrm>
        </p:grpSpPr>
        <p:sp>
          <p:nvSpPr>
            <p:cNvPr id="13500" name="Google Shape;13500;p67"/>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67"/>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67"/>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67"/>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67"/>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5" name="Google Shape;13505;p67"/>
          <p:cNvGrpSpPr/>
          <p:nvPr/>
        </p:nvGrpSpPr>
        <p:grpSpPr>
          <a:xfrm>
            <a:off x="3084510" y="1821238"/>
            <a:ext cx="354586" cy="354343"/>
            <a:chOff x="-34004625" y="3585850"/>
            <a:chExt cx="292225" cy="292025"/>
          </a:xfrm>
        </p:grpSpPr>
        <p:sp>
          <p:nvSpPr>
            <p:cNvPr id="13506" name="Google Shape;13506;p67"/>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67"/>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67"/>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67"/>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67"/>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1" name="Google Shape;13511;p67"/>
          <p:cNvGrpSpPr/>
          <p:nvPr/>
        </p:nvGrpSpPr>
        <p:grpSpPr>
          <a:xfrm>
            <a:off x="3084025" y="2256439"/>
            <a:ext cx="355557" cy="354616"/>
            <a:chOff x="-34005425" y="3945575"/>
            <a:chExt cx="293025" cy="292250"/>
          </a:xfrm>
        </p:grpSpPr>
        <p:sp>
          <p:nvSpPr>
            <p:cNvPr id="13512" name="Google Shape;13512;p67"/>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67"/>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67"/>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5" name="Google Shape;13515;p67"/>
          <p:cNvGrpSpPr/>
          <p:nvPr/>
        </p:nvGrpSpPr>
        <p:grpSpPr>
          <a:xfrm>
            <a:off x="1731124" y="2729615"/>
            <a:ext cx="358408" cy="355557"/>
            <a:chOff x="-32174975" y="3192625"/>
            <a:chExt cx="295375" cy="293025"/>
          </a:xfrm>
        </p:grpSpPr>
        <p:sp>
          <p:nvSpPr>
            <p:cNvPr id="13516" name="Google Shape;13516;p67"/>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67"/>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67"/>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67"/>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20" name="Google Shape;13520;p67"/>
          <p:cNvSpPr/>
          <p:nvPr/>
        </p:nvSpPr>
        <p:spPr>
          <a:xfrm>
            <a:off x="1728170"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67"/>
          <p:cNvSpPr/>
          <p:nvPr/>
        </p:nvSpPr>
        <p:spPr>
          <a:xfrm>
            <a:off x="1732948"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22" name="Google Shape;13522;p67"/>
          <p:cNvGrpSpPr/>
          <p:nvPr/>
        </p:nvGrpSpPr>
        <p:grpSpPr>
          <a:xfrm>
            <a:off x="3970274" y="2730570"/>
            <a:ext cx="354586" cy="353645"/>
            <a:chOff x="-30345325" y="3184750"/>
            <a:chExt cx="292225" cy="291450"/>
          </a:xfrm>
        </p:grpSpPr>
        <p:sp>
          <p:nvSpPr>
            <p:cNvPr id="13523" name="Google Shape;13523;p67"/>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67"/>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67"/>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67"/>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67"/>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8" name="Google Shape;13528;p67"/>
          <p:cNvGrpSpPr/>
          <p:nvPr/>
        </p:nvGrpSpPr>
        <p:grpSpPr>
          <a:xfrm>
            <a:off x="1295026" y="1380546"/>
            <a:ext cx="353645" cy="353645"/>
            <a:chOff x="-35481425" y="3202075"/>
            <a:chExt cx="291450" cy="291450"/>
          </a:xfrm>
        </p:grpSpPr>
        <p:sp>
          <p:nvSpPr>
            <p:cNvPr id="13529" name="Google Shape;13529;p67"/>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67"/>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67"/>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67"/>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67"/>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67"/>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67"/>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6" name="Google Shape;13536;p67"/>
          <p:cNvGrpSpPr/>
          <p:nvPr/>
        </p:nvGrpSpPr>
        <p:grpSpPr>
          <a:xfrm>
            <a:off x="1294556" y="1822072"/>
            <a:ext cx="354586" cy="352675"/>
            <a:chOff x="-35482200" y="3561225"/>
            <a:chExt cx="292225" cy="290650"/>
          </a:xfrm>
        </p:grpSpPr>
        <p:sp>
          <p:nvSpPr>
            <p:cNvPr id="13537" name="Google Shape;13537;p67"/>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67"/>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67"/>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0" name="Google Shape;13540;p67"/>
          <p:cNvGrpSpPr/>
          <p:nvPr/>
        </p:nvGrpSpPr>
        <p:grpSpPr>
          <a:xfrm>
            <a:off x="1295026" y="2256940"/>
            <a:ext cx="353645" cy="353615"/>
            <a:chOff x="-35481425" y="3919600"/>
            <a:chExt cx="291450" cy="291425"/>
          </a:xfrm>
        </p:grpSpPr>
        <p:sp>
          <p:nvSpPr>
            <p:cNvPr id="13541" name="Google Shape;13541;p67"/>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67"/>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67"/>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67"/>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67"/>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67"/>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67"/>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67"/>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9" name="Google Shape;13549;p67"/>
          <p:cNvGrpSpPr/>
          <p:nvPr/>
        </p:nvGrpSpPr>
        <p:grpSpPr>
          <a:xfrm>
            <a:off x="3530661" y="1381031"/>
            <a:ext cx="357468" cy="352675"/>
            <a:chOff x="-33645475" y="3228075"/>
            <a:chExt cx="294600" cy="290650"/>
          </a:xfrm>
        </p:grpSpPr>
        <p:sp>
          <p:nvSpPr>
            <p:cNvPr id="13550" name="Google Shape;13550;p67"/>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67"/>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67"/>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67"/>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67"/>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67"/>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67"/>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7" name="Google Shape;13557;p67"/>
          <p:cNvGrpSpPr/>
          <p:nvPr/>
        </p:nvGrpSpPr>
        <p:grpSpPr>
          <a:xfrm>
            <a:off x="3531631" y="1821116"/>
            <a:ext cx="355526" cy="354586"/>
            <a:chOff x="-33646250" y="3586425"/>
            <a:chExt cx="293000" cy="292225"/>
          </a:xfrm>
        </p:grpSpPr>
        <p:sp>
          <p:nvSpPr>
            <p:cNvPr id="13558" name="Google Shape;13558;p67"/>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67"/>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0" name="Google Shape;13560;p67"/>
          <p:cNvGrpSpPr/>
          <p:nvPr/>
        </p:nvGrpSpPr>
        <p:grpSpPr>
          <a:xfrm>
            <a:off x="3532101" y="2255969"/>
            <a:ext cx="354586" cy="355557"/>
            <a:chOff x="-33645475" y="3944800"/>
            <a:chExt cx="292225" cy="293025"/>
          </a:xfrm>
        </p:grpSpPr>
        <p:sp>
          <p:nvSpPr>
            <p:cNvPr id="13561" name="Google Shape;13561;p67"/>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67"/>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67"/>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67"/>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67"/>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67"/>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67"/>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67"/>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67"/>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67"/>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1" name="Google Shape;13571;p67"/>
          <p:cNvGrpSpPr/>
          <p:nvPr/>
        </p:nvGrpSpPr>
        <p:grpSpPr>
          <a:xfrm>
            <a:off x="2185320" y="2729706"/>
            <a:ext cx="352675" cy="355375"/>
            <a:chOff x="-31809525" y="3192625"/>
            <a:chExt cx="290650" cy="292875"/>
          </a:xfrm>
        </p:grpSpPr>
        <p:sp>
          <p:nvSpPr>
            <p:cNvPr id="13572" name="Google Shape;13572;p67"/>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67"/>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67"/>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67"/>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6" name="Google Shape;13576;p67"/>
          <p:cNvGrpSpPr/>
          <p:nvPr/>
        </p:nvGrpSpPr>
        <p:grpSpPr>
          <a:xfrm>
            <a:off x="2184835" y="3200258"/>
            <a:ext cx="353645" cy="355557"/>
            <a:chOff x="-31811100" y="3550975"/>
            <a:chExt cx="291450" cy="293025"/>
          </a:xfrm>
        </p:grpSpPr>
        <p:sp>
          <p:nvSpPr>
            <p:cNvPr id="13577" name="Google Shape;13577;p67"/>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67"/>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67"/>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67"/>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67"/>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67"/>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67"/>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4" name="Google Shape;13584;p67"/>
          <p:cNvGrpSpPr/>
          <p:nvPr/>
        </p:nvGrpSpPr>
        <p:grpSpPr>
          <a:xfrm>
            <a:off x="2178631" y="3664562"/>
            <a:ext cx="366052" cy="356831"/>
            <a:chOff x="-31817400" y="3910025"/>
            <a:chExt cx="301675" cy="294075"/>
          </a:xfrm>
        </p:grpSpPr>
        <p:sp>
          <p:nvSpPr>
            <p:cNvPr id="13585" name="Google Shape;13585;p67"/>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67"/>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67"/>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8" name="Google Shape;13588;p67"/>
          <p:cNvGrpSpPr/>
          <p:nvPr/>
        </p:nvGrpSpPr>
        <p:grpSpPr>
          <a:xfrm>
            <a:off x="3970259" y="3200743"/>
            <a:ext cx="354616" cy="354586"/>
            <a:chOff x="-30354000" y="3569100"/>
            <a:chExt cx="292250" cy="292225"/>
          </a:xfrm>
        </p:grpSpPr>
        <p:sp>
          <p:nvSpPr>
            <p:cNvPr id="13589" name="Google Shape;13589;p67"/>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67"/>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67"/>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67"/>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67"/>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67"/>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5" name="Google Shape;13595;p67"/>
          <p:cNvGrpSpPr/>
          <p:nvPr/>
        </p:nvGrpSpPr>
        <p:grpSpPr>
          <a:xfrm>
            <a:off x="1748837" y="1380546"/>
            <a:ext cx="342148" cy="353645"/>
            <a:chOff x="-35118325" y="3202075"/>
            <a:chExt cx="281975" cy="291450"/>
          </a:xfrm>
        </p:grpSpPr>
        <p:sp>
          <p:nvSpPr>
            <p:cNvPr id="13596" name="Google Shape;13596;p67"/>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67"/>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67"/>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67"/>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0" name="Google Shape;13600;p67"/>
          <p:cNvGrpSpPr/>
          <p:nvPr/>
        </p:nvGrpSpPr>
        <p:grpSpPr>
          <a:xfrm>
            <a:off x="1742618" y="1821799"/>
            <a:ext cx="354586" cy="353221"/>
            <a:chOff x="-35123050" y="3561225"/>
            <a:chExt cx="292225" cy="291100"/>
          </a:xfrm>
        </p:grpSpPr>
        <p:sp>
          <p:nvSpPr>
            <p:cNvPr id="13601" name="Google Shape;13601;p67"/>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67"/>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3" name="Google Shape;13603;p67"/>
          <p:cNvGrpSpPr/>
          <p:nvPr/>
        </p:nvGrpSpPr>
        <p:grpSpPr>
          <a:xfrm>
            <a:off x="1784677" y="2256940"/>
            <a:ext cx="270467" cy="353615"/>
            <a:chOff x="-35089175" y="3919600"/>
            <a:chExt cx="222900" cy="291425"/>
          </a:xfrm>
        </p:grpSpPr>
        <p:sp>
          <p:nvSpPr>
            <p:cNvPr id="13604" name="Google Shape;13604;p67"/>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67"/>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6" name="Google Shape;13606;p67"/>
          <p:cNvGrpSpPr/>
          <p:nvPr/>
        </p:nvGrpSpPr>
        <p:grpSpPr>
          <a:xfrm>
            <a:off x="3981673" y="1380303"/>
            <a:ext cx="336445" cy="354131"/>
            <a:chOff x="-33277650" y="3226875"/>
            <a:chExt cx="277275" cy="291850"/>
          </a:xfrm>
        </p:grpSpPr>
        <p:sp>
          <p:nvSpPr>
            <p:cNvPr id="13607" name="Google Shape;13607;p67"/>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67"/>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67"/>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67"/>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67"/>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67"/>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67"/>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4" name="Google Shape;13614;p67"/>
          <p:cNvGrpSpPr/>
          <p:nvPr/>
        </p:nvGrpSpPr>
        <p:grpSpPr>
          <a:xfrm>
            <a:off x="3973073" y="1821587"/>
            <a:ext cx="353645" cy="353645"/>
            <a:chOff x="-33286325" y="3586425"/>
            <a:chExt cx="291450" cy="291450"/>
          </a:xfrm>
        </p:grpSpPr>
        <p:sp>
          <p:nvSpPr>
            <p:cNvPr id="13615" name="Google Shape;13615;p67"/>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67"/>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67"/>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67"/>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67"/>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0" name="Google Shape;13620;p67"/>
          <p:cNvGrpSpPr/>
          <p:nvPr/>
        </p:nvGrpSpPr>
        <p:grpSpPr>
          <a:xfrm>
            <a:off x="3973073" y="2255969"/>
            <a:ext cx="353645" cy="355557"/>
            <a:chOff x="-33286325" y="3944800"/>
            <a:chExt cx="291450" cy="293025"/>
          </a:xfrm>
        </p:grpSpPr>
        <p:sp>
          <p:nvSpPr>
            <p:cNvPr id="13621" name="Google Shape;13621;p67"/>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67"/>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67"/>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67"/>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5" name="Google Shape;13625;p67"/>
          <p:cNvGrpSpPr/>
          <p:nvPr/>
        </p:nvGrpSpPr>
        <p:grpSpPr>
          <a:xfrm>
            <a:off x="2631470" y="2729129"/>
            <a:ext cx="353645" cy="356527"/>
            <a:chOff x="-31452725" y="3191825"/>
            <a:chExt cx="291450" cy="293825"/>
          </a:xfrm>
        </p:grpSpPr>
        <p:sp>
          <p:nvSpPr>
            <p:cNvPr id="13626" name="Google Shape;13626;p67"/>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67"/>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67"/>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67"/>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0" name="Google Shape;13630;p67"/>
          <p:cNvGrpSpPr/>
          <p:nvPr/>
        </p:nvGrpSpPr>
        <p:grpSpPr>
          <a:xfrm>
            <a:off x="2631000" y="3200744"/>
            <a:ext cx="354586" cy="354586"/>
            <a:chOff x="-31452725" y="3551775"/>
            <a:chExt cx="292225" cy="292225"/>
          </a:xfrm>
        </p:grpSpPr>
        <p:sp>
          <p:nvSpPr>
            <p:cNvPr id="13631" name="Google Shape;13631;p67"/>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67"/>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67"/>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67"/>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5" name="Google Shape;13635;p67"/>
          <p:cNvGrpSpPr/>
          <p:nvPr/>
        </p:nvGrpSpPr>
        <p:grpSpPr>
          <a:xfrm>
            <a:off x="2629559" y="3664729"/>
            <a:ext cx="357468" cy="356497"/>
            <a:chOff x="-31455100" y="3909350"/>
            <a:chExt cx="294600" cy="293800"/>
          </a:xfrm>
        </p:grpSpPr>
        <p:sp>
          <p:nvSpPr>
            <p:cNvPr id="13636" name="Google Shape;13636;p67"/>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67"/>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8" name="Google Shape;13638;p67"/>
          <p:cNvGrpSpPr/>
          <p:nvPr/>
        </p:nvGrpSpPr>
        <p:grpSpPr>
          <a:xfrm>
            <a:off x="3970744" y="3665684"/>
            <a:ext cx="353645" cy="354586"/>
            <a:chOff x="-30345325" y="3918800"/>
            <a:chExt cx="291450" cy="292225"/>
          </a:xfrm>
        </p:grpSpPr>
        <p:sp>
          <p:nvSpPr>
            <p:cNvPr id="13639" name="Google Shape;13639;p67"/>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67"/>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67"/>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67"/>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67"/>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4" name="Google Shape;13644;p67"/>
          <p:cNvGrpSpPr/>
          <p:nvPr/>
        </p:nvGrpSpPr>
        <p:grpSpPr>
          <a:xfrm>
            <a:off x="2200736" y="1380546"/>
            <a:ext cx="332593" cy="353645"/>
            <a:chOff x="-34755225" y="3202075"/>
            <a:chExt cx="274100" cy="291450"/>
          </a:xfrm>
        </p:grpSpPr>
        <p:sp>
          <p:nvSpPr>
            <p:cNvPr id="13645" name="Google Shape;13645;p67"/>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67"/>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67"/>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67"/>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67"/>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67"/>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67"/>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2" name="Google Shape;13652;p67"/>
          <p:cNvGrpSpPr/>
          <p:nvPr/>
        </p:nvGrpSpPr>
        <p:grpSpPr>
          <a:xfrm>
            <a:off x="2190209" y="1821587"/>
            <a:ext cx="353645" cy="353645"/>
            <a:chOff x="-34763900" y="3561225"/>
            <a:chExt cx="291450" cy="291450"/>
          </a:xfrm>
        </p:grpSpPr>
        <p:sp>
          <p:nvSpPr>
            <p:cNvPr id="13653" name="Google Shape;13653;p67"/>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67"/>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67"/>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56" name="Google Shape;13656;p67"/>
          <p:cNvSpPr/>
          <p:nvPr/>
        </p:nvSpPr>
        <p:spPr>
          <a:xfrm>
            <a:off x="2189608"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57" name="Google Shape;13657;p67"/>
          <p:cNvGrpSpPr/>
          <p:nvPr/>
        </p:nvGrpSpPr>
        <p:grpSpPr>
          <a:xfrm>
            <a:off x="845106" y="2730099"/>
            <a:ext cx="354586" cy="354586"/>
            <a:chOff x="-32927950" y="3227275"/>
            <a:chExt cx="292225" cy="292225"/>
          </a:xfrm>
        </p:grpSpPr>
        <p:sp>
          <p:nvSpPr>
            <p:cNvPr id="13658" name="Google Shape;13658;p67"/>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67"/>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67"/>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67"/>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67"/>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3" name="Google Shape;13663;p67"/>
          <p:cNvGrpSpPr/>
          <p:nvPr/>
        </p:nvGrpSpPr>
        <p:grpSpPr>
          <a:xfrm>
            <a:off x="844621" y="3201213"/>
            <a:ext cx="355557" cy="353645"/>
            <a:chOff x="-32927950" y="3586425"/>
            <a:chExt cx="293025" cy="291450"/>
          </a:xfrm>
        </p:grpSpPr>
        <p:sp>
          <p:nvSpPr>
            <p:cNvPr id="13664" name="Google Shape;13664;p67"/>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67"/>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67"/>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67"/>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67"/>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9" name="Google Shape;13669;p67"/>
          <p:cNvGrpSpPr/>
          <p:nvPr/>
        </p:nvGrpSpPr>
        <p:grpSpPr>
          <a:xfrm>
            <a:off x="845106" y="3665198"/>
            <a:ext cx="354586" cy="355557"/>
            <a:chOff x="-32927950" y="3944800"/>
            <a:chExt cx="292225" cy="293025"/>
          </a:xfrm>
        </p:grpSpPr>
        <p:sp>
          <p:nvSpPr>
            <p:cNvPr id="13670" name="Google Shape;13670;p67"/>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67"/>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67"/>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67"/>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67"/>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67"/>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67"/>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67"/>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67"/>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9" name="Google Shape;13679;p67"/>
          <p:cNvGrpSpPr/>
          <p:nvPr/>
        </p:nvGrpSpPr>
        <p:grpSpPr>
          <a:xfrm>
            <a:off x="3073898" y="2730449"/>
            <a:ext cx="354586" cy="353888"/>
            <a:chOff x="-31094350" y="3194000"/>
            <a:chExt cx="292225" cy="291650"/>
          </a:xfrm>
        </p:grpSpPr>
        <p:sp>
          <p:nvSpPr>
            <p:cNvPr id="13680" name="Google Shape;13680;p67"/>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67"/>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67"/>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67"/>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67"/>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67"/>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67"/>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67"/>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8" name="Google Shape;13688;p67"/>
          <p:cNvGrpSpPr/>
          <p:nvPr/>
        </p:nvGrpSpPr>
        <p:grpSpPr>
          <a:xfrm>
            <a:off x="3074368" y="3200941"/>
            <a:ext cx="353645" cy="354191"/>
            <a:chOff x="-31093575" y="3552550"/>
            <a:chExt cx="291450" cy="291900"/>
          </a:xfrm>
        </p:grpSpPr>
        <p:sp>
          <p:nvSpPr>
            <p:cNvPr id="13689" name="Google Shape;13689;p67"/>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67"/>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67"/>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67"/>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3" name="Google Shape;13693;p67"/>
          <p:cNvGrpSpPr/>
          <p:nvPr/>
        </p:nvGrpSpPr>
        <p:grpSpPr>
          <a:xfrm>
            <a:off x="3074368" y="3666169"/>
            <a:ext cx="353645" cy="353615"/>
            <a:chOff x="-31093575" y="3911725"/>
            <a:chExt cx="291450" cy="291425"/>
          </a:xfrm>
        </p:grpSpPr>
        <p:sp>
          <p:nvSpPr>
            <p:cNvPr id="13694" name="Google Shape;13694;p67"/>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67"/>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6" name="Google Shape;13696;p67"/>
          <p:cNvGrpSpPr/>
          <p:nvPr/>
        </p:nvGrpSpPr>
        <p:grpSpPr>
          <a:xfrm>
            <a:off x="2183798" y="4123136"/>
            <a:ext cx="356497" cy="354586"/>
            <a:chOff x="-29946000" y="3183175"/>
            <a:chExt cx="293800" cy="292225"/>
          </a:xfrm>
        </p:grpSpPr>
        <p:sp>
          <p:nvSpPr>
            <p:cNvPr id="13697" name="Google Shape;13697;p67"/>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67"/>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67"/>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67"/>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67"/>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67"/>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3" name="Google Shape;13703;p67"/>
          <p:cNvGrpSpPr/>
          <p:nvPr/>
        </p:nvGrpSpPr>
        <p:grpSpPr>
          <a:xfrm>
            <a:off x="2628330" y="1380289"/>
            <a:ext cx="358408" cy="354161"/>
            <a:chOff x="-34408675" y="3202075"/>
            <a:chExt cx="295375" cy="291875"/>
          </a:xfrm>
        </p:grpSpPr>
        <p:sp>
          <p:nvSpPr>
            <p:cNvPr id="13704" name="Google Shape;13704;p67"/>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67"/>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67"/>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67"/>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8" name="Google Shape;13708;p67"/>
          <p:cNvGrpSpPr/>
          <p:nvPr/>
        </p:nvGrpSpPr>
        <p:grpSpPr>
          <a:xfrm>
            <a:off x="2630241" y="1820283"/>
            <a:ext cx="354586" cy="356254"/>
            <a:chOff x="-34405525" y="3558075"/>
            <a:chExt cx="292225" cy="293600"/>
          </a:xfrm>
        </p:grpSpPr>
        <p:sp>
          <p:nvSpPr>
            <p:cNvPr id="13709" name="Google Shape;13709;p67"/>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67"/>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67"/>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2" name="Google Shape;13712;p67"/>
          <p:cNvGrpSpPr/>
          <p:nvPr/>
        </p:nvGrpSpPr>
        <p:grpSpPr>
          <a:xfrm>
            <a:off x="2629755" y="2256940"/>
            <a:ext cx="355557" cy="353615"/>
            <a:chOff x="-34406325" y="3919600"/>
            <a:chExt cx="293025" cy="291425"/>
          </a:xfrm>
        </p:grpSpPr>
        <p:sp>
          <p:nvSpPr>
            <p:cNvPr id="13713" name="Google Shape;13713;p67"/>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67"/>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67"/>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67"/>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67"/>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67"/>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67"/>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0" name="Google Shape;13720;p67"/>
          <p:cNvGrpSpPr/>
          <p:nvPr/>
        </p:nvGrpSpPr>
        <p:grpSpPr>
          <a:xfrm>
            <a:off x="1293653" y="2736303"/>
            <a:ext cx="353645" cy="342179"/>
            <a:chOff x="-32568800" y="3232000"/>
            <a:chExt cx="291450" cy="282000"/>
          </a:xfrm>
        </p:grpSpPr>
        <p:sp>
          <p:nvSpPr>
            <p:cNvPr id="13721" name="Google Shape;13721;p67"/>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67"/>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3" name="Google Shape;13723;p67"/>
          <p:cNvGrpSpPr/>
          <p:nvPr/>
        </p:nvGrpSpPr>
        <p:grpSpPr>
          <a:xfrm>
            <a:off x="1293183" y="3201213"/>
            <a:ext cx="354586" cy="353645"/>
            <a:chOff x="-32569575" y="3586425"/>
            <a:chExt cx="292225" cy="291450"/>
          </a:xfrm>
        </p:grpSpPr>
        <p:sp>
          <p:nvSpPr>
            <p:cNvPr id="13724" name="Google Shape;13724;p67"/>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67"/>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6" name="Google Shape;13726;p67"/>
          <p:cNvGrpSpPr/>
          <p:nvPr/>
        </p:nvGrpSpPr>
        <p:grpSpPr>
          <a:xfrm>
            <a:off x="1284098" y="3665805"/>
            <a:ext cx="372756" cy="354343"/>
            <a:chOff x="-32576675" y="3944600"/>
            <a:chExt cx="307200" cy="292025"/>
          </a:xfrm>
        </p:grpSpPr>
        <p:sp>
          <p:nvSpPr>
            <p:cNvPr id="13727" name="Google Shape;13727;p67"/>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67"/>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9" name="Google Shape;13729;p67"/>
          <p:cNvGrpSpPr/>
          <p:nvPr/>
        </p:nvGrpSpPr>
        <p:grpSpPr>
          <a:xfrm>
            <a:off x="3529065" y="2730100"/>
            <a:ext cx="354586" cy="354586"/>
            <a:chOff x="-30735200" y="3192625"/>
            <a:chExt cx="292225" cy="292225"/>
          </a:xfrm>
        </p:grpSpPr>
        <p:sp>
          <p:nvSpPr>
            <p:cNvPr id="13730" name="Google Shape;13730;p67"/>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67"/>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67"/>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67"/>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67"/>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67"/>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67"/>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7" name="Google Shape;13737;p67"/>
          <p:cNvGrpSpPr/>
          <p:nvPr/>
        </p:nvGrpSpPr>
        <p:grpSpPr>
          <a:xfrm>
            <a:off x="3529065" y="3201532"/>
            <a:ext cx="354586" cy="353008"/>
            <a:chOff x="-30735200" y="3552550"/>
            <a:chExt cx="292225" cy="290925"/>
          </a:xfrm>
        </p:grpSpPr>
        <p:sp>
          <p:nvSpPr>
            <p:cNvPr id="13738" name="Google Shape;13738;p67"/>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67"/>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0" name="Google Shape;13740;p67"/>
          <p:cNvGrpSpPr/>
          <p:nvPr/>
        </p:nvGrpSpPr>
        <p:grpSpPr>
          <a:xfrm>
            <a:off x="3529065" y="3666154"/>
            <a:ext cx="354586" cy="353645"/>
            <a:chOff x="-30735200" y="3910925"/>
            <a:chExt cx="292225" cy="291450"/>
          </a:xfrm>
        </p:grpSpPr>
        <p:sp>
          <p:nvSpPr>
            <p:cNvPr id="13741" name="Google Shape;13741;p67"/>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67"/>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43" name="Google Shape;13743;p67"/>
          <p:cNvSpPr/>
          <p:nvPr/>
        </p:nvSpPr>
        <p:spPr>
          <a:xfrm>
            <a:off x="2632180"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44" name="Google Shape;13744;p67"/>
          <p:cNvGrpSpPr/>
          <p:nvPr/>
        </p:nvGrpSpPr>
        <p:grpSpPr>
          <a:xfrm>
            <a:off x="4882910" y="1379021"/>
            <a:ext cx="358971" cy="359224"/>
            <a:chOff x="-57956275" y="3197925"/>
            <a:chExt cx="319000" cy="319225"/>
          </a:xfrm>
        </p:grpSpPr>
        <p:sp>
          <p:nvSpPr>
            <p:cNvPr id="13745" name="Google Shape;13745;p67"/>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67"/>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67"/>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67"/>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67"/>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67"/>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67"/>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2" name="Google Shape;13752;p67"/>
          <p:cNvGrpSpPr/>
          <p:nvPr/>
        </p:nvGrpSpPr>
        <p:grpSpPr>
          <a:xfrm>
            <a:off x="4905064" y="1835446"/>
            <a:ext cx="314662" cy="358971"/>
            <a:chOff x="-57940525" y="3590375"/>
            <a:chExt cx="279625" cy="319000"/>
          </a:xfrm>
        </p:grpSpPr>
        <p:sp>
          <p:nvSpPr>
            <p:cNvPr id="13753" name="Google Shape;13753;p67"/>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67"/>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67"/>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67"/>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67"/>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8" name="Google Shape;13758;p67"/>
          <p:cNvGrpSpPr/>
          <p:nvPr/>
        </p:nvGrpSpPr>
        <p:grpSpPr>
          <a:xfrm>
            <a:off x="4875945" y="2276817"/>
            <a:ext cx="358099" cy="358999"/>
            <a:chOff x="-57959425" y="3982600"/>
            <a:chExt cx="318225" cy="319025"/>
          </a:xfrm>
        </p:grpSpPr>
        <p:sp>
          <p:nvSpPr>
            <p:cNvPr id="13759" name="Google Shape;13759;p67"/>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67"/>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67"/>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67"/>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3" name="Google Shape;13763;p67"/>
          <p:cNvGrpSpPr/>
          <p:nvPr/>
        </p:nvGrpSpPr>
        <p:grpSpPr>
          <a:xfrm>
            <a:off x="7076112" y="1380146"/>
            <a:ext cx="357226" cy="357226"/>
            <a:chOff x="-55987225" y="3198925"/>
            <a:chExt cx="317450" cy="317450"/>
          </a:xfrm>
        </p:grpSpPr>
        <p:sp>
          <p:nvSpPr>
            <p:cNvPr id="13764" name="Google Shape;13764;p67"/>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67"/>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67"/>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67"/>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8" name="Google Shape;13768;p67"/>
          <p:cNvGrpSpPr/>
          <p:nvPr/>
        </p:nvGrpSpPr>
        <p:grpSpPr>
          <a:xfrm>
            <a:off x="7076112" y="1836178"/>
            <a:ext cx="357226" cy="357367"/>
            <a:chOff x="-55987225" y="3591025"/>
            <a:chExt cx="317450" cy="317575"/>
          </a:xfrm>
        </p:grpSpPr>
        <p:sp>
          <p:nvSpPr>
            <p:cNvPr id="13769" name="Google Shape;13769;p67"/>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67"/>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67"/>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67"/>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67"/>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4" name="Google Shape;13774;p67"/>
          <p:cNvGrpSpPr/>
          <p:nvPr/>
        </p:nvGrpSpPr>
        <p:grpSpPr>
          <a:xfrm>
            <a:off x="7090027" y="2276817"/>
            <a:ext cx="358999" cy="358999"/>
            <a:chOff x="-55988800" y="3982600"/>
            <a:chExt cx="319025" cy="319025"/>
          </a:xfrm>
        </p:grpSpPr>
        <p:sp>
          <p:nvSpPr>
            <p:cNvPr id="13775" name="Google Shape;13775;p67"/>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67"/>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67"/>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67"/>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67"/>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0" name="Google Shape;13780;p67"/>
          <p:cNvGrpSpPr/>
          <p:nvPr/>
        </p:nvGrpSpPr>
        <p:grpSpPr>
          <a:xfrm>
            <a:off x="5748546" y="2734774"/>
            <a:ext cx="356326" cy="358971"/>
            <a:chOff x="-54026025" y="3192625"/>
            <a:chExt cx="316650" cy="319000"/>
          </a:xfrm>
        </p:grpSpPr>
        <p:sp>
          <p:nvSpPr>
            <p:cNvPr id="13781" name="Google Shape;13781;p67"/>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67"/>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67"/>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67"/>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67"/>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67"/>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67"/>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67"/>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9" name="Google Shape;13789;p67"/>
          <p:cNvGrpSpPr/>
          <p:nvPr/>
        </p:nvGrpSpPr>
        <p:grpSpPr>
          <a:xfrm>
            <a:off x="5768492" y="3205748"/>
            <a:ext cx="316434" cy="358099"/>
            <a:chOff x="-54007925" y="3584850"/>
            <a:chExt cx="281200" cy="318225"/>
          </a:xfrm>
        </p:grpSpPr>
        <p:sp>
          <p:nvSpPr>
            <p:cNvPr id="13790" name="Google Shape;13790;p67"/>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67"/>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67"/>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67"/>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67"/>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67"/>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6" name="Google Shape;13796;p67"/>
          <p:cNvGrpSpPr/>
          <p:nvPr/>
        </p:nvGrpSpPr>
        <p:grpSpPr>
          <a:xfrm>
            <a:off x="5768492" y="3667633"/>
            <a:ext cx="316434" cy="358914"/>
            <a:chOff x="-54007925" y="3975575"/>
            <a:chExt cx="281200" cy="318950"/>
          </a:xfrm>
        </p:grpSpPr>
        <p:sp>
          <p:nvSpPr>
            <p:cNvPr id="13797" name="Google Shape;13797;p67"/>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67"/>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67"/>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67"/>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1" name="Google Shape;13801;p67"/>
          <p:cNvGrpSpPr/>
          <p:nvPr/>
        </p:nvGrpSpPr>
        <p:grpSpPr>
          <a:xfrm>
            <a:off x="8003359" y="2752104"/>
            <a:ext cx="274770" cy="358492"/>
            <a:chOff x="-52005775" y="3208025"/>
            <a:chExt cx="244175" cy="318575"/>
          </a:xfrm>
        </p:grpSpPr>
        <p:sp>
          <p:nvSpPr>
            <p:cNvPr id="13802" name="Google Shape;13802;p67"/>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67"/>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67"/>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67"/>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67"/>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67"/>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67"/>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67"/>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67"/>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67"/>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67"/>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3" name="Google Shape;13813;p67"/>
          <p:cNvGrpSpPr/>
          <p:nvPr/>
        </p:nvGrpSpPr>
        <p:grpSpPr>
          <a:xfrm>
            <a:off x="5309825" y="1380146"/>
            <a:ext cx="358099" cy="358099"/>
            <a:chOff x="-57568775" y="3198925"/>
            <a:chExt cx="318225" cy="318225"/>
          </a:xfrm>
        </p:grpSpPr>
        <p:sp>
          <p:nvSpPr>
            <p:cNvPr id="13814" name="Google Shape;13814;p67"/>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67"/>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67"/>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67"/>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67"/>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67"/>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0" name="Google Shape;13820;p67"/>
          <p:cNvGrpSpPr/>
          <p:nvPr/>
        </p:nvGrpSpPr>
        <p:grpSpPr>
          <a:xfrm>
            <a:off x="5331543" y="1835446"/>
            <a:ext cx="314662" cy="358099"/>
            <a:chOff x="-57549075" y="3590375"/>
            <a:chExt cx="279625" cy="318225"/>
          </a:xfrm>
        </p:grpSpPr>
        <p:sp>
          <p:nvSpPr>
            <p:cNvPr id="13821" name="Google Shape;13821;p67"/>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67"/>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67"/>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67"/>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5" name="Google Shape;13825;p67"/>
          <p:cNvGrpSpPr/>
          <p:nvPr/>
        </p:nvGrpSpPr>
        <p:grpSpPr>
          <a:xfrm>
            <a:off x="5323740" y="2276817"/>
            <a:ext cx="359871" cy="359871"/>
            <a:chOff x="-57570350" y="3982600"/>
            <a:chExt cx="319800" cy="319800"/>
          </a:xfrm>
        </p:grpSpPr>
        <p:sp>
          <p:nvSpPr>
            <p:cNvPr id="13826" name="Google Shape;13826;p67"/>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67"/>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67"/>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67"/>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0" name="Google Shape;13830;p67"/>
          <p:cNvGrpSpPr/>
          <p:nvPr/>
        </p:nvGrpSpPr>
        <p:grpSpPr>
          <a:xfrm>
            <a:off x="7538779" y="1379246"/>
            <a:ext cx="314662" cy="358999"/>
            <a:chOff x="-55576850" y="3198125"/>
            <a:chExt cx="279625" cy="319025"/>
          </a:xfrm>
        </p:grpSpPr>
        <p:sp>
          <p:nvSpPr>
            <p:cNvPr id="13831" name="Google Shape;13831;p67"/>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67"/>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67"/>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67"/>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5" name="Google Shape;13835;p67"/>
          <p:cNvGrpSpPr/>
          <p:nvPr/>
        </p:nvGrpSpPr>
        <p:grpSpPr>
          <a:xfrm>
            <a:off x="7516174" y="1835221"/>
            <a:ext cx="359871" cy="358324"/>
            <a:chOff x="-55596550" y="3590175"/>
            <a:chExt cx="319800" cy="318425"/>
          </a:xfrm>
        </p:grpSpPr>
        <p:sp>
          <p:nvSpPr>
            <p:cNvPr id="13836" name="Google Shape;13836;p67"/>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67"/>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67"/>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67"/>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0" name="Google Shape;13840;p67"/>
          <p:cNvGrpSpPr/>
          <p:nvPr/>
        </p:nvGrpSpPr>
        <p:grpSpPr>
          <a:xfrm>
            <a:off x="7531412" y="2276564"/>
            <a:ext cx="358999" cy="359252"/>
            <a:chOff x="-55595775" y="3982375"/>
            <a:chExt cx="319025" cy="319250"/>
          </a:xfrm>
        </p:grpSpPr>
        <p:sp>
          <p:nvSpPr>
            <p:cNvPr id="13841" name="Google Shape;13841;p67"/>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67"/>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67"/>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67"/>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67"/>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67"/>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7" name="Google Shape;13847;p67"/>
          <p:cNvGrpSpPr/>
          <p:nvPr/>
        </p:nvGrpSpPr>
        <p:grpSpPr>
          <a:xfrm>
            <a:off x="6188595" y="2734774"/>
            <a:ext cx="358999" cy="358099"/>
            <a:chOff x="-53635375" y="3192625"/>
            <a:chExt cx="319025" cy="318225"/>
          </a:xfrm>
        </p:grpSpPr>
        <p:sp>
          <p:nvSpPr>
            <p:cNvPr id="13848" name="Google Shape;13848;p67"/>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67"/>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67"/>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1" name="Google Shape;13851;p67"/>
          <p:cNvGrpSpPr/>
          <p:nvPr/>
        </p:nvGrpSpPr>
        <p:grpSpPr>
          <a:xfrm>
            <a:off x="6210763" y="3205748"/>
            <a:ext cx="314662" cy="358999"/>
            <a:chOff x="-53615675" y="3584850"/>
            <a:chExt cx="279625" cy="319025"/>
          </a:xfrm>
        </p:grpSpPr>
        <p:sp>
          <p:nvSpPr>
            <p:cNvPr id="13852" name="Google Shape;13852;p67"/>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67"/>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67"/>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5" name="Google Shape;13855;p67"/>
          <p:cNvGrpSpPr/>
          <p:nvPr/>
        </p:nvGrpSpPr>
        <p:grpSpPr>
          <a:xfrm>
            <a:off x="6188609" y="3668674"/>
            <a:ext cx="358971" cy="357874"/>
            <a:chOff x="-53634575" y="3976500"/>
            <a:chExt cx="319000" cy="318025"/>
          </a:xfrm>
        </p:grpSpPr>
        <p:sp>
          <p:nvSpPr>
            <p:cNvPr id="13856" name="Google Shape;13856;p67"/>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67"/>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67"/>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67"/>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67"/>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67"/>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67"/>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67"/>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4" name="Google Shape;13864;p67"/>
          <p:cNvGrpSpPr/>
          <p:nvPr/>
        </p:nvGrpSpPr>
        <p:grpSpPr>
          <a:xfrm>
            <a:off x="7983413" y="3211628"/>
            <a:ext cx="314662" cy="358436"/>
            <a:chOff x="-52023900" y="3590075"/>
            <a:chExt cx="279625" cy="318525"/>
          </a:xfrm>
        </p:grpSpPr>
        <p:sp>
          <p:nvSpPr>
            <p:cNvPr id="13865" name="Google Shape;13865;p67"/>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67"/>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67"/>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67"/>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67"/>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67"/>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67"/>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2" name="Google Shape;13872;p67"/>
          <p:cNvGrpSpPr/>
          <p:nvPr/>
        </p:nvGrpSpPr>
        <p:grpSpPr>
          <a:xfrm>
            <a:off x="5746654" y="1380146"/>
            <a:ext cx="358971" cy="358971"/>
            <a:chOff x="-57173375" y="3198925"/>
            <a:chExt cx="319000" cy="319000"/>
          </a:xfrm>
        </p:grpSpPr>
        <p:sp>
          <p:nvSpPr>
            <p:cNvPr id="13873" name="Google Shape;13873;p67"/>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67"/>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67"/>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67"/>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7" name="Google Shape;13877;p67"/>
          <p:cNvGrpSpPr/>
          <p:nvPr/>
        </p:nvGrpSpPr>
        <p:grpSpPr>
          <a:xfrm>
            <a:off x="5747541" y="1857587"/>
            <a:ext cx="357198" cy="314690"/>
            <a:chOff x="-57176525" y="3610050"/>
            <a:chExt cx="317425" cy="279650"/>
          </a:xfrm>
        </p:grpSpPr>
        <p:sp>
          <p:nvSpPr>
            <p:cNvPr id="13878" name="Google Shape;13878;p67"/>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67"/>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67"/>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67"/>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67"/>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3" name="Google Shape;13883;p67"/>
          <p:cNvGrpSpPr/>
          <p:nvPr/>
        </p:nvGrpSpPr>
        <p:grpSpPr>
          <a:xfrm>
            <a:off x="7957995" y="1380146"/>
            <a:ext cx="358099" cy="356326"/>
            <a:chOff x="-55202750" y="3198925"/>
            <a:chExt cx="318225" cy="316650"/>
          </a:xfrm>
        </p:grpSpPr>
        <p:sp>
          <p:nvSpPr>
            <p:cNvPr id="13884" name="Google Shape;13884;p67"/>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67"/>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6" name="Google Shape;13886;p67"/>
          <p:cNvGrpSpPr/>
          <p:nvPr/>
        </p:nvGrpSpPr>
        <p:grpSpPr>
          <a:xfrm>
            <a:off x="7968629" y="1835446"/>
            <a:ext cx="336830" cy="358099"/>
            <a:chOff x="-55194875" y="3590375"/>
            <a:chExt cx="299325" cy="318225"/>
          </a:xfrm>
        </p:grpSpPr>
        <p:sp>
          <p:nvSpPr>
            <p:cNvPr id="13887" name="Google Shape;13887;p67"/>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67"/>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67"/>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67"/>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67"/>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2" name="Google Shape;13892;p67"/>
          <p:cNvGrpSpPr/>
          <p:nvPr/>
        </p:nvGrpSpPr>
        <p:grpSpPr>
          <a:xfrm>
            <a:off x="7973247" y="2277717"/>
            <a:ext cx="357198" cy="357198"/>
            <a:chOff x="-55203525" y="3983400"/>
            <a:chExt cx="317425" cy="317425"/>
          </a:xfrm>
        </p:grpSpPr>
        <p:sp>
          <p:nvSpPr>
            <p:cNvPr id="13893" name="Google Shape;13893;p67"/>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67"/>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67"/>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6" name="Google Shape;13896;p67"/>
          <p:cNvGrpSpPr/>
          <p:nvPr/>
        </p:nvGrpSpPr>
        <p:grpSpPr>
          <a:xfrm>
            <a:off x="6639727" y="2734774"/>
            <a:ext cx="335930" cy="358971"/>
            <a:chOff x="-53232900" y="3192625"/>
            <a:chExt cx="298525" cy="319000"/>
          </a:xfrm>
        </p:grpSpPr>
        <p:sp>
          <p:nvSpPr>
            <p:cNvPr id="13897" name="Google Shape;13897;p67"/>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67"/>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67"/>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67"/>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67"/>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67"/>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67"/>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67"/>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5" name="Google Shape;13905;p67"/>
          <p:cNvGrpSpPr/>
          <p:nvPr/>
        </p:nvGrpSpPr>
        <p:grpSpPr>
          <a:xfrm>
            <a:off x="6629093" y="3205748"/>
            <a:ext cx="357198" cy="356326"/>
            <a:chOff x="-53242350" y="3584850"/>
            <a:chExt cx="317425" cy="316650"/>
          </a:xfrm>
        </p:grpSpPr>
        <p:sp>
          <p:nvSpPr>
            <p:cNvPr id="13906" name="Google Shape;13906;p67"/>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67"/>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67"/>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67"/>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67"/>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1" name="Google Shape;13911;p67"/>
          <p:cNvGrpSpPr/>
          <p:nvPr/>
        </p:nvGrpSpPr>
        <p:grpSpPr>
          <a:xfrm>
            <a:off x="6650362" y="3668449"/>
            <a:ext cx="314662" cy="358999"/>
            <a:chOff x="-53224225" y="3976300"/>
            <a:chExt cx="279625" cy="319025"/>
          </a:xfrm>
        </p:grpSpPr>
        <p:sp>
          <p:nvSpPr>
            <p:cNvPr id="13912" name="Google Shape;13912;p67"/>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67"/>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67"/>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67"/>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67"/>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67"/>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67"/>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9" name="Google Shape;13919;p67"/>
          <p:cNvGrpSpPr/>
          <p:nvPr/>
        </p:nvGrpSpPr>
        <p:grpSpPr>
          <a:xfrm>
            <a:off x="7961258" y="3676129"/>
            <a:ext cx="358971" cy="358408"/>
            <a:chOff x="-52043575" y="3983125"/>
            <a:chExt cx="319000" cy="318500"/>
          </a:xfrm>
        </p:grpSpPr>
        <p:sp>
          <p:nvSpPr>
            <p:cNvPr id="13920" name="Google Shape;13920;p67"/>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67"/>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67"/>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67"/>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67"/>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67"/>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67"/>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67"/>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67"/>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9" name="Google Shape;13929;p67"/>
          <p:cNvGrpSpPr/>
          <p:nvPr/>
        </p:nvGrpSpPr>
        <p:grpSpPr>
          <a:xfrm>
            <a:off x="6215199" y="1380146"/>
            <a:ext cx="314662" cy="358971"/>
            <a:chOff x="-56766175" y="3198925"/>
            <a:chExt cx="279625" cy="319000"/>
          </a:xfrm>
        </p:grpSpPr>
        <p:sp>
          <p:nvSpPr>
            <p:cNvPr id="13930" name="Google Shape;13930;p67"/>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67"/>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67"/>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67"/>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67"/>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67"/>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67"/>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7" name="Google Shape;13937;p67"/>
          <p:cNvGrpSpPr/>
          <p:nvPr/>
        </p:nvGrpSpPr>
        <p:grpSpPr>
          <a:xfrm>
            <a:off x="6214313" y="1835446"/>
            <a:ext cx="316434" cy="358099"/>
            <a:chOff x="-56766175" y="3590375"/>
            <a:chExt cx="281200" cy="318225"/>
          </a:xfrm>
        </p:grpSpPr>
        <p:sp>
          <p:nvSpPr>
            <p:cNvPr id="13938" name="Google Shape;13938;p67"/>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67"/>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67"/>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67"/>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2" name="Google Shape;13942;p67"/>
          <p:cNvGrpSpPr/>
          <p:nvPr/>
        </p:nvGrpSpPr>
        <p:grpSpPr>
          <a:xfrm>
            <a:off x="6251269" y="2276817"/>
            <a:ext cx="272126" cy="358099"/>
            <a:chOff x="-56747275" y="3982600"/>
            <a:chExt cx="241825" cy="318225"/>
          </a:xfrm>
        </p:grpSpPr>
        <p:sp>
          <p:nvSpPr>
            <p:cNvPr id="13943" name="Google Shape;13943;p67"/>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67"/>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67"/>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67"/>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67"/>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67"/>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67"/>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0" name="Google Shape;13950;p67"/>
          <p:cNvGrpSpPr/>
          <p:nvPr/>
        </p:nvGrpSpPr>
        <p:grpSpPr>
          <a:xfrm>
            <a:off x="4859020" y="3219055"/>
            <a:ext cx="358999" cy="342991"/>
            <a:chOff x="-54812875" y="3596675"/>
            <a:chExt cx="319025" cy="304800"/>
          </a:xfrm>
        </p:grpSpPr>
        <p:sp>
          <p:nvSpPr>
            <p:cNvPr id="13951" name="Google Shape;13951;p67"/>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67"/>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67"/>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67"/>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67"/>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67"/>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67"/>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58" name="Google Shape;13958;p67"/>
          <p:cNvSpPr/>
          <p:nvPr/>
        </p:nvSpPr>
        <p:spPr>
          <a:xfrm>
            <a:off x="5033910" y="35933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67"/>
          <p:cNvSpPr/>
          <p:nvPr/>
        </p:nvSpPr>
        <p:spPr>
          <a:xfrm>
            <a:off x="5034361" y="35941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60" name="Google Shape;13960;p67"/>
          <p:cNvGrpSpPr/>
          <p:nvPr/>
        </p:nvGrpSpPr>
        <p:grpSpPr>
          <a:xfrm>
            <a:off x="4881188" y="3675538"/>
            <a:ext cx="314662" cy="358099"/>
            <a:chOff x="-54793175" y="3982600"/>
            <a:chExt cx="279625" cy="318225"/>
          </a:xfrm>
        </p:grpSpPr>
        <p:sp>
          <p:nvSpPr>
            <p:cNvPr id="13961" name="Google Shape;13961;p67"/>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67"/>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67"/>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67"/>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67"/>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67"/>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67"/>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8" name="Google Shape;13968;p67"/>
          <p:cNvGrpSpPr/>
          <p:nvPr/>
        </p:nvGrpSpPr>
        <p:grpSpPr>
          <a:xfrm>
            <a:off x="7092647" y="2734774"/>
            <a:ext cx="314662" cy="358099"/>
            <a:chOff x="-52832000" y="3192625"/>
            <a:chExt cx="279625" cy="318225"/>
          </a:xfrm>
        </p:grpSpPr>
        <p:sp>
          <p:nvSpPr>
            <p:cNvPr id="13969" name="Google Shape;13969;p67"/>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67"/>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67"/>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67"/>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67"/>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67"/>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67"/>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67"/>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7" name="Google Shape;13977;p67"/>
          <p:cNvGrpSpPr/>
          <p:nvPr/>
        </p:nvGrpSpPr>
        <p:grpSpPr>
          <a:xfrm>
            <a:off x="5779179" y="2276142"/>
            <a:ext cx="323524" cy="358774"/>
            <a:chOff x="-57162350" y="3982000"/>
            <a:chExt cx="287500" cy="318825"/>
          </a:xfrm>
        </p:grpSpPr>
        <p:sp>
          <p:nvSpPr>
            <p:cNvPr id="13978" name="Google Shape;13978;p67"/>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67"/>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67"/>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67"/>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67"/>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67"/>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67"/>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67"/>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6" name="Google Shape;13986;p67"/>
          <p:cNvGrpSpPr/>
          <p:nvPr/>
        </p:nvGrpSpPr>
        <p:grpSpPr>
          <a:xfrm>
            <a:off x="7070492" y="3206648"/>
            <a:ext cx="358971" cy="357198"/>
            <a:chOff x="-52851675" y="3585650"/>
            <a:chExt cx="319000" cy="317425"/>
          </a:xfrm>
        </p:grpSpPr>
        <p:sp>
          <p:nvSpPr>
            <p:cNvPr id="13987" name="Google Shape;13987;p67"/>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67"/>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67"/>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67"/>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67"/>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67"/>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3" name="Google Shape;13993;p67"/>
          <p:cNvGrpSpPr/>
          <p:nvPr/>
        </p:nvGrpSpPr>
        <p:grpSpPr>
          <a:xfrm>
            <a:off x="7092647" y="3668449"/>
            <a:ext cx="314662" cy="358999"/>
            <a:chOff x="-52832000" y="3976300"/>
            <a:chExt cx="279625" cy="319025"/>
          </a:xfrm>
        </p:grpSpPr>
        <p:sp>
          <p:nvSpPr>
            <p:cNvPr id="13994" name="Google Shape;13994;p67"/>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67"/>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67"/>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67"/>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67"/>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9" name="Google Shape;13999;p67"/>
          <p:cNvGrpSpPr/>
          <p:nvPr/>
        </p:nvGrpSpPr>
        <p:grpSpPr>
          <a:xfrm>
            <a:off x="6209853" y="4123097"/>
            <a:ext cx="316434" cy="358099"/>
            <a:chOff x="-51633225" y="3198925"/>
            <a:chExt cx="281200" cy="318225"/>
          </a:xfrm>
        </p:grpSpPr>
        <p:sp>
          <p:nvSpPr>
            <p:cNvPr id="14000" name="Google Shape;14000;p67"/>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67"/>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67"/>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67"/>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67"/>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67"/>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67"/>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7" name="Google Shape;14007;p67"/>
          <p:cNvGrpSpPr/>
          <p:nvPr/>
        </p:nvGrpSpPr>
        <p:grpSpPr>
          <a:xfrm>
            <a:off x="6628676" y="1381018"/>
            <a:ext cx="365188" cy="357226"/>
            <a:chOff x="-56396775" y="3199700"/>
            <a:chExt cx="324525" cy="317450"/>
          </a:xfrm>
        </p:grpSpPr>
        <p:sp>
          <p:nvSpPr>
            <p:cNvPr id="14008" name="Google Shape;14008;p67"/>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67"/>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67"/>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67"/>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67"/>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67"/>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4" name="Google Shape;14014;p67"/>
          <p:cNvGrpSpPr/>
          <p:nvPr/>
        </p:nvGrpSpPr>
        <p:grpSpPr>
          <a:xfrm>
            <a:off x="6631771" y="1846953"/>
            <a:ext cx="358999" cy="335958"/>
            <a:chOff x="-56394425" y="3600600"/>
            <a:chExt cx="319025" cy="298550"/>
          </a:xfrm>
        </p:grpSpPr>
        <p:sp>
          <p:nvSpPr>
            <p:cNvPr id="14015" name="Google Shape;14015;p67"/>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67"/>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67"/>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8" name="Google Shape;14018;p67"/>
          <p:cNvGrpSpPr/>
          <p:nvPr/>
        </p:nvGrpSpPr>
        <p:grpSpPr>
          <a:xfrm>
            <a:off x="6662538" y="2277717"/>
            <a:ext cx="327068" cy="357198"/>
            <a:chOff x="-56379450" y="3983400"/>
            <a:chExt cx="290650" cy="317425"/>
          </a:xfrm>
        </p:grpSpPr>
        <p:sp>
          <p:nvSpPr>
            <p:cNvPr id="14019" name="Google Shape;14019;p67"/>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67"/>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67"/>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67"/>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67"/>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67"/>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67"/>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67"/>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7" name="Google Shape;14027;p67"/>
          <p:cNvGrpSpPr/>
          <p:nvPr/>
        </p:nvGrpSpPr>
        <p:grpSpPr>
          <a:xfrm>
            <a:off x="5326242" y="2741864"/>
            <a:ext cx="316434" cy="358971"/>
            <a:chOff x="-54401725" y="3198925"/>
            <a:chExt cx="281200" cy="319000"/>
          </a:xfrm>
        </p:grpSpPr>
        <p:sp>
          <p:nvSpPr>
            <p:cNvPr id="14028" name="Google Shape;14028;p67"/>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67"/>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67"/>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67"/>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67"/>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67"/>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67"/>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67"/>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67"/>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67"/>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67"/>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9" name="Google Shape;14039;p67"/>
          <p:cNvGrpSpPr/>
          <p:nvPr/>
        </p:nvGrpSpPr>
        <p:grpSpPr>
          <a:xfrm>
            <a:off x="5327128" y="3211965"/>
            <a:ext cx="314662" cy="358099"/>
            <a:chOff x="-54401725" y="3590375"/>
            <a:chExt cx="279625" cy="318225"/>
          </a:xfrm>
        </p:grpSpPr>
        <p:sp>
          <p:nvSpPr>
            <p:cNvPr id="14040" name="Google Shape;14040;p67"/>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67"/>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67"/>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67"/>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67"/>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67"/>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6" name="Google Shape;14046;p67"/>
          <p:cNvGrpSpPr/>
          <p:nvPr/>
        </p:nvGrpSpPr>
        <p:grpSpPr>
          <a:xfrm>
            <a:off x="5324920" y="3675538"/>
            <a:ext cx="319079" cy="358099"/>
            <a:chOff x="-54403300" y="3982600"/>
            <a:chExt cx="283550" cy="318225"/>
          </a:xfrm>
        </p:grpSpPr>
        <p:sp>
          <p:nvSpPr>
            <p:cNvPr id="14047" name="Google Shape;14047;p67"/>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67"/>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67"/>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67"/>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67"/>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2" name="Google Shape;14052;p67"/>
          <p:cNvGrpSpPr/>
          <p:nvPr/>
        </p:nvGrpSpPr>
        <p:grpSpPr>
          <a:xfrm>
            <a:off x="7512313" y="2736772"/>
            <a:ext cx="356298" cy="356973"/>
            <a:chOff x="-52458650" y="3194400"/>
            <a:chExt cx="316625" cy="317225"/>
          </a:xfrm>
        </p:grpSpPr>
        <p:sp>
          <p:nvSpPr>
            <p:cNvPr id="14053" name="Google Shape;14053;p67"/>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67"/>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67"/>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67"/>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67"/>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67"/>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67"/>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67"/>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1" name="Google Shape;14061;p67"/>
          <p:cNvGrpSpPr/>
          <p:nvPr/>
        </p:nvGrpSpPr>
        <p:grpSpPr>
          <a:xfrm>
            <a:off x="4881188" y="2741864"/>
            <a:ext cx="314662" cy="358971"/>
            <a:chOff x="-54793175" y="3198925"/>
            <a:chExt cx="279625" cy="319000"/>
          </a:xfrm>
        </p:grpSpPr>
        <p:sp>
          <p:nvSpPr>
            <p:cNvPr id="14062" name="Google Shape;14062;p67"/>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67"/>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67"/>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67"/>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67"/>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67"/>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67"/>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9" name="Google Shape;14069;p67"/>
          <p:cNvGrpSpPr/>
          <p:nvPr/>
        </p:nvGrpSpPr>
        <p:grpSpPr>
          <a:xfrm>
            <a:off x="7521611" y="3205748"/>
            <a:ext cx="337703" cy="357845"/>
            <a:chOff x="-52450000" y="3584850"/>
            <a:chExt cx="300100" cy="318000"/>
          </a:xfrm>
        </p:grpSpPr>
        <p:sp>
          <p:nvSpPr>
            <p:cNvPr id="14070" name="Google Shape;14070;p67"/>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67"/>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67"/>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67"/>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67"/>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67"/>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67"/>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7" name="Google Shape;14077;p67"/>
          <p:cNvGrpSpPr/>
          <p:nvPr/>
        </p:nvGrpSpPr>
        <p:grpSpPr>
          <a:xfrm>
            <a:off x="7533131" y="3670221"/>
            <a:ext cx="314662" cy="357226"/>
            <a:chOff x="-52440550" y="3977875"/>
            <a:chExt cx="279625" cy="317450"/>
          </a:xfrm>
        </p:grpSpPr>
        <p:sp>
          <p:nvSpPr>
            <p:cNvPr id="14078" name="Google Shape;14078;p67"/>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67"/>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67"/>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67"/>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67"/>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67"/>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67"/>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67"/>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6" name="Google Shape;14086;p67"/>
          <p:cNvGrpSpPr/>
          <p:nvPr/>
        </p:nvGrpSpPr>
        <p:grpSpPr>
          <a:xfrm>
            <a:off x="6645066" y="4126427"/>
            <a:ext cx="314662" cy="358999"/>
            <a:chOff x="-51623775" y="3584850"/>
            <a:chExt cx="279625" cy="319025"/>
          </a:xfrm>
        </p:grpSpPr>
        <p:sp>
          <p:nvSpPr>
            <p:cNvPr id="14087" name="Google Shape;14087;p67"/>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67"/>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67"/>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67"/>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67"/>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67"/>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67"/>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67"/>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67"/>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96" name="Google Shape;14096;p67"/>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4097" name="Google Shape;14097;p67"/>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101"/>
        <p:cNvGrpSpPr/>
        <p:nvPr/>
      </p:nvGrpSpPr>
      <p:grpSpPr>
        <a:xfrm>
          <a:off x="0" y="0"/>
          <a:ext cx="0" cy="0"/>
          <a:chOff x="0" y="0"/>
          <a:chExt cx="0" cy="0"/>
        </a:xfrm>
      </p:grpSpPr>
      <p:grpSp>
        <p:nvGrpSpPr>
          <p:cNvPr id="14102" name="Google Shape;14102;p68"/>
          <p:cNvGrpSpPr/>
          <p:nvPr/>
        </p:nvGrpSpPr>
        <p:grpSpPr>
          <a:xfrm>
            <a:off x="885675" y="1386849"/>
            <a:ext cx="276003" cy="357300"/>
            <a:chOff x="-50469125" y="3183175"/>
            <a:chExt cx="233150" cy="301825"/>
          </a:xfrm>
        </p:grpSpPr>
        <p:sp>
          <p:nvSpPr>
            <p:cNvPr id="14103" name="Google Shape;14103;p68"/>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68"/>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68"/>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6" name="Google Shape;14106;p68"/>
          <p:cNvGrpSpPr/>
          <p:nvPr/>
        </p:nvGrpSpPr>
        <p:grpSpPr>
          <a:xfrm>
            <a:off x="845574" y="1822251"/>
            <a:ext cx="356205" cy="355288"/>
            <a:chOff x="-50504575" y="3550975"/>
            <a:chExt cx="300900" cy="300125"/>
          </a:xfrm>
        </p:grpSpPr>
        <p:sp>
          <p:nvSpPr>
            <p:cNvPr id="14107" name="Google Shape;14107;p68"/>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68"/>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68"/>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68"/>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1" name="Google Shape;14111;p68"/>
          <p:cNvGrpSpPr/>
          <p:nvPr/>
        </p:nvGrpSpPr>
        <p:grpSpPr>
          <a:xfrm>
            <a:off x="845574" y="2260493"/>
            <a:ext cx="356205" cy="354341"/>
            <a:chOff x="-50503000" y="3921175"/>
            <a:chExt cx="300900" cy="299325"/>
          </a:xfrm>
        </p:grpSpPr>
        <p:sp>
          <p:nvSpPr>
            <p:cNvPr id="14112" name="Google Shape;14112;p68"/>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68"/>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68"/>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68"/>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68"/>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7" name="Google Shape;14117;p68"/>
          <p:cNvGrpSpPr/>
          <p:nvPr/>
        </p:nvGrpSpPr>
        <p:grpSpPr>
          <a:xfrm>
            <a:off x="3049627" y="1406411"/>
            <a:ext cx="355258" cy="356205"/>
            <a:chOff x="-48630025" y="3199700"/>
            <a:chExt cx="300100" cy="300900"/>
          </a:xfrm>
        </p:grpSpPr>
        <p:sp>
          <p:nvSpPr>
            <p:cNvPr id="14118" name="Google Shape;14118;p68"/>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68"/>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68"/>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1" name="Google Shape;14121;p68"/>
          <p:cNvGrpSpPr/>
          <p:nvPr/>
        </p:nvGrpSpPr>
        <p:grpSpPr>
          <a:xfrm>
            <a:off x="3049627" y="1843707"/>
            <a:ext cx="355258" cy="355258"/>
            <a:chOff x="-48630025" y="3569100"/>
            <a:chExt cx="300100" cy="300100"/>
          </a:xfrm>
        </p:grpSpPr>
        <p:sp>
          <p:nvSpPr>
            <p:cNvPr id="14122" name="Google Shape;14122;p68"/>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68"/>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68"/>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68"/>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68"/>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68"/>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68"/>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68"/>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68"/>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68"/>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2" name="Google Shape;14132;p68"/>
          <p:cNvGrpSpPr/>
          <p:nvPr/>
        </p:nvGrpSpPr>
        <p:grpSpPr>
          <a:xfrm>
            <a:off x="3050101" y="2281003"/>
            <a:ext cx="354311" cy="353394"/>
            <a:chOff x="-48629225" y="3938500"/>
            <a:chExt cx="299300" cy="298525"/>
          </a:xfrm>
        </p:grpSpPr>
        <p:sp>
          <p:nvSpPr>
            <p:cNvPr id="14133" name="Google Shape;14133;p68"/>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68"/>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68"/>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68"/>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7" name="Google Shape;14137;p68"/>
          <p:cNvGrpSpPr/>
          <p:nvPr/>
        </p:nvGrpSpPr>
        <p:grpSpPr>
          <a:xfrm>
            <a:off x="1785504" y="2752344"/>
            <a:ext cx="311458" cy="354341"/>
            <a:chOff x="-46762575" y="3200500"/>
            <a:chExt cx="263100" cy="299325"/>
          </a:xfrm>
        </p:grpSpPr>
        <p:sp>
          <p:nvSpPr>
            <p:cNvPr id="14138" name="Google Shape;14138;p68"/>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68"/>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68"/>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68"/>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68"/>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3" name="Google Shape;14143;p68"/>
          <p:cNvGrpSpPr/>
          <p:nvPr/>
        </p:nvGrpSpPr>
        <p:grpSpPr>
          <a:xfrm>
            <a:off x="1763589" y="3211066"/>
            <a:ext cx="355288" cy="312375"/>
            <a:chOff x="-46779900" y="3588000"/>
            <a:chExt cx="300125" cy="263875"/>
          </a:xfrm>
        </p:grpSpPr>
        <p:sp>
          <p:nvSpPr>
            <p:cNvPr id="14144" name="Google Shape;14144;p68"/>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68"/>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68"/>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68"/>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8" name="Google Shape;14148;p68"/>
          <p:cNvGrpSpPr/>
          <p:nvPr/>
        </p:nvGrpSpPr>
        <p:grpSpPr>
          <a:xfrm>
            <a:off x="1764062" y="3625988"/>
            <a:ext cx="354341" cy="353394"/>
            <a:chOff x="-46779100" y="3938500"/>
            <a:chExt cx="299325" cy="298525"/>
          </a:xfrm>
        </p:grpSpPr>
        <p:sp>
          <p:nvSpPr>
            <p:cNvPr id="14149" name="Google Shape;14149;p68"/>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68"/>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1" name="Google Shape;14151;p68"/>
          <p:cNvGrpSpPr/>
          <p:nvPr/>
        </p:nvGrpSpPr>
        <p:grpSpPr>
          <a:xfrm>
            <a:off x="3971800" y="2758855"/>
            <a:ext cx="355258" cy="355288"/>
            <a:chOff x="-44924250" y="3206000"/>
            <a:chExt cx="300100" cy="300125"/>
          </a:xfrm>
        </p:grpSpPr>
        <p:sp>
          <p:nvSpPr>
            <p:cNvPr id="14152" name="Google Shape;14152;p68"/>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68"/>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68"/>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68"/>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68"/>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7" name="Google Shape;14157;p68"/>
          <p:cNvGrpSpPr/>
          <p:nvPr/>
        </p:nvGrpSpPr>
        <p:grpSpPr>
          <a:xfrm>
            <a:off x="1286286" y="1386849"/>
            <a:ext cx="355258" cy="355258"/>
            <a:chOff x="-50134375" y="3183175"/>
            <a:chExt cx="300100" cy="300100"/>
          </a:xfrm>
        </p:grpSpPr>
        <p:sp>
          <p:nvSpPr>
            <p:cNvPr id="14158" name="Google Shape;14158;p68"/>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68"/>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68"/>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68"/>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68"/>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68"/>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68"/>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68"/>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68"/>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68"/>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8" name="Google Shape;14168;p68"/>
          <p:cNvGrpSpPr/>
          <p:nvPr/>
        </p:nvGrpSpPr>
        <p:grpSpPr>
          <a:xfrm>
            <a:off x="1286286" y="1822251"/>
            <a:ext cx="355258" cy="355288"/>
            <a:chOff x="-50134375" y="3550975"/>
            <a:chExt cx="300100" cy="300125"/>
          </a:xfrm>
        </p:grpSpPr>
        <p:sp>
          <p:nvSpPr>
            <p:cNvPr id="14169" name="Google Shape;14169;p68"/>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68"/>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1" name="Google Shape;14171;p68"/>
          <p:cNvGrpSpPr/>
          <p:nvPr/>
        </p:nvGrpSpPr>
        <p:grpSpPr>
          <a:xfrm>
            <a:off x="1286286" y="2259783"/>
            <a:ext cx="355258" cy="355051"/>
            <a:chOff x="-50134375" y="3920575"/>
            <a:chExt cx="300100" cy="299925"/>
          </a:xfrm>
        </p:grpSpPr>
        <p:sp>
          <p:nvSpPr>
            <p:cNvPr id="14172" name="Google Shape;14172;p68"/>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68"/>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68"/>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5" name="Google Shape;14175;p68"/>
          <p:cNvGrpSpPr/>
          <p:nvPr/>
        </p:nvGrpSpPr>
        <p:grpSpPr>
          <a:xfrm>
            <a:off x="3497010" y="1407358"/>
            <a:ext cx="357123" cy="355258"/>
            <a:chOff x="-48262200" y="3200500"/>
            <a:chExt cx="301675" cy="300100"/>
          </a:xfrm>
        </p:grpSpPr>
        <p:sp>
          <p:nvSpPr>
            <p:cNvPr id="14176" name="Google Shape;14176;p68"/>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68"/>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68"/>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68"/>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68"/>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68"/>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68"/>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68"/>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68"/>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5" name="Google Shape;14185;p68"/>
          <p:cNvGrpSpPr/>
          <p:nvPr/>
        </p:nvGrpSpPr>
        <p:grpSpPr>
          <a:xfrm>
            <a:off x="3526383" y="1844447"/>
            <a:ext cx="298377" cy="354519"/>
            <a:chOff x="-48233050" y="3569725"/>
            <a:chExt cx="252050" cy="299475"/>
          </a:xfrm>
        </p:grpSpPr>
        <p:sp>
          <p:nvSpPr>
            <p:cNvPr id="14186" name="Google Shape;14186;p68"/>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68"/>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68"/>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9" name="Google Shape;14189;p68"/>
          <p:cNvGrpSpPr/>
          <p:nvPr/>
        </p:nvGrpSpPr>
        <p:grpSpPr>
          <a:xfrm>
            <a:off x="3550148" y="2278191"/>
            <a:ext cx="250847" cy="358070"/>
            <a:chOff x="-48216525" y="3936125"/>
            <a:chExt cx="211900" cy="302475"/>
          </a:xfrm>
        </p:grpSpPr>
        <p:sp>
          <p:nvSpPr>
            <p:cNvPr id="14190" name="Google Shape;14190;p68"/>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68"/>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68"/>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68"/>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4" name="Google Shape;14194;p68"/>
          <p:cNvGrpSpPr/>
          <p:nvPr/>
        </p:nvGrpSpPr>
        <p:grpSpPr>
          <a:xfrm>
            <a:off x="2205866" y="2753261"/>
            <a:ext cx="355258" cy="355288"/>
            <a:chOff x="-46410500" y="3201275"/>
            <a:chExt cx="300100" cy="300125"/>
          </a:xfrm>
        </p:grpSpPr>
        <p:sp>
          <p:nvSpPr>
            <p:cNvPr id="14195" name="Google Shape;14195;p68"/>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68"/>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68"/>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68"/>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68"/>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0" name="Google Shape;14200;p68"/>
          <p:cNvGrpSpPr/>
          <p:nvPr/>
        </p:nvGrpSpPr>
        <p:grpSpPr>
          <a:xfrm>
            <a:off x="2205866" y="3188692"/>
            <a:ext cx="355258" cy="356205"/>
            <a:chOff x="-46409700" y="3569100"/>
            <a:chExt cx="300100" cy="300900"/>
          </a:xfrm>
        </p:grpSpPr>
        <p:sp>
          <p:nvSpPr>
            <p:cNvPr id="14201" name="Google Shape;14201;p68"/>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68"/>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68"/>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68"/>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68"/>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6" name="Google Shape;14206;p68"/>
          <p:cNvGrpSpPr/>
          <p:nvPr/>
        </p:nvGrpSpPr>
        <p:grpSpPr>
          <a:xfrm>
            <a:off x="2193747" y="3624124"/>
            <a:ext cx="379497" cy="358070"/>
            <a:chOff x="-46422300" y="3936925"/>
            <a:chExt cx="320575" cy="302475"/>
          </a:xfrm>
        </p:grpSpPr>
        <p:sp>
          <p:nvSpPr>
            <p:cNvPr id="14207" name="Google Shape;14207;p68"/>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68"/>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9" name="Google Shape;14209;p68"/>
          <p:cNvGrpSpPr/>
          <p:nvPr/>
        </p:nvGrpSpPr>
        <p:grpSpPr>
          <a:xfrm>
            <a:off x="3971326" y="3178452"/>
            <a:ext cx="356205" cy="355258"/>
            <a:chOff x="-44914800" y="3560450"/>
            <a:chExt cx="300900" cy="300100"/>
          </a:xfrm>
        </p:grpSpPr>
        <p:sp>
          <p:nvSpPr>
            <p:cNvPr id="14210" name="Google Shape;14210;p68"/>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68"/>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68"/>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68"/>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68"/>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5" name="Google Shape;14215;p68"/>
          <p:cNvGrpSpPr/>
          <p:nvPr/>
        </p:nvGrpSpPr>
        <p:grpSpPr>
          <a:xfrm>
            <a:off x="1726378" y="1387086"/>
            <a:ext cx="354311" cy="354104"/>
            <a:chOff x="-49764975" y="3183375"/>
            <a:chExt cx="299300" cy="299125"/>
          </a:xfrm>
        </p:grpSpPr>
        <p:sp>
          <p:nvSpPr>
            <p:cNvPr id="14216" name="Google Shape;14216;p68"/>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68"/>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68"/>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68"/>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68"/>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68"/>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68"/>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68"/>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68"/>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5" name="Google Shape;14225;p68"/>
          <p:cNvGrpSpPr/>
          <p:nvPr/>
        </p:nvGrpSpPr>
        <p:grpSpPr>
          <a:xfrm>
            <a:off x="1726378" y="1822547"/>
            <a:ext cx="354311" cy="355909"/>
            <a:chOff x="-49764975" y="3551225"/>
            <a:chExt cx="299300" cy="300650"/>
          </a:xfrm>
        </p:grpSpPr>
        <p:sp>
          <p:nvSpPr>
            <p:cNvPr id="14226" name="Google Shape;14226;p68"/>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68"/>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68"/>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68"/>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68"/>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68"/>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68"/>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68"/>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68"/>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68"/>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68"/>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7" name="Google Shape;14237;p68"/>
          <p:cNvGrpSpPr/>
          <p:nvPr/>
        </p:nvGrpSpPr>
        <p:grpSpPr>
          <a:xfrm>
            <a:off x="1724040" y="2259310"/>
            <a:ext cx="358987" cy="355525"/>
            <a:chOff x="-49766550" y="3920175"/>
            <a:chExt cx="303250" cy="300325"/>
          </a:xfrm>
        </p:grpSpPr>
        <p:sp>
          <p:nvSpPr>
            <p:cNvPr id="14238" name="Google Shape;14238;p68"/>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68"/>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68"/>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68"/>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2" name="Google Shape;14242;p68"/>
          <p:cNvGrpSpPr/>
          <p:nvPr/>
        </p:nvGrpSpPr>
        <p:grpSpPr>
          <a:xfrm>
            <a:off x="3939571" y="1407358"/>
            <a:ext cx="357123" cy="354341"/>
            <a:chOff x="-47892800" y="3200500"/>
            <a:chExt cx="301675" cy="299325"/>
          </a:xfrm>
        </p:grpSpPr>
        <p:sp>
          <p:nvSpPr>
            <p:cNvPr id="14243" name="Google Shape;14243;p68"/>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68"/>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68"/>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68"/>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68"/>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68"/>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9" name="Google Shape;14249;p68"/>
          <p:cNvGrpSpPr/>
          <p:nvPr/>
        </p:nvGrpSpPr>
        <p:grpSpPr>
          <a:xfrm>
            <a:off x="4003437" y="1843707"/>
            <a:ext cx="229391" cy="355258"/>
            <a:chOff x="-47839250" y="3569100"/>
            <a:chExt cx="193775" cy="300100"/>
          </a:xfrm>
        </p:grpSpPr>
        <p:sp>
          <p:nvSpPr>
            <p:cNvPr id="14250" name="Google Shape;14250;p68"/>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68"/>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68"/>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68"/>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68"/>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68"/>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6" name="Google Shape;14256;p68"/>
          <p:cNvGrpSpPr/>
          <p:nvPr/>
        </p:nvGrpSpPr>
        <p:grpSpPr>
          <a:xfrm>
            <a:off x="3940503" y="2280056"/>
            <a:ext cx="355258" cy="356205"/>
            <a:chOff x="-47892800" y="3937700"/>
            <a:chExt cx="300100" cy="300900"/>
          </a:xfrm>
        </p:grpSpPr>
        <p:sp>
          <p:nvSpPr>
            <p:cNvPr id="14257" name="Google Shape;14257;p68"/>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68"/>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68"/>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68"/>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68"/>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68"/>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68"/>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68"/>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5" name="Google Shape;14265;p68"/>
          <p:cNvGrpSpPr/>
          <p:nvPr/>
        </p:nvGrpSpPr>
        <p:grpSpPr>
          <a:xfrm>
            <a:off x="2645798" y="2773770"/>
            <a:ext cx="355258" cy="311458"/>
            <a:chOff x="-46042675" y="3218600"/>
            <a:chExt cx="300100" cy="263100"/>
          </a:xfrm>
        </p:grpSpPr>
        <p:sp>
          <p:nvSpPr>
            <p:cNvPr id="14266" name="Google Shape;14266;p68"/>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68"/>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68"/>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68"/>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68"/>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68"/>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2" name="Google Shape;14272;p68"/>
          <p:cNvGrpSpPr/>
          <p:nvPr/>
        </p:nvGrpSpPr>
        <p:grpSpPr>
          <a:xfrm>
            <a:off x="2645798" y="3188219"/>
            <a:ext cx="355258" cy="323118"/>
            <a:chOff x="-46042675" y="3568700"/>
            <a:chExt cx="300100" cy="272950"/>
          </a:xfrm>
        </p:grpSpPr>
        <p:sp>
          <p:nvSpPr>
            <p:cNvPr id="14273" name="Google Shape;14273;p68"/>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68"/>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68"/>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68"/>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7" name="Google Shape;14277;p68"/>
          <p:cNvGrpSpPr/>
          <p:nvPr/>
        </p:nvGrpSpPr>
        <p:grpSpPr>
          <a:xfrm>
            <a:off x="2687749" y="3625189"/>
            <a:ext cx="271357" cy="356057"/>
            <a:chOff x="-46007225" y="3937825"/>
            <a:chExt cx="229225" cy="300775"/>
          </a:xfrm>
        </p:grpSpPr>
        <p:sp>
          <p:nvSpPr>
            <p:cNvPr id="14278" name="Google Shape;14278;p68"/>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68"/>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68"/>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68"/>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68"/>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68"/>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68"/>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68"/>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68"/>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68"/>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8" name="Google Shape;14288;p68"/>
          <p:cNvGrpSpPr/>
          <p:nvPr/>
        </p:nvGrpSpPr>
        <p:grpSpPr>
          <a:xfrm>
            <a:off x="3993241" y="3615275"/>
            <a:ext cx="312375" cy="357596"/>
            <a:chOff x="-44895900" y="3929450"/>
            <a:chExt cx="263875" cy="302075"/>
          </a:xfrm>
        </p:grpSpPr>
        <p:sp>
          <p:nvSpPr>
            <p:cNvPr id="14289" name="Google Shape;14289;p68"/>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68"/>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68"/>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68"/>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68"/>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68"/>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5" name="Google Shape;14295;p68"/>
          <p:cNvGrpSpPr/>
          <p:nvPr/>
        </p:nvGrpSpPr>
        <p:grpSpPr>
          <a:xfrm>
            <a:off x="2167060" y="1398036"/>
            <a:ext cx="356205" cy="332885"/>
            <a:chOff x="-49397175" y="3192625"/>
            <a:chExt cx="300900" cy="281200"/>
          </a:xfrm>
        </p:grpSpPr>
        <p:sp>
          <p:nvSpPr>
            <p:cNvPr id="14296" name="Google Shape;14296;p68"/>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68"/>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68"/>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68"/>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68"/>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68"/>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68"/>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3" name="Google Shape;14303;p68"/>
          <p:cNvGrpSpPr/>
          <p:nvPr/>
        </p:nvGrpSpPr>
        <p:grpSpPr>
          <a:xfrm>
            <a:off x="2193163" y="1822251"/>
            <a:ext cx="304000" cy="356205"/>
            <a:chOff x="-49375900" y="3550975"/>
            <a:chExt cx="256800" cy="300900"/>
          </a:xfrm>
        </p:grpSpPr>
        <p:sp>
          <p:nvSpPr>
            <p:cNvPr id="14304" name="Google Shape;14304;p68"/>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68"/>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68"/>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68"/>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68"/>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68"/>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68"/>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68"/>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68"/>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68"/>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68"/>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5" name="Google Shape;14315;p68"/>
          <p:cNvGrpSpPr/>
          <p:nvPr/>
        </p:nvGrpSpPr>
        <p:grpSpPr>
          <a:xfrm>
            <a:off x="2188516" y="2259546"/>
            <a:ext cx="313293" cy="356205"/>
            <a:chOff x="-49378250" y="3920375"/>
            <a:chExt cx="264650" cy="300900"/>
          </a:xfrm>
        </p:grpSpPr>
        <p:sp>
          <p:nvSpPr>
            <p:cNvPr id="14316" name="Google Shape;14316;p68"/>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68"/>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68"/>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68"/>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68"/>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68"/>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68"/>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3" name="Google Shape;14323;p68"/>
          <p:cNvGrpSpPr/>
          <p:nvPr/>
        </p:nvGrpSpPr>
        <p:grpSpPr>
          <a:xfrm>
            <a:off x="907504" y="2752344"/>
            <a:ext cx="312375" cy="357123"/>
            <a:chOff x="-47505300" y="3200500"/>
            <a:chExt cx="263875" cy="301675"/>
          </a:xfrm>
        </p:grpSpPr>
        <p:sp>
          <p:nvSpPr>
            <p:cNvPr id="14324" name="Google Shape;14324;p68"/>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68"/>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68"/>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68"/>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68"/>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68"/>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68"/>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68"/>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68"/>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68"/>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68"/>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68"/>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68"/>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7" name="Google Shape;14337;p68"/>
          <p:cNvGrpSpPr/>
          <p:nvPr/>
        </p:nvGrpSpPr>
        <p:grpSpPr>
          <a:xfrm>
            <a:off x="885604" y="3188692"/>
            <a:ext cx="356176" cy="355051"/>
            <a:chOff x="-47524975" y="3569100"/>
            <a:chExt cx="300875" cy="299925"/>
          </a:xfrm>
        </p:grpSpPr>
        <p:sp>
          <p:nvSpPr>
            <p:cNvPr id="14338" name="Google Shape;14338;p68"/>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68"/>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68"/>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68"/>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68"/>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3" name="Google Shape;14343;p68"/>
          <p:cNvGrpSpPr/>
          <p:nvPr/>
        </p:nvGrpSpPr>
        <p:grpSpPr>
          <a:xfrm>
            <a:off x="886062" y="3667954"/>
            <a:ext cx="355258" cy="270410"/>
            <a:chOff x="-47523400" y="3973950"/>
            <a:chExt cx="300100" cy="228425"/>
          </a:xfrm>
        </p:grpSpPr>
        <p:sp>
          <p:nvSpPr>
            <p:cNvPr id="14344" name="Google Shape;14344;p68"/>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68"/>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68"/>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68"/>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68"/>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9" name="Google Shape;14349;p68"/>
          <p:cNvGrpSpPr/>
          <p:nvPr/>
        </p:nvGrpSpPr>
        <p:grpSpPr>
          <a:xfrm>
            <a:off x="3091183" y="2750953"/>
            <a:ext cx="354341" cy="357596"/>
            <a:chOff x="-45673275" y="3199325"/>
            <a:chExt cx="299325" cy="302075"/>
          </a:xfrm>
        </p:grpSpPr>
        <p:sp>
          <p:nvSpPr>
            <p:cNvPr id="14350" name="Google Shape;14350;p68"/>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68"/>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68"/>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3" name="Google Shape;14353;p68"/>
          <p:cNvGrpSpPr/>
          <p:nvPr/>
        </p:nvGrpSpPr>
        <p:grpSpPr>
          <a:xfrm>
            <a:off x="3090251" y="3209202"/>
            <a:ext cx="356205" cy="314240"/>
            <a:chOff x="-45674075" y="3586425"/>
            <a:chExt cx="300900" cy="265450"/>
          </a:xfrm>
        </p:grpSpPr>
        <p:sp>
          <p:nvSpPr>
            <p:cNvPr id="14354" name="Google Shape;14354;p68"/>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68"/>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6" name="Google Shape;14356;p68"/>
          <p:cNvGrpSpPr/>
          <p:nvPr/>
        </p:nvGrpSpPr>
        <p:grpSpPr>
          <a:xfrm>
            <a:off x="3091183" y="3625041"/>
            <a:ext cx="354341" cy="356205"/>
            <a:chOff x="-45673275" y="3937700"/>
            <a:chExt cx="299325" cy="300900"/>
          </a:xfrm>
        </p:grpSpPr>
        <p:sp>
          <p:nvSpPr>
            <p:cNvPr id="14357" name="Google Shape;14357;p68"/>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68"/>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68"/>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68"/>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68"/>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68"/>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3" name="Google Shape;14363;p68"/>
          <p:cNvGrpSpPr/>
          <p:nvPr/>
        </p:nvGrpSpPr>
        <p:grpSpPr>
          <a:xfrm>
            <a:off x="2205349" y="4117825"/>
            <a:ext cx="356205" cy="356205"/>
            <a:chOff x="-44512325" y="3176075"/>
            <a:chExt cx="300900" cy="300900"/>
          </a:xfrm>
        </p:grpSpPr>
        <p:sp>
          <p:nvSpPr>
            <p:cNvPr id="14364" name="Google Shape;14364;p68"/>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68"/>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68"/>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7" name="Google Shape;14367;p68"/>
          <p:cNvGrpSpPr/>
          <p:nvPr/>
        </p:nvGrpSpPr>
        <p:grpSpPr>
          <a:xfrm>
            <a:off x="2608689" y="1386849"/>
            <a:ext cx="354341" cy="354341"/>
            <a:chOff x="-49027775" y="3183175"/>
            <a:chExt cx="299325" cy="299325"/>
          </a:xfrm>
        </p:grpSpPr>
        <p:sp>
          <p:nvSpPr>
            <p:cNvPr id="14368" name="Google Shape;14368;p68"/>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68"/>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68"/>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68"/>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2" name="Google Shape;14372;p68"/>
          <p:cNvGrpSpPr/>
          <p:nvPr/>
        </p:nvGrpSpPr>
        <p:grpSpPr>
          <a:xfrm>
            <a:off x="2608230" y="1822251"/>
            <a:ext cx="355258" cy="357152"/>
            <a:chOff x="-49027775" y="3550975"/>
            <a:chExt cx="300100" cy="301700"/>
          </a:xfrm>
        </p:grpSpPr>
        <p:sp>
          <p:nvSpPr>
            <p:cNvPr id="14373" name="Google Shape;14373;p68"/>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68"/>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68"/>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68"/>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68"/>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68"/>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68"/>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68"/>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68"/>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68"/>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3" name="Google Shape;14383;p68"/>
          <p:cNvGrpSpPr/>
          <p:nvPr/>
        </p:nvGrpSpPr>
        <p:grpSpPr>
          <a:xfrm>
            <a:off x="2606306" y="2259310"/>
            <a:ext cx="359106" cy="355525"/>
            <a:chOff x="-49031025" y="3920175"/>
            <a:chExt cx="303350" cy="300325"/>
          </a:xfrm>
        </p:grpSpPr>
        <p:sp>
          <p:nvSpPr>
            <p:cNvPr id="14384" name="Google Shape;14384;p68"/>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68"/>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68"/>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68"/>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68"/>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68"/>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0" name="Google Shape;14390;p68"/>
          <p:cNvGrpSpPr/>
          <p:nvPr/>
        </p:nvGrpSpPr>
        <p:grpSpPr>
          <a:xfrm>
            <a:off x="1322411" y="2752344"/>
            <a:ext cx="356176" cy="354341"/>
            <a:chOff x="-47155575" y="3200500"/>
            <a:chExt cx="300875" cy="299325"/>
          </a:xfrm>
        </p:grpSpPr>
        <p:sp>
          <p:nvSpPr>
            <p:cNvPr id="14391" name="Google Shape;14391;p68"/>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68"/>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68"/>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68"/>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68"/>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68"/>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7" name="Google Shape;14397;p68"/>
          <p:cNvGrpSpPr/>
          <p:nvPr/>
        </p:nvGrpSpPr>
        <p:grpSpPr>
          <a:xfrm>
            <a:off x="1322870" y="3188692"/>
            <a:ext cx="355258" cy="355258"/>
            <a:chOff x="-47154800" y="3569100"/>
            <a:chExt cx="300100" cy="300100"/>
          </a:xfrm>
        </p:grpSpPr>
        <p:sp>
          <p:nvSpPr>
            <p:cNvPr id="14398" name="Google Shape;14398;p68"/>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68"/>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68"/>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68"/>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68"/>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68"/>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4" name="Google Shape;14404;p68"/>
          <p:cNvGrpSpPr/>
          <p:nvPr/>
        </p:nvGrpSpPr>
        <p:grpSpPr>
          <a:xfrm>
            <a:off x="1323343" y="3626905"/>
            <a:ext cx="354311" cy="353423"/>
            <a:chOff x="-47154000" y="3939275"/>
            <a:chExt cx="299300" cy="298550"/>
          </a:xfrm>
        </p:grpSpPr>
        <p:sp>
          <p:nvSpPr>
            <p:cNvPr id="14405" name="Google Shape;14405;p68"/>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68"/>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68"/>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68"/>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9" name="Google Shape;14409;p68"/>
          <p:cNvGrpSpPr/>
          <p:nvPr/>
        </p:nvGrpSpPr>
        <p:grpSpPr>
          <a:xfrm>
            <a:off x="3548633" y="2752344"/>
            <a:ext cx="312375" cy="354341"/>
            <a:chOff x="-45286550" y="3200500"/>
            <a:chExt cx="263875" cy="299325"/>
          </a:xfrm>
        </p:grpSpPr>
        <p:sp>
          <p:nvSpPr>
            <p:cNvPr id="14410" name="Google Shape;14410;p68"/>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68"/>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68"/>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3" name="Google Shape;14413;p68"/>
          <p:cNvGrpSpPr/>
          <p:nvPr/>
        </p:nvGrpSpPr>
        <p:grpSpPr>
          <a:xfrm>
            <a:off x="3548633" y="3189639"/>
            <a:ext cx="312375" cy="354311"/>
            <a:chOff x="-45286550" y="3569900"/>
            <a:chExt cx="263875" cy="299300"/>
          </a:xfrm>
        </p:grpSpPr>
        <p:sp>
          <p:nvSpPr>
            <p:cNvPr id="14414" name="Google Shape;14414;p68"/>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68"/>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68"/>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68"/>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68"/>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68"/>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0" name="Google Shape;14420;p68"/>
          <p:cNvGrpSpPr/>
          <p:nvPr/>
        </p:nvGrpSpPr>
        <p:grpSpPr>
          <a:xfrm>
            <a:off x="3559820" y="3625988"/>
            <a:ext cx="290001" cy="355258"/>
            <a:chOff x="-45277900" y="3938500"/>
            <a:chExt cx="244975" cy="300100"/>
          </a:xfrm>
        </p:grpSpPr>
        <p:sp>
          <p:nvSpPr>
            <p:cNvPr id="14421" name="Google Shape;14421;p68"/>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68"/>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68"/>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68"/>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5" name="Google Shape;14425;p68"/>
          <p:cNvGrpSpPr/>
          <p:nvPr/>
        </p:nvGrpSpPr>
        <p:grpSpPr>
          <a:xfrm>
            <a:off x="2645769" y="4095090"/>
            <a:ext cx="355258" cy="355258"/>
            <a:chOff x="-44502875" y="3576975"/>
            <a:chExt cx="300100" cy="300100"/>
          </a:xfrm>
        </p:grpSpPr>
        <p:sp>
          <p:nvSpPr>
            <p:cNvPr id="14426" name="Google Shape;14426;p68"/>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68"/>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68"/>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9" name="Google Shape;14429;p68"/>
          <p:cNvGrpSpPr/>
          <p:nvPr/>
        </p:nvGrpSpPr>
        <p:grpSpPr>
          <a:xfrm>
            <a:off x="4858981" y="1820745"/>
            <a:ext cx="356196" cy="354670"/>
            <a:chOff x="-13946200" y="3647075"/>
            <a:chExt cx="353650" cy="352100"/>
          </a:xfrm>
        </p:grpSpPr>
        <p:sp>
          <p:nvSpPr>
            <p:cNvPr id="14430" name="Google Shape;14430;p68"/>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68"/>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68"/>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68"/>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68"/>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68"/>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6" name="Google Shape;14436;p68"/>
          <p:cNvGrpSpPr/>
          <p:nvPr/>
        </p:nvGrpSpPr>
        <p:grpSpPr>
          <a:xfrm>
            <a:off x="6642374" y="1380228"/>
            <a:ext cx="357002" cy="354267"/>
            <a:chOff x="-12163025" y="3214275"/>
            <a:chExt cx="354450" cy="351700"/>
          </a:xfrm>
        </p:grpSpPr>
        <p:sp>
          <p:nvSpPr>
            <p:cNvPr id="14437" name="Google Shape;14437;p68"/>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68"/>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68"/>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0" name="Google Shape;14440;p68"/>
          <p:cNvGrpSpPr/>
          <p:nvPr/>
        </p:nvGrpSpPr>
        <p:grpSpPr>
          <a:xfrm>
            <a:off x="6643154" y="1819965"/>
            <a:ext cx="355441" cy="356232"/>
            <a:chOff x="-12160675" y="3647875"/>
            <a:chExt cx="352900" cy="353650"/>
          </a:xfrm>
        </p:grpSpPr>
        <p:sp>
          <p:nvSpPr>
            <p:cNvPr id="14441" name="Google Shape;14441;p68"/>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68"/>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68"/>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68"/>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68"/>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68"/>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68"/>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8" name="Google Shape;14448;p68"/>
          <p:cNvGrpSpPr/>
          <p:nvPr/>
        </p:nvGrpSpPr>
        <p:grpSpPr>
          <a:xfrm>
            <a:off x="6653870" y="2264421"/>
            <a:ext cx="354635" cy="356232"/>
            <a:chOff x="-12160675" y="4081850"/>
            <a:chExt cx="352100" cy="353650"/>
          </a:xfrm>
        </p:grpSpPr>
        <p:sp>
          <p:nvSpPr>
            <p:cNvPr id="14449" name="Google Shape;14449;p68"/>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68"/>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68"/>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68"/>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68"/>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68"/>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5" name="Google Shape;14455;p68"/>
          <p:cNvGrpSpPr/>
          <p:nvPr/>
        </p:nvGrpSpPr>
        <p:grpSpPr>
          <a:xfrm>
            <a:off x="4858836" y="2738864"/>
            <a:ext cx="355416" cy="355652"/>
            <a:chOff x="-10391650" y="3180600"/>
            <a:chExt cx="352875" cy="353075"/>
          </a:xfrm>
        </p:grpSpPr>
        <p:sp>
          <p:nvSpPr>
            <p:cNvPr id="14456" name="Google Shape;14456;p68"/>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68"/>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68"/>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68"/>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68"/>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68"/>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2" name="Google Shape;14462;p68"/>
          <p:cNvGrpSpPr/>
          <p:nvPr/>
        </p:nvGrpSpPr>
        <p:grpSpPr>
          <a:xfrm>
            <a:off x="4858835" y="3215662"/>
            <a:ext cx="354635" cy="353890"/>
            <a:chOff x="-10390875" y="3616350"/>
            <a:chExt cx="352100" cy="351325"/>
          </a:xfrm>
        </p:grpSpPr>
        <p:sp>
          <p:nvSpPr>
            <p:cNvPr id="14463" name="Google Shape;14463;p68"/>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68"/>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68"/>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6" name="Google Shape;14466;p68"/>
          <p:cNvGrpSpPr/>
          <p:nvPr/>
        </p:nvGrpSpPr>
        <p:grpSpPr>
          <a:xfrm>
            <a:off x="7525810" y="2740327"/>
            <a:ext cx="312585" cy="354670"/>
            <a:chOff x="-10370400" y="4049550"/>
            <a:chExt cx="310350" cy="352100"/>
          </a:xfrm>
        </p:grpSpPr>
        <p:sp>
          <p:nvSpPr>
            <p:cNvPr id="14467" name="Google Shape;14467;p68"/>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68"/>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68"/>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68"/>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68"/>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2" name="Google Shape;14472;p68"/>
          <p:cNvGrpSpPr/>
          <p:nvPr/>
        </p:nvGrpSpPr>
        <p:grpSpPr>
          <a:xfrm>
            <a:off x="6630066" y="2739268"/>
            <a:ext cx="379236" cy="354847"/>
            <a:chOff x="-8674650" y="3210975"/>
            <a:chExt cx="376525" cy="352275"/>
          </a:xfrm>
        </p:grpSpPr>
        <p:sp>
          <p:nvSpPr>
            <p:cNvPr id="14473" name="Google Shape;14473;p68"/>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68"/>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68"/>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68"/>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68"/>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68"/>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9" name="Google Shape;14479;p68"/>
          <p:cNvGrpSpPr/>
          <p:nvPr/>
        </p:nvGrpSpPr>
        <p:grpSpPr>
          <a:xfrm>
            <a:off x="5301563" y="1820745"/>
            <a:ext cx="356221" cy="354670"/>
            <a:chOff x="-13512225" y="3647075"/>
            <a:chExt cx="353675" cy="352100"/>
          </a:xfrm>
        </p:grpSpPr>
        <p:sp>
          <p:nvSpPr>
            <p:cNvPr id="14480" name="Google Shape;14480;p68"/>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68"/>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68"/>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68"/>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68"/>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68"/>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68"/>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68"/>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68"/>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68"/>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0" name="Google Shape;14490;p68"/>
          <p:cNvGrpSpPr/>
          <p:nvPr/>
        </p:nvGrpSpPr>
        <p:grpSpPr>
          <a:xfrm>
            <a:off x="5311876" y="2264811"/>
            <a:ext cx="356221" cy="355451"/>
            <a:chOff x="-13512225" y="4080275"/>
            <a:chExt cx="353675" cy="352875"/>
          </a:xfrm>
        </p:grpSpPr>
        <p:sp>
          <p:nvSpPr>
            <p:cNvPr id="14491" name="Google Shape;14491;p68"/>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68"/>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68"/>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68"/>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68"/>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68"/>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68"/>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68"/>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68"/>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68"/>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68"/>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2" name="Google Shape;14502;p68"/>
          <p:cNvGrpSpPr/>
          <p:nvPr/>
        </p:nvGrpSpPr>
        <p:grpSpPr>
          <a:xfrm>
            <a:off x="7084956" y="1412172"/>
            <a:ext cx="356196" cy="290379"/>
            <a:chOff x="-11728250" y="3245400"/>
            <a:chExt cx="353650" cy="288275"/>
          </a:xfrm>
        </p:grpSpPr>
        <p:sp>
          <p:nvSpPr>
            <p:cNvPr id="14503" name="Google Shape;14503;p68"/>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68"/>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68"/>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68"/>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68"/>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8" name="Google Shape;14508;p68"/>
          <p:cNvGrpSpPr/>
          <p:nvPr/>
        </p:nvGrpSpPr>
        <p:grpSpPr>
          <a:xfrm>
            <a:off x="7117464" y="2264811"/>
            <a:ext cx="311804" cy="355451"/>
            <a:chOff x="-11703850" y="4081850"/>
            <a:chExt cx="309575" cy="352875"/>
          </a:xfrm>
        </p:grpSpPr>
        <p:sp>
          <p:nvSpPr>
            <p:cNvPr id="14509" name="Google Shape;14509;p68"/>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68"/>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68"/>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68"/>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68"/>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68"/>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68"/>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68"/>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7" name="Google Shape;14517;p68"/>
          <p:cNvGrpSpPr/>
          <p:nvPr/>
        </p:nvGrpSpPr>
        <p:grpSpPr>
          <a:xfrm>
            <a:off x="5306120" y="2738964"/>
            <a:ext cx="357002" cy="355451"/>
            <a:chOff x="-9958475" y="3180025"/>
            <a:chExt cx="354450" cy="352875"/>
          </a:xfrm>
        </p:grpSpPr>
        <p:sp>
          <p:nvSpPr>
            <p:cNvPr id="14518" name="Google Shape;14518;p68"/>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68"/>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68"/>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1" name="Google Shape;14521;p68"/>
          <p:cNvGrpSpPr/>
          <p:nvPr/>
        </p:nvGrpSpPr>
        <p:grpSpPr>
          <a:xfrm>
            <a:off x="5315247" y="3214945"/>
            <a:ext cx="337966" cy="355325"/>
            <a:chOff x="-9949025" y="3615575"/>
            <a:chExt cx="335550" cy="352750"/>
          </a:xfrm>
        </p:grpSpPr>
        <p:sp>
          <p:nvSpPr>
            <p:cNvPr id="14522" name="Google Shape;14522;p68"/>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68"/>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68"/>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5" name="Google Shape;14525;p68"/>
          <p:cNvGrpSpPr/>
          <p:nvPr/>
        </p:nvGrpSpPr>
        <p:grpSpPr>
          <a:xfrm>
            <a:off x="7950093" y="2738451"/>
            <a:ext cx="360175" cy="358423"/>
            <a:chOff x="-9961625" y="4048175"/>
            <a:chExt cx="357600" cy="355825"/>
          </a:xfrm>
        </p:grpSpPr>
        <p:sp>
          <p:nvSpPr>
            <p:cNvPr id="14526" name="Google Shape;14526;p68"/>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68"/>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68"/>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68"/>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68"/>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68"/>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2" name="Google Shape;14532;p68"/>
          <p:cNvGrpSpPr/>
          <p:nvPr/>
        </p:nvGrpSpPr>
        <p:grpSpPr>
          <a:xfrm>
            <a:off x="6636814" y="3213963"/>
            <a:ext cx="364959" cy="357289"/>
            <a:chOff x="-8680950" y="3624225"/>
            <a:chExt cx="362350" cy="354700"/>
          </a:xfrm>
        </p:grpSpPr>
        <p:sp>
          <p:nvSpPr>
            <p:cNvPr id="14533" name="Google Shape;14533;p68"/>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68"/>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68"/>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68"/>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68"/>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68"/>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9" name="Google Shape;14539;p68"/>
          <p:cNvGrpSpPr/>
          <p:nvPr/>
        </p:nvGrpSpPr>
        <p:grpSpPr>
          <a:xfrm>
            <a:off x="5773058" y="1379624"/>
            <a:ext cx="313365" cy="355476"/>
            <a:chOff x="-13056975" y="3212300"/>
            <a:chExt cx="311125" cy="352900"/>
          </a:xfrm>
        </p:grpSpPr>
        <p:sp>
          <p:nvSpPr>
            <p:cNvPr id="14540" name="Google Shape;14540;p68"/>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68"/>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68"/>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68"/>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4" name="Google Shape;14544;p68"/>
          <p:cNvGrpSpPr/>
          <p:nvPr/>
        </p:nvGrpSpPr>
        <p:grpSpPr>
          <a:xfrm>
            <a:off x="5750446" y="1820418"/>
            <a:ext cx="358588" cy="355325"/>
            <a:chOff x="-13077450" y="3647075"/>
            <a:chExt cx="356025" cy="352750"/>
          </a:xfrm>
        </p:grpSpPr>
        <p:sp>
          <p:nvSpPr>
            <p:cNvPr id="14545" name="Google Shape;14545;p68"/>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68"/>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68"/>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8" name="Google Shape;14548;p68"/>
          <p:cNvGrpSpPr/>
          <p:nvPr/>
        </p:nvGrpSpPr>
        <p:grpSpPr>
          <a:xfrm>
            <a:off x="5761552" y="2264018"/>
            <a:ext cx="357002" cy="357037"/>
            <a:chOff x="-13079025" y="4079475"/>
            <a:chExt cx="354450" cy="354450"/>
          </a:xfrm>
        </p:grpSpPr>
        <p:sp>
          <p:nvSpPr>
            <p:cNvPr id="14549" name="Google Shape;14549;p68"/>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68"/>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68"/>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68"/>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3" name="Google Shape;14553;p68"/>
          <p:cNvGrpSpPr/>
          <p:nvPr/>
        </p:nvGrpSpPr>
        <p:grpSpPr>
          <a:xfrm>
            <a:off x="7534619" y="1380027"/>
            <a:ext cx="356221" cy="354670"/>
            <a:chOff x="-11292700" y="3213875"/>
            <a:chExt cx="353675" cy="352100"/>
          </a:xfrm>
        </p:grpSpPr>
        <p:sp>
          <p:nvSpPr>
            <p:cNvPr id="14554" name="Google Shape;14554;p68"/>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68"/>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68"/>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68"/>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68"/>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68"/>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68"/>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1" name="Google Shape;14561;p68"/>
          <p:cNvGrpSpPr/>
          <p:nvPr/>
        </p:nvGrpSpPr>
        <p:grpSpPr>
          <a:xfrm>
            <a:off x="7528677" y="1819965"/>
            <a:ext cx="368106" cy="356232"/>
            <a:chOff x="-11299000" y="3647875"/>
            <a:chExt cx="365475" cy="353650"/>
          </a:xfrm>
        </p:grpSpPr>
        <p:sp>
          <p:nvSpPr>
            <p:cNvPr id="14562" name="Google Shape;14562;p68"/>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68"/>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68"/>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68"/>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68"/>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68"/>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8" name="Google Shape;14568;p68"/>
          <p:cNvGrpSpPr/>
          <p:nvPr/>
        </p:nvGrpSpPr>
        <p:grpSpPr>
          <a:xfrm>
            <a:off x="7544139" y="2275916"/>
            <a:ext cx="357808" cy="333240"/>
            <a:chOff x="-11295075" y="4092875"/>
            <a:chExt cx="355250" cy="330825"/>
          </a:xfrm>
        </p:grpSpPr>
        <p:sp>
          <p:nvSpPr>
            <p:cNvPr id="14569" name="Google Shape;14569;p68"/>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68"/>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68"/>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68"/>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68"/>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4" name="Google Shape;14574;p68"/>
          <p:cNvGrpSpPr/>
          <p:nvPr/>
        </p:nvGrpSpPr>
        <p:grpSpPr>
          <a:xfrm>
            <a:off x="5769739" y="2738964"/>
            <a:ext cx="312585" cy="355451"/>
            <a:chOff x="-9500075" y="3180800"/>
            <a:chExt cx="310350" cy="352875"/>
          </a:xfrm>
        </p:grpSpPr>
        <p:sp>
          <p:nvSpPr>
            <p:cNvPr id="14575" name="Google Shape;14575;p68"/>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68"/>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68"/>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68"/>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68"/>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68"/>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68"/>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68"/>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68"/>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4" name="Google Shape;14584;p68"/>
          <p:cNvGrpSpPr/>
          <p:nvPr/>
        </p:nvGrpSpPr>
        <p:grpSpPr>
          <a:xfrm>
            <a:off x="5747530" y="3214479"/>
            <a:ext cx="356221" cy="356257"/>
            <a:chOff x="-9523700" y="3614000"/>
            <a:chExt cx="353675" cy="353675"/>
          </a:xfrm>
        </p:grpSpPr>
        <p:sp>
          <p:nvSpPr>
            <p:cNvPr id="14585" name="Google Shape;14585;p68"/>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68"/>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68"/>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68"/>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68"/>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68"/>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68"/>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68"/>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68"/>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4" name="Google Shape;14594;p68"/>
          <p:cNvGrpSpPr/>
          <p:nvPr/>
        </p:nvGrpSpPr>
        <p:grpSpPr>
          <a:xfrm>
            <a:off x="7532481" y="3237121"/>
            <a:ext cx="356221" cy="354670"/>
            <a:chOff x="-9523700" y="4049550"/>
            <a:chExt cx="353675" cy="352100"/>
          </a:xfrm>
        </p:grpSpPr>
        <p:sp>
          <p:nvSpPr>
            <p:cNvPr id="14595" name="Google Shape;14595;p68"/>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68"/>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68"/>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68"/>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68"/>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68"/>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68"/>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2" name="Google Shape;14602;p68"/>
          <p:cNvGrpSpPr/>
          <p:nvPr/>
        </p:nvGrpSpPr>
        <p:grpSpPr>
          <a:xfrm>
            <a:off x="7088596" y="3237094"/>
            <a:ext cx="357002" cy="311029"/>
            <a:chOff x="-8209150" y="3659675"/>
            <a:chExt cx="354450" cy="308775"/>
          </a:xfrm>
        </p:grpSpPr>
        <p:sp>
          <p:nvSpPr>
            <p:cNvPr id="14603" name="Google Shape;14603;p68"/>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68"/>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68"/>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68"/>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68"/>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68"/>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9" name="Google Shape;14609;p68"/>
          <p:cNvGrpSpPr/>
          <p:nvPr/>
        </p:nvGrpSpPr>
        <p:grpSpPr>
          <a:xfrm>
            <a:off x="6202157" y="2266007"/>
            <a:ext cx="356221" cy="353059"/>
            <a:chOff x="-12643475" y="4081850"/>
            <a:chExt cx="353675" cy="350500"/>
          </a:xfrm>
        </p:grpSpPr>
        <p:sp>
          <p:nvSpPr>
            <p:cNvPr id="14610" name="Google Shape;14610;p68"/>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68"/>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68"/>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68"/>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14" name="Google Shape;14614;p68"/>
          <p:cNvSpPr/>
          <p:nvPr/>
        </p:nvSpPr>
        <p:spPr>
          <a:xfrm>
            <a:off x="8015262" y="18206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15" name="Google Shape;14615;p68"/>
          <p:cNvGrpSpPr/>
          <p:nvPr/>
        </p:nvGrpSpPr>
        <p:grpSpPr>
          <a:xfrm>
            <a:off x="7984757" y="2275916"/>
            <a:ext cx="356221" cy="333240"/>
            <a:chOff x="-10858725" y="4092875"/>
            <a:chExt cx="353675" cy="330825"/>
          </a:xfrm>
        </p:grpSpPr>
        <p:sp>
          <p:nvSpPr>
            <p:cNvPr id="14616" name="Google Shape;14616;p68"/>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68"/>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68"/>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68"/>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68"/>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68"/>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2" name="Google Shape;14622;p68"/>
          <p:cNvGrpSpPr/>
          <p:nvPr/>
        </p:nvGrpSpPr>
        <p:grpSpPr>
          <a:xfrm>
            <a:off x="6243280" y="3214882"/>
            <a:ext cx="252278" cy="355451"/>
            <a:chOff x="-9039300" y="3614000"/>
            <a:chExt cx="250475" cy="352875"/>
          </a:xfrm>
        </p:grpSpPr>
        <p:sp>
          <p:nvSpPr>
            <p:cNvPr id="14623" name="Google Shape;14623;p68"/>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68"/>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5" name="Google Shape;14625;p68"/>
          <p:cNvGrpSpPr/>
          <p:nvPr/>
        </p:nvGrpSpPr>
        <p:grpSpPr>
          <a:xfrm>
            <a:off x="7975246" y="3237121"/>
            <a:ext cx="354635" cy="354670"/>
            <a:chOff x="-9088150" y="4049550"/>
            <a:chExt cx="352100" cy="352100"/>
          </a:xfrm>
        </p:grpSpPr>
        <p:sp>
          <p:nvSpPr>
            <p:cNvPr id="14626" name="Google Shape;14626;p68"/>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68"/>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68"/>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68"/>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68"/>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68"/>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2" name="Google Shape;14632;p68"/>
          <p:cNvGrpSpPr/>
          <p:nvPr/>
        </p:nvGrpSpPr>
        <p:grpSpPr>
          <a:xfrm>
            <a:off x="7109610" y="2739354"/>
            <a:ext cx="315757" cy="354670"/>
            <a:chOff x="-8191825" y="3174500"/>
            <a:chExt cx="313500" cy="352100"/>
          </a:xfrm>
        </p:grpSpPr>
        <p:sp>
          <p:nvSpPr>
            <p:cNvPr id="14633" name="Google Shape;14633;p68"/>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68"/>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68"/>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6" name="Google Shape;14636;p68"/>
          <p:cNvGrpSpPr/>
          <p:nvPr/>
        </p:nvGrpSpPr>
        <p:grpSpPr>
          <a:xfrm>
            <a:off x="4858968" y="1379875"/>
            <a:ext cx="356221" cy="354973"/>
            <a:chOff x="-13947000" y="3212800"/>
            <a:chExt cx="353675" cy="352400"/>
          </a:xfrm>
        </p:grpSpPr>
        <p:sp>
          <p:nvSpPr>
            <p:cNvPr id="14637" name="Google Shape;14637;p68"/>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68"/>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39" name="Google Shape;14639;p68"/>
          <p:cNvSpPr/>
          <p:nvPr/>
        </p:nvSpPr>
        <p:spPr>
          <a:xfrm>
            <a:off x="4902088" y="22654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40" name="Google Shape;14640;p68"/>
          <p:cNvGrpSpPr/>
          <p:nvPr/>
        </p:nvGrpSpPr>
        <p:grpSpPr>
          <a:xfrm>
            <a:off x="5301563" y="1379233"/>
            <a:ext cx="356221" cy="356257"/>
            <a:chOff x="-13512225" y="3211525"/>
            <a:chExt cx="353675" cy="353675"/>
          </a:xfrm>
        </p:grpSpPr>
        <p:sp>
          <p:nvSpPr>
            <p:cNvPr id="14641" name="Google Shape;14641;p68"/>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68"/>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68"/>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68"/>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68"/>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6" name="Google Shape;14646;p68"/>
          <p:cNvGrpSpPr/>
          <p:nvPr/>
        </p:nvGrpSpPr>
        <p:grpSpPr>
          <a:xfrm>
            <a:off x="6191845" y="1379624"/>
            <a:ext cx="356221" cy="355476"/>
            <a:chOff x="-12643475" y="3212300"/>
            <a:chExt cx="353675" cy="352900"/>
          </a:xfrm>
        </p:grpSpPr>
        <p:sp>
          <p:nvSpPr>
            <p:cNvPr id="14647" name="Google Shape;14647;p68"/>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68"/>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68"/>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68"/>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68"/>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68"/>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68"/>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68"/>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68"/>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6" name="Google Shape;14656;p68"/>
          <p:cNvGrpSpPr/>
          <p:nvPr/>
        </p:nvGrpSpPr>
        <p:grpSpPr>
          <a:xfrm>
            <a:off x="6191845" y="1831398"/>
            <a:ext cx="356221" cy="333366"/>
            <a:chOff x="-12643475" y="3657325"/>
            <a:chExt cx="353675" cy="330950"/>
          </a:xfrm>
        </p:grpSpPr>
        <p:sp>
          <p:nvSpPr>
            <p:cNvPr id="14657" name="Google Shape;14657;p68"/>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68"/>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68"/>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68"/>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68"/>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68"/>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3" name="Google Shape;14663;p68"/>
          <p:cNvGrpSpPr/>
          <p:nvPr/>
        </p:nvGrpSpPr>
        <p:grpSpPr>
          <a:xfrm>
            <a:off x="7974847" y="1380027"/>
            <a:ext cx="355416" cy="354670"/>
            <a:chOff x="-10857925" y="3213875"/>
            <a:chExt cx="352875" cy="352100"/>
          </a:xfrm>
        </p:grpSpPr>
        <p:sp>
          <p:nvSpPr>
            <p:cNvPr id="14664" name="Google Shape;14664;p68"/>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68"/>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68"/>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68"/>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68"/>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68"/>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68"/>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68"/>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68"/>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68"/>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4" name="Google Shape;14674;p68"/>
          <p:cNvGrpSpPr/>
          <p:nvPr/>
        </p:nvGrpSpPr>
        <p:grpSpPr>
          <a:xfrm>
            <a:off x="6191762" y="2739455"/>
            <a:ext cx="356096" cy="354469"/>
            <a:chOff x="-9089725" y="3180200"/>
            <a:chExt cx="353550" cy="351900"/>
          </a:xfrm>
        </p:grpSpPr>
        <p:sp>
          <p:nvSpPr>
            <p:cNvPr id="14675" name="Google Shape;14675;p68"/>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68"/>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7" name="Google Shape;14677;p68"/>
          <p:cNvGrpSpPr/>
          <p:nvPr/>
        </p:nvGrpSpPr>
        <p:grpSpPr>
          <a:xfrm>
            <a:off x="7083760" y="1819260"/>
            <a:ext cx="358588" cy="357642"/>
            <a:chOff x="7083760" y="1971660"/>
            <a:chExt cx="358588" cy="357642"/>
          </a:xfrm>
        </p:grpSpPr>
        <p:sp>
          <p:nvSpPr>
            <p:cNvPr id="14678" name="Google Shape;14678;p68"/>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68"/>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68"/>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68"/>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68"/>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68"/>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68"/>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68"/>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68"/>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68"/>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68"/>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68"/>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90" name="Google Shape;14690;p68"/>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4691" name="Google Shape;14691;p68"/>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695"/>
        <p:cNvGrpSpPr/>
        <p:nvPr/>
      </p:nvGrpSpPr>
      <p:grpSpPr>
        <a:xfrm>
          <a:off x="0" y="0"/>
          <a:ext cx="0" cy="0"/>
          <a:chOff x="0" y="0"/>
          <a:chExt cx="0" cy="0"/>
        </a:xfrm>
      </p:grpSpPr>
      <p:sp>
        <p:nvSpPr>
          <p:cNvPr id="14696" name="Google Shape;14696;p69"/>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97" name="Google Shape;14697;p69"/>
          <p:cNvGrpSpPr/>
          <p:nvPr/>
        </p:nvGrpSpPr>
        <p:grpSpPr>
          <a:xfrm>
            <a:off x="748855" y="2243507"/>
            <a:ext cx="452798" cy="449473"/>
            <a:chOff x="-21322300" y="3693325"/>
            <a:chExt cx="306400" cy="304150"/>
          </a:xfrm>
        </p:grpSpPr>
        <p:sp>
          <p:nvSpPr>
            <p:cNvPr id="14698" name="Google Shape;14698;p69"/>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69"/>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69"/>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69"/>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2" name="Google Shape;14702;p69"/>
          <p:cNvGrpSpPr/>
          <p:nvPr/>
        </p:nvGrpSpPr>
        <p:grpSpPr>
          <a:xfrm>
            <a:off x="748263" y="2810244"/>
            <a:ext cx="453980" cy="422540"/>
            <a:chOff x="-21322300" y="4077125"/>
            <a:chExt cx="307200" cy="285925"/>
          </a:xfrm>
        </p:grpSpPr>
        <p:sp>
          <p:nvSpPr>
            <p:cNvPr id="14703" name="Google Shape;14703;p69"/>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69"/>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69"/>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69"/>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69"/>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69"/>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69"/>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69"/>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69"/>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69"/>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69"/>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69"/>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5" name="Google Shape;14715;p69"/>
          <p:cNvGrpSpPr/>
          <p:nvPr/>
        </p:nvGrpSpPr>
        <p:grpSpPr>
          <a:xfrm>
            <a:off x="3525440" y="1689128"/>
            <a:ext cx="451653" cy="450212"/>
            <a:chOff x="-19394200" y="3333800"/>
            <a:chExt cx="305625" cy="304650"/>
          </a:xfrm>
        </p:grpSpPr>
        <p:sp>
          <p:nvSpPr>
            <p:cNvPr id="14716" name="Google Shape;14716;p69"/>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69"/>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69"/>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69"/>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69"/>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69"/>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69"/>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69"/>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69"/>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5" name="Google Shape;14725;p69"/>
          <p:cNvGrpSpPr/>
          <p:nvPr/>
        </p:nvGrpSpPr>
        <p:grpSpPr>
          <a:xfrm>
            <a:off x="3524276" y="2243580"/>
            <a:ext cx="453980" cy="449325"/>
            <a:chOff x="-19396575" y="3708500"/>
            <a:chExt cx="307200" cy="304050"/>
          </a:xfrm>
        </p:grpSpPr>
        <p:sp>
          <p:nvSpPr>
            <p:cNvPr id="14726" name="Google Shape;14726;p69"/>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69"/>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69"/>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9" name="Google Shape;14729;p69"/>
          <p:cNvGrpSpPr/>
          <p:nvPr/>
        </p:nvGrpSpPr>
        <p:grpSpPr>
          <a:xfrm>
            <a:off x="3518457" y="2796461"/>
            <a:ext cx="465618" cy="450101"/>
            <a:chOff x="-19394200" y="4084200"/>
            <a:chExt cx="315075" cy="304575"/>
          </a:xfrm>
        </p:grpSpPr>
        <p:sp>
          <p:nvSpPr>
            <p:cNvPr id="14730" name="Google Shape;14730;p69"/>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69"/>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69"/>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69"/>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69"/>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69"/>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6" name="Google Shape;14736;p69"/>
          <p:cNvGrpSpPr/>
          <p:nvPr/>
        </p:nvGrpSpPr>
        <p:grpSpPr>
          <a:xfrm>
            <a:off x="6324167" y="1689001"/>
            <a:ext cx="400447" cy="450470"/>
            <a:chOff x="-17526750" y="3309200"/>
            <a:chExt cx="270975" cy="304825"/>
          </a:xfrm>
        </p:grpSpPr>
        <p:sp>
          <p:nvSpPr>
            <p:cNvPr id="14737" name="Google Shape;14737;p69"/>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69"/>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69"/>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69"/>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69"/>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2" name="Google Shape;14742;p69"/>
          <p:cNvGrpSpPr/>
          <p:nvPr/>
        </p:nvGrpSpPr>
        <p:grpSpPr>
          <a:xfrm>
            <a:off x="6300319" y="2244173"/>
            <a:ext cx="448143" cy="448143"/>
            <a:chOff x="-17542500" y="3684100"/>
            <a:chExt cx="303250" cy="303250"/>
          </a:xfrm>
        </p:grpSpPr>
        <p:sp>
          <p:nvSpPr>
            <p:cNvPr id="14743" name="Google Shape;14743;p69"/>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69"/>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69"/>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69"/>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69"/>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69"/>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69"/>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0" name="Google Shape;14750;p69"/>
          <p:cNvGrpSpPr/>
          <p:nvPr/>
        </p:nvGrpSpPr>
        <p:grpSpPr>
          <a:xfrm>
            <a:off x="6299728" y="2810817"/>
            <a:ext cx="449325" cy="421395"/>
            <a:chOff x="-17542500" y="4068450"/>
            <a:chExt cx="304050" cy="285150"/>
          </a:xfrm>
        </p:grpSpPr>
        <p:sp>
          <p:nvSpPr>
            <p:cNvPr id="14751" name="Google Shape;14751;p69"/>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69"/>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69"/>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69"/>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69"/>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69"/>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7" name="Google Shape;14757;p69"/>
          <p:cNvGrpSpPr/>
          <p:nvPr/>
        </p:nvGrpSpPr>
        <p:grpSpPr>
          <a:xfrm>
            <a:off x="3530150" y="3342211"/>
            <a:ext cx="343404" cy="449325"/>
            <a:chOff x="-15652200" y="3335975"/>
            <a:chExt cx="232375" cy="304050"/>
          </a:xfrm>
        </p:grpSpPr>
        <p:sp>
          <p:nvSpPr>
            <p:cNvPr id="14758" name="Google Shape;14758;p69"/>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69"/>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69"/>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69"/>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69"/>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69"/>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69"/>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69"/>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69"/>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7" name="Google Shape;14767;p69"/>
          <p:cNvGrpSpPr/>
          <p:nvPr/>
        </p:nvGrpSpPr>
        <p:grpSpPr>
          <a:xfrm>
            <a:off x="1303491" y="1689573"/>
            <a:ext cx="450470" cy="449325"/>
            <a:chOff x="-20946600" y="3317850"/>
            <a:chExt cx="304825" cy="304050"/>
          </a:xfrm>
        </p:grpSpPr>
        <p:sp>
          <p:nvSpPr>
            <p:cNvPr id="14768" name="Google Shape;14768;p69"/>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69"/>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69"/>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1" name="Google Shape;14771;p69"/>
          <p:cNvGrpSpPr/>
          <p:nvPr/>
        </p:nvGrpSpPr>
        <p:grpSpPr>
          <a:xfrm>
            <a:off x="1304064" y="2243729"/>
            <a:ext cx="449325" cy="449030"/>
            <a:chOff x="-20945825" y="3692175"/>
            <a:chExt cx="304050" cy="303850"/>
          </a:xfrm>
        </p:grpSpPr>
        <p:sp>
          <p:nvSpPr>
            <p:cNvPr id="14772" name="Google Shape;14772;p69"/>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69"/>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69"/>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69"/>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6" name="Google Shape;14776;p69"/>
          <p:cNvGrpSpPr/>
          <p:nvPr/>
        </p:nvGrpSpPr>
        <p:grpSpPr>
          <a:xfrm>
            <a:off x="1329667" y="2797442"/>
            <a:ext cx="398119" cy="448143"/>
            <a:chOff x="-20930075" y="4066100"/>
            <a:chExt cx="269400" cy="303250"/>
          </a:xfrm>
        </p:grpSpPr>
        <p:sp>
          <p:nvSpPr>
            <p:cNvPr id="14777" name="Google Shape;14777;p69"/>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69"/>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9" name="Google Shape;14779;p69"/>
          <p:cNvGrpSpPr/>
          <p:nvPr/>
        </p:nvGrpSpPr>
        <p:grpSpPr>
          <a:xfrm>
            <a:off x="4110888" y="1689848"/>
            <a:ext cx="372516" cy="448771"/>
            <a:chOff x="-18994100" y="3334775"/>
            <a:chExt cx="252075" cy="303675"/>
          </a:xfrm>
        </p:grpSpPr>
        <p:sp>
          <p:nvSpPr>
            <p:cNvPr id="14780" name="Google Shape;14780;p69"/>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69"/>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69"/>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69"/>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4" name="Google Shape;14784;p69"/>
          <p:cNvGrpSpPr/>
          <p:nvPr/>
        </p:nvGrpSpPr>
        <p:grpSpPr>
          <a:xfrm>
            <a:off x="4125445" y="2244743"/>
            <a:ext cx="343404" cy="446998"/>
            <a:chOff x="-18983850" y="3710075"/>
            <a:chExt cx="232375" cy="302475"/>
          </a:xfrm>
        </p:grpSpPr>
        <p:sp>
          <p:nvSpPr>
            <p:cNvPr id="14785" name="Google Shape;14785;p69"/>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69"/>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69"/>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69"/>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9" name="Google Shape;14789;p69"/>
          <p:cNvGrpSpPr/>
          <p:nvPr/>
        </p:nvGrpSpPr>
        <p:grpSpPr>
          <a:xfrm>
            <a:off x="4071911" y="2797422"/>
            <a:ext cx="450470" cy="448180"/>
            <a:chOff x="-19020075" y="4084200"/>
            <a:chExt cx="304825" cy="303275"/>
          </a:xfrm>
        </p:grpSpPr>
        <p:sp>
          <p:nvSpPr>
            <p:cNvPr id="14790" name="Google Shape;14790;p69"/>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69"/>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69"/>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69"/>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69"/>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69"/>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69"/>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69"/>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69"/>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9" name="Google Shape;14799;p69"/>
          <p:cNvGrpSpPr/>
          <p:nvPr/>
        </p:nvGrpSpPr>
        <p:grpSpPr>
          <a:xfrm>
            <a:off x="6889176" y="1689001"/>
            <a:ext cx="396937" cy="450470"/>
            <a:chOff x="-17149475" y="3309200"/>
            <a:chExt cx="268600" cy="304825"/>
          </a:xfrm>
        </p:grpSpPr>
        <p:sp>
          <p:nvSpPr>
            <p:cNvPr id="14800" name="Google Shape;14800;p69"/>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69"/>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2" name="Google Shape;14802;p69"/>
          <p:cNvGrpSpPr/>
          <p:nvPr/>
        </p:nvGrpSpPr>
        <p:grpSpPr>
          <a:xfrm>
            <a:off x="6862982" y="2258120"/>
            <a:ext cx="449325" cy="420249"/>
            <a:chOff x="-17168375" y="3692750"/>
            <a:chExt cx="304050" cy="284375"/>
          </a:xfrm>
        </p:grpSpPr>
        <p:sp>
          <p:nvSpPr>
            <p:cNvPr id="14803" name="Google Shape;14803;p69"/>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69"/>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69"/>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69"/>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69"/>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69"/>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69"/>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0" name="Google Shape;14810;p69"/>
          <p:cNvGrpSpPr/>
          <p:nvPr/>
        </p:nvGrpSpPr>
        <p:grpSpPr>
          <a:xfrm>
            <a:off x="6859491" y="2796852"/>
            <a:ext cx="456308" cy="449325"/>
            <a:chOff x="-17170750" y="4058800"/>
            <a:chExt cx="308775" cy="304050"/>
          </a:xfrm>
        </p:grpSpPr>
        <p:sp>
          <p:nvSpPr>
            <p:cNvPr id="14811" name="Google Shape;14811;p69"/>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69"/>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69"/>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69"/>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69"/>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69"/>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69"/>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69"/>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69"/>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69"/>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69"/>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69"/>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69"/>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69"/>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69"/>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69"/>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69"/>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8" name="Google Shape;14828;p69"/>
          <p:cNvGrpSpPr/>
          <p:nvPr/>
        </p:nvGrpSpPr>
        <p:grpSpPr>
          <a:xfrm>
            <a:off x="5721388" y="3343358"/>
            <a:ext cx="450470" cy="446998"/>
            <a:chOff x="-15688425" y="3707725"/>
            <a:chExt cx="304825" cy="302475"/>
          </a:xfrm>
        </p:grpSpPr>
        <p:sp>
          <p:nvSpPr>
            <p:cNvPr id="14829" name="Google Shape;14829;p69"/>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69"/>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69"/>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69"/>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69"/>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69"/>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5" name="Google Shape;14835;p69"/>
          <p:cNvGrpSpPr/>
          <p:nvPr/>
        </p:nvGrpSpPr>
        <p:grpSpPr>
          <a:xfrm>
            <a:off x="1865544" y="1690441"/>
            <a:ext cx="451653" cy="447589"/>
            <a:chOff x="-20572500" y="3319025"/>
            <a:chExt cx="305625" cy="302875"/>
          </a:xfrm>
        </p:grpSpPr>
        <p:sp>
          <p:nvSpPr>
            <p:cNvPr id="14836" name="Google Shape;14836;p69"/>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69"/>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8" name="Google Shape;14838;p69"/>
          <p:cNvGrpSpPr/>
          <p:nvPr/>
        </p:nvGrpSpPr>
        <p:grpSpPr>
          <a:xfrm>
            <a:off x="1866708" y="2305410"/>
            <a:ext cx="449325" cy="325670"/>
            <a:chOff x="-20571700" y="3722875"/>
            <a:chExt cx="304050" cy="220375"/>
          </a:xfrm>
        </p:grpSpPr>
        <p:sp>
          <p:nvSpPr>
            <p:cNvPr id="14839" name="Google Shape;14839;p69"/>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69"/>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69"/>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69"/>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69"/>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69"/>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69"/>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6" name="Google Shape;14846;p69"/>
          <p:cNvGrpSpPr/>
          <p:nvPr/>
        </p:nvGrpSpPr>
        <p:grpSpPr>
          <a:xfrm>
            <a:off x="1866135" y="2796278"/>
            <a:ext cx="450470" cy="450470"/>
            <a:chOff x="-20571700" y="4066875"/>
            <a:chExt cx="304825" cy="304825"/>
          </a:xfrm>
        </p:grpSpPr>
        <p:sp>
          <p:nvSpPr>
            <p:cNvPr id="14847" name="Google Shape;14847;p69"/>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69"/>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69"/>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69"/>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69"/>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69"/>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3" name="Google Shape;14853;p69"/>
          <p:cNvGrpSpPr/>
          <p:nvPr/>
        </p:nvGrpSpPr>
        <p:grpSpPr>
          <a:xfrm>
            <a:off x="4632837" y="1688259"/>
            <a:ext cx="453980" cy="451948"/>
            <a:chOff x="-18645175" y="3334200"/>
            <a:chExt cx="307200" cy="305825"/>
          </a:xfrm>
        </p:grpSpPr>
        <p:sp>
          <p:nvSpPr>
            <p:cNvPr id="14854" name="Google Shape;14854;p69"/>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69"/>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69"/>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69"/>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69"/>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9" name="Google Shape;14859;p69"/>
          <p:cNvGrpSpPr/>
          <p:nvPr/>
        </p:nvGrpSpPr>
        <p:grpSpPr>
          <a:xfrm>
            <a:off x="4633429" y="2242989"/>
            <a:ext cx="452798" cy="450507"/>
            <a:chOff x="-18645175" y="3708500"/>
            <a:chExt cx="306400" cy="304850"/>
          </a:xfrm>
        </p:grpSpPr>
        <p:sp>
          <p:nvSpPr>
            <p:cNvPr id="14860" name="Google Shape;14860;p69"/>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69"/>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69"/>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69"/>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69"/>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69"/>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69"/>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7" name="Google Shape;14867;p69"/>
          <p:cNvGrpSpPr/>
          <p:nvPr/>
        </p:nvGrpSpPr>
        <p:grpSpPr>
          <a:xfrm>
            <a:off x="4631101" y="2795630"/>
            <a:ext cx="457453" cy="451763"/>
            <a:chOff x="-18647525" y="4082625"/>
            <a:chExt cx="309550" cy="305700"/>
          </a:xfrm>
        </p:grpSpPr>
        <p:sp>
          <p:nvSpPr>
            <p:cNvPr id="14868" name="Google Shape;14868;p69"/>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69"/>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69"/>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69"/>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2" name="Google Shape;14872;p69"/>
          <p:cNvGrpSpPr/>
          <p:nvPr/>
        </p:nvGrpSpPr>
        <p:grpSpPr>
          <a:xfrm>
            <a:off x="7441485" y="1689592"/>
            <a:ext cx="395755" cy="449288"/>
            <a:chOff x="-16775350" y="3309200"/>
            <a:chExt cx="267800" cy="304025"/>
          </a:xfrm>
        </p:grpSpPr>
        <p:sp>
          <p:nvSpPr>
            <p:cNvPr id="14873" name="Google Shape;14873;p69"/>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69"/>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69"/>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6" name="Google Shape;14876;p69"/>
          <p:cNvGrpSpPr/>
          <p:nvPr/>
        </p:nvGrpSpPr>
        <p:grpSpPr>
          <a:xfrm>
            <a:off x="7441485" y="2241827"/>
            <a:ext cx="395755" cy="452835"/>
            <a:chOff x="-16775350" y="3683300"/>
            <a:chExt cx="267800" cy="306425"/>
          </a:xfrm>
        </p:grpSpPr>
        <p:sp>
          <p:nvSpPr>
            <p:cNvPr id="14877" name="Google Shape;14877;p69"/>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69"/>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69"/>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0" name="Google Shape;14880;p69"/>
          <p:cNvGrpSpPr/>
          <p:nvPr/>
        </p:nvGrpSpPr>
        <p:grpSpPr>
          <a:xfrm>
            <a:off x="7413536" y="2796870"/>
            <a:ext cx="451653" cy="449288"/>
            <a:chOff x="-16794250" y="4058225"/>
            <a:chExt cx="305625" cy="304025"/>
          </a:xfrm>
        </p:grpSpPr>
        <p:sp>
          <p:nvSpPr>
            <p:cNvPr id="14881" name="Google Shape;14881;p69"/>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69"/>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69"/>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69"/>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69"/>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69"/>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69"/>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69"/>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69"/>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90" name="Google Shape;14890;p69"/>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91" name="Google Shape;14891;p69"/>
          <p:cNvGrpSpPr/>
          <p:nvPr/>
        </p:nvGrpSpPr>
        <p:grpSpPr>
          <a:xfrm>
            <a:off x="2414953" y="1689573"/>
            <a:ext cx="457453" cy="449325"/>
            <a:chOff x="-20199150" y="3317850"/>
            <a:chExt cx="309550" cy="304050"/>
          </a:xfrm>
        </p:grpSpPr>
        <p:sp>
          <p:nvSpPr>
            <p:cNvPr id="14892" name="Google Shape;14892;p69"/>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69"/>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69"/>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69"/>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69"/>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69"/>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69"/>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9" name="Google Shape;14899;p69"/>
          <p:cNvGrpSpPr/>
          <p:nvPr/>
        </p:nvGrpSpPr>
        <p:grpSpPr>
          <a:xfrm>
            <a:off x="2417281" y="2242861"/>
            <a:ext cx="452798" cy="450766"/>
            <a:chOff x="-20199150" y="3693150"/>
            <a:chExt cx="306400" cy="305025"/>
          </a:xfrm>
        </p:grpSpPr>
        <p:sp>
          <p:nvSpPr>
            <p:cNvPr id="14900" name="Google Shape;14900;p69"/>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69"/>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69"/>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69"/>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69"/>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69"/>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6" name="Google Shape;14906;p69"/>
          <p:cNvGrpSpPr/>
          <p:nvPr/>
        </p:nvGrpSpPr>
        <p:grpSpPr>
          <a:xfrm>
            <a:off x="2417854" y="2795687"/>
            <a:ext cx="451653" cy="451653"/>
            <a:chOff x="-20197575" y="4066875"/>
            <a:chExt cx="305625" cy="305625"/>
          </a:xfrm>
        </p:grpSpPr>
        <p:sp>
          <p:nvSpPr>
            <p:cNvPr id="14907" name="Google Shape;14907;p69"/>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69"/>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69"/>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69"/>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69"/>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69"/>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69"/>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69"/>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5" name="Google Shape;14915;p69"/>
          <p:cNvGrpSpPr/>
          <p:nvPr/>
        </p:nvGrpSpPr>
        <p:grpSpPr>
          <a:xfrm>
            <a:off x="5200071" y="1687520"/>
            <a:ext cx="449325" cy="453426"/>
            <a:chOff x="-18271050" y="3333200"/>
            <a:chExt cx="304050" cy="306825"/>
          </a:xfrm>
        </p:grpSpPr>
        <p:sp>
          <p:nvSpPr>
            <p:cNvPr id="14916" name="Google Shape;14916;p69"/>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69"/>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69"/>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69"/>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69"/>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1" name="Google Shape;14921;p69"/>
          <p:cNvGrpSpPr/>
          <p:nvPr/>
        </p:nvGrpSpPr>
        <p:grpSpPr>
          <a:xfrm>
            <a:off x="5200644" y="2244171"/>
            <a:ext cx="448180" cy="448143"/>
            <a:chOff x="-18270275" y="3710875"/>
            <a:chExt cx="303275" cy="303250"/>
          </a:xfrm>
        </p:grpSpPr>
        <p:sp>
          <p:nvSpPr>
            <p:cNvPr id="14922" name="Google Shape;14922;p69"/>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69"/>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69"/>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69"/>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69"/>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69"/>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8" name="Google Shape;14928;p69"/>
          <p:cNvGrpSpPr/>
          <p:nvPr/>
        </p:nvGrpSpPr>
        <p:grpSpPr>
          <a:xfrm>
            <a:off x="5254196" y="2797422"/>
            <a:ext cx="341076" cy="448180"/>
            <a:chOff x="-18234025" y="4084200"/>
            <a:chExt cx="230800" cy="303275"/>
          </a:xfrm>
        </p:grpSpPr>
        <p:sp>
          <p:nvSpPr>
            <p:cNvPr id="14929" name="Google Shape;14929;p69"/>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69"/>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69"/>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2" name="Google Shape;14932;p69"/>
          <p:cNvGrpSpPr/>
          <p:nvPr/>
        </p:nvGrpSpPr>
        <p:grpSpPr>
          <a:xfrm>
            <a:off x="2366751" y="3341641"/>
            <a:ext cx="449325" cy="450470"/>
            <a:chOff x="-16419350" y="3308400"/>
            <a:chExt cx="304050" cy="304825"/>
          </a:xfrm>
        </p:grpSpPr>
        <p:sp>
          <p:nvSpPr>
            <p:cNvPr id="14933" name="Google Shape;14933;p69"/>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69"/>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69"/>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69"/>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69"/>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69"/>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69"/>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0" name="Google Shape;14940;p69"/>
          <p:cNvGrpSpPr/>
          <p:nvPr/>
        </p:nvGrpSpPr>
        <p:grpSpPr>
          <a:xfrm>
            <a:off x="4638306" y="3340423"/>
            <a:ext cx="395755" cy="452872"/>
            <a:chOff x="-16401225" y="3683275"/>
            <a:chExt cx="267800" cy="306450"/>
          </a:xfrm>
        </p:grpSpPr>
        <p:sp>
          <p:nvSpPr>
            <p:cNvPr id="14941" name="Google Shape;14941;p69"/>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69"/>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69"/>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69"/>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69"/>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69"/>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69"/>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8" name="Google Shape;14948;p69"/>
          <p:cNvGrpSpPr/>
          <p:nvPr/>
        </p:nvGrpSpPr>
        <p:grpSpPr>
          <a:xfrm>
            <a:off x="8003755" y="2797062"/>
            <a:ext cx="450470" cy="448180"/>
            <a:chOff x="-16419350" y="4058200"/>
            <a:chExt cx="304825" cy="303275"/>
          </a:xfrm>
        </p:grpSpPr>
        <p:sp>
          <p:nvSpPr>
            <p:cNvPr id="14949" name="Google Shape;14949;p69"/>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69"/>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69"/>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69"/>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69"/>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69"/>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69"/>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6" name="Google Shape;14956;p69"/>
          <p:cNvGrpSpPr/>
          <p:nvPr/>
        </p:nvGrpSpPr>
        <p:grpSpPr>
          <a:xfrm>
            <a:off x="4030643" y="3343080"/>
            <a:ext cx="450507" cy="447589"/>
            <a:chOff x="-15296200" y="3326900"/>
            <a:chExt cx="304850" cy="302875"/>
          </a:xfrm>
        </p:grpSpPr>
        <p:sp>
          <p:nvSpPr>
            <p:cNvPr id="14957" name="Google Shape;14957;p69"/>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69"/>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69"/>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69"/>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69"/>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2" name="Google Shape;14962;p69"/>
          <p:cNvGrpSpPr/>
          <p:nvPr/>
        </p:nvGrpSpPr>
        <p:grpSpPr>
          <a:xfrm>
            <a:off x="2946296" y="1706881"/>
            <a:ext cx="486566" cy="414708"/>
            <a:chOff x="-19835275" y="3330250"/>
            <a:chExt cx="329250" cy="280625"/>
          </a:xfrm>
        </p:grpSpPr>
        <p:sp>
          <p:nvSpPr>
            <p:cNvPr id="14963" name="Google Shape;14963;p69"/>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69"/>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69"/>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6" name="Google Shape;14966;p69"/>
          <p:cNvGrpSpPr/>
          <p:nvPr/>
        </p:nvGrpSpPr>
        <p:grpSpPr>
          <a:xfrm>
            <a:off x="2964325" y="2243470"/>
            <a:ext cx="450507" cy="449547"/>
            <a:chOff x="-19822675" y="3692750"/>
            <a:chExt cx="304850" cy="304200"/>
          </a:xfrm>
        </p:grpSpPr>
        <p:sp>
          <p:nvSpPr>
            <p:cNvPr id="14967" name="Google Shape;14967;p69"/>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69"/>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69"/>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69"/>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69"/>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2" name="Google Shape;14972;p69"/>
          <p:cNvGrpSpPr/>
          <p:nvPr/>
        </p:nvGrpSpPr>
        <p:grpSpPr>
          <a:xfrm>
            <a:off x="2964916" y="2796278"/>
            <a:ext cx="449325" cy="450470"/>
            <a:chOff x="-19822675" y="4066875"/>
            <a:chExt cx="304050" cy="304825"/>
          </a:xfrm>
        </p:grpSpPr>
        <p:sp>
          <p:nvSpPr>
            <p:cNvPr id="14973" name="Google Shape;14973;p69"/>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69"/>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69"/>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69"/>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69"/>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69"/>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9" name="Google Shape;14979;p69"/>
          <p:cNvGrpSpPr/>
          <p:nvPr/>
        </p:nvGrpSpPr>
        <p:grpSpPr>
          <a:xfrm>
            <a:off x="5773985" y="1689571"/>
            <a:ext cx="399302" cy="449325"/>
            <a:chOff x="-17878825" y="3334400"/>
            <a:chExt cx="270200" cy="304050"/>
          </a:xfrm>
        </p:grpSpPr>
        <p:sp>
          <p:nvSpPr>
            <p:cNvPr id="14980" name="Google Shape;14980;p69"/>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69"/>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69"/>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69"/>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69"/>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69"/>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69"/>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7" name="Google Shape;14987;p69"/>
          <p:cNvGrpSpPr/>
          <p:nvPr/>
        </p:nvGrpSpPr>
        <p:grpSpPr>
          <a:xfrm>
            <a:off x="5747809" y="2242416"/>
            <a:ext cx="451653" cy="451653"/>
            <a:chOff x="-17896150" y="3709300"/>
            <a:chExt cx="305625" cy="305625"/>
          </a:xfrm>
        </p:grpSpPr>
        <p:sp>
          <p:nvSpPr>
            <p:cNvPr id="14988" name="Google Shape;14988;p69"/>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69"/>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69"/>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69"/>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2" name="Google Shape;14992;p69"/>
          <p:cNvGrpSpPr/>
          <p:nvPr/>
        </p:nvGrpSpPr>
        <p:grpSpPr>
          <a:xfrm>
            <a:off x="5775740" y="2795686"/>
            <a:ext cx="395792" cy="451653"/>
            <a:chOff x="-17878025" y="4082625"/>
            <a:chExt cx="267825" cy="305625"/>
          </a:xfrm>
        </p:grpSpPr>
        <p:sp>
          <p:nvSpPr>
            <p:cNvPr id="14993" name="Google Shape;14993;p69"/>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69"/>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69"/>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69"/>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69"/>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69"/>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69"/>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0" name="Google Shape;15000;p69"/>
          <p:cNvGrpSpPr/>
          <p:nvPr/>
        </p:nvGrpSpPr>
        <p:grpSpPr>
          <a:xfrm>
            <a:off x="2919632" y="3355015"/>
            <a:ext cx="450507" cy="423722"/>
            <a:chOff x="-16044450" y="3317850"/>
            <a:chExt cx="304850" cy="286725"/>
          </a:xfrm>
        </p:grpSpPr>
        <p:sp>
          <p:nvSpPr>
            <p:cNvPr id="15001" name="Google Shape;15001;p69"/>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69"/>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69"/>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69"/>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05" name="Google Shape;15005;p69"/>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06" name="Google Shape;15006;p69"/>
          <p:cNvGrpSpPr/>
          <p:nvPr/>
        </p:nvGrpSpPr>
        <p:grpSpPr>
          <a:xfrm>
            <a:off x="8042149" y="2243724"/>
            <a:ext cx="373662" cy="449030"/>
            <a:chOff x="-16018450" y="4058400"/>
            <a:chExt cx="252850" cy="303850"/>
          </a:xfrm>
        </p:grpSpPr>
        <p:sp>
          <p:nvSpPr>
            <p:cNvPr id="15007" name="Google Shape;15007;p69"/>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69"/>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69"/>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69"/>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11" name="Google Shape;15011;p69"/>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69"/>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016"/>
        <p:cNvGrpSpPr/>
        <p:nvPr/>
      </p:nvGrpSpPr>
      <p:grpSpPr>
        <a:xfrm>
          <a:off x="0" y="0"/>
          <a:ext cx="0" cy="0"/>
          <a:chOff x="0" y="0"/>
          <a:chExt cx="0" cy="0"/>
        </a:xfrm>
      </p:grpSpPr>
      <p:grpSp>
        <p:nvGrpSpPr>
          <p:cNvPr id="15017" name="Google Shape;15017;p70"/>
          <p:cNvGrpSpPr/>
          <p:nvPr/>
        </p:nvGrpSpPr>
        <p:grpSpPr>
          <a:xfrm>
            <a:off x="845901" y="1689241"/>
            <a:ext cx="442337" cy="419623"/>
            <a:chOff x="-6696925" y="3272575"/>
            <a:chExt cx="307200" cy="291425"/>
          </a:xfrm>
        </p:grpSpPr>
        <p:sp>
          <p:nvSpPr>
            <p:cNvPr id="15018" name="Google Shape;15018;p70"/>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70"/>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0" name="Google Shape;15020;p70"/>
          <p:cNvGrpSpPr/>
          <p:nvPr/>
        </p:nvGrpSpPr>
        <p:grpSpPr>
          <a:xfrm>
            <a:off x="845884" y="2204636"/>
            <a:ext cx="442373" cy="420775"/>
            <a:chOff x="-6690625" y="3631325"/>
            <a:chExt cx="307225" cy="292225"/>
          </a:xfrm>
        </p:grpSpPr>
        <p:sp>
          <p:nvSpPr>
            <p:cNvPr id="15021" name="Google Shape;15021;p70"/>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70"/>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70"/>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70"/>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70"/>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6" name="Google Shape;15026;p70"/>
          <p:cNvGrpSpPr/>
          <p:nvPr/>
        </p:nvGrpSpPr>
        <p:grpSpPr>
          <a:xfrm>
            <a:off x="868005" y="2756972"/>
            <a:ext cx="421927" cy="419371"/>
            <a:chOff x="-6689825" y="3992050"/>
            <a:chExt cx="293025" cy="291250"/>
          </a:xfrm>
        </p:grpSpPr>
        <p:sp>
          <p:nvSpPr>
            <p:cNvPr id="15027" name="Google Shape;15027;p70"/>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70"/>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70"/>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70"/>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70"/>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70"/>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70"/>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70"/>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70"/>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70"/>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70"/>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70"/>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39" name="Google Shape;15039;p70"/>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40" name="Google Shape;15040;p70"/>
          <p:cNvGrpSpPr/>
          <p:nvPr/>
        </p:nvGrpSpPr>
        <p:grpSpPr>
          <a:xfrm>
            <a:off x="3551317" y="2205192"/>
            <a:ext cx="423043" cy="419659"/>
            <a:chOff x="-4837325" y="3612425"/>
            <a:chExt cx="293800" cy="291450"/>
          </a:xfrm>
        </p:grpSpPr>
        <p:sp>
          <p:nvSpPr>
            <p:cNvPr id="15041" name="Google Shape;15041;p70"/>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70"/>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70"/>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4" name="Google Shape;15044;p70"/>
          <p:cNvGrpSpPr/>
          <p:nvPr/>
        </p:nvGrpSpPr>
        <p:grpSpPr>
          <a:xfrm>
            <a:off x="3564349" y="2756826"/>
            <a:ext cx="420775" cy="419659"/>
            <a:chOff x="-4837325" y="3971575"/>
            <a:chExt cx="292225" cy="291450"/>
          </a:xfrm>
        </p:grpSpPr>
        <p:sp>
          <p:nvSpPr>
            <p:cNvPr id="15045" name="Google Shape;15045;p70"/>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70"/>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70"/>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70"/>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70"/>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70"/>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1" name="Google Shape;15051;p70"/>
          <p:cNvGrpSpPr/>
          <p:nvPr/>
        </p:nvGrpSpPr>
        <p:grpSpPr>
          <a:xfrm>
            <a:off x="6256364" y="1714185"/>
            <a:ext cx="430998" cy="369730"/>
            <a:chOff x="-3037625" y="3254850"/>
            <a:chExt cx="299325" cy="256775"/>
          </a:xfrm>
        </p:grpSpPr>
        <p:sp>
          <p:nvSpPr>
            <p:cNvPr id="15052" name="Google Shape;15052;p70"/>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70"/>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70"/>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70"/>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6" name="Google Shape;15056;p70"/>
          <p:cNvGrpSpPr/>
          <p:nvPr/>
        </p:nvGrpSpPr>
        <p:grpSpPr>
          <a:xfrm>
            <a:off x="6260324" y="2204615"/>
            <a:ext cx="423079" cy="420811"/>
            <a:chOff x="-3031325" y="3597450"/>
            <a:chExt cx="293825" cy="292250"/>
          </a:xfrm>
        </p:grpSpPr>
        <p:sp>
          <p:nvSpPr>
            <p:cNvPr id="15057" name="Google Shape;15057;p70"/>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70"/>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70"/>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70"/>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1" name="Google Shape;15061;p70"/>
          <p:cNvGrpSpPr/>
          <p:nvPr/>
        </p:nvGrpSpPr>
        <p:grpSpPr>
          <a:xfrm>
            <a:off x="6272798" y="2781214"/>
            <a:ext cx="421927" cy="370882"/>
            <a:chOff x="-3030525" y="3973150"/>
            <a:chExt cx="293025" cy="257575"/>
          </a:xfrm>
        </p:grpSpPr>
        <p:sp>
          <p:nvSpPr>
            <p:cNvPr id="15062" name="Google Shape;15062;p70"/>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70"/>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4" name="Google Shape;15064;p70"/>
          <p:cNvGrpSpPr/>
          <p:nvPr/>
        </p:nvGrpSpPr>
        <p:grpSpPr>
          <a:xfrm>
            <a:off x="1374391" y="3369426"/>
            <a:ext cx="421927" cy="297195"/>
            <a:chOff x="-1199300" y="3279250"/>
            <a:chExt cx="293025" cy="206400"/>
          </a:xfrm>
        </p:grpSpPr>
        <p:sp>
          <p:nvSpPr>
            <p:cNvPr id="15065" name="Google Shape;15065;p70"/>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70"/>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70"/>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70"/>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9" name="Google Shape;15069;p70"/>
          <p:cNvGrpSpPr/>
          <p:nvPr/>
        </p:nvGrpSpPr>
        <p:grpSpPr>
          <a:xfrm>
            <a:off x="1381477" y="1688773"/>
            <a:ext cx="444605" cy="420559"/>
            <a:chOff x="-6338550" y="3272950"/>
            <a:chExt cx="308775" cy="292075"/>
          </a:xfrm>
        </p:grpSpPr>
        <p:sp>
          <p:nvSpPr>
            <p:cNvPr id="15070" name="Google Shape;15070;p70"/>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70"/>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70"/>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3" name="Google Shape;15073;p70"/>
          <p:cNvGrpSpPr/>
          <p:nvPr/>
        </p:nvGrpSpPr>
        <p:grpSpPr>
          <a:xfrm>
            <a:off x="1392817" y="2205194"/>
            <a:ext cx="421927" cy="419659"/>
            <a:chOff x="-6329100" y="3632100"/>
            <a:chExt cx="293025" cy="291450"/>
          </a:xfrm>
        </p:grpSpPr>
        <p:sp>
          <p:nvSpPr>
            <p:cNvPr id="15074" name="Google Shape;15074;p70"/>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70"/>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70"/>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7" name="Google Shape;15077;p70"/>
          <p:cNvGrpSpPr/>
          <p:nvPr/>
        </p:nvGrpSpPr>
        <p:grpSpPr>
          <a:xfrm>
            <a:off x="1405867" y="2756828"/>
            <a:ext cx="419623" cy="419659"/>
            <a:chOff x="-6329875" y="3992050"/>
            <a:chExt cx="291425" cy="291450"/>
          </a:xfrm>
        </p:grpSpPr>
        <p:sp>
          <p:nvSpPr>
            <p:cNvPr id="15078" name="Google Shape;15078;p70"/>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70"/>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70"/>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70"/>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2" name="Google Shape;15082;p70"/>
          <p:cNvGrpSpPr/>
          <p:nvPr/>
        </p:nvGrpSpPr>
        <p:grpSpPr>
          <a:xfrm>
            <a:off x="4092004" y="1687530"/>
            <a:ext cx="423079" cy="423043"/>
            <a:chOff x="-4478975" y="3251700"/>
            <a:chExt cx="293825" cy="293800"/>
          </a:xfrm>
        </p:grpSpPr>
        <p:sp>
          <p:nvSpPr>
            <p:cNvPr id="15083" name="Google Shape;15083;p70"/>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70"/>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70"/>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6" name="Google Shape;15086;p70"/>
          <p:cNvGrpSpPr/>
          <p:nvPr/>
        </p:nvGrpSpPr>
        <p:grpSpPr>
          <a:xfrm>
            <a:off x="4092004" y="2205192"/>
            <a:ext cx="423079" cy="419659"/>
            <a:chOff x="-4475825" y="3612425"/>
            <a:chExt cx="293825" cy="291450"/>
          </a:xfrm>
        </p:grpSpPr>
        <p:sp>
          <p:nvSpPr>
            <p:cNvPr id="15087" name="Google Shape;15087;p70"/>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70"/>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70"/>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0" name="Google Shape;15090;p70"/>
          <p:cNvGrpSpPr/>
          <p:nvPr/>
        </p:nvGrpSpPr>
        <p:grpSpPr>
          <a:xfrm>
            <a:off x="4101077" y="2756844"/>
            <a:ext cx="428730" cy="419623"/>
            <a:chOff x="-4480550" y="3970800"/>
            <a:chExt cx="297750" cy="291425"/>
          </a:xfrm>
        </p:grpSpPr>
        <p:sp>
          <p:nvSpPr>
            <p:cNvPr id="15091" name="Google Shape;15091;p70"/>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70"/>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3" name="Google Shape;15093;p70"/>
          <p:cNvGrpSpPr/>
          <p:nvPr/>
        </p:nvGrpSpPr>
        <p:grpSpPr>
          <a:xfrm>
            <a:off x="6804910" y="1689221"/>
            <a:ext cx="415123" cy="419659"/>
            <a:chOff x="-2668225" y="3239075"/>
            <a:chExt cx="288300" cy="291450"/>
          </a:xfrm>
        </p:grpSpPr>
        <p:sp>
          <p:nvSpPr>
            <p:cNvPr id="15094" name="Google Shape;15094;p70"/>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70"/>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70"/>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70"/>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70"/>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9" name="Google Shape;15099;p70"/>
          <p:cNvGrpSpPr/>
          <p:nvPr/>
        </p:nvGrpSpPr>
        <p:grpSpPr>
          <a:xfrm>
            <a:off x="6802066" y="2205191"/>
            <a:ext cx="420811" cy="419659"/>
            <a:chOff x="-2671375" y="3597450"/>
            <a:chExt cx="292250" cy="291450"/>
          </a:xfrm>
        </p:grpSpPr>
        <p:sp>
          <p:nvSpPr>
            <p:cNvPr id="15100" name="Google Shape;15100;p70"/>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70"/>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2" name="Google Shape;15102;p70"/>
          <p:cNvGrpSpPr/>
          <p:nvPr/>
        </p:nvGrpSpPr>
        <p:grpSpPr>
          <a:xfrm>
            <a:off x="6812849" y="2755691"/>
            <a:ext cx="423043" cy="421927"/>
            <a:chOff x="-2670575" y="3956600"/>
            <a:chExt cx="293800" cy="293025"/>
          </a:xfrm>
        </p:grpSpPr>
        <p:sp>
          <p:nvSpPr>
            <p:cNvPr id="15103" name="Google Shape;15103;p70"/>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70"/>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70"/>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70"/>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7" name="Google Shape;15107;p70"/>
          <p:cNvGrpSpPr/>
          <p:nvPr/>
        </p:nvGrpSpPr>
        <p:grpSpPr>
          <a:xfrm>
            <a:off x="3070370" y="3311947"/>
            <a:ext cx="426462" cy="418363"/>
            <a:chOff x="-1183550" y="3586525"/>
            <a:chExt cx="296175" cy="290550"/>
          </a:xfrm>
        </p:grpSpPr>
        <p:sp>
          <p:nvSpPr>
            <p:cNvPr id="15108" name="Google Shape;15108;p70"/>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70"/>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70"/>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70"/>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70"/>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70"/>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70"/>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70"/>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70"/>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7" name="Google Shape;15117;p70"/>
          <p:cNvGrpSpPr/>
          <p:nvPr/>
        </p:nvGrpSpPr>
        <p:grpSpPr>
          <a:xfrm>
            <a:off x="1933980" y="1689799"/>
            <a:ext cx="420811" cy="418507"/>
            <a:chOff x="-5971525" y="3273750"/>
            <a:chExt cx="292250" cy="290650"/>
          </a:xfrm>
        </p:grpSpPr>
        <p:sp>
          <p:nvSpPr>
            <p:cNvPr id="15118" name="Google Shape;15118;p70"/>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70"/>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0" name="Google Shape;15120;p70"/>
          <p:cNvGrpSpPr/>
          <p:nvPr/>
        </p:nvGrpSpPr>
        <p:grpSpPr>
          <a:xfrm>
            <a:off x="1928310" y="2203826"/>
            <a:ext cx="432150" cy="422395"/>
            <a:chOff x="-5974675" y="3632100"/>
            <a:chExt cx="300125" cy="293350"/>
          </a:xfrm>
        </p:grpSpPr>
        <p:sp>
          <p:nvSpPr>
            <p:cNvPr id="15121" name="Google Shape;15121;p70"/>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70"/>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70"/>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4" name="Google Shape;15124;p70"/>
          <p:cNvGrpSpPr/>
          <p:nvPr/>
        </p:nvGrpSpPr>
        <p:grpSpPr>
          <a:xfrm>
            <a:off x="1958351" y="2755694"/>
            <a:ext cx="395865" cy="421927"/>
            <a:chOff x="-5971525" y="3990475"/>
            <a:chExt cx="274925" cy="293025"/>
          </a:xfrm>
        </p:grpSpPr>
        <p:sp>
          <p:nvSpPr>
            <p:cNvPr id="15125" name="Google Shape;15125;p70"/>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70"/>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70"/>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70"/>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9" name="Google Shape;15129;p70"/>
          <p:cNvGrpSpPr/>
          <p:nvPr/>
        </p:nvGrpSpPr>
        <p:grpSpPr>
          <a:xfrm>
            <a:off x="4631558" y="1689798"/>
            <a:ext cx="420775" cy="418507"/>
            <a:chOff x="-4118225" y="3253275"/>
            <a:chExt cx="292225" cy="290650"/>
          </a:xfrm>
        </p:grpSpPr>
        <p:sp>
          <p:nvSpPr>
            <p:cNvPr id="15130" name="Google Shape;15130;p70"/>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70"/>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2" name="Google Shape;15132;p70"/>
          <p:cNvGrpSpPr/>
          <p:nvPr/>
        </p:nvGrpSpPr>
        <p:grpSpPr>
          <a:xfrm>
            <a:off x="4682008" y="2204922"/>
            <a:ext cx="319874" cy="420199"/>
            <a:chOff x="-4082800" y="3612425"/>
            <a:chExt cx="222150" cy="291825"/>
          </a:xfrm>
        </p:grpSpPr>
        <p:sp>
          <p:nvSpPr>
            <p:cNvPr id="15133" name="Google Shape;15133;p70"/>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70"/>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70"/>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6" name="Google Shape;15136;p70"/>
          <p:cNvGrpSpPr/>
          <p:nvPr/>
        </p:nvGrpSpPr>
        <p:grpSpPr>
          <a:xfrm>
            <a:off x="4643456" y="2769876"/>
            <a:ext cx="420775" cy="393561"/>
            <a:chOff x="-4118225" y="3990475"/>
            <a:chExt cx="292225" cy="273325"/>
          </a:xfrm>
        </p:grpSpPr>
        <p:sp>
          <p:nvSpPr>
            <p:cNvPr id="15137" name="Google Shape;15137;p70"/>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70"/>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70"/>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70"/>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1" name="Google Shape;15141;p70"/>
          <p:cNvGrpSpPr/>
          <p:nvPr/>
        </p:nvGrpSpPr>
        <p:grpSpPr>
          <a:xfrm>
            <a:off x="7354110" y="1688087"/>
            <a:ext cx="394713" cy="421927"/>
            <a:chOff x="-2312225" y="3238300"/>
            <a:chExt cx="274125" cy="293025"/>
          </a:xfrm>
        </p:grpSpPr>
        <p:sp>
          <p:nvSpPr>
            <p:cNvPr id="15142" name="Google Shape;15142;p70"/>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70"/>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4" name="Google Shape;15144;p70"/>
          <p:cNvGrpSpPr/>
          <p:nvPr/>
        </p:nvGrpSpPr>
        <p:grpSpPr>
          <a:xfrm>
            <a:off x="7341062" y="2153586"/>
            <a:ext cx="420811" cy="522864"/>
            <a:chOff x="-2310650" y="3525775"/>
            <a:chExt cx="292250" cy="363125"/>
          </a:xfrm>
        </p:grpSpPr>
        <p:sp>
          <p:nvSpPr>
            <p:cNvPr id="15145" name="Google Shape;15145;p70"/>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70"/>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70"/>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70"/>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9" name="Google Shape;15149;p70"/>
          <p:cNvGrpSpPr/>
          <p:nvPr/>
        </p:nvGrpSpPr>
        <p:grpSpPr>
          <a:xfrm>
            <a:off x="7351827" y="2756825"/>
            <a:ext cx="423079" cy="419659"/>
            <a:chOff x="-2310650" y="3958175"/>
            <a:chExt cx="293825" cy="291450"/>
          </a:xfrm>
        </p:grpSpPr>
        <p:sp>
          <p:nvSpPr>
            <p:cNvPr id="15150" name="Google Shape;15150;p70"/>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70"/>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2" name="Google Shape;15152;p70"/>
          <p:cNvGrpSpPr/>
          <p:nvPr/>
        </p:nvGrpSpPr>
        <p:grpSpPr>
          <a:xfrm>
            <a:off x="4718688" y="3308459"/>
            <a:ext cx="424159" cy="419659"/>
            <a:chOff x="-1182750" y="3962900"/>
            <a:chExt cx="294575" cy="291450"/>
          </a:xfrm>
        </p:grpSpPr>
        <p:sp>
          <p:nvSpPr>
            <p:cNvPr id="15153" name="Google Shape;15153;p70"/>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70"/>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70"/>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70"/>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70"/>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70"/>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70"/>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0" name="Google Shape;15160;p70"/>
          <p:cNvGrpSpPr/>
          <p:nvPr/>
        </p:nvGrpSpPr>
        <p:grpSpPr>
          <a:xfrm>
            <a:off x="2471824" y="1689223"/>
            <a:ext cx="424195" cy="419659"/>
            <a:chOff x="-5611575" y="3272950"/>
            <a:chExt cx="294600" cy="291450"/>
          </a:xfrm>
        </p:grpSpPr>
        <p:sp>
          <p:nvSpPr>
            <p:cNvPr id="15161" name="Google Shape;15161;p70"/>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70"/>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70"/>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70"/>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70"/>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6" name="Google Shape;15166;p70"/>
          <p:cNvGrpSpPr/>
          <p:nvPr/>
        </p:nvGrpSpPr>
        <p:grpSpPr>
          <a:xfrm>
            <a:off x="2471824" y="2205770"/>
            <a:ext cx="424195" cy="418507"/>
            <a:chOff x="-5613150" y="3632900"/>
            <a:chExt cx="294600" cy="290650"/>
          </a:xfrm>
        </p:grpSpPr>
        <p:sp>
          <p:nvSpPr>
            <p:cNvPr id="15167" name="Google Shape;15167;p70"/>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70"/>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9" name="Google Shape;15169;p70"/>
          <p:cNvGrpSpPr/>
          <p:nvPr/>
        </p:nvGrpSpPr>
        <p:grpSpPr>
          <a:xfrm>
            <a:off x="2483722" y="2756270"/>
            <a:ext cx="424195" cy="420775"/>
            <a:chOff x="-5613150" y="3991275"/>
            <a:chExt cx="294600" cy="292225"/>
          </a:xfrm>
        </p:grpSpPr>
        <p:sp>
          <p:nvSpPr>
            <p:cNvPr id="15170" name="Google Shape;15170;p70"/>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70"/>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70"/>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70"/>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70"/>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70"/>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70"/>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70"/>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70"/>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9" name="Google Shape;15179;p70"/>
          <p:cNvGrpSpPr/>
          <p:nvPr/>
        </p:nvGrpSpPr>
        <p:grpSpPr>
          <a:xfrm>
            <a:off x="5155210" y="1689438"/>
            <a:ext cx="434634" cy="419227"/>
            <a:chOff x="-3768700" y="3253275"/>
            <a:chExt cx="301850" cy="291150"/>
          </a:xfrm>
        </p:grpSpPr>
        <p:sp>
          <p:nvSpPr>
            <p:cNvPr id="15180" name="Google Shape;15180;p70"/>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70"/>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70"/>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3" name="Google Shape;15183;p70"/>
          <p:cNvGrpSpPr/>
          <p:nvPr/>
        </p:nvGrpSpPr>
        <p:grpSpPr>
          <a:xfrm>
            <a:off x="5159293" y="2217090"/>
            <a:ext cx="426462" cy="395865"/>
            <a:chOff x="-3808700" y="3628950"/>
            <a:chExt cx="296175" cy="274925"/>
          </a:xfrm>
        </p:grpSpPr>
        <p:sp>
          <p:nvSpPr>
            <p:cNvPr id="15184" name="Google Shape;15184;p70"/>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70"/>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70"/>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7" name="Google Shape;15187;p70"/>
          <p:cNvGrpSpPr/>
          <p:nvPr/>
        </p:nvGrpSpPr>
        <p:grpSpPr>
          <a:xfrm>
            <a:off x="5224504" y="2756412"/>
            <a:ext cx="419443" cy="420487"/>
            <a:chOff x="-3771675" y="3971775"/>
            <a:chExt cx="291300" cy="292025"/>
          </a:xfrm>
        </p:grpSpPr>
        <p:sp>
          <p:nvSpPr>
            <p:cNvPr id="15188" name="Google Shape;15188;p70"/>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70"/>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70"/>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70"/>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70"/>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3" name="Google Shape;15193;p70"/>
          <p:cNvGrpSpPr/>
          <p:nvPr/>
        </p:nvGrpSpPr>
        <p:grpSpPr>
          <a:xfrm>
            <a:off x="7885948" y="1716461"/>
            <a:ext cx="420271" cy="320774"/>
            <a:chOff x="-1951475" y="3273100"/>
            <a:chExt cx="291875" cy="222775"/>
          </a:xfrm>
        </p:grpSpPr>
        <p:sp>
          <p:nvSpPr>
            <p:cNvPr id="15194" name="Google Shape;15194;p70"/>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70"/>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70"/>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7" name="Google Shape;15197;p70"/>
          <p:cNvGrpSpPr/>
          <p:nvPr/>
        </p:nvGrpSpPr>
        <p:grpSpPr>
          <a:xfrm>
            <a:off x="7883429" y="2205191"/>
            <a:ext cx="425310" cy="419659"/>
            <a:chOff x="-1951475" y="3597450"/>
            <a:chExt cx="295375" cy="291450"/>
          </a:xfrm>
        </p:grpSpPr>
        <p:sp>
          <p:nvSpPr>
            <p:cNvPr id="15198" name="Google Shape;15198;p70"/>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70"/>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70"/>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70"/>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2" name="Google Shape;15202;p70"/>
          <p:cNvGrpSpPr/>
          <p:nvPr/>
        </p:nvGrpSpPr>
        <p:grpSpPr>
          <a:xfrm>
            <a:off x="7885680" y="2756825"/>
            <a:ext cx="444605" cy="419659"/>
            <a:chOff x="-1960150" y="3956600"/>
            <a:chExt cx="308775" cy="291450"/>
          </a:xfrm>
        </p:grpSpPr>
        <p:sp>
          <p:nvSpPr>
            <p:cNvPr id="15203" name="Google Shape;15203;p70"/>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70"/>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5" name="Google Shape;15205;p70"/>
          <p:cNvGrpSpPr/>
          <p:nvPr/>
        </p:nvGrpSpPr>
        <p:grpSpPr>
          <a:xfrm>
            <a:off x="1939718" y="3307636"/>
            <a:ext cx="420775" cy="420775"/>
            <a:chOff x="-804700" y="3226500"/>
            <a:chExt cx="292225" cy="292225"/>
          </a:xfrm>
        </p:grpSpPr>
        <p:sp>
          <p:nvSpPr>
            <p:cNvPr id="15206" name="Google Shape;15206;p70"/>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70"/>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70"/>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70"/>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70"/>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70"/>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70"/>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3" name="Google Shape;15213;p70"/>
          <p:cNvGrpSpPr/>
          <p:nvPr/>
        </p:nvGrpSpPr>
        <p:grpSpPr>
          <a:xfrm>
            <a:off x="3019809" y="1688647"/>
            <a:ext cx="420775" cy="420811"/>
            <a:chOff x="-5251625" y="3272950"/>
            <a:chExt cx="292225" cy="292250"/>
          </a:xfrm>
        </p:grpSpPr>
        <p:sp>
          <p:nvSpPr>
            <p:cNvPr id="15214" name="Google Shape;15214;p70"/>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70"/>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70"/>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7" name="Google Shape;15217;p70"/>
          <p:cNvGrpSpPr/>
          <p:nvPr/>
        </p:nvGrpSpPr>
        <p:grpSpPr>
          <a:xfrm>
            <a:off x="3016407" y="2204348"/>
            <a:ext cx="427578" cy="421351"/>
            <a:chOff x="-5254775" y="3631325"/>
            <a:chExt cx="296950" cy="292625"/>
          </a:xfrm>
        </p:grpSpPr>
        <p:sp>
          <p:nvSpPr>
            <p:cNvPr id="15218" name="Google Shape;15218;p70"/>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70"/>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70"/>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70"/>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70"/>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70"/>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70"/>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5" name="Google Shape;15225;p70"/>
          <p:cNvGrpSpPr/>
          <p:nvPr/>
        </p:nvGrpSpPr>
        <p:grpSpPr>
          <a:xfrm>
            <a:off x="3032265" y="2756270"/>
            <a:ext cx="419659" cy="420775"/>
            <a:chOff x="-5251625" y="3991275"/>
            <a:chExt cx="291450" cy="292225"/>
          </a:xfrm>
        </p:grpSpPr>
        <p:sp>
          <p:nvSpPr>
            <p:cNvPr id="15226" name="Google Shape;15226;p70"/>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70"/>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70"/>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70"/>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70"/>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1" name="Google Shape;15231;p70"/>
          <p:cNvGrpSpPr/>
          <p:nvPr/>
        </p:nvGrpSpPr>
        <p:grpSpPr>
          <a:xfrm>
            <a:off x="5772848" y="1689240"/>
            <a:ext cx="319874" cy="419623"/>
            <a:chOff x="-3365275" y="3253275"/>
            <a:chExt cx="222150" cy="291425"/>
          </a:xfrm>
        </p:grpSpPr>
        <p:sp>
          <p:nvSpPr>
            <p:cNvPr id="15232" name="Google Shape;15232;p70"/>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70"/>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4" name="Google Shape;15234;p70"/>
          <p:cNvGrpSpPr/>
          <p:nvPr/>
        </p:nvGrpSpPr>
        <p:grpSpPr>
          <a:xfrm>
            <a:off x="5746786" y="2204058"/>
            <a:ext cx="371998" cy="421927"/>
            <a:chOff x="-3383375" y="3611625"/>
            <a:chExt cx="258350" cy="293025"/>
          </a:xfrm>
        </p:grpSpPr>
        <p:sp>
          <p:nvSpPr>
            <p:cNvPr id="15235" name="Google Shape;15235;p70"/>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70"/>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7" name="Google Shape;15237;p70"/>
          <p:cNvGrpSpPr/>
          <p:nvPr/>
        </p:nvGrpSpPr>
        <p:grpSpPr>
          <a:xfrm>
            <a:off x="5809135" y="2756826"/>
            <a:ext cx="271097" cy="419659"/>
            <a:chOff x="-3347950" y="3971575"/>
            <a:chExt cx="188275" cy="291450"/>
          </a:xfrm>
        </p:grpSpPr>
        <p:sp>
          <p:nvSpPr>
            <p:cNvPr id="15238" name="Google Shape;15238;p70"/>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70"/>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70"/>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1" name="Google Shape;15241;p70"/>
          <p:cNvGrpSpPr/>
          <p:nvPr/>
        </p:nvGrpSpPr>
        <p:grpSpPr>
          <a:xfrm>
            <a:off x="858994" y="3307061"/>
            <a:ext cx="371998" cy="421927"/>
            <a:chOff x="-1575775" y="3238300"/>
            <a:chExt cx="258350" cy="293025"/>
          </a:xfrm>
        </p:grpSpPr>
        <p:sp>
          <p:nvSpPr>
            <p:cNvPr id="15242" name="Google Shape;15242;p70"/>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70"/>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70"/>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70"/>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70"/>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7" name="Google Shape;15247;p70"/>
          <p:cNvGrpSpPr/>
          <p:nvPr/>
        </p:nvGrpSpPr>
        <p:grpSpPr>
          <a:xfrm>
            <a:off x="2503892" y="3309051"/>
            <a:ext cx="423079" cy="424159"/>
            <a:chOff x="-1591550" y="3597475"/>
            <a:chExt cx="293825" cy="294575"/>
          </a:xfrm>
        </p:grpSpPr>
        <p:sp>
          <p:nvSpPr>
            <p:cNvPr id="15248" name="Google Shape;15248;p70"/>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70"/>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70"/>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1" name="Google Shape;15251;p70"/>
          <p:cNvGrpSpPr/>
          <p:nvPr/>
        </p:nvGrpSpPr>
        <p:grpSpPr>
          <a:xfrm>
            <a:off x="4153362" y="3318663"/>
            <a:ext cx="421927" cy="399248"/>
            <a:chOff x="-1592325" y="3957400"/>
            <a:chExt cx="293025" cy="277275"/>
          </a:xfrm>
        </p:grpSpPr>
        <p:sp>
          <p:nvSpPr>
            <p:cNvPr id="15252" name="Google Shape;15252;p70"/>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70"/>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70"/>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70"/>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6" name="Google Shape;15256;p70"/>
          <p:cNvGrpSpPr/>
          <p:nvPr/>
        </p:nvGrpSpPr>
        <p:grpSpPr>
          <a:xfrm>
            <a:off x="3640232" y="3310744"/>
            <a:ext cx="369730" cy="420775"/>
            <a:chOff x="-778700" y="3612425"/>
            <a:chExt cx="256775" cy="292225"/>
          </a:xfrm>
        </p:grpSpPr>
        <p:sp>
          <p:nvSpPr>
            <p:cNvPr id="15257" name="Google Shape;15257;p70"/>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70"/>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70"/>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70"/>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70"/>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70"/>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3" name="Google Shape;15263;p70"/>
          <p:cNvGrpSpPr/>
          <p:nvPr/>
        </p:nvGrpSpPr>
        <p:grpSpPr>
          <a:xfrm>
            <a:off x="6111733" y="3828305"/>
            <a:ext cx="340731" cy="387641"/>
            <a:chOff x="7728464" y="1561258"/>
            <a:chExt cx="349719" cy="397866"/>
          </a:xfrm>
        </p:grpSpPr>
        <p:sp>
          <p:nvSpPr>
            <p:cNvPr id="15264" name="Google Shape;15264;p70"/>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70"/>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6" name="Google Shape;15266;p70"/>
          <p:cNvGrpSpPr/>
          <p:nvPr/>
        </p:nvGrpSpPr>
        <p:grpSpPr>
          <a:xfrm>
            <a:off x="4034702" y="3828305"/>
            <a:ext cx="387681" cy="387641"/>
            <a:chOff x="5611350" y="1561258"/>
            <a:chExt cx="397907" cy="397866"/>
          </a:xfrm>
        </p:grpSpPr>
        <p:sp>
          <p:nvSpPr>
            <p:cNvPr id="15267" name="Google Shape;15267;p70"/>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70"/>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70"/>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70"/>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1" name="Google Shape;15271;p70"/>
          <p:cNvGrpSpPr/>
          <p:nvPr/>
        </p:nvGrpSpPr>
        <p:grpSpPr>
          <a:xfrm>
            <a:off x="4553987" y="3925571"/>
            <a:ext cx="387610" cy="193109"/>
            <a:chOff x="6140660" y="1661097"/>
            <a:chExt cx="397835" cy="198202"/>
          </a:xfrm>
        </p:grpSpPr>
        <p:sp>
          <p:nvSpPr>
            <p:cNvPr id="15272" name="Google Shape;15272;p70"/>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70"/>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70"/>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70"/>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6" name="Google Shape;15276;p70"/>
          <p:cNvGrpSpPr/>
          <p:nvPr/>
        </p:nvGrpSpPr>
        <p:grpSpPr>
          <a:xfrm>
            <a:off x="5073202" y="3828305"/>
            <a:ext cx="387681" cy="387641"/>
            <a:chOff x="6669907" y="1561258"/>
            <a:chExt cx="397907" cy="397866"/>
          </a:xfrm>
        </p:grpSpPr>
        <p:sp>
          <p:nvSpPr>
            <p:cNvPr id="15277" name="Google Shape;15277;p70"/>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70"/>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70"/>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70"/>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70"/>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2" name="Google Shape;15282;p70"/>
          <p:cNvGrpSpPr/>
          <p:nvPr/>
        </p:nvGrpSpPr>
        <p:grpSpPr>
          <a:xfrm>
            <a:off x="1958433" y="3885842"/>
            <a:ext cx="387681" cy="272572"/>
            <a:chOff x="3386036" y="1746339"/>
            <a:chExt cx="397907" cy="279762"/>
          </a:xfrm>
        </p:grpSpPr>
        <p:sp>
          <p:nvSpPr>
            <p:cNvPr id="15283" name="Google Shape;15283;p70"/>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70"/>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5" name="Google Shape;15285;p70"/>
          <p:cNvGrpSpPr/>
          <p:nvPr/>
        </p:nvGrpSpPr>
        <p:grpSpPr>
          <a:xfrm>
            <a:off x="2996130" y="3828288"/>
            <a:ext cx="387681" cy="387681"/>
            <a:chOff x="4417380" y="1687279"/>
            <a:chExt cx="397907" cy="397907"/>
          </a:xfrm>
        </p:grpSpPr>
        <p:sp>
          <p:nvSpPr>
            <p:cNvPr id="15286" name="Google Shape;15286;p70"/>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70"/>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8" name="Google Shape;15288;p70"/>
          <p:cNvGrpSpPr/>
          <p:nvPr/>
        </p:nvGrpSpPr>
        <p:grpSpPr>
          <a:xfrm>
            <a:off x="7942611" y="3308537"/>
            <a:ext cx="387661" cy="387661"/>
            <a:chOff x="2869999" y="1687279"/>
            <a:chExt cx="397887" cy="397887"/>
          </a:xfrm>
        </p:grpSpPr>
        <p:sp>
          <p:nvSpPr>
            <p:cNvPr id="15289" name="Google Shape;15289;p70"/>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70"/>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1" name="Google Shape;15291;p70"/>
          <p:cNvGrpSpPr/>
          <p:nvPr/>
        </p:nvGrpSpPr>
        <p:grpSpPr>
          <a:xfrm>
            <a:off x="2477718" y="3828664"/>
            <a:ext cx="386807" cy="386929"/>
            <a:chOff x="3902887" y="1687655"/>
            <a:chExt cx="397010" cy="397135"/>
          </a:xfrm>
        </p:grpSpPr>
        <p:sp>
          <p:nvSpPr>
            <p:cNvPr id="15292" name="Google Shape;15292;p70"/>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70"/>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4" name="Google Shape;15294;p70"/>
          <p:cNvGrpSpPr/>
          <p:nvPr/>
        </p:nvGrpSpPr>
        <p:grpSpPr>
          <a:xfrm>
            <a:off x="3515416" y="3828344"/>
            <a:ext cx="387681" cy="387681"/>
            <a:chOff x="4933458" y="1687279"/>
            <a:chExt cx="397907" cy="397907"/>
          </a:xfrm>
        </p:grpSpPr>
        <p:sp>
          <p:nvSpPr>
            <p:cNvPr id="15295" name="Google Shape;15295;p70"/>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70"/>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7" name="Google Shape;15297;p70"/>
          <p:cNvGrpSpPr/>
          <p:nvPr/>
        </p:nvGrpSpPr>
        <p:grpSpPr>
          <a:xfrm>
            <a:off x="5286246" y="3308537"/>
            <a:ext cx="387681" cy="387661"/>
            <a:chOff x="266768" y="1721375"/>
            <a:chExt cx="397907" cy="397887"/>
          </a:xfrm>
        </p:grpSpPr>
        <p:sp>
          <p:nvSpPr>
            <p:cNvPr id="15298" name="Google Shape;15298;p70"/>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70"/>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0" name="Google Shape;15300;p70"/>
          <p:cNvGrpSpPr/>
          <p:nvPr/>
        </p:nvGrpSpPr>
        <p:grpSpPr>
          <a:xfrm>
            <a:off x="7411672" y="3308924"/>
            <a:ext cx="387539" cy="386888"/>
            <a:chOff x="2408992" y="1722875"/>
            <a:chExt cx="397761" cy="397093"/>
          </a:xfrm>
        </p:grpSpPr>
        <p:sp>
          <p:nvSpPr>
            <p:cNvPr id="15301" name="Google Shape;15301;p70"/>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70"/>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3" name="Google Shape;15303;p70"/>
          <p:cNvGrpSpPr/>
          <p:nvPr/>
        </p:nvGrpSpPr>
        <p:grpSpPr>
          <a:xfrm>
            <a:off x="5592488" y="3828305"/>
            <a:ext cx="387641" cy="387641"/>
            <a:chOff x="7199196" y="1561258"/>
            <a:chExt cx="397866" cy="397866"/>
          </a:xfrm>
        </p:grpSpPr>
        <p:sp>
          <p:nvSpPr>
            <p:cNvPr id="15304" name="Google Shape;15304;p70"/>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70"/>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70"/>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07" name="Google Shape;15307;p70"/>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15308" name="Google Shape;15308;p70"/>
          <p:cNvGrpSpPr/>
          <p:nvPr/>
        </p:nvGrpSpPr>
        <p:grpSpPr>
          <a:xfrm>
            <a:off x="6348367" y="3308537"/>
            <a:ext cx="387661" cy="387661"/>
            <a:chOff x="1379798" y="1723250"/>
            <a:chExt cx="397887" cy="397887"/>
          </a:xfrm>
        </p:grpSpPr>
        <p:sp>
          <p:nvSpPr>
            <p:cNvPr id="15309" name="Google Shape;15309;p70"/>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70"/>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70"/>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70"/>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3" name="Google Shape;15313;p70"/>
          <p:cNvGrpSpPr/>
          <p:nvPr/>
        </p:nvGrpSpPr>
        <p:grpSpPr>
          <a:xfrm>
            <a:off x="5817327" y="3308537"/>
            <a:ext cx="387641" cy="387661"/>
            <a:chOff x="864491" y="1723250"/>
            <a:chExt cx="397866" cy="397887"/>
          </a:xfrm>
        </p:grpSpPr>
        <p:sp>
          <p:nvSpPr>
            <p:cNvPr id="15314" name="Google Shape;15314;p70"/>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70"/>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70"/>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17" name="Google Shape;15317;p70"/>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18" name="Google Shape;15318;p70"/>
          <p:cNvGrpSpPr/>
          <p:nvPr/>
        </p:nvGrpSpPr>
        <p:grpSpPr>
          <a:xfrm>
            <a:off x="6584154" y="3827060"/>
            <a:ext cx="388966" cy="388966"/>
            <a:chOff x="1190625" y="238125"/>
            <a:chExt cx="5235075" cy="5235075"/>
          </a:xfrm>
        </p:grpSpPr>
        <p:sp>
          <p:nvSpPr>
            <p:cNvPr id="15319" name="Google Shape;15319;p70"/>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70"/>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hlinkClick r:id="rId4"/>
              </a:rPr>
              <a:t>www.greatppt.com</a:t>
            </a:r>
            <a:endPar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endParaRP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Free Templates and Themes</a:t>
            </a: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Create beautiful presentations in minutes</a:t>
            </a:r>
            <a:endParaRPr kumimoji="0" lang="zh-CN" altLang="en-US"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805"/>
        <p:cNvGrpSpPr/>
        <p:nvPr/>
      </p:nvGrpSpPr>
      <p:grpSpPr>
        <a:xfrm>
          <a:off x="0" y="0"/>
          <a:ext cx="0" cy="0"/>
          <a:chOff x="0" y="0"/>
          <a:chExt cx="0" cy="0"/>
        </a:xfrm>
      </p:grpSpPr>
      <p:sp>
        <p:nvSpPr>
          <p:cNvPr id="1806" name="Google Shape;1806;p34"/>
          <p:cNvSpPr txBox="1">
            <a:spLocks noGrp="1"/>
          </p:cNvSpPr>
          <p:nvPr>
            <p:ph type="subTitle" idx="1"/>
          </p:nvPr>
        </p:nvSpPr>
        <p:spPr>
          <a:xfrm>
            <a:off x="2370894" y="2242963"/>
            <a:ext cx="4402200" cy="135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 The planet’s name has nothing to do with the liquid metal, since it was named after the Roman messenger god, Mercury</a:t>
            </a:r>
            <a:endParaRPr/>
          </a:p>
        </p:txBody>
      </p:sp>
      <p:sp>
        <p:nvSpPr>
          <p:cNvPr id="1807" name="Google Shape;1807;p34"/>
          <p:cNvSpPr txBox="1">
            <a:spLocks noGrp="1"/>
          </p:cNvSpPr>
          <p:nvPr>
            <p:ph type="title"/>
          </p:nvPr>
        </p:nvSpPr>
        <p:spPr>
          <a:xfrm>
            <a:off x="2370894" y="1547834"/>
            <a:ext cx="4402200" cy="695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i="1"/>
              <a:t>Introduction</a:t>
            </a:r>
            <a:endParaRPr i="1"/>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811"/>
        <p:cNvGrpSpPr/>
        <p:nvPr/>
      </p:nvGrpSpPr>
      <p:grpSpPr>
        <a:xfrm>
          <a:off x="0" y="0"/>
          <a:ext cx="0" cy="0"/>
          <a:chOff x="0" y="0"/>
          <a:chExt cx="0" cy="0"/>
        </a:xfrm>
      </p:grpSpPr>
      <p:sp>
        <p:nvSpPr>
          <p:cNvPr id="1812" name="Google Shape;1812;p35"/>
          <p:cNvSpPr txBox="1">
            <a:spLocks noGrp="1"/>
          </p:cNvSpPr>
          <p:nvPr>
            <p:ph type="title"/>
          </p:nvPr>
        </p:nvSpPr>
        <p:spPr>
          <a:xfrm>
            <a:off x="2169150" y="1307100"/>
            <a:ext cx="48279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i="1"/>
              <a:t>Awesome</a:t>
            </a:r>
            <a:r>
              <a:rPr lang="en"/>
              <a:t> </a:t>
            </a:r>
            <a:r>
              <a:rPr lang="en" sz="5000" b="1">
                <a:solidFill>
                  <a:schemeClr val="accent3"/>
                </a:solidFill>
                <a:latin typeface="Quicksand"/>
                <a:ea typeface="Quicksand"/>
                <a:cs typeface="Quicksand"/>
                <a:sym typeface="Quicksand"/>
              </a:rPr>
              <a:t>WORDS</a:t>
            </a:r>
            <a:endParaRPr sz="5000" b="1">
              <a:solidFill>
                <a:schemeClr val="accent3"/>
              </a:solidFill>
              <a:latin typeface="Quicksand"/>
              <a:ea typeface="Quicksand"/>
              <a:cs typeface="Quicksand"/>
              <a:sym typeface="Quicksand"/>
            </a:endParaRPr>
          </a:p>
        </p:txBody>
      </p:sp>
      <p:grpSp>
        <p:nvGrpSpPr>
          <p:cNvPr id="1813" name="Google Shape;1813;p35"/>
          <p:cNvGrpSpPr/>
          <p:nvPr/>
        </p:nvGrpSpPr>
        <p:grpSpPr>
          <a:xfrm>
            <a:off x="6211536" y="1128790"/>
            <a:ext cx="3263494" cy="4527083"/>
            <a:chOff x="5862218" y="616431"/>
            <a:chExt cx="3263494" cy="4527083"/>
          </a:xfrm>
        </p:grpSpPr>
        <p:sp>
          <p:nvSpPr>
            <p:cNvPr id="1814" name="Google Shape;1814;p35"/>
            <p:cNvSpPr/>
            <p:nvPr/>
          </p:nvSpPr>
          <p:spPr>
            <a:xfrm>
              <a:off x="6210601" y="3094305"/>
              <a:ext cx="791427" cy="700174"/>
            </a:xfrm>
            <a:custGeom>
              <a:avLst/>
              <a:gdLst/>
              <a:ahLst/>
              <a:cxnLst/>
              <a:rect l="l" t="t" r="r" b="b"/>
              <a:pathLst>
                <a:path w="8312" h="7354" extrusionOk="0">
                  <a:moveTo>
                    <a:pt x="2532" y="1"/>
                  </a:moveTo>
                  <a:cubicBezTo>
                    <a:pt x="2434" y="1"/>
                    <a:pt x="2321" y="57"/>
                    <a:pt x="2189" y="194"/>
                  </a:cubicBezTo>
                  <a:cubicBezTo>
                    <a:pt x="1727" y="669"/>
                    <a:pt x="1877" y="1593"/>
                    <a:pt x="2177" y="2131"/>
                  </a:cubicBezTo>
                  <a:cubicBezTo>
                    <a:pt x="1996" y="1957"/>
                    <a:pt x="1743" y="1841"/>
                    <a:pt x="1501" y="1841"/>
                  </a:cubicBezTo>
                  <a:cubicBezTo>
                    <a:pt x="1308" y="1841"/>
                    <a:pt x="1123" y="1915"/>
                    <a:pt x="990" y="2093"/>
                  </a:cubicBezTo>
                  <a:cubicBezTo>
                    <a:pt x="640" y="2568"/>
                    <a:pt x="1177" y="3105"/>
                    <a:pt x="1477" y="3505"/>
                  </a:cubicBezTo>
                  <a:cubicBezTo>
                    <a:pt x="1344" y="3476"/>
                    <a:pt x="1195" y="3442"/>
                    <a:pt x="1052" y="3442"/>
                  </a:cubicBezTo>
                  <a:cubicBezTo>
                    <a:pt x="887" y="3442"/>
                    <a:pt x="729" y="3488"/>
                    <a:pt x="615" y="3642"/>
                  </a:cubicBezTo>
                  <a:cubicBezTo>
                    <a:pt x="0" y="4394"/>
                    <a:pt x="1979" y="5384"/>
                    <a:pt x="2779" y="5384"/>
                  </a:cubicBezTo>
                  <a:cubicBezTo>
                    <a:pt x="2781" y="5384"/>
                    <a:pt x="2783" y="5384"/>
                    <a:pt x="2785" y="5384"/>
                  </a:cubicBezTo>
                  <a:lnTo>
                    <a:pt x="2785" y="5384"/>
                  </a:lnTo>
                  <a:cubicBezTo>
                    <a:pt x="2340" y="5524"/>
                    <a:pt x="2107" y="6132"/>
                    <a:pt x="2514" y="6429"/>
                  </a:cubicBezTo>
                  <a:cubicBezTo>
                    <a:pt x="2811" y="6638"/>
                    <a:pt x="3185" y="6721"/>
                    <a:pt x="3543" y="6721"/>
                  </a:cubicBezTo>
                  <a:cubicBezTo>
                    <a:pt x="3592" y="6721"/>
                    <a:pt x="3641" y="6719"/>
                    <a:pt x="3689" y="6716"/>
                  </a:cubicBezTo>
                  <a:cubicBezTo>
                    <a:pt x="3849" y="6704"/>
                    <a:pt x="4887" y="6557"/>
                    <a:pt x="4949" y="6458"/>
                  </a:cubicBezTo>
                  <a:lnTo>
                    <a:pt x="4949" y="6458"/>
                  </a:lnTo>
                  <a:cubicBezTo>
                    <a:pt x="4683" y="6992"/>
                    <a:pt x="4874" y="7353"/>
                    <a:pt x="5302" y="7353"/>
                  </a:cubicBezTo>
                  <a:cubicBezTo>
                    <a:pt x="5412" y="7353"/>
                    <a:pt x="5538" y="7330"/>
                    <a:pt x="5675" y="7278"/>
                  </a:cubicBezTo>
                  <a:cubicBezTo>
                    <a:pt x="6350" y="7029"/>
                    <a:pt x="7612" y="6641"/>
                    <a:pt x="7887" y="5892"/>
                  </a:cubicBezTo>
                  <a:cubicBezTo>
                    <a:pt x="7925" y="5842"/>
                    <a:pt x="7925" y="5817"/>
                    <a:pt x="7937" y="5779"/>
                  </a:cubicBezTo>
                  <a:cubicBezTo>
                    <a:pt x="8312" y="4717"/>
                    <a:pt x="8112" y="3705"/>
                    <a:pt x="7287" y="2918"/>
                  </a:cubicBezTo>
                  <a:cubicBezTo>
                    <a:pt x="5700" y="1418"/>
                    <a:pt x="4051" y="2131"/>
                    <a:pt x="3239" y="969"/>
                  </a:cubicBezTo>
                  <a:cubicBezTo>
                    <a:pt x="3044" y="705"/>
                    <a:pt x="2879" y="1"/>
                    <a:pt x="25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5"/>
            <p:cNvSpPr/>
            <p:nvPr/>
          </p:nvSpPr>
          <p:spPr>
            <a:xfrm>
              <a:off x="6210601" y="3094305"/>
              <a:ext cx="791427" cy="700174"/>
            </a:xfrm>
            <a:custGeom>
              <a:avLst/>
              <a:gdLst/>
              <a:ahLst/>
              <a:cxnLst/>
              <a:rect l="l" t="t" r="r" b="b"/>
              <a:pathLst>
                <a:path w="8312" h="7354" extrusionOk="0">
                  <a:moveTo>
                    <a:pt x="2532" y="1"/>
                  </a:moveTo>
                  <a:cubicBezTo>
                    <a:pt x="2434" y="1"/>
                    <a:pt x="2321" y="57"/>
                    <a:pt x="2189" y="194"/>
                  </a:cubicBezTo>
                  <a:cubicBezTo>
                    <a:pt x="1727" y="669"/>
                    <a:pt x="1877" y="1593"/>
                    <a:pt x="2177" y="2131"/>
                  </a:cubicBezTo>
                  <a:cubicBezTo>
                    <a:pt x="1996" y="1957"/>
                    <a:pt x="1743" y="1841"/>
                    <a:pt x="1501" y="1841"/>
                  </a:cubicBezTo>
                  <a:cubicBezTo>
                    <a:pt x="1308" y="1841"/>
                    <a:pt x="1123" y="1915"/>
                    <a:pt x="990" y="2093"/>
                  </a:cubicBezTo>
                  <a:cubicBezTo>
                    <a:pt x="640" y="2568"/>
                    <a:pt x="1177" y="3105"/>
                    <a:pt x="1477" y="3505"/>
                  </a:cubicBezTo>
                  <a:cubicBezTo>
                    <a:pt x="1344" y="3476"/>
                    <a:pt x="1195" y="3442"/>
                    <a:pt x="1052" y="3442"/>
                  </a:cubicBezTo>
                  <a:cubicBezTo>
                    <a:pt x="887" y="3442"/>
                    <a:pt x="729" y="3488"/>
                    <a:pt x="615" y="3642"/>
                  </a:cubicBezTo>
                  <a:cubicBezTo>
                    <a:pt x="0" y="4394"/>
                    <a:pt x="1979" y="5384"/>
                    <a:pt x="2779" y="5384"/>
                  </a:cubicBezTo>
                  <a:cubicBezTo>
                    <a:pt x="2781" y="5384"/>
                    <a:pt x="2783" y="5384"/>
                    <a:pt x="2785" y="5384"/>
                  </a:cubicBezTo>
                  <a:lnTo>
                    <a:pt x="2785" y="5384"/>
                  </a:lnTo>
                  <a:cubicBezTo>
                    <a:pt x="2340" y="5524"/>
                    <a:pt x="2107" y="6132"/>
                    <a:pt x="2514" y="6429"/>
                  </a:cubicBezTo>
                  <a:cubicBezTo>
                    <a:pt x="2811" y="6638"/>
                    <a:pt x="3185" y="6721"/>
                    <a:pt x="3543" y="6721"/>
                  </a:cubicBezTo>
                  <a:cubicBezTo>
                    <a:pt x="3592" y="6721"/>
                    <a:pt x="3641" y="6719"/>
                    <a:pt x="3689" y="6716"/>
                  </a:cubicBezTo>
                  <a:cubicBezTo>
                    <a:pt x="3849" y="6704"/>
                    <a:pt x="4887" y="6557"/>
                    <a:pt x="4949" y="6458"/>
                  </a:cubicBezTo>
                  <a:lnTo>
                    <a:pt x="4949" y="6458"/>
                  </a:lnTo>
                  <a:cubicBezTo>
                    <a:pt x="4683" y="6992"/>
                    <a:pt x="4874" y="7353"/>
                    <a:pt x="5302" y="7353"/>
                  </a:cubicBezTo>
                  <a:cubicBezTo>
                    <a:pt x="5412" y="7353"/>
                    <a:pt x="5538" y="7330"/>
                    <a:pt x="5675" y="7278"/>
                  </a:cubicBezTo>
                  <a:cubicBezTo>
                    <a:pt x="6350" y="7029"/>
                    <a:pt x="7612" y="6641"/>
                    <a:pt x="7887" y="5892"/>
                  </a:cubicBezTo>
                  <a:cubicBezTo>
                    <a:pt x="7925" y="5842"/>
                    <a:pt x="7925" y="5817"/>
                    <a:pt x="7937" y="5779"/>
                  </a:cubicBezTo>
                  <a:cubicBezTo>
                    <a:pt x="8312" y="4717"/>
                    <a:pt x="8112" y="3705"/>
                    <a:pt x="7287" y="2918"/>
                  </a:cubicBezTo>
                  <a:cubicBezTo>
                    <a:pt x="5700" y="1418"/>
                    <a:pt x="4051" y="2131"/>
                    <a:pt x="3239" y="969"/>
                  </a:cubicBezTo>
                  <a:cubicBezTo>
                    <a:pt x="3044" y="705"/>
                    <a:pt x="2879" y="1"/>
                    <a:pt x="2532" y="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5"/>
            <p:cNvSpPr/>
            <p:nvPr/>
          </p:nvSpPr>
          <p:spPr>
            <a:xfrm>
              <a:off x="6210791" y="3268541"/>
              <a:ext cx="784096" cy="541364"/>
            </a:xfrm>
            <a:custGeom>
              <a:avLst/>
              <a:gdLst/>
              <a:ahLst/>
              <a:cxnLst/>
              <a:rect l="l" t="t" r="r" b="b"/>
              <a:pathLst>
                <a:path w="8235" h="5686" extrusionOk="0">
                  <a:moveTo>
                    <a:pt x="4974" y="4611"/>
                  </a:moveTo>
                  <a:cubicBezTo>
                    <a:pt x="4911" y="4711"/>
                    <a:pt x="3862" y="4861"/>
                    <a:pt x="3699" y="4874"/>
                  </a:cubicBezTo>
                  <a:cubicBezTo>
                    <a:pt x="3312" y="4899"/>
                    <a:pt x="2875" y="4824"/>
                    <a:pt x="2537" y="4586"/>
                  </a:cubicBezTo>
                  <a:cubicBezTo>
                    <a:pt x="2112" y="4299"/>
                    <a:pt x="2350" y="3687"/>
                    <a:pt x="2800" y="3549"/>
                  </a:cubicBezTo>
                  <a:cubicBezTo>
                    <a:pt x="2000" y="3562"/>
                    <a:pt x="1" y="2562"/>
                    <a:pt x="613" y="1812"/>
                  </a:cubicBezTo>
                  <a:cubicBezTo>
                    <a:pt x="826" y="1550"/>
                    <a:pt x="1188" y="1600"/>
                    <a:pt x="1463" y="1675"/>
                  </a:cubicBezTo>
                  <a:cubicBezTo>
                    <a:pt x="1188" y="1275"/>
                    <a:pt x="663" y="738"/>
                    <a:pt x="988" y="263"/>
                  </a:cubicBezTo>
                  <a:cubicBezTo>
                    <a:pt x="1125" y="63"/>
                    <a:pt x="1325" y="1"/>
                    <a:pt x="1550" y="13"/>
                  </a:cubicBezTo>
                  <a:cubicBezTo>
                    <a:pt x="1463" y="38"/>
                    <a:pt x="1413" y="76"/>
                    <a:pt x="1413" y="76"/>
                  </a:cubicBezTo>
                  <a:cubicBezTo>
                    <a:pt x="801" y="850"/>
                    <a:pt x="2013" y="1600"/>
                    <a:pt x="2013" y="1600"/>
                  </a:cubicBezTo>
                  <a:cubicBezTo>
                    <a:pt x="2013" y="1600"/>
                    <a:pt x="676" y="1738"/>
                    <a:pt x="1138" y="2387"/>
                  </a:cubicBezTo>
                  <a:cubicBezTo>
                    <a:pt x="1613" y="3037"/>
                    <a:pt x="3112" y="3312"/>
                    <a:pt x="3112" y="3312"/>
                  </a:cubicBezTo>
                  <a:cubicBezTo>
                    <a:pt x="3112" y="3312"/>
                    <a:pt x="2575" y="3637"/>
                    <a:pt x="3075" y="3974"/>
                  </a:cubicBezTo>
                  <a:cubicBezTo>
                    <a:pt x="3599" y="4324"/>
                    <a:pt x="4774" y="3949"/>
                    <a:pt x="4774" y="3949"/>
                  </a:cubicBezTo>
                  <a:cubicBezTo>
                    <a:pt x="3962" y="3624"/>
                    <a:pt x="3212" y="2762"/>
                    <a:pt x="3324" y="2262"/>
                  </a:cubicBezTo>
                  <a:cubicBezTo>
                    <a:pt x="3437" y="1762"/>
                    <a:pt x="3949" y="1837"/>
                    <a:pt x="3949" y="1837"/>
                  </a:cubicBezTo>
                  <a:cubicBezTo>
                    <a:pt x="3949" y="1837"/>
                    <a:pt x="3699" y="1525"/>
                    <a:pt x="3687" y="1038"/>
                  </a:cubicBezTo>
                  <a:cubicBezTo>
                    <a:pt x="3674" y="575"/>
                    <a:pt x="4362" y="575"/>
                    <a:pt x="4362" y="575"/>
                  </a:cubicBezTo>
                  <a:cubicBezTo>
                    <a:pt x="4362" y="575"/>
                    <a:pt x="3862" y="838"/>
                    <a:pt x="4074" y="1413"/>
                  </a:cubicBezTo>
                  <a:cubicBezTo>
                    <a:pt x="4299" y="2000"/>
                    <a:pt x="4999" y="2037"/>
                    <a:pt x="4999" y="2037"/>
                  </a:cubicBezTo>
                  <a:cubicBezTo>
                    <a:pt x="4999" y="2037"/>
                    <a:pt x="4124" y="2150"/>
                    <a:pt x="4461" y="2725"/>
                  </a:cubicBezTo>
                  <a:cubicBezTo>
                    <a:pt x="4811" y="3312"/>
                    <a:pt x="6123" y="3587"/>
                    <a:pt x="7235" y="2837"/>
                  </a:cubicBezTo>
                  <a:cubicBezTo>
                    <a:pt x="7735" y="2500"/>
                    <a:pt x="7823" y="2062"/>
                    <a:pt x="7773" y="1700"/>
                  </a:cubicBezTo>
                  <a:cubicBezTo>
                    <a:pt x="8185" y="2375"/>
                    <a:pt x="8235" y="3149"/>
                    <a:pt x="7948" y="3962"/>
                  </a:cubicBezTo>
                  <a:cubicBezTo>
                    <a:pt x="7935" y="3999"/>
                    <a:pt x="7935" y="4024"/>
                    <a:pt x="7923" y="4062"/>
                  </a:cubicBezTo>
                  <a:cubicBezTo>
                    <a:pt x="7635" y="4786"/>
                    <a:pt x="6373" y="5199"/>
                    <a:pt x="5698" y="5448"/>
                  </a:cubicBezTo>
                  <a:cubicBezTo>
                    <a:pt x="5011" y="5686"/>
                    <a:pt x="4611" y="5299"/>
                    <a:pt x="4974" y="461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5"/>
            <p:cNvSpPr/>
            <p:nvPr/>
          </p:nvSpPr>
          <p:spPr>
            <a:xfrm>
              <a:off x="6580787" y="3268541"/>
              <a:ext cx="266602" cy="408737"/>
            </a:xfrm>
            <a:custGeom>
              <a:avLst/>
              <a:gdLst/>
              <a:ahLst/>
              <a:cxnLst/>
              <a:rect l="l" t="t" r="r" b="b"/>
              <a:pathLst>
                <a:path w="2800" h="4293" extrusionOk="0">
                  <a:moveTo>
                    <a:pt x="501" y="1"/>
                  </a:moveTo>
                  <a:cubicBezTo>
                    <a:pt x="488" y="1"/>
                    <a:pt x="463" y="1"/>
                    <a:pt x="426" y="13"/>
                  </a:cubicBezTo>
                  <a:cubicBezTo>
                    <a:pt x="413" y="13"/>
                    <a:pt x="401" y="26"/>
                    <a:pt x="376" y="26"/>
                  </a:cubicBezTo>
                  <a:cubicBezTo>
                    <a:pt x="363" y="51"/>
                    <a:pt x="351" y="51"/>
                    <a:pt x="338" y="63"/>
                  </a:cubicBezTo>
                  <a:cubicBezTo>
                    <a:pt x="313" y="76"/>
                    <a:pt x="301" y="88"/>
                    <a:pt x="288" y="126"/>
                  </a:cubicBezTo>
                  <a:lnTo>
                    <a:pt x="288" y="201"/>
                  </a:lnTo>
                  <a:cubicBezTo>
                    <a:pt x="301" y="263"/>
                    <a:pt x="338" y="313"/>
                    <a:pt x="376" y="363"/>
                  </a:cubicBezTo>
                  <a:cubicBezTo>
                    <a:pt x="433" y="420"/>
                    <a:pt x="506" y="483"/>
                    <a:pt x="589" y="541"/>
                  </a:cubicBezTo>
                  <a:lnTo>
                    <a:pt x="589" y="541"/>
                  </a:lnTo>
                  <a:cubicBezTo>
                    <a:pt x="579" y="540"/>
                    <a:pt x="569" y="540"/>
                    <a:pt x="559" y="540"/>
                  </a:cubicBezTo>
                  <a:cubicBezTo>
                    <a:pt x="531" y="540"/>
                    <a:pt x="503" y="543"/>
                    <a:pt x="476" y="551"/>
                  </a:cubicBezTo>
                  <a:cubicBezTo>
                    <a:pt x="376" y="563"/>
                    <a:pt x="276" y="588"/>
                    <a:pt x="188" y="688"/>
                  </a:cubicBezTo>
                  <a:cubicBezTo>
                    <a:pt x="113" y="763"/>
                    <a:pt x="88" y="888"/>
                    <a:pt x="63" y="1000"/>
                  </a:cubicBezTo>
                  <a:cubicBezTo>
                    <a:pt x="51" y="1113"/>
                    <a:pt x="63" y="1213"/>
                    <a:pt x="101" y="1325"/>
                  </a:cubicBezTo>
                  <a:cubicBezTo>
                    <a:pt x="151" y="1550"/>
                    <a:pt x="276" y="1738"/>
                    <a:pt x="388" y="1862"/>
                  </a:cubicBezTo>
                  <a:cubicBezTo>
                    <a:pt x="432" y="1903"/>
                    <a:pt x="476" y="1937"/>
                    <a:pt x="520" y="1965"/>
                  </a:cubicBezTo>
                  <a:lnTo>
                    <a:pt x="520" y="1965"/>
                  </a:lnTo>
                  <a:cubicBezTo>
                    <a:pt x="468" y="1975"/>
                    <a:pt x="420" y="1986"/>
                    <a:pt x="376" y="2000"/>
                  </a:cubicBezTo>
                  <a:cubicBezTo>
                    <a:pt x="251" y="2025"/>
                    <a:pt x="163" y="2087"/>
                    <a:pt x="113" y="2150"/>
                  </a:cubicBezTo>
                  <a:cubicBezTo>
                    <a:pt x="88" y="2187"/>
                    <a:pt x="63" y="2212"/>
                    <a:pt x="51" y="2225"/>
                  </a:cubicBezTo>
                  <a:cubicBezTo>
                    <a:pt x="38" y="2262"/>
                    <a:pt x="26" y="2275"/>
                    <a:pt x="26" y="2287"/>
                  </a:cubicBezTo>
                  <a:cubicBezTo>
                    <a:pt x="1" y="2325"/>
                    <a:pt x="1" y="2337"/>
                    <a:pt x="1" y="2337"/>
                  </a:cubicBezTo>
                  <a:lnTo>
                    <a:pt x="1" y="2400"/>
                  </a:lnTo>
                  <a:cubicBezTo>
                    <a:pt x="1" y="2450"/>
                    <a:pt x="1" y="2512"/>
                    <a:pt x="38" y="2575"/>
                  </a:cubicBezTo>
                  <a:cubicBezTo>
                    <a:pt x="88" y="2712"/>
                    <a:pt x="188" y="2887"/>
                    <a:pt x="351" y="3037"/>
                  </a:cubicBezTo>
                  <a:cubicBezTo>
                    <a:pt x="501" y="3199"/>
                    <a:pt x="713" y="3349"/>
                    <a:pt x="938" y="3474"/>
                  </a:cubicBezTo>
                  <a:cubicBezTo>
                    <a:pt x="1063" y="3537"/>
                    <a:pt x="1188" y="3587"/>
                    <a:pt x="1313" y="3637"/>
                  </a:cubicBezTo>
                  <a:cubicBezTo>
                    <a:pt x="1376" y="3649"/>
                    <a:pt x="1447" y="3662"/>
                    <a:pt x="1518" y="3668"/>
                  </a:cubicBezTo>
                  <a:lnTo>
                    <a:pt x="1518" y="3668"/>
                  </a:lnTo>
                  <a:cubicBezTo>
                    <a:pt x="1470" y="3716"/>
                    <a:pt x="1413" y="3766"/>
                    <a:pt x="1413" y="3849"/>
                  </a:cubicBezTo>
                  <a:cubicBezTo>
                    <a:pt x="1413" y="3937"/>
                    <a:pt x="1475" y="3999"/>
                    <a:pt x="1525" y="4024"/>
                  </a:cubicBezTo>
                  <a:cubicBezTo>
                    <a:pt x="1563" y="4074"/>
                    <a:pt x="1613" y="4087"/>
                    <a:pt x="1675" y="4124"/>
                  </a:cubicBezTo>
                  <a:cubicBezTo>
                    <a:pt x="1875" y="4211"/>
                    <a:pt x="2087" y="4261"/>
                    <a:pt x="2250" y="4274"/>
                  </a:cubicBezTo>
                  <a:cubicBezTo>
                    <a:pt x="2337" y="4286"/>
                    <a:pt x="2415" y="4293"/>
                    <a:pt x="2484" y="4293"/>
                  </a:cubicBezTo>
                  <a:cubicBezTo>
                    <a:pt x="2553" y="4293"/>
                    <a:pt x="2612" y="4286"/>
                    <a:pt x="2662" y="4274"/>
                  </a:cubicBezTo>
                  <a:cubicBezTo>
                    <a:pt x="2750" y="4261"/>
                    <a:pt x="2800" y="4236"/>
                    <a:pt x="2800" y="4236"/>
                  </a:cubicBezTo>
                  <a:lnTo>
                    <a:pt x="2800" y="4236"/>
                  </a:lnTo>
                  <a:cubicBezTo>
                    <a:pt x="2800" y="4236"/>
                    <a:pt x="2750" y="4249"/>
                    <a:pt x="2662" y="4249"/>
                  </a:cubicBezTo>
                  <a:cubicBezTo>
                    <a:pt x="2562" y="4249"/>
                    <a:pt x="2437" y="4249"/>
                    <a:pt x="2275" y="4211"/>
                  </a:cubicBezTo>
                  <a:cubicBezTo>
                    <a:pt x="2112" y="4186"/>
                    <a:pt x="1912" y="4137"/>
                    <a:pt x="1725" y="4049"/>
                  </a:cubicBezTo>
                  <a:cubicBezTo>
                    <a:pt x="1675" y="4012"/>
                    <a:pt x="1625" y="3999"/>
                    <a:pt x="1588" y="3949"/>
                  </a:cubicBezTo>
                  <a:cubicBezTo>
                    <a:pt x="1538" y="3924"/>
                    <a:pt x="1500" y="3874"/>
                    <a:pt x="1500" y="3837"/>
                  </a:cubicBezTo>
                  <a:cubicBezTo>
                    <a:pt x="1500" y="3787"/>
                    <a:pt x="1538" y="3762"/>
                    <a:pt x="1588" y="3737"/>
                  </a:cubicBezTo>
                  <a:cubicBezTo>
                    <a:pt x="1617" y="3708"/>
                    <a:pt x="1653" y="3686"/>
                    <a:pt x="1698" y="3666"/>
                  </a:cubicBezTo>
                  <a:lnTo>
                    <a:pt x="1698" y="3666"/>
                  </a:lnTo>
                  <a:cubicBezTo>
                    <a:pt x="1707" y="3665"/>
                    <a:pt x="1716" y="3663"/>
                    <a:pt x="1725" y="3662"/>
                  </a:cubicBezTo>
                  <a:cubicBezTo>
                    <a:pt x="1724" y="3660"/>
                    <a:pt x="1723" y="3658"/>
                    <a:pt x="1722" y="3655"/>
                  </a:cubicBezTo>
                  <a:lnTo>
                    <a:pt x="1722" y="3655"/>
                  </a:lnTo>
                  <a:cubicBezTo>
                    <a:pt x="1727" y="3653"/>
                    <a:pt x="1732" y="3651"/>
                    <a:pt x="1737" y="3649"/>
                  </a:cubicBezTo>
                  <a:lnTo>
                    <a:pt x="2025" y="3524"/>
                  </a:lnTo>
                  <a:lnTo>
                    <a:pt x="1713" y="3574"/>
                  </a:lnTo>
                  <a:cubicBezTo>
                    <a:pt x="1705" y="3575"/>
                    <a:pt x="1697" y="3577"/>
                    <a:pt x="1690" y="3577"/>
                  </a:cubicBezTo>
                  <a:lnTo>
                    <a:pt x="1690" y="3577"/>
                  </a:lnTo>
                  <a:cubicBezTo>
                    <a:pt x="1689" y="3576"/>
                    <a:pt x="1688" y="3575"/>
                    <a:pt x="1688" y="3574"/>
                  </a:cubicBezTo>
                  <a:cubicBezTo>
                    <a:pt x="1684" y="3576"/>
                    <a:pt x="1680" y="3577"/>
                    <a:pt x="1676" y="3579"/>
                  </a:cubicBezTo>
                  <a:lnTo>
                    <a:pt x="1676" y="3579"/>
                  </a:lnTo>
                  <a:cubicBezTo>
                    <a:pt x="1654" y="3581"/>
                    <a:pt x="1631" y="3582"/>
                    <a:pt x="1609" y="3582"/>
                  </a:cubicBezTo>
                  <a:cubicBezTo>
                    <a:pt x="1403" y="3582"/>
                    <a:pt x="1193" y="3494"/>
                    <a:pt x="1000" y="3387"/>
                  </a:cubicBezTo>
                  <a:cubicBezTo>
                    <a:pt x="788" y="3262"/>
                    <a:pt x="588" y="3112"/>
                    <a:pt x="438" y="2962"/>
                  </a:cubicBezTo>
                  <a:cubicBezTo>
                    <a:pt x="301" y="2812"/>
                    <a:pt x="188" y="2650"/>
                    <a:pt x="163" y="2550"/>
                  </a:cubicBezTo>
                  <a:cubicBezTo>
                    <a:pt x="151" y="2487"/>
                    <a:pt x="151" y="2450"/>
                    <a:pt x="151" y="2425"/>
                  </a:cubicBezTo>
                  <a:lnTo>
                    <a:pt x="151" y="2375"/>
                  </a:lnTo>
                  <a:cubicBezTo>
                    <a:pt x="151" y="2375"/>
                    <a:pt x="151" y="2325"/>
                    <a:pt x="213" y="2250"/>
                  </a:cubicBezTo>
                  <a:cubicBezTo>
                    <a:pt x="251" y="2212"/>
                    <a:pt x="313" y="2175"/>
                    <a:pt x="413" y="2137"/>
                  </a:cubicBezTo>
                  <a:cubicBezTo>
                    <a:pt x="547" y="2102"/>
                    <a:pt x="676" y="2091"/>
                    <a:pt x="806" y="2074"/>
                  </a:cubicBezTo>
                  <a:lnTo>
                    <a:pt x="806" y="2074"/>
                  </a:lnTo>
                  <a:cubicBezTo>
                    <a:pt x="808" y="2074"/>
                    <a:pt x="811" y="2075"/>
                    <a:pt x="813" y="2075"/>
                  </a:cubicBezTo>
                  <a:cubicBezTo>
                    <a:pt x="813" y="2074"/>
                    <a:pt x="813" y="2074"/>
                    <a:pt x="813" y="2073"/>
                  </a:cubicBezTo>
                  <a:lnTo>
                    <a:pt x="813" y="2073"/>
                  </a:lnTo>
                  <a:cubicBezTo>
                    <a:pt x="912" y="2061"/>
                    <a:pt x="1011" y="2044"/>
                    <a:pt x="1113" y="2012"/>
                  </a:cubicBezTo>
                  <a:cubicBezTo>
                    <a:pt x="1016" y="1992"/>
                    <a:pt x="924" y="1976"/>
                    <a:pt x="836" y="1952"/>
                  </a:cubicBezTo>
                  <a:lnTo>
                    <a:pt x="836" y="1952"/>
                  </a:lnTo>
                  <a:cubicBezTo>
                    <a:pt x="837" y="1947"/>
                    <a:pt x="838" y="1942"/>
                    <a:pt x="838" y="1937"/>
                  </a:cubicBezTo>
                  <a:cubicBezTo>
                    <a:pt x="821" y="1937"/>
                    <a:pt x="804" y="1938"/>
                    <a:pt x="787" y="1938"/>
                  </a:cubicBezTo>
                  <a:lnTo>
                    <a:pt x="787" y="1938"/>
                  </a:lnTo>
                  <a:cubicBezTo>
                    <a:pt x="677" y="1904"/>
                    <a:pt x="573" y="1853"/>
                    <a:pt x="476" y="1762"/>
                  </a:cubicBezTo>
                  <a:cubicBezTo>
                    <a:pt x="351" y="1650"/>
                    <a:pt x="238" y="1475"/>
                    <a:pt x="188" y="1288"/>
                  </a:cubicBezTo>
                  <a:cubicBezTo>
                    <a:pt x="138" y="1113"/>
                    <a:pt x="126" y="888"/>
                    <a:pt x="251" y="750"/>
                  </a:cubicBezTo>
                  <a:cubicBezTo>
                    <a:pt x="313" y="688"/>
                    <a:pt x="388" y="638"/>
                    <a:pt x="476" y="638"/>
                  </a:cubicBezTo>
                  <a:cubicBezTo>
                    <a:pt x="497" y="634"/>
                    <a:pt x="521" y="633"/>
                    <a:pt x="544" y="633"/>
                  </a:cubicBezTo>
                  <a:cubicBezTo>
                    <a:pt x="600" y="633"/>
                    <a:pt x="656" y="642"/>
                    <a:pt x="700" y="650"/>
                  </a:cubicBezTo>
                  <a:lnTo>
                    <a:pt x="938" y="688"/>
                  </a:lnTo>
                  <a:lnTo>
                    <a:pt x="738" y="588"/>
                  </a:lnTo>
                  <a:cubicBezTo>
                    <a:pt x="737" y="588"/>
                    <a:pt x="736" y="587"/>
                    <a:pt x="735" y="587"/>
                  </a:cubicBezTo>
                  <a:lnTo>
                    <a:pt x="735" y="587"/>
                  </a:lnTo>
                  <a:cubicBezTo>
                    <a:pt x="737" y="579"/>
                    <a:pt x="738" y="570"/>
                    <a:pt x="738" y="563"/>
                  </a:cubicBezTo>
                  <a:cubicBezTo>
                    <a:pt x="715" y="559"/>
                    <a:pt x="689" y="554"/>
                    <a:pt x="662" y="550"/>
                  </a:cubicBezTo>
                  <a:lnTo>
                    <a:pt x="662" y="550"/>
                  </a:lnTo>
                  <a:cubicBezTo>
                    <a:pt x="558" y="492"/>
                    <a:pt x="469" y="419"/>
                    <a:pt x="388" y="338"/>
                  </a:cubicBezTo>
                  <a:cubicBezTo>
                    <a:pt x="313" y="263"/>
                    <a:pt x="263" y="138"/>
                    <a:pt x="326" y="88"/>
                  </a:cubicBezTo>
                  <a:cubicBezTo>
                    <a:pt x="388" y="38"/>
                    <a:pt x="451" y="26"/>
                    <a:pt x="488" y="13"/>
                  </a:cubicBezTo>
                  <a:cubicBezTo>
                    <a:pt x="538" y="13"/>
                    <a:pt x="563" y="13"/>
                    <a:pt x="563" y="1"/>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5"/>
            <p:cNvSpPr/>
            <p:nvPr/>
          </p:nvSpPr>
          <p:spPr>
            <a:xfrm>
              <a:off x="6714084" y="3306245"/>
              <a:ext cx="107117" cy="42749"/>
            </a:xfrm>
            <a:custGeom>
              <a:avLst/>
              <a:gdLst/>
              <a:ahLst/>
              <a:cxnLst/>
              <a:rect l="l" t="t" r="r" b="b"/>
              <a:pathLst>
                <a:path w="1125" h="449" extrusionOk="0">
                  <a:moveTo>
                    <a:pt x="104" y="0"/>
                  </a:moveTo>
                  <a:cubicBezTo>
                    <a:pt x="44" y="0"/>
                    <a:pt x="0" y="16"/>
                    <a:pt x="0" y="55"/>
                  </a:cubicBezTo>
                  <a:cubicBezTo>
                    <a:pt x="0" y="105"/>
                    <a:pt x="63" y="155"/>
                    <a:pt x="150" y="167"/>
                  </a:cubicBezTo>
                  <a:cubicBezTo>
                    <a:pt x="174" y="170"/>
                    <a:pt x="196" y="172"/>
                    <a:pt x="216" y="172"/>
                  </a:cubicBezTo>
                  <a:cubicBezTo>
                    <a:pt x="281" y="172"/>
                    <a:pt x="325" y="155"/>
                    <a:pt x="325" y="117"/>
                  </a:cubicBezTo>
                  <a:cubicBezTo>
                    <a:pt x="325" y="67"/>
                    <a:pt x="263" y="30"/>
                    <a:pt x="163" y="5"/>
                  </a:cubicBezTo>
                  <a:cubicBezTo>
                    <a:pt x="142" y="2"/>
                    <a:pt x="122" y="0"/>
                    <a:pt x="104" y="0"/>
                  </a:cubicBezTo>
                  <a:close/>
                  <a:moveTo>
                    <a:pt x="645" y="72"/>
                  </a:moveTo>
                  <a:cubicBezTo>
                    <a:pt x="586" y="72"/>
                    <a:pt x="543" y="87"/>
                    <a:pt x="525" y="117"/>
                  </a:cubicBezTo>
                  <a:cubicBezTo>
                    <a:pt x="475" y="179"/>
                    <a:pt x="575" y="304"/>
                    <a:pt x="725" y="379"/>
                  </a:cubicBezTo>
                  <a:cubicBezTo>
                    <a:pt x="813" y="427"/>
                    <a:pt x="897" y="449"/>
                    <a:pt x="962" y="449"/>
                  </a:cubicBezTo>
                  <a:cubicBezTo>
                    <a:pt x="1017" y="449"/>
                    <a:pt x="1058" y="433"/>
                    <a:pt x="1075" y="404"/>
                  </a:cubicBezTo>
                  <a:cubicBezTo>
                    <a:pt x="1125" y="342"/>
                    <a:pt x="1025" y="217"/>
                    <a:pt x="875" y="130"/>
                  </a:cubicBezTo>
                  <a:cubicBezTo>
                    <a:pt x="790" y="90"/>
                    <a:pt x="708" y="72"/>
                    <a:pt x="645" y="72"/>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5"/>
            <p:cNvSpPr/>
            <p:nvPr/>
          </p:nvSpPr>
          <p:spPr>
            <a:xfrm>
              <a:off x="6452345" y="3133722"/>
              <a:ext cx="75029" cy="87117"/>
            </a:xfrm>
            <a:custGeom>
              <a:avLst/>
              <a:gdLst/>
              <a:ahLst/>
              <a:cxnLst/>
              <a:rect l="l" t="t" r="r" b="b"/>
              <a:pathLst>
                <a:path w="788" h="915" extrusionOk="0">
                  <a:moveTo>
                    <a:pt x="99" y="1"/>
                  </a:moveTo>
                  <a:cubicBezTo>
                    <a:pt x="90" y="1"/>
                    <a:pt x="82" y="2"/>
                    <a:pt x="75" y="5"/>
                  </a:cubicBezTo>
                  <a:cubicBezTo>
                    <a:pt x="0" y="55"/>
                    <a:pt x="13" y="192"/>
                    <a:pt x="88" y="355"/>
                  </a:cubicBezTo>
                  <a:cubicBezTo>
                    <a:pt x="152" y="472"/>
                    <a:pt x="253" y="563"/>
                    <a:pt x="320" y="563"/>
                  </a:cubicBezTo>
                  <a:cubicBezTo>
                    <a:pt x="331" y="563"/>
                    <a:pt x="341" y="560"/>
                    <a:pt x="350" y="555"/>
                  </a:cubicBezTo>
                  <a:cubicBezTo>
                    <a:pt x="413" y="530"/>
                    <a:pt x="413" y="367"/>
                    <a:pt x="338" y="217"/>
                  </a:cubicBezTo>
                  <a:cubicBezTo>
                    <a:pt x="271" y="84"/>
                    <a:pt x="166" y="1"/>
                    <a:pt x="99" y="1"/>
                  </a:cubicBezTo>
                  <a:close/>
                  <a:moveTo>
                    <a:pt x="546" y="652"/>
                  </a:moveTo>
                  <a:cubicBezTo>
                    <a:pt x="531" y="652"/>
                    <a:pt x="519" y="657"/>
                    <a:pt x="513" y="667"/>
                  </a:cubicBezTo>
                  <a:cubicBezTo>
                    <a:pt x="475" y="692"/>
                    <a:pt x="513" y="779"/>
                    <a:pt x="575" y="842"/>
                  </a:cubicBezTo>
                  <a:cubicBezTo>
                    <a:pt x="621" y="888"/>
                    <a:pt x="675" y="914"/>
                    <a:pt x="714" y="914"/>
                  </a:cubicBezTo>
                  <a:cubicBezTo>
                    <a:pt x="728" y="914"/>
                    <a:pt x="740" y="911"/>
                    <a:pt x="750" y="904"/>
                  </a:cubicBezTo>
                  <a:cubicBezTo>
                    <a:pt x="787" y="867"/>
                    <a:pt x="762" y="792"/>
                    <a:pt x="688" y="730"/>
                  </a:cubicBezTo>
                  <a:cubicBezTo>
                    <a:pt x="642" y="684"/>
                    <a:pt x="584" y="652"/>
                    <a:pt x="546" y="652"/>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5"/>
            <p:cNvSpPr/>
            <p:nvPr/>
          </p:nvSpPr>
          <p:spPr>
            <a:xfrm>
              <a:off x="7138731" y="2279772"/>
              <a:ext cx="481978" cy="505946"/>
            </a:xfrm>
            <a:custGeom>
              <a:avLst/>
              <a:gdLst/>
              <a:ahLst/>
              <a:cxnLst/>
              <a:rect l="l" t="t" r="r" b="b"/>
              <a:pathLst>
                <a:path w="5062" h="5314" extrusionOk="0">
                  <a:moveTo>
                    <a:pt x="1388" y="0"/>
                  </a:moveTo>
                  <a:cubicBezTo>
                    <a:pt x="1363" y="0"/>
                    <a:pt x="1338" y="1"/>
                    <a:pt x="1313" y="3"/>
                  </a:cubicBezTo>
                  <a:cubicBezTo>
                    <a:pt x="576" y="28"/>
                    <a:pt x="1" y="640"/>
                    <a:pt x="13" y="1389"/>
                  </a:cubicBezTo>
                  <a:cubicBezTo>
                    <a:pt x="38" y="1764"/>
                    <a:pt x="201" y="2102"/>
                    <a:pt x="463" y="2339"/>
                  </a:cubicBezTo>
                  <a:cubicBezTo>
                    <a:pt x="338" y="2564"/>
                    <a:pt x="263" y="2814"/>
                    <a:pt x="288" y="3076"/>
                  </a:cubicBezTo>
                  <a:cubicBezTo>
                    <a:pt x="313" y="3806"/>
                    <a:pt x="912" y="4376"/>
                    <a:pt x="1651" y="4376"/>
                  </a:cubicBezTo>
                  <a:cubicBezTo>
                    <a:pt x="1659" y="4376"/>
                    <a:pt x="1667" y="4376"/>
                    <a:pt x="1675" y="4376"/>
                  </a:cubicBezTo>
                  <a:cubicBezTo>
                    <a:pt x="1775" y="4376"/>
                    <a:pt x="1900" y="4338"/>
                    <a:pt x="2000" y="4313"/>
                  </a:cubicBezTo>
                  <a:cubicBezTo>
                    <a:pt x="2160" y="4892"/>
                    <a:pt x="2684" y="5313"/>
                    <a:pt x="3321" y="5313"/>
                  </a:cubicBezTo>
                  <a:cubicBezTo>
                    <a:pt x="3331" y="5313"/>
                    <a:pt x="3340" y="5313"/>
                    <a:pt x="3349" y="5313"/>
                  </a:cubicBezTo>
                  <a:cubicBezTo>
                    <a:pt x="4074" y="5275"/>
                    <a:pt x="4661" y="4663"/>
                    <a:pt x="4636" y="3913"/>
                  </a:cubicBezTo>
                  <a:cubicBezTo>
                    <a:pt x="4624" y="3589"/>
                    <a:pt x="4499" y="3276"/>
                    <a:pt x="4286" y="3064"/>
                  </a:cubicBezTo>
                  <a:cubicBezTo>
                    <a:pt x="4749" y="2776"/>
                    <a:pt x="5061" y="2252"/>
                    <a:pt x="5036" y="1652"/>
                  </a:cubicBezTo>
                  <a:cubicBezTo>
                    <a:pt x="4999" y="773"/>
                    <a:pt x="4262" y="90"/>
                    <a:pt x="3386" y="90"/>
                  </a:cubicBezTo>
                  <a:cubicBezTo>
                    <a:pt x="3378" y="90"/>
                    <a:pt x="3370" y="90"/>
                    <a:pt x="3362" y="90"/>
                  </a:cubicBezTo>
                  <a:cubicBezTo>
                    <a:pt x="2987" y="103"/>
                    <a:pt x="2637" y="252"/>
                    <a:pt x="2375" y="465"/>
                  </a:cubicBezTo>
                  <a:cubicBezTo>
                    <a:pt x="2140" y="183"/>
                    <a:pt x="1783" y="0"/>
                    <a:pt x="1388" y="0"/>
                  </a:cubicBezTo>
                  <a:close/>
                </a:path>
              </a:pathLst>
            </a:custGeom>
            <a:solidFill>
              <a:srgbClr val="F77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5"/>
            <p:cNvSpPr/>
            <p:nvPr/>
          </p:nvSpPr>
          <p:spPr>
            <a:xfrm>
              <a:off x="7142350" y="2306146"/>
              <a:ext cx="478360" cy="477193"/>
            </a:xfrm>
            <a:custGeom>
              <a:avLst/>
              <a:gdLst/>
              <a:ahLst/>
              <a:cxnLst/>
              <a:rect l="l" t="t" r="r" b="b"/>
              <a:pathLst>
                <a:path w="5024" h="5012" extrusionOk="0">
                  <a:moveTo>
                    <a:pt x="2224" y="50"/>
                  </a:moveTo>
                  <a:lnTo>
                    <a:pt x="2224" y="50"/>
                  </a:lnTo>
                  <a:cubicBezTo>
                    <a:pt x="2178" y="202"/>
                    <a:pt x="2132" y="374"/>
                    <a:pt x="2098" y="554"/>
                  </a:cubicBezTo>
                  <a:lnTo>
                    <a:pt x="2098" y="554"/>
                  </a:lnTo>
                  <a:cubicBezTo>
                    <a:pt x="2177" y="461"/>
                    <a:pt x="2241" y="359"/>
                    <a:pt x="2287" y="250"/>
                  </a:cubicBezTo>
                  <a:lnTo>
                    <a:pt x="2224" y="50"/>
                  </a:lnTo>
                  <a:close/>
                  <a:moveTo>
                    <a:pt x="525" y="0"/>
                  </a:moveTo>
                  <a:cubicBezTo>
                    <a:pt x="200" y="250"/>
                    <a:pt x="0" y="663"/>
                    <a:pt x="13" y="1100"/>
                  </a:cubicBezTo>
                  <a:cubicBezTo>
                    <a:pt x="25" y="1475"/>
                    <a:pt x="200" y="1812"/>
                    <a:pt x="463" y="2050"/>
                  </a:cubicBezTo>
                  <a:cubicBezTo>
                    <a:pt x="338" y="2262"/>
                    <a:pt x="263" y="2512"/>
                    <a:pt x="275" y="2787"/>
                  </a:cubicBezTo>
                  <a:cubicBezTo>
                    <a:pt x="300" y="3497"/>
                    <a:pt x="887" y="4075"/>
                    <a:pt x="1616" y="4075"/>
                  </a:cubicBezTo>
                  <a:cubicBezTo>
                    <a:pt x="1631" y="4075"/>
                    <a:pt x="1647" y="4074"/>
                    <a:pt x="1662" y="4074"/>
                  </a:cubicBezTo>
                  <a:cubicBezTo>
                    <a:pt x="1775" y="4074"/>
                    <a:pt x="1899" y="4049"/>
                    <a:pt x="1987" y="4011"/>
                  </a:cubicBezTo>
                  <a:cubicBezTo>
                    <a:pt x="2145" y="4594"/>
                    <a:pt x="2669" y="5012"/>
                    <a:pt x="3283" y="5012"/>
                  </a:cubicBezTo>
                  <a:cubicBezTo>
                    <a:pt x="3301" y="5012"/>
                    <a:pt x="3319" y="5012"/>
                    <a:pt x="3336" y="5011"/>
                  </a:cubicBezTo>
                  <a:cubicBezTo>
                    <a:pt x="3899" y="4998"/>
                    <a:pt x="4373" y="4636"/>
                    <a:pt x="4536" y="4136"/>
                  </a:cubicBezTo>
                  <a:lnTo>
                    <a:pt x="4536" y="4136"/>
                  </a:lnTo>
                  <a:cubicBezTo>
                    <a:pt x="4470" y="4144"/>
                    <a:pt x="4403" y="4148"/>
                    <a:pt x="4336" y="4148"/>
                  </a:cubicBezTo>
                  <a:cubicBezTo>
                    <a:pt x="3662" y="4148"/>
                    <a:pt x="2967" y="3756"/>
                    <a:pt x="3274" y="3074"/>
                  </a:cubicBezTo>
                  <a:cubicBezTo>
                    <a:pt x="3395" y="2808"/>
                    <a:pt x="3573" y="2714"/>
                    <a:pt x="3818" y="2714"/>
                  </a:cubicBezTo>
                  <a:cubicBezTo>
                    <a:pt x="3953" y="2714"/>
                    <a:pt x="4109" y="2742"/>
                    <a:pt x="4286" y="2787"/>
                  </a:cubicBezTo>
                  <a:cubicBezTo>
                    <a:pt x="4686" y="2474"/>
                    <a:pt x="5023" y="1912"/>
                    <a:pt x="5011" y="1375"/>
                  </a:cubicBezTo>
                  <a:cubicBezTo>
                    <a:pt x="5011" y="1137"/>
                    <a:pt x="4948" y="938"/>
                    <a:pt x="4848" y="738"/>
                  </a:cubicBezTo>
                  <a:cubicBezTo>
                    <a:pt x="4702" y="1152"/>
                    <a:pt x="4224" y="2064"/>
                    <a:pt x="3032" y="2064"/>
                  </a:cubicBezTo>
                  <a:cubicBezTo>
                    <a:pt x="3000" y="2064"/>
                    <a:pt x="2969" y="2063"/>
                    <a:pt x="2937" y="2062"/>
                  </a:cubicBezTo>
                  <a:cubicBezTo>
                    <a:pt x="2013" y="2042"/>
                    <a:pt x="1966" y="1249"/>
                    <a:pt x="2098" y="554"/>
                  </a:cubicBezTo>
                  <a:lnTo>
                    <a:pt x="2098" y="554"/>
                  </a:lnTo>
                  <a:cubicBezTo>
                    <a:pt x="1895" y="792"/>
                    <a:pt x="1595" y="973"/>
                    <a:pt x="1262" y="1063"/>
                  </a:cubicBezTo>
                  <a:cubicBezTo>
                    <a:pt x="1220" y="1073"/>
                    <a:pt x="1180" y="1078"/>
                    <a:pt x="1142" y="1078"/>
                  </a:cubicBezTo>
                  <a:cubicBezTo>
                    <a:pt x="734" y="1078"/>
                    <a:pt x="582" y="492"/>
                    <a:pt x="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5"/>
            <p:cNvSpPr/>
            <p:nvPr/>
          </p:nvSpPr>
          <p:spPr>
            <a:xfrm>
              <a:off x="7326681" y="2315667"/>
              <a:ext cx="196429" cy="198798"/>
            </a:xfrm>
            <a:custGeom>
              <a:avLst/>
              <a:gdLst/>
              <a:ahLst/>
              <a:cxnLst/>
              <a:rect l="l" t="t" r="r" b="b"/>
              <a:pathLst>
                <a:path w="2063" h="2088" extrusionOk="0">
                  <a:moveTo>
                    <a:pt x="638" y="0"/>
                  </a:moveTo>
                  <a:cubicBezTo>
                    <a:pt x="638" y="0"/>
                    <a:pt x="601" y="13"/>
                    <a:pt x="526" y="63"/>
                  </a:cubicBezTo>
                  <a:cubicBezTo>
                    <a:pt x="501" y="75"/>
                    <a:pt x="463" y="125"/>
                    <a:pt x="413" y="150"/>
                  </a:cubicBezTo>
                  <a:cubicBezTo>
                    <a:pt x="376" y="188"/>
                    <a:pt x="338" y="225"/>
                    <a:pt x="288" y="288"/>
                  </a:cubicBezTo>
                  <a:cubicBezTo>
                    <a:pt x="126" y="513"/>
                    <a:pt x="1" y="913"/>
                    <a:pt x="88" y="1287"/>
                  </a:cubicBezTo>
                  <a:cubicBezTo>
                    <a:pt x="138" y="1475"/>
                    <a:pt x="226" y="1650"/>
                    <a:pt x="351" y="1787"/>
                  </a:cubicBezTo>
                  <a:cubicBezTo>
                    <a:pt x="476" y="1925"/>
                    <a:pt x="651" y="2012"/>
                    <a:pt x="788" y="2062"/>
                  </a:cubicBezTo>
                  <a:cubicBezTo>
                    <a:pt x="876" y="2062"/>
                    <a:pt x="938" y="2075"/>
                    <a:pt x="1001" y="2087"/>
                  </a:cubicBezTo>
                  <a:lnTo>
                    <a:pt x="1150" y="2087"/>
                  </a:lnTo>
                  <a:cubicBezTo>
                    <a:pt x="1188" y="2087"/>
                    <a:pt x="1225" y="2075"/>
                    <a:pt x="1250" y="2075"/>
                  </a:cubicBezTo>
                  <a:lnTo>
                    <a:pt x="1275" y="2075"/>
                  </a:lnTo>
                  <a:cubicBezTo>
                    <a:pt x="1275" y="2075"/>
                    <a:pt x="1325" y="2075"/>
                    <a:pt x="1400" y="2037"/>
                  </a:cubicBezTo>
                  <a:cubicBezTo>
                    <a:pt x="1475" y="2012"/>
                    <a:pt x="1588" y="1962"/>
                    <a:pt x="1713" y="1862"/>
                  </a:cubicBezTo>
                  <a:cubicBezTo>
                    <a:pt x="1838" y="1775"/>
                    <a:pt x="1963" y="1637"/>
                    <a:pt x="2013" y="1450"/>
                  </a:cubicBezTo>
                  <a:cubicBezTo>
                    <a:pt x="2063" y="1262"/>
                    <a:pt x="2025" y="1037"/>
                    <a:pt x="1938" y="863"/>
                  </a:cubicBezTo>
                  <a:cubicBezTo>
                    <a:pt x="1875" y="775"/>
                    <a:pt x="1813" y="700"/>
                    <a:pt x="1713" y="650"/>
                  </a:cubicBezTo>
                  <a:cubicBezTo>
                    <a:pt x="1646" y="612"/>
                    <a:pt x="1565" y="596"/>
                    <a:pt x="1485" y="596"/>
                  </a:cubicBezTo>
                  <a:cubicBezTo>
                    <a:pt x="1461" y="596"/>
                    <a:pt x="1436" y="597"/>
                    <a:pt x="1413" y="600"/>
                  </a:cubicBezTo>
                  <a:cubicBezTo>
                    <a:pt x="1225" y="650"/>
                    <a:pt x="1088" y="775"/>
                    <a:pt x="1013" y="888"/>
                  </a:cubicBezTo>
                  <a:cubicBezTo>
                    <a:pt x="938" y="987"/>
                    <a:pt x="901" y="1125"/>
                    <a:pt x="888" y="1200"/>
                  </a:cubicBezTo>
                  <a:cubicBezTo>
                    <a:pt x="876" y="1275"/>
                    <a:pt x="888" y="1325"/>
                    <a:pt x="888" y="1325"/>
                  </a:cubicBezTo>
                  <a:cubicBezTo>
                    <a:pt x="901" y="1325"/>
                    <a:pt x="901" y="1137"/>
                    <a:pt x="1075" y="938"/>
                  </a:cubicBezTo>
                  <a:cubicBezTo>
                    <a:pt x="1150" y="838"/>
                    <a:pt x="1275" y="725"/>
                    <a:pt x="1438" y="713"/>
                  </a:cubicBezTo>
                  <a:cubicBezTo>
                    <a:pt x="1458" y="708"/>
                    <a:pt x="1477" y="705"/>
                    <a:pt x="1496" y="705"/>
                  </a:cubicBezTo>
                  <a:cubicBezTo>
                    <a:pt x="1623" y="705"/>
                    <a:pt x="1737" y="807"/>
                    <a:pt x="1813" y="938"/>
                  </a:cubicBezTo>
                  <a:cubicBezTo>
                    <a:pt x="1888" y="1087"/>
                    <a:pt x="1900" y="1262"/>
                    <a:pt x="1850" y="1400"/>
                  </a:cubicBezTo>
                  <a:cubicBezTo>
                    <a:pt x="1813" y="1562"/>
                    <a:pt x="1700" y="1650"/>
                    <a:pt x="1600" y="1725"/>
                  </a:cubicBezTo>
                  <a:cubicBezTo>
                    <a:pt x="1513" y="1787"/>
                    <a:pt x="1400" y="1837"/>
                    <a:pt x="1338" y="1850"/>
                  </a:cubicBezTo>
                  <a:cubicBezTo>
                    <a:pt x="1275" y="1887"/>
                    <a:pt x="1225" y="1887"/>
                    <a:pt x="1225" y="1887"/>
                  </a:cubicBezTo>
                  <a:lnTo>
                    <a:pt x="1200" y="1887"/>
                  </a:lnTo>
                  <a:cubicBezTo>
                    <a:pt x="1188" y="1900"/>
                    <a:pt x="1150" y="1900"/>
                    <a:pt x="1125" y="1900"/>
                  </a:cubicBezTo>
                  <a:cubicBezTo>
                    <a:pt x="1063" y="1900"/>
                    <a:pt x="951" y="1887"/>
                    <a:pt x="826" y="1875"/>
                  </a:cubicBezTo>
                  <a:cubicBezTo>
                    <a:pt x="713" y="1825"/>
                    <a:pt x="576" y="1775"/>
                    <a:pt x="463" y="1662"/>
                  </a:cubicBezTo>
                  <a:cubicBezTo>
                    <a:pt x="351" y="1562"/>
                    <a:pt x="263" y="1412"/>
                    <a:pt x="213" y="1250"/>
                  </a:cubicBezTo>
                  <a:cubicBezTo>
                    <a:pt x="126" y="913"/>
                    <a:pt x="201" y="538"/>
                    <a:pt x="338" y="325"/>
                  </a:cubicBezTo>
                  <a:cubicBezTo>
                    <a:pt x="476" y="100"/>
                    <a:pt x="651" y="13"/>
                    <a:pt x="6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5"/>
            <p:cNvSpPr/>
            <p:nvPr/>
          </p:nvSpPr>
          <p:spPr>
            <a:xfrm>
              <a:off x="7442078" y="2554742"/>
              <a:ext cx="105974" cy="116727"/>
            </a:xfrm>
            <a:custGeom>
              <a:avLst/>
              <a:gdLst/>
              <a:ahLst/>
              <a:cxnLst/>
              <a:rect l="l" t="t" r="r" b="b"/>
              <a:pathLst>
                <a:path w="1113" h="1226" extrusionOk="0">
                  <a:moveTo>
                    <a:pt x="726" y="1"/>
                  </a:moveTo>
                  <a:cubicBezTo>
                    <a:pt x="613" y="1"/>
                    <a:pt x="488" y="26"/>
                    <a:pt x="388" y="76"/>
                  </a:cubicBezTo>
                  <a:cubicBezTo>
                    <a:pt x="301" y="126"/>
                    <a:pt x="201" y="201"/>
                    <a:pt x="138" y="276"/>
                  </a:cubicBezTo>
                  <a:cubicBezTo>
                    <a:pt x="76" y="363"/>
                    <a:pt x="38" y="451"/>
                    <a:pt x="13" y="551"/>
                  </a:cubicBezTo>
                  <a:cubicBezTo>
                    <a:pt x="1" y="626"/>
                    <a:pt x="1" y="713"/>
                    <a:pt x="13" y="763"/>
                  </a:cubicBezTo>
                  <a:cubicBezTo>
                    <a:pt x="38" y="813"/>
                    <a:pt x="51" y="838"/>
                    <a:pt x="51" y="838"/>
                  </a:cubicBezTo>
                  <a:cubicBezTo>
                    <a:pt x="51" y="838"/>
                    <a:pt x="51" y="875"/>
                    <a:pt x="76" y="925"/>
                  </a:cubicBezTo>
                  <a:cubicBezTo>
                    <a:pt x="113" y="963"/>
                    <a:pt x="163" y="1025"/>
                    <a:pt x="226" y="1088"/>
                  </a:cubicBezTo>
                  <a:cubicBezTo>
                    <a:pt x="301" y="1138"/>
                    <a:pt x="388" y="1200"/>
                    <a:pt x="501" y="1213"/>
                  </a:cubicBezTo>
                  <a:cubicBezTo>
                    <a:pt x="530" y="1222"/>
                    <a:pt x="559" y="1226"/>
                    <a:pt x="588" y="1226"/>
                  </a:cubicBezTo>
                  <a:cubicBezTo>
                    <a:pt x="683" y="1226"/>
                    <a:pt x="774" y="1183"/>
                    <a:pt x="851" y="1125"/>
                  </a:cubicBezTo>
                  <a:cubicBezTo>
                    <a:pt x="938" y="1050"/>
                    <a:pt x="988" y="938"/>
                    <a:pt x="1001" y="826"/>
                  </a:cubicBezTo>
                  <a:cubicBezTo>
                    <a:pt x="1013" y="701"/>
                    <a:pt x="976" y="588"/>
                    <a:pt x="888" y="551"/>
                  </a:cubicBezTo>
                  <a:cubicBezTo>
                    <a:pt x="838" y="517"/>
                    <a:pt x="788" y="506"/>
                    <a:pt x="746" y="506"/>
                  </a:cubicBezTo>
                  <a:cubicBezTo>
                    <a:pt x="724" y="506"/>
                    <a:pt x="705" y="509"/>
                    <a:pt x="688" y="513"/>
                  </a:cubicBezTo>
                  <a:cubicBezTo>
                    <a:pt x="638" y="526"/>
                    <a:pt x="626" y="551"/>
                    <a:pt x="626" y="551"/>
                  </a:cubicBezTo>
                  <a:cubicBezTo>
                    <a:pt x="626" y="557"/>
                    <a:pt x="629" y="560"/>
                    <a:pt x="640" y="560"/>
                  </a:cubicBezTo>
                  <a:cubicBezTo>
                    <a:pt x="651" y="560"/>
                    <a:pt x="669" y="557"/>
                    <a:pt x="701" y="551"/>
                  </a:cubicBezTo>
                  <a:cubicBezTo>
                    <a:pt x="751" y="563"/>
                    <a:pt x="813" y="563"/>
                    <a:pt x="863" y="613"/>
                  </a:cubicBezTo>
                  <a:cubicBezTo>
                    <a:pt x="913" y="651"/>
                    <a:pt x="926" y="738"/>
                    <a:pt x="913" y="813"/>
                  </a:cubicBezTo>
                  <a:cubicBezTo>
                    <a:pt x="888" y="888"/>
                    <a:pt x="851" y="963"/>
                    <a:pt x="763" y="1013"/>
                  </a:cubicBezTo>
                  <a:cubicBezTo>
                    <a:pt x="714" y="1053"/>
                    <a:pt x="661" y="1069"/>
                    <a:pt x="608" y="1069"/>
                  </a:cubicBezTo>
                  <a:cubicBezTo>
                    <a:pt x="513" y="1069"/>
                    <a:pt x="420" y="1015"/>
                    <a:pt x="363" y="950"/>
                  </a:cubicBezTo>
                  <a:cubicBezTo>
                    <a:pt x="313" y="900"/>
                    <a:pt x="288" y="863"/>
                    <a:pt x="263" y="826"/>
                  </a:cubicBezTo>
                  <a:cubicBezTo>
                    <a:pt x="238" y="801"/>
                    <a:pt x="238" y="776"/>
                    <a:pt x="238" y="776"/>
                  </a:cubicBezTo>
                  <a:cubicBezTo>
                    <a:pt x="238" y="776"/>
                    <a:pt x="238" y="763"/>
                    <a:pt x="226" y="738"/>
                  </a:cubicBezTo>
                  <a:cubicBezTo>
                    <a:pt x="201" y="701"/>
                    <a:pt x="201" y="651"/>
                    <a:pt x="201" y="588"/>
                  </a:cubicBezTo>
                  <a:cubicBezTo>
                    <a:pt x="201" y="526"/>
                    <a:pt x="238" y="463"/>
                    <a:pt x="288" y="388"/>
                  </a:cubicBezTo>
                  <a:cubicBezTo>
                    <a:pt x="326" y="313"/>
                    <a:pt x="388" y="251"/>
                    <a:pt x="476" y="201"/>
                  </a:cubicBezTo>
                  <a:cubicBezTo>
                    <a:pt x="563" y="150"/>
                    <a:pt x="667" y="116"/>
                    <a:pt x="760" y="116"/>
                  </a:cubicBezTo>
                  <a:cubicBezTo>
                    <a:pt x="828" y="116"/>
                    <a:pt x="891" y="134"/>
                    <a:pt x="938" y="176"/>
                  </a:cubicBezTo>
                  <a:cubicBezTo>
                    <a:pt x="1045" y="259"/>
                    <a:pt x="1073" y="364"/>
                    <a:pt x="1097" y="364"/>
                  </a:cubicBezTo>
                  <a:cubicBezTo>
                    <a:pt x="1098" y="364"/>
                    <a:pt x="1099" y="364"/>
                    <a:pt x="1100" y="363"/>
                  </a:cubicBezTo>
                  <a:cubicBezTo>
                    <a:pt x="1113" y="363"/>
                    <a:pt x="1113" y="238"/>
                    <a:pt x="988" y="113"/>
                  </a:cubicBezTo>
                  <a:cubicBezTo>
                    <a:pt x="926" y="51"/>
                    <a:pt x="826" y="1"/>
                    <a:pt x="7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5"/>
            <p:cNvSpPr/>
            <p:nvPr/>
          </p:nvSpPr>
          <p:spPr>
            <a:xfrm>
              <a:off x="7270791" y="2444107"/>
              <a:ext cx="88169" cy="130533"/>
            </a:xfrm>
            <a:custGeom>
              <a:avLst/>
              <a:gdLst/>
              <a:ahLst/>
              <a:cxnLst/>
              <a:rect l="l" t="t" r="r" b="b"/>
              <a:pathLst>
                <a:path w="926" h="1371" extrusionOk="0">
                  <a:moveTo>
                    <a:pt x="301" y="1"/>
                  </a:moveTo>
                  <a:cubicBezTo>
                    <a:pt x="226" y="1"/>
                    <a:pt x="138" y="1"/>
                    <a:pt x="76" y="51"/>
                  </a:cubicBezTo>
                  <a:cubicBezTo>
                    <a:pt x="13" y="113"/>
                    <a:pt x="13" y="176"/>
                    <a:pt x="13" y="213"/>
                  </a:cubicBezTo>
                  <a:cubicBezTo>
                    <a:pt x="13" y="251"/>
                    <a:pt x="38" y="276"/>
                    <a:pt x="38" y="276"/>
                  </a:cubicBezTo>
                  <a:cubicBezTo>
                    <a:pt x="38" y="276"/>
                    <a:pt x="51" y="251"/>
                    <a:pt x="51" y="226"/>
                  </a:cubicBezTo>
                  <a:cubicBezTo>
                    <a:pt x="51" y="188"/>
                    <a:pt x="88" y="151"/>
                    <a:pt x="113" y="126"/>
                  </a:cubicBezTo>
                  <a:cubicBezTo>
                    <a:pt x="126" y="121"/>
                    <a:pt x="142" y="119"/>
                    <a:pt x="160" y="119"/>
                  </a:cubicBezTo>
                  <a:cubicBezTo>
                    <a:pt x="244" y="119"/>
                    <a:pt x="370" y="164"/>
                    <a:pt x="463" y="226"/>
                  </a:cubicBezTo>
                  <a:cubicBezTo>
                    <a:pt x="563" y="301"/>
                    <a:pt x="663" y="413"/>
                    <a:pt x="688" y="501"/>
                  </a:cubicBezTo>
                  <a:cubicBezTo>
                    <a:pt x="688" y="526"/>
                    <a:pt x="713" y="551"/>
                    <a:pt x="713" y="563"/>
                  </a:cubicBezTo>
                  <a:lnTo>
                    <a:pt x="713" y="613"/>
                  </a:lnTo>
                  <a:lnTo>
                    <a:pt x="713" y="663"/>
                  </a:lnTo>
                  <a:cubicBezTo>
                    <a:pt x="713" y="663"/>
                    <a:pt x="713" y="713"/>
                    <a:pt x="675" y="813"/>
                  </a:cubicBezTo>
                  <a:cubicBezTo>
                    <a:pt x="625" y="925"/>
                    <a:pt x="563" y="1050"/>
                    <a:pt x="475" y="1163"/>
                  </a:cubicBezTo>
                  <a:cubicBezTo>
                    <a:pt x="399" y="1249"/>
                    <a:pt x="309" y="1305"/>
                    <a:pt x="231" y="1305"/>
                  </a:cubicBezTo>
                  <a:cubicBezTo>
                    <a:pt x="207" y="1305"/>
                    <a:pt x="184" y="1300"/>
                    <a:pt x="163" y="1288"/>
                  </a:cubicBezTo>
                  <a:cubicBezTo>
                    <a:pt x="71" y="1242"/>
                    <a:pt x="32" y="1174"/>
                    <a:pt x="7" y="1174"/>
                  </a:cubicBezTo>
                  <a:cubicBezTo>
                    <a:pt x="5" y="1174"/>
                    <a:pt x="3" y="1174"/>
                    <a:pt x="1" y="1175"/>
                  </a:cubicBezTo>
                  <a:cubicBezTo>
                    <a:pt x="1" y="1175"/>
                    <a:pt x="1" y="1188"/>
                    <a:pt x="38" y="1225"/>
                  </a:cubicBezTo>
                  <a:cubicBezTo>
                    <a:pt x="38" y="1250"/>
                    <a:pt x="63" y="1300"/>
                    <a:pt x="126" y="1338"/>
                  </a:cubicBezTo>
                  <a:cubicBezTo>
                    <a:pt x="165" y="1362"/>
                    <a:pt x="220" y="1370"/>
                    <a:pt x="274" y="1370"/>
                  </a:cubicBezTo>
                  <a:cubicBezTo>
                    <a:pt x="305" y="1370"/>
                    <a:pt x="336" y="1367"/>
                    <a:pt x="363" y="1363"/>
                  </a:cubicBezTo>
                  <a:cubicBezTo>
                    <a:pt x="438" y="1350"/>
                    <a:pt x="525" y="1288"/>
                    <a:pt x="588" y="1238"/>
                  </a:cubicBezTo>
                  <a:cubicBezTo>
                    <a:pt x="713" y="1125"/>
                    <a:pt x="800" y="988"/>
                    <a:pt x="850" y="863"/>
                  </a:cubicBezTo>
                  <a:cubicBezTo>
                    <a:pt x="913" y="738"/>
                    <a:pt x="913" y="651"/>
                    <a:pt x="913" y="651"/>
                  </a:cubicBezTo>
                  <a:cubicBezTo>
                    <a:pt x="913" y="651"/>
                    <a:pt x="925" y="626"/>
                    <a:pt x="913" y="588"/>
                  </a:cubicBezTo>
                  <a:cubicBezTo>
                    <a:pt x="913" y="551"/>
                    <a:pt x="888" y="538"/>
                    <a:pt x="888" y="501"/>
                  </a:cubicBezTo>
                  <a:cubicBezTo>
                    <a:pt x="888" y="476"/>
                    <a:pt x="875" y="438"/>
                    <a:pt x="863" y="413"/>
                  </a:cubicBezTo>
                  <a:cubicBezTo>
                    <a:pt x="813" y="288"/>
                    <a:pt x="688" y="163"/>
                    <a:pt x="538" y="88"/>
                  </a:cubicBezTo>
                  <a:cubicBezTo>
                    <a:pt x="451" y="51"/>
                    <a:pt x="376" y="26"/>
                    <a:pt x="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5"/>
            <p:cNvSpPr/>
            <p:nvPr/>
          </p:nvSpPr>
          <p:spPr>
            <a:xfrm>
              <a:off x="7467119" y="2310525"/>
              <a:ext cx="86931" cy="46558"/>
            </a:xfrm>
            <a:custGeom>
              <a:avLst/>
              <a:gdLst/>
              <a:ahLst/>
              <a:cxnLst/>
              <a:rect l="l" t="t" r="r" b="b"/>
              <a:pathLst>
                <a:path w="913" h="489" extrusionOk="0">
                  <a:moveTo>
                    <a:pt x="276" y="1"/>
                  </a:moveTo>
                  <a:cubicBezTo>
                    <a:pt x="164" y="1"/>
                    <a:pt x="79" y="34"/>
                    <a:pt x="50" y="92"/>
                  </a:cubicBezTo>
                  <a:cubicBezTo>
                    <a:pt x="0" y="204"/>
                    <a:pt x="150" y="367"/>
                    <a:pt x="363" y="442"/>
                  </a:cubicBezTo>
                  <a:cubicBezTo>
                    <a:pt x="461" y="473"/>
                    <a:pt x="556" y="489"/>
                    <a:pt x="636" y="489"/>
                  </a:cubicBezTo>
                  <a:cubicBezTo>
                    <a:pt x="749" y="489"/>
                    <a:pt x="833" y="457"/>
                    <a:pt x="862" y="392"/>
                  </a:cubicBezTo>
                  <a:cubicBezTo>
                    <a:pt x="912" y="279"/>
                    <a:pt x="775" y="129"/>
                    <a:pt x="550" y="54"/>
                  </a:cubicBezTo>
                  <a:cubicBezTo>
                    <a:pt x="451" y="18"/>
                    <a:pt x="356" y="1"/>
                    <a:pt x="276" y="1"/>
                  </a:cubicBezTo>
                  <a:close/>
                </a:path>
              </a:pathLst>
            </a:custGeom>
            <a:solidFill>
              <a:srgbClr val="F77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5"/>
            <p:cNvSpPr/>
            <p:nvPr/>
          </p:nvSpPr>
          <p:spPr>
            <a:xfrm>
              <a:off x="7386189" y="2324236"/>
              <a:ext cx="53606" cy="32847"/>
            </a:xfrm>
            <a:custGeom>
              <a:avLst/>
              <a:gdLst/>
              <a:ahLst/>
              <a:cxnLst/>
              <a:rect l="l" t="t" r="r" b="b"/>
              <a:pathLst>
                <a:path w="563" h="345" extrusionOk="0">
                  <a:moveTo>
                    <a:pt x="429" y="1"/>
                  </a:moveTo>
                  <a:cubicBezTo>
                    <a:pt x="372" y="1"/>
                    <a:pt x="301" y="17"/>
                    <a:pt x="226" y="48"/>
                  </a:cubicBezTo>
                  <a:cubicBezTo>
                    <a:pt x="88" y="110"/>
                    <a:pt x="1" y="223"/>
                    <a:pt x="13" y="298"/>
                  </a:cubicBezTo>
                  <a:cubicBezTo>
                    <a:pt x="26" y="329"/>
                    <a:pt x="69" y="345"/>
                    <a:pt x="127" y="345"/>
                  </a:cubicBezTo>
                  <a:cubicBezTo>
                    <a:pt x="185" y="345"/>
                    <a:pt x="257" y="329"/>
                    <a:pt x="326" y="298"/>
                  </a:cubicBezTo>
                  <a:cubicBezTo>
                    <a:pt x="463" y="235"/>
                    <a:pt x="563" y="123"/>
                    <a:pt x="538" y="48"/>
                  </a:cubicBezTo>
                  <a:cubicBezTo>
                    <a:pt x="525" y="17"/>
                    <a:pt x="485" y="1"/>
                    <a:pt x="429" y="1"/>
                  </a:cubicBezTo>
                  <a:close/>
                </a:path>
              </a:pathLst>
            </a:custGeom>
            <a:solidFill>
              <a:srgbClr val="F77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5"/>
            <p:cNvSpPr/>
            <p:nvPr/>
          </p:nvSpPr>
          <p:spPr>
            <a:xfrm>
              <a:off x="7180435" y="2381077"/>
              <a:ext cx="70269" cy="111967"/>
            </a:xfrm>
            <a:custGeom>
              <a:avLst/>
              <a:gdLst/>
              <a:ahLst/>
              <a:cxnLst/>
              <a:rect l="l" t="t" r="r" b="b"/>
              <a:pathLst>
                <a:path w="738" h="1176" extrusionOk="0">
                  <a:moveTo>
                    <a:pt x="300" y="1"/>
                  </a:moveTo>
                  <a:lnTo>
                    <a:pt x="0" y="1050"/>
                  </a:lnTo>
                  <a:lnTo>
                    <a:pt x="437" y="1175"/>
                  </a:lnTo>
                  <a:lnTo>
                    <a:pt x="737" y="113"/>
                  </a:lnTo>
                  <a:lnTo>
                    <a:pt x="300" y="1"/>
                  </a:ln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5"/>
            <p:cNvSpPr/>
            <p:nvPr/>
          </p:nvSpPr>
          <p:spPr>
            <a:xfrm>
              <a:off x="7180435" y="2381077"/>
              <a:ext cx="70269" cy="111967"/>
            </a:xfrm>
            <a:custGeom>
              <a:avLst/>
              <a:gdLst/>
              <a:ahLst/>
              <a:cxnLst/>
              <a:rect l="l" t="t" r="r" b="b"/>
              <a:pathLst>
                <a:path w="738" h="1176" extrusionOk="0">
                  <a:moveTo>
                    <a:pt x="300" y="1"/>
                  </a:moveTo>
                  <a:lnTo>
                    <a:pt x="0" y="1050"/>
                  </a:lnTo>
                  <a:lnTo>
                    <a:pt x="437" y="1175"/>
                  </a:lnTo>
                  <a:lnTo>
                    <a:pt x="737" y="113"/>
                  </a:lnTo>
                  <a:lnTo>
                    <a:pt x="30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5"/>
            <p:cNvSpPr/>
            <p:nvPr/>
          </p:nvSpPr>
          <p:spPr>
            <a:xfrm>
              <a:off x="6717607" y="2093729"/>
              <a:ext cx="786476" cy="329046"/>
            </a:xfrm>
            <a:custGeom>
              <a:avLst/>
              <a:gdLst/>
              <a:ahLst/>
              <a:cxnLst/>
              <a:rect l="l" t="t" r="r" b="b"/>
              <a:pathLst>
                <a:path w="8260" h="3456" extrusionOk="0">
                  <a:moveTo>
                    <a:pt x="960" y="339"/>
                  </a:moveTo>
                  <a:cubicBezTo>
                    <a:pt x="1531" y="339"/>
                    <a:pt x="2717" y="555"/>
                    <a:pt x="4349" y="1157"/>
                  </a:cubicBezTo>
                  <a:cubicBezTo>
                    <a:pt x="6585" y="1982"/>
                    <a:pt x="7722" y="2831"/>
                    <a:pt x="7710" y="3044"/>
                  </a:cubicBezTo>
                  <a:cubicBezTo>
                    <a:pt x="7675" y="3095"/>
                    <a:pt x="7543" y="3126"/>
                    <a:pt x="7323" y="3126"/>
                  </a:cubicBezTo>
                  <a:cubicBezTo>
                    <a:pt x="6745" y="3126"/>
                    <a:pt x="5557" y="2913"/>
                    <a:pt x="3936" y="2306"/>
                  </a:cubicBezTo>
                  <a:cubicBezTo>
                    <a:pt x="1712" y="1482"/>
                    <a:pt x="563" y="645"/>
                    <a:pt x="588" y="420"/>
                  </a:cubicBezTo>
                  <a:cubicBezTo>
                    <a:pt x="622" y="369"/>
                    <a:pt x="749" y="339"/>
                    <a:pt x="960" y="339"/>
                  </a:cubicBezTo>
                  <a:close/>
                  <a:moveTo>
                    <a:pt x="997" y="1"/>
                  </a:moveTo>
                  <a:cubicBezTo>
                    <a:pt x="605" y="1"/>
                    <a:pt x="326" y="85"/>
                    <a:pt x="251" y="295"/>
                  </a:cubicBezTo>
                  <a:cubicBezTo>
                    <a:pt x="1" y="994"/>
                    <a:pt x="2375" y="2094"/>
                    <a:pt x="3812" y="2619"/>
                  </a:cubicBezTo>
                  <a:cubicBezTo>
                    <a:pt x="4816" y="2994"/>
                    <a:pt x="6352" y="3456"/>
                    <a:pt x="7267" y="3456"/>
                  </a:cubicBezTo>
                  <a:cubicBezTo>
                    <a:pt x="7660" y="3456"/>
                    <a:pt x="7938" y="3370"/>
                    <a:pt x="8010" y="3156"/>
                  </a:cubicBezTo>
                  <a:cubicBezTo>
                    <a:pt x="8260" y="2456"/>
                    <a:pt x="5886" y="1357"/>
                    <a:pt x="4449" y="832"/>
                  </a:cubicBezTo>
                  <a:cubicBezTo>
                    <a:pt x="3443" y="456"/>
                    <a:pt x="1912" y="1"/>
                    <a:pt x="9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5"/>
            <p:cNvSpPr/>
            <p:nvPr/>
          </p:nvSpPr>
          <p:spPr>
            <a:xfrm>
              <a:off x="6913935" y="2115818"/>
              <a:ext cx="98833" cy="34561"/>
            </a:xfrm>
            <a:custGeom>
              <a:avLst/>
              <a:gdLst/>
              <a:ahLst/>
              <a:cxnLst/>
              <a:rect l="l" t="t" r="r" b="b"/>
              <a:pathLst>
                <a:path w="1038" h="363" extrusionOk="0">
                  <a:moveTo>
                    <a:pt x="525" y="0"/>
                  </a:moveTo>
                  <a:cubicBezTo>
                    <a:pt x="463" y="38"/>
                    <a:pt x="400" y="63"/>
                    <a:pt x="338" y="75"/>
                  </a:cubicBezTo>
                  <a:cubicBezTo>
                    <a:pt x="225" y="125"/>
                    <a:pt x="113" y="175"/>
                    <a:pt x="0" y="238"/>
                  </a:cubicBezTo>
                  <a:cubicBezTo>
                    <a:pt x="163" y="288"/>
                    <a:pt x="338" y="313"/>
                    <a:pt x="488" y="363"/>
                  </a:cubicBezTo>
                  <a:cubicBezTo>
                    <a:pt x="500" y="363"/>
                    <a:pt x="500" y="350"/>
                    <a:pt x="525" y="350"/>
                  </a:cubicBezTo>
                  <a:cubicBezTo>
                    <a:pt x="687" y="288"/>
                    <a:pt x="862" y="238"/>
                    <a:pt x="1037" y="138"/>
                  </a:cubicBezTo>
                  <a:lnTo>
                    <a:pt x="5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5"/>
            <p:cNvSpPr/>
            <p:nvPr/>
          </p:nvSpPr>
          <p:spPr>
            <a:xfrm>
              <a:off x="7226803" y="2222836"/>
              <a:ext cx="64365" cy="29896"/>
            </a:xfrm>
            <a:custGeom>
              <a:avLst/>
              <a:gdLst/>
              <a:ahLst/>
              <a:cxnLst/>
              <a:rect l="l" t="t" r="r" b="b"/>
              <a:pathLst>
                <a:path w="676" h="314" extrusionOk="0">
                  <a:moveTo>
                    <a:pt x="388" y="1"/>
                  </a:moveTo>
                  <a:cubicBezTo>
                    <a:pt x="263" y="63"/>
                    <a:pt x="125" y="126"/>
                    <a:pt x="0" y="201"/>
                  </a:cubicBezTo>
                  <a:cubicBezTo>
                    <a:pt x="75" y="238"/>
                    <a:pt x="150" y="263"/>
                    <a:pt x="238" y="313"/>
                  </a:cubicBezTo>
                  <a:cubicBezTo>
                    <a:pt x="388" y="263"/>
                    <a:pt x="525" y="201"/>
                    <a:pt x="675" y="138"/>
                  </a:cubicBezTo>
                  <a:cubicBezTo>
                    <a:pt x="575" y="76"/>
                    <a:pt x="488" y="38"/>
                    <a:pt x="3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5"/>
            <p:cNvSpPr/>
            <p:nvPr/>
          </p:nvSpPr>
          <p:spPr>
            <a:xfrm>
              <a:off x="6991247" y="2134860"/>
              <a:ext cx="170244" cy="64267"/>
            </a:xfrm>
            <a:custGeom>
              <a:avLst/>
              <a:gdLst/>
              <a:ahLst/>
              <a:cxnLst/>
              <a:rect l="l" t="t" r="r" b="b"/>
              <a:pathLst>
                <a:path w="1788" h="675" extrusionOk="0">
                  <a:moveTo>
                    <a:pt x="425" y="0"/>
                  </a:moveTo>
                  <a:cubicBezTo>
                    <a:pt x="275" y="88"/>
                    <a:pt x="113" y="163"/>
                    <a:pt x="0" y="238"/>
                  </a:cubicBezTo>
                  <a:cubicBezTo>
                    <a:pt x="413" y="363"/>
                    <a:pt x="850" y="500"/>
                    <a:pt x="1350" y="675"/>
                  </a:cubicBezTo>
                  <a:cubicBezTo>
                    <a:pt x="1487" y="612"/>
                    <a:pt x="1650" y="550"/>
                    <a:pt x="1787" y="475"/>
                  </a:cubicBezTo>
                  <a:cubicBezTo>
                    <a:pt x="1725" y="438"/>
                    <a:pt x="1662" y="425"/>
                    <a:pt x="1600" y="400"/>
                  </a:cubicBezTo>
                  <a:cubicBezTo>
                    <a:pt x="1250" y="275"/>
                    <a:pt x="850" y="125"/>
                    <a:pt x="4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5"/>
            <p:cNvSpPr/>
            <p:nvPr/>
          </p:nvSpPr>
          <p:spPr>
            <a:xfrm>
              <a:off x="7326681" y="2269299"/>
              <a:ext cx="108355" cy="65504"/>
            </a:xfrm>
            <a:custGeom>
              <a:avLst/>
              <a:gdLst/>
              <a:ahLst/>
              <a:cxnLst/>
              <a:rect l="l" t="t" r="r" b="b"/>
              <a:pathLst>
                <a:path w="1138" h="688" extrusionOk="0">
                  <a:moveTo>
                    <a:pt x="338" y="0"/>
                  </a:moveTo>
                  <a:cubicBezTo>
                    <a:pt x="226" y="75"/>
                    <a:pt x="101" y="138"/>
                    <a:pt x="1" y="213"/>
                  </a:cubicBezTo>
                  <a:cubicBezTo>
                    <a:pt x="326" y="387"/>
                    <a:pt x="588" y="550"/>
                    <a:pt x="788" y="687"/>
                  </a:cubicBezTo>
                  <a:cubicBezTo>
                    <a:pt x="826" y="675"/>
                    <a:pt x="851" y="650"/>
                    <a:pt x="876" y="637"/>
                  </a:cubicBezTo>
                  <a:cubicBezTo>
                    <a:pt x="963" y="587"/>
                    <a:pt x="1038" y="562"/>
                    <a:pt x="1138" y="512"/>
                  </a:cubicBezTo>
                  <a:cubicBezTo>
                    <a:pt x="913" y="337"/>
                    <a:pt x="651" y="175"/>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5"/>
            <p:cNvSpPr/>
            <p:nvPr/>
          </p:nvSpPr>
          <p:spPr>
            <a:xfrm>
              <a:off x="6743790" y="2137241"/>
              <a:ext cx="726967" cy="287439"/>
            </a:xfrm>
            <a:custGeom>
              <a:avLst/>
              <a:gdLst/>
              <a:ahLst/>
              <a:cxnLst/>
              <a:rect l="l" t="t" r="r" b="b"/>
              <a:pathLst>
                <a:path w="7635" h="3019" extrusionOk="0">
                  <a:moveTo>
                    <a:pt x="313" y="0"/>
                  </a:moveTo>
                  <a:cubicBezTo>
                    <a:pt x="188" y="25"/>
                    <a:pt x="75" y="63"/>
                    <a:pt x="1" y="100"/>
                  </a:cubicBezTo>
                  <a:cubicBezTo>
                    <a:pt x="263" y="787"/>
                    <a:pt x="2262" y="1712"/>
                    <a:pt x="3537" y="2187"/>
                  </a:cubicBezTo>
                  <a:cubicBezTo>
                    <a:pt x="4543" y="2551"/>
                    <a:pt x="6080" y="3019"/>
                    <a:pt x="7000" y="3019"/>
                  </a:cubicBezTo>
                  <a:cubicBezTo>
                    <a:pt x="7279" y="3019"/>
                    <a:pt x="7501" y="2976"/>
                    <a:pt x="7635" y="2874"/>
                  </a:cubicBezTo>
                  <a:cubicBezTo>
                    <a:pt x="7560" y="2774"/>
                    <a:pt x="7472" y="2687"/>
                    <a:pt x="7435" y="2587"/>
                  </a:cubicBezTo>
                  <a:cubicBezTo>
                    <a:pt x="7400" y="2638"/>
                    <a:pt x="7268" y="2669"/>
                    <a:pt x="7048" y="2669"/>
                  </a:cubicBezTo>
                  <a:cubicBezTo>
                    <a:pt x="6470" y="2669"/>
                    <a:pt x="5282" y="2456"/>
                    <a:pt x="3661" y="1849"/>
                  </a:cubicBezTo>
                  <a:cubicBezTo>
                    <a:pt x="1500" y="1062"/>
                    <a:pt x="350" y="225"/>
                    <a:pt x="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5"/>
            <p:cNvSpPr/>
            <p:nvPr/>
          </p:nvSpPr>
          <p:spPr>
            <a:xfrm>
              <a:off x="7043614" y="2927304"/>
              <a:ext cx="791046" cy="712361"/>
            </a:xfrm>
            <a:custGeom>
              <a:avLst/>
              <a:gdLst/>
              <a:ahLst/>
              <a:cxnLst/>
              <a:rect l="l" t="t" r="r" b="b"/>
              <a:pathLst>
                <a:path w="8308" h="7482" extrusionOk="0">
                  <a:moveTo>
                    <a:pt x="5587" y="0"/>
                  </a:moveTo>
                  <a:cubicBezTo>
                    <a:pt x="5227" y="0"/>
                    <a:pt x="5088" y="724"/>
                    <a:pt x="4911" y="1011"/>
                  </a:cubicBezTo>
                  <a:cubicBezTo>
                    <a:pt x="4136" y="2198"/>
                    <a:pt x="2474" y="1573"/>
                    <a:pt x="950" y="3147"/>
                  </a:cubicBezTo>
                  <a:cubicBezTo>
                    <a:pt x="163" y="3972"/>
                    <a:pt x="0" y="4984"/>
                    <a:pt x="425" y="6034"/>
                  </a:cubicBezTo>
                  <a:cubicBezTo>
                    <a:pt x="438" y="6071"/>
                    <a:pt x="450" y="6096"/>
                    <a:pt x="475" y="6146"/>
                  </a:cubicBezTo>
                  <a:cubicBezTo>
                    <a:pt x="787" y="6858"/>
                    <a:pt x="2074" y="7208"/>
                    <a:pt x="2749" y="7421"/>
                  </a:cubicBezTo>
                  <a:cubicBezTo>
                    <a:pt x="2876" y="7462"/>
                    <a:pt x="2992" y="7481"/>
                    <a:pt x="3094" y="7481"/>
                  </a:cubicBezTo>
                  <a:cubicBezTo>
                    <a:pt x="3549" y="7481"/>
                    <a:pt x="3742" y="7101"/>
                    <a:pt x="3436" y="6571"/>
                  </a:cubicBezTo>
                  <a:lnTo>
                    <a:pt x="3436" y="6571"/>
                  </a:lnTo>
                  <a:cubicBezTo>
                    <a:pt x="3499" y="6671"/>
                    <a:pt x="4561" y="6771"/>
                    <a:pt x="4723" y="6771"/>
                  </a:cubicBezTo>
                  <a:cubicBezTo>
                    <a:pt x="5111" y="6771"/>
                    <a:pt x="5548" y="6671"/>
                    <a:pt x="5873" y="6421"/>
                  </a:cubicBezTo>
                  <a:cubicBezTo>
                    <a:pt x="6266" y="6094"/>
                    <a:pt x="6020" y="5509"/>
                    <a:pt x="5577" y="5383"/>
                  </a:cubicBezTo>
                  <a:lnTo>
                    <a:pt x="5577" y="5383"/>
                  </a:lnTo>
                  <a:cubicBezTo>
                    <a:pt x="6382" y="5353"/>
                    <a:pt x="8307" y="4274"/>
                    <a:pt x="7659" y="3547"/>
                  </a:cubicBezTo>
                  <a:cubicBezTo>
                    <a:pt x="7541" y="3422"/>
                    <a:pt x="7391" y="3382"/>
                    <a:pt x="7238" y="3382"/>
                  </a:cubicBezTo>
                  <a:cubicBezTo>
                    <a:pt x="7085" y="3382"/>
                    <a:pt x="6929" y="3422"/>
                    <a:pt x="6797" y="3460"/>
                  </a:cubicBezTo>
                  <a:cubicBezTo>
                    <a:pt x="7072" y="3072"/>
                    <a:pt x="7572" y="2485"/>
                    <a:pt x="7222" y="2035"/>
                  </a:cubicBezTo>
                  <a:cubicBezTo>
                    <a:pt x="7092" y="1863"/>
                    <a:pt x="6917" y="1793"/>
                    <a:pt x="6736" y="1793"/>
                  </a:cubicBezTo>
                  <a:cubicBezTo>
                    <a:pt x="6483" y="1793"/>
                    <a:pt x="6217" y="1929"/>
                    <a:pt x="6035" y="2110"/>
                  </a:cubicBezTo>
                  <a:cubicBezTo>
                    <a:pt x="6298" y="1573"/>
                    <a:pt x="6423" y="648"/>
                    <a:pt x="5923" y="174"/>
                  </a:cubicBezTo>
                  <a:cubicBezTo>
                    <a:pt x="5792" y="51"/>
                    <a:pt x="5682" y="0"/>
                    <a:pt x="55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5"/>
            <p:cNvSpPr/>
            <p:nvPr/>
          </p:nvSpPr>
          <p:spPr>
            <a:xfrm>
              <a:off x="7055516" y="3096018"/>
              <a:ext cx="778097" cy="558121"/>
            </a:xfrm>
            <a:custGeom>
              <a:avLst/>
              <a:gdLst/>
              <a:ahLst/>
              <a:cxnLst/>
              <a:rect l="l" t="t" r="r" b="b"/>
              <a:pathLst>
                <a:path w="8172" h="5862" extrusionOk="0">
                  <a:moveTo>
                    <a:pt x="3299" y="4774"/>
                  </a:moveTo>
                  <a:cubicBezTo>
                    <a:pt x="3361" y="4886"/>
                    <a:pt x="4423" y="4986"/>
                    <a:pt x="4573" y="4986"/>
                  </a:cubicBezTo>
                  <a:cubicBezTo>
                    <a:pt x="4973" y="4986"/>
                    <a:pt x="5410" y="4886"/>
                    <a:pt x="5735" y="4637"/>
                  </a:cubicBezTo>
                  <a:cubicBezTo>
                    <a:pt x="6135" y="4324"/>
                    <a:pt x="5873" y="3712"/>
                    <a:pt x="5423" y="3612"/>
                  </a:cubicBezTo>
                  <a:cubicBezTo>
                    <a:pt x="6223" y="3574"/>
                    <a:pt x="8172" y="2500"/>
                    <a:pt x="7509" y="1763"/>
                  </a:cubicBezTo>
                  <a:cubicBezTo>
                    <a:pt x="7272" y="1500"/>
                    <a:pt x="6922" y="1588"/>
                    <a:pt x="6647" y="1675"/>
                  </a:cubicBezTo>
                  <a:cubicBezTo>
                    <a:pt x="6922" y="1263"/>
                    <a:pt x="7435" y="701"/>
                    <a:pt x="7072" y="251"/>
                  </a:cubicBezTo>
                  <a:cubicBezTo>
                    <a:pt x="6922" y="63"/>
                    <a:pt x="6710" y="1"/>
                    <a:pt x="6510" y="13"/>
                  </a:cubicBezTo>
                  <a:cubicBezTo>
                    <a:pt x="6585" y="38"/>
                    <a:pt x="6647" y="76"/>
                    <a:pt x="6647" y="76"/>
                  </a:cubicBezTo>
                  <a:cubicBezTo>
                    <a:pt x="7297" y="826"/>
                    <a:pt x="6123" y="1638"/>
                    <a:pt x="6123" y="1638"/>
                  </a:cubicBezTo>
                  <a:cubicBezTo>
                    <a:pt x="6123" y="1638"/>
                    <a:pt x="7460" y="1700"/>
                    <a:pt x="7022" y="2375"/>
                  </a:cubicBezTo>
                  <a:cubicBezTo>
                    <a:pt x="6585" y="3062"/>
                    <a:pt x="5110" y="3387"/>
                    <a:pt x="5110" y="3387"/>
                  </a:cubicBezTo>
                  <a:cubicBezTo>
                    <a:pt x="5110" y="3387"/>
                    <a:pt x="5648" y="3687"/>
                    <a:pt x="5173" y="4062"/>
                  </a:cubicBezTo>
                  <a:cubicBezTo>
                    <a:pt x="4673" y="4437"/>
                    <a:pt x="3461" y="4087"/>
                    <a:pt x="3461" y="4087"/>
                  </a:cubicBezTo>
                  <a:cubicBezTo>
                    <a:pt x="4261" y="3724"/>
                    <a:pt x="4961" y="2825"/>
                    <a:pt x="4836" y="2338"/>
                  </a:cubicBezTo>
                  <a:cubicBezTo>
                    <a:pt x="4711" y="1838"/>
                    <a:pt x="4198" y="1950"/>
                    <a:pt x="4198" y="1950"/>
                  </a:cubicBezTo>
                  <a:cubicBezTo>
                    <a:pt x="4198" y="1950"/>
                    <a:pt x="4436" y="1625"/>
                    <a:pt x="4436" y="1151"/>
                  </a:cubicBezTo>
                  <a:cubicBezTo>
                    <a:pt x="4436" y="688"/>
                    <a:pt x="3749" y="713"/>
                    <a:pt x="3749" y="713"/>
                  </a:cubicBezTo>
                  <a:cubicBezTo>
                    <a:pt x="3749" y="713"/>
                    <a:pt x="4261" y="951"/>
                    <a:pt x="4061" y="1538"/>
                  </a:cubicBezTo>
                  <a:cubicBezTo>
                    <a:pt x="3861" y="2138"/>
                    <a:pt x="3174" y="2213"/>
                    <a:pt x="3174" y="2213"/>
                  </a:cubicBezTo>
                  <a:cubicBezTo>
                    <a:pt x="3174" y="2213"/>
                    <a:pt x="4048" y="2288"/>
                    <a:pt x="3736" y="2875"/>
                  </a:cubicBezTo>
                  <a:cubicBezTo>
                    <a:pt x="3424" y="3462"/>
                    <a:pt x="2112" y="3812"/>
                    <a:pt x="987" y="3100"/>
                  </a:cubicBezTo>
                  <a:cubicBezTo>
                    <a:pt x="462" y="2787"/>
                    <a:pt x="362" y="2350"/>
                    <a:pt x="387" y="1975"/>
                  </a:cubicBezTo>
                  <a:cubicBezTo>
                    <a:pt x="13" y="2662"/>
                    <a:pt x="0" y="3462"/>
                    <a:pt x="313" y="4262"/>
                  </a:cubicBezTo>
                  <a:lnTo>
                    <a:pt x="362" y="4349"/>
                  </a:lnTo>
                  <a:cubicBezTo>
                    <a:pt x="675" y="5086"/>
                    <a:pt x="1949" y="5424"/>
                    <a:pt x="2637" y="5636"/>
                  </a:cubicBezTo>
                  <a:cubicBezTo>
                    <a:pt x="3299" y="5861"/>
                    <a:pt x="3686" y="5436"/>
                    <a:pt x="3299" y="477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5"/>
            <p:cNvSpPr/>
            <p:nvPr/>
          </p:nvSpPr>
          <p:spPr>
            <a:xfrm>
              <a:off x="7204142" y="3109158"/>
              <a:ext cx="258318" cy="421209"/>
            </a:xfrm>
            <a:custGeom>
              <a:avLst/>
              <a:gdLst/>
              <a:ahLst/>
              <a:cxnLst/>
              <a:rect l="l" t="t" r="r" b="b"/>
              <a:pathLst>
                <a:path w="2713" h="4424" extrusionOk="0">
                  <a:moveTo>
                    <a:pt x="2075" y="0"/>
                  </a:moveTo>
                  <a:cubicBezTo>
                    <a:pt x="2073" y="6"/>
                    <a:pt x="2072" y="10"/>
                    <a:pt x="2070" y="13"/>
                  </a:cubicBezTo>
                  <a:lnTo>
                    <a:pt x="2113" y="13"/>
                  </a:lnTo>
                  <a:cubicBezTo>
                    <a:pt x="2114" y="13"/>
                    <a:pt x="2115" y="13"/>
                    <a:pt x="2117" y="13"/>
                  </a:cubicBezTo>
                  <a:lnTo>
                    <a:pt x="2117" y="13"/>
                  </a:lnTo>
                  <a:cubicBezTo>
                    <a:pt x="2102" y="8"/>
                    <a:pt x="2088" y="4"/>
                    <a:pt x="2075" y="0"/>
                  </a:cubicBezTo>
                  <a:close/>
                  <a:moveTo>
                    <a:pt x="2050" y="13"/>
                  </a:moveTo>
                  <a:cubicBezTo>
                    <a:pt x="2050" y="13"/>
                    <a:pt x="2054" y="21"/>
                    <a:pt x="2060" y="21"/>
                  </a:cubicBezTo>
                  <a:cubicBezTo>
                    <a:pt x="2063" y="21"/>
                    <a:pt x="2066" y="19"/>
                    <a:pt x="2070" y="13"/>
                  </a:cubicBezTo>
                  <a:close/>
                  <a:moveTo>
                    <a:pt x="2117" y="13"/>
                  </a:moveTo>
                  <a:cubicBezTo>
                    <a:pt x="2158" y="27"/>
                    <a:pt x="2204" y="48"/>
                    <a:pt x="2250" y="75"/>
                  </a:cubicBezTo>
                  <a:cubicBezTo>
                    <a:pt x="2313" y="125"/>
                    <a:pt x="2275" y="238"/>
                    <a:pt x="2200" y="325"/>
                  </a:cubicBezTo>
                  <a:cubicBezTo>
                    <a:pt x="2125" y="425"/>
                    <a:pt x="2013" y="513"/>
                    <a:pt x="1875" y="600"/>
                  </a:cubicBezTo>
                  <a:lnTo>
                    <a:pt x="1675" y="700"/>
                  </a:lnTo>
                  <a:lnTo>
                    <a:pt x="1675" y="700"/>
                  </a:lnTo>
                  <a:lnTo>
                    <a:pt x="1900" y="663"/>
                  </a:lnTo>
                  <a:cubicBezTo>
                    <a:pt x="1907" y="660"/>
                    <a:pt x="1915" y="657"/>
                    <a:pt x="1923" y="655"/>
                  </a:cubicBezTo>
                  <a:lnTo>
                    <a:pt x="1923" y="655"/>
                  </a:lnTo>
                  <a:cubicBezTo>
                    <a:pt x="1924" y="660"/>
                    <a:pt x="1925" y="663"/>
                    <a:pt x="1925" y="663"/>
                  </a:cubicBezTo>
                  <a:cubicBezTo>
                    <a:pt x="1933" y="658"/>
                    <a:pt x="1941" y="653"/>
                    <a:pt x="1949" y="647"/>
                  </a:cubicBezTo>
                  <a:lnTo>
                    <a:pt x="1949" y="647"/>
                  </a:lnTo>
                  <a:cubicBezTo>
                    <a:pt x="1987" y="638"/>
                    <a:pt x="2031" y="633"/>
                    <a:pt x="2073" y="633"/>
                  </a:cubicBezTo>
                  <a:cubicBezTo>
                    <a:pt x="2096" y="633"/>
                    <a:pt x="2118" y="634"/>
                    <a:pt x="2138" y="638"/>
                  </a:cubicBezTo>
                  <a:cubicBezTo>
                    <a:pt x="2238" y="663"/>
                    <a:pt x="2313" y="688"/>
                    <a:pt x="2375" y="750"/>
                  </a:cubicBezTo>
                  <a:cubicBezTo>
                    <a:pt x="2487" y="888"/>
                    <a:pt x="2500" y="1112"/>
                    <a:pt x="2450" y="1300"/>
                  </a:cubicBezTo>
                  <a:cubicBezTo>
                    <a:pt x="2400" y="1487"/>
                    <a:pt x="2300" y="1662"/>
                    <a:pt x="2188" y="1787"/>
                  </a:cubicBezTo>
                  <a:cubicBezTo>
                    <a:pt x="2013" y="1950"/>
                    <a:pt x="1800" y="2000"/>
                    <a:pt x="1563" y="2062"/>
                  </a:cubicBezTo>
                  <a:cubicBezTo>
                    <a:pt x="1673" y="2091"/>
                    <a:pt x="1780" y="2101"/>
                    <a:pt x="1887" y="2110"/>
                  </a:cubicBezTo>
                  <a:lnTo>
                    <a:pt x="1887" y="2110"/>
                  </a:lnTo>
                  <a:cubicBezTo>
                    <a:pt x="1887" y="2111"/>
                    <a:pt x="1888" y="2111"/>
                    <a:pt x="1888" y="2112"/>
                  </a:cubicBezTo>
                  <a:cubicBezTo>
                    <a:pt x="1889" y="2112"/>
                    <a:pt x="1891" y="2111"/>
                    <a:pt x="1893" y="2110"/>
                  </a:cubicBezTo>
                  <a:lnTo>
                    <a:pt x="1893" y="2110"/>
                  </a:lnTo>
                  <a:cubicBezTo>
                    <a:pt x="2015" y="2120"/>
                    <a:pt x="2137" y="2129"/>
                    <a:pt x="2263" y="2162"/>
                  </a:cubicBezTo>
                  <a:cubicBezTo>
                    <a:pt x="2375" y="2187"/>
                    <a:pt x="2437" y="2237"/>
                    <a:pt x="2487" y="2262"/>
                  </a:cubicBezTo>
                  <a:cubicBezTo>
                    <a:pt x="2562" y="2349"/>
                    <a:pt x="2562" y="2387"/>
                    <a:pt x="2562" y="2387"/>
                  </a:cubicBezTo>
                  <a:lnTo>
                    <a:pt x="2562" y="2437"/>
                  </a:lnTo>
                  <a:cubicBezTo>
                    <a:pt x="2562" y="2474"/>
                    <a:pt x="2562" y="2499"/>
                    <a:pt x="2550" y="2562"/>
                  </a:cubicBezTo>
                  <a:cubicBezTo>
                    <a:pt x="2512" y="2687"/>
                    <a:pt x="2425" y="2849"/>
                    <a:pt x="2275" y="2999"/>
                  </a:cubicBezTo>
                  <a:cubicBezTo>
                    <a:pt x="2138" y="3162"/>
                    <a:pt x="1950" y="3312"/>
                    <a:pt x="1738" y="3449"/>
                  </a:cubicBezTo>
                  <a:cubicBezTo>
                    <a:pt x="1535" y="3561"/>
                    <a:pt x="1312" y="3664"/>
                    <a:pt x="1097" y="3674"/>
                  </a:cubicBezTo>
                  <a:lnTo>
                    <a:pt x="1097" y="3674"/>
                  </a:lnTo>
                  <a:cubicBezTo>
                    <a:pt x="1086" y="3670"/>
                    <a:pt x="1074" y="3666"/>
                    <a:pt x="1063" y="3661"/>
                  </a:cubicBezTo>
                  <a:cubicBezTo>
                    <a:pt x="1063" y="3666"/>
                    <a:pt x="1063" y="3670"/>
                    <a:pt x="1062" y="3675"/>
                  </a:cubicBezTo>
                  <a:lnTo>
                    <a:pt x="1062" y="3675"/>
                  </a:lnTo>
                  <a:cubicBezTo>
                    <a:pt x="1062" y="3675"/>
                    <a:pt x="1062" y="3675"/>
                    <a:pt x="1062" y="3675"/>
                  </a:cubicBezTo>
                  <a:cubicBezTo>
                    <a:pt x="1050" y="3675"/>
                    <a:pt x="1038" y="3675"/>
                    <a:pt x="1026" y="3674"/>
                  </a:cubicBezTo>
                  <a:lnTo>
                    <a:pt x="713" y="3636"/>
                  </a:lnTo>
                  <a:lnTo>
                    <a:pt x="713" y="3636"/>
                  </a:lnTo>
                  <a:lnTo>
                    <a:pt x="1013" y="3749"/>
                  </a:lnTo>
                  <a:cubicBezTo>
                    <a:pt x="1063" y="3786"/>
                    <a:pt x="1126" y="3799"/>
                    <a:pt x="1175" y="3824"/>
                  </a:cubicBezTo>
                  <a:cubicBezTo>
                    <a:pt x="1213" y="3861"/>
                    <a:pt x="1250" y="3886"/>
                    <a:pt x="1250" y="3936"/>
                  </a:cubicBezTo>
                  <a:cubicBezTo>
                    <a:pt x="1250" y="3986"/>
                    <a:pt x="1213" y="4036"/>
                    <a:pt x="1188" y="4061"/>
                  </a:cubicBezTo>
                  <a:cubicBezTo>
                    <a:pt x="1151" y="4099"/>
                    <a:pt x="1113" y="4124"/>
                    <a:pt x="1063" y="4161"/>
                  </a:cubicBezTo>
                  <a:cubicBezTo>
                    <a:pt x="888" y="4261"/>
                    <a:pt x="688" y="4324"/>
                    <a:pt x="526" y="4361"/>
                  </a:cubicBezTo>
                  <a:cubicBezTo>
                    <a:pt x="363" y="4386"/>
                    <a:pt x="238" y="4411"/>
                    <a:pt x="138" y="4411"/>
                  </a:cubicBezTo>
                  <a:cubicBezTo>
                    <a:pt x="52" y="4411"/>
                    <a:pt x="2" y="4386"/>
                    <a:pt x="1" y="4386"/>
                  </a:cubicBezTo>
                  <a:lnTo>
                    <a:pt x="1" y="4386"/>
                  </a:lnTo>
                  <a:cubicBezTo>
                    <a:pt x="2" y="4386"/>
                    <a:pt x="52" y="4411"/>
                    <a:pt x="138" y="4424"/>
                  </a:cubicBezTo>
                  <a:cubicBezTo>
                    <a:pt x="251" y="4424"/>
                    <a:pt x="376" y="4424"/>
                    <a:pt x="551" y="4386"/>
                  </a:cubicBezTo>
                  <a:cubicBezTo>
                    <a:pt x="713" y="4361"/>
                    <a:pt x="901" y="4311"/>
                    <a:pt x="1113" y="4199"/>
                  </a:cubicBezTo>
                  <a:cubicBezTo>
                    <a:pt x="1151" y="4186"/>
                    <a:pt x="1200" y="4161"/>
                    <a:pt x="1250" y="4111"/>
                  </a:cubicBezTo>
                  <a:cubicBezTo>
                    <a:pt x="1300" y="4061"/>
                    <a:pt x="1338" y="3999"/>
                    <a:pt x="1338" y="3924"/>
                  </a:cubicBezTo>
                  <a:cubicBezTo>
                    <a:pt x="1338" y="3849"/>
                    <a:pt x="1276" y="3787"/>
                    <a:pt x="1238" y="3749"/>
                  </a:cubicBezTo>
                  <a:lnTo>
                    <a:pt x="1238" y="3749"/>
                  </a:lnTo>
                  <a:cubicBezTo>
                    <a:pt x="1311" y="3742"/>
                    <a:pt x="1383" y="3726"/>
                    <a:pt x="1450" y="3699"/>
                  </a:cubicBezTo>
                  <a:cubicBezTo>
                    <a:pt x="1588" y="3661"/>
                    <a:pt x="1713" y="3599"/>
                    <a:pt x="1825" y="3536"/>
                  </a:cubicBezTo>
                  <a:cubicBezTo>
                    <a:pt x="2063" y="3387"/>
                    <a:pt x="2250" y="3237"/>
                    <a:pt x="2400" y="3062"/>
                  </a:cubicBezTo>
                  <a:cubicBezTo>
                    <a:pt x="2562" y="2887"/>
                    <a:pt x="2650" y="2724"/>
                    <a:pt x="2700" y="2574"/>
                  </a:cubicBezTo>
                  <a:cubicBezTo>
                    <a:pt x="2712" y="2512"/>
                    <a:pt x="2712" y="2449"/>
                    <a:pt x="2712" y="2412"/>
                  </a:cubicBezTo>
                  <a:lnTo>
                    <a:pt x="2712" y="2349"/>
                  </a:lnTo>
                  <a:cubicBezTo>
                    <a:pt x="2712" y="2349"/>
                    <a:pt x="2712" y="2324"/>
                    <a:pt x="2700" y="2299"/>
                  </a:cubicBezTo>
                  <a:cubicBezTo>
                    <a:pt x="2700" y="2287"/>
                    <a:pt x="2687" y="2262"/>
                    <a:pt x="2675" y="2237"/>
                  </a:cubicBezTo>
                  <a:cubicBezTo>
                    <a:pt x="2650" y="2200"/>
                    <a:pt x="2637" y="2187"/>
                    <a:pt x="2612" y="2162"/>
                  </a:cubicBezTo>
                  <a:cubicBezTo>
                    <a:pt x="2550" y="2100"/>
                    <a:pt x="2450" y="2050"/>
                    <a:pt x="2325" y="2012"/>
                  </a:cubicBezTo>
                  <a:cubicBezTo>
                    <a:pt x="2272" y="2001"/>
                    <a:pt x="2216" y="1993"/>
                    <a:pt x="2155" y="1987"/>
                  </a:cubicBezTo>
                  <a:lnTo>
                    <a:pt x="2155" y="1987"/>
                  </a:lnTo>
                  <a:cubicBezTo>
                    <a:pt x="2206" y="1953"/>
                    <a:pt x="2255" y="1911"/>
                    <a:pt x="2300" y="1862"/>
                  </a:cubicBezTo>
                  <a:cubicBezTo>
                    <a:pt x="2437" y="1725"/>
                    <a:pt x="2525" y="1537"/>
                    <a:pt x="2575" y="1312"/>
                  </a:cubicBezTo>
                  <a:cubicBezTo>
                    <a:pt x="2612" y="1200"/>
                    <a:pt x="2612" y="1100"/>
                    <a:pt x="2587" y="988"/>
                  </a:cubicBezTo>
                  <a:cubicBezTo>
                    <a:pt x="2575" y="875"/>
                    <a:pt x="2537" y="763"/>
                    <a:pt x="2450" y="688"/>
                  </a:cubicBezTo>
                  <a:cubicBezTo>
                    <a:pt x="2375" y="613"/>
                    <a:pt x="2263" y="563"/>
                    <a:pt x="2175" y="563"/>
                  </a:cubicBezTo>
                  <a:cubicBezTo>
                    <a:pt x="2157" y="560"/>
                    <a:pt x="2139" y="559"/>
                    <a:pt x="2121" y="559"/>
                  </a:cubicBezTo>
                  <a:cubicBezTo>
                    <a:pt x="2104" y="559"/>
                    <a:pt x="2086" y="560"/>
                    <a:pt x="2069" y="562"/>
                  </a:cubicBezTo>
                  <a:lnTo>
                    <a:pt x="2069" y="562"/>
                  </a:lnTo>
                  <a:cubicBezTo>
                    <a:pt x="2142" y="506"/>
                    <a:pt x="2203" y="445"/>
                    <a:pt x="2250" y="375"/>
                  </a:cubicBezTo>
                  <a:cubicBezTo>
                    <a:pt x="2300" y="325"/>
                    <a:pt x="2313" y="288"/>
                    <a:pt x="2325" y="225"/>
                  </a:cubicBezTo>
                  <a:cubicBezTo>
                    <a:pt x="2350" y="200"/>
                    <a:pt x="2325" y="175"/>
                    <a:pt x="2325" y="138"/>
                  </a:cubicBezTo>
                  <a:cubicBezTo>
                    <a:pt x="2313" y="113"/>
                    <a:pt x="2300" y="100"/>
                    <a:pt x="2288" y="75"/>
                  </a:cubicBezTo>
                  <a:cubicBezTo>
                    <a:pt x="2263" y="63"/>
                    <a:pt x="2250" y="63"/>
                    <a:pt x="2238" y="50"/>
                  </a:cubicBezTo>
                  <a:cubicBezTo>
                    <a:pt x="2225" y="38"/>
                    <a:pt x="2200" y="38"/>
                    <a:pt x="2188" y="38"/>
                  </a:cubicBezTo>
                  <a:cubicBezTo>
                    <a:pt x="2165" y="15"/>
                    <a:pt x="2133" y="13"/>
                    <a:pt x="2117" y="1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5"/>
            <p:cNvSpPr/>
            <p:nvPr/>
          </p:nvSpPr>
          <p:spPr>
            <a:xfrm>
              <a:off x="7219662" y="3153812"/>
              <a:ext cx="102356" cy="43701"/>
            </a:xfrm>
            <a:custGeom>
              <a:avLst/>
              <a:gdLst/>
              <a:ahLst/>
              <a:cxnLst/>
              <a:rect l="l" t="t" r="r" b="b"/>
              <a:pathLst>
                <a:path w="1075" h="459" extrusionOk="0">
                  <a:moveTo>
                    <a:pt x="976" y="0"/>
                  </a:moveTo>
                  <a:cubicBezTo>
                    <a:pt x="949" y="0"/>
                    <a:pt x="918" y="6"/>
                    <a:pt x="888" y="19"/>
                  </a:cubicBezTo>
                  <a:cubicBezTo>
                    <a:pt x="788" y="31"/>
                    <a:pt x="725" y="81"/>
                    <a:pt x="750" y="131"/>
                  </a:cubicBezTo>
                  <a:cubicBezTo>
                    <a:pt x="758" y="156"/>
                    <a:pt x="793" y="175"/>
                    <a:pt x="844" y="175"/>
                  </a:cubicBezTo>
                  <a:cubicBezTo>
                    <a:pt x="871" y="175"/>
                    <a:pt x="903" y="169"/>
                    <a:pt x="938" y="156"/>
                  </a:cubicBezTo>
                  <a:cubicBezTo>
                    <a:pt x="1012" y="131"/>
                    <a:pt x="1075" y="81"/>
                    <a:pt x="1075" y="44"/>
                  </a:cubicBezTo>
                  <a:cubicBezTo>
                    <a:pt x="1067" y="19"/>
                    <a:pt x="1027" y="0"/>
                    <a:pt x="976" y="0"/>
                  </a:cubicBezTo>
                  <a:close/>
                  <a:moveTo>
                    <a:pt x="474" y="71"/>
                  </a:moveTo>
                  <a:cubicBezTo>
                    <a:pt x="408" y="71"/>
                    <a:pt x="317" y="98"/>
                    <a:pt x="225" y="144"/>
                  </a:cubicBezTo>
                  <a:cubicBezTo>
                    <a:pt x="75" y="231"/>
                    <a:pt x="0" y="356"/>
                    <a:pt x="25" y="419"/>
                  </a:cubicBezTo>
                  <a:cubicBezTo>
                    <a:pt x="42" y="446"/>
                    <a:pt x="79" y="459"/>
                    <a:pt x="127" y="459"/>
                  </a:cubicBezTo>
                  <a:cubicBezTo>
                    <a:pt x="190" y="459"/>
                    <a:pt x="272" y="436"/>
                    <a:pt x="350" y="394"/>
                  </a:cubicBezTo>
                  <a:cubicBezTo>
                    <a:pt x="500" y="294"/>
                    <a:pt x="588" y="169"/>
                    <a:pt x="563" y="106"/>
                  </a:cubicBezTo>
                  <a:cubicBezTo>
                    <a:pt x="548" y="82"/>
                    <a:pt x="516" y="71"/>
                    <a:pt x="474" y="71"/>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5"/>
            <p:cNvSpPr/>
            <p:nvPr/>
          </p:nvSpPr>
          <p:spPr>
            <a:xfrm>
              <a:off x="7502824" y="2969197"/>
              <a:ext cx="71411" cy="87974"/>
            </a:xfrm>
            <a:custGeom>
              <a:avLst/>
              <a:gdLst/>
              <a:ahLst/>
              <a:cxnLst/>
              <a:rect l="l" t="t" r="r" b="b"/>
              <a:pathLst>
                <a:path w="750" h="924" extrusionOk="0">
                  <a:moveTo>
                    <a:pt x="653" y="1"/>
                  </a:moveTo>
                  <a:cubicBezTo>
                    <a:pt x="581" y="1"/>
                    <a:pt x="489" y="92"/>
                    <a:pt x="425" y="221"/>
                  </a:cubicBezTo>
                  <a:cubicBezTo>
                    <a:pt x="363" y="383"/>
                    <a:pt x="363" y="521"/>
                    <a:pt x="437" y="571"/>
                  </a:cubicBezTo>
                  <a:cubicBezTo>
                    <a:pt x="445" y="574"/>
                    <a:pt x="452" y="575"/>
                    <a:pt x="461" y="575"/>
                  </a:cubicBezTo>
                  <a:cubicBezTo>
                    <a:pt x="525" y="575"/>
                    <a:pt x="621" y="490"/>
                    <a:pt x="687" y="346"/>
                  </a:cubicBezTo>
                  <a:cubicBezTo>
                    <a:pt x="750" y="196"/>
                    <a:pt x="750" y="34"/>
                    <a:pt x="687" y="9"/>
                  </a:cubicBezTo>
                  <a:cubicBezTo>
                    <a:pt x="677" y="3"/>
                    <a:pt x="665" y="1"/>
                    <a:pt x="653" y="1"/>
                  </a:cubicBezTo>
                  <a:close/>
                  <a:moveTo>
                    <a:pt x="239" y="661"/>
                  </a:moveTo>
                  <a:cubicBezTo>
                    <a:pt x="200" y="661"/>
                    <a:pt x="146" y="687"/>
                    <a:pt x="100" y="733"/>
                  </a:cubicBezTo>
                  <a:cubicBezTo>
                    <a:pt x="38" y="796"/>
                    <a:pt x="0" y="883"/>
                    <a:pt x="38" y="908"/>
                  </a:cubicBezTo>
                  <a:cubicBezTo>
                    <a:pt x="45" y="918"/>
                    <a:pt x="56" y="923"/>
                    <a:pt x="71" y="923"/>
                  </a:cubicBezTo>
                  <a:cubicBezTo>
                    <a:pt x="109" y="923"/>
                    <a:pt x="167" y="891"/>
                    <a:pt x="213" y="846"/>
                  </a:cubicBezTo>
                  <a:cubicBezTo>
                    <a:pt x="275" y="783"/>
                    <a:pt x="300" y="708"/>
                    <a:pt x="275" y="671"/>
                  </a:cubicBezTo>
                  <a:cubicBezTo>
                    <a:pt x="265" y="664"/>
                    <a:pt x="253" y="661"/>
                    <a:pt x="239" y="661"/>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5"/>
            <p:cNvSpPr/>
            <p:nvPr/>
          </p:nvSpPr>
          <p:spPr>
            <a:xfrm>
              <a:off x="6622490" y="3366133"/>
              <a:ext cx="862934" cy="693034"/>
            </a:xfrm>
            <a:custGeom>
              <a:avLst/>
              <a:gdLst/>
              <a:ahLst/>
              <a:cxnLst/>
              <a:rect l="l" t="t" r="r" b="b"/>
              <a:pathLst>
                <a:path w="9063" h="7279" extrusionOk="0">
                  <a:moveTo>
                    <a:pt x="3936" y="0"/>
                  </a:moveTo>
                  <a:lnTo>
                    <a:pt x="2174" y="538"/>
                  </a:lnTo>
                  <a:lnTo>
                    <a:pt x="2524" y="1275"/>
                  </a:lnTo>
                  <a:cubicBezTo>
                    <a:pt x="2524" y="1275"/>
                    <a:pt x="2309" y="1154"/>
                    <a:pt x="2004" y="1154"/>
                  </a:cubicBezTo>
                  <a:cubicBezTo>
                    <a:pt x="1729" y="1154"/>
                    <a:pt x="1381" y="1252"/>
                    <a:pt x="1050" y="1625"/>
                  </a:cubicBezTo>
                  <a:cubicBezTo>
                    <a:pt x="337" y="2437"/>
                    <a:pt x="0" y="3836"/>
                    <a:pt x="0" y="3836"/>
                  </a:cubicBezTo>
                  <a:cubicBezTo>
                    <a:pt x="0" y="3836"/>
                    <a:pt x="995" y="4718"/>
                    <a:pt x="1522" y="4718"/>
                  </a:cubicBezTo>
                  <a:cubicBezTo>
                    <a:pt x="1549" y="4718"/>
                    <a:pt x="1575" y="4716"/>
                    <a:pt x="1599" y="4711"/>
                  </a:cubicBezTo>
                  <a:lnTo>
                    <a:pt x="1599" y="4711"/>
                  </a:lnTo>
                  <a:cubicBezTo>
                    <a:pt x="1599" y="4711"/>
                    <a:pt x="1287" y="6148"/>
                    <a:pt x="3549" y="7085"/>
                  </a:cubicBezTo>
                  <a:cubicBezTo>
                    <a:pt x="3870" y="7218"/>
                    <a:pt x="4213" y="7278"/>
                    <a:pt x="4563" y="7278"/>
                  </a:cubicBezTo>
                  <a:cubicBezTo>
                    <a:pt x="6675" y="7278"/>
                    <a:pt x="9063" y="5097"/>
                    <a:pt x="8784" y="3661"/>
                  </a:cubicBezTo>
                  <a:cubicBezTo>
                    <a:pt x="8459" y="1987"/>
                    <a:pt x="6485" y="688"/>
                    <a:pt x="5835" y="550"/>
                  </a:cubicBezTo>
                  <a:cubicBezTo>
                    <a:pt x="5768" y="536"/>
                    <a:pt x="5701" y="530"/>
                    <a:pt x="5634" y="530"/>
                  </a:cubicBezTo>
                  <a:cubicBezTo>
                    <a:pt x="5024" y="530"/>
                    <a:pt x="4436" y="1037"/>
                    <a:pt x="4436" y="1037"/>
                  </a:cubicBezTo>
                  <a:lnTo>
                    <a:pt x="3936" y="0"/>
                  </a:ln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5"/>
            <p:cNvSpPr/>
            <p:nvPr/>
          </p:nvSpPr>
          <p:spPr>
            <a:xfrm>
              <a:off x="6766356" y="3639770"/>
              <a:ext cx="37039" cy="180899"/>
            </a:xfrm>
            <a:custGeom>
              <a:avLst/>
              <a:gdLst/>
              <a:ahLst/>
              <a:cxnLst/>
              <a:rect l="l" t="t" r="r" b="b"/>
              <a:pathLst>
                <a:path w="389" h="1900" extrusionOk="0">
                  <a:moveTo>
                    <a:pt x="388" y="0"/>
                  </a:moveTo>
                  <a:lnTo>
                    <a:pt x="276" y="113"/>
                  </a:lnTo>
                  <a:cubicBezTo>
                    <a:pt x="213" y="188"/>
                    <a:pt x="163" y="300"/>
                    <a:pt x="113" y="425"/>
                  </a:cubicBezTo>
                  <a:cubicBezTo>
                    <a:pt x="38" y="662"/>
                    <a:pt x="26" y="912"/>
                    <a:pt x="26" y="912"/>
                  </a:cubicBezTo>
                  <a:cubicBezTo>
                    <a:pt x="26" y="912"/>
                    <a:pt x="1" y="1162"/>
                    <a:pt x="26" y="1412"/>
                  </a:cubicBezTo>
                  <a:cubicBezTo>
                    <a:pt x="38" y="1649"/>
                    <a:pt x="51" y="1899"/>
                    <a:pt x="76" y="1899"/>
                  </a:cubicBezTo>
                  <a:cubicBezTo>
                    <a:pt x="88" y="1899"/>
                    <a:pt x="88" y="1662"/>
                    <a:pt x="88" y="1412"/>
                  </a:cubicBezTo>
                  <a:cubicBezTo>
                    <a:pt x="101" y="1162"/>
                    <a:pt x="113" y="925"/>
                    <a:pt x="113" y="925"/>
                  </a:cubicBezTo>
                  <a:cubicBezTo>
                    <a:pt x="113" y="925"/>
                    <a:pt x="113" y="687"/>
                    <a:pt x="176" y="462"/>
                  </a:cubicBezTo>
                  <a:cubicBezTo>
                    <a:pt x="213" y="337"/>
                    <a:pt x="263" y="225"/>
                    <a:pt x="301" y="150"/>
                  </a:cubicBezTo>
                  <a:cubicBezTo>
                    <a:pt x="351" y="50"/>
                    <a:pt x="388" y="0"/>
                    <a:pt x="388"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5"/>
            <p:cNvSpPr/>
            <p:nvPr/>
          </p:nvSpPr>
          <p:spPr>
            <a:xfrm>
              <a:off x="6722368" y="3502951"/>
              <a:ext cx="77410" cy="52365"/>
            </a:xfrm>
            <a:custGeom>
              <a:avLst/>
              <a:gdLst/>
              <a:ahLst/>
              <a:cxnLst/>
              <a:rect l="l" t="t" r="r" b="b"/>
              <a:pathLst>
                <a:path w="813" h="550" extrusionOk="0">
                  <a:moveTo>
                    <a:pt x="625" y="0"/>
                  </a:moveTo>
                  <a:cubicBezTo>
                    <a:pt x="500" y="38"/>
                    <a:pt x="413" y="125"/>
                    <a:pt x="388" y="225"/>
                  </a:cubicBezTo>
                  <a:lnTo>
                    <a:pt x="388" y="338"/>
                  </a:lnTo>
                  <a:cubicBezTo>
                    <a:pt x="413" y="350"/>
                    <a:pt x="413" y="363"/>
                    <a:pt x="413" y="363"/>
                  </a:cubicBezTo>
                  <a:cubicBezTo>
                    <a:pt x="425" y="363"/>
                    <a:pt x="425" y="300"/>
                    <a:pt x="400" y="225"/>
                  </a:cubicBezTo>
                  <a:cubicBezTo>
                    <a:pt x="425" y="163"/>
                    <a:pt x="513" y="88"/>
                    <a:pt x="613" y="63"/>
                  </a:cubicBezTo>
                  <a:cubicBezTo>
                    <a:pt x="622" y="60"/>
                    <a:pt x="632" y="58"/>
                    <a:pt x="642" y="58"/>
                  </a:cubicBezTo>
                  <a:cubicBezTo>
                    <a:pt x="672" y="58"/>
                    <a:pt x="700" y="72"/>
                    <a:pt x="700" y="100"/>
                  </a:cubicBezTo>
                  <a:lnTo>
                    <a:pt x="700" y="150"/>
                  </a:lnTo>
                  <a:cubicBezTo>
                    <a:pt x="700" y="163"/>
                    <a:pt x="688" y="175"/>
                    <a:pt x="688" y="188"/>
                  </a:cubicBezTo>
                  <a:cubicBezTo>
                    <a:pt x="638" y="250"/>
                    <a:pt x="613" y="288"/>
                    <a:pt x="613" y="288"/>
                  </a:cubicBezTo>
                  <a:lnTo>
                    <a:pt x="575" y="313"/>
                  </a:lnTo>
                  <a:cubicBezTo>
                    <a:pt x="563" y="338"/>
                    <a:pt x="550" y="363"/>
                    <a:pt x="513" y="375"/>
                  </a:cubicBezTo>
                  <a:cubicBezTo>
                    <a:pt x="450" y="425"/>
                    <a:pt x="363" y="463"/>
                    <a:pt x="250" y="475"/>
                  </a:cubicBezTo>
                  <a:cubicBezTo>
                    <a:pt x="236" y="479"/>
                    <a:pt x="220" y="480"/>
                    <a:pt x="205" y="480"/>
                  </a:cubicBezTo>
                  <a:cubicBezTo>
                    <a:pt x="167" y="480"/>
                    <a:pt x="131" y="471"/>
                    <a:pt x="113" y="463"/>
                  </a:cubicBezTo>
                  <a:cubicBezTo>
                    <a:pt x="76" y="438"/>
                    <a:pt x="63" y="400"/>
                    <a:pt x="63" y="363"/>
                  </a:cubicBezTo>
                  <a:cubicBezTo>
                    <a:pt x="63" y="300"/>
                    <a:pt x="113" y="238"/>
                    <a:pt x="101" y="238"/>
                  </a:cubicBezTo>
                  <a:cubicBezTo>
                    <a:pt x="76" y="238"/>
                    <a:pt x="76" y="250"/>
                    <a:pt x="63" y="275"/>
                  </a:cubicBezTo>
                  <a:cubicBezTo>
                    <a:pt x="51" y="288"/>
                    <a:pt x="38" y="313"/>
                    <a:pt x="13" y="363"/>
                  </a:cubicBezTo>
                  <a:cubicBezTo>
                    <a:pt x="1" y="413"/>
                    <a:pt x="26" y="475"/>
                    <a:pt x="76" y="500"/>
                  </a:cubicBezTo>
                  <a:cubicBezTo>
                    <a:pt x="126" y="537"/>
                    <a:pt x="188" y="550"/>
                    <a:pt x="250" y="550"/>
                  </a:cubicBezTo>
                  <a:cubicBezTo>
                    <a:pt x="375" y="550"/>
                    <a:pt x="488" y="525"/>
                    <a:pt x="563" y="475"/>
                  </a:cubicBezTo>
                  <a:cubicBezTo>
                    <a:pt x="613" y="463"/>
                    <a:pt x="638" y="425"/>
                    <a:pt x="663" y="413"/>
                  </a:cubicBezTo>
                  <a:lnTo>
                    <a:pt x="688" y="375"/>
                  </a:lnTo>
                  <a:cubicBezTo>
                    <a:pt x="688" y="375"/>
                    <a:pt x="725" y="338"/>
                    <a:pt x="763" y="250"/>
                  </a:cubicBezTo>
                  <a:cubicBezTo>
                    <a:pt x="775" y="225"/>
                    <a:pt x="775" y="213"/>
                    <a:pt x="800" y="175"/>
                  </a:cubicBezTo>
                  <a:cubicBezTo>
                    <a:pt x="813" y="150"/>
                    <a:pt x="813" y="113"/>
                    <a:pt x="800" y="88"/>
                  </a:cubicBezTo>
                  <a:cubicBezTo>
                    <a:pt x="775" y="38"/>
                    <a:pt x="750" y="25"/>
                    <a:pt x="725"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5"/>
            <p:cNvSpPr/>
            <p:nvPr/>
          </p:nvSpPr>
          <p:spPr>
            <a:xfrm>
              <a:off x="6842526" y="3451728"/>
              <a:ext cx="41704" cy="79881"/>
            </a:xfrm>
            <a:custGeom>
              <a:avLst/>
              <a:gdLst/>
              <a:ahLst/>
              <a:cxnLst/>
              <a:rect l="l" t="t" r="r" b="b"/>
              <a:pathLst>
                <a:path w="438" h="839" extrusionOk="0">
                  <a:moveTo>
                    <a:pt x="1" y="1"/>
                  </a:moveTo>
                  <a:cubicBezTo>
                    <a:pt x="1" y="1"/>
                    <a:pt x="26" y="101"/>
                    <a:pt x="51" y="226"/>
                  </a:cubicBezTo>
                  <a:lnTo>
                    <a:pt x="151" y="451"/>
                  </a:lnTo>
                  <a:cubicBezTo>
                    <a:pt x="151" y="451"/>
                    <a:pt x="213" y="563"/>
                    <a:pt x="275" y="651"/>
                  </a:cubicBezTo>
                  <a:cubicBezTo>
                    <a:pt x="350" y="751"/>
                    <a:pt x="413" y="838"/>
                    <a:pt x="425" y="838"/>
                  </a:cubicBezTo>
                  <a:cubicBezTo>
                    <a:pt x="438" y="826"/>
                    <a:pt x="375" y="713"/>
                    <a:pt x="325" y="626"/>
                  </a:cubicBezTo>
                  <a:cubicBezTo>
                    <a:pt x="275" y="526"/>
                    <a:pt x="225" y="413"/>
                    <a:pt x="225" y="413"/>
                  </a:cubicBezTo>
                  <a:cubicBezTo>
                    <a:pt x="225" y="413"/>
                    <a:pt x="175" y="326"/>
                    <a:pt x="113" y="213"/>
                  </a:cubicBezTo>
                  <a:cubicBezTo>
                    <a:pt x="63" y="101"/>
                    <a:pt x="26" y="1"/>
                    <a:pt x="1"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5"/>
            <p:cNvSpPr/>
            <p:nvPr/>
          </p:nvSpPr>
          <p:spPr>
            <a:xfrm>
              <a:off x="6624870" y="3368513"/>
              <a:ext cx="678216" cy="660281"/>
            </a:xfrm>
            <a:custGeom>
              <a:avLst/>
              <a:gdLst/>
              <a:ahLst/>
              <a:cxnLst/>
              <a:rect l="l" t="t" r="r" b="b"/>
              <a:pathLst>
                <a:path w="7123" h="6935" extrusionOk="0">
                  <a:moveTo>
                    <a:pt x="3898" y="0"/>
                  </a:moveTo>
                  <a:lnTo>
                    <a:pt x="2162" y="525"/>
                  </a:lnTo>
                  <a:lnTo>
                    <a:pt x="2337" y="887"/>
                  </a:lnTo>
                  <a:cubicBezTo>
                    <a:pt x="2443" y="916"/>
                    <a:pt x="2563" y="927"/>
                    <a:pt x="2683" y="927"/>
                  </a:cubicBezTo>
                  <a:cubicBezTo>
                    <a:pt x="3029" y="927"/>
                    <a:pt x="3374" y="837"/>
                    <a:pt x="3374" y="837"/>
                  </a:cubicBezTo>
                  <a:lnTo>
                    <a:pt x="3374" y="837"/>
                  </a:lnTo>
                  <a:cubicBezTo>
                    <a:pt x="3374" y="838"/>
                    <a:pt x="3586" y="1700"/>
                    <a:pt x="3161" y="1837"/>
                  </a:cubicBezTo>
                  <a:cubicBezTo>
                    <a:pt x="3133" y="1848"/>
                    <a:pt x="3105" y="1853"/>
                    <a:pt x="3077" y="1853"/>
                  </a:cubicBezTo>
                  <a:cubicBezTo>
                    <a:pt x="2853" y="1853"/>
                    <a:pt x="2629" y="1527"/>
                    <a:pt x="2474" y="1250"/>
                  </a:cubicBezTo>
                  <a:cubicBezTo>
                    <a:pt x="2437" y="1225"/>
                    <a:pt x="2337" y="1187"/>
                    <a:pt x="2199" y="1150"/>
                  </a:cubicBezTo>
                  <a:lnTo>
                    <a:pt x="2199" y="1150"/>
                  </a:lnTo>
                  <a:cubicBezTo>
                    <a:pt x="2262" y="1312"/>
                    <a:pt x="2312" y="1537"/>
                    <a:pt x="2287" y="1712"/>
                  </a:cubicBezTo>
                  <a:cubicBezTo>
                    <a:pt x="2249" y="2012"/>
                    <a:pt x="1637" y="2712"/>
                    <a:pt x="1000" y="2712"/>
                  </a:cubicBezTo>
                  <a:cubicBezTo>
                    <a:pt x="687" y="2712"/>
                    <a:pt x="637" y="2449"/>
                    <a:pt x="650" y="2162"/>
                  </a:cubicBezTo>
                  <a:lnTo>
                    <a:pt x="650" y="2162"/>
                  </a:lnTo>
                  <a:cubicBezTo>
                    <a:pt x="200" y="2924"/>
                    <a:pt x="0" y="3836"/>
                    <a:pt x="0" y="3836"/>
                  </a:cubicBezTo>
                  <a:cubicBezTo>
                    <a:pt x="0" y="3836"/>
                    <a:pt x="973" y="4720"/>
                    <a:pt x="1501" y="4720"/>
                  </a:cubicBezTo>
                  <a:cubicBezTo>
                    <a:pt x="1531" y="4720"/>
                    <a:pt x="1560" y="4717"/>
                    <a:pt x="1587" y="4711"/>
                  </a:cubicBezTo>
                  <a:lnTo>
                    <a:pt x="1587" y="4711"/>
                  </a:lnTo>
                  <a:cubicBezTo>
                    <a:pt x="1587" y="4711"/>
                    <a:pt x="1312" y="6010"/>
                    <a:pt x="3199" y="6935"/>
                  </a:cubicBezTo>
                  <a:cubicBezTo>
                    <a:pt x="3186" y="6460"/>
                    <a:pt x="3036" y="5998"/>
                    <a:pt x="2636" y="5885"/>
                  </a:cubicBezTo>
                  <a:cubicBezTo>
                    <a:pt x="1749" y="5635"/>
                    <a:pt x="1387" y="4224"/>
                    <a:pt x="1762" y="3199"/>
                  </a:cubicBezTo>
                  <a:cubicBezTo>
                    <a:pt x="2020" y="2486"/>
                    <a:pt x="2573" y="2257"/>
                    <a:pt x="3040" y="2257"/>
                  </a:cubicBezTo>
                  <a:cubicBezTo>
                    <a:pt x="3252" y="2257"/>
                    <a:pt x="3446" y="2304"/>
                    <a:pt x="3586" y="2374"/>
                  </a:cubicBezTo>
                  <a:cubicBezTo>
                    <a:pt x="4036" y="2587"/>
                    <a:pt x="4561" y="5086"/>
                    <a:pt x="4561" y="5086"/>
                  </a:cubicBezTo>
                  <a:lnTo>
                    <a:pt x="6322" y="4973"/>
                  </a:lnTo>
                  <a:lnTo>
                    <a:pt x="7122" y="3411"/>
                  </a:lnTo>
                  <a:cubicBezTo>
                    <a:pt x="7122" y="3411"/>
                    <a:pt x="6147" y="1700"/>
                    <a:pt x="5460" y="538"/>
                  </a:cubicBezTo>
                  <a:cubicBezTo>
                    <a:pt x="4898" y="600"/>
                    <a:pt x="4398" y="1025"/>
                    <a:pt x="4398" y="1025"/>
                  </a:cubicBezTo>
                  <a:lnTo>
                    <a:pt x="3898" y="0"/>
                  </a:ln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5"/>
            <p:cNvSpPr/>
            <p:nvPr/>
          </p:nvSpPr>
          <p:spPr>
            <a:xfrm>
              <a:off x="6295245" y="3009186"/>
              <a:ext cx="229754" cy="270206"/>
            </a:xfrm>
            <a:custGeom>
              <a:avLst/>
              <a:gdLst/>
              <a:ahLst/>
              <a:cxnLst/>
              <a:rect l="l" t="t" r="r" b="b"/>
              <a:pathLst>
                <a:path w="2413" h="2838" extrusionOk="0">
                  <a:moveTo>
                    <a:pt x="1363" y="376"/>
                  </a:moveTo>
                  <a:cubicBezTo>
                    <a:pt x="1363" y="376"/>
                    <a:pt x="1" y="1"/>
                    <a:pt x="226" y="1250"/>
                  </a:cubicBezTo>
                  <a:cubicBezTo>
                    <a:pt x="426" y="2500"/>
                    <a:pt x="1500" y="2837"/>
                    <a:pt x="1838" y="2500"/>
                  </a:cubicBezTo>
                  <a:cubicBezTo>
                    <a:pt x="2163" y="2187"/>
                    <a:pt x="2412" y="713"/>
                    <a:pt x="1363" y="376"/>
                  </a:cubicBezTo>
                  <a:close/>
                </a:path>
              </a:pathLst>
            </a:custGeom>
            <a:solidFill>
              <a:srgbClr val="F6C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5"/>
            <p:cNvSpPr/>
            <p:nvPr/>
          </p:nvSpPr>
          <p:spPr>
            <a:xfrm>
              <a:off x="6295245" y="3009186"/>
              <a:ext cx="229754" cy="270206"/>
            </a:xfrm>
            <a:custGeom>
              <a:avLst/>
              <a:gdLst/>
              <a:ahLst/>
              <a:cxnLst/>
              <a:rect l="l" t="t" r="r" b="b"/>
              <a:pathLst>
                <a:path w="2413" h="2838" extrusionOk="0">
                  <a:moveTo>
                    <a:pt x="1363" y="376"/>
                  </a:moveTo>
                  <a:cubicBezTo>
                    <a:pt x="1363" y="376"/>
                    <a:pt x="1" y="1"/>
                    <a:pt x="226" y="1250"/>
                  </a:cubicBezTo>
                  <a:cubicBezTo>
                    <a:pt x="426" y="2500"/>
                    <a:pt x="1500" y="2837"/>
                    <a:pt x="1838" y="2500"/>
                  </a:cubicBezTo>
                  <a:cubicBezTo>
                    <a:pt x="2163" y="2187"/>
                    <a:pt x="2412" y="713"/>
                    <a:pt x="1363" y="376"/>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5"/>
            <p:cNvSpPr/>
            <p:nvPr/>
          </p:nvSpPr>
          <p:spPr>
            <a:xfrm>
              <a:off x="6364274" y="3044890"/>
              <a:ext cx="160723" cy="217840"/>
            </a:xfrm>
            <a:custGeom>
              <a:avLst/>
              <a:gdLst/>
              <a:ahLst/>
              <a:cxnLst/>
              <a:rect l="l" t="t" r="r" b="b"/>
              <a:pathLst>
                <a:path w="1688" h="2288" extrusionOk="0">
                  <a:moveTo>
                    <a:pt x="638" y="1"/>
                  </a:moveTo>
                  <a:cubicBezTo>
                    <a:pt x="638" y="1"/>
                    <a:pt x="625" y="1"/>
                    <a:pt x="638" y="1"/>
                  </a:cubicBezTo>
                  <a:cubicBezTo>
                    <a:pt x="625" y="26"/>
                    <a:pt x="638" y="38"/>
                    <a:pt x="638" y="63"/>
                  </a:cubicBezTo>
                  <a:cubicBezTo>
                    <a:pt x="650" y="401"/>
                    <a:pt x="863" y="875"/>
                    <a:pt x="613" y="1175"/>
                  </a:cubicBezTo>
                  <a:cubicBezTo>
                    <a:pt x="376" y="1475"/>
                    <a:pt x="1" y="1725"/>
                    <a:pt x="326" y="2112"/>
                  </a:cubicBezTo>
                  <a:cubicBezTo>
                    <a:pt x="326" y="2125"/>
                    <a:pt x="338" y="2125"/>
                    <a:pt x="338" y="2150"/>
                  </a:cubicBezTo>
                  <a:cubicBezTo>
                    <a:pt x="638" y="2287"/>
                    <a:pt x="950" y="2287"/>
                    <a:pt x="1088" y="2125"/>
                  </a:cubicBezTo>
                  <a:cubicBezTo>
                    <a:pt x="1438" y="1812"/>
                    <a:pt x="1687" y="338"/>
                    <a:pt x="638"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5"/>
            <p:cNvSpPr/>
            <p:nvPr/>
          </p:nvSpPr>
          <p:spPr>
            <a:xfrm>
              <a:off x="6371415" y="3109158"/>
              <a:ext cx="73887" cy="90545"/>
            </a:xfrm>
            <a:custGeom>
              <a:avLst/>
              <a:gdLst/>
              <a:ahLst/>
              <a:cxnLst/>
              <a:rect l="l" t="t" r="r" b="b"/>
              <a:pathLst>
                <a:path w="776" h="951" extrusionOk="0">
                  <a:moveTo>
                    <a:pt x="700" y="688"/>
                  </a:moveTo>
                  <a:cubicBezTo>
                    <a:pt x="625" y="675"/>
                    <a:pt x="563" y="675"/>
                    <a:pt x="488" y="663"/>
                  </a:cubicBezTo>
                  <a:lnTo>
                    <a:pt x="438" y="663"/>
                  </a:lnTo>
                  <a:lnTo>
                    <a:pt x="413" y="663"/>
                  </a:lnTo>
                  <a:lnTo>
                    <a:pt x="413" y="663"/>
                  </a:lnTo>
                  <a:lnTo>
                    <a:pt x="388" y="663"/>
                  </a:lnTo>
                  <a:lnTo>
                    <a:pt x="375" y="663"/>
                  </a:lnTo>
                  <a:lnTo>
                    <a:pt x="375" y="663"/>
                  </a:lnTo>
                  <a:lnTo>
                    <a:pt x="375" y="663"/>
                  </a:lnTo>
                  <a:lnTo>
                    <a:pt x="375" y="675"/>
                  </a:lnTo>
                  <a:lnTo>
                    <a:pt x="375" y="688"/>
                  </a:lnTo>
                  <a:cubicBezTo>
                    <a:pt x="388" y="750"/>
                    <a:pt x="450" y="825"/>
                    <a:pt x="500" y="863"/>
                  </a:cubicBezTo>
                  <a:cubicBezTo>
                    <a:pt x="625" y="938"/>
                    <a:pt x="738" y="938"/>
                    <a:pt x="738" y="938"/>
                  </a:cubicBezTo>
                  <a:cubicBezTo>
                    <a:pt x="738" y="938"/>
                    <a:pt x="700" y="938"/>
                    <a:pt x="675" y="950"/>
                  </a:cubicBezTo>
                  <a:lnTo>
                    <a:pt x="600" y="950"/>
                  </a:lnTo>
                  <a:cubicBezTo>
                    <a:pt x="563" y="950"/>
                    <a:pt x="513" y="950"/>
                    <a:pt x="488" y="938"/>
                  </a:cubicBezTo>
                  <a:cubicBezTo>
                    <a:pt x="438" y="925"/>
                    <a:pt x="388" y="913"/>
                    <a:pt x="363" y="875"/>
                  </a:cubicBezTo>
                  <a:cubicBezTo>
                    <a:pt x="313" y="850"/>
                    <a:pt x="288" y="800"/>
                    <a:pt x="251" y="738"/>
                  </a:cubicBezTo>
                  <a:cubicBezTo>
                    <a:pt x="251" y="725"/>
                    <a:pt x="238" y="700"/>
                    <a:pt x="238" y="675"/>
                  </a:cubicBezTo>
                  <a:lnTo>
                    <a:pt x="238" y="613"/>
                  </a:lnTo>
                  <a:cubicBezTo>
                    <a:pt x="238" y="575"/>
                    <a:pt x="251" y="563"/>
                    <a:pt x="263" y="550"/>
                  </a:cubicBezTo>
                  <a:cubicBezTo>
                    <a:pt x="288" y="513"/>
                    <a:pt x="301" y="513"/>
                    <a:pt x="313" y="500"/>
                  </a:cubicBezTo>
                  <a:cubicBezTo>
                    <a:pt x="326" y="488"/>
                    <a:pt x="363" y="488"/>
                    <a:pt x="375" y="475"/>
                  </a:cubicBezTo>
                  <a:lnTo>
                    <a:pt x="388" y="475"/>
                  </a:lnTo>
                  <a:lnTo>
                    <a:pt x="388" y="475"/>
                  </a:lnTo>
                  <a:lnTo>
                    <a:pt x="388" y="475"/>
                  </a:lnTo>
                  <a:lnTo>
                    <a:pt x="388" y="475"/>
                  </a:lnTo>
                  <a:lnTo>
                    <a:pt x="388" y="475"/>
                  </a:lnTo>
                  <a:lnTo>
                    <a:pt x="388" y="475"/>
                  </a:lnTo>
                  <a:lnTo>
                    <a:pt x="388" y="475"/>
                  </a:lnTo>
                  <a:cubicBezTo>
                    <a:pt x="388" y="475"/>
                    <a:pt x="388" y="450"/>
                    <a:pt x="375" y="450"/>
                  </a:cubicBezTo>
                  <a:lnTo>
                    <a:pt x="363" y="425"/>
                  </a:lnTo>
                  <a:cubicBezTo>
                    <a:pt x="338" y="413"/>
                    <a:pt x="326" y="375"/>
                    <a:pt x="326" y="363"/>
                  </a:cubicBezTo>
                  <a:cubicBezTo>
                    <a:pt x="276" y="288"/>
                    <a:pt x="238" y="200"/>
                    <a:pt x="188" y="138"/>
                  </a:cubicBezTo>
                  <a:cubicBezTo>
                    <a:pt x="138" y="75"/>
                    <a:pt x="88" y="50"/>
                    <a:pt x="63" y="38"/>
                  </a:cubicBezTo>
                  <a:lnTo>
                    <a:pt x="1" y="0"/>
                  </a:lnTo>
                  <a:lnTo>
                    <a:pt x="63" y="0"/>
                  </a:lnTo>
                  <a:cubicBezTo>
                    <a:pt x="113" y="0"/>
                    <a:pt x="176" y="38"/>
                    <a:pt x="251" y="63"/>
                  </a:cubicBezTo>
                  <a:cubicBezTo>
                    <a:pt x="313" y="113"/>
                    <a:pt x="388" y="175"/>
                    <a:pt x="450" y="250"/>
                  </a:cubicBezTo>
                  <a:cubicBezTo>
                    <a:pt x="475" y="263"/>
                    <a:pt x="488" y="300"/>
                    <a:pt x="500" y="313"/>
                  </a:cubicBezTo>
                  <a:lnTo>
                    <a:pt x="538" y="350"/>
                  </a:lnTo>
                  <a:lnTo>
                    <a:pt x="563" y="388"/>
                  </a:lnTo>
                  <a:cubicBezTo>
                    <a:pt x="625" y="475"/>
                    <a:pt x="713" y="575"/>
                    <a:pt x="775" y="675"/>
                  </a:cubicBezTo>
                  <a:cubicBezTo>
                    <a:pt x="738" y="688"/>
                    <a:pt x="725" y="688"/>
                    <a:pt x="700" y="688"/>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5"/>
            <p:cNvSpPr/>
            <p:nvPr/>
          </p:nvSpPr>
          <p:spPr>
            <a:xfrm>
              <a:off x="6377413" y="2488094"/>
              <a:ext cx="1080595" cy="951910"/>
            </a:xfrm>
            <a:custGeom>
              <a:avLst/>
              <a:gdLst/>
              <a:ahLst/>
              <a:cxnLst/>
              <a:rect l="l" t="t" r="r" b="b"/>
              <a:pathLst>
                <a:path w="11349" h="9998" extrusionOk="0">
                  <a:moveTo>
                    <a:pt x="5009" y="1"/>
                  </a:moveTo>
                  <a:cubicBezTo>
                    <a:pt x="4976" y="1"/>
                    <a:pt x="4943" y="1"/>
                    <a:pt x="4911" y="1"/>
                  </a:cubicBezTo>
                  <a:cubicBezTo>
                    <a:pt x="3249" y="14"/>
                    <a:pt x="1824" y="901"/>
                    <a:pt x="1000" y="2338"/>
                  </a:cubicBezTo>
                  <a:cubicBezTo>
                    <a:pt x="437" y="3312"/>
                    <a:pt x="0" y="4562"/>
                    <a:pt x="425" y="5661"/>
                  </a:cubicBezTo>
                  <a:cubicBezTo>
                    <a:pt x="450" y="5772"/>
                    <a:pt x="981" y="6812"/>
                    <a:pt x="1070" y="6812"/>
                  </a:cubicBezTo>
                  <a:cubicBezTo>
                    <a:pt x="1072" y="6812"/>
                    <a:pt x="1073" y="6811"/>
                    <a:pt x="1075" y="6811"/>
                  </a:cubicBezTo>
                  <a:lnTo>
                    <a:pt x="1075" y="6811"/>
                  </a:lnTo>
                  <a:cubicBezTo>
                    <a:pt x="725" y="7023"/>
                    <a:pt x="487" y="7461"/>
                    <a:pt x="487" y="7873"/>
                  </a:cubicBezTo>
                  <a:cubicBezTo>
                    <a:pt x="487" y="9010"/>
                    <a:pt x="2049" y="9810"/>
                    <a:pt x="3011" y="9935"/>
                  </a:cubicBezTo>
                  <a:cubicBezTo>
                    <a:pt x="3300" y="9977"/>
                    <a:pt x="3594" y="9997"/>
                    <a:pt x="3890" y="9997"/>
                  </a:cubicBezTo>
                  <a:cubicBezTo>
                    <a:pt x="4914" y="9997"/>
                    <a:pt x="5958" y="9750"/>
                    <a:pt x="6860" y="9285"/>
                  </a:cubicBezTo>
                  <a:cubicBezTo>
                    <a:pt x="8696" y="8373"/>
                    <a:pt x="8984" y="7273"/>
                    <a:pt x="8984" y="7273"/>
                  </a:cubicBezTo>
                  <a:cubicBezTo>
                    <a:pt x="8984" y="7273"/>
                    <a:pt x="9146" y="7632"/>
                    <a:pt x="9641" y="7632"/>
                  </a:cubicBezTo>
                  <a:cubicBezTo>
                    <a:pt x="9818" y="7632"/>
                    <a:pt x="10038" y="7586"/>
                    <a:pt x="10308" y="7461"/>
                  </a:cubicBezTo>
                  <a:cubicBezTo>
                    <a:pt x="11189" y="7079"/>
                    <a:pt x="11349" y="5174"/>
                    <a:pt x="10230" y="5174"/>
                  </a:cubicBezTo>
                  <a:cubicBezTo>
                    <a:pt x="10031" y="5174"/>
                    <a:pt x="9791" y="5234"/>
                    <a:pt x="9509" y="5374"/>
                  </a:cubicBezTo>
                  <a:cubicBezTo>
                    <a:pt x="9509" y="5374"/>
                    <a:pt x="10446" y="4287"/>
                    <a:pt x="10321" y="3575"/>
                  </a:cubicBezTo>
                  <a:cubicBezTo>
                    <a:pt x="10197" y="2844"/>
                    <a:pt x="8771" y="1"/>
                    <a:pt x="5009"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5"/>
            <p:cNvSpPr/>
            <p:nvPr/>
          </p:nvSpPr>
          <p:spPr>
            <a:xfrm>
              <a:off x="7287453" y="2853420"/>
              <a:ext cx="72649" cy="124916"/>
            </a:xfrm>
            <a:custGeom>
              <a:avLst/>
              <a:gdLst/>
              <a:ahLst/>
              <a:cxnLst/>
              <a:rect l="l" t="t" r="r" b="b"/>
              <a:pathLst>
                <a:path w="763" h="1312" extrusionOk="0">
                  <a:moveTo>
                    <a:pt x="763" y="0"/>
                  </a:moveTo>
                  <a:cubicBezTo>
                    <a:pt x="575" y="637"/>
                    <a:pt x="1" y="1312"/>
                    <a:pt x="1" y="1312"/>
                  </a:cubicBezTo>
                  <a:cubicBezTo>
                    <a:pt x="76" y="1300"/>
                    <a:pt x="138" y="1262"/>
                    <a:pt x="201" y="1237"/>
                  </a:cubicBezTo>
                  <a:cubicBezTo>
                    <a:pt x="425" y="925"/>
                    <a:pt x="725" y="437"/>
                    <a:pt x="763"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5"/>
            <p:cNvSpPr/>
            <p:nvPr/>
          </p:nvSpPr>
          <p:spPr>
            <a:xfrm>
              <a:off x="6423781" y="3097256"/>
              <a:ext cx="1000614" cy="345136"/>
            </a:xfrm>
            <a:custGeom>
              <a:avLst/>
              <a:gdLst/>
              <a:ahLst/>
              <a:cxnLst/>
              <a:rect l="l" t="t" r="r" b="b"/>
              <a:pathLst>
                <a:path w="10509" h="3625" extrusionOk="0">
                  <a:moveTo>
                    <a:pt x="63" y="1162"/>
                  </a:moveTo>
                  <a:cubicBezTo>
                    <a:pt x="43" y="1183"/>
                    <a:pt x="39" y="1219"/>
                    <a:pt x="38" y="1246"/>
                  </a:cubicBezTo>
                  <a:lnTo>
                    <a:pt x="38" y="1246"/>
                  </a:lnTo>
                  <a:cubicBezTo>
                    <a:pt x="45" y="1217"/>
                    <a:pt x="53" y="1189"/>
                    <a:pt x="63" y="1162"/>
                  </a:cubicBezTo>
                  <a:close/>
                  <a:moveTo>
                    <a:pt x="10509" y="0"/>
                  </a:moveTo>
                  <a:lnTo>
                    <a:pt x="10509" y="0"/>
                  </a:lnTo>
                  <a:cubicBezTo>
                    <a:pt x="10421" y="363"/>
                    <a:pt x="10196" y="700"/>
                    <a:pt x="9871" y="863"/>
                  </a:cubicBezTo>
                  <a:cubicBezTo>
                    <a:pt x="9601" y="980"/>
                    <a:pt x="9381" y="1023"/>
                    <a:pt x="9205" y="1023"/>
                  </a:cubicBezTo>
                  <a:cubicBezTo>
                    <a:pt x="8704" y="1023"/>
                    <a:pt x="8547" y="675"/>
                    <a:pt x="8547" y="675"/>
                  </a:cubicBezTo>
                  <a:cubicBezTo>
                    <a:pt x="8547" y="675"/>
                    <a:pt x="8259" y="1762"/>
                    <a:pt x="6410" y="2687"/>
                  </a:cubicBezTo>
                  <a:cubicBezTo>
                    <a:pt x="5500" y="3137"/>
                    <a:pt x="4451" y="3380"/>
                    <a:pt x="3420" y="3380"/>
                  </a:cubicBezTo>
                  <a:cubicBezTo>
                    <a:pt x="3136" y="3380"/>
                    <a:pt x="2853" y="3362"/>
                    <a:pt x="2574" y="3324"/>
                  </a:cubicBezTo>
                  <a:cubicBezTo>
                    <a:pt x="1600" y="3187"/>
                    <a:pt x="38" y="2387"/>
                    <a:pt x="38" y="1262"/>
                  </a:cubicBezTo>
                  <a:cubicBezTo>
                    <a:pt x="38" y="1258"/>
                    <a:pt x="38" y="1252"/>
                    <a:pt x="38" y="1246"/>
                  </a:cubicBezTo>
                  <a:lnTo>
                    <a:pt x="38" y="1246"/>
                  </a:lnTo>
                  <a:cubicBezTo>
                    <a:pt x="19" y="1327"/>
                    <a:pt x="10" y="1417"/>
                    <a:pt x="0" y="1500"/>
                  </a:cubicBezTo>
                  <a:cubicBezTo>
                    <a:pt x="0" y="2637"/>
                    <a:pt x="1562" y="3437"/>
                    <a:pt x="2524" y="3561"/>
                  </a:cubicBezTo>
                  <a:cubicBezTo>
                    <a:pt x="2814" y="3604"/>
                    <a:pt x="3109" y="3624"/>
                    <a:pt x="3406" y="3624"/>
                  </a:cubicBezTo>
                  <a:cubicBezTo>
                    <a:pt x="4429" y="3624"/>
                    <a:pt x="5472" y="3379"/>
                    <a:pt x="6373" y="2924"/>
                  </a:cubicBezTo>
                  <a:cubicBezTo>
                    <a:pt x="8209" y="2000"/>
                    <a:pt x="8497" y="913"/>
                    <a:pt x="8497" y="913"/>
                  </a:cubicBezTo>
                  <a:cubicBezTo>
                    <a:pt x="8497" y="913"/>
                    <a:pt x="8660" y="1266"/>
                    <a:pt x="9157" y="1266"/>
                  </a:cubicBezTo>
                  <a:cubicBezTo>
                    <a:pt x="9333" y="1266"/>
                    <a:pt x="9552" y="1221"/>
                    <a:pt x="9821" y="1100"/>
                  </a:cubicBezTo>
                  <a:cubicBezTo>
                    <a:pt x="10196" y="925"/>
                    <a:pt x="10446" y="450"/>
                    <a:pt x="10509"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5"/>
            <p:cNvSpPr/>
            <p:nvPr/>
          </p:nvSpPr>
          <p:spPr>
            <a:xfrm>
              <a:off x="6396455" y="2860561"/>
              <a:ext cx="88074" cy="265350"/>
            </a:xfrm>
            <a:custGeom>
              <a:avLst/>
              <a:gdLst/>
              <a:ahLst/>
              <a:cxnLst/>
              <a:rect l="l" t="t" r="r" b="b"/>
              <a:pathLst>
                <a:path w="925" h="2787" extrusionOk="0">
                  <a:moveTo>
                    <a:pt x="150" y="0"/>
                  </a:moveTo>
                  <a:lnTo>
                    <a:pt x="150" y="0"/>
                  </a:lnTo>
                  <a:cubicBezTo>
                    <a:pt x="0" y="587"/>
                    <a:pt x="0" y="1187"/>
                    <a:pt x="212" y="1749"/>
                  </a:cubicBezTo>
                  <a:cubicBezTo>
                    <a:pt x="237" y="1837"/>
                    <a:pt x="587" y="2499"/>
                    <a:pt x="775" y="2786"/>
                  </a:cubicBezTo>
                  <a:cubicBezTo>
                    <a:pt x="812" y="2736"/>
                    <a:pt x="875" y="2711"/>
                    <a:pt x="925" y="2661"/>
                  </a:cubicBezTo>
                  <a:lnTo>
                    <a:pt x="925" y="2661"/>
                  </a:lnTo>
                  <a:cubicBezTo>
                    <a:pt x="923" y="2663"/>
                    <a:pt x="921" y="2663"/>
                    <a:pt x="919" y="2663"/>
                  </a:cubicBezTo>
                  <a:cubicBezTo>
                    <a:pt x="825" y="2663"/>
                    <a:pt x="299" y="1622"/>
                    <a:pt x="250" y="1524"/>
                  </a:cubicBezTo>
                  <a:cubicBezTo>
                    <a:pt x="63" y="1037"/>
                    <a:pt x="50" y="500"/>
                    <a:pt x="150"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5"/>
            <p:cNvSpPr/>
            <p:nvPr/>
          </p:nvSpPr>
          <p:spPr>
            <a:xfrm>
              <a:off x="6862711" y="3118488"/>
              <a:ext cx="277361" cy="176519"/>
            </a:xfrm>
            <a:custGeom>
              <a:avLst/>
              <a:gdLst/>
              <a:ahLst/>
              <a:cxnLst/>
              <a:rect l="l" t="t" r="r" b="b"/>
              <a:pathLst>
                <a:path w="2913" h="1854" extrusionOk="0">
                  <a:moveTo>
                    <a:pt x="1775" y="0"/>
                  </a:moveTo>
                  <a:cubicBezTo>
                    <a:pt x="1596" y="0"/>
                    <a:pt x="1406" y="25"/>
                    <a:pt x="1213" y="77"/>
                  </a:cubicBezTo>
                  <a:cubicBezTo>
                    <a:pt x="476" y="290"/>
                    <a:pt x="1" y="840"/>
                    <a:pt x="138" y="1302"/>
                  </a:cubicBezTo>
                  <a:cubicBezTo>
                    <a:pt x="231" y="1653"/>
                    <a:pt x="637" y="1854"/>
                    <a:pt x="1141" y="1854"/>
                  </a:cubicBezTo>
                  <a:cubicBezTo>
                    <a:pt x="1319" y="1854"/>
                    <a:pt x="1508" y="1829"/>
                    <a:pt x="1700" y="1777"/>
                  </a:cubicBezTo>
                  <a:cubicBezTo>
                    <a:pt x="2437" y="1564"/>
                    <a:pt x="2912" y="1014"/>
                    <a:pt x="2775" y="540"/>
                  </a:cubicBezTo>
                  <a:cubicBezTo>
                    <a:pt x="2683" y="198"/>
                    <a:pt x="2277" y="0"/>
                    <a:pt x="1775"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5"/>
            <p:cNvSpPr/>
            <p:nvPr/>
          </p:nvSpPr>
          <p:spPr>
            <a:xfrm>
              <a:off x="6423781" y="3138863"/>
              <a:ext cx="183289" cy="170616"/>
            </a:xfrm>
            <a:custGeom>
              <a:avLst/>
              <a:gdLst/>
              <a:ahLst/>
              <a:cxnLst/>
              <a:rect l="l" t="t" r="r" b="b"/>
              <a:pathLst>
                <a:path w="1925" h="1792" extrusionOk="0">
                  <a:moveTo>
                    <a:pt x="525" y="1"/>
                  </a:moveTo>
                  <a:cubicBezTo>
                    <a:pt x="200" y="213"/>
                    <a:pt x="0" y="638"/>
                    <a:pt x="0" y="1038"/>
                  </a:cubicBezTo>
                  <a:cubicBezTo>
                    <a:pt x="0" y="1288"/>
                    <a:pt x="75" y="1513"/>
                    <a:pt x="200" y="1738"/>
                  </a:cubicBezTo>
                  <a:cubicBezTo>
                    <a:pt x="250" y="1750"/>
                    <a:pt x="275" y="1750"/>
                    <a:pt x="325" y="1763"/>
                  </a:cubicBezTo>
                  <a:cubicBezTo>
                    <a:pt x="441" y="1782"/>
                    <a:pt x="555" y="1791"/>
                    <a:pt x="665" y="1791"/>
                  </a:cubicBezTo>
                  <a:cubicBezTo>
                    <a:pt x="1269" y="1791"/>
                    <a:pt x="1761" y="1516"/>
                    <a:pt x="1825" y="1125"/>
                  </a:cubicBezTo>
                  <a:cubicBezTo>
                    <a:pt x="1925" y="638"/>
                    <a:pt x="1375" y="138"/>
                    <a:pt x="625" y="13"/>
                  </a:cubicBezTo>
                  <a:cubicBezTo>
                    <a:pt x="588" y="13"/>
                    <a:pt x="563" y="1"/>
                    <a:pt x="525"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5"/>
            <p:cNvSpPr/>
            <p:nvPr/>
          </p:nvSpPr>
          <p:spPr>
            <a:xfrm>
              <a:off x="7276790" y="3049650"/>
              <a:ext cx="85693" cy="122630"/>
            </a:xfrm>
            <a:custGeom>
              <a:avLst/>
              <a:gdLst/>
              <a:ahLst/>
              <a:cxnLst/>
              <a:rect l="l" t="t" r="r" b="b"/>
              <a:pathLst>
                <a:path w="900" h="1288" extrusionOk="0">
                  <a:moveTo>
                    <a:pt x="350" y="575"/>
                  </a:moveTo>
                  <a:cubicBezTo>
                    <a:pt x="437" y="575"/>
                    <a:pt x="537" y="575"/>
                    <a:pt x="612" y="600"/>
                  </a:cubicBezTo>
                  <a:cubicBezTo>
                    <a:pt x="712" y="613"/>
                    <a:pt x="812" y="663"/>
                    <a:pt x="862" y="750"/>
                  </a:cubicBezTo>
                  <a:cubicBezTo>
                    <a:pt x="875" y="788"/>
                    <a:pt x="875" y="800"/>
                    <a:pt x="900" y="825"/>
                  </a:cubicBezTo>
                  <a:lnTo>
                    <a:pt x="900" y="913"/>
                  </a:lnTo>
                  <a:cubicBezTo>
                    <a:pt x="900" y="950"/>
                    <a:pt x="875" y="988"/>
                    <a:pt x="862" y="1038"/>
                  </a:cubicBezTo>
                  <a:cubicBezTo>
                    <a:pt x="862" y="1050"/>
                    <a:pt x="850" y="1063"/>
                    <a:pt x="850" y="1100"/>
                  </a:cubicBezTo>
                  <a:cubicBezTo>
                    <a:pt x="837" y="1113"/>
                    <a:pt x="812" y="1125"/>
                    <a:pt x="812" y="1138"/>
                  </a:cubicBezTo>
                  <a:cubicBezTo>
                    <a:pt x="800" y="1175"/>
                    <a:pt x="775" y="1188"/>
                    <a:pt x="737" y="1225"/>
                  </a:cubicBezTo>
                  <a:cubicBezTo>
                    <a:pt x="625" y="1288"/>
                    <a:pt x="525" y="1288"/>
                    <a:pt x="462" y="1288"/>
                  </a:cubicBezTo>
                  <a:lnTo>
                    <a:pt x="375" y="1288"/>
                  </a:lnTo>
                  <a:lnTo>
                    <a:pt x="350" y="1288"/>
                  </a:lnTo>
                  <a:lnTo>
                    <a:pt x="375" y="1288"/>
                  </a:lnTo>
                  <a:cubicBezTo>
                    <a:pt x="400" y="1288"/>
                    <a:pt x="425" y="1288"/>
                    <a:pt x="462" y="1263"/>
                  </a:cubicBezTo>
                  <a:cubicBezTo>
                    <a:pt x="525" y="1250"/>
                    <a:pt x="612" y="1238"/>
                    <a:pt x="687" y="1163"/>
                  </a:cubicBezTo>
                  <a:cubicBezTo>
                    <a:pt x="712" y="1138"/>
                    <a:pt x="725" y="1125"/>
                    <a:pt x="737" y="1100"/>
                  </a:cubicBezTo>
                  <a:cubicBezTo>
                    <a:pt x="737" y="1075"/>
                    <a:pt x="750" y="1075"/>
                    <a:pt x="750" y="1063"/>
                  </a:cubicBezTo>
                  <a:lnTo>
                    <a:pt x="750" y="1013"/>
                  </a:lnTo>
                  <a:cubicBezTo>
                    <a:pt x="775" y="975"/>
                    <a:pt x="775" y="888"/>
                    <a:pt x="737" y="863"/>
                  </a:cubicBezTo>
                  <a:cubicBezTo>
                    <a:pt x="712" y="825"/>
                    <a:pt x="662" y="800"/>
                    <a:pt x="587" y="800"/>
                  </a:cubicBezTo>
                  <a:cubicBezTo>
                    <a:pt x="500" y="788"/>
                    <a:pt x="425" y="788"/>
                    <a:pt x="350" y="788"/>
                  </a:cubicBezTo>
                  <a:lnTo>
                    <a:pt x="225" y="788"/>
                  </a:lnTo>
                  <a:cubicBezTo>
                    <a:pt x="150" y="788"/>
                    <a:pt x="88" y="763"/>
                    <a:pt x="0" y="763"/>
                  </a:cubicBezTo>
                  <a:cubicBezTo>
                    <a:pt x="25" y="688"/>
                    <a:pt x="38" y="625"/>
                    <a:pt x="50" y="563"/>
                  </a:cubicBezTo>
                  <a:cubicBezTo>
                    <a:pt x="50" y="550"/>
                    <a:pt x="63" y="538"/>
                    <a:pt x="63" y="538"/>
                  </a:cubicBezTo>
                  <a:lnTo>
                    <a:pt x="88" y="500"/>
                  </a:lnTo>
                  <a:cubicBezTo>
                    <a:pt x="88" y="488"/>
                    <a:pt x="100" y="475"/>
                    <a:pt x="113" y="451"/>
                  </a:cubicBezTo>
                  <a:cubicBezTo>
                    <a:pt x="150" y="388"/>
                    <a:pt x="188" y="326"/>
                    <a:pt x="225" y="288"/>
                  </a:cubicBezTo>
                  <a:cubicBezTo>
                    <a:pt x="300" y="176"/>
                    <a:pt x="400" y="101"/>
                    <a:pt x="487" y="51"/>
                  </a:cubicBezTo>
                  <a:cubicBezTo>
                    <a:pt x="587" y="1"/>
                    <a:pt x="675" y="1"/>
                    <a:pt x="725" y="26"/>
                  </a:cubicBezTo>
                  <a:cubicBezTo>
                    <a:pt x="775" y="63"/>
                    <a:pt x="787" y="76"/>
                    <a:pt x="787" y="76"/>
                  </a:cubicBezTo>
                  <a:cubicBezTo>
                    <a:pt x="787" y="76"/>
                    <a:pt x="750" y="63"/>
                    <a:pt x="712" y="51"/>
                  </a:cubicBezTo>
                  <a:cubicBezTo>
                    <a:pt x="662" y="26"/>
                    <a:pt x="587" y="51"/>
                    <a:pt x="525" y="113"/>
                  </a:cubicBezTo>
                  <a:cubicBezTo>
                    <a:pt x="462" y="151"/>
                    <a:pt x="375" y="251"/>
                    <a:pt x="313" y="338"/>
                  </a:cubicBezTo>
                  <a:cubicBezTo>
                    <a:pt x="288" y="388"/>
                    <a:pt x="250" y="451"/>
                    <a:pt x="238" y="513"/>
                  </a:cubicBezTo>
                  <a:cubicBezTo>
                    <a:pt x="238" y="538"/>
                    <a:pt x="225" y="550"/>
                    <a:pt x="225" y="563"/>
                  </a:cubicBezTo>
                  <a:lnTo>
                    <a:pt x="225" y="575"/>
                  </a:lnTo>
                  <a:lnTo>
                    <a:pt x="225" y="600"/>
                  </a:lnTo>
                  <a:lnTo>
                    <a:pt x="225" y="600"/>
                  </a:lnTo>
                  <a:lnTo>
                    <a:pt x="225" y="600"/>
                  </a:lnTo>
                  <a:cubicBezTo>
                    <a:pt x="275" y="575"/>
                    <a:pt x="300" y="575"/>
                    <a:pt x="350" y="575"/>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5"/>
            <p:cNvSpPr/>
            <p:nvPr/>
          </p:nvSpPr>
          <p:spPr>
            <a:xfrm>
              <a:off x="6737887" y="3372036"/>
              <a:ext cx="35706" cy="15614"/>
            </a:xfrm>
            <a:custGeom>
              <a:avLst/>
              <a:gdLst/>
              <a:ahLst/>
              <a:cxnLst/>
              <a:rect l="l" t="t" r="r" b="b"/>
              <a:pathLst>
                <a:path w="375" h="164" extrusionOk="0">
                  <a:moveTo>
                    <a:pt x="0" y="88"/>
                  </a:moveTo>
                  <a:cubicBezTo>
                    <a:pt x="0" y="126"/>
                    <a:pt x="75" y="163"/>
                    <a:pt x="187" y="163"/>
                  </a:cubicBezTo>
                  <a:cubicBezTo>
                    <a:pt x="287" y="163"/>
                    <a:pt x="375" y="126"/>
                    <a:pt x="375" y="88"/>
                  </a:cubicBezTo>
                  <a:cubicBezTo>
                    <a:pt x="375" y="38"/>
                    <a:pt x="287" y="1"/>
                    <a:pt x="187" y="1"/>
                  </a:cubicBezTo>
                  <a:cubicBezTo>
                    <a:pt x="75" y="1"/>
                    <a:pt x="0" y="38"/>
                    <a:pt x="0" y="88"/>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5"/>
            <p:cNvSpPr/>
            <p:nvPr/>
          </p:nvSpPr>
          <p:spPr>
            <a:xfrm>
              <a:off x="6662860" y="3175425"/>
              <a:ext cx="132158" cy="53032"/>
            </a:xfrm>
            <a:custGeom>
              <a:avLst/>
              <a:gdLst/>
              <a:ahLst/>
              <a:cxnLst/>
              <a:rect l="l" t="t" r="r" b="b"/>
              <a:pathLst>
                <a:path w="1388" h="557" extrusionOk="0">
                  <a:moveTo>
                    <a:pt x="3" y="1"/>
                  </a:moveTo>
                  <a:cubicBezTo>
                    <a:pt x="2" y="1"/>
                    <a:pt x="1" y="2"/>
                    <a:pt x="1" y="4"/>
                  </a:cubicBezTo>
                  <a:cubicBezTo>
                    <a:pt x="44" y="359"/>
                    <a:pt x="421" y="557"/>
                    <a:pt x="724" y="557"/>
                  </a:cubicBezTo>
                  <a:cubicBezTo>
                    <a:pt x="773" y="557"/>
                    <a:pt x="820" y="552"/>
                    <a:pt x="863" y="541"/>
                  </a:cubicBezTo>
                  <a:cubicBezTo>
                    <a:pt x="1188" y="466"/>
                    <a:pt x="1388" y="366"/>
                    <a:pt x="1288" y="117"/>
                  </a:cubicBezTo>
                  <a:cubicBezTo>
                    <a:pt x="1254" y="42"/>
                    <a:pt x="1198" y="15"/>
                    <a:pt x="1127" y="15"/>
                  </a:cubicBezTo>
                  <a:cubicBezTo>
                    <a:pt x="959" y="15"/>
                    <a:pt x="711" y="165"/>
                    <a:pt x="501" y="192"/>
                  </a:cubicBezTo>
                  <a:cubicBezTo>
                    <a:pt x="471" y="198"/>
                    <a:pt x="442" y="200"/>
                    <a:pt x="415" y="200"/>
                  </a:cubicBezTo>
                  <a:cubicBezTo>
                    <a:pt x="180" y="200"/>
                    <a:pt x="23" y="1"/>
                    <a:pt x="3"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5"/>
            <p:cNvSpPr/>
            <p:nvPr/>
          </p:nvSpPr>
          <p:spPr>
            <a:xfrm>
              <a:off x="6660479" y="3122201"/>
              <a:ext cx="59605" cy="95496"/>
            </a:xfrm>
            <a:custGeom>
              <a:avLst/>
              <a:gdLst/>
              <a:ahLst/>
              <a:cxnLst/>
              <a:rect l="l" t="t" r="r" b="b"/>
              <a:pathLst>
                <a:path w="626" h="1003" extrusionOk="0">
                  <a:moveTo>
                    <a:pt x="526" y="1"/>
                  </a:moveTo>
                  <a:cubicBezTo>
                    <a:pt x="513" y="88"/>
                    <a:pt x="526" y="176"/>
                    <a:pt x="451" y="226"/>
                  </a:cubicBezTo>
                  <a:cubicBezTo>
                    <a:pt x="388" y="276"/>
                    <a:pt x="313" y="288"/>
                    <a:pt x="251" y="326"/>
                  </a:cubicBezTo>
                  <a:lnTo>
                    <a:pt x="101" y="426"/>
                  </a:lnTo>
                  <a:cubicBezTo>
                    <a:pt x="76" y="438"/>
                    <a:pt x="63" y="476"/>
                    <a:pt x="26" y="501"/>
                  </a:cubicBezTo>
                  <a:cubicBezTo>
                    <a:pt x="13" y="526"/>
                    <a:pt x="1" y="538"/>
                    <a:pt x="1" y="563"/>
                  </a:cubicBezTo>
                  <a:lnTo>
                    <a:pt x="1" y="626"/>
                  </a:lnTo>
                  <a:cubicBezTo>
                    <a:pt x="13" y="726"/>
                    <a:pt x="76" y="763"/>
                    <a:pt x="126" y="813"/>
                  </a:cubicBezTo>
                  <a:cubicBezTo>
                    <a:pt x="163" y="863"/>
                    <a:pt x="226" y="888"/>
                    <a:pt x="263" y="925"/>
                  </a:cubicBezTo>
                  <a:cubicBezTo>
                    <a:pt x="339" y="969"/>
                    <a:pt x="387" y="1003"/>
                    <a:pt x="406" y="1003"/>
                  </a:cubicBezTo>
                  <a:cubicBezTo>
                    <a:pt x="409" y="1003"/>
                    <a:pt x="412" y="1002"/>
                    <a:pt x="413" y="1000"/>
                  </a:cubicBezTo>
                  <a:cubicBezTo>
                    <a:pt x="413" y="1000"/>
                    <a:pt x="376" y="938"/>
                    <a:pt x="288" y="876"/>
                  </a:cubicBezTo>
                  <a:cubicBezTo>
                    <a:pt x="263" y="851"/>
                    <a:pt x="213" y="801"/>
                    <a:pt x="163" y="763"/>
                  </a:cubicBezTo>
                  <a:cubicBezTo>
                    <a:pt x="126" y="726"/>
                    <a:pt x="88" y="676"/>
                    <a:pt x="76" y="626"/>
                  </a:cubicBezTo>
                  <a:lnTo>
                    <a:pt x="76" y="601"/>
                  </a:lnTo>
                  <a:lnTo>
                    <a:pt x="88" y="576"/>
                  </a:lnTo>
                  <a:cubicBezTo>
                    <a:pt x="101" y="563"/>
                    <a:pt x="138" y="551"/>
                    <a:pt x="151" y="538"/>
                  </a:cubicBezTo>
                  <a:lnTo>
                    <a:pt x="288" y="438"/>
                  </a:lnTo>
                  <a:cubicBezTo>
                    <a:pt x="388" y="388"/>
                    <a:pt x="488" y="376"/>
                    <a:pt x="551" y="288"/>
                  </a:cubicBezTo>
                  <a:cubicBezTo>
                    <a:pt x="626" y="213"/>
                    <a:pt x="576" y="88"/>
                    <a:pt x="526"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5"/>
            <p:cNvSpPr/>
            <p:nvPr/>
          </p:nvSpPr>
          <p:spPr>
            <a:xfrm>
              <a:off x="6727128" y="3191230"/>
              <a:ext cx="46465" cy="16757"/>
            </a:xfrm>
            <a:custGeom>
              <a:avLst/>
              <a:gdLst/>
              <a:ahLst/>
              <a:cxnLst/>
              <a:rect l="l" t="t" r="r" b="b"/>
              <a:pathLst>
                <a:path w="488" h="176" extrusionOk="0">
                  <a:moveTo>
                    <a:pt x="238" y="1"/>
                  </a:moveTo>
                  <a:lnTo>
                    <a:pt x="113" y="63"/>
                  </a:lnTo>
                  <a:cubicBezTo>
                    <a:pt x="51" y="88"/>
                    <a:pt x="1" y="151"/>
                    <a:pt x="13" y="175"/>
                  </a:cubicBezTo>
                  <a:cubicBezTo>
                    <a:pt x="26" y="175"/>
                    <a:pt x="76" y="151"/>
                    <a:pt x="138" y="138"/>
                  </a:cubicBezTo>
                  <a:cubicBezTo>
                    <a:pt x="188" y="126"/>
                    <a:pt x="250" y="126"/>
                    <a:pt x="250" y="126"/>
                  </a:cubicBezTo>
                  <a:cubicBezTo>
                    <a:pt x="250" y="126"/>
                    <a:pt x="300" y="113"/>
                    <a:pt x="363" y="113"/>
                  </a:cubicBezTo>
                  <a:cubicBezTo>
                    <a:pt x="382" y="101"/>
                    <a:pt x="407" y="101"/>
                    <a:pt x="430" y="101"/>
                  </a:cubicBezTo>
                  <a:cubicBezTo>
                    <a:pt x="454" y="101"/>
                    <a:pt x="475" y="101"/>
                    <a:pt x="488" y="88"/>
                  </a:cubicBezTo>
                  <a:cubicBezTo>
                    <a:pt x="488" y="76"/>
                    <a:pt x="438" y="26"/>
                    <a:pt x="375" y="13"/>
                  </a:cubicBezTo>
                  <a:cubicBezTo>
                    <a:pt x="313" y="1"/>
                    <a:pt x="238" y="1"/>
                    <a:pt x="238"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5"/>
            <p:cNvSpPr/>
            <p:nvPr/>
          </p:nvSpPr>
          <p:spPr>
            <a:xfrm>
              <a:off x="6773497" y="3169617"/>
              <a:ext cx="25137" cy="46653"/>
            </a:xfrm>
            <a:custGeom>
              <a:avLst/>
              <a:gdLst/>
              <a:ahLst/>
              <a:cxnLst/>
              <a:rect l="l" t="t" r="r" b="b"/>
              <a:pathLst>
                <a:path w="264" h="490" extrusionOk="0">
                  <a:moveTo>
                    <a:pt x="8" y="0"/>
                  </a:moveTo>
                  <a:cubicBezTo>
                    <a:pt x="5" y="0"/>
                    <a:pt x="3" y="1"/>
                    <a:pt x="1" y="3"/>
                  </a:cubicBezTo>
                  <a:cubicBezTo>
                    <a:pt x="1" y="28"/>
                    <a:pt x="38" y="65"/>
                    <a:pt x="88" y="128"/>
                  </a:cubicBezTo>
                  <a:cubicBezTo>
                    <a:pt x="126" y="165"/>
                    <a:pt x="138" y="190"/>
                    <a:pt x="138" y="215"/>
                  </a:cubicBezTo>
                  <a:cubicBezTo>
                    <a:pt x="151" y="228"/>
                    <a:pt x="151" y="240"/>
                    <a:pt x="151" y="240"/>
                  </a:cubicBezTo>
                  <a:lnTo>
                    <a:pt x="151" y="278"/>
                  </a:lnTo>
                  <a:lnTo>
                    <a:pt x="151" y="303"/>
                  </a:lnTo>
                  <a:cubicBezTo>
                    <a:pt x="151" y="315"/>
                    <a:pt x="138" y="328"/>
                    <a:pt x="138" y="353"/>
                  </a:cubicBezTo>
                  <a:cubicBezTo>
                    <a:pt x="138" y="378"/>
                    <a:pt x="126" y="415"/>
                    <a:pt x="101" y="440"/>
                  </a:cubicBezTo>
                  <a:cubicBezTo>
                    <a:pt x="88" y="465"/>
                    <a:pt x="88" y="490"/>
                    <a:pt x="88" y="490"/>
                  </a:cubicBezTo>
                  <a:cubicBezTo>
                    <a:pt x="88" y="490"/>
                    <a:pt x="101" y="490"/>
                    <a:pt x="138" y="452"/>
                  </a:cubicBezTo>
                  <a:cubicBezTo>
                    <a:pt x="163" y="440"/>
                    <a:pt x="201" y="415"/>
                    <a:pt x="213" y="378"/>
                  </a:cubicBezTo>
                  <a:cubicBezTo>
                    <a:pt x="238" y="353"/>
                    <a:pt x="263" y="303"/>
                    <a:pt x="263" y="265"/>
                  </a:cubicBezTo>
                  <a:lnTo>
                    <a:pt x="263" y="203"/>
                  </a:lnTo>
                  <a:cubicBezTo>
                    <a:pt x="263" y="203"/>
                    <a:pt x="226" y="115"/>
                    <a:pt x="151" y="65"/>
                  </a:cubicBezTo>
                  <a:cubicBezTo>
                    <a:pt x="86" y="33"/>
                    <a:pt x="30" y="0"/>
                    <a:pt x="8"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5"/>
            <p:cNvSpPr/>
            <p:nvPr/>
          </p:nvSpPr>
          <p:spPr>
            <a:xfrm>
              <a:off x="6696184" y="3168189"/>
              <a:ext cx="27517" cy="12758"/>
            </a:xfrm>
            <a:custGeom>
              <a:avLst/>
              <a:gdLst/>
              <a:ahLst/>
              <a:cxnLst/>
              <a:rect l="l" t="t" r="r" b="b"/>
              <a:pathLst>
                <a:path w="289" h="134" extrusionOk="0">
                  <a:moveTo>
                    <a:pt x="195" y="1"/>
                  </a:moveTo>
                  <a:cubicBezTo>
                    <a:pt x="178" y="1"/>
                    <a:pt x="159" y="2"/>
                    <a:pt x="138" y="5"/>
                  </a:cubicBezTo>
                  <a:cubicBezTo>
                    <a:pt x="63" y="5"/>
                    <a:pt x="1" y="55"/>
                    <a:pt x="1" y="80"/>
                  </a:cubicBezTo>
                  <a:cubicBezTo>
                    <a:pt x="11" y="111"/>
                    <a:pt x="55" y="133"/>
                    <a:pt x="112" y="133"/>
                  </a:cubicBezTo>
                  <a:cubicBezTo>
                    <a:pt x="124" y="133"/>
                    <a:pt x="137" y="132"/>
                    <a:pt x="151" y="130"/>
                  </a:cubicBezTo>
                  <a:cubicBezTo>
                    <a:pt x="226" y="130"/>
                    <a:pt x="288" y="80"/>
                    <a:pt x="288" y="55"/>
                  </a:cubicBezTo>
                  <a:cubicBezTo>
                    <a:pt x="288" y="17"/>
                    <a:pt x="252" y="1"/>
                    <a:pt x="1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5"/>
            <p:cNvSpPr/>
            <p:nvPr/>
          </p:nvSpPr>
          <p:spPr>
            <a:xfrm>
              <a:off x="6847286" y="2929303"/>
              <a:ext cx="243941" cy="138340"/>
            </a:xfrm>
            <a:custGeom>
              <a:avLst/>
              <a:gdLst/>
              <a:ahLst/>
              <a:cxnLst/>
              <a:rect l="l" t="t" r="r" b="b"/>
              <a:pathLst>
                <a:path w="2562" h="1453" extrusionOk="0">
                  <a:moveTo>
                    <a:pt x="1067" y="1"/>
                  </a:moveTo>
                  <a:cubicBezTo>
                    <a:pt x="1041" y="1"/>
                    <a:pt x="1015" y="1"/>
                    <a:pt x="988" y="3"/>
                  </a:cubicBezTo>
                  <a:cubicBezTo>
                    <a:pt x="1" y="28"/>
                    <a:pt x="63" y="1327"/>
                    <a:pt x="63" y="1327"/>
                  </a:cubicBezTo>
                  <a:lnTo>
                    <a:pt x="2562" y="1452"/>
                  </a:lnTo>
                  <a:cubicBezTo>
                    <a:pt x="2562" y="1452"/>
                    <a:pt x="2334" y="1"/>
                    <a:pt x="1067"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5"/>
            <p:cNvSpPr/>
            <p:nvPr/>
          </p:nvSpPr>
          <p:spPr>
            <a:xfrm>
              <a:off x="6846144" y="2956629"/>
              <a:ext cx="256985" cy="216222"/>
            </a:xfrm>
            <a:custGeom>
              <a:avLst/>
              <a:gdLst/>
              <a:ahLst/>
              <a:cxnLst/>
              <a:rect l="l" t="t" r="r" b="b"/>
              <a:pathLst>
                <a:path w="2699" h="2271" extrusionOk="0">
                  <a:moveTo>
                    <a:pt x="1190" y="0"/>
                  </a:moveTo>
                  <a:cubicBezTo>
                    <a:pt x="703" y="0"/>
                    <a:pt x="407" y="357"/>
                    <a:pt x="212" y="853"/>
                  </a:cubicBezTo>
                  <a:cubicBezTo>
                    <a:pt x="0" y="1428"/>
                    <a:pt x="200" y="2027"/>
                    <a:pt x="825" y="2215"/>
                  </a:cubicBezTo>
                  <a:cubicBezTo>
                    <a:pt x="950" y="2252"/>
                    <a:pt x="1083" y="2270"/>
                    <a:pt x="1217" y="2270"/>
                  </a:cubicBezTo>
                  <a:cubicBezTo>
                    <a:pt x="1752" y="2270"/>
                    <a:pt x="2307" y="1984"/>
                    <a:pt x="2487" y="1515"/>
                  </a:cubicBezTo>
                  <a:cubicBezTo>
                    <a:pt x="2699" y="928"/>
                    <a:pt x="2237" y="216"/>
                    <a:pt x="1437" y="28"/>
                  </a:cubicBezTo>
                  <a:cubicBezTo>
                    <a:pt x="1350" y="9"/>
                    <a:pt x="1268" y="0"/>
                    <a:pt x="1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5"/>
            <p:cNvSpPr/>
            <p:nvPr/>
          </p:nvSpPr>
          <p:spPr>
            <a:xfrm>
              <a:off x="6871089" y="2997284"/>
              <a:ext cx="217757" cy="174901"/>
            </a:xfrm>
            <a:custGeom>
              <a:avLst/>
              <a:gdLst/>
              <a:ahLst/>
              <a:cxnLst/>
              <a:rect l="l" t="t" r="r" b="b"/>
              <a:pathLst>
                <a:path w="2287" h="1837" extrusionOk="0">
                  <a:moveTo>
                    <a:pt x="1887" y="1"/>
                  </a:moveTo>
                  <a:lnTo>
                    <a:pt x="1887" y="1"/>
                  </a:lnTo>
                  <a:cubicBezTo>
                    <a:pt x="2125" y="338"/>
                    <a:pt x="2200" y="738"/>
                    <a:pt x="2100" y="1050"/>
                  </a:cubicBezTo>
                  <a:cubicBezTo>
                    <a:pt x="1938" y="1463"/>
                    <a:pt x="1462" y="1644"/>
                    <a:pt x="974" y="1644"/>
                  </a:cubicBezTo>
                  <a:cubicBezTo>
                    <a:pt x="783" y="1644"/>
                    <a:pt x="589" y="1616"/>
                    <a:pt x="413" y="1563"/>
                  </a:cubicBezTo>
                  <a:cubicBezTo>
                    <a:pt x="250" y="1525"/>
                    <a:pt x="113" y="1438"/>
                    <a:pt x="0" y="1350"/>
                  </a:cubicBezTo>
                  <a:lnTo>
                    <a:pt x="0" y="1350"/>
                  </a:lnTo>
                  <a:cubicBezTo>
                    <a:pt x="0" y="1350"/>
                    <a:pt x="0" y="1363"/>
                    <a:pt x="13" y="1363"/>
                  </a:cubicBezTo>
                  <a:cubicBezTo>
                    <a:pt x="50" y="1413"/>
                    <a:pt x="63" y="1438"/>
                    <a:pt x="100" y="1475"/>
                  </a:cubicBezTo>
                  <a:cubicBezTo>
                    <a:pt x="100" y="1475"/>
                    <a:pt x="100" y="1488"/>
                    <a:pt x="113" y="1488"/>
                  </a:cubicBezTo>
                  <a:lnTo>
                    <a:pt x="138" y="1525"/>
                  </a:lnTo>
                  <a:lnTo>
                    <a:pt x="175" y="1550"/>
                  </a:lnTo>
                  <a:cubicBezTo>
                    <a:pt x="188" y="1563"/>
                    <a:pt x="200" y="1563"/>
                    <a:pt x="200" y="1588"/>
                  </a:cubicBezTo>
                  <a:cubicBezTo>
                    <a:pt x="225" y="1600"/>
                    <a:pt x="238" y="1600"/>
                    <a:pt x="250" y="1613"/>
                  </a:cubicBezTo>
                  <a:cubicBezTo>
                    <a:pt x="263" y="1625"/>
                    <a:pt x="288" y="1625"/>
                    <a:pt x="288" y="1650"/>
                  </a:cubicBezTo>
                  <a:cubicBezTo>
                    <a:pt x="300" y="1663"/>
                    <a:pt x="313" y="1663"/>
                    <a:pt x="325" y="1675"/>
                  </a:cubicBezTo>
                  <a:cubicBezTo>
                    <a:pt x="350" y="1675"/>
                    <a:pt x="363" y="1688"/>
                    <a:pt x="363" y="1688"/>
                  </a:cubicBezTo>
                  <a:cubicBezTo>
                    <a:pt x="375" y="1713"/>
                    <a:pt x="413" y="1713"/>
                    <a:pt x="425" y="1725"/>
                  </a:cubicBezTo>
                  <a:cubicBezTo>
                    <a:pt x="438" y="1725"/>
                    <a:pt x="438" y="1738"/>
                    <a:pt x="450" y="1738"/>
                  </a:cubicBezTo>
                  <a:cubicBezTo>
                    <a:pt x="488" y="1750"/>
                    <a:pt x="513" y="1775"/>
                    <a:pt x="563" y="1775"/>
                  </a:cubicBezTo>
                  <a:cubicBezTo>
                    <a:pt x="693" y="1817"/>
                    <a:pt x="832" y="1837"/>
                    <a:pt x="971" y="1837"/>
                  </a:cubicBezTo>
                  <a:cubicBezTo>
                    <a:pt x="1498" y="1837"/>
                    <a:pt x="2037" y="1552"/>
                    <a:pt x="2225" y="1088"/>
                  </a:cubicBezTo>
                  <a:cubicBezTo>
                    <a:pt x="2262" y="938"/>
                    <a:pt x="2287" y="801"/>
                    <a:pt x="2262" y="663"/>
                  </a:cubicBezTo>
                  <a:cubicBezTo>
                    <a:pt x="2200" y="426"/>
                    <a:pt x="2075" y="188"/>
                    <a:pt x="18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5"/>
            <p:cNvSpPr/>
            <p:nvPr/>
          </p:nvSpPr>
          <p:spPr>
            <a:xfrm>
              <a:off x="6923456" y="3003283"/>
              <a:ext cx="166626" cy="170235"/>
            </a:xfrm>
            <a:custGeom>
              <a:avLst/>
              <a:gdLst/>
              <a:ahLst/>
              <a:cxnLst/>
              <a:rect l="l" t="t" r="r" b="b"/>
              <a:pathLst>
                <a:path w="1750" h="1788" extrusionOk="0">
                  <a:moveTo>
                    <a:pt x="1387" y="0"/>
                  </a:moveTo>
                  <a:lnTo>
                    <a:pt x="1387" y="0"/>
                  </a:lnTo>
                  <a:cubicBezTo>
                    <a:pt x="1375" y="13"/>
                    <a:pt x="1425" y="100"/>
                    <a:pt x="1487" y="225"/>
                  </a:cubicBezTo>
                  <a:cubicBezTo>
                    <a:pt x="1550" y="350"/>
                    <a:pt x="1612" y="525"/>
                    <a:pt x="1625" y="713"/>
                  </a:cubicBezTo>
                  <a:cubicBezTo>
                    <a:pt x="1637" y="875"/>
                    <a:pt x="1575" y="1050"/>
                    <a:pt x="1500" y="1162"/>
                  </a:cubicBezTo>
                  <a:cubicBezTo>
                    <a:pt x="1462" y="1225"/>
                    <a:pt x="1437" y="1250"/>
                    <a:pt x="1400" y="1287"/>
                  </a:cubicBezTo>
                  <a:lnTo>
                    <a:pt x="1362" y="1337"/>
                  </a:lnTo>
                  <a:cubicBezTo>
                    <a:pt x="1362" y="1337"/>
                    <a:pt x="1300" y="1400"/>
                    <a:pt x="1187" y="1475"/>
                  </a:cubicBezTo>
                  <a:cubicBezTo>
                    <a:pt x="1075" y="1550"/>
                    <a:pt x="900" y="1625"/>
                    <a:pt x="737" y="1675"/>
                  </a:cubicBezTo>
                  <a:cubicBezTo>
                    <a:pt x="562" y="1725"/>
                    <a:pt x="375" y="1750"/>
                    <a:pt x="238" y="1750"/>
                  </a:cubicBezTo>
                  <a:cubicBezTo>
                    <a:pt x="138" y="1750"/>
                    <a:pt x="65" y="1744"/>
                    <a:pt x="28" y="1744"/>
                  </a:cubicBezTo>
                  <a:cubicBezTo>
                    <a:pt x="10" y="1744"/>
                    <a:pt x="0" y="1745"/>
                    <a:pt x="0" y="1750"/>
                  </a:cubicBezTo>
                  <a:cubicBezTo>
                    <a:pt x="0" y="1750"/>
                    <a:pt x="88" y="1787"/>
                    <a:pt x="200" y="1787"/>
                  </a:cubicBezTo>
                  <a:cubicBezTo>
                    <a:pt x="338" y="1787"/>
                    <a:pt x="550" y="1787"/>
                    <a:pt x="737" y="1737"/>
                  </a:cubicBezTo>
                  <a:cubicBezTo>
                    <a:pt x="925" y="1700"/>
                    <a:pt x="1112" y="1625"/>
                    <a:pt x="1237" y="1550"/>
                  </a:cubicBezTo>
                  <a:cubicBezTo>
                    <a:pt x="1362" y="1475"/>
                    <a:pt x="1437" y="1412"/>
                    <a:pt x="1437" y="1412"/>
                  </a:cubicBezTo>
                  <a:lnTo>
                    <a:pt x="1487" y="1362"/>
                  </a:lnTo>
                  <a:cubicBezTo>
                    <a:pt x="1512" y="1325"/>
                    <a:pt x="1562" y="1287"/>
                    <a:pt x="1587" y="1225"/>
                  </a:cubicBezTo>
                  <a:cubicBezTo>
                    <a:pt x="1687" y="1100"/>
                    <a:pt x="1749" y="900"/>
                    <a:pt x="1712" y="688"/>
                  </a:cubicBezTo>
                  <a:cubicBezTo>
                    <a:pt x="1700" y="488"/>
                    <a:pt x="1612" y="313"/>
                    <a:pt x="1525" y="188"/>
                  </a:cubicBezTo>
                  <a:cubicBezTo>
                    <a:pt x="1450" y="63"/>
                    <a:pt x="1387" y="0"/>
                    <a:pt x="1387"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5"/>
            <p:cNvSpPr/>
            <p:nvPr/>
          </p:nvSpPr>
          <p:spPr>
            <a:xfrm>
              <a:off x="6860330" y="2971577"/>
              <a:ext cx="172625" cy="159762"/>
            </a:xfrm>
            <a:custGeom>
              <a:avLst/>
              <a:gdLst/>
              <a:ahLst/>
              <a:cxnLst/>
              <a:rect l="l" t="t" r="r" b="b"/>
              <a:pathLst>
                <a:path w="1813" h="1678" extrusionOk="0">
                  <a:moveTo>
                    <a:pt x="909" y="1"/>
                  </a:moveTo>
                  <a:cubicBezTo>
                    <a:pt x="481" y="1"/>
                    <a:pt x="109" y="309"/>
                    <a:pt x="63" y="733"/>
                  </a:cubicBezTo>
                  <a:cubicBezTo>
                    <a:pt x="1" y="1196"/>
                    <a:pt x="338" y="1620"/>
                    <a:pt x="801" y="1670"/>
                  </a:cubicBezTo>
                  <a:cubicBezTo>
                    <a:pt x="839" y="1675"/>
                    <a:pt x="877" y="1678"/>
                    <a:pt x="914" y="1678"/>
                  </a:cubicBezTo>
                  <a:cubicBezTo>
                    <a:pt x="1340" y="1678"/>
                    <a:pt x="1693" y="1359"/>
                    <a:pt x="1750" y="946"/>
                  </a:cubicBezTo>
                  <a:cubicBezTo>
                    <a:pt x="1813" y="483"/>
                    <a:pt x="1488" y="59"/>
                    <a:pt x="1026" y="9"/>
                  </a:cubicBezTo>
                  <a:cubicBezTo>
                    <a:pt x="986" y="3"/>
                    <a:pt x="947" y="1"/>
                    <a:pt x="9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5"/>
            <p:cNvSpPr/>
            <p:nvPr/>
          </p:nvSpPr>
          <p:spPr>
            <a:xfrm>
              <a:off x="6890132" y="3004235"/>
              <a:ext cx="91692" cy="88831"/>
            </a:xfrm>
            <a:custGeom>
              <a:avLst/>
              <a:gdLst/>
              <a:ahLst/>
              <a:cxnLst/>
              <a:rect l="l" t="t" r="r" b="b"/>
              <a:pathLst>
                <a:path w="963" h="933" extrusionOk="0">
                  <a:moveTo>
                    <a:pt x="492" y="1"/>
                  </a:moveTo>
                  <a:cubicBezTo>
                    <a:pt x="271" y="1"/>
                    <a:pt x="61" y="170"/>
                    <a:pt x="38" y="415"/>
                  </a:cubicBezTo>
                  <a:cubicBezTo>
                    <a:pt x="0" y="665"/>
                    <a:pt x="175" y="903"/>
                    <a:pt x="425" y="928"/>
                  </a:cubicBezTo>
                  <a:cubicBezTo>
                    <a:pt x="447" y="931"/>
                    <a:pt x="468" y="932"/>
                    <a:pt x="489" y="932"/>
                  </a:cubicBezTo>
                  <a:cubicBezTo>
                    <a:pt x="712" y="932"/>
                    <a:pt x="902" y="756"/>
                    <a:pt x="925" y="528"/>
                  </a:cubicBezTo>
                  <a:cubicBezTo>
                    <a:pt x="962" y="278"/>
                    <a:pt x="788" y="40"/>
                    <a:pt x="538" y="3"/>
                  </a:cubicBezTo>
                  <a:cubicBezTo>
                    <a:pt x="523" y="1"/>
                    <a:pt x="507" y="1"/>
                    <a:pt x="492"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5"/>
            <p:cNvSpPr/>
            <p:nvPr/>
          </p:nvSpPr>
          <p:spPr>
            <a:xfrm>
              <a:off x="6957923" y="3059362"/>
              <a:ext cx="55986" cy="35609"/>
            </a:xfrm>
            <a:custGeom>
              <a:avLst/>
              <a:gdLst/>
              <a:ahLst/>
              <a:cxnLst/>
              <a:rect l="l" t="t" r="r" b="b"/>
              <a:pathLst>
                <a:path w="588" h="374" extrusionOk="0">
                  <a:moveTo>
                    <a:pt x="404" y="0"/>
                  </a:moveTo>
                  <a:cubicBezTo>
                    <a:pt x="329" y="0"/>
                    <a:pt x="288" y="124"/>
                    <a:pt x="288" y="124"/>
                  </a:cubicBezTo>
                  <a:cubicBezTo>
                    <a:pt x="288" y="124"/>
                    <a:pt x="232" y="51"/>
                    <a:pt x="169" y="51"/>
                  </a:cubicBezTo>
                  <a:cubicBezTo>
                    <a:pt x="138" y="51"/>
                    <a:pt x="105" y="69"/>
                    <a:pt x="76" y="124"/>
                  </a:cubicBezTo>
                  <a:cubicBezTo>
                    <a:pt x="1" y="249"/>
                    <a:pt x="338" y="373"/>
                    <a:pt x="338" y="373"/>
                  </a:cubicBezTo>
                  <a:cubicBezTo>
                    <a:pt x="338" y="373"/>
                    <a:pt x="588" y="149"/>
                    <a:pt x="463" y="24"/>
                  </a:cubicBezTo>
                  <a:cubicBezTo>
                    <a:pt x="442" y="7"/>
                    <a:pt x="422" y="0"/>
                    <a:pt x="4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5"/>
            <p:cNvSpPr/>
            <p:nvPr/>
          </p:nvSpPr>
          <p:spPr>
            <a:xfrm>
              <a:off x="6852047" y="2949774"/>
              <a:ext cx="282027" cy="132151"/>
            </a:xfrm>
            <a:custGeom>
              <a:avLst/>
              <a:gdLst/>
              <a:ahLst/>
              <a:cxnLst/>
              <a:rect l="l" t="t" r="r" b="b"/>
              <a:pathLst>
                <a:path w="2962" h="1388" extrusionOk="0">
                  <a:moveTo>
                    <a:pt x="950" y="0"/>
                  </a:moveTo>
                  <a:cubicBezTo>
                    <a:pt x="488" y="13"/>
                    <a:pt x="1" y="362"/>
                    <a:pt x="63" y="1237"/>
                  </a:cubicBezTo>
                  <a:cubicBezTo>
                    <a:pt x="63" y="1237"/>
                    <a:pt x="200" y="387"/>
                    <a:pt x="950" y="312"/>
                  </a:cubicBezTo>
                  <a:cubicBezTo>
                    <a:pt x="997" y="308"/>
                    <a:pt x="1044" y="305"/>
                    <a:pt x="1089" y="305"/>
                  </a:cubicBezTo>
                  <a:cubicBezTo>
                    <a:pt x="1751" y="305"/>
                    <a:pt x="2207" y="802"/>
                    <a:pt x="2499" y="1387"/>
                  </a:cubicBezTo>
                  <a:lnTo>
                    <a:pt x="2499" y="1312"/>
                  </a:lnTo>
                  <a:cubicBezTo>
                    <a:pt x="2512" y="1325"/>
                    <a:pt x="2537" y="1350"/>
                    <a:pt x="2562" y="1362"/>
                  </a:cubicBezTo>
                  <a:cubicBezTo>
                    <a:pt x="2599" y="1375"/>
                    <a:pt x="2624" y="1387"/>
                    <a:pt x="2624" y="1387"/>
                  </a:cubicBezTo>
                  <a:lnTo>
                    <a:pt x="2687" y="1387"/>
                  </a:lnTo>
                  <a:cubicBezTo>
                    <a:pt x="2724" y="1387"/>
                    <a:pt x="2774" y="1362"/>
                    <a:pt x="2824" y="1325"/>
                  </a:cubicBezTo>
                  <a:cubicBezTo>
                    <a:pt x="2937" y="1225"/>
                    <a:pt x="2962" y="1125"/>
                    <a:pt x="2949" y="1112"/>
                  </a:cubicBezTo>
                  <a:cubicBezTo>
                    <a:pt x="2948" y="1111"/>
                    <a:pt x="2946" y="1111"/>
                    <a:pt x="2944" y="1111"/>
                  </a:cubicBezTo>
                  <a:cubicBezTo>
                    <a:pt x="2921" y="1111"/>
                    <a:pt x="2843" y="1163"/>
                    <a:pt x="2774" y="1175"/>
                  </a:cubicBezTo>
                  <a:lnTo>
                    <a:pt x="2687" y="1175"/>
                  </a:lnTo>
                  <a:cubicBezTo>
                    <a:pt x="2649" y="1175"/>
                    <a:pt x="2649" y="1162"/>
                    <a:pt x="2649" y="1162"/>
                  </a:cubicBezTo>
                  <a:lnTo>
                    <a:pt x="2599" y="1162"/>
                  </a:lnTo>
                  <a:cubicBezTo>
                    <a:pt x="2574" y="1162"/>
                    <a:pt x="2537" y="1137"/>
                    <a:pt x="2512" y="1125"/>
                  </a:cubicBezTo>
                  <a:cubicBezTo>
                    <a:pt x="2474" y="1112"/>
                    <a:pt x="2462" y="1100"/>
                    <a:pt x="2437" y="1075"/>
                  </a:cubicBezTo>
                  <a:cubicBezTo>
                    <a:pt x="2412" y="1025"/>
                    <a:pt x="2387" y="937"/>
                    <a:pt x="2350" y="850"/>
                  </a:cubicBezTo>
                  <a:lnTo>
                    <a:pt x="2350" y="850"/>
                  </a:lnTo>
                  <a:cubicBezTo>
                    <a:pt x="2387" y="862"/>
                    <a:pt x="2437" y="862"/>
                    <a:pt x="2462" y="875"/>
                  </a:cubicBezTo>
                  <a:lnTo>
                    <a:pt x="2562" y="875"/>
                  </a:lnTo>
                  <a:cubicBezTo>
                    <a:pt x="2574" y="875"/>
                    <a:pt x="2587" y="862"/>
                    <a:pt x="2599" y="862"/>
                  </a:cubicBezTo>
                  <a:cubicBezTo>
                    <a:pt x="2649" y="850"/>
                    <a:pt x="2699" y="800"/>
                    <a:pt x="2724" y="750"/>
                  </a:cubicBezTo>
                  <a:cubicBezTo>
                    <a:pt x="2787" y="637"/>
                    <a:pt x="2787" y="537"/>
                    <a:pt x="2774" y="537"/>
                  </a:cubicBezTo>
                  <a:cubicBezTo>
                    <a:pt x="2762" y="537"/>
                    <a:pt x="2724" y="625"/>
                    <a:pt x="2674" y="687"/>
                  </a:cubicBezTo>
                  <a:cubicBezTo>
                    <a:pt x="2637" y="725"/>
                    <a:pt x="2612" y="737"/>
                    <a:pt x="2574" y="750"/>
                  </a:cubicBezTo>
                  <a:cubicBezTo>
                    <a:pt x="2537" y="762"/>
                    <a:pt x="2524" y="762"/>
                    <a:pt x="2524" y="762"/>
                  </a:cubicBezTo>
                  <a:cubicBezTo>
                    <a:pt x="2524" y="762"/>
                    <a:pt x="2512" y="762"/>
                    <a:pt x="2474" y="787"/>
                  </a:cubicBezTo>
                  <a:cubicBezTo>
                    <a:pt x="2450" y="787"/>
                    <a:pt x="2400" y="787"/>
                    <a:pt x="2350" y="762"/>
                  </a:cubicBezTo>
                  <a:cubicBezTo>
                    <a:pt x="2337" y="762"/>
                    <a:pt x="2337" y="762"/>
                    <a:pt x="2325" y="750"/>
                  </a:cubicBezTo>
                  <a:lnTo>
                    <a:pt x="2187" y="512"/>
                  </a:lnTo>
                  <a:cubicBezTo>
                    <a:pt x="2212" y="512"/>
                    <a:pt x="2250" y="512"/>
                    <a:pt x="2262" y="500"/>
                  </a:cubicBezTo>
                  <a:cubicBezTo>
                    <a:pt x="2275" y="500"/>
                    <a:pt x="2287" y="487"/>
                    <a:pt x="2312" y="487"/>
                  </a:cubicBezTo>
                  <a:lnTo>
                    <a:pt x="2325" y="487"/>
                  </a:lnTo>
                  <a:cubicBezTo>
                    <a:pt x="2325" y="487"/>
                    <a:pt x="2362" y="475"/>
                    <a:pt x="2387" y="437"/>
                  </a:cubicBezTo>
                  <a:cubicBezTo>
                    <a:pt x="2412" y="412"/>
                    <a:pt x="2450" y="362"/>
                    <a:pt x="2487" y="312"/>
                  </a:cubicBezTo>
                  <a:cubicBezTo>
                    <a:pt x="2499" y="263"/>
                    <a:pt x="2499" y="200"/>
                    <a:pt x="2487" y="163"/>
                  </a:cubicBezTo>
                  <a:cubicBezTo>
                    <a:pt x="2462" y="125"/>
                    <a:pt x="2450" y="113"/>
                    <a:pt x="2437" y="113"/>
                  </a:cubicBezTo>
                  <a:cubicBezTo>
                    <a:pt x="2412" y="113"/>
                    <a:pt x="2437" y="138"/>
                    <a:pt x="2437" y="175"/>
                  </a:cubicBezTo>
                  <a:cubicBezTo>
                    <a:pt x="2437" y="200"/>
                    <a:pt x="2412" y="238"/>
                    <a:pt x="2400" y="263"/>
                  </a:cubicBezTo>
                  <a:cubicBezTo>
                    <a:pt x="2387" y="300"/>
                    <a:pt x="2362" y="325"/>
                    <a:pt x="2325" y="350"/>
                  </a:cubicBezTo>
                  <a:cubicBezTo>
                    <a:pt x="2300" y="362"/>
                    <a:pt x="2275" y="362"/>
                    <a:pt x="2275" y="362"/>
                  </a:cubicBezTo>
                  <a:cubicBezTo>
                    <a:pt x="2275" y="362"/>
                    <a:pt x="2262" y="375"/>
                    <a:pt x="2225" y="387"/>
                  </a:cubicBezTo>
                  <a:cubicBezTo>
                    <a:pt x="2200" y="412"/>
                    <a:pt x="2175" y="425"/>
                    <a:pt x="2125" y="425"/>
                  </a:cubicBezTo>
                  <a:lnTo>
                    <a:pt x="2100" y="425"/>
                  </a:lnTo>
                  <a:cubicBezTo>
                    <a:pt x="1875" y="188"/>
                    <a:pt x="1512" y="0"/>
                    <a:pt x="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5"/>
            <p:cNvSpPr/>
            <p:nvPr/>
          </p:nvSpPr>
          <p:spPr>
            <a:xfrm>
              <a:off x="6447584" y="2942443"/>
              <a:ext cx="218995" cy="144243"/>
            </a:xfrm>
            <a:custGeom>
              <a:avLst/>
              <a:gdLst/>
              <a:ahLst/>
              <a:cxnLst/>
              <a:rect l="l" t="t" r="r" b="b"/>
              <a:pathLst>
                <a:path w="2300" h="1515" extrusionOk="0">
                  <a:moveTo>
                    <a:pt x="1368" y="1"/>
                  </a:moveTo>
                  <a:cubicBezTo>
                    <a:pt x="194" y="1"/>
                    <a:pt x="0" y="1514"/>
                    <a:pt x="0" y="1514"/>
                  </a:cubicBezTo>
                  <a:lnTo>
                    <a:pt x="2199" y="1252"/>
                  </a:lnTo>
                  <a:cubicBezTo>
                    <a:pt x="2199" y="1252"/>
                    <a:pt x="2299" y="40"/>
                    <a:pt x="1425" y="2"/>
                  </a:cubicBezTo>
                  <a:cubicBezTo>
                    <a:pt x="1405" y="1"/>
                    <a:pt x="1386" y="1"/>
                    <a:pt x="1368"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5"/>
            <p:cNvSpPr/>
            <p:nvPr/>
          </p:nvSpPr>
          <p:spPr>
            <a:xfrm>
              <a:off x="6441586" y="2972053"/>
              <a:ext cx="224993" cy="206510"/>
            </a:xfrm>
            <a:custGeom>
              <a:avLst/>
              <a:gdLst/>
              <a:ahLst/>
              <a:cxnLst/>
              <a:rect l="l" t="t" r="r" b="b"/>
              <a:pathLst>
                <a:path w="2363" h="2169" extrusionOk="0">
                  <a:moveTo>
                    <a:pt x="1260" y="1"/>
                  </a:moveTo>
                  <a:cubicBezTo>
                    <a:pt x="1179" y="1"/>
                    <a:pt x="1093" y="14"/>
                    <a:pt x="1000" y="41"/>
                  </a:cubicBezTo>
                  <a:cubicBezTo>
                    <a:pt x="301" y="266"/>
                    <a:pt x="1" y="1003"/>
                    <a:pt x="238" y="1553"/>
                  </a:cubicBezTo>
                  <a:cubicBezTo>
                    <a:pt x="402" y="1954"/>
                    <a:pt x="798" y="2168"/>
                    <a:pt x="1214" y="2168"/>
                  </a:cubicBezTo>
                  <a:cubicBezTo>
                    <a:pt x="1369" y="2168"/>
                    <a:pt x="1526" y="2139"/>
                    <a:pt x="1675" y="2078"/>
                  </a:cubicBezTo>
                  <a:cubicBezTo>
                    <a:pt x="2212" y="1865"/>
                    <a:pt x="2362" y="1303"/>
                    <a:pt x="2125" y="753"/>
                  </a:cubicBezTo>
                  <a:cubicBezTo>
                    <a:pt x="1927" y="316"/>
                    <a:pt x="1661" y="1"/>
                    <a:pt x="12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5"/>
            <p:cNvSpPr/>
            <p:nvPr/>
          </p:nvSpPr>
          <p:spPr>
            <a:xfrm>
              <a:off x="6448727" y="3017564"/>
              <a:ext cx="195191" cy="161000"/>
            </a:xfrm>
            <a:custGeom>
              <a:avLst/>
              <a:gdLst/>
              <a:ahLst/>
              <a:cxnLst/>
              <a:rect l="l" t="t" r="r" b="b"/>
              <a:pathLst>
                <a:path w="2050" h="1691" extrusionOk="0">
                  <a:moveTo>
                    <a:pt x="288" y="0"/>
                  </a:moveTo>
                  <a:cubicBezTo>
                    <a:pt x="251" y="25"/>
                    <a:pt x="226" y="75"/>
                    <a:pt x="201" y="125"/>
                  </a:cubicBezTo>
                  <a:cubicBezTo>
                    <a:pt x="38" y="413"/>
                    <a:pt x="1" y="775"/>
                    <a:pt x="126" y="1075"/>
                  </a:cubicBezTo>
                  <a:cubicBezTo>
                    <a:pt x="299" y="1476"/>
                    <a:pt x="704" y="1690"/>
                    <a:pt x="1114" y="1690"/>
                  </a:cubicBezTo>
                  <a:cubicBezTo>
                    <a:pt x="1267" y="1690"/>
                    <a:pt x="1420" y="1661"/>
                    <a:pt x="1563" y="1600"/>
                  </a:cubicBezTo>
                  <a:lnTo>
                    <a:pt x="1663" y="1562"/>
                  </a:lnTo>
                  <a:cubicBezTo>
                    <a:pt x="1688" y="1562"/>
                    <a:pt x="1688" y="1562"/>
                    <a:pt x="1700" y="1537"/>
                  </a:cubicBezTo>
                  <a:cubicBezTo>
                    <a:pt x="1725" y="1525"/>
                    <a:pt x="1738" y="1525"/>
                    <a:pt x="1750" y="1512"/>
                  </a:cubicBezTo>
                  <a:cubicBezTo>
                    <a:pt x="1763" y="1512"/>
                    <a:pt x="1763" y="1500"/>
                    <a:pt x="1788" y="1500"/>
                  </a:cubicBezTo>
                  <a:cubicBezTo>
                    <a:pt x="1800" y="1475"/>
                    <a:pt x="1813" y="1475"/>
                    <a:pt x="1825" y="1462"/>
                  </a:cubicBezTo>
                  <a:lnTo>
                    <a:pt x="1863" y="1437"/>
                  </a:lnTo>
                  <a:lnTo>
                    <a:pt x="1888" y="1400"/>
                  </a:lnTo>
                  <a:lnTo>
                    <a:pt x="1925" y="1375"/>
                  </a:lnTo>
                  <a:cubicBezTo>
                    <a:pt x="1925" y="1350"/>
                    <a:pt x="1937" y="1350"/>
                    <a:pt x="1937" y="1337"/>
                  </a:cubicBezTo>
                  <a:cubicBezTo>
                    <a:pt x="1950" y="1325"/>
                    <a:pt x="1950" y="1312"/>
                    <a:pt x="1975" y="1287"/>
                  </a:cubicBezTo>
                  <a:cubicBezTo>
                    <a:pt x="2000" y="1262"/>
                    <a:pt x="2012" y="1212"/>
                    <a:pt x="2050" y="1162"/>
                  </a:cubicBezTo>
                  <a:lnTo>
                    <a:pt x="2050" y="1150"/>
                  </a:lnTo>
                  <a:cubicBezTo>
                    <a:pt x="1950" y="1250"/>
                    <a:pt x="1850" y="1325"/>
                    <a:pt x="1700" y="1387"/>
                  </a:cubicBezTo>
                  <a:cubicBezTo>
                    <a:pt x="1519" y="1459"/>
                    <a:pt x="1313" y="1498"/>
                    <a:pt x="1112" y="1498"/>
                  </a:cubicBezTo>
                  <a:cubicBezTo>
                    <a:pt x="715" y="1498"/>
                    <a:pt x="333" y="1348"/>
                    <a:pt x="176" y="1000"/>
                  </a:cubicBezTo>
                  <a:cubicBezTo>
                    <a:pt x="51" y="713"/>
                    <a:pt x="101" y="325"/>
                    <a:pt x="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5"/>
            <p:cNvSpPr/>
            <p:nvPr/>
          </p:nvSpPr>
          <p:spPr>
            <a:xfrm>
              <a:off x="6452345" y="3024705"/>
              <a:ext cx="154724" cy="153288"/>
            </a:xfrm>
            <a:custGeom>
              <a:avLst/>
              <a:gdLst/>
              <a:ahLst/>
              <a:cxnLst/>
              <a:rect l="l" t="t" r="r" b="b"/>
              <a:pathLst>
                <a:path w="1625" h="1610" extrusionOk="0">
                  <a:moveTo>
                    <a:pt x="250" y="0"/>
                  </a:moveTo>
                  <a:cubicBezTo>
                    <a:pt x="250" y="0"/>
                    <a:pt x="200" y="75"/>
                    <a:pt x="138" y="188"/>
                  </a:cubicBezTo>
                  <a:cubicBezTo>
                    <a:pt x="75" y="313"/>
                    <a:pt x="13" y="488"/>
                    <a:pt x="13" y="675"/>
                  </a:cubicBezTo>
                  <a:cubicBezTo>
                    <a:pt x="0" y="862"/>
                    <a:pt x="75" y="1050"/>
                    <a:pt x="150" y="1150"/>
                  </a:cubicBezTo>
                  <a:cubicBezTo>
                    <a:pt x="175" y="1212"/>
                    <a:pt x="225" y="1250"/>
                    <a:pt x="263" y="1275"/>
                  </a:cubicBezTo>
                  <a:lnTo>
                    <a:pt x="313" y="1325"/>
                  </a:lnTo>
                  <a:cubicBezTo>
                    <a:pt x="313" y="1325"/>
                    <a:pt x="388" y="1387"/>
                    <a:pt x="488" y="1450"/>
                  </a:cubicBezTo>
                  <a:cubicBezTo>
                    <a:pt x="625" y="1512"/>
                    <a:pt x="775" y="1562"/>
                    <a:pt x="950" y="1587"/>
                  </a:cubicBezTo>
                  <a:cubicBezTo>
                    <a:pt x="1018" y="1603"/>
                    <a:pt x="1088" y="1610"/>
                    <a:pt x="1156" y="1610"/>
                  </a:cubicBezTo>
                  <a:cubicBezTo>
                    <a:pt x="1250" y="1610"/>
                    <a:pt x="1340" y="1596"/>
                    <a:pt x="1412" y="1575"/>
                  </a:cubicBezTo>
                  <a:cubicBezTo>
                    <a:pt x="1537" y="1575"/>
                    <a:pt x="1625" y="1550"/>
                    <a:pt x="1625" y="1525"/>
                  </a:cubicBezTo>
                  <a:cubicBezTo>
                    <a:pt x="1625" y="1523"/>
                    <a:pt x="1623" y="1522"/>
                    <a:pt x="1619" y="1522"/>
                  </a:cubicBezTo>
                  <a:cubicBezTo>
                    <a:pt x="1599" y="1522"/>
                    <a:pt x="1519" y="1550"/>
                    <a:pt x="1412" y="1550"/>
                  </a:cubicBezTo>
                  <a:cubicBezTo>
                    <a:pt x="1381" y="1553"/>
                    <a:pt x="1347" y="1554"/>
                    <a:pt x="1312" y="1554"/>
                  </a:cubicBezTo>
                  <a:cubicBezTo>
                    <a:pt x="1206" y="1554"/>
                    <a:pt x="1084" y="1540"/>
                    <a:pt x="962" y="1512"/>
                  </a:cubicBezTo>
                  <a:cubicBezTo>
                    <a:pt x="812" y="1487"/>
                    <a:pt x="650" y="1425"/>
                    <a:pt x="538" y="1362"/>
                  </a:cubicBezTo>
                  <a:cubicBezTo>
                    <a:pt x="438" y="1300"/>
                    <a:pt x="375" y="1250"/>
                    <a:pt x="375" y="1250"/>
                  </a:cubicBezTo>
                  <a:cubicBezTo>
                    <a:pt x="375" y="1250"/>
                    <a:pt x="350" y="1237"/>
                    <a:pt x="325" y="1212"/>
                  </a:cubicBezTo>
                  <a:cubicBezTo>
                    <a:pt x="288" y="1187"/>
                    <a:pt x="263" y="1150"/>
                    <a:pt x="225" y="1112"/>
                  </a:cubicBezTo>
                  <a:cubicBezTo>
                    <a:pt x="150" y="1012"/>
                    <a:pt x="88" y="862"/>
                    <a:pt x="75" y="688"/>
                  </a:cubicBezTo>
                  <a:cubicBezTo>
                    <a:pt x="75" y="513"/>
                    <a:pt x="125" y="338"/>
                    <a:pt x="163" y="213"/>
                  </a:cubicBezTo>
                  <a:cubicBezTo>
                    <a:pt x="213" y="88"/>
                    <a:pt x="250" y="13"/>
                    <a:pt x="250"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5"/>
            <p:cNvSpPr/>
            <p:nvPr/>
          </p:nvSpPr>
          <p:spPr>
            <a:xfrm>
              <a:off x="6465389" y="2985383"/>
              <a:ext cx="160723" cy="159572"/>
            </a:xfrm>
            <a:custGeom>
              <a:avLst/>
              <a:gdLst/>
              <a:ahLst/>
              <a:cxnLst/>
              <a:rect l="l" t="t" r="r" b="b"/>
              <a:pathLst>
                <a:path w="1688" h="1676" extrusionOk="0">
                  <a:moveTo>
                    <a:pt x="838" y="1"/>
                  </a:moveTo>
                  <a:cubicBezTo>
                    <a:pt x="376" y="1"/>
                    <a:pt x="1" y="376"/>
                    <a:pt x="1" y="838"/>
                  </a:cubicBezTo>
                  <a:cubicBezTo>
                    <a:pt x="1" y="1300"/>
                    <a:pt x="376" y="1675"/>
                    <a:pt x="838" y="1675"/>
                  </a:cubicBezTo>
                  <a:cubicBezTo>
                    <a:pt x="1313" y="1675"/>
                    <a:pt x="1688" y="1300"/>
                    <a:pt x="1688" y="851"/>
                  </a:cubicBezTo>
                  <a:cubicBezTo>
                    <a:pt x="1688" y="376"/>
                    <a:pt x="1313" y="1"/>
                    <a:pt x="8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5"/>
            <p:cNvSpPr/>
            <p:nvPr/>
          </p:nvSpPr>
          <p:spPr>
            <a:xfrm>
              <a:off x="6502332" y="3018707"/>
              <a:ext cx="85693" cy="89307"/>
            </a:xfrm>
            <a:custGeom>
              <a:avLst/>
              <a:gdLst/>
              <a:ahLst/>
              <a:cxnLst/>
              <a:rect l="l" t="t" r="r" b="b"/>
              <a:pathLst>
                <a:path w="900" h="938" extrusionOk="0">
                  <a:moveTo>
                    <a:pt x="450" y="1"/>
                  </a:moveTo>
                  <a:cubicBezTo>
                    <a:pt x="200" y="1"/>
                    <a:pt x="0" y="213"/>
                    <a:pt x="0" y="463"/>
                  </a:cubicBezTo>
                  <a:cubicBezTo>
                    <a:pt x="0" y="713"/>
                    <a:pt x="200" y="938"/>
                    <a:pt x="450" y="938"/>
                  </a:cubicBezTo>
                  <a:cubicBezTo>
                    <a:pt x="700" y="938"/>
                    <a:pt x="900" y="738"/>
                    <a:pt x="900" y="463"/>
                  </a:cubicBezTo>
                  <a:cubicBezTo>
                    <a:pt x="900" y="213"/>
                    <a:pt x="700" y="1"/>
                    <a:pt x="450"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5"/>
            <p:cNvSpPr/>
            <p:nvPr/>
          </p:nvSpPr>
          <p:spPr>
            <a:xfrm>
              <a:off x="6578406" y="3067645"/>
              <a:ext cx="60747" cy="36846"/>
            </a:xfrm>
            <a:custGeom>
              <a:avLst/>
              <a:gdLst/>
              <a:ahLst/>
              <a:cxnLst/>
              <a:rect l="l" t="t" r="r" b="b"/>
              <a:pathLst>
                <a:path w="638" h="387" extrusionOk="0">
                  <a:moveTo>
                    <a:pt x="435" y="1"/>
                  </a:moveTo>
                  <a:cubicBezTo>
                    <a:pt x="357" y="1"/>
                    <a:pt x="313" y="112"/>
                    <a:pt x="313" y="112"/>
                  </a:cubicBezTo>
                  <a:cubicBezTo>
                    <a:pt x="313" y="112"/>
                    <a:pt x="255" y="30"/>
                    <a:pt x="182" y="30"/>
                  </a:cubicBezTo>
                  <a:cubicBezTo>
                    <a:pt x="148" y="30"/>
                    <a:pt x="111" y="48"/>
                    <a:pt x="76" y="99"/>
                  </a:cubicBezTo>
                  <a:cubicBezTo>
                    <a:pt x="1" y="224"/>
                    <a:pt x="338" y="386"/>
                    <a:pt x="338" y="386"/>
                  </a:cubicBezTo>
                  <a:cubicBezTo>
                    <a:pt x="338" y="386"/>
                    <a:pt x="638" y="187"/>
                    <a:pt x="513" y="37"/>
                  </a:cubicBezTo>
                  <a:cubicBezTo>
                    <a:pt x="484" y="11"/>
                    <a:pt x="458" y="1"/>
                    <a:pt x="4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5"/>
            <p:cNvSpPr/>
            <p:nvPr/>
          </p:nvSpPr>
          <p:spPr>
            <a:xfrm>
              <a:off x="6411880" y="2960942"/>
              <a:ext cx="261841" cy="132151"/>
            </a:xfrm>
            <a:custGeom>
              <a:avLst/>
              <a:gdLst/>
              <a:ahLst/>
              <a:cxnLst/>
              <a:rect l="l" t="t" r="r" b="b"/>
              <a:pathLst>
                <a:path w="2750" h="1388" extrusionOk="0">
                  <a:moveTo>
                    <a:pt x="638" y="1"/>
                  </a:moveTo>
                  <a:cubicBezTo>
                    <a:pt x="638" y="1"/>
                    <a:pt x="600" y="26"/>
                    <a:pt x="588" y="51"/>
                  </a:cubicBezTo>
                  <a:cubicBezTo>
                    <a:pt x="563" y="76"/>
                    <a:pt x="538" y="138"/>
                    <a:pt x="563" y="188"/>
                  </a:cubicBezTo>
                  <a:cubicBezTo>
                    <a:pt x="575" y="238"/>
                    <a:pt x="600" y="288"/>
                    <a:pt x="625" y="313"/>
                  </a:cubicBezTo>
                  <a:lnTo>
                    <a:pt x="663" y="363"/>
                  </a:lnTo>
                  <a:cubicBezTo>
                    <a:pt x="663" y="363"/>
                    <a:pt x="663" y="375"/>
                    <a:pt x="688" y="375"/>
                  </a:cubicBezTo>
                  <a:cubicBezTo>
                    <a:pt x="700" y="375"/>
                    <a:pt x="713" y="400"/>
                    <a:pt x="738" y="400"/>
                  </a:cubicBezTo>
                  <a:cubicBezTo>
                    <a:pt x="763" y="400"/>
                    <a:pt x="775" y="413"/>
                    <a:pt x="813" y="413"/>
                  </a:cubicBezTo>
                  <a:cubicBezTo>
                    <a:pt x="738" y="475"/>
                    <a:pt x="688" y="550"/>
                    <a:pt x="638" y="613"/>
                  </a:cubicBezTo>
                  <a:lnTo>
                    <a:pt x="600" y="613"/>
                  </a:lnTo>
                  <a:cubicBezTo>
                    <a:pt x="575" y="613"/>
                    <a:pt x="525" y="600"/>
                    <a:pt x="500" y="600"/>
                  </a:cubicBezTo>
                  <a:cubicBezTo>
                    <a:pt x="463" y="588"/>
                    <a:pt x="450" y="588"/>
                    <a:pt x="450" y="588"/>
                  </a:cubicBezTo>
                  <a:cubicBezTo>
                    <a:pt x="450" y="588"/>
                    <a:pt x="438" y="588"/>
                    <a:pt x="400" y="563"/>
                  </a:cubicBezTo>
                  <a:cubicBezTo>
                    <a:pt x="375" y="550"/>
                    <a:pt x="338" y="525"/>
                    <a:pt x="325" y="488"/>
                  </a:cubicBezTo>
                  <a:cubicBezTo>
                    <a:pt x="275" y="413"/>
                    <a:pt x="263" y="313"/>
                    <a:pt x="250" y="313"/>
                  </a:cubicBezTo>
                  <a:cubicBezTo>
                    <a:pt x="225" y="313"/>
                    <a:pt x="200" y="413"/>
                    <a:pt x="250" y="525"/>
                  </a:cubicBezTo>
                  <a:cubicBezTo>
                    <a:pt x="263" y="563"/>
                    <a:pt x="313" y="613"/>
                    <a:pt x="338" y="650"/>
                  </a:cubicBezTo>
                  <a:cubicBezTo>
                    <a:pt x="363" y="663"/>
                    <a:pt x="375" y="675"/>
                    <a:pt x="388" y="675"/>
                  </a:cubicBezTo>
                  <a:lnTo>
                    <a:pt x="400" y="688"/>
                  </a:lnTo>
                  <a:cubicBezTo>
                    <a:pt x="400" y="688"/>
                    <a:pt x="425" y="713"/>
                    <a:pt x="463" y="713"/>
                  </a:cubicBezTo>
                  <a:cubicBezTo>
                    <a:pt x="488" y="713"/>
                    <a:pt x="525" y="688"/>
                    <a:pt x="563" y="688"/>
                  </a:cubicBezTo>
                  <a:cubicBezTo>
                    <a:pt x="525" y="750"/>
                    <a:pt x="500" y="838"/>
                    <a:pt x="463" y="900"/>
                  </a:cubicBezTo>
                  <a:cubicBezTo>
                    <a:pt x="438" y="900"/>
                    <a:pt x="425" y="913"/>
                    <a:pt x="388" y="925"/>
                  </a:cubicBezTo>
                  <a:cubicBezTo>
                    <a:pt x="363" y="938"/>
                    <a:pt x="325" y="938"/>
                    <a:pt x="313" y="938"/>
                  </a:cubicBezTo>
                  <a:lnTo>
                    <a:pt x="250" y="938"/>
                  </a:lnTo>
                  <a:cubicBezTo>
                    <a:pt x="238" y="938"/>
                    <a:pt x="200" y="938"/>
                    <a:pt x="175" y="925"/>
                  </a:cubicBezTo>
                  <a:cubicBezTo>
                    <a:pt x="118" y="902"/>
                    <a:pt x="62" y="849"/>
                    <a:pt x="33" y="849"/>
                  </a:cubicBezTo>
                  <a:cubicBezTo>
                    <a:pt x="30" y="849"/>
                    <a:pt x="28" y="849"/>
                    <a:pt x="25" y="850"/>
                  </a:cubicBezTo>
                  <a:cubicBezTo>
                    <a:pt x="0" y="850"/>
                    <a:pt x="13" y="938"/>
                    <a:pt x="88" y="1063"/>
                  </a:cubicBezTo>
                  <a:cubicBezTo>
                    <a:pt x="138" y="1113"/>
                    <a:pt x="188" y="1125"/>
                    <a:pt x="213" y="1150"/>
                  </a:cubicBezTo>
                  <a:cubicBezTo>
                    <a:pt x="238" y="1163"/>
                    <a:pt x="250" y="1163"/>
                    <a:pt x="263" y="1163"/>
                  </a:cubicBezTo>
                  <a:lnTo>
                    <a:pt x="275" y="1163"/>
                  </a:lnTo>
                  <a:cubicBezTo>
                    <a:pt x="275" y="1163"/>
                    <a:pt x="313" y="1163"/>
                    <a:pt x="338" y="1150"/>
                  </a:cubicBezTo>
                  <a:cubicBezTo>
                    <a:pt x="350" y="1125"/>
                    <a:pt x="388" y="1125"/>
                    <a:pt x="400" y="1113"/>
                  </a:cubicBezTo>
                  <a:lnTo>
                    <a:pt x="400" y="1113"/>
                  </a:lnTo>
                  <a:cubicBezTo>
                    <a:pt x="388" y="1163"/>
                    <a:pt x="388" y="1188"/>
                    <a:pt x="388" y="1188"/>
                  </a:cubicBezTo>
                  <a:cubicBezTo>
                    <a:pt x="705" y="732"/>
                    <a:pt x="1122" y="349"/>
                    <a:pt x="1629" y="349"/>
                  </a:cubicBezTo>
                  <a:cubicBezTo>
                    <a:pt x="1721" y="349"/>
                    <a:pt x="1815" y="361"/>
                    <a:pt x="1912" y="388"/>
                  </a:cubicBezTo>
                  <a:cubicBezTo>
                    <a:pt x="2562" y="575"/>
                    <a:pt x="2562" y="1387"/>
                    <a:pt x="2562" y="1387"/>
                  </a:cubicBezTo>
                  <a:cubicBezTo>
                    <a:pt x="2749" y="575"/>
                    <a:pt x="2374" y="188"/>
                    <a:pt x="1962" y="113"/>
                  </a:cubicBezTo>
                  <a:cubicBezTo>
                    <a:pt x="1861" y="98"/>
                    <a:pt x="1767" y="91"/>
                    <a:pt x="1679" y="91"/>
                  </a:cubicBezTo>
                  <a:cubicBezTo>
                    <a:pt x="1330" y="91"/>
                    <a:pt x="1077" y="201"/>
                    <a:pt x="888" y="350"/>
                  </a:cubicBezTo>
                  <a:lnTo>
                    <a:pt x="875" y="350"/>
                  </a:lnTo>
                  <a:cubicBezTo>
                    <a:pt x="825" y="325"/>
                    <a:pt x="788" y="313"/>
                    <a:pt x="775" y="300"/>
                  </a:cubicBezTo>
                  <a:lnTo>
                    <a:pt x="750" y="263"/>
                  </a:lnTo>
                  <a:lnTo>
                    <a:pt x="713" y="238"/>
                  </a:lnTo>
                  <a:cubicBezTo>
                    <a:pt x="688" y="225"/>
                    <a:pt x="675" y="188"/>
                    <a:pt x="650" y="163"/>
                  </a:cubicBezTo>
                  <a:cubicBezTo>
                    <a:pt x="638" y="125"/>
                    <a:pt x="638" y="101"/>
                    <a:pt x="638" y="63"/>
                  </a:cubicBez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5"/>
            <p:cNvSpPr/>
            <p:nvPr/>
          </p:nvSpPr>
          <p:spPr>
            <a:xfrm>
              <a:off x="6476719" y="2868559"/>
              <a:ext cx="49417" cy="34847"/>
            </a:xfrm>
            <a:custGeom>
              <a:avLst/>
              <a:gdLst/>
              <a:ahLst/>
              <a:cxnLst/>
              <a:rect l="l" t="t" r="r" b="b"/>
              <a:pathLst>
                <a:path w="519" h="366" extrusionOk="0">
                  <a:moveTo>
                    <a:pt x="284" y="0"/>
                  </a:moveTo>
                  <a:cubicBezTo>
                    <a:pt x="169" y="0"/>
                    <a:pt x="81" y="70"/>
                    <a:pt x="32" y="178"/>
                  </a:cubicBezTo>
                  <a:cubicBezTo>
                    <a:pt x="0" y="272"/>
                    <a:pt x="4" y="366"/>
                    <a:pt x="85" y="366"/>
                  </a:cubicBezTo>
                  <a:cubicBezTo>
                    <a:pt x="101" y="366"/>
                    <a:pt x="121" y="362"/>
                    <a:pt x="144" y="353"/>
                  </a:cubicBezTo>
                  <a:cubicBezTo>
                    <a:pt x="207" y="328"/>
                    <a:pt x="257" y="278"/>
                    <a:pt x="319" y="241"/>
                  </a:cubicBezTo>
                  <a:cubicBezTo>
                    <a:pt x="344" y="216"/>
                    <a:pt x="444" y="216"/>
                    <a:pt x="469" y="178"/>
                  </a:cubicBezTo>
                  <a:cubicBezTo>
                    <a:pt x="506" y="166"/>
                    <a:pt x="519" y="141"/>
                    <a:pt x="519" y="128"/>
                  </a:cubicBezTo>
                  <a:cubicBezTo>
                    <a:pt x="519" y="78"/>
                    <a:pt x="432" y="28"/>
                    <a:pt x="382" y="16"/>
                  </a:cubicBezTo>
                  <a:cubicBezTo>
                    <a:pt x="347" y="5"/>
                    <a:pt x="315" y="0"/>
                    <a:pt x="2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5"/>
            <p:cNvSpPr/>
            <p:nvPr/>
          </p:nvSpPr>
          <p:spPr>
            <a:xfrm>
              <a:off x="6953162" y="2841804"/>
              <a:ext cx="90073" cy="34847"/>
            </a:xfrm>
            <a:custGeom>
              <a:avLst/>
              <a:gdLst/>
              <a:ahLst/>
              <a:cxnLst/>
              <a:rect l="l" t="t" r="r" b="b"/>
              <a:pathLst>
                <a:path w="946" h="366" extrusionOk="0">
                  <a:moveTo>
                    <a:pt x="400" y="0"/>
                  </a:moveTo>
                  <a:cubicBezTo>
                    <a:pt x="325" y="0"/>
                    <a:pt x="258" y="18"/>
                    <a:pt x="213" y="60"/>
                  </a:cubicBezTo>
                  <a:cubicBezTo>
                    <a:pt x="1" y="284"/>
                    <a:pt x="363" y="284"/>
                    <a:pt x="463" y="309"/>
                  </a:cubicBezTo>
                  <a:cubicBezTo>
                    <a:pt x="539" y="318"/>
                    <a:pt x="626" y="366"/>
                    <a:pt x="705" y="366"/>
                  </a:cubicBezTo>
                  <a:cubicBezTo>
                    <a:pt x="743" y="366"/>
                    <a:pt x="780" y="355"/>
                    <a:pt x="813" y="322"/>
                  </a:cubicBezTo>
                  <a:cubicBezTo>
                    <a:pt x="946" y="179"/>
                    <a:pt x="637" y="0"/>
                    <a:pt x="4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5"/>
            <p:cNvSpPr/>
            <p:nvPr/>
          </p:nvSpPr>
          <p:spPr>
            <a:xfrm>
              <a:off x="7054278" y="3142481"/>
              <a:ext cx="54844" cy="36941"/>
            </a:xfrm>
            <a:custGeom>
              <a:avLst/>
              <a:gdLst/>
              <a:ahLst/>
              <a:cxnLst/>
              <a:rect l="l" t="t" r="r" b="b"/>
              <a:pathLst>
                <a:path w="576" h="388" extrusionOk="0">
                  <a:moveTo>
                    <a:pt x="348" y="1"/>
                  </a:moveTo>
                  <a:cubicBezTo>
                    <a:pt x="251" y="1"/>
                    <a:pt x="251" y="150"/>
                    <a:pt x="251" y="150"/>
                  </a:cubicBezTo>
                  <a:cubicBezTo>
                    <a:pt x="251" y="150"/>
                    <a:pt x="199" y="115"/>
                    <a:pt x="148" y="115"/>
                  </a:cubicBezTo>
                  <a:cubicBezTo>
                    <a:pt x="107" y="115"/>
                    <a:pt x="67" y="136"/>
                    <a:pt x="51" y="213"/>
                  </a:cubicBezTo>
                  <a:cubicBezTo>
                    <a:pt x="1" y="350"/>
                    <a:pt x="375" y="388"/>
                    <a:pt x="375" y="388"/>
                  </a:cubicBezTo>
                  <a:cubicBezTo>
                    <a:pt x="375" y="388"/>
                    <a:pt x="575" y="100"/>
                    <a:pt x="400" y="13"/>
                  </a:cubicBezTo>
                  <a:cubicBezTo>
                    <a:pt x="380" y="4"/>
                    <a:pt x="363" y="1"/>
                    <a:pt x="3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5"/>
            <p:cNvSpPr/>
            <p:nvPr/>
          </p:nvSpPr>
          <p:spPr>
            <a:xfrm>
              <a:off x="7348104" y="2993761"/>
              <a:ext cx="35801" cy="17899"/>
            </a:xfrm>
            <a:custGeom>
              <a:avLst/>
              <a:gdLst/>
              <a:ahLst/>
              <a:cxnLst/>
              <a:rect l="l" t="t" r="r" b="b"/>
              <a:pathLst>
                <a:path w="376" h="188" extrusionOk="0">
                  <a:moveTo>
                    <a:pt x="1" y="63"/>
                  </a:moveTo>
                  <a:cubicBezTo>
                    <a:pt x="1" y="100"/>
                    <a:pt x="63" y="150"/>
                    <a:pt x="176" y="163"/>
                  </a:cubicBezTo>
                  <a:cubicBezTo>
                    <a:pt x="276" y="188"/>
                    <a:pt x="363" y="163"/>
                    <a:pt x="376" y="113"/>
                  </a:cubicBezTo>
                  <a:cubicBezTo>
                    <a:pt x="376" y="75"/>
                    <a:pt x="313" y="25"/>
                    <a:pt x="213" y="13"/>
                  </a:cubicBezTo>
                  <a:cubicBezTo>
                    <a:pt x="101" y="0"/>
                    <a:pt x="26" y="13"/>
                    <a:pt x="1" y="63"/>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5"/>
            <p:cNvSpPr/>
            <p:nvPr/>
          </p:nvSpPr>
          <p:spPr>
            <a:xfrm>
              <a:off x="6656957" y="3245214"/>
              <a:ext cx="166626" cy="91211"/>
            </a:xfrm>
            <a:custGeom>
              <a:avLst/>
              <a:gdLst/>
              <a:ahLst/>
              <a:cxnLst/>
              <a:rect l="l" t="t" r="r" b="b"/>
              <a:pathLst>
                <a:path w="1750" h="958" extrusionOk="0">
                  <a:moveTo>
                    <a:pt x="355" y="0"/>
                  </a:moveTo>
                  <a:cubicBezTo>
                    <a:pt x="162" y="0"/>
                    <a:pt x="50" y="171"/>
                    <a:pt x="50" y="171"/>
                  </a:cubicBezTo>
                  <a:cubicBezTo>
                    <a:pt x="0" y="333"/>
                    <a:pt x="363" y="496"/>
                    <a:pt x="363" y="496"/>
                  </a:cubicBezTo>
                  <a:cubicBezTo>
                    <a:pt x="363" y="496"/>
                    <a:pt x="63" y="958"/>
                    <a:pt x="838" y="958"/>
                  </a:cubicBezTo>
                  <a:cubicBezTo>
                    <a:pt x="1612" y="958"/>
                    <a:pt x="1750" y="146"/>
                    <a:pt x="1750" y="146"/>
                  </a:cubicBezTo>
                  <a:lnTo>
                    <a:pt x="1750" y="146"/>
                  </a:lnTo>
                  <a:cubicBezTo>
                    <a:pt x="1689" y="191"/>
                    <a:pt x="1632" y="209"/>
                    <a:pt x="1579" y="209"/>
                  </a:cubicBezTo>
                  <a:cubicBezTo>
                    <a:pt x="1412" y="209"/>
                    <a:pt x="1270" y="40"/>
                    <a:pt x="1100" y="21"/>
                  </a:cubicBezTo>
                  <a:cubicBezTo>
                    <a:pt x="1092" y="20"/>
                    <a:pt x="1084" y="20"/>
                    <a:pt x="1076" y="20"/>
                  </a:cubicBezTo>
                  <a:cubicBezTo>
                    <a:pt x="842" y="20"/>
                    <a:pt x="725" y="196"/>
                    <a:pt x="725" y="196"/>
                  </a:cubicBezTo>
                  <a:cubicBezTo>
                    <a:pt x="582" y="48"/>
                    <a:pt x="457" y="0"/>
                    <a:pt x="3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5"/>
            <p:cNvSpPr/>
            <p:nvPr/>
          </p:nvSpPr>
          <p:spPr>
            <a:xfrm>
              <a:off x="6656957" y="3245881"/>
              <a:ext cx="166626" cy="53603"/>
            </a:xfrm>
            <a:custGeom>
              <a:avLst/>
              <a:gdLst/>
              <a:ahLst/>
              <a:cxnLst/>
              <a:rect l="l" t="t" r="r" b="b"/>
              <a:pathLst>
                <a:path w="1750" h="563" extrusionOk="0">
                  <a:moveTo>
                    <a:pt x="355" y="0"/>
                  </a:moveTo>
                  <a:cubicBezTo>
                    <a:pt x="162" y="0"/>
                    <a:pt x="50" y="176"/>
                    <a:pt x="50" y="176"/>
                  </a:cubicBezTo>
                  <a:cubicBezTo>
                    <a:pt x="0" y="351"/>
                    <a:pt x="363" y="501"/>
                    <a:pt x="363" y="501"/>
                  </a:cubicBezTo>
                  <a:cubicBezTo>
                    <a:pt x="460" y="536"/>
                    <a:pt x="588" y="563"/>
                    <a:pt x="749" y="563"/>
                  </a:cubicBezTo>
                  <a:cubicBezTo>
                    <a:pt x="878" y="563"/>
                    <a:pt x="1028" y="546"/>
                    <a:pt x="1200" y="501"/>
                  </a:cubicBezTo>
                  <a:cubicBezTo>
                    <a:pt x="1462" y="426"/>
                    <a:pt x="1637" y="326"/>
                    <a:pt x="1737" y="239"/>
                  </a:cubicBezTo>
                  <a:cubicBezTo>
                    <a:pt x="1750" y="189"/>
                    <a:pt x="1750" y="176"/>
                    <a:pt x="1750" y="176"/>
                  </a:cubicBezTo>
                  <a:lnTo>
                    <a:pt x="1750" y="176"/>
                  </a:lnTo>
                  <a:cubicBezTo>
                    <a:pt x="1693" y="216"/>
                    <a:pt x="1641" y="231"/>
                    <a:pt x="1591" y="231"/>
                  </a:cubicBezTo>
                  <a:cubicBezTo>
                    <a:pt x="1419" y="231"/>
                    <a:pt x="1274" y="49"/>
                    <a:pt x="1100" y="39"/>
                  </a:cubicBezTo>
                  <a:cubicBezTo>
                    <a:pt x="1085" y="37"/>
                    <a:pt x="1071" y="37"/>
                    <a:pt x="1057" y="37"/>
                  </a:cubicBezTo>
                  <a:cubicBezTo>
                    <a:pt x="846" y="37"/>
                    <a:pt x="725" y="201"/>
                    <a:pt x="725" y="201"/>
                  </a:cubicBezTo>
                  <a:cubicBezTo>
                    <a:pt x="582" y="50"/>
                    <a:pt x="457" y="0"/>
                    <a:pt x="3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5"/>
            <p:cNvSpPr/>
            <p:nvPr/>
          </p:nvSpPr>
          <p:spPr>
            <a:xfrm>
              <a:off x="6736649" y="3306626"/>
              <a:ext cx="32183" cy="16757"/>
            </a:xfrm>
            <a:custGeom>
              <a:avLst/>
              <a:gdLst/>
              <a:ahLst/>
              <a:cxnLst/>
              <a:rect l="l" t="t" r="r" b="b"/>
              <a:pathLst>
                <a:path w="338" h="176" extrusionOk="0">
                  <a:moveTo>
                    <a:pt x="163" y="1"/>
                  </a:moveTo>
                  <a:cubicBezTo>
                    <a:pt x="63" y="1"/>
                    <a:pt x="1" y="51"/>
                    <a:pt x="1" y="101"/>
                  </a:cubicBezTo>
                  <a:cubicBezTo>
                    <a:pt x="26" y="151"/>
                    <a:pt x="88" y="175"/>
                    <a:pt x="175" y="175"/>
                  </a:cubicBezTo>
                  <a:cubicBezTo>
                    <a:pt x="275" y="175"/>
                    <a:pt x="338" y="126"/>
                    <a:pt x="338" y="88"/>
                  </a:cubicBezTo>
                  <a:cubicBezTo>
                    <a:pt x="338" y="38"/>
                    <a:pt x="263" y="1"/>
                    <a:pt x="1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5"/>
            <p:cNvSpPr/>
            <p:nvPr/>
          </p:nvSpPr>
          <p:spPr>
            <a:xfrm>
              <a:off x="6658099" y="3255497"/>
              <a:ext cx="166721" cy="78548"/>
            </a:xfrm>
            <a:custGeom>
              <a:avLst/>
              <a:gdLst/>
              <a:ahLst/>
              <a:cxnLst/>
              <a:rect l="l" t="t" r="r" b="b"/>
              <a:pathLst>
                <a:path w="1751" h="825" extrusionOk="0">
                  <a:moveTo>
                    <a:pt x="113" y="0"/>
                  </a:moveTo>
                  <a:cubicBezTo>
                    <a:pt x="63" y="25"/>
                    <a:pt x="51" y="75"/>
                    <a:pt x="51" y="75"/>
                  </a:cubicBezTo>
                  <a:cubicBezTo>
                    <a:pt x="1" y="250"/>
                    <a:pt x="363" y="400"/>
                    <a:pt x="363" y="400"/>
                  </a:cubicBezTo>
                  <a:cubicBezTo>
                    <a:pt x="363" y="400"/>
                    <a:pt x="338" y="450"/>
                    <a:pt x="313" y="500"/>
                  </a:cubicBezTo>
                  <a:lnTo>
                    <a:pt x="401" y="500"/>
                  </a:lnTo>
                  <a:cubicBezTo>
                    <a:pt x="442" y="504"/>
                    <a:pt x="487" y="506"/>
                    <a:pt x="535" y="506"/>
                  </a:cubicBezTo>
                  <a:cubicBezTo>
                    <a:pt x="642" y="506"/>
                    <a:pt x="764" y="498"/>
                    <a:pt x="879" y="498"/>
                  </a:cubicBezTo>
                  <a:cubicBezTo>
                    <a:pt x="1026" y="498"/>
                    <a:pt x="1163" y="510"/>
                    <a:pt x="1250" y="563"/>
                  </a:cubicBezTo>
                  <a:cubicBezTo>
                    <a:pt x="1350" y="600"/>
                    <a:pt x="1275" y="725"/>
                    <a:pt x="1175" y="825"/>
                  </a:cubicBezTo>
                  <a:cubicBezTo>
                    <a:pt x="1650" y="638"/>
                    <a:pt x="1750" y="75"/>
                    <a:pt x="1750" y="75"/>
                  </a:cubicBezTo>
                  <a:lnTo>
                    <a:pt x="1750" y="75"/>
                  </a:lnTo>
                  <a:cubicBezTo>
                    <a:pt x="1697" y="102"/>
                    <a:pt x="1648" y="113"/>
                    <a:pt x="1602" y="113"/>
                  </a:cubicBezTo>
                  <a:cubicBezTo>
                    <a:pt x="1520" y="113"/>
                    <a:pt x="1448" y="78"/>
                    <a:pt x="1375" y="38"/>
                  </a:cubicBezTo>
                  <a:cubicBezTo>
                    <a:pt x="1301" y="217"/>
                    <a:pt x="987" y="352"/>
                    <a:pt x="695" y="352"/>
                  </a:cubicBezTo>
                  <a:cubicBezTo>
                    <a:pt x="642" y="352"/>
                    <a:pt x="589" y="347"/>
                    <a:pt x="538" y="338"/>
                  </a:cubicBezTo>
                  <a:cubicBezTo>
                    <a:pt x="276" y="275"/>
                    <a:pt x="163" y="100"/>
                    <a:pt x="1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5"/>
            <p:cNvSpPr/>
            <p:nvPr/>
          </p:nvSpPr>
          <p:spPr>
            <a:xfrm>
              <a:off x="6821103" y="3243025"/>
              <a:ext cx="26279" cy="29801"/>
            </a:xfrm>
            <a:custGeom>
              <a:avLst/>
              <a:gdLst/>
              <a:ahLst/>
              <a:cxnLst/>
              <a:rect l="l" t="t" r="r" b="b"/>
              <a:pathLst>
                <a:path w="276" h="313" extrusionOk="0">
                  <a:moveTo>
                    <a:pt x="20" y="1"/>
                  </a:moveTo>
                  <a:cubicBezTo>
                    <a:pt x="10" y="1"/>
                    <a:pt x="1" y="53"/>
                    <a:pt x="1" y="106"/>
                  </a:cubicBezTo>
                  <a:cubicBezTo>
                    <a:pt x="13" y="169"/>
                    <a:pt x="38" y="231"/>
                    <a:pt x="38" y="231"/>
                  </a:cubicBezTo>
                  <a:cubicBezTo>
                    <a:pt x="38" y="231"/>
                    <a:pt x="88" y="281"/>
                    <a:pt x="151" y="294"/>
                  </a:cubicBezTo>
                  <a:cubicBezTo>
                    <a:pt x="182" y="306"/>
                    <a:pt x="213" y="312"/>
                    <a:pt x="237" y="312"/>
                  </a:cubicBezTo>
                  <a:cubicBezTo>
                    <a:pt x="260" y="312"/>
                    <a:pt x="276" y="306"/>
                    <a:pt x="276" y="294"/>
                  </a:cubicBezTo>
                  <a:cubicBezTo>
                    <a:pt x="276" y="281"/>
                    <a:pt x="226" y="269"/>
                    <a:pt x="163" y="231"/>
                  </a:cubicBezTo>
                  <a:lnTo>
                    <a:pt x="101" y="169"/>
                  </a:lnTo>
                  <a:cubicBezTo>
                    <a:pt x="101" y="169"/>
                    <a:pt x="76" y="144"/>
                    <a:pt x="51" y="94"/>
                  </a:cubicBezTo>
                  <a:cubicBezTo>
                    <a:pt x="38" y="69"/>
                    <a:pt x="38" y="6"/>
                    <a:pt x="26" y="6"/>
                  </a:cubicBezTo>
                  <a:cubicBezTo>
                    <a:pt x="24" y="2"/>
                    <a:pt x="22" y="1"/>
                    <a:pt x="20" y="1"/>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5"/>
            <p:cNvSpPr/>
            <p:nvPr/>
          </p:nvSpPr>
          <p:spPr>
            <a:xfrm>
              <a:off x="6719987" y="3347757"/>
              <a:ext cx="51226" cy="13234"/>
            </a:xfrm>
            <a:custGeom>
              <a:avLst/>
              <a:gdLst/>
              <a:ahLst/>
              <a:cxnLst/>
              <a:rect l="l" t="t" r="r" b="b"/>
              <a:pathLst>
                <a:path w="538" h="139" extrusionOk="0">
                  <a:moveTo>
                    <a:pt x="22" y="0"/>
                  </a:moveTo>
                  <a:cubicBezTo>
                    <a:pt x="9" y="0"/>
                    <a:pt x="1" y="2"/>
                    <a:pt x="1" y="6"/>
                  </a:cubicBezTo>
                  <a:cubicBezTo>
                    <a:pt x="1" y="31"/>
                    <a:pt x="63" y="56"/>
                    <a:pt x="126" y="93"/>
                  </a:cubicBezTo>
                  <a:cubicBezTo>
                    <a:pt x="188" y="118"/>
                    <a:pt x="263" y="131"/>
                    <a:pt x="263" y="131"/>
                  </a:cubicBezTo>
                  <a:cubicBezTo>
                    <a:pt x="263" y="131"/>
                    <a:pt x="287" y="139"/>
                    <a:pt x="322" y="139"/>
                  </a:cubicBezTo>
                  <a:cubicBezTo>
                    <a:pt x="349" y="139"/>
                    <a:pt x="381" y="134"/>
                    <a:pt x="413" y="118"/>
                  </a:cubicBezTo>
                  <a:cubicBezTo>
                    <a:pt x="500" y="93"/>
                    <a:pt x="538" y="56"/>
                    <a:pt x="538" y="43"/>
                  </a:cubicBezTo>
                  <a:cubicBezTo>
                    <a:pt x="538" y="39"/>
                    <a:pt x="530" y="38"/>
                    <a:pt x="516" y="38"/>
                  </a:cubicBezTo>
                  <a:cubicBezTo>
                    <a:pt x="489" y="38"/>
                    <a:pt x="442" y="43"/>
                    <a:pt x="400" y="43"/>
                  </a:cubicBezTo>
                  <a:cubicBezTo>
                    <a:pt x="338" y="43"/>
                    <a:pt x="275" y="31"/>
                    <a:pt x="275" y="31"/>
                  </a:cubicBezTo>
                  <a:cubicBezTo>
                    <a:pt x="275" y="31"/>
                    <a:pt x="201" y="31"/>
                    <a:pt x="138" y="6"/>
                  </a:cubicBezTo>
                  <a:cubicBezTo>
                    <a:pt x="96" y="6"/>
                    <a:pt x="49" y="0"/>
                    <a:pt x="22"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5"/>
            <p:cNvSpPr/>
            <p:nvPr/>
          </p:nvSpPr>
          <p:spPr>
            <a:xfrm>
              <a:off x="6380936" y="2490475"/>
              <a:ext cx="1020895" cy="680466"/>
            </a:xfrm>
            <a:custGeom>
              <a:avLst/>
              <a:gdLst/>
              <a:ahLst/>
              <a:cxnLst/>
              <a:rect l="l" t="t" r="r" b="b"/>
              <a:pathLst>
                <a:path w="10722" h="7147" extrusionOk="0">
                  <a:moveTo>
                    <a:pt x="4971" y="1"/>
                  </a:moveTo>
                  <a:cubicBezTo>
                    <a:pt x="4939" y="1"/>
                    <a:pt x="4906" y="1"/>
                    <a:pt x="4874" y="1"/>
                  </a:cubicBezTo>
                  <a:cubicBezTo>
                    <a:pt x="3212" y="14"/>
                    <a:pt x="1787" y="913"/>
                    <a:pt x="963" y="2350"/>
                  </a:cubicBezTo>
                  <a:cubicBezTo>
                    <a:pt x="413" y="3287"/>
                    <a:pt x="1" y="4512"/>
                    <a:pt x="375" y="5599"/>
                  </a:cubicBezTo>
                  <a:cubicBezTo>
                    <a:pt x="250" y="4999"/>
                    <a:pt x="213" y="4299"/>
                    <a:pt x="563" y="3662"/>
                  </a:cubicBezTo>
                  <a:cubicBezTo>
                    <a:pt x="563" y="3662"/>
                    <a:pt x="844" y="3779"/>
                    <a:pt x="1294" y="3779"/>
                  </a:cubicBezTo>
                  <a:cubicBezTo>
                    <a:pt x="1807" y="3779"/>
                    <a:pt x="2539" y="3627"/>
                    <a:pt x="3324" y="2975"/>
                  </a:cubicBezTo>
                  <a:lnTo>
                    <a:pt x="3324" y="2975"/>
                  </a:lnTo>
                  <a:cubicBezTo>
                    <a:pt x="3324" y="2975"/>
                    <a:pt x="3062" y="3450"/>
                    <a:pt x="3949" y="3512"/>
                  </a:cubicBezTo>
                  <a:cubicBezTo>
                    <a:pt x="3989" y="3516"/>
                    <a:pt x="4030" y="3518"/>
                    <a:pt x="4071" y="3518"/>
                  </a:cubicBezTo>
                  <a:cubicBezTo>
                    <a:pt x="4936" y="3518"/>
                    <a:pt x="5973" y="2675"/>
                    <a:pt x="5973" y="2675"/>
                  </a:cubicBezTo>
                  <a:cubicBezTo>
                    <a:pt x="5973" y="2675"/>
                    <a:pt x="6665" y="4400"/>
                    <a:pt x="8013" y="4400"/>
                  </a:cubicBezTo>
                  <a:cubicBezTo>
                    <a:pt x="8170" y="4400"/>
                    <a:pt x="8335" y="4376"/>
                    <a:pt x="8510" y="4324"/>
                  </a:cubicBezTo>
                  <a:lnTo>
                    <a:pt x="8510" y="4324"/>
                  </a:lnTo>
                  <a:cubicBezTo>
                    <a:pt x="8509" y="4324"/>
                    <a:pt x="7785" y="5549"/>
                    <a:pt x="8822" y="5824"/>
                  </a:cubicBezTo>
                  <a:cubicBezTo>
                    <a:pt x="8822" y="5824"/>
                    <a:pt x="8135" y="6973"/>
                    <a:pt x="8759" y="7136"/>
                  </a:cubicBezTo>
                  <a:cubicBezTo>
                    <a:pt x="8788" y="7143"/>
                    <a:pt x="8815" y="7146"/>
                    <a:pt x="8841" y="7146"/>
                  </a:cubicBezTo>
                  <a:cubicBezTo>
                    <a:pt x="9405" y="7146"/>
                    <a:pt x="9622" y="5574"/>
                    <a:pt x="9622" y="5574"/>
                  </a:cubicBezTo>
                  <a:cubicBezTo>
                    <a:pt x="9622" y="5574"/>
                    <a:pt x="9849" y="5712"/>
                    <a:pt x="10133" y="5712"/>
                  </a:cubicBezTo>
                  <a:cubicBezTo>
                    <a:pt x="10300" y="5712"/>
                    <a:pt x="10487" y="5664"/>
                    <a:pt x="10659" y="5511"/>
                  </a:cubicBezTo>
                  <a:cubicBezTo>
                    <a:pt x="10684" y="5449"/>
                    <a:pt x="10696" y="5411"/>
                    <a:pt x="10721" y="5374"/>
                  </a:cubicBezTo>
                  <a:cubicBezTo>
                    <a:pt x="10601" y="5247"/>
                    <a:pt x="10428" y="5167"/>
                    <a:pt x="10199" y="5167"/>
                  </a:cubicBezTo>
                  <a:cubicBezTo>
                    <a:pt x="9999" y="5167"/>
                    <a:pt x="9757" y="5228"/>
                    <a:pt x="9472" y="5374"/>
                  </a:cubicBezTo>
                  <a:cubicBezTo>
                    <a:pt x="9472" y="5374"/>
                    <a:pt x="10409" y="4299"/>
                    <a:pt x="10284" y="3575"/>
                  </a:cubicBezTo>
                  <a:cubicBezTo>
                    <a:pt x="10160" y="2856"/>
                    <a:pt x="8734" y="1"/>
                    <a:pt x="4971"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5"/>
            <p:cNvSpPr/>
            <p:nvPr/>
          </p:nvSpPr>
          <p:spPr>
            <a:xfrm>
              <a:off x="6247734" y="2343849"/>
              <a:ext cx="1212373" cy="805572"/>
            </a:xfrm>
            <a:custGeom>
              <a:avLst/>
              <a:gdLst/>
              <a:ahLst/>
              <a:cxnLst/>
              <a:rect l="l" t="t" r="r" b="b"/>
              <a:pathLst>
                <a:path w="12733" h="8461" extrusionOk="0">
                  <a:moveTo>
                    <a:pt x="6027" y="1"/>
                  </a:moveTo>
                  <a:cubicBezTo>
                    <a:pt x="5600" y="1"/>
                    <a:pt x="5143" y="86"/>
                    <a:pt x="4673" y="304"/>
                  </a:cubicBezTo>
                  <a:cubicBezTo>
                    <a:pt x="4673" y="304"/>
                    <a:pt x="4586" y="295"/>
                    <a:pt x="4443" y="295"/>
                  </a:cubicBezTo>
                  <a:cubicBezTo>
                    <a:pt x="4014" y="295"/>
                    <a:pt x="3086" y="379"/>
                    <a:pt x="2524" y="1054"/>
                  </a:cubicBezTo>
                  <a:cubicBezTo>
                    <a:pt x="1774" y="1966"/>
                    <a:pt x="1974" y="2666"/>
                    <a:pt x="1974" y="2666"/>
                  </a:cubicBezTo>
                  <a:cubicBezTo>
                    <a:pt x="1974" y="2666"/>
                    <a:pt x="0" y="3028"/>
                    <a:pt x="100" y="4290"/>
                  </a:cubicBezTo>
                  <a:cubicBezTo>
                    <a:pt x="188" y="5564"/>
                    <a:pt x="875" y="5652"/>
                    <a:pt x="875" y="5652"/>
                  </a:cubicBezTo>
                  <a:cubicBezTo>
                    <a:pt x="875" y="5652"/>
                    <a:pt x="550" y="6527"/>
                    <a:pt x="1375" y="6602"/>
                  </a:cubicBezTo>
                  <a:cubicBezTo>
                    <a:pt x="1375" y="6602"/>
                    <a:pt x="962" y="7114"/>
                    <a:pt x="1412" y="7426"/>
                  </a:cubicBezTo>
                  <a:lnTo>
                    <a:pt x="1862" y="7764"/>
                  </a:lnTo>
                  <a:cubicBezTo>
                    <a:pt x="1862" y="7764"/>
                    <a:pt x="1872" y="8295"/>
                    <a:pt x="2077" y="8295"/>
                  </a:cubicBezTo>
                  <a:cubicBezTo>
                    <a:pt x="2099" y="8295"/>
                    <a:pt x="2123" y="8289"/>
                    <a:pt x="2149" y="8276"/>
                  </a:cubicBezTo>
                  <a:cubicBezTo>
                    <a:pt x="2399" y="8138"/>
                    <a:pt x="1300" y="6402"/>
                    <a:pt x="2049" y="4965"/>
                  </a:cubicBezTo>
                  <a:lnTo>
                    <a:pt x="2049" y="4965"/>
                  </a:lnTo>
                  <a:cubicBezTo>
                    <a:pt x="2049" y="4965"/>
                    <a:pt x="2337" y="5086"/>
                    <a:pt x="2794" y="5086"/>
                  </a:cubicBezTo>
                  <a:cubicBezTo>
                    <a:pt x="3308" y="5086"/>
                    <a:pt x="4037" y="4932"/>
                    <a:pt x="4811" y="4278"/>
                  </a:cubicBezTo>
                  <a:lnTo>
                    <a:pt x="4811" y="4278"/>
                  </a:lnTo>
                  <a:cubicBezTo>
                    <a:pt x="4811" y="4278"/>
                    <a:pt x="4548" y="4765"/>
                    <a:pt x="5435" y="4827"/>
                  </a:cubicBezTo>
                  <a:cubicBezTo>
                    <a:pt x="5470" y="4830"/>
                    <a:pt x="5505" y="4832"/>
                    <a:pt x="5540" y="4832"/>
                  </a:cubicBezTo>
                  <a:cubicBezTo>
                    <a:pt x="6410" y="4832"/>
                    <a:pt x="7472" y="3978"/>
                    <a:pt x="7472" y="3978"/>
                  </a:cubicBezTo>
                  <a:cubicBezTo>
                    <a:pt x="7472" y="3978"/>
                    <a:pt x="8155" y="5714"/>
                    <a:pt x="9502" y="5714"/>
                  </a:cubicBezTo>
                  <a:cubicBezTo>
                    <a:pt x="9658" y="5714"/>
                    <a:pt x="9823" y="5691"/>
                    <a:pt x="9996" y="5639"/>
                  </a:cubicBezTo>
                  <a:lnTo>
                    <a:pt x="9996" y="5639"/>
                  </a:lnTo>
                  <a:cubicBezTo>
                    <a:pt x="9996" y="5640"/>
                    <a:pt x="9284" y="6851"/>
                    <a:pt x="10308" y="7139"/>
                  </a:cubicBezTo>
                  <a:cubicBezTo>
                    <a:pt x="10308" y="7139"/>
                    <a:pt x="9621" y="8276"/>
                    <a:pt x="10246" y="8451"/>
                  </a:cubicBezTo>
                  <a:cubicBezTo>
                    <a:pt x="10272" y="8457"/>
                    <a:pt x="10298" y="8460"/>
                    <a:pt x="10323" y="8460"/>
                  </a:cubicBezTo>
                  <a:cubicBezTo>
                    <a:pt x="10890" y="8460"/>
                    <a:pt x="11108" y="6889"/>
                    <a:pt x="11108" y="6889"/>
                  </a:cubicBezTo>
                  <a:cubicBezTo>
                    <a:pt x="11108" y="6889"/>
                    <a:pt x="11335" y="7022"/>
                    <a:pt x="11621" y="7022"/>
                  </a:cubicBezTo>
                  <a:cubicBezTo>
                    <a:pt x="11790" y="7022"/>
                    <a:pt x="11981" y="6975"/>
                    <a:pt x="12158" y="6826"/>
                  </a:cubicBezTo>
                  <a:cubicBezTo>
                    <a:pt x="12607" y="6414"/>
                    <a:pt x="12183" y="5452"/>
                    <a:pt x="12183" y="5452"/>
                  </a:cubicBezTo>
                  <a:cubicBezTo>
                    <a:pt x="12183" y="5452"/>
                    <a:pt x="12732" y="4827"/>
                    <a:pt x="12420" y="3978"/>
                  </a:cubicBezTo>
                  <a:cubicBezTo>
                    <a:pt x="12083" y="3115"/>
                    <a:pt x="10908" y="2916"/>
                    <a:pt x="10908" y="2916"/>
                  </a:cubicBezTo>
                  <a:cubicBezTo>
                    <a:pt x="10908" y="2916"/>
                    <a:pt x="10521" y="766"/>
                    <a:pt x="9671" y="479"/>
                  </a:cubicBezTo>
                  <a:cubicBezTo>
                    <a:pt x="9555" y="441"/>
                    <a:pt x="9451" y="424"/>
                    <a:pt x="9359" y="424"/>
                  </a:cubicBezTo>
                  <a:cubicBezTo>
                    <a:pt x="8789" y="424"/>
                    <a:pt x="8659" y="1054"/>
                    <a:pt x="8659" y="1054"/>
                  </a:cubicBezTo>
                  <a:cubicBezTo>
                    <a:pt x="8659" y="1054"/>
                    <a:pt x="7530" y="1"/>
                    <a:pt x="6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5"/>
            <p:cNvSpPr/>
            <p:nvPr/>
          </p:nvSpPr>
          <p:spPr>
            <a:xfrm>
              <a:off x="6668858" y="2632149"/>
              <a:ext cx="27422" cy="26183"/>
            </a:xfrm>
            <a:custGeom>
              <a:avLst/>
              <a:gdLst/>
              <a:ahLst/>
              <a:cxnLst/>
              <a:rect l="l" t="t" r="r" b="b"/>
              <a:pathLst>
                <a:path w="288" h="275" extrusionOk="0">
                  <a:moveTo>
                    <a:pt x="288" y="275"/>
                  </a:moveTo>
                  <a:lnTo>
                    <a:pt x="288" y="275"/>
                  </a:lnTo>
                  <a:cubicBezTo>
                    <a:pt x="0" y="0"/>
                    <a:pt x="288" y="275"/>
                    <a:pt x="288" y="275"/>
                  </a:cubicBezTo>
                  <a:close/>
                </a:path>
              </a:pathLst>
            </a:custGeom>
            <a:solidFill>
              <a:srgbClr val="EF4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5"/>
            <p:cNvSpPr/>
            <p:nvPr/>
          </p:nvSpPr>
          <p:spPr>
            <a:xfrm>
              <a:off x="6257255" y="2652334"/>
              <a:ext cx="1201613" cy="499567"/>
            </a:xfrm>
            <a:custGeom>
              <a:avLst/>
              <a:gdLst/>
              <a:ahLst/>
              <a:cxnLst/>
              <a:rect l="l" t="t" r="r" b="b"/>
              <a:pathLst>
                <a:path w="12620" h="5247" extrusionOk="0">
                  <a:moveTo>
                    <a:pt x="1837" y="0"/>
                  </a:moveTo>
                  <a:cubicBezTo>
                    <a:pt x="1837" y="1"/>
                    <a:pt x="1075" y="963"/>
                    <a:pt x="512" y="975"/>
                  </a:cubicBezTo>
                  <a:cubicBezTo>
                    <a:pt x="300" y="975"/>
                    <a:pt x="200" y="738"/>
                    <a:pt x="150" y="438"/>
                  </a:cubicBezTo>
                  <a:cubicBezTo>
                    <a:pt x="50" y="625"/>
                    <a:pt x="0" y="838"/>
                    <a:pt x="13" y="1087"/>
                  </a:cubicBezTo>
                  <a:cubicBezTo>
                    <a:pt x="113" y="2362"/>
                    <a:pt x="800" y="2437"/>
                    <a:pt x="800" y="2437"/>
                  </a:cubicBezTo>
                  <a:cubicBezTo>
                    <a:pt x="800" y="2437"/>
                    <a:pt x="462" y="3312"/>
                    <a:pt x="1300" y="3399"/>
                  </a:cubicBezTo>
                  <a:cubicBezTo>
                    <a:pt x="1300" y="3399"/>
                    <a:pt x="875" y="3911"/>
                    <a:pt x="1325" y="4224"/>
                  </a:cubicBezTo>
                  <a:lnTo>
                    <a:pt x="1774" y="4549"/>
                  </a:lnTo>
                  <a:cubicBezTo>
                    <a:pt x="1774" y="4549"/>
                    <a:pt x="1795" y="5083"/>
                    <a:pt x="1989" y="5083"/>
                  </a:cubicBezTo>
                  <a:cubicBezTo>
                    <a:pt x="2011" y="5083"/>
                    <a:pt x="2035" y="5076"/>
                    <a:pt x="2062" y="5061"/>
                  </a:cubicBezTo>
                  <a:cubicBezTo>
                    <a:pt x="2312" y="4923"/>
                    <a:pt x="1212" y="3187"/>
                    <a:pt x="1962" y="1750"/>
                  </a:cubicBezTo>
                  <a:lnTo>
                    <a:pt x="1962" y="1750"/>
                  </a:lnTo>
                  <a:cubicBezTo>
                    <a:pt x="1962" y="1750"/>
                    <a:pt x="2250" y="1871"/>
                    <a:pt x="2707" y="1871"/>
                  </a:cubicBezTo>
                  <a:cubicBezTo>
                    <a:pt x="3221" y="1871"/>
                    <a:pt x="3949" y="1717"/>
                    <a:pt x="4723" y="1062"/>
                  </a:cubicBezTo>
                  <a:lnTo>
                    <a:pt x="4723" y="1062"/>
                  </a:lnTo>
                  <a:cubicBezTo>
                    <a:pt x="4723" y="1063"/>
                    <a:pt x="4461" y="1550"/>
                    <a:pt x="5348" y="1612"/>
                  </a:cubicBezTo>
                  <a:cubicBezTo>
                    <a:pt x="5383" y="1615"/>
                    <a:pt x="5419" y="1617"/>
                    <a:pt x="5455" y="1617"/>
                  </a:cubicBezTo>
                  <a:cubicBezTo>
                    <a:pt x="6336" y="1617"/>
                    <a:pt x="7385" y="775"/>
                    <a:pt x="7385" y="775"/>
                  </a:cubicBezTo>
                  <a:cubicBezTo>
                    <a:pt x="7385" y="775"/>
                    <a:pt x="8076" y="2500"/>
                    <a:pt x="9415" y="2500"/>
                  </a:cubicBezTo>
                  <a:cubicBezTo>
                    <a:pt x="9571" y="2500"/>
                    <a:pt x="9735" y="2476"/>
                    <a:pt x="9908" y="2424"/>
                  </a:cubicBezTo>
                  <a:lnTo>
                    <a:pt x="9908" y="2424"/>
                  </a:lnTo>
                  <a:cubicBezTo>
                    <a:pt x="9908" y="2425"/>
                    <a:pt x="9196" y="3649"/>
                    <a:pt x="10221" y="3924"/>
                  </a:cubicBezTo>
                  <a:cubicBezTo>
                    <a:pt x="10221" y="3924"/>
                    <a:pt x="9546" y="5061"/>
                    <a:pt x="10171" y="5236"/>
                  </a:cubicBezTo>
                  <a:cubicBezTo>
                    <a:pt x="10199" y="5243"/>
                    <a:pt x="10226" y="5247"/>
                    <a:pt x="10253" y="5247"/>
                  </a:cubicBezTo>
                  <a:cubicBezTo>
                    <a:pt x="10815" y="5247"/>
                    <a:pt x="11021" y="3674"/>
                    <a:pt x="11021" y="3674"/>
                  </a:cubicBezTo>
                  <a:cubicBezTo>
                    <a:pt x="11021" y="3674"/>
                    <a:pt x="11248" y="3812"/>
                    <a:pt x="11535" y="3812"/>
                  </a:cubicBezTo>
                  <a:cubicBezTo>
                    <a:pt x="11704" y="3812"/>
                    <a:pt x="11894" y="3764"/>
                    <a:pt x="12070" y="3611"/>
                  </a:cubicBezTo>
                  <a:cubicBezTo>
                    <a:pt x="12520" y="3212"/>
                    <a:pt x="12095" y="2237"/>
                    <a:pt x="12095" y="2237"/>
                  </a:cubicBezTo>
                  <a:cubicBezTo>
                    <a:pt x="12095" y="2237"/>
                    <a:pt x="12620" y="1562"/>
                    <a:pt x="12307" y="725"/>
                  </a:cubicBezTo>
                  <a:cubicBezTo>
                    <a:pt x="12195" y="438"/>
                    <a:pt x="11995" y="225"/>
                    <a:pt x="11770" y="88"/>
                  </a:cubicBezTo>
                  <a:lnTo>
                    <a:pt x="11770" y="88"/>
                  </a:lnTo>
                  <a:cubicBezTo>
                    <a:pt x="12058" y="438"/>
                    <a:pt x="12395" y="1100"/>
                    <a:pt x="12070" y="1600"/>
                  </a:cubicBezTo>
                  <a:cubicBezTo>
                    <a:pt x="11957" y="1771"/>
                    <a:pt x="11814" y="1832"/>
                    <a:pt x="11668" y="1832"/>
                  </a:cubicBezTo>
                  <a:cubicBezTo>
                    <a:pt x="11315" y="1832"/>
                    <a:pt x="10946" y="1475"/>
                    <a:pt x="10946" y="1475"/>
                  </a:cubicBezTo>
                  <a:lnTo>
                    <a:pt x="10946" y="1475"/>
                  </a:lnTo>
                  <a:cubicBezTo>
                    <a:pt x="10946" y="1475"/>
                    <a:pt x="11208" y="2449"/>
                    <a:pt x="10608" y="2812"/>
                  </a:cubicBezTo>
                  <a:cubicBezTo>
                    <a:pt x="10529" y="2859"/>
                    <a:pt x="10461" y="2879"/>
                    <a:pt x="10404" y="2879"/>
                  </a:cubicBezTo>
                  <a:cubicBezTo>
                    <a:pt x="10023" y="2879"/>
                    <a:pt x="10108" y="1962"/>
                    <a:pt x="10108" y="1962"/>
                  </a:cubicBezTo>
                  <a:cubicBezTo>
                    <a:pt x="10108" y="1425"/>
                    <a:pt x="9621" y="1387"/>
                    <a:pt x="9621" y="1387"/>
                  </a:cubicBezTo>
                  <a:lnTo>
                    <a:pt x="9621" y="1387"/>
                  </a:lnTo>
                  <a:cubicBezTo>
                    <a:pt x="9621" y="1387"/>
                    <a:pt x="9983" y="2026"/>
                    <a:pt x="9233" y="2026"/>
                  </a:cubicBezTo>
                  <a:cubicBezTo>
                    <a:pt x="9170" y="2026"/>
                    <a:pt x="9100" y="2022"/>
                    <a:pt x="9021" y="2012"/>
                  </a:cubicBezTo>
                  <a:cubicBezTo>
                    <a:pt x="8009" y="1887"/>
                    <a:pt x="7672" y="375"/>
                    <a:pt x="7672" y="375"/>
                  </a:cubicBezTo>
                  <a:cubicBezTo>
                    <a:pt x="7577" y="149"/>
                    <a:pt x="7319" y="102"/>
                    <a:pt x="7122" y="102"/>
                  </a:cubicBezTo>
                  <a:cubicBezTo>
                    <a:pt x="6982" y="102"/>
                    <a:pt x="6872" y="125"/>
                    <a:pt x="6872" y="125"/>
                  </a:cubicBezTo>
                  <a:cubicBezTo>
                    <a:pt x="7135" y="200"/>
                    <a:pt x="7360" y="238"/>
                    <a:pt x="6610" y="750"/>
                  </a:cubicBezTo>
                  <a:cubicBezTo>
                    <a:pt x="6327" y="943"/>
                    <a:pt x="6032" y="1017"/>
                    <a:pt x="5777" y="1017"/>
                  </a:cubicBezTo>
                  <a:cubicBezTo>
                    <a:pt x="5355" y="1017"/>
                    <a:pt x="5042" y="815"/>
                    <a:pt x="5073" y="613"/>
                  </a:cubicBezTo>
                  <a:cubicBezTo>
                    <a:pt x="5123" y="300"/>
                    <a:pt x="4686" y="100"/>
                    <a:pt x="4623" y="88"/>
                  </a:cubicBezTo>
                  <a:lnTo>
                    <a:pt x="4623" y="88"/>
                  </a:lnTo>
                  <a:lnTo>
                    <a:pt x="4686" y="138"/>
                  </a:lnTo>
                  <a:cubicBezTo>
                    <a:pt x="5051" y="492"/>
                    <a:pt x="4070" y="1347"/>
                    <a:pt x="2865" y="1347"/>
                  </a:cubicBezTo>
                  <a:cubicBezTo>
                    <a:pt x="2794" y="1347"/>
                    <a:pt x="2722" y="1344"/>
                    <a:pt x="2649" y="1337"/>
                  </a:cubicBezTo>
                  <a:cubicBezTo>
                    <a:pt x="1362" y="1200"/>
                    <a:pt x="1837" y="1"/>
                    <a:pt x="18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5"/>
            <p:cNvSpPr/>
            <p:nvPr/>
          </p:nvSpPr>
          <p:spPr>
            <a:xfrm>
              <a:off x="6399978" y="2623770"/>
              <a:ext cx="329634" cy="214508"/>
            </a:xfrm>
            <a:custGeom>
              <a:avLst/>
              <a:gdLst/>
              <a:ahLst/>
              <a:cxnLst/>
              <a:rect l="l" t="t" r="r" b="b"/>
              <a:pathLst>
                <a:path w="3462" h="2253" extrusionOk="0">
                  <a:moveTo>
                    <a:pt x="2601" y="1066"/>
                  </a:moveTo>
                  <a:cubicBezTo>
                    <a:pt x="2583" y="1066"/>
                    <a:pt x="2545" y="1085"/>
                    <a:pt x="2488" y="1125"/>
                  </a:cubicBezTo>
                  <a:lnTo>
                    <a:pt x="2488" y="1125"/>
                  </a:lnTo>
                  <a:cubicBezTo>
                    <a:pt x="2571" y="1092"/>
                    <a:pt x="2612" y="1075"/>
                    <a:pt x="2612" y="1075"/>
                  </a:cubicBezTo>
                  <a:cubicBezTo>
                    <a:pt x="2612" y="1069"/>
                    <a:pt x="2608" y="1066"/>
                    <a:pt x="2601" y="1066"/>
                  </a:cubicBezTo>
                  <a:close/>
                  <a:moveTo>
                    <a:pt x="2488" y="1125"/>
                  </a:moveTo>
                  <a:cubicBezTo>
                    <a:pt x="2469" y="1132"/>
                    <a:pt x="2448" y="1141"/>
                    <a:pt x="2425" y="1150"/>
                  </a:cubicBezTo>
                  <a:cubicBezTo>
                    <a:pt x="2405" y="1154"/>
                    <a:pt x="2386" y="1160"/>
                    <a:pt x="2366" y="1167"/>
                  </a:cubicBezTo>
                  <a:lnTo>
                    <a:pt x="2366" y="1167"/>
                  </a:lnTo>
                  <a:cubicBezTo>
                    <a:pt x="2391" y="1164"/>
                    <a:pt x="2415" y="1163"/>
                    <a:pt x="2437" y="1163"/>
                  </a:cubicBezTo>
                  <a:cubicBezTo>
                    <a:pt x="2455" y="1148"/>
                    <a:pt x="2472" y="1136"/>
                    <a:pt x="2488" y="1125"/>
                  </a:cubicBezTo>
                  <a:close/>
                  <a:moveTo>
                    <a:pt x="900" y="1"/>
                  </a:moveTo>
                  <a:cubicBezTo>
                    <a:pt x="875" y="1"/>
                    <a:pt x="825" y="1"/>
                    <a:pt x="763" y="38"/>
                  </a:cubicBezTo>
                  <a:cubicBezTo>
                    <a:pt x="638" y="63"/>
                    <a:pt x="488" y="163"/>
                    <a:pt x="338" y="338"/>
                  </a:cubicBezTo>
                  <a:cubicBezTo>
                    <a:pt x="188" y="488"/>
                    <a:pt x="75" y="738"/>
                    <a:pt x="50" y="1000"/>
                  </a:cubicBezTo>
                  <a:cubicBezTo>
                    <a:pt x="1" y="1275"/>
                    <a:pt x="50" y="1587"/>
                    <a:pt x="238" y="1837"/>
                  </a:cubicBezTo>
                  <a:cubicBezTo>
                    <a:pt x="400" y="2087"/>
                    <a:pt x="713" y="2212"/>
                    <a:pt x="988" y="2237"/>
                  </a:cubicBezTo>
                  <a:cubicBezTo>
                    <a:pt x="1071" y="2249"/>
                    <a:pt x="1152" y="2253"/>
                    <a:pt x="1231" y="2253"/>
                  </a:cubicBezTo>
                  <a:cubicBezTo>
                    <a:pt x="1412" y="2253"/>
                    <a:pt x="1581" y="2230"/>
                    <a:pt x="1737" y="2212"/>
                  </a:cubicBezTo>
                  <a:cubicBezTo>
                    <a:pt x="1937" y="2162"/>
                    <a:pt x="2112" y="2112"/>
                    <a:pt x="2237" y="2075"/>
                  </a:cubicBezTo>
                  <a:cubicBezTo>
                    <a:pt x="2362" y="2037"/>
                    <a:pt x="2425" y="2012"/>
                    <a:pt x="2425" y="2012"/>
                  </a:cubicBezTo>
                  <a:cubicBezTo>
                    <a:pt x="2425" y="2012"/>
                    <a:pt x="2499" y="1975"/>
                    <a:pt x="2612" y="1912"/>
                  </a:cubicBezTo>
                  <a:cubicBezTo>
                    <a:pt x="2712" y="1837"/>
                    <a:pt x="2874" y="1737"/>
                    <a:pt x="3024" y="1587"/>
                  </a:cubicBezTo>
                  <a:cubicBezTo>
                    <a:pt x="3112" y="1500"/>
                    <a:pt x="3187" y="1425"/>
                    <a:pt x="3262" y="1325"/>
                  </a:cubicBezTo>
                  <a:cubicBezTo>
                    <a:pt x="3337" y="1213"/>
                    <a:pt x="3424" y="1100"/>
                    <a:pt x="3449" y="950"/>
                  </a:cubicBezTo>
                  <a:cubicBezTo>
                    <a:pt x="3462" y="863"/>
                    <a:pt x="3462" y="788"/>
                    <a:pt x="3437" y="713"/>
                  </a:cubicBezTo>
                  <a:cubicBezTo>
                    <a:pt x="3399" y="638"/>
                    <a:pt x="3362" y="550"/>
                    <a:pt x="3299" y="513"/>
                  </a:cubicBezTo>
                  <a:cubicBezTo>
                    <a:pt x="3237" y="463"/>
                    <a:pt x="3149" y="413"/>
                    <a:pt x="3087" y="388"/>
                  </a:cubicBezTo>
                  <a:cubicBezTo>
                    <a:pt x="3049" y="363"/>
                    <a:pt x="3012" y="350"/>
                    <a:pt x="2987" y="338"/>
                  </a:cubicBezTo>
                  <a:cubicBezTo>
                    <a:pt x="2949" y="325"/>
                    <a:pt x="2899" y="325"/>
                    <a:pt x="2874" y="300"/>
                  </a:cubicBezTo>
                  <a:cubicBezTo>
                    <a:pt x="2846" y="298"/>
                    <a:pt x="2818" y="297"/>
                    <a:pt x="2790" y="297"/>
                  </a:cubicBezTo>
                  <a:cubicBezTo>
                    <a:pt x="2519" y="297"/>
                    <a:pt x="2255" y="403"/>
                    <a:pt x="2062" y="550"/>
                  </a:cubicBezTo>
                  <a:cubicBezTo>
                    <a:pt x="1950" y="650"/>
                    <a:pt x="1862" y="738"/>
                    <a:pt x="1800" y="863"/>
                  </a:cubicBezTo>
                  <a:cubicBezTo>
                    <a:pt x="1762" y="925"/>
                    <a:pt x="1750" y="988"/>
                    <a:pt x="1762" y="1075"/>
                  </a:cubicBezTo>
                  <a:cubicBezTo>
                    <a:pt x="1775" y="1150"/>
                    <a:pt x="1837" y="1188"/>
                    <a:pt x="1900" y="1213"/>
                  </a:cubicBezTo>
                  <a:cubicBezTo>
                    <a:pt x="1947" y="1223"/>
                    <a:pt x="1993" y="1227"/>
                    <a:pt x="2036" y="1227"/>
                  </a:cubicBezTo>
                  <a:cubicBezTo>
                    <a:pt x="2094" y="1227"/>
                    <a:pt x="2149" y="1220"/>
                    <a:pt x="2200" y="1213"/>
                  </a:cubicBezTo>
                  <a:cubicBezTo>
                    <a:pt x="2269" y="1204"/>
                    <a:pt x="2320" y="1183"/>
                    <a:pt x="2366" y="1167"/>
                  </a:cubicBezTo>
                  <a:lnTo>
                    <a:pt x="2366" y="1167"/>
                  </a:lnTo>
                  <a:cubicBezTo>
                    <a:pt x="2320" y="1173"/>
                    <a:pt x="2268" y="1184"/>
                    <a:pt x="2212" y="1200"/>
                  </a:cubicBezTo>
                  <a:cubicBezTo>
                    <a:pt x="2185" y="1205"/>
                    <a:pt x="2156" y="1208"/>
                    <a:pt x="2125" y="1208"/>
                  </a:cubicBezTo>
                  <a:cubicBezTo>
                    <a:pt x="2071" y="1208"/>
                    <a:pt x="2013" y="1199"/>
                    <a:pt x="1950" y="1175"/>
                  </a:cubicBezTo>
                  <a:cubicBezTo>
                    <a:pt x="1900" y="1163"/>
                    <a:pt x="1875" y="1150"/>
                    <a:pt x="1875" y="1100"/>
                  </a:cubicBezTo>
                  <a:cubicBezTo>
                    <a:pt x="1862" y="1050"/>
                    <a:pt x="1875" y="1013"/>
                    <a:pt x="1900" y="963"/>
                  </a:cubicBezTo>
                  <a:cubicBezTo>
                    <a:pt x="1950" y="850"/>
                    <a:pt x="2050" y="775"/>
                    <a:pt x="2137" y="700"/>
                  </a:cubicBezTo>
                  <a:cubicBezTo>
                    <a:pt x="2306" y="563"/>
                    <a:pt x="2538" y="479"/>
                    <a:pt x="2756" y="479"/>
                  </a:cubicBezTo>
                  <a:cubicBezTo>
                    <a:pt x="2796" y="479"/>
                    <a:pt x="2836" y="482"/>
                    <a:pt x="2874" y="488"/>
                  </a:cubicBezTo>
                  <a:cubicBezTo>
                    <a:pt x="2899" y="488"/>
                    <a:pt x="2949" y="488"/>
                    <a:pt x="2962" y="513"/>
                  </a:cubicBezTo>
                  <a:lnTo>
                    <a:pt x="3062" y="550"/>
                  </a:lnTo>
                  <a:cubicBezTo>
                    <a:pt x="3124" y="588"/>
                    <a:pt x="3174" y="638"/>
                    <a:pt x="3212" y="663"/>
                  </a:cubicBezTo>
                  <a:cubicBezTo>
                    <a:pt x="3312" y="738"/>
                    <a:pt x="3337" y="850"/>
                    <a:pt x="3312" y="963"/>
                  </a:cubicBezTo>
                  <a:cubicBezTo>
                    <a:pt x="3249" y="1175"/>
                    <a:pt x="3062" y="1350"/>
                    <a:pt x="2924" y="1487"/>
                  </a:cubicBezTo>
                  <a:cubicBezTo>
                    <a:pt x="2774" y="1637"/>
                    <a:pt x="2624" y="1725"/>
                    <a:pt x="2524" y="1787"/>
                  </a:cubicBezTo>
                  <a:cubicBezTo>
                    <a:pt x="2437" y="1850"/>
                    <a:pt x="2375" y="1862"/>
                    <a:pt x="2375" y="1862"/>
                  </a:cubicBezTo>
                  <a:cubicBezTo>
                    <a:pt x="2375" y="1862"/>
                    <a:pt x="2312" y="1875"/>
                    <a:pt x="2200" y="1925"/>
                  </a:cubicBezTo>
                  <a:cubicBezTo>
                    <a:pt x="2075" y="1975"/>
                    <a:pt x="1925" y="2025"/>
                    <a:pt x="1712" y="2062"/>
                  </a:cubicBezTo>
                  <a:cubicBezTo>
                    <a:pt x="1569" y="2098"/>
                    <a:pt x="1407" y="2127"/>
                    <a:pt x="1234" y="2127"/>
                  </a:cubicBezTo>
                  <a:cubicBezTo>
                    <a:pt x="1166" y="2127"/>
                    <a:pt x="1096" y="2123"/>
                    <a:pt x="1025" y="2112"/>
                  </a:cubicBezTo>
                  <a:cubicBezTo>
                    <a:pt x="775" y="2087"/>
                    <a:pt x="513" y="1975"/>
                    <a:pt x="363" y="1775"/>
                  </a:cubicBezTo>
                  <a:cubicBezTo>
                    <a:pt x="200" y="1562"/>
                    <a:pt x="138" y="1288"/>
                    <a:pt x="175" y="1038"/>
                  </a:cubicBezTo>
                  <a:cubicBezTo>
                    <a:pt x="188" y="788"/>
                    <a:pt x="275" y="550"/>
                    <a:pt x="400" y="400"/>
                  </a:cubicBezTo>
                  <a:cubicBezTo>
                    <a:pt x="525" y="238"/>
                    <a:pt x="675" y="126"/>
                    <a:pt x="775" y="88"/>
                  </a:cubicBezTo>
                  <a:cubicBezTo>
                    <a:pt x="888" y="38"/>
                    <a:pt x="950" y="26"/>
                    <a:pt x="9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5"/>
            <p:cNvSpPr/>
            <p:nvPr/>
          </p:nvSpPr>
          <p:spPr>
            <a:xfrm>
              <a:off x="6697422" y="2654714"/>
              <a:ext cx="270125" cy="151384"/>
            </a:xfrm>
            <a:custGeom>
              <a:avLst/>
              <a:gdLst/>
              <a:ahLst/>
              <a:cxnLst/>
              <a:rect l="l" t="t" r="r" b="b"/>
              <a:pathLst>
                <a:path w="2837" h="1590" extrusionOk="0">
                  <a:moveTo>
                    <a:pt x="2212" y="0"/>
                  </a:moveTo>
                  <a:cubicBezTo>
                    <a:pt x="2062" y="0"/>
                    <a:pt x="1924" y="38"/>
                    <a:pt x="1812" y="100"/>
                  </a:cubicBezTo>
                  <a:cubicBezTo>
                    <a:pt x="1699" y="188"/>
                    <a:pt x="1637" y="275"/>
                    <a:pt x="1637" y="350"/>
                  </a:cubicBezTo>
                  <a:cubicBezTo>
                    <a:pt x="1637" y="438"/>
                    <a:pt x="1650" y="463"/>
                    <a:pt x="1650" y="463"/>
                  </a:cubicBezTo>
                  <a:cubicBezTo>
                    <a:pt x="1675" y="463"/>
                    <a:pt x="1675" y="413"/>
                    <a:pt x="1699" y="350"/>
                  </a:cubicBezTo>
                  <a:cubicBezTo>
                    <a:pt x="1712" y="288"/>
                    <a:pt x="1774" y="213"/>
                    <a:pt x="1874" y="163"/>
                  </a:cubicBezTo>
                  <a:cubicBezTo>
                    <a:pt x="1962" y="100"/>
                    <a:pt x="2087" y="88"/>
                    <a:pt x="2237" y="88"/>
                  </a:cubicBezTo>
                  <a:cubicBezTo>
                    <a:pt x="2374" y="88"/>
                    <a:pt x="2512" y="138"/>
                    <a:pt x="2612" y="225"/>
                  </a:cubicBezTo>
                  <a:cubicBezTo>
                    <a:pt x="2687" y="325"/>
                    <a:pt x="2699" y="463"/>
                    <a:pt x="2637" y="575"/>
                  </a:cubicBezTo>
                  <a:cubicBezTo>
                    <a:pt x="2574" y="688"/>
                    <a:pt x="2487" y="775"/>
                    <a:pt x="2387" y="838"/>
                  </a:cubicBezTo>
                  <a:cubicBezTo>
                    <a:pt x="2287" y="900"/>
                    <a:pt x="2212" y="950"/>
                    <a:pt x="2149" y="975"/>
                  </a:cubicBezTo>
                  <a:lnTo>
                    <a:pt x="2062" y="1025"/>
                  </a:lnTo>
                  <a:cubicBezTo>
                    <a:pt x="2062" y="1025"/>
                    <a:pt x="1937" y="1100"/>
                    <a:pt x="1712" y="1200"/>
                  </a:cubicBezTo>
                  <a:cubicBezTo>
                    <a:pt x="1512" y="1287"/>
                    <a:pt x="1212" y="1400"/>
                    <a:pt x="912" y="1450"/>
                  </a:cubicBezTo>
                  <a:cubicBezTo>
                    <a:pt x="815" y="1472"/>
                    <a:pt x="711" y="1485"/>
                    <a:pt x="611" y="1485"/>
                  </a:cubicBezTo>
                  <a:cubicBezTo>
                    <a:pt x="428" y="1485"/>
                    <a:pt x="255" y="1442"/>
                    <a:pt x="150" y="1337"/>
                  </a:cubicBezTo>
                  <a:cubicBezTo>
                    <a:pt x="88" y="1262"/>
                    <a:pt x="63" y="1162"/>
                    <a:pt x="50" y="1100"/>
                  </a:cubicBezTo>
                  <a:cubicBezTo>
                    <a:pt x="25" y="1025"/>
                    <a:pt x="13" y="1000"/>
                    <a:pt x="13" y="1000"/>
                  </a:cubicBezTo>
                  <a:cubicBezTo>
                    <a:pt x="0" y="1000"/>
                    <a:pt x="0" y="1025"/>
                    <a:pt x="0" y="1100"/>
                  </a:cubicBezTo>
                  <a:cubicBezTo>
                    <a:pt x="0" y="1187"/>
                    <a:pt x="13" y="1275"/>
                    <a:pt x="88" y="1387"/>
                  </a:cubicBezTo>
                  <a:cubicBezTo>
                    <a:pt x="175" y="1475"/>
                    <a:pt x="313" y="1537"/>
                    <a:pt x="463" y="1575"/>
                  </a:cubicBezTo>
                  <a:cubicBezTo>
                    <a:pt x="521" y="1585"/>
                    <a:pt x="585" y="1589"/>
                    <a:pt x="653" y="1589"/>
                  </a:cubicBezTo>
                  <a:cubicBezTo>
                    <a:pt x="746" y="1589"/>
                    <a:pt x="844" y="1582"/>
                    <a:pt x="937" y="1575"/>
                  </a:cubicBezTo>
                  <a:cubicBezTo>
                    <a:pt x="1250" y="1537"/>
                    <a:pt x="1562" y="1450"/>
                    <a:pt x="1774" y="1350"/>
                  </a:cubicBezTo>
                  <a:cubicBezTo>
                    <a:pt x="1999" y="1275"/>
                    <a:pt x="2137" y="1200"/>
                    <a:pt x="2137" y="1200"/>
                  </a:cubicBezTo>
                  <a:lnTo>
                    <a:pt x="2237" y="1150"/>
                  </a:lnTo>
                  <a:cubicBezTo>
                    <a:pt x="2299" y="1100"/>
                    <a:pt x="2387" y="1062"/>
                    <a:pt x="2487" y="975"/>
                  </a:cubicBezTo>
                  <a:cubicBezTo>
                    <a:pt x="2574" y="900"/>
                    <a:pt x="2687" y="813"/>
                    <a:pt x="2762" y="650"/>
                  </a:cubicBezTo>
                  <a:cubicBezTo>
                    <a:pt x="2837" y="513"/>
                    <a:pt x="2824" y="275"/>
                    <a:pt x="2687" y="150"/>
                  </a:cubicBezTo>
                  <a:cubicBezTo>
                    <a:pt x="2549" y="25"/>
                    <a:pt x="2374" y="0"/>
                    <a:pt x="22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5"/>
            <p:cNvSpPr/>
            <p:nvPr/>
          </p:nvSpPr>
          <p:spPr>
            <a:xfrm>
              <a:off x="6956304" y="2718982"/>
              <a:ext cx="264602" cy="167760"/>
            </a:xfrm>
            <a:custGeom>
              <a:avLst/>
              <a:gdLst/>
              <a:ahLst/>
              <a:cxnLst/>
              <a:rect l="l" t="t" r="r" b="b"/>
              <a:pathLst>
                <a:path w="2779" h="1762" extrusionOk="0">
                  <a:moveTo>
                    <a:pt x="12" y="14"/>
                  </a:moveTo>
                  <a:cubicBezTo>
                    <a:pt x="6" y="14"/>
                    <a:pt x="1" y="25"/>
                    <a:pt x="18" y="25"/>
                  </a:cubicBezTo>
                  <a:cubicBezTo>
                    <a:pt x="18" y="17"/>
                    <a:pt x="15" y="14"/>
                    <a:pt x="12" y="14"/>
                  </a:cubicBezTo>
                  <a:close/>
                  <a:moveTo>
                    <a:pt x="18" y="0"/>
                  </a:moveTo>
                  <a:lnTo>
                    <a:pt x="18" y="25"/>
                  </a:lnTo>
                  <a:lnTo>
                    <a:pt x="18" y="25"/>
                  </a:lnTo>
                  <a:lnTo>
                    <a:pt x="18" y="25"/>
                  </a:lnTo>
                  <a:cubicBezTo>
                    <a:pt x="24" y="31"/>
                    <a:pt x="27" y="38"/>
                    <a:pt x="30" y="44"/>
                  </a:cubicBezTo>
                  <a:lnTo>
                    <a:pt x="30" y="44"/>
                  </a:lnTo>
                  <a:lnTo>
                    <a:pt x="30" y="38"/>
                  </a:lnTo>
                  <a:lnTo>
                    <a:pt x="30" y="25"/>
                  </a:lnTo>
                  <a:cubicBezTo>
                    <a:pt x="18" y="0"/>
                    <a:pt x="30" y="0"/>
                    <a:pt x="18" y="0"/>
                  </a:cubicBezTo>
                  <a:close/>
                  <a:moveTo>
                    <a:pt x="18" y="25"/>
                  </a:moveTo>
                  <a:lnTo>
                    <a:pt x="18" y="38"/>
                  </a:lnTo>
                  <a:lnTo>
                    <a:pt x="30" y="50"/>
                  </a:lnTo>
                  <a:lnTo>
                    <a:pt x="30" y="50"/>
                  </a:lnTo>
                  <a:lnTo>
                    <a:pt x="30" y="50"/>
                  </a:lnTo>
                  <a:cubicBezTo>
                    <a:pt x="34" y="54"/>
                    <a:pt x="38" y="58"/>
                    <a:pt x="43" y="63"/>
                  </a:cubicBezTo>
                  <a:cubicBezTo>
                    <a:pt x="36" y="56"/>
                    <a:pt x="33" y="50"/>
                    <a:pt x="30" y="44"/>
                  </a:cubicBezTo>
                  <a:lnTo>
                    <a:pt x="30" y="44"/>
                  </a:lnTo>
                  <a:lnTo>
                    <a:pt x="30" y="50"/>
                  </a:lnTo>
                  <a:lnTo>
                    <a:pt x="30" y="50"/>
                  </a:lnTo>
                  <a:cubicBezTo>
                    <a:pt x="23" y="41"/>
                    <a:pt x="18" y="33"/>
                    <a:pt x="18" y="25"/>
                  </a:cubicBezTo>
                  <a:close/>
                  <a:moveTo>
                    <a:pt x="43" y="88"/>
                  </a:moveTo>
                  <a:lnTo>
                    <a:pt x="43" y="100"/>
                  </a:lnTo>
                  <a:cubicBezTo>
                    <a:pt x="43" y="100"/>
                    <a:pt x="44" y="101"/>
                    <a:pt x="44" y="101"/>
                  </a:cubicBezTo>
                  <a:lnTo>
                    <a:pt x="44" y="101"/>
                  </a:lnTo>
                  <a:cubicBezTo>
                    <a:pt x="43" y="95"/>
                    <a:pt x="43" y="90"/>
                    <a:pt x="43" y="88"/>
                  </a:cubicBezTo>
                  <a:close/>
                  <a:moveTo>
                    <a:pt x="44" y="101"/>
                  </a:moveTo>
                  <a:cubicBezTo>
                    <a:pt x="54" y="149"/>
                    <a:pt x="105" y="299"/>
                    <a:pt x="205" y="487"/>
                  </a:cubicBezTo>
                  <a:cubicBezTo>
                    <a:pt x="292" y="712"/>
                    <a:pt x="467" y="975"/>
                    <a:pt x="667" y="1212"/>
                  </a:cubicBezTo>
                  <a:cubicBezTo>
                    <a:pt x="867" y="1450"/>
                    <a:pt x="1155" y="1599"/>
                    <a:pt x="1367" y="1674"/>
                  </a:cubicBezTo>
                  <a:cubicBezTo>
                    <a:pt x="1479" y="1712"/>
                    <a:pt x="1579" y="1724"/>
                    <a:pt x="1642" y="1737"/>
                  </a:cubicBezTo>
                  <a:cubicBezTo>
                    <a:pt x="1717" y="1762"/>
                    <a:pt x="1742" y="1762"/>
                    <a:pt x="1742" y="1762"/>
                  </a:cubicBezTo>
                  <a:lnTo>
                    <a:pt x="1842" y="1762"/>
                  </a:lnTo>
                  <a:cubicBezTo>
                    <a:pt x="1904" y="1762"/>
                    <a:pt x="1992" y="1762"/>
                    <a:pt x="2104" y="1737"/>
                  </a:cubicBezTo>
                  <a:cubicBezTo>
                    <a:pt x="2217" y="1724"/>
                    <a:pt x="2354" y="1712"/>
                    <a:pt x="2479" y="1637"/>
                  </a:cubicBezTo>
                  <a:cubicBezTo>
                    <a:pt x="2616" y="1549"/>
                    <a:pt x="2729" y="1412"/>
                    <a:pt x="2741" y="1237"/>
                  </a:cubicBezTo>
                  <a:cubicBezTo>
                    <a:pt x="2779" y="912"/>
                    <a:pt x="2542" y="612"/>
                    <a:pt x="2279" y="587"/>
                  </a:cubicBezTo>
                  <a:cubicBezTo>
                    <a:pt x="2263" y="586"/>
                    <a:pt x="2247" y="585"/>
                    <a:pt x="2231" y="585"/>
                  </a:cubicBezTo>
                  <a:cubicBezTo>
                    <a:pt x="2126" y="585"/>
                    <a:pt x="2034" y="620"/>
                    <a:pt x="1979" y="675"/>
                  </a:cubicBezTo>
                  <a:cubicBezTo>
                    <a:pt x="1917" y="725"/>
                    <a:pt x="1892" y="787"/>
                    <a:pt x="1867" y="800"/>
                  </a:cubicBezTo>
                  <a:cubicBezTo>
                    <a:pt x="1804" y="887"/>
                    <a:pt x="1779" y="925"/>
                    <a:pt x="1767" y="950"/>
                  </a:cubicBezTo>
                  <a:lnTo>
                    <a:pt x="1742" y="975"/>
                  </a:lnTo>
                  <a:cubicBezTo>
                    <a:pt x="1767" y="975"/>
                    <a:pt x="1767" y="975"/>
                    <a:pt x="1767" y="1025"/>
                  </a:cubicBezTo>
                  <a:cubicBezTo>
                    <a:pt x="1779" y="987"/>
                    <a:pt x="1804" y="962"/>
                    <a:pt x="1867" y="887"/>
                  </a:cubicBezTo>
                  <a:cubicBezTo>
                    <a:pt x="1904" y="862"/>
                    <a:pt x="1929" y="825"/>
                    <a:pt x="1992" y="787"/>
                  </a:cubicBezTo>
                  <a:cubicBezTo>
                    <a:pt x="2039" y="749"/>
                    <a:pt x="2109" y="733"/>
                    <a:pt x="2178" y="733"/>
                  </a:cubicBezTo>
                  <a:cubicBezTo>
                    <a:pt x="2200" y="733"/>
                    <a:pt x="2221" y="734"/>
                    <a:pt x="2242" y="737"/>
                  </a:cubicBezTo>
                  <a:cubicBezTo>
                    <a:pt x="2342" y="775"/>
                    <a:pt x="2454" y="837"/>
                    <a:pt x="2517" y="950"/>
                  </a:cubicBezTo>
                  <a:cubicBezTo>
                    <a:pt x="2579" y="1037"/>
                    <a:pt x="2604" y="1175"/>
                    <a:pt x="2591" y="1287"/>
                  </a:cubicBezTo>
                  <a:cubicBezTo>
                    <a:pt x="2579" y="1400"/>
                    <a:pt x="2479" y="1487"/>
                    <a:pt x="2392" y="1537"/>
                  </a:cubicBezTo>
                  <a:cubicBezTo>
                    <a:pt x="2279" y="1587"/>
                    <a:pt x="2167" y="1599"/>
                    <a:pt x="2079" y="1612"/>
                  </a:cubicBezTo>
                  <a:cubicBezTo>
                    <a:pt x="1867" y="1612"/>
                    <a:pt x="1742" y="1599"/>
                    <a:pt x="1742" y="1599"/>
                  </a:cubicBezTo>
                  <a:cubicBezTo>
                    <a:pt x="1742" y="1599"/>
                    <a:pt x="1717" y="1587"/>
                    <a:pt x="1654" y="1587"/>
                  </a:cubicBezTo>
                  <a:cubicBezTo>
                    <a:pt x="1592" y="1587"/>
                    <a:pt x="1492" y="1574"/>
                    <a:pt x="1404" y="1537"/>
                  </a:cubicBezTo>
                  <a:cubicBezTo>
                    <a:pt x="1205" y="1475"/>
                    <a:pt x="955" y="1337"/>
                    <a:pt x="742" y="1125"/>
                  </a:cubicBezTo>
                  <a:cubicBezTo>
                    <a:pt x="542" y="925"/>
                    <a:pt x="367" y="675"/>
                    <a:pt x="267" y="475"/>
                  </a:cubicBezTo>
                  <a:cubicBezTo>
                    <a:pt x="145" y="278"/>
                    <a:pt x="82" y="118"/>
                    <a:pt x="44" y="10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5"/>
            <p:cNvSpPr/>
            <p:nvPr/>
          </p:nvSpPr>
          <p:spPr>
            <a:xfrm>
              <a:off x="7167295" y="2865226"/>
              <a:ext cx="90549" cy="160714"/>
            </a:xfrm>
            <a:custGeom>
              <a:avLst/>
              <a:gdLst/>
              <a:ahLst/>
              <a:cxnLst/>
              <a:rect l="l" t="t" r="r" b="b"/>
              <a:pathLst>
                <a:path w="951" h="1688" extrusionOk="0">
                  <a:moveTo>
                    <a:pt x="388" y="1"/>
                  </a:moveTo>
                  <a:cubicBezTo>
                    <a:pt x="388" y="1"/>
                    <a:pt x="313" y="51"/>
                    <a:pt x="238" y="176"/>
                  </a:cubicBezTo>
                  <a:cubicBezTo>
                    <a:pt x="151" y="301"/>
                    <a:pt x="88" y="476"/>
                    <a:pt x="51" y="663"/>
                  </a:cubicBezTo>
                  <a:cubicBezTo>
                    <a:pt x="13" y="826"/>
                    <a:pt x="1" y="1038"/>
                    <a:pt x="26" y="1176"/>
                  </a:cubicBezTo>
                  <a:cubicBezTo>
                    <a:pt x="51" y="1238"/>
                    <a:pt x="63" y="1300"/>
                    <a:pt x="76" y="1350"/>
                  </a:cubicBezTo>
                  <a:lnTo>
                    <a:pt x="113" y="1413"/>
                  </a:lnTo>
                  <a:cubicBezTo>
                    <a:pt x="113" y="1413"/>
                    <a:pt x="176" y="1513"/>
                    <a:pt x="313" y="1613"/>
                  </a:cubicBezTo>
                  <a:cubicBezTo>
                    <a:pt x="375" y="1663"/>
                    <a:pt x="488" y="1688"/>
                    <a:pt x="588" y="1688"/>
                  </a:cubicBezTo>
                  <a:cubicBezTo>
                    <a:pt x="700" y="1675"/>
                    <a:pt x="813" y="1600"/>
                    <a:pt x="863" y="1500"/>
                  </a:cubicBezTo>
                  <a:cubicBezTo>
                    <a:pt x="925" y="1413"/>
                    <a:pt x="950" y="1300"/>
                    <a:pt x="925" y="1200"/>
                  </a:cubicBezTo>
                  <a:cubicBezTo>
                    <a:pt x="888" y="1113"/>
                    <a:pt x="813" y="1038"/>
                    <a:pt x="738" y="1038"/>
                  </a:cubicBezTo>
                  <a:cubicBezTo>
                    <a:pt x="650" y="1038"/>
                    <a:pt x="613" y="1076"/>
                    <a:pt x="575" y="1101"/>
                  </a:cubicBezTo>
                  <a:cubicBezTo>
                    <a:pt x="550" y="1126"/>
                    <a:pt x="550" y="1138"/>
                    <a:pt x="550" y="1138"/>
                  </a:cubicBezTo>
                  <a:cubicBezTo>
                    <a:pt x="555" y="1146"/>
                    <a:pt x="559" y="1149"/>
                    <a:pt x="564" y="1149"/>
                  </a:cubicBezTo>
                  <a:cubicBezTo>
                    <a:pt x="574" y="1149"/>
                    <a:pt x="588" y="1138"/>
                    <a:pt x="613" y="1138"/>
                  </a:cubicBezTo>
                  <a:cubicBezTo>
                    <a:pt x="631" y="1129"/>
                    <a:pt x="661" y="1120"/>
                    <a:pt x="695" y="1120"/>
                  </a:cubicBezTo>
                  <a:cubicBezTo>
                    <a:pt x="709" y="1120"/>
                    <a:pt x="723" y="1122"/>
                    <a:pt x="738" y="1126"/>
                  </a:cubicBezTo>
                  <a:cubicBezTo>
                    <a:pt x="775" y="1138"/>
                    <a:pt x="825" y="1188"/>
                    <a:pt x="825" y="1250"/>
                  </a:cubicBezTo>
                  <a:cubicBezTo>
                    <a:pt x="825" y="1313"/>
                    <a:pt x="813" y="1375"/>
                    <a:pt x="763" y="1438"/>
                  </a:cubicBezTo>
                  <a:cubicBezTo>
                    <a:pt x="713" y="1500"/>
                    <a:pt x="650" y="1525"/>
                    <a:pt x="588" y="1525"/>
                  </a:cubicBezTo>
                  <a:cubicBezTo>
                    <a:pt x="525" y="1525"/>
                    <a:pt x="463" y="1500"/>
                    <a:pt x="425" y="1463"/>
                  </a:cubicBezTo>
                  <a:cubicBezTo>
                    <a:pt x="375" y="1425"/>
                    <a:pt x="326" y="1388"/>
                    <a:pt x="313" y="1363"/>
                  </a:cubicBezTo>
                  <a:cubicBezTo>
                    <a:pt x="301" y="1325"/>
                    <a:pt x="276" y="1313"/>
                    <a:pt x="276" y="1313"/>
                  </a:cubicBezTo>
                  <a:cubicBezTo>
                    <a:pt x="276" y="1313"/>
                    <a:pt x="263" y="1300"/>
                    <a:pt x="251" y="1263"/>
                  </a:cubicBezTo>
                  <a:cubicBezTo>
                    <a:pt x="238" y="1250"/>
                    <a:pt x="213" y="1200"/>
                    <a:pt x="201" y="1138"/>
                  </a:cubicBezTo>
                  <a:cubicBezTo>
                    <a:pt x="163" y="1013"/>
                    <a:pt x="163" y="838"/>
                    <a:pt x="188" y="676"/>
                  </a:cubicBezTo>
                  <a:cubicBezTo>
                    <a:pt x="201" y="501"/>
                    <a:pt x="251" y="326"/>
                    <a:pt x="301" y="201"/>
                  </a:cubicBezTo>
                  <a:cubicBezTo>
                    <a:pt x="338" y="76"/>
                    <a:pt x="400" y="13"/>
                    <a:pt x="3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5"/>
            <p:cNvSpPr/>
            <p:nvPr/>
          </p:nvSpPr>
          <p:spPr>
            <a:xfrm>
              <a:off x="6248876" y="2680802"/>
              <a:ext cx="147678" cy="200036"/>
            </a:xfrm>
            <a:custGeom>
              <a:avLst/>
              <a:gdLst/>
              <a:ahLst/>
              <a:cxnLst/>
              <a:rect l="l" t="t" r="r" b="b"/>
              <a:pathLst>
                <a:path w="1551" h="2101" extrusionOk="0">
                  <a:moveTo>
                    <a:pt x="337" y="0"/>
                  </a:moveTo>
                  <a:cubicBezTo>
                    <a:pt x="323" y="0"/>
                    <a:pt x="208" y="88"/>
                    <a:pt x="126" y="264"/>
                  </a:cubicBezTo>
                  <a:cubicBezTo>
                    <a:pt x="51" y="451"/>
                    <a:pt x="1" y="751"/>
                    <a:pt x="51" y="1013"/>
                  </a:cubicBezTo>
                  <a:cubicBezTo>
                    <a:pt x="88" y="1301"/>
                    <a:pt x="188" y="1563"/>
                    <a:pt x="301" y="1738"/>
                  </a:cubicBezTo>
                  <a:cubicBezTo>
                    <a:pt x="363" y="1826"/>
                    <a:pt x="426" y="1888"/>
                    <a:pt x="475" y="1938"/>
                  </a:cubicBezTo>
                  <a:cubicBezTo>
                    <a:pt x="525" y="1988"/>
                    <a:pt x="550" y="2000"/>
                    <a:pt x="550" y="2000"/>
                  </a:cubicBezTo>
                  <a:lnTo>
                    <a:pt x="650" y="2050"/>
                  </a:lnTo>
                  <a:cubicBezTo>
                    <a:pt x="713" y="2075"/>
                    <a:pt x="825" y="2100"/>
                    <a:pt x="925" y="2100"/>
                  </a:cubicBezTo>
                  <a:cubicBezTo>
                    <a:pt x="1038" y="2075"/>
                    <a:pt x="1175" y="2050"/>
                    <a:pt x="1288" y="1950"/>
                  </a:cubicBezTo>
                  <a:cubicBezTo>
                    <a:pt x="1400" y="1863"/>
                    <a:pt x="1488" y="1738"/>
                    <a:pt x="1525" y="1601"/>
                  </a:cubicBezTo>
                  <a:cubicBezTo>
                    <a:pt x="1550" y="1451"/>
                    <a:pt x="1550" y="1301"/>
                    <a:pt x="1513" y="1176"/>
                  </a:cubicBezTo>
                  <a:cubicBezTo>
                    <a:pt x="1463" y="1051"/>
                    <a:pt x="1350" y="938"/>
                    <a:pt x="1225" y="938"/>
                  </a:cubicBezTo>
                  <a:cubicBezTo>
                    <a:pt x="1113" y="938"/>
                    <a:pt x="1038" y="1001"/>
                    <a:pt x="988" y="1038"/>
                  </a:cubicBezTo>
                  <a:cubicBezTo>
                    <a:pt x="950" y="1076"/>
                    <a:pt x="925" y="1113"/>
                    <a:pt x="925" y="1113"/>
                  </a:cubicBezTo>
                  <a:cubicBezTo>
                    <a:pt x="925" y="1117"/>
                    <a:pt x="929" y="1119"/>
                    <a:pt x="934" y="1119"/>
                  </a:cubicBezTo>
                  <a:cubicBezTo>
                    <a:pt x="946" y="1119"/>
                    <a:pt x="970" y="1110"/>
                    <a:pt x="988" y="1101"/>
                  </a:cubicBezTo>
                  <a:cubicBezTo>
                    <a:pt x="1031" y="1079"/>
                    <a:pt x="1093" y="1048"/>
                    <a:pt x="1157" y="1048"/>
                  </a:cubicBezTo>
                  <a:cubicBezTo>
                    <a:pt x="1167" y="1048"/>
                    <a:pt x="1177" y="1049"/>
                    <a:pt x="1188" y="1051"/>
                  </a:cubicBezTo>
                  <a:cubicBezTo>
                    <a:pt x="1275" y="1051"/>
                    <a:pt x="1350" y="1126"/>
                    <a:pt x="1375" y="1238"/>
                  </a:cubicBezTo>
                  <a:cubicBezTo>
                    <a:pt x="1413" y="1351"/>
                    <a:pt x="1413" y="1476"/>
                    <a:pt x="1363" y="1576"/>
                  </a:cubicBezTo>
                  <a:cubicBezTo>
                    <a:pt x="1313" y="1688"/>
                    <a:pt x="1250" y="1788"/>
                    <a:pt x="1163" y="1838"/>
                  </a:cubicBezTo>
                  <a:cubicBezTo>
                    <a:pt x="1088" y="1888"/>
                    <a:pt x="975" y="1926"/>
                    <a:pt x="900" y="1926"/>
                  </a:cubicBezTo>
                  <a:cubicBezTo>
                    <a:pt x="813" y="1926"/>
                    <a:pt x="750" y="1888"/>
                    <a:pt x="713" y="1876"/>
                  </a:cubicBezTo>
                  <a:cubicBezTo>
                    <a:pt x="663" y="1863"/>
                    <a:pt x="650" y="1838"/>
                    <a:pt x="650" y="1838"/>
                  </a:cubicBezTo>
                  <a:cubicBezTo>
                    <a:pt x="650" y="1838"/>
                    <a:pt x="613" y="1826"/>
                    <a:pt x="588" y="1801"/>
                  </a:cubicBezTo>
                  <a:cubicBezTo>
                    <a:pt x="550" y="1763"/>
                    <a:pt x="500" y="1713"/>
                    <a:pt x="438" y="1638"/>
                  </a:cubicBezTo>
                  <a:cubicBezTo>
                    <a:pt x="338" y="1488"/>
                    <a:pt x="226" y="1251"/>
                    <a:pt x="176" y="1001"/>
                  </a:cubicBezTo>
                  <a:cubicBezTo>
                    <a:pt x="113" y="739"/>
                    <a:pt x="126" y="489"/>
                    <a:pt x="188" y="301"/>
                  </a:cubicBezTo>
                  <a:cubicBezTo>
                    <a:pt x="251" y="114"/>
                    <a:pt x="351" y="14"/>
                    <a:pt x="338" y="1"/>
                  </a:cubicBezTo>
                  <a:cubicBezTo>
                    <a:pt x="338" y="1"/>
                    <a:pt x="338" y="0"/>
                    <a:pt x="3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5"/>
            <p:cNvSpPr/>
            <p:nvPr/>
          </p:nvSpPr>
          <p:spPr>
            <a:xfrm>
              <a:off x="6311907" y="2883983"/>
              <a:ext cx="95310" cy="104065"/>
            </a:xfrm>
            <a:custGeom>
              <a:avLst/>
              <a:gdLst/>
              <a:ahLst/>
              <a:cxnLst/>
              <a:rect l="l" t="t" r="r" b="b"/>
              <a:pathLst>
                <a:path w="1001" h="1093" extrusionOk="0">
                  <a:moveTo>
                    <a:pt x="198" y="1"/>
                  </a:moveTo>
                  <a:cubicBezTo>
                    <a:pt x="188" y="1"/>
                    <a:pt x="153" y="30"/>
                    <a:pt x="101" y="104"/>
                  </a:cubicBezTo>
                  <a:cubicBezTo>
                    <a:pt x="51" y="179"/>
                    <a:pt x="1" y="304"/>
                    <a:pt x="1" y="429"/>
                  </a:cubicBezTo>
                  <a:cubicBezTo>
                    <a:pt x="1" y="554"/>
                    <a:pt x="38" y="679"/>
                    <a:pt x="76" y="754"/>
                  </a:cubicBezTo>
                  <a:cubicBezTo>
                    <a:pt x="101" y="791"/>
                    <a:pt x="126" y="816"/>
                    <a:pt x="138" y="854"/>
                  </a:cubicBezTo>
                  <a:lnTo>
                    <a:pt x="176" y="879"/>
                  </a:lnTo>
                  <a:lnTo>
                    <a:pt x="201" y="916"/>
                  </a:lnTo>
                  <a:cubicBezTo>
                    <a:pt x="238" y="929"/>
                    <a:pt x="251" y="954"/>
                    <a:pt x="301" y="991"/>
                  </a:cubicBezTo>
                  <a:cubicBezTo>
                    <a:pt x="368" y="1047"/>
                    <a:pt x="475" y="1093"/>
                    <a:pt x="596" y="1093"/>
                  </a:cubicBezTo>
                  <a:cubicBezTo>
                    <a:pt x="610" y="1093"/>
                    <a:pt x="624" y="1092"/>
                    <a:pt x="638" y="1091"/>
                  </a:cubicBezTo>
                  <a:cubicBezTo>
                    <a:pt x="676" y="1066"/>
                    <a:pt x="701" y="1066"/>
                    <a:pt x="738" y="1053"/>
                  </a:cubicBezTo>
                  <a:cubicBezTo>
                    <a:pt x="751" y="1041"/>
                    <a:pt x="788" y="1028"/>
                    <a:pt x="813" y="1003"/>
                  </a:cubicBezTo>
                  <a:cubicBezTo>
                    <a:pt x="863" y="979"/>
                    <a:pt x="888" y="929"/>
                    <a:pt x="926" y="904"/>
                  </a:cubicBezTo>
                  <a:cubicBezTo>
                    <a:pt x="975" y="816"/>
                    <a:pt x="1000" y="754"/>
                    <a:pt x="988" y="754"/>
                  </a:cubicBezTo>
                  <a:cubicBezTo>
                    <a:pt x="988" y="752"/>
                    <a:pt x="987" y="752"/>
                    <a:pt x="986" y="752"/>
                  </a:cubicBezTo>
                  <a:cubicBezTo>
                    <a:pt x="978" y="752"/>
                    <a:pt x="930" y="800"/>
                    <a:pt x="863" y="879"/>
                  </a:cubicBezTo>
                  <a:cubicBezTo>
                    <a:pt x="826" y="891"/>
                    <a:pt x="801" y="929"/>
                    <a:pt x="751" y="941"/>
                  </a:cubicBezTo>
                  <a:cubicBezTo>
                    <a:pt x="738" y="941"/>
                    <a:pt x="701" y="954"/>
                    <a:pt x="688" y="954"/>
                  </a:cubicBezTo>
                  <a:lnTo>
                    <a:pt x="626" y="954"/>
                  </a:lnTo>
                  <a:cubicBezTo>
                    <a:pt x="538" y="954"/>
                    <a:pt x="438" y="916"/>
                    <a:pt x="388" y="866"/>
                  </a:cubicBezTo>
                  <a:cubicBezTo>
                    <a:pt x="363" y="854"/>
                    <a:pt x="351" y="816"/>
                    <a:pt x="326" y="804"/>
                  </a:cubicBezTo>
                  <a:cubicBezTo>
                    <a:pt x="313" y="791"/>
                    <a:pt x="313" y="766"/>
                    <a:pt x="313" y="766"/>
                  </a:cubicBezTo>
                  <a:cubicBezTo>
                    <a:pt x="313" y="766"/>
                    <a:pt x="288" y="741"/>
                    <a:pt x="238" y="679"/>
                  </a:cubicBezTo>
                  <a:cubicBezTo>
                    <a:pt x="188" y="629"/>
                    <a:pt x="138" y="516"/>
                    <a:pt x="126" y="429"/>
                  </a:cubicBezTo>
                  <a:cubicBezTo>
                    <a:pt x="113" y="316"/>
                    <a:pt x="126" y="229"/>
                    <a:pt x="163" y="141"/>
                  </a:cubicBezTo>
                  <a:cubicBezTo>
                    <a:pt x="188" y="66"/>
                    <a:pt x="226" y="16"/>
                    <a:pt x="201" y="4"/>
                  </a:cubicBezTo>
                  <a:cubicBezTo>
                    <a:pt x="201" y="2"/>
                    <a:pt x="200" y="1"/>
                    <a:pt x="1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5"/>
            <p:cNvSpPr/>
            <p:nvPr/>
          </p:nvSpPr>
          <p:spPr>
            <a:xfrm>
              <a:off x="7060276" y="2372603"/>
              <a:ext cx="232039" cy="300007"/>
            </a:xfrm>
            <a:custGeom>
              <a:avLst/>
              <a:gdLst/>
              <a:ahLst/>
              <a:cxnLst/>
              <a:rect l="l" t="t" r="r" b="b"/>
              <a:pathLst>
                <a:path w="2437" h="3151" extrusionOk="0">
                  <a:moveTo>
                    <a:pt x="809" y="0"/>
                  </a:moveTo>
                  <a:cubicBezTo>
                    <a:pt x="650" y="0"/>
                    <a:pt x="482" y="51"/>
                    <a:pt x="325" y="152"/>
                  </a:cubicBezTo>
                  <a:cubicBezTo>
                    <a:pt x="150" y="252"/>
                    <a:pt x="0" y="439"/>
                    <a:pt x="0" y="677"/>
                  </a:cubicBezTo>
                  <a:cubicBezTo>
                    <a:pt x="0" y="914"/>
                    <a:pt x="125" y="1114"/>
                    <a:pt x="300" y="1227"/>
                  </a:cubicBezTo>
                  <a:cubicBezTo>
                    <a:pt x="384" y="1285"/>
                    <a:pt x="484" y="1313"/>
                    <a:pt x="580" y="1313"/>
                  </a:cubicBezTo>
                  <a:cubicBezTo>
                    <a:pt x="671" y="1313"/>
                    <a:pt x="758" y="1288"/>
                    <a:pt x="825" y="1239"/>
                  </a:cubicBezTo>
                  <a:cubicBezTo>
                    <a:pt x="900" y="1189"/>
                    <a:pt x="925" y="1102"/>
                    <a:pt x="925" y="1039"/>
                  </a:cubicBezTo>
                  <a:cubicBezTo>
                    <a:pt x="925" y="1002"/>
                    <a:pt x="925" y="977"/>
                    <a:pt x="900" y="939"/>
                  </a:cubicBezTo>
                  <a:cubicBezTo>
                    <a:pt x="887" y="927"/>
                    <a:pt x="887" y="902"/>
                    <a:pt x="875" y="877"/>
                  </a:cubicBezTo>
                  <a:cubicBezTo>
                    <a:pt x="825" y="802"/>
                    <a:pt x="775" y="777"/>
                    <a:pt x="775" y="777"/>
                  </a:cubicBezTo>
                  <a:lnTo>
                    <a:pt x="775" y="777"/>
                  </a:lnTo>
                  <a:cubicBezTo>
                    <a:pt x="775" y="789"/>
                    <a:pt x="812" y="814"/>
                    <a:pt x="837" y="902"/>
                  </a:cubicBezTo>
                  <a:cubicBezTo>
                    <a:pt x="850" y="914"/>
                    <a:pt x="850" y="939"/>
                    <a:pt x="875" y="964"/>
                  </a:cubicBezTo>
                  <a:cubicBezTo>
                    <a:pt x="887" y="989"/>
                    <a:pt x="887" y="1002"/>
                    <a:pt x="887" y="1039"/>
                  </a:cubicBezTo>
                  <a:cubicBezTo>
                    <a:pt x="887" y="1089"/>
                    <a:pt x="850" y="1152"/>
                    <a:pt x="812" y="1177"/>
                  </a:cubicBezTo>
                  <a:cubicBezTo>
                    <a:pt x="767" y="1202"/>
                    <a:pt x="711" y="1215"/>
                    <a:pt x="652" y="1215"/>
                  </a:cubicBezTo>
                  <a:cubicBezTo>
                    <a:pt x="565" y="1215"/>
                    <a:pt x="469" y="1186"/>
                    <a:pt x="387" y="1127"/>
                  </a:cubicBezTo>
                  <a:cubicBezTo>
                    <a:pt x="250" y="1052"/>
                    <a:pt x="175" y="864"/>
                    <a:pt x="175" y="689"/>
                  </a:cubicBezTo>
                  <a:cubicBezTo>
                    <a:pt x="188" y="527"/>
                    <a:pt x="312" y="377"/>
                    <a:pt x="450" y="302"/>
                  </a:cubicBezTo>
                  <a:cubicBezTo>
                    <a:pt x="578" y="243"/>
                    <a:pt x="699" y="207"/>
                    <a:pt x="806" y="207"/>
                  </a:cubicBezTo>
                  <a:cubicBezTo>
                    <a:pt x="834" y="207"/>
                    <a:pt x="861" y="209"/>
                    <a:pt x="887" y="215"/>
                  </a:cubicBezTo>
                  <a:cubicBezTo>
                    <a:pt x="1025" y="227"/>
                    <a:pt x="1137" y="252"/>
                    <a:pt x="1200" y="290"/>
                  </a:cubicBezTo>
                  <a:cubicBezTo>
                    <a:pt x="1275" y="340"/>
                    <a:pt x="1312" y="352"/>
                    <a:pt x="1312" y="352"/>
                  </a:cubicBezTo>
                  <a:cubicBezTo>
                    <a:pt x="1312" y="352"/>
                    <a:pt x="1337" y="377"/>
                    <a:pt x="1400" y="427"/>
                  </a:cubicBezTo>
                  <a:cubicBezTo>
                    <a:pt x="1437" y="464"/>
                    <a:pt x="1462" y="489"/>
                    <a:pt x="1512" y="527"/>
                  </a:cubicBezTo>
                  <a:cubicBezTo>
                    <a:pt x="1562" y="552"/>
                    <a:pt x="1587" y="614"/>
                    <a:pt x="1637" y="664"/>
                  </a:cubicBezTo>
                  <a:cubicBezTo>
                    <a:pt x="1712" y="789"/>
                    <a:pt x="1812" y="927"/>
                    <a:pt x="1887" y="1089"/>
                  </a:cubicBezTo>
                  <a:cubicBezTo>
                    <a:pt x="1962" y="1252"/>
                    <a:pt x="2024" y="1427"/>
                    <a:pt x="2087" y="1614"/>
                  </a:cubicBezTo>
                  <a:cubicBezTo>
                    <a:pt x="2199" y="1989"/>
                    <a:pt x="2299" y="2376"/>
                    <a:pt x="2362" y="2664"/>
                  </a:cubicBezTo>
                  <a:cubicBezTo>
                    <a:pt x="2424" y="2938"/>
                    <a:pt x="2424" y="3151"/>
                    <a:pt x="2437" y="3151"/>
                  </a:cubicBezTo>
                  <a:cubicBezTo>
                    <a:pt x="2437" y="3151"/>
                    <a:pt x="2437" y="3101"/>
                    <a:pt x="2424" y="2976"/>
                  </a:cubicBezTo>
                  <a:cubicBezTo>
                    <a:pt x="2437" y="2876"/>
                    <a:pt x="2424" y="2776"/>
                    <a:pt x="2399" y="2614"/>
                  </a:cubicBezTo>
                  <a:cubicBezTo>
                    <a:pt x="2362" y="2314"/>
                    <a:pt x="2299" y="1939"/>
                    <a:pt x="2187" y="1552"/>
                  </a:cubicBezTo>
                  <a:cubicBezTo>
                    <a:pt x="2137" y="1352"/>
                    <a:pt x="2074" y="1164"/>
                    <a:pt x="1999" y="989"/>
                  </a:cubicBezTo>
                  <a:cubicBezTo>
                    <a:pt x="1924" y="814"/>
                    <a:pt x="1837" y="664"/>
                    <a:pt x="1749" y="539"/>
                  </a:cubicBezTo>
                  <a:cubicBezTo>
                    <a:pt x="1699" y="477"/>
                    <a:pt x="1649" y="414"/>
                    <a:pt x="1612" y="365"/>
                  </a:cubicBezTo>
                  <a:cubicBezTo>
                    <a:pt x="1562" y="340"/>
                    <a:pt x="1512" y="290"/>
                    <a:pt x="1487" y="252"/>
                  </a:cubicBezTo>
                  <a:cubicBezTo>
                    <a:pt x="1400" y="190"/>
                    <a:pt x="1362" y="165"/>
                    <a:pt x="1362" y="165"/>
                  </a:cubicBezTo>
                  <a:cubicBezTo>
                    <a:pt x="1362" y="165"/>
                    <a:pt x="1337" y="165"/>
                    <a:pt x="1325" y="152"/>
                  </a:cubicBezTo>
                  <a:cubicBezTo>
                    <a:pt x="1312" y="127"/>
                    <a:pt x="1275" y="115"/>
                    <a:pt x="1237" y="102"/>
                  </a:cubicBezTo>
                  <a:cubicBezTo>
                    <a:pt x="1150" y="52"/>
                    <a:pt x="1012" y="27"/>
                    <a:pt x="862" y="2"/>
                  </a:cubicBezTo>
                  <a:cubicBezTo>
                    <a:pt x="845" y="1"/>
                    <a:pt x="827" y="0"/>
                    <a:pt x="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5"/>
            <p:cNvSpPr/>
            <p:nvPr/>
          </p:nvSpPr>
          <p:spPr>
            <a:xfrm>
              <a:off x="7292214" y="2610536"/>
              <a:ext cx="149964" cy="254782"/>
            </a:xfrm>
            <a:custGeom>
              <a:avLst/>
              <a:gdLst/>
              <a:ahLst/>
              <a:cxnLst/>
              <a:rect l="l" t="t" r="r" b="b"/>
              <a:pathLst>
                <a:path w="1575" h="2676" extrusionOk="0">
                  <a:moveTo>
                    <a:pt x="5" y="0"/>
                  </a:moveTo>
                  <a:cubicBezTo>
                    <a:pt x="2" y="0"/>
                    <a:pt x="1" y="1"/>
                    <a:pt x="1" y="2"/>
                  </a:cubicBezTo>
                  <a:cubicBezTo>
                    <a:pt x="1" y="15"/>
                    <a:pt x="138" y="77"/>
                    <a:pt x="338" y="190"/>
                  </a:cubicBezTo>
                  <a:cubicBezTo>
                    <a:pt x="550" y="302"/>
                    <a:pt x="813" y="477"/>
                    <a:pt x="1013" y="689"/>
                  </a:cubicBezTo>
                  <a:cubicBezTo>
                    <a:pt x="1113" y="802"/>
                    <a:pt x="1200" y="927"/>
                    <a:pt x="1263" y="1052"/>
                  </a:cubicBezTo>
                  <a:cubicBezTo>
                    <a:pt x="1325" y="1177"/>
                    <a:pt x="1363" y="1302"/>
                    <a:pt x="1375" y="1414"/>
                  </a:cubicBezTo>
                  <a:cubicBezTo>
                    <a:pt x="1388" y="1477"/>
                    <a:pt x="1388" y="1514"/>
                    <a:pt x="1388" y="1564"/>
                  </a:cubicBezTo>
                  <a:lnTo>
                    <a:pt x="1388" y="1676"/>
                  </a:lnTo>
                  <a:lnTo>
                    <a:pt x="1388" y="1789"/>
                  </a:lnTo>
                  <a:cubicBezTo>
                    <a:pt x="1388" y="1789"/>
                    <a:pt x="1388" y="1926"/>
                    <a:pt x="1313" y="2139"/>
                  </a:cubicBezTo>
                  <a:cubicBezTo>
                    <a:pt x="1275" y="2239"/>
                    <a:pt x="1238" y="2364"/>
                    <a:pt x="1138" y="2451"/>
                  </a:cubicBezTo>
                  <a:cubicBezTo>
                    <a:pt x="1094" y="2517"/>
                    <a:pt x="1033" y="2548"/>
                    <a:pt x="965" y="2548"/>
                  </a:cubicBezTo>
                  <a:cubicBezTo>
                    <a:pt x="917" y="2548"/>
                    <a:pt x="865" y="2532"/>
                    <a:pt x="813" y="2501"/>
                  </a:cubicBezTo>
                  <a:cubicBezTo>
                    <a:pt x="688" y="2439"/>
                    <a:pt x="588" y="2314"/>
                    <a:pt x="613" y="2189"/>
                  </a:cubicBezTo>
                  <a:cubicBezTo>
                    <a:pt x="613" y="2051"/>
                    <a:pt x="700" y="1939"/>
                    <a:pt x="775" y="1876"/>
                  </a:cubicBezTo>
                  <a:cubicBezTo>
                    <a:pt x="950" y="1739"/>
                    <a:pt x="1125" y="1751"/>
                    <a:pt x="1125" y="1739"/>
                  </a:cubicBezTo>
                  <a:cubicBezTo>
                    <a:pt x="1125" y="1739"/>
                    <a:pt x="1088" y="1726"/>
                    <a:pt x="1013" y="1701"/>
                  </a:cubicBezTo>
                  <a:cubicBezTo>
                    <a:pt x="938" y="1701"/>
                    <a:pt x="838" y="1739"/>
                    <a:pt x="725" y="1801"/>
                  </a:cubicBezTo>
                  <a:cubicBezTo>
                    <a:pt x="638" y="1876"/>
                    <a:pt x="513" y="1989"/>
                    <a:pt x="500" y="2164"/>
                  </a:cubicBezTo>
                  <a:cubicBezTo>
                    <a:pt x="463" y="2339"/>
                    <a:pt x="588" y="2526"/>
                    <a:pt x="725" y="2601"/>
                  </a:cubicBezTo>
                  <a:cubicBezTo>
                    <a:pt x="813" y="2651"/>
                    <a:pt x="900" y="2676"/>
                    <a:pt x="1000" y="2676"/>
                  </a:cubicBezTo>
                  <a:cubicBezTo>
                    <a:pt x="1113" y="2676"/>
                    <a:pt x="1188" y="2626"/>
                    <a:pt x="1250" y="2564"/>
                  </a:cubicBezTo>
                  <a:cubicBezTo>
                    <a:pt x="1375" y="2439"/>
                    <a:pt x="1437" y="2301"/>
                    <a:pt x="1487" y="2189"/>
                  </a:cubicBezTo>
                  <a:cubicBezTo>
                    <a:pt x="1562" y="1964"/>
                    <a:pt x="1575" y="1789"/>
                    <a:pt x="1575" y="1789"/>
                  </a:cubicBezTo>
                  <a:lnTo>
                    <a:pt x="1575" y="1676"/>
                  </a:lnTo>
                  <a:lnTo>
                    <a:pt x="1575" y="1551"/>
                  </a:lnTo>
                  <a:cubicBezTo>
                    <a:pt x="1575" y="1501"/>
                    <a:pt x="1575" y="1439"/>
                    <a:pt x="1562" y="1377"/>
                  </a:cubicBezTo>
                  <a:cubicBezTo>
                    <a:pt x="1550" y="1252"/>
                    <a:pt x="1500" y="1114"/>
                    <a:pt x="1425" y="977"/>
                  </a:cubicBezTo>
                  <a:cubicBezTo>
                    <a:pt x="1338" y="839"/>
                    <a:pt x="1250" y="702"/>
                    <a:pt x="1125" y="602"/>
                  </a:cubicBezTo>
                  <a:cubicBezTo>
                    <a:pt x="875" y="364"/>
                    <a:pt x="588" y="227"/>
                    <a:pt x="375" y="127"/>
                  </a:cubicBezTo>
                  <a:cubicBezTo>
                    <a:pt x="173" y="49"/>
                    <a:pt x="32" y="0"/>
                    <a:pt x="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5"/>
            <p:cNvSpPr/>
            <p:nvPr/>
          </p:nvSpPr>
          <p:spPr>
            <a:xfrm>
              <a:off x="7293452" y="2859323"/>
              <a:ext cx="132158" cy="152336"/>
            </a:xfrm>
            <a:custGeom>
              <a:avLst/>
              <a:gdLst/>
              <a:ahLst/>
              <a:cxnLst/>
              <a:rect l="l" t="t" r="r" b="b"/>
              <a:pathLst>
                <a:path w="1388" h="1600" extrusionOk="0">
                  <a:moveTo>
                    <a:pt x="1175" y="1"/>
                  </a:moveTo>
                  <a:cubicBezTo>
                    <a:pt x="1162" y="1"/>
                    <a:pt x="1162" y="125"/>
                    <a:pt x="1187" y="300"/>
                  </a:cubicBezTo>
                  <a:cubicBezTo>
                    <a:pt x="1200" y="475"/>
                    <a:pt x="1250" y="700"/>
                    <a:pt x="1237" y="925"/>
                  </a:cubicBezTo>
                  <a:cubicBezTo>
                    <a:pt x="1237" y="1013"/>
                    <a:pt x="1200" y="1125"/>
                    <a:pt x="1162" y="1200"/>
                  </a:cubicBezTo>
                  <a:cubicBezTo>
                    <a:pt x="1112" y="1287"/>
                    <a:pt x="1025" y="1325"/>
                    <a:pt x="975" y="1362"/>
                  </a:cubicBezTo>
                  <a:cubicBezTo>
                    <a:pt x="937" y="1375"/>
                    <a:pt x="900" y="1375"/>
                    <a:pt x="875" y="1387"/>
                  </a:cubicBezTo>
                  <a:cubicBezTo>
                    <a:pt x="850" y="1412"/>
                    <a:pt x="812" y="1412"/>
                    <a:pt x="800" y="1412"/>
                  </a:cubicBezTo>
                  <a:lnTo>
                    <a:pt x="662" y="1412"/>
                  </a:lnTo>
                  <a:cubicBezTo>
                    <a:pt x="612" y="1412"/>
                    <a:pt x="550" y="1412"/>
                    <a:pt x="475" y="1387"/>
                  </a:cubicBezTo>
                  <a:cubicBezTo>
                    <a:pt x="387" y="1375"/>
                    <a:pt x="300" y="1350"/>
                    <a:pt x="237" y="1300"/>
                  </a:cubicBezTo>
                  <a:cubicBezTo>
                    <a:pt x="175" y="1238"/>
                    <a:pt x="125" y="1163"/>
                    <a:pt x="125" y="1050"/>
                  </a:cubicBezTo>
                  <a:cubicBezTo>
                    <a:pt x="100" y="863"/>
                    <a:pt x="312" y="688"/>
                    <a:pt x="450" y="688"/>
                  </a:cubicBezTo>
                  <a:cubicBezTo>
                    <a:pt x="537" y="688"/>
                    <a:pt x="575" y="738"/>
                    <a:pt x="600" y="788"/>
                  </a:cubicBezTo>
                  <a:cubicBezTo>
                    <a:pt x="612" y="825"/>
                    <a:pt x="612" y="863"/>
                    <a:pt x="625" y="863"/>
                  </a:cubicBezTo>
                  <a:cubicBezTo>
                    <a:pt x="625" y="863"/>
                    <a:pt x="625" y="850"/>
                    <a:pt x="662" y="738"/>
                  </a:cubicBezTo>
                  <a:cubicBezTo>
                    <a:pt x="662" y="675"/>
                    <a:pt x="587" y="600"/>
                    <a:pt x="487" y="575"/>
                  </a:cubicBezTo>
                  <a:cubicBezTo>
                    <a:pt x="476" y="574"/>
                    <a:pt x="464" y="573"/>
                    <a:pt x="453" y="573"/>
                  </a:cubicBezTo>
                  <a:cubicBezTo>
                    <a:pt x="352" y="573"/>
                    <a:pt x="253" y="621"/>
                    <a:pt x="175" y="688"/>
                  </a:cubicBezTo>
                  <a:cubicBezTo>
                    <a:pt x="75" y="763"/>
                    <a:pt x="0" y="888"/>
                    <a:pt x="0" y="1038"/>
                  </a:cubicBezTo>
                  <a:cubicBezTo>
                    <a:pt x="0" y="1100"/>
                    <a:pt x="0" y="1175"/>
                    <a:pt x="25" y="1238"/>
                  </a:cubicBezTo>
                  <a:cubicBezTo>
                    <a:pt x="50" y="1300"/>
                    <a:pt x="88" y="1362"/>
                    <a:pt x="138" y="1412"/>
                  </a:cubicBezTo>
                  <a:cubicBezTo>
                    <a:pt x="237" y="1500"/>
                    <a:pt x="337" y="1537"/>
                    <a:pt x="437" y="1562"/>
                  </a:cubicBezTo>
                  <a:cubicBezTo>
                    <a:pt x="525" y="1575"/>
                    <a:pt x="612" y="1600"/>
                    <a:pt x="650" y="1600"/>
                  </a:cubicBezTo>
                  <a:lnTo>
                    <a:pt x="750" y="1600"/>
                  </a:lnTo>
                  <a:cubicBezTo>
                    <a:pt x="750" y="1600"/>
                    <a:pt x="775" y="1600"/>
                    <a:pt x="837" y="1575"/>
                  </a:cubicBezTo>
                  <a:cubicBezTo>
                    <a:pt x="862" y="1575"/>
                    <a:pt x="900" y="1575"/>
                    <a:pt x="937" y="1562"/>
                  </a:cubicBezTo>
                  <a:cubicBezTo>
                    <a:pt x="962" y="1550"/>
                    <a:pt x="1012" y="1537"/>
                    <a:pt x="1062" y="1512"/>
                  </a:cubicBezTo>
                  <a:cubicBezTo>
                    <a:pt x="1162" y="1475"/>
                    <a:pt x="1262" y="1412"/>
                    <a:pt x="1312" y="1287"/>
                  </a:cubicBezTo>
                  <a:cubicBezTo>
                    <a:pt x="1375" y="1175"/>
                    <a:pt x="1387" y="1050"/>
                    <a:pt x="1387" y="925"/>
                  </a:cubicBezTo>
                  <a:cubicBezTo>
                    <a:pt x="1375" y="675"/>
                    <a:pt x="1312" y="450"/>
                    <a:pt x="1262" y="288"/>
                  </a:cubicBezTo>
                  <a:cubicBezTo>
                    <a:pt x="1212" y="113"/>
                    <a:pt x="1187" y="1"/>
                    <a:pt x="1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5"/>
            <p:cNvSpPr/>
            <p:nvPr/>
          </p:nvSpPr>
          <p:spPr>
            <a:xfrm>
              <a:off x="6670001" y="2376316"/>
              <a:ext cx="123875" cy="96924"/>
            </a:xfrm>
            <a:custGeom>
              <a:avLst/>
              <a:gdLst/>
              <a:ahLst/>
              <a:cxnLst/>
              <a:rect l="l" t="t" r="r" b="b"/>
              <a:pathLst>
                <a:path w="1301" h="1018" extrusionOk="0">
                  <a:moveTo>
                    <a:pt x="263" y="1"/>
                  </a:moveTo>
                  <a:cubicBezTo>
                    <a:pt x="238" y="1"/>
                    <a:pt x="176" y="13"/>
                    <a:pt x="113" y="63"/>
                  </a:cubicBezTo>
                  <a:cubicBezTo>
                    <a:pt x="38" y="113"/>
                    <a:pt x="1" y="201"/>
                    <a:pt x="1" y="301"/>
                  </a:cubicBezTo>
                  <a:cubicBezTo>
                    <a:pt x="26" y="388"/>
                    <a:pt x="51" y="488"/>
                    <a:pt x="101" y="563"/>
                  </a:cubicBezTo>
                  <a:cubicBezTo>
                    <a:pt x="188" y="713"/>
                    <a:pt x="338" y="838"/>
                    <a:pt x="463" y="925"/>
                  </a:cubicBezTo>
                  <a:cubicBezTo>
                    <a:pt x="526" y="963"/>
                    <a:pt x="563" y="988"/>
                    <a:pt x="613" y="1000"/>
                  </a:cubicBezTo>
                  <a:cubicBezTo>
                    <a:pt x="651" y="1013"/>
                    <a:pt x="676" y="1013"/>
                    <a:pt x="676" y="1013"/>
                  </a:cubicBezTo>
                  <a:lnTo>
                    <a:pt x="751" y="1013"/>
                  </a:lnTo>
                  <a:cubicBezTo>
                    <a:pt x="765" y="1016"/>
                    <a:pt x="780" y="1018"/>
                    <a:pt x="795" y="1018"/>
                  </a:cubicBezTo>
                  <a:cubicBezTo>
                    <a:pt x="832" y="1018"/>
                    <a:pt x="872" y="1009"/>
                    <a:pt x="925" y="1000"/>
                  </a:cubicBezTo>
                  <a:cubicBezTo>
                    <a:pt x="988" y="988"/>
                    <a:pt x="1088" y="950"/>
                    <a:pt x="1163" y="888"/>
                  </a:cubicBezTo>
                  <a:cubicBezTo>
                    <a:pt x="1250" y="825"/>
                    <a:pt x="1300" y="688"/>
                    <a:pt x="1250" y="575"/>
                  </a:cubicBezTo>
                  <a:cubicBezTo>
                    <a:pt x="1213" y="463"/>
                    <a:pt x="1113" y="400"/>
                    <a:pt x="1025" y="375"/>
                  </a:cubicBezTo>
                  <a:cubicBezTo>
                    <a:pt x="999" y="372"/>
                    <a:pt x="973" y="371"/>
                    <a:pt x="948" y="371"/>
                  </a:cubicBezTo>
                  <a:cubicBezTo>
                    <a:pt x="880" y="371"/>
                    <a:pt x="821" y="382"/>
                    <a:pt x="776" y="400"/>
                  </a:cubicBezTo>
                  <a:cubicBezTo>
                    <a:pt x="701" y="450"/>
                    <a:pt x="676" y="488"/>
                    <a:pt x="651" y="513"/>
                  </a:cubicBezTo>
                  <a:cubicBezTo>
                    <a:pt x="613" y="525"/>
                    <a:pt x="613" y="563"/>
                    <a:pt x="613" y="563"/>
                  </a:cubicBezTo>
                  <a:cubicBezTo>
                    <a:pt x="614" y="564"/>
                    <a:pt x="616" y="565"/>
                    <a:pt x="618" y="565"/>
                  </a:cubicBezTo>
                  <a:cubicBezTo>
                    <a:pt x="637" y="565"/>
                    <a:pt x="699" y="511"/>
                    <a:pt x="813" y="488"/>
                  </a:cubicBezTo>
                  <a:cubicBezTo>
                    <a:pt x="847" y="474"/>
                    <a:pt x="882" y="464"/>
                    <a:pt x="916" y="464"/>
                  </a:cubicBezTo>
                  <a:cubicBezTo>
                    <a:pt x="944" y="464"/>
                    <a:pt x="972" y="471"/>
                    <a:pt x="1000" y="488"/>
                  </a:cubicBezTo>
                  <a:cubicBezTo>
                    <a:pt x="1063" y="513"/>
                    <a:pt x="1113" y="563"/>
                    <a:pt x="1125" y="625"/>
                  </a:cubicBezTo>
                  <a:cubicBezTo>
                    <a:pt x="1163" y="750"/>
                    <a:pt x="1000" y="813"/>
                    <a:pt x="888" y="825"/>
                  </a:cubicBezTo>
                  <a:cubicBezTo>
                    <a:pt x="855" y="825"/>
                    <a:pt x="821" y="831"/>
                    <a:pt x="792" y="831"/>
                  </a:cubicBezTo>
                  <a:cubicBezTo>
                    <a:pt x="777" y="831"/>
                    <a:pt x="763" y="829"/>
                    <a:pt x="751" y="825"/>
                  </a:cubicBezTo>
                  <a:lnTo>
                    <a:pt x="701" y="825"/>
                  </a:lnTo>
                  <a:cubicBezTo>
                    <a:pt x="701" y="825"/>
                    <a:pt x="688" y="813"/>
                    <a:pt x="663" y="813"/>
                  </a:cubicBezTo>
                  <a:cubicBezTo>
                    <a:pt x="626" y="813"/>
                    <a:pt x="576" y="800"/>
                    <a:pt x="538" y="763"/>
                  </a:cubicBezTo>
                  <a:cubicBezTo>
                    <a:pt x="438" y="713"/>
                    <a:pt x="301" y="613"/>
                    <a:pt x="201" y="488"/>
                  </a:cubicBezTo>
                  <a:cubicBezTo>
                    <a:pt x="113" y="363"/>
                    <a:pt x="76" y="188"/>
                    <a:pt x="163" y="113"/>
                  </a:cubicBezTo>
                  <a:cubicBezTo>
                    <a:pt x="201" y="63"/>
                    <a:pt x="251" y="51"/>
                    <a:pt x="288" y="26"/>
                  </a:cubicBezTo>
                  <a:cubicBezTo>
                    <a:pt x="313" y="13"/>
                    <a:pt x="326" y="1"/>
                    <a:pt x="3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5"/>
            <p:cNvSpPr/>
            <p:nvPr/>
          </p:nvSpPr>
          <p:spPr>
            <a:xfrm>
              <a:off x="7198239" y="2979480"/>
              <a:ext cx="119019" cy="174996"/>
            </a:xfrm>
            <a:custGeom>
              <a:avLst/>
              <a:gdLst/>
              <a:ahLst/>
              <a:cxnLst/>
              <a:rect l="l" t="t" r="r" b="b"/>
              <a:pathLst>
                <a:path w="1250" h="1838" extrusionOk="0">
                  <a:moveTo>
                    <a:pt x="1237" y="0"/>
                  </a:moveTo>
                  <a:cubicBezTo>
                    <a:pt x="1200" y="0"/>
                    <a:pt x="1113" y="438"/>
                    <a:pt x="1000" y="863"/>
                  </a:cubicBezTo>
                  <a:cubicBezTo>
                    <a:pt x="938" y="1063"/>
                    <a:pt x="863" y="1275"/>
                    <a:pt x="763" y="1400"/>
                  </a:cubicBezTo>
                  <a:cubicBezTo>
                    <a:pt x="738" y="1462"/>
                    <a:pt x="688" y="1500"/>
                    <a:pt x="663" y="1537"/>
                  </a:cubicBezTo>
                  <a:cubicBezTo>
                    <a:pt x="625" y="1550"/>
                    <a:pt x="613" y="1562"/>
                    <a:pt x="613" y="1562"/>
                  </a:cubicBezTo>
                  <a:cubicBezTo>
                    <a:pt x="613" y="1562"/>
                    <a:pt x="613" y="1587"/>
                    <a:pt x="600" y="1587"/>
                  </a:cubicBezTo>
                  <a:cubicBezTo>
                    <a:pt x="575" y="1587"/>
                    <a:pt x="563" y="1587"/>
                    <a:pt x="550" y="1600"/>
                  </a:cubicBezTo>
                  <a:cubicBezTo>
                    <a:pt x="538" y="1612"/>
                    <a:pt x="513" y="1612"/>
                    <a:pt x="488" y="1625"/>
                  </a:cubicBezTo>
                  <a:cubicBezTo>
                    <a:pt x="450" y="1650"/>
                    <a:pt x="425" y="1662"/>
                    <a:pt x="388" y="1662"/>
                  </a:cubicBezTo>
                  <a:cubicBezTo>
                    <a:pt x="374" y="1665"/>
                    <a:pt x="360" y="1667"/>
                    <a:pt x="346" y="1667"/>
                  </a:cubicBezTo>
                  <a:cubicBezTo>
                    <a:pt x="299" y="1667"/>
                    <a:pt x="254" y="1648"/>
                    <a:pt x="225" y="1600"/>
                  </a:cubicBezTo>
                  <a:cubicBezTo>
                    <a:pt x="175" y="1537"/>
                    <a:pt x="138" y="1425"/>
                    <a:pt x="125" y="1337"/>
                  </a:cubicBezTo>
                  <a:cubicBezTo>
                    <a:pt x="113" y="1125"/>
                    <a:pt x="138" y="913"/>
                    <a:pt x="188" y="750"/>
                  </a:cubicBezTo>
                  <a:cubicBezTo>
                    <a:pt x="238" y="613"/>
                    <a:pt x="300" y="525"/>
                    <a:pt x="288" y="500"/>
                  </a:cubicBezTo>
                  <a:lnTo>
                    <a:pt x="288" y="500"/>
                  </a:lnTo>
                  <a:cubicBezTo>
                    <a:pt x="288" y="500"/>
                    <a:pt x="188" y="588"/>
                    <a:pt x="125" y="738"/>
                  </a:cubicBezTo>
                  <a:cubicBezTo>
                    <a:pt x="50" y="900"/>
                    <a:pt x="1" y="1113"/>
                    <a:pt x="1" y="1350"/>
                  </a:cubicBezTo>
                  <a:cubicBezTo>
                    <a:pt x="1" y="1462"/>
                    <a:pt x="13" y="1587"/>
                    <a:pt x="100" y="1687"/>
                  </a:cubicBezTo>
                  <a:cubicBezTo>
                    <a:pt x="113" y="1725"/>
                    <a:pt x="125" y="1750"/>
                    <a:pt x="150" y="1775"/>
                  </a:cubicBezTo>
                  <a:cubicBezTo>
                    <a:pt x="175" y="1787"/>
                    <a:pt x="200" y="1800"/>
                    <a:pt x="238" y="1812"/>
                  </a:cubicBezTo>
                  <a:cubicBezTo>
                    <a:pt x="263" y="1812"/>
                    <a:pt x="300" y="1837"/>
                    <a:pt x="325" y="1837"/>
                  </a:cubicBezTo>
                  <a:lnTo>
                    <a:pt x="413" y="1837"/>
                  </a:lnTo>
                  <a:cubicBezTo>
                    <a:pt x="450" y="1837"/>
                    <a:pt x="500" y="1812"/>
                    <a:pt x="538" y="1800"/>
                  </a:cubicBezTo>
                  <a:cubicBezTo>
                    <a:pt x="563" y="1800"/>
                    <a:pt x="600" y="1787"/>
                    <a:pt x="625" y="1775"/>
                  </a:cubicBezTo>
                  <a:cubicBezTo>
                    <a:pt x="663" y="1750"/>
                    <a:pt x="675" y="1737"/>
                    <a:pt x="688" y="1737"/>
                  </a:cubicBezTo>
                  <a:lnTo>
                    <a:pt x="700" y="1725"/>
                  </a:lnTo>
                  <a:cubicBezTo>
                    <a:pt x="700" y="1725"/>
                    <a:pt x="725" y="1687"/>
                    <a:pt x="763" y="1662"/>
                  </a:cubicBezTo>
                  <a:cubicBezTo>
                    <a:pt x="800" y="1625"/>
                    <a:pt x="850" y="1562"/>
                    <a:pt x="888" y="1487"/>
                  </a:cubicBezTo>
                  <a:cubicBezTo>
                    <a:pt x="988" y="1337"/>
                    <a:pt x="1063" y="1113"/>
                    <a:pt x="1113" y="900"/>
                  </a:cubicBezTo>
                  <a:cubicBezTo>
                    <a:pt x="1225" y="438"/>
                    <a:pt x="1250" y="0"/>
                    <a:pt x="12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5"/>
            <p:cNvSpPr/>
            <p:nvPr/>
          </p:nvSpPr>
          <p:spPr>
            <a:xfrm>
              <a:off x="6349992" y="2980622"/>
              <a:ext cx="85789" cy="96638"/>
            </a:xfrm>
            <a:custGeom>
              <a:avLst/>
              <a:gdLst/>
              <a:ahLst/>
              <a:cxnLst/>
              <a:rect l="l" t="t" r="r" b="b"/>
              <a:pathLst>
                <a:path w="901" h="1015" extrusionOk="0">
                  <a:moveTo>
                    <a:pt x="213" y="1"/>
                  </a:moveTo>
                  <a:cubicBezTo>
                    <a:pt x="213" y="1"/>
                    <a:pt x="138" y="26"/>
                    <a:pt x="76" y="126"/>
                  </a:cubicBezTo>
                  <a:cubicBezTo>
                    <a:pt x="1" y="238"/>
                    <a:pt x="1" y="413"/>
                    <a:pt x="51" y="551"/>
                  </a:cubicBezTo>
                  <a:cubicBezTo>
                    <a:pt x="101" y="713"/>
                    <a:pt x="201" y="838"/>
                    <a:pt x="301" y="913"/>
                  </a:cubicBezTo>
                  <a:cubicBezTo>
                    <a:pt x="413" y="988"/>
                    <a:pt x="513" y="1013"/>
                    <a:pt x="513" y="1013"/>
                  </a:cubicBezTo>
                  <a:cubicBezTo>
                    <a:pt x="513" y="1013"/>
                    <a:pt x="521" y="1014"/>
                    <a:pt x="538" y="1014"/>
                  </a:cubicBezTo>
                  <a:cubicBezTo>
                    <a:pt x="570" y="1014"/>
                    <a:pt x="634" y="1009"/>
                    <a:pt x="725" y="976"/>
                  </a:cubicBezTo>
                  <a:cubicBezTo>
                    <a:pt x="800" y="951"/>
                    <a:pt x="888" y="863"/>
                    <a:pt x="888" y="776"/>
                  </a:cubicBezTo>
                  <a:cubicBezTo>
                    <a:pt x="900" y="676"/>
                    <a:pt x="863" y="601"/>
                    <a:pt x="838" y="526"/>
                  </a:cubicBezTo>
                  <a:cubicBezTo>
                    <a:pt x="800" y="438"/>
                    <a:pt x="738" y="388"/>
                    <a:pt x="675" y="338"/>
                  </a:cubicBezTo>
                  <a:cubicBezTo>
                    <a:pt x="650" y="326"/>
                    <a:pt x="613" y="301"/>
                    <a:pt x="575" y="301"/>
                  </a:cubicBezTo>
                  <a:cubicBezTo>
                    <a:pt x="526" y="301"/>
                    <a:pt x="488" y="313"/>
                    <a:pt x="463" y="338"/>
                  </a:cubicBezTo>
                  <a:cubicBezTo>
                    <a:pt x="363" y="426"/>
                    <a:pt x="388" y="513"/>
                    <a:pt x="388" y="513"/>
                  </a:cubicBezTo>
                  <a:cubicBezTo>
                    <a:pt x="389" y="514"/>
                    <a:pt x="390" y="515"/>
                    <a:pt x="391" y="515"/>
                  </a:cubicBezTo>
                  <a:cubicBezTo>
                    <a:pt x="405" y="515"/>
                    <a:pt x="430" y="448"/>
                    <a:pt x="488" y="413"/>
                  </a:cubicBezTo>
                  <a:cubicBezTo>
                    <a:pt x="499" y="405"/>
                    <a:pt x="510" y="401"/>
                    <a:pt x="523" y="401"/>
                  </a:cubicBezTo>
                  <a:cubicBezTo>
                    <a:pt x="586" y="401"/>
                    <a:pt x="667" y="495"/>
                    <a:pt x="688" y="588"/>
                  </a:cubicBezTo>
                  <a:cubicBezTo>
                    <a:pt x="713" y="638"/>
                    <a:pt x="725" y="701"/>
                    <a:pt x="713" y="738"/>
                  </a:cubicBezTo>
                  <a:cubicBezTo>
                    <a:pt x="700" y="776"/>
                    <a:pt x="675" y="788"/>
                    <a:pt x="650" y="801"/>
                  </a:cubicBezTo>
                  <a:cubicBezTo>
                    <a:pt x="630" y="809"/>
                    <a:pt x="609" y="812"/>
                    <a:pt x="590" y="812"/>
                  </a:cubicBezTo>
                  <a:cubicBezTo>
                    <a:pt x="553" y="812"/>
                    <a:pt x="526" y="801"/>
                    <a:pt x="526" y="801"/>
                  </a:cubicBezTo>
                  <a:cubicBezTo>
                    <a:pt x="526" y="801"/>
                    <a:pt x="476" y="801"/>
                    <a:pt x="401" y="751"/>
                  </a:cubicBezTo>
                  <a:cubicBezTo>
                    <a:pt x="313" y="726"/>
                    <a:pt x="226" y="613"/>
                    <a:pt x="176" y="501"/>
                  </a:cubicBezTo>
                  <a:cubicBezTo>
                    <a:pt x="113" y="376"/>
                    <a:pt x="101" y="251"/>
                    <a:pt x="138" y="163"/>
                  </a:cubicBezTo>
                  <a:cubicBezTo>
                    <a:pt x="163" y="63"/>
                    <a:pt x="226" y="26"/>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5"/>
            <p:cNvSpPr/>
            <p:nvPr/>
          </p:nvSpPr>
          <p:spPr>
            <a:xfrm>
              <a:off x="6420163" y="3066027"/>
              <a:ext cx="45322" cy="66647"/>
            </a:xfrm>
            <a:custGeom>
              <a:avLst/>
              <a:gdLst/>
              <a:ahLst/>
              <a:cxnLst/>
              <a:rect l="l" t="t" r="r" b="b"/>
              <a:pathLst>
                <a:path w="476" h="700" extrusionOk="0">
                  <a:moveTo>
                    <a:pt x="57" y="0"/>
                  </a:moveTo>
                  <a:cubicBezTo>
                    <a:pt x="47" y="0"/>
                    <a:pt x="36" y="25"/>
                    <a:pt x="26" y="66"/>
                  </a:cubicBezTo>
                  <a:cubicBezTo>
                    <a:pt x="26" y="116"/>
                    <a:pt x="1" y="179"/>
                    <a:pt x="26" y="241"/>
                  </a:cubicBezTo>
                  <a:cubicBezTo>
                    <a:pt x="38" y="366"/>
                    <a:pt x="88" y="466"/>
                    <a:pt x="88" y="466"/>
                  </a:cubicBezTo>
                  <a:cubicBezTo>
                    <a:pt x="88" y="466"/>
                    <a:pt x="101" y="503"/>
                    <a:pt x="126" y="528"/>
                  </a:cubicBezTo>
                  <a:cubicBezTo>
                    <a:pt x="176" y="578"/>
                    <a:pt x="188" y="616"/>
                    <a:pt x="288" y="678"/>
                  </a:cubicBezTo>
                  <a:cubicBezTo>
                    <a:pt x="303" y="693"/>
                    <a:pt x="326" y="699"/>
                    <a:pt x="350" y="699"/>
                  </a:cubicBezTo>
                  <a:cubicBezTo>
                    <a:pt x="368" y="699"/>
                    <a:pt x="385" y="696"/>
                    <a:pt x="401" y="691"/>
                  </a:cubicBezTo>
                  <a:cubicBezTo>
                    <a:pt x="426" y="678"/>
                    <a:pt x="463" y="641"/>
                    <a:pt x="463" y="616"/>
                  </a:cubicBezTo>
                  <a:cubicBezTo>
                    <a:pt x="476" y="553"/>
                    <a:pt x="463" y="516"/>
                    <a:pt x="438" y="516"/>
                  </a:cubicBezTo>
                  <a:cubicBezTo>
                    <a:pt x="426" y="516"/>
                    <a:pt x="413" y="553"/>
                    <a:pt x="401" y="566"/>
                  </a:cubicBezTo>
                  <a:cubicBezTo>
                    <a:pt x="401" y="578"/>
                    <a:pt x="376" y="578"/>
                    <a:pt x="363" y="578"/>
                  </a:cubicBezTo>
                  <a:cubicBezTo>
                    <a:pt x="351" y="566"/>
                    <a:pt x="338" y="566"/>
                    <a:pt x="338" y="553"/>
                  </a:cubicBezTo>
                  <a:lnTo>
                    <a:pt x="288" y="453"/>
                  </a:lnTo>
                  <a:lnTo>
                    <a:pt x="251" y="391"/>
                  </a:lnTo>
                  <a:cubicBezTo>
                    <a:pt x="251" y="391"/>
                    <a:pt x="188" y="303"/>
                    <a:pt x="151" y="204"/>
                  </a:cubicBezTo>
                  <a:cubicBezTo>
                    <a:pt x="101" y="116"/>
                    <a:pt x="88" y="16"/>
                    <a:pt x="63" y="4"/>
                  </a:cubicBezTo>
                  <a:cubicBezTo>
                    <a:pt x="61" y="1"/>
                    <a:pt x="59" y="0"/>
                    <a:pt x="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5"/>
            <p:cNvSpPr/>
            <p:nvPr/>
          </p:nvSpPr>
          <p:spPr>
            <a:xfrm>
              <a:off x="6533180" y="2408688"/>
              <a:ext cx="101214" cy="67409"/>
            </a:xfrm>
            <a:custGeom>
              <a:avLst/>
              <a:gdLst/>
              <a:ahLst/>
              <a:cxnLst/>
              <a:rect l="l" t="t" r="r" b="b"/>
              <a:pathLst>
                <a:path w="1063" h="708" extrusionOk="0">
                  <a:moveTo>
                    <a:pt x="796" y="1"/>
                  </a:moveTo>
                  <a:cubicBezTo>
                    <a:pt x="688" y="1"/>
                    <a:pt x="550" y="39"/>
                    <a:pt x="413" y="110"/>
                  </a:cubicBezTo>
                  <a:cubicBezTo>
                    <a:pt x="163" y="248"/>
                    <a:pt x="1" y="473"/>
                    <a:pt x="63" y="610"/>
                  </a:cubicBezTo>
                  <a:cubicBezTo>
                    <a:pt x="105" y="676"/>
                    <a:pt x="184" y="707"/>
                    <a:pt x="283" y="707"/>
                  </a:cubicBezTo>
                  <a:cubicBezTo>
                    <a:pt x="392" y="707"/>
                    <a:pt x="526" y="670"/>
                    <a:pt x="663" y="598"/>
                  </a:cubicBezTo>
                  <a:cubicBezTo>
                    <a:pt x="913" y="460"/>
                    <a:pt x="1063" y="235"/>
                    <a:pt x="1001" y="98"/>
                  </a:cubicBezTo>
                  <a:cubicBezTo>
                    <a:pt x="971" y="32"/>
                    <a:pt x="895" y="1"/>
                    <a:pt x="7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5"/>
            <p:cNvSpPr/>
            <p:nvPr/>
          </p:nvSpPr>
          <p:spPr>
            <a:xfrm>
              <a:off x="6467770" y="2480097"/>
              <a:ext cx="53606" cy="59506"/>
            </a:xfrm>
            <a:custGeom>
              <a:avLst/>
              <a:gdLst/>
              <a:ahLst/>
              <a:cxnLst/>
              <a:rect l="l" t="t" r="r" b="b"/>
              <a:pathLst>
                <a:path w="563" h="625" extrusionOk="0">
                  <a:moveTo>
                    <a:pt x="437" y="1"/>
                  </a:moveTo>
                  <a:cubicBezTo>
                    <a:pt x="360" y="1"/>
                    <a:pt x="258" y="71"/>
                    <a:pt x="163" y="185"/>
                  </a:cubicBezTo>
                  <a:cubicBezTo>
                    <a:pt x="38" y="348"/>
                    <a:pt x="1" y="535"/>
                    <a:pt x="63" y="597"/>
                  </a:cubicBezTo>
                  <a:cubicBezTo>
                    <a:pt x="85" y="616"/>
                    <a:pt x="109" y="625"/>
                    <a:pt x="136" y="625"/>
                  </a:cubicBezTo>
                  <a:cubicBezTo>
                    <a:pt x="218" y="625"/>
                    <a:pt x="319" y="545"/>
                    <a:pt x="413" y="423"/>
                  </a:cubicBezTo>
                  <a:cubicBezTo>
                    <a:pt x="538" y="273"/>
                    <a:pt x="563" y="85"/>
                    <a:pt x="501" y="23"/>
                  </a:cubicBezTo>
                  <a:cubicBezTo>
                    <a:pt x="482" y="8"/>
                    <a:pt x="461" y="1"/>
                    <a:pt x="4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5"/>
            <p:cNvSpPr/>
            <p:nvPr/>
          </p:nvSpPr>
          <p:spPr>
            <a:xfrm>
              <a:off x="7006672" y="2690037"/>
              <a:ext cx="61985" cy="72931"/>
            </a:xfrm>
            <a:custGeom>
              <a:avLst/>
              <a:gdLst/>
              <a:ahLst/>
              <a:cxnLst/>
              <a:rect l="l" t="t" r="r" b="b"/>
              <a:pathLst>
                <a:path w="651" h="766" extrusionOk="0">
                  <a:moveTo>
                    <a:pt x="173" y="1"/>
                  </a:moveTo>
                  <a:cubicBezTo>
                    <a:pt x="151" y="1"/>
                    <a:pt x="131" y="6"/>
                    <a:pt x="113" y="17"/>
                  </a:cubicBezTo>
                  <a:cubicBezTo>
                    <a:pt x="1" y="79"/>
                    <a:pt x="13" y="279"/>
                    <a:pt x="138" y="479"/>
                  </a:cubicBezTo>
                  <a:cubicBezTo>
                    <a:pt x="233" y="658"/>
                    <a:pt x="381" y="766"/>
                    <a:pt x="492" y="766"/>
                  </a:cubicBezTo>
                  <a:cubicBezTo>
                    <a:pt x="513" y="766"/>
                    <a:pt x="533" y="762"/>
                    <a:pt x="551" y="754"/>
                  </a:cubicBezTo>
                  <a:cubicBezTo>
                    <a:pt x="651" y="704"/>
                    <a:pt x="638" y="479"/>
                    <a:pt x="513" y="279"/>
                  </a:cubicBezTo>
                  <a:cubicBezTo>
                    <a:pt x="420" y="114"/>
                    <a:pt x="277" y="1"/>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5"/>
            <p:cNvSpPr/>
            <p:nvPr/>
          </p:nvSpPr>
          <p:spPr>
            <a:xfrm>
              <a:off x="7066180" y="2779060"/>
              <a:ext cx="54844" cy="37227"/>
            </a:xfrm>
            <a:custGeom>
              <a:avLst/>
              <a:gdLst/>
              <a:ahLst/>
              <a:cxnLst/>
              <a:rect l="l" t="t" r="r" b="b"/>
              <a:pathLst>
                <a:path w="576" h="391" extrusionOk="0">
                  <a:moveTo>
                    <a:pt x="126" y="0"/>
                  </a:moveTo>
                  <a:cubicBezTo>
                    <a:pt x="91" y="0"/>
                    <a:pt x="63" y="10"/>
                    <a:pt x="51" y="31"/>
                  </a:cubicBezTo>
                  <a:cubicBezTo>
                    <a:pt x="1" y="81"/>
                    <a:pt x="63" y="206"/>
                    <a:pt x="201" y="294"/>
                  </a:cubicBezTo>
                  <a:cubicBezTo>
                    <a:pt x="280" y="357"/>
                    <a:pt x="374" y="390"/>
                    <a:pt x="442" y="390"/>
                  </a:cubicBezTo>
                  <a:cubicBezTo>
                    <a:pt x="481" y="390"/>
                    <a:pt x="512" y="379"/>
                    <a:pt x="525" y="356"/>
                  </a:cubicBezTo>
                  <a:cubicBezTo>
                    <a:pt x="575" y="319"/>
                    <a:pt x="513" y="194"/>
                    <a:pt x="375" y="94"/>
                  </a:cubicBezTo>
                  <a:cubicBezTo>
                    <a:pt x="293" y="36"/>
                    <a:pt x="195" y="0"/>
                    <a:pt x="1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5"/>
            <p:cNvSpPr/>
            <p:nvPr/>
          </p:nvSpPr>
          <p:spPr>
            <a:xfrm>
              <a:off x="6358370" y="3644531"/>
              <a:ext cx="415233" cy="312955"/>
            </a:xfrm>
            <a:custGeom>
              <a:avLst/>
              <a:gdLst/>
              <a:ahLst/>
              <a:cxnLst/>
              <a:rect l="l" t="t" r="r" b="b"/>
              <a:pathLst>
                <a:path w="4361" h="3287" extrusionOk="0">
                  <a:moveTo>
                    <a:pt x="3061" y="862"/>
                  </a:moveTo>
                  <a:cubicBezTo>
                    <a:pt x="2749" y="600"/>
                    <a:pt x="2449" y="312"/>
                    <a:pt x="2187" y="0"/>
                  </a:cubicBezTo>
                  <a:cubicBezTo>
                    <a:pt x="1899" y="362"/>
                    <a:pt x="1737" y="625"/>
                    <a:pt x="1737" y="625"/>
                  </a:cubicBezTo>
                  <a:cubicBezTo>
                    <a:pt x="1737" y="625"/>
                    <a:pt x="0" y="1225"/>
                    <a:pt x="400" y="2324"/>
                  </a:cubicBezTo>
                  <a:cubicBezTo>
                    <a:pt x="750" y="3286"/>
                    <a:pt x="3311" y="2474"/>
                    <a:pt x="4361" y="1812"/>
                  </a:cubicBezTo>
                  <a:cubicBezTo>
                    <a:pt x="3886" y="1562"/>
                    <a:pt x="3449" y="1200"/>
                    <a:pt x="3061" y="862"/>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5"/>
            <p:cNvSpPr/>
            <p:nvPr/>
          </p:nvSpPr>
          <p:spPr>
            <a:xfrm>
              <a:off x="6358370" y="3644531"/>
              <a:ext cx="415233" cy="312955"/>
            </a:xfrm>
            <a:custGeom>
              <a:avLst/>
              <a:gdLst/>
              <a:ahLst/>
              <a:cxnLst/>
              <a:rect l="l" t="t" r="r" b="b"/>
              <a:pathLst>
                <a:path w="4361" h="3287" extrusionOk="0">
                  <a:moveTo>
                    <a:pt x="3061" y="862"/>
                  </a:moveTo>
                  <a:cubicBezTo>
                    <a:pt x="2749" y="600"/>
                    <a:pt x="2449" y="312"/>
                    <a:pt x="2187" y="0"/>
                  </a:cubicBezTo>
                  <a:cubicBezTo>
                    <a:pt x="1899" y="362"/>
                    <a:pt x="1737" y="625"/>
                    <a:pt x="1737" y="625"/>
                  </a:cubicBezTo>
                  <a:cubicBezTo>
                    <a:pt x="1737" y="625"/>
                    <a:pt x="0" y="1225"/>
                    <a:pt x="400" y="2324"/>
                  </a:cubicBezTo>
                  <a:cubicBezTo>
                    <a:pt x="750" y="3286"/>
                    <a:pt x="3311" y="2474"/>
                    <a:pt x="4361" y="1812"/>
                  </a:cubicBezTo>
                  <a:cubicBezTo>
                    <a:pt x="3886" y="1562"/>
                    <a:pt x="3449" y="1200"/>
                    <a:pt x="3061" y="862"/>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5"/>
            <p:cNvSpPr/>
            <p:nvPr/>
          </p:nvSpPr>
          <p:spPr>
            <a:xfrm>
              <a:off x="6265538" y="3318527"/>
              <a:ext cx="411710" cy="605631"/>
            </a:xfrm>
            <a:custGeom>
              <a:avLst/>
              <a:gdLst/>
              <a:ahLst/>
              <a:cxnLst/>
              <a:rect l="l" t="t" r="r" b="b"/>
              <a:pathLst>
                <a:path w="4324" h="6361" extrusionOk="0">
                  <a:moveTo>
                    <a:pt x="2987" y="1475"/>
                  </a:moveTo>
                  <a:cubicBezTo>
                    <a:pt x="2987" y="1475"/>
                    <a:pt x="1800" y="1287"/>
                    <a:pt x="1550" y="788"/>
                  </a:cubicBezTo>
                  <a:cubicBezTo>
                    <a:pt x="1300" y="288"/>
                    <a:pt x="1313" y="1"/>
                    <a:pt x="1600" y="38"/>
                  </a:cubicBezTo>
                  <a:cubicBezTo>
                    <a:pt x="1850" y="63"/>
                    <a:pt x="2112" y="225"/>
                    <a:pt x="2337" y="363"/>
                  </a:cubicBezTo>
                  <a:cubicBezTo>
                    <a:pt x="2300" y="313"/>
                    <a:pt x="2250" y="238"/>
                    <a:pt x="2237" y="175"/>
                  </a:cubicBezTo>
                  <a:cubicBezTo>
                    <a:pt x="2225" y="125"/>
                    <a:pt x="2487" y="113"/>
                    <a:pt x="2525" y="125"/>
                  </a:cubicBezTo>
                  <a:cubicBezTo>
                    <a:pt x="2625" y="163"/>
                    <a:pt x="2724" y="250"/>
                    <a:pt x="2812" y="300"/>
                  </a:cubicBezTo>
                  <a:cubicBezTo>
                    <a:pt x="3062" y="425"/>
                    <a:pt x="3349" y="500"/>
                    <a:pt x="3599" y="625"/>
                  </a:cubicBezTo>
                  <a:cubicBezTo>
                    <a:pt x="3936" y="800"/>
                    <a:pt x="3974" y="925"/>
                    <a:pt x="4061" y="1150"/>
                  </a:cubicBezTo>
                  <a:cubicBezTo>
                    <a:pt x="4324" y="1750"/>
                    <a:pt x="3986" y="5848"/>
                    <a:pt x="2637" y="6098"/>
                  </a:cubicBezTo>
                  <a:cubicBezTo>
                    <a:pt x="1288" y="6360"/>
                    <a:pt x="1" y="5036"/>
                    <a:pt x="2987" y="1475"/>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5"/>
            <p:cNvSpPr/>
            <p:nvPr/>
          </p:nvSpPr>
          <p:spPr>
            <a:xfrm>
              <a:off x="6401216" y="3811055"/>
              <a:ext cx="89312" cy="71027"/>
            </a:xfrm>
            <a:custGeom>
              <a:avLst/>
              <a:gdLst/>
              <a:ahLst/>
              <a:cxnLst/>
              <a:rect l="l" t="t" r="r" b="b"/>
              <a:pathLst>
                <a:path w="938" h="746" extrusionOk="0">
                  <a:moveTo>
                    <a:pt x="487" y="0"/>
                  </a:moveTo>
                  <a:cubicBezTo>
                    <a:pt x="450" y="0"/>
                    <a:pt x="387" y="0"/>
                    <a:pt x="350" y="38"/>
                  </a:cubicBezTo>
                  <a:cubicBezTo>
                    <a:pt x="312" y="63"/>
                    <a:pt x="287" y="113"/>
                    <a:pt x="287" y="163"/>
                  </a:cubicBezTo>
                  <a:cubicBezTo>
                    <a:pt x="287" y="200"/>
                    <a:pt x="300" y="250"/>
                    <a:pt x="325" y="288"/>
                  </a:cubicBezTo>
                  <a:cubicBezTo>
                    <a:pt x="375" y="363"/>
                    <a:pt x="450" y="388"/>
                    <a:pt x="512" y="413"/>
                  </a:cubicBezTo>
                  <a:cubicBezTo>
                    <a:pt x="544" y="419"/>
                    <a:pt x="575" y="422"/>
                    <a:pt x="603" y="422"/>
                  </a:cubicBezTo>
                  <a:cubicBezTo>
                    <a:pt x="631" y="422"/>
                    <a:pt x="656" y="419"/>
                    <a:pt x="675" y="413"/>
                  </a:cubicBezTo>
                  <a:cubicBezTo>
                    <a:pt x="700" y="388"/>
                    <a:pt x="725" y="375"/>
                    <a:pt x="725" y="375"/>
                  </a:cubicBezTo>
                  <a:lnTo>
                    <a:pt x="725" y="375"/>
                  </a:lnTo>
                  <a:cubicBezTo>
                    <a:pt x="725" y="375"/>
                    <a:pt x="709" y="382"/>
                    <a:pt x="679" y="382"/>
                  </a:cubicBezTo>
                  <a:cubicBezTo>
                    <a:pt x="641" y="382"/>
                    <a:pt x="578" y="370"/>
                    <a:pt x="500" y="313"/>
                  </a:cubicBezTo>
                  <a:cubicBezTo>
                    <a:pt x="450" y="300"/>
                    <a:pt x="387" y="263"/>
                    <a:pt x="350" y="200"/>
                  </a:cubicBezTo>
                  <a:cubicBezTo>
                    <a:pt x="300" y="163"/>
                    <a:pt x="300" y="75"/>
                    <a:pt x="362" y="38"/>
                  </a:cubicBezTo>
                  <a:cubicBezTo>
                    <a:pt x="375" y="28"/>
                    <a:pt x="390" y="24"/>
                    <a:pt x="405" y="24"/>
                  </a:cubicBezTo>
                  <a:cubicBezTo>
                    <a:pt x="450" y="24"/>
                    <a:pt x="503" y="57"/>
                    <a:pt x="550" y="75"/>
                  </a:cubicBezTo>
                  <a:cubicBezTo>
                    <a:pt x="612" y="113"/>
                    <a:pt x="662" y="163"/>
                    <a:pt x="700" y="200"/>
                  </a:cubicBezTo>
                  <a:cubicBezTo>
                    <a:pt x="750" y="250"/>
                    <a:pt x="787" y="288"/>
                    <a:pt x="800" y="313"/>
                  </a:cubicBezTo>
                  <a:cubicBezTo>
                    <a:pt x="812" y="350"/>
                    <a:pt x="812" y="363"/>
                    <a:pt x="812" y="363"/>
                  </a:cubicBezTo>
                  <a:cubicBezTo>
                    <a:pt x="812" y="363"/>
                    <a:pt x="825" y="375"/>
                    <a:pt x="825" y="413"/>
                  </a:cubicBezTo>
                  <a:cubicBezTo>
                    <a:pt x="825" y="438"/>
                    <a:pt x="825" y="488"/>
                    <a:pt x="812" y="538"/>
                  </a:cubicBezTo>
                  <a:cubicBezTo>
                    <a:pt x="793" y="605"/>
                    <a:pt x="685" y="650"/>
                    <a:pt x="562" y="650"/>
                  </a:cubicBezTo>
                  <a:cubicBezTo>
                    <a:pt x="525" y="650"/>
                    <a:pt x="487" y="646"/>
                    <a:pt x="450" y="638"/>
                  </a:cubicBezTo>
                  <a:cubicBezTo>
                    <a:pt x="387" y="625"/>
                    <a:pt x="312" y="575"/>
                    <a:pt x="262" y="538"/>
                  </a:cubicBezTo>
                  <a:cubicBezTo>
                    <a:pt x="200" y="488"/>
                    <a:pt x="162" y="425"/>
                    <a:pt x="125" y="375"/>
                  </a:cubicBezTo>
                  <a:cubicBezTo>
                    <a:pt x="63" y="275"/>
                    <a:pt x="0" y="225"/>
                    <a:pt x="0" y="225"/>
                  </a:cubicBezTo>
                  <a:lnTo>
                    <a:pt x="0" y="225"/>
                  </a:lnTo>
                  <a:cubicBezTo>
                    <a:pt x="0" y="238"/>
                    <a:pt x="50" y="300"/>
                    <a:pt x="112" y="413"/>
                  </a:cubicBezTo>
                  <a:cubicBezTo>
                    <a:pt x="137" y="450"/>
                    <a:pt x="175" y="513"/>
                    <a:pt x="237" y="575"/>
                  </a:cubicBezTo>
                  <a:cubicBezTo>
                    <a:pt x="300" y="638"/>
                    <a:pt x="362" y="688"/>
                    <a:pt x="450" y="725"/>
                  </a:cubicBezTo>
                  <a:cubicBezTo>
                    <a:pt x="508" y="740"/>
                    <a:pt x="563" y="746"/>
                    <a:pt x="615" y="746"/>
                  </a:cubicBezTo>
                  <a:cubicBezTo>
                    <a:pt x="652" y="746"/>
                    <a:pt x="688" y="743"/>
                    <a:pt x="725" y="738"/>
                  </a:cubicBezTo>
                  <a:cubicBezTo>
                    <a:pt x="800" y="725"/>
                    <a:pt x="875" y="663"/>
                    <a:pt x="912" y="600"/>
                  </a:cubicBezTo>
                  <a:cubicBezTo>
                    <a:pt x="937" y="538"/>
                    <a:pt x="937" y="475"/>
                    <a:pt x="937" y="425"/>
                  </a:cubicBezTo>
                  <a:cubicBezTo>
                    <a:pt x="937" y="388"/>
                    <a:pt x="925" y="363"/>
                    <a:pt x="925" y="363"/>
                  </a:cubicBezTo>
                  <a:cubicBezTo>
                    <a:pt x="925" y="363"/>
                    <a:pt x="875" y="288"/>
                    <a:pt x="787" y="188"/>
                  </a:cubicBezTo>
                  <a:cubicBezTo>
                    <a:pt x="737" y="138"/>
                    <a:pt x="687" y="100"/>
                    <a:pt x="612" y="50"/>
                  </a:cubicBezTo>
                  <a:cubicBezTo>
                    <a:pt x="562" y="38"/>
                    <a:pt x="537" y="13"/>
                    <a:pt x="487"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5"/>
            <p:cNvSpPr/>
            <p:nvPr/>
          </p:nvSpPr>
          <p:spPr>
            <a:xfrm>
              <a:off x="6476148" y="3333951"/>
              <a:ext cx="54749" cy="49128"/>
            </a:xfrm>
            <a:custGeom>
              <a:avLst/>
              <a:gdLst/>
              <a:ahLst/>
              <a:cxnLst/>
              <a:rect l="l" t="t" r="r" b="b"/>
              <a:pathLst>
                <a:path w="575" h="516" extrusionOk="0">
                  <a:moveTo>
                    <a:pt x="13" y="1"/>
                  </a:moveTo>
                  <a:cubicBezTo>
                    <a:pt x="0" y="1"/>
                    <a:pt x="0" y="113"/>
                    <a:pt x="63" y="201"/>
                  </a:cubicBezTo>
                  <a:cubicBezTo>
                    <a:pt x="125" y="301"/>
                    <a:pt x="200" y="363"/>
                    <a:pt x="200" y="363"/>
                  </a:cubicBezTo>
                  <a:cubicBezTo>
                    <a:pt x="200" y="363"/>
                    <a:pt x="275" y="401"/>
                    <a:pt x="375" y="451"/>
                  </a:cubicBezTo>
                  <a:cubicBezTo>
                    <a:pt x="451" y="483"/>
                    <a:pt x="536" y="516"/>
                    <a:pt x="557" y="516"/>
                  </a:cubicBezTo>
                  <a:cubicBezTo>
                    <a:pt x="561" y="516"/>
                    <a:pt x="562" y="515"/>
                    <a:pt x="562" y="513"/>
                  </a:cubicBezTo>
                  <a:cubicBezTo>
                    <a:pt x="575" y="513"/>
                    <a:pt x="475" y="451"/>
                    <a:pt x="413" y="388"/>
                  </a:cubicBezTo>
                  <a:cubicBezTo>
                    <a:pt x="338" y="338"/>
                    <a:pt x="263" y="276"/>
                    <a:pt x="263" y="276"/>
                  </a:cubicBezTo>
                  <a:cubicBezTo>
                    <a:pt x="263" y="276"/>
                    <a:pt x="188" y="213"/>
                    <a:pt x="125" y="151"/>
                  </a:cubicBezTo>
                  <a:cubicBezTo>
                    <a:pt x="63" y="88"/>
                    <a:pt x="25" y="1"/>
                    <a:pt x="13"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5"/>
            <p:cNvSpPr/>
            <p:nvPr/>
          </p:nvSpPr>
          <p:spPr>
            <a:xfrm>
              <a:off x="6404739" y="3329191"/>
              <a:ext cx="72649" cy="77596"/>
            </a:xfrm>
            <a:custGeom>
              <a:avLst/>
              <a:gdLst/>
              <a:ahLst/>
              <a:cxnLst/>
              <a:rect l="l" t="t" r="r" b="b"/>
              <a:pathLst>
                <a:path w="763" h="815" extrusionOk="0">
                  <a:moveTo>
                    <a:pt x="13" y="1"/>
                  </a:moveTo>
                  <a:cubicBezTo>
                    <a:pt x="13" y="1"/>
                    <a:pt x="0" y="38"/>
                    <a:pt x="0" y="101"/>
                  </a:cubicBezTo>
                  <a:cubicBezTo>
                    <a:pt x="0" y="163"/>
                    <a:pt x="25" y="238"/>
                    <a:pt x="63" y="301"/>
                  </a:cubicBezTo>
                  <a:cubicBezTo>
                    <a:pt x="88" y="376"/>
                    <a:pt x="150" y="426"/>
                    <a:pt x="188" y="476"/>
                  </a:cubicBezTo>
                  <a:lnTo>
                    <a:pt x="250" y="538"/>
                  </a:lnTo>
                  <a:cubicBezTo>
                    <a:pt x="250" y="538"/>
                    <a:pt x="375" y="626"/>
                    <a:pt x="500" y="688"/>
                  </a:cubicBezTo>
                  <a:cubicBezTo>
                    <a:pt x="614" y="757"/>
                    <a:pt x="739" y="815"/>
                    <a:pt x="760" y="815"/>
                  </a:cubicBezTo>
                  <a:cubicBezTo>
                    <a:pt x="762" y="815"/>
                    <a:pt x="763" y="814"/>
                    <a:pt x="763" y="813"/>
                  </a:cubicBezTo>
                  <a:cubicBezTo>
                    <a:pt x="763" y="813"/>
                    <a:pt x="650" y="726"/>
                    <a:pt x="538" y="638"/>
                  </a:cubicBezTo>
                  <a:cubicBezTo>
                    <a:pt x="413" y="563"/>
                    <a:pt x="313" y="476"/>
                    <a:pt x="313" y="476"/>
                  </a:cubicBezTo>
                  <a:cubicBezTo>
                    <a:pt x="313" y="476"/>
                    <a:pt x="288" y="438"/>
                    <a:pt x="250" y="413"/>
                  </a:cubicBezTo>
                  <a:cubicBezTo>
                    <a:pt x="200" y="376"/>
                    <a:pt x="150" y="326"/>
                    <a:pt x="100" y="263"/>
                  </a:cubicBezTo>
                  <a:cubicBezTo>
                    <a:pt x="75" y="201"/>
                    <a:pt x="25" y="138"/>
                    <a:pt x="25" y="101"/>
                  </a:cubicBezTo>
                  <a:cubicBezTo>
                    <a:pt x="13" y="26"/>
                    <a:pt x="25" y="1"/>
                    <a:pt x="13"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5"/>
            <p:cNvSpPr/>
            <p:nvPr/>
          </p:nvSpPr>
          <p:spPr>
            <a:xfrm>
              <a:off x="6478529" y="3328048"/>
              <a:ext cx="183289" cy="498520"/>
            </a:xfrm>
            <a:custGeom>
              <a:avLst/>
              <a:gdLst/>
              <a:ahLst/>
              <a:cxnLst/>
              <a:rect l="l" t="t" r="r" b="b"/>
              <a:pathLst>
                <a:path w="1925" h="5236" extrusionOk="0">
                  <a:moveTo>
                    <a:pt x="113" y="0"/>
                  </a:moveTo>
                  <a:cubicBezTo>
                    <a:pt x="63" y="0"/>
                    <a:pt x="38" y="13"/>
                    <a:pt x="13" y="25"/>
                  </a:cubicBezTo>
                  <a:cubicBezTo>
                    <a:pt x="0" y="50"/>
                    <a:pt x="0" y="63"/>
                    <a:pt x="0" y="63"/>
                  </a:cubicBezTo>
                  <a:cubicBezTo>
                    <a:pt x="12" y="63"/>
                    <a:pt x="33" y="11"/>
                    <a:pt x="103" y="11"/>
                  </a:cubicBezTo>
                  <a:cubicBezTo>
                    <a:pt x="110" y="11"/>
                    <a:pt x="117" y="12"/>
                    <a:pt x="125" y="13"/>
                  </a:cubicBezTo>
                  <a:cubicBezTo>
                    <a:pt x="200" y="13"/>
                    <a:pt x="325" y="63"/>
                    <a:pt x="450" y="138"/>
                  </a:cubicBezTo>
                  <a:cubicBezTo>
                    <a:pt x="600" y="200"/>
                    <a:pt x="737" y="300"/>
                    <a:pt x="912" y="388"/>
                  </a:cubicBezTo>
                  <a:cubicBezTo>
                    <a:pt x="950" y="425"/>
                    <a:pt x="1000" y="438"/>
                    <a:pt x="1050" y="450"/>
                  </a:cubicBezTo>
                  <a:lnTo>
                    <a:pt x="1187" y="500"/>
                  </a:lnTo>
                  <a:cubicBezTo>
                    <a:pt x="1287" y="525"/>
                    <a:pt x="1375" y="575"/>
                    <a:pt x="1450" y="625"/>
                  </a:cubicBezTo>
                  <a:cubicBezTo>
                    <a:pt x="1612" y="713"/>
                    <a:pt x="1724" y="888"/>
                    <a:pt x="1787" y="1063"/>
                  </a:cubicBezTo>
                  <a:cubicBezTo>
                    <a:pt x="1849" y="1237"/>
                    <a:pt x="1862" y="1425"/>
                    <a:pt x="1862" y="1562"/>
                  </a:cubicBezTo>
                  <a:cubicBezTo>
                    <a:pt x="1874" y="1700"/>
                    <a:pt x="1862" y="1825"/>
                    <a:pt x="1862" y="1925"/>
                  </a:cubicBezTo>
                  <a:cubicBezTo>
                    <a:pt x="1849" y="2012"/>
                    <a:pt x="1849" y="2062"/>
                    <a:pt x="1849" y="2062"/>
                  </a:cubicBezTo>
                  <a:lnTo>
                    <a:pt x="1849" y="2200"/>
                  </a:lnTo>
                  <a:cubicBezTo>
                    <a:pt x="1849" y="2275"/>
                    <a:pt x="1824" y="2399"/>
                    <a:pt x="1812" y="2562"/>
                  </a:cubicBezTo>
                  <a:cubicBezTo>
                    <a:pt x="1799" y="2712"/>
                    <a:pt x="1787" y="2887"/>
                    <a:pt x="1749" y="3074"/>
                  </a:cubicBezTo>
                  <a:cubicBezTo>
                    <a:pt x="1699" y="3262"/>
                    <a:pt x="1674" y="3449"/>
                    <a:pt x="1637" y="3649"/>
                  </a:cubicBezTo>
                  <a:cubicBezTo>
                    <a:pt x="1612" y="3861"/>
                    <a:pt x="1562" y="4049"/>
                    <a:pt x="1512" y="4236"/>
                  </a:cubicBezTo>
                  <a:cubicBezTo>
                    <a:pt x="1475" y="4424"/>
                    <a:pt x="1437" y="4586"/>
                    <a:pt x="1387" y="4736"/>
                  </a:cubicBezTo>
                  <a:cubicBezTo>
                    <a:pt x="1366" y="4864"/>
                    <a:pt x="1326" y="4974"/>
                    <a:pt x="1307" y="5050"/>
                  </a:cubicBezTo>
                  <a:lnTo>
                    <a:pt x="1307" y="5050"/>
                  </a:lnTo>
                  <a:cubicBezTo>
                    <a:pt x="1332" y="4974"/>
                    <a:pt x="1367" y="4860"/>
                    <a:pt x="1412" y="4736"/>
                  </a:cubicBezTo>
                  <a:cubicBezTo>
                    <a:pt x="1450" y="4586"/>
                    <a:pt x="1500" y="4424"/>
                    <a:pt x="1550" y="4236"/>
                  </a:cubicBezTo>
                  <a:cubicBezTo>
                    <a:pt x="1600" y="4049"/>
                    <a:pt x="1637" y="3861"/>
                    <a:pt x="1687" y="3649"/>
                  </a:cubicBezTo>
                  <a:cubicBezTo>
                    <a:pt x="1724" y="3462"/>
                    <a:pt x="1762" y="3262"/>
                    <a:pt x="1799" y="3074"/>
                  </a:cubicBezTo>
                  <a:cubicBezTo>
                    <a:pt x="1824" y="2887"/>
                    <a:pt x="1849" y="2712"/>
                    <a:pt x="1862" y="2562"/>
                  </a:cubicBezTo>
                  <a:cubicBezTo>
                    <a:pt x="1874" y="2424"/>
                    <a:pt x="1887" y="2300"/>
                    <a:pt x="1912" y="2200"/>
                  </a:cubicBezTo>
                  <a:cubicBezTo>
                    <a:pt x="1924" y="2112"/>
                    <a:pt x="1924" y="2062"/>
                    <a:pt x="1924" y="2062"/>
                  </a:cubicBezTo>
                  <a:lnTo>
                    <a:pt x="1924" y="1925"/>
                  </a:lnTo>
                  <a:lnTo>
                    <a:pt x="1924" y="1550"/>
                  </a:lnTo>
                  <a:cubicBezTo>
                    <a:pt x="1912" y="1387"/>
                    <a:pt x="1887" y="1212"/>
                    <a:pt x="1824" y="1025"/>
                  </a:cubicBezTo>
                  <a:cubicBezTo>
                    <a:pt x="1762" y="863"/>
                    <a:pt x="1624" y="675"/>
                    <a:pt x="1450" y="563"/>
                  </a:cubicBezTo>
                  <a:cubicBezTo>
                    <a:pt x="1362" y="513"/>
                    <a:pt x="1262" y="463"/>
                    <a:pt x="1175" y="438"/>
                  </a:cubicBezTo>
                  <a:cubicBezTo>
                    <a:pt x="1125" y="438"/>
                    <a:pt x="1075" y="425"/>
                    <a:pt x="1037" y="400"/>
                  </a:cubicBezTo>
                  <a:cubicBezTo>
                    <a:pt x="987" y="400"/>
                    <a:pt x="950" y="375"/>
                    <a:pt x="912" y="363"/>
                  </a:cubicBezTo>
                  <a:cubicBezTo>
                    <a:pt x="737" y="275"/>
                    <a:pt x="600" y="188"/>
                    <a:pt x="450" y="125"/>
                  </a:cubicBezTo>
                  <a:cubicBezTo>
                    <a:pt x="325" y="50"/>
                    <a:pt x="200" y="0"/>
                    <a:pt x="113" y="0"/>
                  </a:cubicBezTo>
                  <a:close/>
                  <a:moveTo>
                    <a:pt x="1307" y="5050"/>
                  </a:moveTo>
                  <a:cubicBezTo>
                    <a:pt x="1305" y="5058"/>
                    <a:pt x="1302" y="5066"/>
                    <a:pt x="1300" y="5073"/>
                  </a:cubicBezTo>
                  <a:cubicBezTo>
                    <a:pt x="1299" y="5080"/>
                    <a:pt x="1298" y="5086"/>
                    <a:pt x="1297" y="5092"/>
                  </a:cubicBezTo>
                  <a:lnTo>
                    <a:pt x="1297" y="5092"/>
                  </a:lnTo>
                  <a:cubicBezTo>
                    <a:pt x="1298" y="5090"/>
                    <a:pt x="1299" y="5088"/>
                    <a:pt x="1300" y="5086"/>
                  </a:cubicBezTo>
                  <a:cubicBezTo>
                    <a:pt x="1301" y="5075"/>
                    <a:pt x="1304" y="5063"/>
                    <a:pt x="1307" y="5050"/>
                  </a:cubicBezTo>
                  <a:close/>
                  <a:moveTo>
                    <a:pt x="1297" y="5092"/>
                  </a:moveTo>
                  <a:lnTo>
                    <a:pt x="1297" y="5092"/>
                  </a:lnTo>
                  <a:cubicBezTo>
                    <a:pt x="1262" y="5188"/>
                    <a:pt x="1262" y="5236"/>
                    <a:pt x="1262" y="5236"/>
                  </a:cubicBezTo>
                  <a:cubicBezTo>
                    <a:pt x="1262" y="5236"/>
                    <a:pt x="1284" y="5191"/>
                    <a:pt x="1297" y="5092"/>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5"/>
            <p:cNvSpPr/>
            <p:nvPr/>
          </p:nvSpPr>
          <p:spPr>
            <a:xfrm>
              <a:off x="6627250" y="3680140"/>
              <a:ext cx="11902" cy="101303"/>
            </a:xfrm>
            <a:custGeom>
              <a:avLst/>
              <a:gdLst/>
              <a:ahLst/>
              <a:cxnLst/>
              <a:rect l="l" t="t" r="r" b="b"/>
              <a:pathLst>
                <a:path w="125" h="1064" extrusionOk="0">
                  <a:moveTo>
                    <a:pt x="100" y="1"/>
                  </a:moveTo>
                  <a:cubicBezTo>
                    <a:pt x="75" y="1"/>
                    <a:pt x="62" y="126"/>
                    <a:pt x="62" y="263"/>
                  </a:cubicBezTo>
                  <a:cubicBezTo>
                    <a:pt x="62" y="388"/>
                    <a:pt x="50" y="538"/>
                    <a:pt x="50" y="538"/>
                  </a:cubicBezTo>
                  <a:cubicBezTo>
                    <a:pt x="50" y="538"/>
                    <a:pt x="38" y="663"/>
                    <a:pt x="38" y="801"/>
                  </a:cubicBezTo>
                  <a:cubicBezTo>
                    <a:pt x="13" y="926"/>
                    <a:pt x="0" y="1063"/>
                    <a:pt x="13" y="1063"/>
                  </a:cubicBezTo>
                  <a:cubicBezTo>
                    <a:pt x="14" y="1064"/>
                    <a:pt x="15" y="1064"/>
                    <a:pt x="16" y="1064"/>
                  </a:cubicBezTo>
                  <a:cubicBezTo>
                    <a:pt x="40" y="1064"/>
                    <a:pt x="64" y="932"/>
                    <a:pt x="100" y="801"/>
                  </a:cubicBezTo>
                  <a:cubicBezTo>
                    <a:pt x="112" y="676"/>
                    <a:pt x="125" y="538"/>
                    <a:pt x="125" y="538"/>
                  </a:cubicBezTo>
                  <a:lnTo>
                    <a:pt x="125" y="263"/>
                  </a:lnTo>
                  <a:cubicBezTo>
                    <a:pt x="125" y="138"/>
                    <a:pt x="112" y="1"/>
                    <a:pt x="100"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5"/>
            <p:cNvSpPr/>
            <p:nvPr/>
          </p:nvSpPr>
          <p:spPr>
            <a:xfrm>
              <a:off x="6395218" y="3726603"/>
              <a:ext cx="27422" cy="54746"/>
            </a:xfrm>
            <a:custGeom>
              <a:avLst/>
              <a:gdLst/>
              <a:ahLst/>
              <a:cxnLst/>
              <a:rect l="l" t="t" r="r" b="b"/>
              <a:pathLst>
                <a:path w="288" h="575" extrusionOk="0">
                  <a:moveTo>
                    <a:pt x="175" y="13"/>
                  </a:moveTo>
                  <a:cubicBezTo>
                    <a:pt x="113" y="0"/>
                    <a:pt x="38" y="125"/>
                    <a:pt x="13" y="263"/>
                  </a:cubicBezTo>
                  <a:cubicBezTo>
                    <a:pt x="1" y="425"/>
                    <a:pt x="38" y="537"/>
                    <a:pt x="100" y="562"/>
                  </a:cubicBezTo>
                  <a:cubicBezTo>
                    <a:pt x="150" y="575"/>
                    <a:pt x="238" y="450"/>
                    <a:pt x="250" y="313"/>
                  </a:cubicBezTo>
                  <a:cubicBezTo>
                    <a:pt x="288" y="150"/>
                    <a:pt x="238" y="13"/>
                    <a:pt x="175" y="13"/>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5"/>
            <p:cNvSpPr/>
            <p:nvPr/>
          </p:nvSpPr>
          <p:spPr>
            <a:xfrm>
              <a:off x="6419021" y="3687280"/>
              <a:ext cx="17900" cy="29896"/>
            </a:xfrm>
            <a:custGeom>
              <a:avLst/>
              <a:gdLst/>
              <a:ahLst/>
              <a:cxnLst/>
              <a:rect l="l" t="t" r="r" b="b"/>
              <a:pathLst>
                <a:path w="188" h="314" extrusionOk="0">
                  <a:moveTo>
                    <a:pt x="163" y="26"/>
                  </a:moveTo>
                  <a:cubicBezTo>
                    <a:pt x="125" y="1"/>
                    <a:pt x="63" y="51"/>
                    <a:pt x="38" y="126"/>
                  </a:cubicBezTo>
                  <a:cubicBezTo>
                    <a:pt x="0" y="213"/>
                    <a:pt x="0" y="288"/>
                    <a:pt x="38" y="301"/>
                  </a:cubicBezTo>
                  <a:cubicBezTo>
                    <a:pt x="63" y="313"/>
                    <a:pt x="125" y="276"/>
                    <a:pt x="163" y="188"/>
                  </a:cubicBezTo>
                  <a:cubicBezTo>
                    <a:pt x="188" y="113"/>
                    <a:pt x="188" y="38"/>
                    <a:pt x="163" y="26"/>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5"/>
            <p:cNvSpPr/>
            <p:nvPr/>
          </p:nvSpPr>
          <p:spPr>
            <a:xfrm>
              <a:off x="6376175" y="3354231"/>
              <a:ext cx="280884" cy="550885"/>
            </a:xfrm>
            <a:custGeom>
              <a:avLst/>
              <a:gdLst/>
              <a:ahLst/>
              <a:cxnLst/>
              <a:rect l="l" t="t" r="r" b="b"/>
              <a:pathLst>
                <a:path w="2950" h="5786" extrusionOk="0">
                  <a:moveTo>
                    <a:pt x="2937" y="937"/>
                  </a:moveTo>
                  <a:cubicBezTo>
                    <a:pt x="2924" y="875"/>
                    <a:pt x="2899" y="838"/>
                    <a:pt x="2887" y="788"/>
                  </a:cubicBezTo>
                  <a:cubicBezTo>
                    <a:pt x="2799" y="563"/>
                    <a:pt x="2762" y="438"/>
                    <a:pt x="2437" y="288"/>
                  </a:cubicBezTo>
                  <a:cubicBezTo>
                    <a:pt x="2487" y="488"/>
                    <a:pt x="2375" y="713"/>
                    <a:pt x="1937" y="875"/>
                  </a:cubicBezTo>
                  <a:cubicBezTo>
                    <a:pt x="1175" y="1175"/>
                    <a:pt x="563" y="525"/>
                    <a:pt x="213" y="0"/>
                  </a:cubicBezTo>
                  <a:cubicBezTo>
                    <a:pt x="238" y="50"/>
                    <a:pt x="251" y="100"/>
                    <a:pt x="263" y="163"/>
                  </a:cubicBezTo>
                  <a:cubicBezTo>
                    <a:pt x="263" y="175"/>
                    <a:pt x="276" y="188"/>
                    <a:pt x="276" y="225"/>
                  </a:cubicBezTo>
                  <a:cubicBezTo>
                    <a:pt x="276" y="238"/>
                    <a:pt x="300" y="275"/>
                    <a:pt x="313" y="288"/>
                  </a:cubicBezTo>
                  <a:cubicBezTo>
                    <a:pt x="325" y="338"/>
                    <a:pt x="363" y="375"/>
                    <a:pt x="375" y="438"/>
                  </a:cubicBezTo>
                  <a:cubicBezTo>
                    <a:pt x="625" y="937"/>
                    <a:pt x="1812" y="1125"/>
                    <a:pt x="1812" y="1125"/>
                  </a:cubicBezTo>
                  <a:cubicBezTo>
                    <a:pt x="1737" y="1225"/>
                    <a:pt x="1675" y="1300"/>
                    <a:pt x="1587" y="1387"/>
                  </a:cubicBezTo>
                  <a:cubicBezTo>
                    <a:pt x="1775" y="1450"/>
                    <a:pt x="1987" y="1537"/>
                    <a:pt x="2150" y="1662"/>
                  </a:cubicBezTo>
                  <a:cubicBezTo>
                    <a:pt x="2737" y="2099"/>
                    <a:pt x="2312" y="5123"/>
                    <a:pt x="1075" y="5448"/>
                  </a:cubicBezTo>
                  <a:cubicBezTo>
                    <a:pt x="313" y="5660"/>
                    <a:pt x="76" y="4998"/>
                    <a:pt x="13" y="4436"/>
                  </a:cubicBezTo>
                  <a:cubicBezTo>
                    <a:pt x="13" y="4498"/>
                    <a:pt x="1" y="4561"/>
                    <a:pt x="1" y="4623"/>
                  </a:cubicBezTo>
                  <a:lnTo>
                    <a:pt x="1" y="4648"/>
                  </a:lnTo>
                  <a:cubicBezTo>
                    <a:pt x="1" y="4686"/>
                    <a:pt x="1" y="4748"/>
                    <a:pt x="13" y="4798"/>
                  </a:cubicBezTo>
                  <a:lnTo>
                    <a:pt x="13" y="4811"/>
                  </a:lnTo>
                  <a:cubicBezTo>
                    <a:pt x="13" y="4861"/>
                    <a:pt x="26" y="4911"/>
                    <a:pt x="51" y="4961"/>
                  </a:cubicBezTo>
                  <a:lnTo>
                    <a:pt x="51" y="4973"/>
                  </a:lnTo>
                  <a:cubicBezTo>
                    <a:pt x="76" y="5123"/>
                    <a:pt x="138" y="5248"/>
                    <a:pt x="213" y="5361"/>
                  </a:cubicBezTo>
                  <a:lnTo>
                    <a:pt x="213" y="5373"/>
                  </a:lnTo>
                  <a:cubicBezTo>
                    <a:pt x="251" y="5411"/>
                    <a:pt x="263" y="5436"/>
                    <a:pt x="300" y="5473"/>
                  </a:cubicBezTo>
                  <a:lnTo>
                    <a:pt x="313" y="5486"/>
                  </a:lnTo>
                  <a:cubicBezTo>
                    <a:pt x="338" y="5523"/>
                    <a:pt x="363" y="5536"/>
                    <a:pt x="388" y="5548"/>
                  </a:cubicBezTo>
                  <a:lnTo>
                    <a:pt x="400" y="5561"/>
                  </a:lnTo>
                  <a:cubicBezTo>
                    <a:pt x="438" y="5586"/>
                    <a:pt x="463" y="5611"/>
                    <a:pt x="500" y="5623"/>
                  </a:cubicBezTo>
                  <a:cubicBezTo>
                    <a:pt x="500" y="5623"/>
                    <a:pt x="513" y="5623"/>
                    <a:pt x="513" y="5648"/>
                  </a:cubicBezTo>
                  <a:cubicBezTo>
                    <a:pt x="588" y="5685"/>
                    <a:pt x="675" y="5723"/>
                    <a:pt x="750" y="5735"/>
                  </a:cubicBezTo>
                  <a:lnTo>
                    <a:pt x="763" y="5735"/>
                  </a:lnTo>
                  <a:cubicBezTo>
                    <a:pt x="800" y="5748"/>
                    <a:pt x="825" y="5748"/>
                    <a:pt x="875" y="5773"/>
                  </a:cubicBezTo>
                  <a:lnTo>
                    <a:pt x="925" y="5773"/>
                  </a:lnTo>
                  <a:cubicBezTo>
                    <a:pt x="950" y="5773"/>
                    <a:pt x="988" y="5785"/>
                    <a:pt x="1013" y="5785"/>
                  </a:cubicBezTo>
                  <a:lnTo>
                    <a:pt x="1063" y="5785"/>
                  </a:lnTo>
                  <a:lnTo>
                    <a:pt x="1150" y="5785"/>
                  </a:lnTo>
                  <a:lnTo>
                    <a:pt x="1200" y="5785"/>
                  </a:lnTo>
                  <a:lnTo>
                    <a:pt x="1300" y="5785"/>
                  </a:lnTo>
                  <a:lnTo>
                    <a:pt x="1338" y="5785"/>
                  </a:lnTo>
                  <a:cubicBezTo>
                    <a:pt x="1388" y="5785"/>
                    <a:pt x="1438" y="5773"/>
                    <a:pt x="1488" y="5773"/>
                  </a:cubicBezTo>
                  <a:cubicBezTo>
                    <a:pt x="2712" y="5498"/>
                    <a:pt x="2949" y="1962"/>
                    <a:pt x="2937" y="937"/>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5"/>
            <p:cNvSpPr/>
            <p:nvPr/>
          </p:nvSpPr>
          <p:spPr>
            <a:xfrm>
              <a:off x="6966302" y="3256640"/>
              <a:ext cx="440274" cy="600870"/>
            </a:xfrm>
            <a:custGeom>
              <a:avLst/>
              <a:gdLst/>
              <a:ahLst/>
              <a:cxnLst/>
              <a:rect l="l" t="t" r="r" b="b"/>
              <a:pathLst>
                <a:path w="4624" h="6311" extrusionOk="0">
                  <a:moveTo>
                    <a:pt x="1299" y="1625"/>
                  </a:moveTo>
                  <a:cubicBezTo>
                    <a:pt x="1299" y="1625"/>
                    <a:pt x="2449" y="1325"/>
                    <a:pt x="2661" y="800"/>
                  </a:cubicBezTo>
                  <a:cubicBezTo>
                    <a:pt x="2861" y="263"/>
                    <a:pt x="2811" y="1"/>
                    <a:pt x="2536" y="63"/>
                  </a:cubicBezTo>
                  <a:cubicBezTo>
                    <a:pt x="2274" y="126"/>
                    <a:pt x="2049" y="301"/>
                    <a:pt x="1849" y="463"/>
                  </a:cubicBezTo>
                  <a:cubicBezTo>
                    <a:pt x="1874" y="426"/>
                    <a:pt x="1912" y="326"/>
                    <a:pt x="1924" y="276"/>
                  </a:cubicBezTo>
                  <a:cubicBezTo>
                    <a:pt x="1937" y="213"/>
                    <a:pt x="1674" y="251"/>
                    <a:pt x="1637" y="263"/>
                  </a:cubicBezTo>
                  <a:cubicBezTo>
                    <a:pt x="1537" y="313"/>
                    <a:pt x="1449" y="401"/>
                    <a:pt x="1362" y="463"/>
                  </a:cubicBezTo>
                  <a:cubicBezTo>
                    <a:pt x="1125" y="626"/>
                    <a:pt x="862" y="713"/>
                    <a:pt x="612" y="875"/>
                  </a:cubicBezTo>
                  <a:cubicBezTo>
                    <a:pt x="275" y="1075"/>
                    <a:pt x="262" y="1200"/>
                    <a:pt x="200" y="1438"/>
                  </a:cubicBezTo>
                  <a:cubicBezTo>
                    <a:pt x="0" y="2062"/>
                    <a:pt x="762" y="6111"/>
                    <a:pt x="2137" y="6211"/>
                  </a:cubicBezTo>
                  <a:cubicBezTo>
                    <a:pt x="3499" y="6311"/>
                    <a:pt x="4623" y="4861"/>
                    <a:pt x="1299" y="1625"/>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5"/>
            <p:cNvSpPr/>
            <p:nvPr/>
          </p:nvSpPr>
          <p:spPr>
            <a:xfrm>
              <a:off x="7189956" y="3747549"/>
              <a:ext cx="86931" cy="75978"/>
            </a:xfrm>
            <a:custGeom>
              <a:avLst/>
              <a:gdLst/>
              <a:ahLst/>
              <a:cxnLst/>
              <a:rect l="l" t="t" r="r" b="b"/>
              <a:pathLst>
                <a:path w="913" h="798" extrusionOk="0">
                  <a:moveTo>
                    <a:pt x="459" y="0"/>
                  </a:moveTo>
                  <a:cubicBezTo>
                    <a:pt x="435" y="0"/>
                    <a:pt x="410" y="6"/>
                    <a:pt x="387" y="18"/>
                  </a:cubicBezTo>
                  <a:cubicBezTo>
                    <a:pt x="337" y="30"/>
                    <a:pt x="312" y="43"/>
                    <a:pt x="275" y="80"/>
                  </a:cubicBezTo>
                  <a:cubicBezTo>
                    <a:pt x="212" y="118"/>
                    <a:pt x="150" y="180"/>
                    <a:pt x="125" y="230"/>
                  </a:cubicBezTo>
                  <a:cubicBezTo>
                    <a:pt x="38" y="330"/>
                    <a:pt x="13" y="417"/>
                    <a:pt x="13" y="417"/>
                  </a:cubicBezTo>
                  <a:cubicBezTo>
                    <a:pt x="13" y="417"/>
                    <a:pt x="0" y="455"/>
                    <a:pt x="13" y="492"/>
                  </a:cubicBezTo>
                  <a:cubicBezTo>
                    <a:pt x="13" y="542"/>
                    <a:pt x="13" y="605"/>
                    <a:pt x="63" y="667"/>
                  </a:cubicBezTo>
                  <a:cubicBezTo>
                    <a:pt x="100" y="730"/>
                    <a:pt x="187" y="780"/>
                    <a:pt x="262" y="792"/>
                  </a:cubicBezTo>
                  <a:cubicBezTo>
                    <a:pt x="283" y="796"/>
                    <a:pt x="304" y="797"/>
                    <a:pt x="327" y="797"/>
                  </a:cubicBezTo>
                  <a:cubicBezTo>
                    <a:pt x="389" y="797"/>
                    <a:pt x="457" y="786"/>
                    <a:pt x="512" y="767"/>
                  </a:cubicBezTo>
                  <a:cubicBezTo>
                    <a:pt x="600" y="730"/>
                    <a:pt x="662" y="667"/>
                    <a:pt x="712" y="605"/>
                  </a:cubicBezTo>
                  <a:cubicBezTo>
                    <a:pt x="762" y="542"/>
                    <a:pt x="787" y="480"/>
                    <a:pt x="825" y="417"/>
                  </a:cubicBezTo>
                  <a:cubicBezTo>
                    <a:pt x="875" y="305"/>
                    <a:pt x="912" y="230"/>
                    <a:pt x="900" y="230"/>
                  </a:cubicBezTo>
                  <a:lnTo>
                    <a:pt x="900" y="230"/>
                  </a:lnTo>
                  <a:cubicBezTo>
                    <a:pt x="900" y="230"/>
                    <a:pt x="850" y="293"/>
                    <a:pt x="787" y="405"/>
                  </a:cubicBezTo>
                  <a:cubicBezTo>
                    <a:pt x="762" y="442"/>
                    <a:pt x="712" y="517"/>
                    <a:pt x="662" y="580"/>
                  </a:cubicBezTo>
                  <a:cubicBezTo>
                    <a:pt x="625" y="630"/>
                    <a:pt x="562" y="680"/>
                    <a:pt x="475" y="717"/>
                  </a:cubicBezTo>
                  <a:cubicBezTo>
                    <a:pt x="432" y="729"/>
                    <a:pt x="385" y="735"/>
                    <a:pt x="338" y="735"/>
                  </a:cubicBezTo>
                  <a:cubicBezTo>
                    <a:pt x="235" y="735"/>
                    <a:pt x="135" y="707"/>
                    <a:pt x="100" y="655"/>
                  </a:cubicBezTo>
                  <a:cubicBezTo>
                    <a:pt x="75" y="605"/>
                    <a:pt x="75" y="555"/>
                    <a:pt x="75" y="530"/>
                  </a:cubicBezTo>
                  <a:lnTo>
                    <a:pt x="75" y="480"/>
                  </a:lnTo>
                  <a:cubicBezTo>
                    <a:pt x="75" y="480"/>
                    <a:pt x="75" y="467"/>
                    <a:pt x="88" y="430"/>
                  </a:cubicBezTo>
                  <a:cubicBezTo>
                    <a:pt x="100" y="405"/>
                    <a:pt x="137" y="355"/>
                    <a:pt x="162" y="305"/>
                  </a:cubicBezTo>
                  <a:cubicBezTo>
                    <a:pt x="200" y="268"/>
                    <a:pt x="250" y="218"/>
                    <a:pt x="312" y="168"/>
                  </a:cubicBezTo>
                  <a:cubicBezTo>
                    <a:pt x="342" y="129"/>
                    <a:pt x="409" y="97"/>
                    <a:pt x="461" y="97"/>
                  </a:cubicBezTo>
                  <a:cubicBezTo>
                    <a:pt x="476" y="97"/>
                    <a:pt x="489" y="100"/>
                    <a:pt x="500" y="105"/>
                  </a:cubicBezTo>
                  <a:cubicBezTo>
                    <a:pt x="562" y="143"/>
                    <a:pt x="575" y="218"/>
                    <a:pt x="525" y="280"/>
                  </a:cubicBezTo>
                  <a:cubicBezTo>
                    <a:pt x="500" y="342"/>
                    <a:pt x="437" y="392"/>
                    <a:pt x="387" y="405"/>
                  </a:cubicBezTo>
                  <a:cubicBezTo>
                    <a:pt x="357" y="430"/>
                    <a:pt x="322" y="437"/>
                    <a:pt x="292" y="437"/>
                  </a:cubicBezTo>
                  <a:cubicBezTo>
                    <a:pt x="257" y="437"/>
                    <a:pt x="227" y="428"/>
                    <a:pt x="217" y="428"/>
                  </a:cubicBezTo>
                  <a:cubicBezTo>
                    <a:pt x="214" y="428"/>
                    <a:pt x="212" y="428"/>
                    <a:pt x="212" y="430"/>
                  </a:cubicBezTo>
                  <a:cubicBezTo>
                    <a:pt x="212" y="430"/>
                    <a:pt x="225" y="455"/>
                    <a:pt x="262" y="455"/>
                  </a:cubicBezTo>
                  <a:cubicBezTo>
                    <a:pt x="287" y="455"/>
                    <a:pt x="350" y="455"/>
                    <a:pt x="412" y="430"/>
                  </a:cubicBezTo>
                  <a:cubicBezTo>
                    <a:pt x="475" y="405"/>
                    <a:pt x="537" y="367"/>
                    <a:pt x="587" y="293"/>
                  </a:cubicBezTo>
                  <a:cubicBezTo>
                    <a:pt x="625" y="268"/>
                    <a:pt x="637" y="218"/>
                    <a:pt x="625" y="155"/>
                  </a:cubicBezTo>
                  <a:cubicBezTo>
                    <a:pt x="625" y="105"/>
                    <a:pt x="587" y="55"/>
                    <a:pt x="537" y="30"/>
                  </a:cubicBezTo>
                  <a:cubicBezTo>
                    <a:pt x="517" y="9"/>
                    <a:pt x="488" y="0"/>
                    <a:pt x="459"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5"/>
            <p:cNvSpPr/>
            <p:nvPr/>
          </p:nvSpPr>
          <p:spPr>
            <a:xfrm>
              <a:off x="7101884" y="3276920"/>
              <a:ext cx="48845" cy="57316"/>
            </a:xfrm>
            <a:custGeom>
              <a:avLst/>
              <a:gdLst/>
              <a:ahLst/>
              <a:cxnLst/>
              <a:rect l="l" t="t" r="r" b="b"/>
              <a:pathLst>
                <a:path w="513" h="602" extrusionOk="0">
                  <a:moveTo>
                    <a:pt x="500" y="0"/>
                  </a:moveTo>
                  <a:cubicBezTo>
                    <a:pt x="488" y="0"/>
                    <a:pt x="463" y="100"/>
                    <a:pt x="400" y="175"/>
                  </a:cubicBezTo>
                  <a:cubicBezTo>
                    <a:pt x="338" y="250"/>
                    <a:pt x="275" y="313"/>
                    <a:pt x="275" y="313"/>
                  </a:cubicBezTo>
                  <a:cubicBezTo>
                    <a:pt x="275" y="313"/>
                    <a:pt x="213" y="375"/>
                    <a:pt x="138" y="438"/>
                  </a:cubicBezTo>
                  <a:cubicBezTo>
                    <a:pt x="75" y="525"/>
                    <a:pt x="0" y="587"/>
                    <a:pt x="13" y="600"/>
                  </a:cubicBezTo>
                  <a:cubicBezTo>
                    <a:pt x="13" y="601"/>
                    <a:pt x="14" y="602"/>
                    <a:pt x="16" y="602"/>
                  </a:cubicBezTo>
                  <a:cubicBezTo>
                    <a:pt x="34" y="602"/>
                    <a:pt x="121" y="556"/>
                    <a:pt x="188" y="500"/>
                  </a:cubicBezTo>
                  <a:cubicBezTo>
                    <a:pt x="263" y="450"/>
                    <a:pt x="338" y="375"/>
                    <a:pt x="338" y="375"/>
                  </a:cubicBezTo>
                  <a:cubicBezTo>
                    <a:pt x="338" y="375"/>
                    <a:pt x="425" y="300"/>
                    <a:pt x="463" y="200"/>
                  </a:cubicBezTo>
                  <a:cubicBezTo>
                    <a:pt x="513" y="113"/>
                    <a:pt x="513" y="0"/>
                    <a:pt x="500"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5"/>
            <p:cNvSpPr/>
            <p:nvPr/>
          </p:nvSpPr>
          <p:spPr>
            <a:xfrm>
              <a:off x="7156631" y="3267399"/>
              <a:ext cx="69031" cy="84642"/>
            </a:xfrm>
            <a:custGeom>
              <a:avLst/>
              <a:gdLst/>
              <a:ahLst/>
              <a:cxnLst/>
              <a:rect l="l" t="t" r="r" b="b"/>
              <a:pathLst>
                <a:path w="725" h="889" extrusionOk="0">
                  <a:moveTo>
                    <a:pt x="687" y="0"/>
                  </a:moveTo>
                  <a:cubicBezTo>
                    <a:pt x="675" y="0"/>
                    <a:pt x="687" y="25"/>
                    <a:pt x="675" y="88"/>
                  </a:cubicBezTo>
                  <a:cubicBezTo>
                    <a:pt x="675" y="138"/>
                    <a:pt x="637" y="213"/>
                    <a:pt x="612" y="263"/>
                  </a:cubicBezTo>
                  <a:cubicBezTo>
                    <a:pt x="575" y="325"/>
                    <a:pt x="537" y="375"/>
                    <a:pt x="487" y="413"/>
                  </a:cubicBezTo>
                  <a:lnTo>
                    <a:pt x="425" y="475"/>
                  </a:lnTo>
                  <a:cubicBezTo>
                    <a:pt x="425" y="475"/>
                    <a:pt x="325" y="587"/>
                    <a:pt x="225" y="687"/>
                  </a:cubicBezTo>
                  <a:cubicBezTo>
                    <a:pt x="113" y="775"/>
                    <a:pt x="0" y="875"/>
                    <a:pt x="13" y="887"/>
                  </a:cubicBezTo>
                  <a:cubicBezTo>
                    <a:pt x="13" y="888"/>
                    <a:pt x="13" y="889"/>
                    <a:pt x="15" y="889"/>
                  </a:cubicBezTo>
                  <a:cubicBezTo>
                    <a:pt x="31" y="889"/>
                    <a:pt x="147" y="818"/>
                    <a:pt x="263" y="725"/>
                  </a:cubicBezTo>
                  <a:cubicBezTo>
                    <a:pt x="388" y="650"/>
                    <a:pt x="500" y="538"/>
                    <a:pt x="500" y="538"/>
                  </a:cubicBezTo>
                  <a:cubicBezTo>
                    <a:pt x="500" y="538"/>
                    <a:pt x="537" y="513"/>
                    <a:pt x="562" y="463"/>
                  </a:cubicBezTo>
                  <a:cubicBezTo>
                    <a:pt x="600" y="413"/>
                    <a:pt x="637" y="350"/>
                    <a:pt x="675" y="288"/>
                  </a:cubicBezTo>
                  <a:cubicBezTo>
                    <a:pt x="700" y="213"/>
                    <a:pt x="725" y="138"/>
                    <a:pt x="725" y="88"/>
                  </a:cubicBezTo>
                  <a:cubicBezTo>
                    <a:pt x="725" y="25"/>
                    <a:pt x="687" y="0"/>
                    <a:pt x="687"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5"/>
            <p:cNvSpPr/>
            <p:nvPr/>
          </p:nvSpPr>
          <p:spPr>
            <a:xfrm>
              <a:off x="6979346" y="3275206"/>
              <a:ext cx="170244" cy="494330"/>
            </a:xfrm>
            <a:custGeom>
              <a:avLst/>
              <a:gdLst/>
              <a:ahLst/>
              <a:cxnLst/>
              <a:rect l="l" t="t" r="r" b="b"/>
              <a:pathLst>
                <a:path w="1788" h="5192" extrusionOk="0">
                  <a:moveTo>
                    <a:pt x="1697" y="1"/>
                  </a:moveTo>
                  <a:cubicBezTo>
                    <a:pt x="1685" y="1"/>
                    <a:pt x="1673" y="2"/>
                    <a:pt x="1662" y="6"/>
                  </a:cubicBezTo>
                  <a:cubicBezTo>
                    <a:pt x="1562" y="18"/>
                    <a:pt x="1450" y="81"/>
                    <a:pt x="1325" y="168"/>
                  </a:cubicBezTo>
                  <a:cubicBezTo>
                    <a:pt x="1200" y="243"/>
                    <a:pt x="1063" y="356"/>
                    <a:pt x="913" y="443"/>
                  </a:cubicBezTo>
                  <a:cubicBezTo>
                    <a:pt x="863" y="481"/>
                    <a:pt x="825" y="493"/>
                    <a:pt x="788" y="505"/>
                  </a:cubicBezTo>
                  <a:lnTo>
                    <a:pt x="638" y="555"/>
                  </a:lnTo>
                  <a:cubicBezTo>
                    <a:pt x="550" y="605"/>
                    <a:pt x="450" y="643"/>
                    <a:pt x="375" y="705"/>
                  </a:cubicBezTo>
                  <a:cubicBezTo>
                    <a:pt x="200" y="830"/>
                    <a:pt x="100" y="1043"/>
                    <a:pt x="50" y="1230"/>
                  </a:cubicBezTo>
                  <a:cubicBezTo>
                    <a:pt x="0" y="1418"/>
                    <a:pt x="0" y="1605"/>
                    <a:pt x="13" y="1755"/>
                  </a:cubicBezTo>
                  <a:cubicBezTo>
                    <a:pt x="38" y="1917"/>
                    <a:pt x="50" y="2042"/>
                    <a:pt x="50" y="2117"/>
                  </a:cubicBezTo>
                  <a:cubicBezTo>
                    <a:pt x="63" y="2205"/>
                    <a:pt x="63" y="2255"/>
                    <a:pt x="63" y="2255"/>
                  </a:cubicBezTo>
                  <a:cubicBezTo>
                    <a:pt x="63" y="2255"/>
                    <a:pt x="88" y="2305"/>
                    <a:pt x="100" y="2392"/>
                  </a:cubicBezTo>
                  <a:cubicBezTo>
                    <a:pt x="113" y="2492"/>
                    <a:pt x="138" y="2605"/>
                    <a:pt x="175" y="2755"/>
                  </a:cubicBezTo>
                  <a:cubicBezTo>
                    <a:pt x="200" y="2892"/>
                    <a:pt x="238" y="3079"/>
                    <a:pt x="300" y="3254"/>
                  </a:cubicBezTo>
                  <a:cubicBezTo>
                    <a:pt x="363" y="3442"/>
                    <a:pt x="413" y="3629"/>
                    <a:pt x="475" y="3817"/>
                  </a:cubicBezTo>
                  <a:cubicBezTo>
                    <a:pt x="538" y="4004"/>
                    <a:pt x="613" y="4191"/>
                    <a:pt x="675" y="4379"/>
                  </a:cubicBezTo>
                  <a:cubicBezTo>
                    <a:pt x="738" y="4554"/>
                    <a:pt x="800" y="4729"/>
                    <a:pt x="863" y="4866"/>
                  </a:cubicBezTo>
                  <a:cubicBezTo>
                    <a:pt x="925" y="5004"/>
                    <a:pt x="975" y="5116"/>
                    <a:pt x="1000" y="5191"/>
                  </a:cubicBezTo>
                  <a:cubicBezTo>
                    <a:pt x="975" y="5116"/>
                    <a:pt x="925" y="4991"/>
                    <a:pt x="875" y="4854"/>
                  </a:cubicBezTo>
                  <a:cubicBezTo>
                    <a:pt x="813" y="4704"/>
                    <a:pt x="750" y="4554"/>
                    <a:pt x="713" y="4366"/>
                  </a:cubicBezTo>
                  <a:cubicBezTo>
                    <a:pt x="650" y="4191"/>
                    <a:pt x="575" y="4004"/>
                    <a:pt x="525" y="3804"/>
                  </a:cubicBezTo>
                  <a:cubicBezTo>
                    <a:pt x="463" y="3617"/>
                    <a:pt x="413" y="3417"/>
                    <a:pt x="363" y="3242"/>
                  </a:cubicBezTo>
                  <a:cubicBezTo>
                    <a:pt x="313" y="3054"/>
                    <a:pt x="288" y="2879"/>
                    <a:pt x="250" y="2742"/>
                  </a:cubicBezTo>
                  <a:cubicBezTo>
                    <a:pt x="225" y="2605"/>
                    <a:pt x="188" y="2480"/>
                    <a:pt x="175" y="2380"/>
                  </a:cubicBezTo>
                  <a:cubicBezTo>
                    <a:pt x="163" y="2292"/>
                    <a:pt x="163" y="2242"/>
                    <a:pt x="163" y="2242"/>
                  </a:cubicBezTo>
                  <a:cubicBezTo>
                    <a:pt x="163" y="2242"/>
                    <a:pt x="138" y="2192"/>
                    <a:pt x="138" y="2105"/>
                  </a:cubicBezTo>
                  <a:cubicBezTo>
                    <a:pt x="125" y="2005"/>
                    <a:pt x="113" y="1892"/>
                    <a:pt x="100" y="1742"/>
                  </a:cubicBezTo>
                  <a:cubicBezTo>
                    <a:pt x="75" y="1605"/>
                    <a:pt x="75" y="1418"/>
                    <a:pt x="125" y="1243"/>
                  </a:cubicBezTo>
                  <a:cubicBezTo>
                    <a:pt x="175" y="1068"/>
                    <a:pt x="263" y="880"/>
                    <a:pt x="413" y="768"/>
                  </a:cubicBezTo>
                  <a:cubicBezTo>
                    <a:pt x="488" y="705"/>
                    <a:pt x="563" y="668"/>
                    <a:pt x="663" y="618"/>
                  </a:cubicBezTo>
                  <a:lnTo>
                    <a:pt x="800" y="568"/>
                  </a:lnTo>
                  <a:cubicBezTo>
                    <a:pt x="850" y="555"/>
                    <a:pt x="888" y="518"/>
                    <a:pt x="925" y="493"/>
                  </a:cubicBezTo>
                  <a:cubicBezTo>
                    <a:pt x="1075" y="381"/>
                    <a:pt x="1225" y="268"/>
                    <a:pt x="1350" y="193"/>
                  </a:cubicBezTo>
                  <a:cubicBezTo>
                    <a:pt x="1475" y="118"/>
                    <a:pt x="1575" y="56"/>
                    <a:pt x="1662" y="18"/>
                  </a:cubicBezTo>
                  <a:cubicBezTo>
                    <a:pt x="1672" y="17"/>
                    <a:pt x="1681" y="16"/>
                    <a:pt x="1690" y="16"/>
                  </a:cubicBezTo>
                  <a:cubicBezTo>
                    <a:pt x="1758" y="16"/>
                    <a:pt x="1787" y="56"/>
                    <a:pt x="1787" y="56"/>
                  </a:cubicBezTo>
                  <a:cubicBezTo>
                    <a:pt x="1787" y="56"/>
                    <a:pt x="1787" y="43"/>
                    <a:pt x="1762" y="18"/>
                  </a:cubicBezTo>
                  <a:cubicBezTo>
                    <a:pt x="1753" y="9"/>
                    <a:pt x="1726" y="1"/>
                    <a:pt x="1697"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5"/>
            <p:cNvSpPr/>
            <p:nvPr/>
          </p:nvSpPr>
          <p:spPr>
            <a:xfrm>
              <a:off x="7246988" y="3662335"/>
              <a:ext cx="29898" cy="53603"/>
            </a:xfrm>
            <a:custGeom>
              <a:avLst/>
              <a:gdLst/>
              <a:ahLst/>
              <a:cxnLst/>
              <a:rect l="l" t="t" r="r" b="b"/>
              <a:pathLst>
                <a:path w="314" h="563" extrusionOk="0">
                  <a:moveTo>
                    <a:pt x="101" y="13"/>
                  </a:moveTo>
                  <a:cubicBezTo>
                    <a:pt x="163" y="1"/>
                    <a:pt x="251" y="113"/>
                    <a:pt x="288" y="250"/>
                  </a:cubicBezTo>
                  <a:cubicBezTo>
                    <a:pt x="313" y="413"/>
                    <a:pt x="301" y="538"/>
                    <a:pt x="226" y="550"/>
                  </a:cubicBezTo>
                  <a:cubicBezTo>
                    <a:pt x="163" y="563"/>
                    <a:pt x="63" y="450"/>
                    <a:pt x="38" y="313"/>
                  </a:cubicBezTo>
                  <a:cubicBezTo>
                    <a:pt x="1" y="163"/>
                    <a:pt x="26" y="38"/>
                    <a:pt x="101" y="13"/>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5"/>
            <p:cNvSpPr/>
            <p:nvPr/>
          </p:nvSpPr>
          <p:spPr>
            <a:xfrm>
              <a:off x="7226803" y="3626631"/>
              <a:ext cx="20281" cy="28658"/>
            </a:xfrm>
            <a:custGeom>
              <a:avLst/>
              <a:gdLst/>
              <a:ahLst/>
              <a:cxnLst/>
              <a:rect l="l" t="t" r="r" b="b"/>
              <a:pathLst>
                <a:path w="213" h="301" extrusionOk="0">
                  <a:moveTo>
                    <a:pt x="25" y="13"/>
                  </a:moveTo>
                  <a:cubicBezTo>
                    <a:pt x="63" y="1"/>
                    <a:pt x="125" y="38"/>
                    <a:pt x="163" y="113"/>
                  </a:cubicBezTo>
                  <a:cubicBezTo>
                    <a:pt x="213" y="188"/>
                    <a:pt x="213" y="251"/>
                    <a:pt x="188" y="288"/>
                  </a:cubicBezTo>
                  <a:cubicBezTo>
                    <a:pt x="150" y="301"/>
                    <a:pt x="88" y="263"/>
                    <a:pt x="50" y="188"/>
                  </a:cubicBezTo>
                  <a:cubicBezTo>
                    <a:pt x="0" y="113"/>
                    <a:pt x="0" y="38"/>
                    <a:pt x="25" y="13"/>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5"/>
            <p:cNvSpPr/>
            <p:nvPr/>
          </p:nvSpPr>
          <p:spPr>
            <a:xfrm>
              <a:off x="6982869" y="3291202"/>
              <a:ext cx="314210" cy="555646"/>
            </a:xfrm>
            <a:custGeom>
              <a:avLst/>
              <a:gdLst/>
              <a:ahLst/>
              <a:cxnLst/>
              <a:rect l="l" t="t" r="r" b="b"/>
              <a:pathLst>
                <a:path w="3300" h="5836" extrusionOk="0">
                  <a:moveTo>
                    <a:pt x="1" y="1212"/>
                  </a:moveTo>
                  <a:cubicBezTo>
                    <a:pt x="1" y="1150"/>
                    <a:pt x="13" y="1087"/>
                    <a:pt x="26" y="1062"/>
                  </a:cubicBezTo>
                  <a:cubicBezTo>
                    <a:pt x="113" y="825"/>
                    <a:pt x="126" y="712"/>
                    <a:pt x="426" y="512"/>
                  </a:cubicBezTo>
                  <a:cubicBezTo>
                    <a:pt x="401" y="712"/>
                    <a:pt x="526" y="937"/>
                    <a:pt x="988" y="1062"/>
                  </a:cubicBezTo>
                  <a:cubicBezTo>
                    <a:pt x="1775" y="1275"/>
                    <a:pt x="2312" y="562"/>
                    <a:pt x="2587" y="0"/>
                  </a:cubicBezTo>
                  <a:cubicBezTo>
                    <a:pt x="2587" y="38"/>
                    <a:pt x="2575" y="88"/>
                    <a:pt x="2562" y="150"/>
                  </a:cubicBezTo>
                  <a:cubicBezTo>
                    <a:pt x="2562" y="163"/>
                    <a:pt x="2550" y="200"/>
                    <a:pt x="2550" y="213"/>
                  </a:cubicBezTo>
                  <a:cubicBezTo>
                    <a:pt x="2550" y="225"/>
                    <a:pt x="2525" y="263"/>
                    <a:pt x="2525" y="275"/>
                  </a:cubicBezTo>
                  <a:cubicBezTo>
                    <a:pt x="2512" y="325"/>
                    <a:pt x="2500" y="375"/>
                    <a:pt x="2487" y="425"/>
                  </a:cubicBezTo>
                  <a:cubicBezTo>
                    <a:pt x="2275" y="962"/>
                    <a:pt x="1125" y="1262"/>
                    <a:pt x="1125" y="1262"/>
                  </a:cubicBezTo>
                  <a:cubicBezTo>
                    <a:pt x="1200" y="1337"/>
                    <a:pt x="1300" y="1412"/>
                    <a:pt x="1375" y="1512"/>
                  </a:cubicBezTo>
                  <a:cubicBezTo>
                    <a:pt x="1188" y="1587"/>
                    <a:pt x="1001" y="1699"/>
                    <a:pt x="838" y="1837"/>
                  </a:cubicBezTo>
                  <a:cubicBezTo>
                    <a:pt x="313" y="2337"/>
                    <a:pt x="1051" y="5310"/>
                    <a:pt x="2312" y="5510"/>
                  </a:cubicBezTo>
                  <a:cubicBezTo>
                    <a:pt x="3087" y="5635"/>
                    <a:pt x="3262" y="4948"/>
                    <a:pt x="3262" y="4386"/>
                  </a:cubicBezTo>
                  <a:cubicBezTo>
                    <a:pt x="3275" y="4448"/>
                    <a:pt x="3275" y="4511"/>
                    <a:pt x="3300" y="4573"/>
                  </a:cubicBezTo>
                  <a:lnTo>
                    <a:pt x="3300" y="4586"/>
                  </a:lnTo>
                  <a:lnTo>
                    <a:pt x="3300" y="4748"/>
                  </a:lnTo>
                  <a:lnTo>
                    <a:pt x="3300" y="4761"/>
                  </a:lnTo>
                  <a:cubicBezTo>
                    <a:pt x="3300" y="4811"/>
                    <a:pt x="3300" y="4873"/>
                    <a:pt x="3275" y="4911"/>
                  </a:cubicBezTo>
                  <a:lnTo>
                    <a:pt x="3275" y="4911"/>
                  </a:lnTo>
                  <a:cubicBezTo>
                    <a:pt x="3262" y="5073"/>
                    <a:pt x="3212" y="5210"/>
                    <a:pt x="3137" y="5323"/>
                  </a:cubicBezTo>
                  <a:lnTo>
                    <a:pt x="3137" y="5335"/>
                  </a:lnTo>
                  <a:cubicBezTo>
                    <a:pt x="3125" y="5373"/>
                    <a:pt x="3087" y="5398"/>
                    <a:pt x="3075" y="5435"/>
                  </a:cubicBezTo>
                  <a:lnTo>
                    <a:pt x="3062" y="5448"/>
                  </a:lnTo>
                  <a:cubicBezTo>
                    <a:pt x="3050" y="5473"/>
                    <a:pt x="3012" y="5498"/>
                    <a:pt x="2987" y="5523"/>
                  </a:cubicBezTo>
                  <a:lnTo>
                    <a:pt x="2962" y="5535"/>
                  </a:lnTo>
                  <a:cubicBezTo>
                    <a:pt x="2937" y="5573"/>
                    <a:pt x="2925" y="5585"/>
                    <a:pt x="2887" y="5598"/>
                  </a:cubicBezTo>
                  <a:lnTo>
                    <a:pt x="2875" y="5623"/>
                  </a:lnTo>
                  <a:cubicBezTo>
                    <a:pt x="2812" y="5660"/>
                    <a:pt x="2737" y="5710"/>
                    <a:pt x="2650" y="5748"/>
                  </a:cubicBezTo>
                  <a:lnTo>
                    <a:pt x="2637" y="5748"/>
                  </a:lnTo>
                  <a:cubicBezTo>
                    <a:pt x="2612" y="5760"/>
                    <a:pt x="2575" y="5773"/>
                    <a:pt x="2550" y="5773"/>
                  </a:cubicBezTo>
                  <a:cubicBezTo>
                    <a:pt x="2525" y="5773"/>
                    <a:pt x="2512" y="5773"/>
                    <a:pt x="2512" y="5785"/>
                  </a:cubicBezTo>
                  <a:cubicBezTo>
                    <a:pt x="2487" y="5785"/>
                    <a:pt x="2450" y="5810"/>
                    <a:pt x="2412" y="5810"/>
                  </a:cubicBezTo>
                  <a:cubicBezTo>
                    <a:pt x="2400" y="5810"/>
                    <a:pt x="2387" y="5810"/>
                    <a:pt x="2375" y="5823"/>
                  </a:cubicBezTo>
                  <a:cubicBezTo>
                    <a:pt x="2337" y="5823"/>
                    <a:pt x="2312" y="5835"/>
                    <a:pt x="2275" y="5835"/>
                  </a:cubicBezTo>
                  <a:lnTo>
                    <a:pt x="2225" y="5835"/>
                  </a:lnTo>
                  <a:lnTo>
                    <a:pt x="2138" y="5835"/>
                  </a:lnTo>
                  <a:lnTo>
                    <a:pt x="2088" y="5835"/>
                  </a:lnTo>
                  <a:lnTo>
                    <a:pt x="1950" y="5835"/>
                  </a:lnTo>
                  <a:cubicBezTo>
                    <a:pt x="688" y="5723"/>
                    <a:pt x="88" y="2224"/>
                    <a:pt x="1" y="1212"/>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5"/>
            <p:cNvSpPr/>
            <p:nvPr/>
          </p:nvSpPr>
          <p:spPr>
            <a:xfrm>
              <a:off x="7815692" y="1374122"/>
              <a:ext cx="105974" cy="122059"/>
            </a:xfrm>
            <a:custGeom>
              <a:avLst/>
              <a:gdLst/>
              <a:ahLst/>
              <a:cxnLst/>
              <a:rect l="l" t="t" r="r" b="b"/>
              <a:pathLst>
                <a:path w="1113" h="1282" extrusionOk="0">
                  <a:moveTo>
                    <a:pt x="267" y="1"/>
                  </a:moveTo>
                  <a:cubicBezTo>
                    <a:pt x="188" y="1"/>
                    <a:pt x="96" y="27"/>
                    <a:pt x="75" y="143"/>
                  </a:cubicBezTo>
                  <a:lnTo>
                    <a:pt x="138" y="206"/>
                  </a:lnTo>
                  <a:lnTo>
                    <a:pt x="0" y="1218"/>
                  </a:lnTo>
                  <a:cubicBezTo>
                    <a:pt x="0" y="1218"/>
                    <a:pt x="214" y="1282"/>
                    <a:pt x="474" y="1282"/>
                  </a:cubicBezTo>
                  <a:cubicBezTo>
                    <a:pt x="687" y="1282"/>
                    <a:pt x="932" y="1239"/>
                    <a:pt x="1112" y="1081"/>
                  </a:cubicBezTo>
                  <a:lnTo>
                    <a:pt x="388" y="19"/>
                  </a:lnTo>
                  <a:cubicBezTo>
                    <a:pt x="388" y="19"/>
                    <a:pt x="332" y="1"/>
                    <a:pt x="267" y="1"/>
                  </a:cubicBezTo>
                  <a:close/>
                </a:path>
              </a:pathLst>
            </a:custGeom>
            <a:solidFill>
              <a:srgbClr val="EF4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5"/>
            <p:cNvSpPr/>
            <p:nvPr/>
          </p:nvSpPr>
          <p:spPr>
            <a:xfrm>
              <a:off x="7815692" y="1374122"/>
              <a:ext cx="105974" cy="122059"/>
            </a:xfrm>
            <a:custGeom>
              <a:avLst/>
              <a:gdLst/>
              <a:ahLst/>
              <a:cxnLst/>
              <a:rect l="l" t="t" r="r" b="b"/>
              <a:pathLst>
                <a:path w="1113" h="1282" extrusionOk="0">
                  <a:moveTo>
                    <a:pt x="267" y="1"/>
                  </a:moveTo>
                  <a:cubicBezTo>
                    <a:pt x="188" y="1"/>
                    <a:pt x="96" y="27"/>
                    <a:pt x="75" y="143"/>
                  </a:cubicBezTo>
                  <a:lnTo>
                    <a:pt x="138" y="206"/>
                  </a:lnTo>
                  <a:lnTo>
                    <a:pt x="0" y="1218"/>
                  </a:lnTo>
                  <a:cubicBezTo>
                    <a:pt x="0" y="1218"/>
                    <a:pt x="214" y="1282"/>
                    <a:pt x="474" y="1282"/>
                  </a:cubicBezTo>
                  <a:cubicBezTo>
                    <a:pt x="687" y="1282"/>
                    <a:pt x="932" y="1239"/>
                    <a:pt x="1112" y="1081"/>
                  </a:cubicBezTo>
                  <a:lnTo>
                    <a:pt x="388" y="19"/>
                  </a:lnTo>
                  <a:cubicBezTo>
                    <a:pt x="388" y="19"/>
                    <a:pt x="332" y="1"/>
                    <a:pt x="2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5"/>
            <p:cNvSpPr/>
            <p:nvPr/>
          </p:nvSpPr>
          <p:spPr>
            <a:xfrm>
              <a:off x="7304020" y="616431"/>
              <a:ext cx="923395" cy="778723"/>
            </a:xfrm>
            <a:custGeom>
              <a:avLst/>
              <a:gdLst/>
              <a:ahLst/>
              <a:cxnLst/>
              <a:rect l="l" t="t" r="r" b="b"/>
              <a:pathLst>
                <a:path w="9698" h="8179" extrusionOk="0">
                  <a:moveTo>
                    <a:pt x="7098" y="1"/>
                  </a:moveTo>
                  <a:cubicBezTo>
                    <a:pt x="4828" y="1"/>
                    <a:pt x="4650" y="2129"/>
                    <a:pt x="4650" y="2129"/>
                  </a:cubicBezTo>
                  <a:cubicBezTo>
                    <a:pt x="4211" y="1217"/>
                    <a:pt x="3399" y="817"/>
                    <a:pt x="2579" y="817"/>
                  </a:cubicBezTo>
                  <a:cubicBezTo>
                    <a:pt x="1299" y="817"/>
                    <a:pt x="0" y="1792"/>
                    <a:pt x="77" y="3316"/>
                  </a:cubicBezTo>
                  <a:cubicBezTo>
                    <a:pt x="126" y="4553"/>
                    <a:pt x="789" y="5453"/>
                    <a:pt x="1851" y="5952"/>
                  </a:cubicBezTo>
                  <a:cubicBezTo>
                    <a:pt x="2763" y="6377"/>
                    <a:pt x="3588" y="6827"/>
                    <a:pt x="4450" y="7327"/>
                  </a:cubicBezTo>
                  <a:cubicBezTo>
                    <a:pt x="4775" y="7514"/>
                    <a:pt x="4937" y="7727"/>
                    <a:pt x="5212" y="7989"/>
                  </a:cubicBezTo>
                  <a:cubicBezTo>
                    <a:pt x="5351" y="8110"/>
                    <a:pt x="5478" y="8178"/>
                    <a:pt x="5598" y="8178"/>
                  </a:cubicBezTo>
                  <a:cubicBezTo>
                    <a:pt x="5726" y="8178"/>
                    <a:pt x="5845" y="8101"/>
                    <a:pt x="5962" y="7927"/>
                  </a:cubicBezTo>
                  <a:cubicBezTo>
                    <a:pt x="6311" y="7414"/>
                    <a:pt x="6611" y="6914"/>
                    <a:pt x="7024" y="6452"/>
                  </a:cubicBezTo>
                  <a:cubicBezTo>
                    <a:pt x="7873" y="5553"/>
                    <a:pt x="9697" y="4366"/>
                    <a:pt x="9610" y="2379"/>
                  </a:cubicBezTo>
                  <a:cubicBezTo>
                    <a:pt x="9523" y="1067"/>
                    <a:pt x="8510" y="67"/>
                    <a:pt x="7274" y="5"/>
                  </a:cubicBezTo>
                  <a:cubicBezTo>
                    <a:pt x="7214" y="2"/>
                    <a:pt x="7155" y="1"/>
                    <a:pt x="70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5"/>
            <p:cNvSpPr/>
            <p:nvPr/>
          </p:nvSpPr>
          <p:spPr>
            <a:xfrm>
              <a:off x="7388569" y="693933"/>
              <a:ext cx="773431" cy="394741"/>
            </a:xfrm>
            <a:custGeom>
              <a:avLst/>
              <a:gdLst/>
              <a:ahLst/>
              <a:cxnLst/>
              <a:rect l="l" t="t" r="r" b="b"/>
              <a:pathLst>
                <a:path w="8123" h="4146" extrusionOk="0">
                  <a:moveTo>
                    <a:pt x="6062" y="1"/>
                  </a:moveTo>
                  <a:cubicBezTo>
                    <a:pt x="4007" y="1"/>
                    <a:pt x="3804" y="1815"/>
                    <a:pt x="3799" y="1864"/>
                  </a:cubicBezTo>
                  <a:lnTo>
                    <a:pt x="3799" y="1864"/>
                  </a:lnTo>
                  <a:cubicBezTo>
                    <a:pt x="3823" y="1626"/>
                    <a:pt x="3299" y="1202"/>
                    <a:pt x="3137" y="1078"/>
                  </a:cubicBezTo>
                  <a:cubicBezTo>
                    <a:pt x="2862" y="890"/>
                    <a:pt x="2537" y="790"/>
                    <a:pt x="2200" y="753"/>
                  </a:cubicBezTo>
                  <a:cubicBezTo>
                    <a:pt x="2093" y="739"/>
                    <a:pt x="1982" y="732"/>
                    <a:pt x="1869" y="732"/>
                  </a:cubicBezTo>
                  <a:cubicBezTo>
                    <a:pt x="1571" y="732"/>
                    <a:pt x="1260" y="781"/>
                    <a:pt x="988" y="890"/>
                  </a:cubicBezTo>
                  <a:cubicBezTo>
                    <a:pt x="450" y="1115"/>
                    <a:pt x="1" y="1502"/>
                    <a:pt x="101" y="2065"/>
                  </a:cubicBezTo>
                  <a:cubicBezTo>
                    <a:pt x="313" y="3277"/>
                    <a:pt x="1975" y="4146"/>
                    <a:pt x="3760" y="4146"/>
                  </a:cubicBezTo>
                  <a:cubicBezTo>
                    <a:pt x="4072" y="4146"/>
                    <a:pt x="4387" y="4120"/>
                    <a:pt x="4699" y="4064"/>
                  </a:cubicBezTo>
                  <a:cubicBezTo>
                    <a:pt x="5698" y="3889"/>
                    <a:pt x="6723" y="3452"/>
                    <a:pt x="7423" y="2677"/>
                  </a:cubicBezTo>
                  <a:cubicBezTo>
                    <a:pt x="7697" y="2365"/>
                    <a:pt x="7935" y="1990"/>
                    <a:pt x="8035" y="1565"/>
                  </a:cubicBezTo>
                  <a:cubicBezTo>
                    <a:pt x="8122" y="1065"/>
                    <a:pt x="7822" y="753"/>
                    <a:pt x="7473" y="478"/>
                  </a:cubicBezTo>
                  <a:cubicBezTo>
                    <a:pt x="7098" y="178"/>
                    <a:pt x="6635" y="16"/>
                    <a:pt x="6186" y="3"/>
                  </a:cubicBezTo>
                  <a:cubicBezTo>
                    <a:pt x="6144" y="2"/>
                    <a:pt x="6103" y="1"/>
                    <a:pt x="60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5"/>
            <p:cNvSpPr/>
            <p:nvPr/>
          </p:nvSpPr>
          <p:spPr>
            <a:xfrm>
              <a:off x="7936992" y="690287"/>
              <a:ext cx="117876" cy="55507"/>
            </a:xfrm>
            <a:custGeom>
              <a:avLst/>
              <a:gdLst/>
              <a:ahLst/>
              <a:cxnLst/>
              <a:rect l="l" t="t" r="r" b="b"/>
              <a:pathLst>
                <a:path w="1238" h="583" extrusionOk="0">
                  <a:moveTo>
                    <a:pt x="484" y="0"/>
                  </a:moveTo>
                  <a:cubicBezTo>
                    <a:pt x="239" y="0"/>
                    <a:pt x="46" y="65"/>
                    <a:pt x="26" y="186"/>
                  </a:cubicBezTo>
                  <a:cubicBezTo>
                    <a:pt x="1" y="348"/>
                    <a:pt x="251" y="523"/>
                    <a:pt x="588" y="561"/>
                  </a:cubicBezTo>
                  <a:cubicBezTo>
                    <a:pt x="665" y="576"/>
                    <a:pt x="741" y="583"/>
                    <a:pt x="812" y="583"/>
                  </a:cubicBezTo>
                  <a:cubicBezTo>
                    <a:pt x="1039" y="583"/>
                    <a:pt x="1216" y="510"/>
                    <a:pt x="1225" y="386"/>
                  </a:cubicBezTo>
                  <a:cubicBezTo>
                    <a:pt x="1238" y="236"/>
                    <a:pt x="988" y="61"/>
                    <a:pt x="663" y="11"/>
                  </a:cubicBezTo>
                  <a:cubicBezTo>
                    <a:pt x="601" y="4"/>
                    <a:pt x="541" y="0"/>
                    <a:pt x="484" y="0"/>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5"/>
            <p:cNvSpPr/>
            <p:nvPr/>
          </p:nvSpPr>
          <p:spPr>
            <a:xfrm>
              <a:off x="8070290" y="733703"/>
              <a:ext cx="66651" cy="61982"/>
            </a:xfrm>
            <a:custGeom>
              <a:avLst/>
              <a:gdLst/>
              <a:ahLst/>
              <a:cxnLst/>
              <a:rect l="l" t="t" r="r" b="b"/>
              <a:pathLst>
                <a:path w="700" h="651" extrusionOk="0">
                  <a:moveTo>
                    <a:pt x="147" y="1"/>
                  </a:moveTo>
                  <a:cubicBezTo>
                    <a:pt x="116" y="1"/>
                    <a:pt x="91" y="10"/>
                    <a:pt x="75" y="30"/>
                  </a:cubicBezTo>
                  <a:cubicBezTo>
                    <a:pt x="0" y="105"/>
                    <a:pt x="75" y="292"/>
                    <a:pt x="225" y="455"/>
                  </a:cubicBezTo>
                  <a:cubicBezTo>
                    <a:pt x="351" y="571"/>
                    <a:pt x="485" y="650"/>
                    <a:pt x="574" y="650"/>
                  </a:cubicBezTo>
                  <a:cubicBezTo>
                    <a:pt x="599" y="650"/>
                    <a:pt x="621" y="644"/>
                    <a:pt x="637" y="630"/>
                  </a:cubicBezTo>
                  <a:cubicBezTo>
                    <a:pt x="700" y="567"/>
                    <a:pt x="637" y="355"/>
                    <a:pt x="475" y="205"/>
                  </a:cubicBezTo>
                  <a:cubicBezTo>
                    <a:pt x="364" y="76"/>
                    <a:pt x="233" y="1"/>
                    <a:pt x="147" y="1"/>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5"/>
            <p:cNvSpPr/>
            <p:nvPr/>
          </p:nvSpPr>
          <p:spPr>
            <a:xfrm>
              <a:off x="7308876" y="855982"/>
              <a:ext cx="886452" cy="538413"/>
            </a:xfrm>
            <a:custGeom>
              <a:avLst/>
              <a:gdLst/>
              <a:ahLst/>
              <a:cxnLst/>
              <a:rect l="l" t="t" r="r" b="b"/>
              <a:pathLst>
                <a:path w="9310" h="5655" extrusionOk="0">
                  <a:moveTo>
                    <a:pt x="100" y="0"/>
                  </a:moveTo>
                  <a:cubicBezTo>
                    <a:pt x="26" y="238"/>
                    <a:pt x="1" y="500"/>
                    <a:pt x="13" y="787"/>
                  </a:cubicBezTo>
                  <a:cubicBezTo>
                    <a:pt x="63" y="2037"/>
                    <a:pt x="725" y="2924"/>
                    <a:pt x="1787" y="3424"/>
                  </a:cubicBezTo>
                  <a:cubicBezTo>
                    <a:pt x="2699" y="3849"/>
                    <a:pt x="3524" y="4299"/>
                    <a:pt x="4386" y="4798"/>
                  </a:cubicBezTo>
                  <a:cubicBezTo>
                    <a:pt x="4711" y="4986"/>
                    <a:pt x="4886" y="5186"/>
                    <a:pt x="5148" y="5461"/>
                  </a:cubicBezTo>
                  <a:cubicBezTo>
                    <a:pt x="5286" y="5586"/>
                    <a:pt x="5409" y="5655"/>
                    <a:pt x="5527" y="5655"/>
                  </a:cubicBezTo>
                  <a:cubicBezTo>
                    <a:pt x="5654" y="5655"/>
                    <a:pt x="5774" y="5574"/>
                    <a:pt x="5898" y="5398"/>
                  </a:cubicBezTo>
                  <a:cubicBezTo>
                    <a:pt x="6248" y="4873"/>
                    <a:pt x="6535" y="4373"/>
                    <a:pt x="6960" y="3924"/>
                  </a:cubicBezTo>
                  <a:cubicBezTo>
                    <a:pt x="7585" y="3249"/>
                    <a:pt x="8784" y="2412"/>
                    <a:pt x="9309" y="1212"/>
                  </a:cubicBezTo>
                  <a:lnTo>
                    <a:pt x="9309" y="1212"/>
                  </a:lnTo>
                  <a:cubicBezTo>
                    <a:pt x="8497" y="2524"/>
                    <a:pt x="6848" y="3436"/>
                    <a:pt x="4936" y="3436"/>
                  </a:cubicBezTo>
                  <a:cubicBezTo>
                    <a:pt x="2474" y="3436"/>
                    <a:pt x="463" y="1962"/>
                    <a:pt x="1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5"/>
            <p:cNvSpPr/>
            <p:nvPr/>
          </p:nvSpPr>
          <p:spPr>
            <a:xfrm>
              <a:off x="7657449" y="1335086"/>
              <a:ext cx="189287" cy="104921"/>
            </a:xfrm>
            <a:custGeom>
              <a:avLst/>
              <a:gdLst/>
              <a:ahLst/>
              <a:cxnLst/>
              <a:rect l="l" t="t" r="r" b="b"/>
              <a:pathLst>
                <a:path w="1988" h="1102" extrusionOk="0">
                  <a:moveTo>
                    <a:pt x="536" y="0"/>
                  </a:moveTo>
                  <a:cubicBezTo>
                    <a:pt x="511" y="0"/>
                    <a:pt x="487" y="1"/>
                    <a:pt x="463" y="4"/>
                  </a:cubicBezTo>
                  <a:cubicBezTo>
                    <a:pt x="313" y="16"/>
                    <a:pt x="175" y="79"/>
                    <a:pt x="113" y="191"/>
                  </a:cubicBezTo>
                  <a:cubicBezTo>
                    <a:pt x="38" y="304"/>
                    <a:pt x="25" y="391"/>
                    <a:pt x="25" y="454"/>
                  </a:cubicBezTo>
                  <a:cubicBezTo>
                    <a:pt x="0" y="516"/>
                    <a:pt x="25" y="553"/>
                    <a:pt x="25" y="553"/>
                  </a:cubicBezTo>
                  <a:cubicBezTo>
                    <a:pt x="25" y="553"/>
                    <a:pt x="25" y="578"/>
                    <a:pt x="38" y="641"/>
                  </a:cubicBezTo>
                  <a:cubicBezTo>
                    <a:pt x="50" y="703"/>
                    <a:pt x="63" y="803"/>
                    <a:pt x="150" y="903"/>
                  </a:cubicBezTo>
                  <a:cubicBezTo>
                    <a:pt x="225" y="1016"/>
                    <a:pt x="363" y="1078"/>
                    <a:pt x="488" y="1091"/>
                  </a:cubicBezTo>
                  <a:cubicBezTo>
                    <a:pt x="528" y="1098"/>
                    <a:pt x="567" y="1101"/>
                    <a:pt x="606" y="1101"/>
                  </a:cubicBezTo>
                  <a:cubicBezTo>
                    <a:pt x="701" y="1101"/>
                    <a:pt x="794" y="1083"/>
                    <a:pt x="900" y="1066"/>
                  </a:cubicBezTo>
                  <a:cubicBezTo>
                    <a:pt x="1337" y="953"/>
                    <a:pt x="1712" y="741"/>
                    <a:pt x="1800" y="653"/>
                  </a:cubicBezTo>
                  <a:lnTo>
                    <a:pt x="1800" y="653"/>
                  </a:lnTo>
                  <a:cubicBezTo>
                    <a:pt x="1787" y="741"/>
                    <a:pt x="1787" y="766"/>
                    <a:pt x="1800" y="778"/>
                  </a:cubicBezTo>
                  <a:cubicBezTo>
                    <a:pt x="1808" y="784"/>
                    <a:pt x="1816" y="786"/>
                    <a:pt x="1824" y="786"/>
                  </a:cubicBezTo>
                  <a:cubicBezTo>
                    <a:pt x="1854" y="786"/>
                    <a:pt x="1885" y="753"/>
                    <a:pt x="1925" y="703"/>
                  </a:cubicBezTo>
                  <a:cubicBezTo>
                    <a:pt x="1975" y="653"/>
                    <a:pt x="1987" y="578"/>
                    <a:pt x="1987" y="578"/>
                  </a:cubicBezTo>
                  <a:cubicBezTo>
                    <a:pt x="1987" y="578"/>
                    <a:pt x="1987" y="503"/>
                    <a:pt x="1962" y="441"/>
                  </a:cubicBezTo>
                  <a:cubicBezTo>
                    <a:pt x="1929" y="385"/>
                    <a:pt x="1875" y="339"/>
                    <a:pt x="1855" y="339"/>
                  </a:cubicBezTo>
                  <a:cubicBezTo>
                    <a:pt x="1853" y="339"/>
                    <a:pt x="1851" y="340"/>
                    <a:pt x="1850" y="341"/>
                  </a:cubicBezTo>
                  <a:cubicBezTo>
                    <a:pt x="1812" y="366"/>
                    <a:pt x="1812" y="429"/>
                    <a:pt x="1800" y="466"/>
                  </a:cubicBezTo>
                  <a:cubicBezTo>
                    <a:pt x="1787" y="516"/>
                    <a:pt x="1775" y="553"/>
                    <a:pt x="1775" y="553"/>
                  </a:cubicBezTo>
                  <a:cubicBezTo>
                    <a:pt x="1775" y="553"/>
                    <a:pt x="1787" y="591"/>
                    <a:pt x="1787" y="641"/>
                  </a:cubicBezTo>
                  <a:lnTo>
                    <a:pt x="1787" y="653"/>
                  </a:lnTo>
                  <a:cubicBezTo>
                    <a:pt x="1675" y="678"/>
                    <a:pt x="1275" y="866"/>
                    <a:pt x="850" y="928"/>
                  </a:cubicBezTo>
                  <a:cubicBezTo>
                    <a:pt x="788" y="935"/>
                    <a:pt x="728" y="938"/>
                    <a:pt x="671" y="938"/>
                  </a:cubicBezTo>
                  <a:cubicBezTo>
                    <a:pt x="613" y="938"/>
                    <a:pt x="557" y="935"/>
                    <a:pt x="500" y="928"/>
                  </a:cubicBezTo>
                  <a:cubicBezTo>
                    <a:pt x="400" y="903"/>
                    <a:pt x="338" y="866"/>
                    <a:pt x="300" y="803"/>
                  </a:cubicBezTo>
                  <a:cubicBezTo>
                    <a:pt x="275" y="753"/>
                    <a:pt x="250" y="678"/>
                    <a:pt x="250" y="641"/>
                  </a:cubicBezTo>
                  <a:lnTo>
                    <a:pt x="250" y="566"/>
                  </a:lnTo>
                  <a:lnTo>
                    <a:pt x="250" y="491"/>
                  </a:lnTo>
                  <a:cubicBezTo>
                    <a:pt x="250" y="441"/>
                    <a:pt x="275" y="379"/>
                    <a:pt x="300" y="316"/>
                  </a:cubicBezTo>
                  <a:cubicBezTo>
                    <a:pt x="338" y="254"/>
                    <a:pt x="400" y="204"/>
                    <a:pt x="500" y="191"/>
                  </a:cubicBezTo>
                  <a:cubicBezTo>
                    <a:pt x="542" y="186"/>
                    <a:pt x="587" y="183"/>
                    <a:pt x="635" y="183"/>
                  </a:cubicBezTo>
                  <a:cubicBezTo>
                    <a:pt x="702" y="183"/>
                    <a:pt x="772" y="189"/>
                    <a:pt x="838" y="204"/>
                  </a:cubicBezTo>
                  <a:cubicBezTo>
                    <a:pt x="1063" y="254"/>
                    <a:pt x="1300" y="341"/>
                    <a:pt x="1462" y="441"/>
                  </a:cubicBezTo>
                  <a:cubicBezTo>
                    <a:pt x="1625" y="516"/>
                    <a:pt x="1725" y="591"/>
                    <a:pt x="1737" y="591"/>
                  </a:cubicBezTo>
                  <a:cubicBezTo>
                    <a:pt x="1750" y="578"/>
                    <a:pt x="1675" y="491"/>
                    <a:pt x="1500" y="366"/>
                  </a:cubicBezTo>
                  <a:cubicBezTo>
                    <a:pt x="1350" y="254"/>
                    <a:pt x="1113" y="129"/>
                    <a:pt x="863" y="54"/>
                  </a:cubicBezTo>
                  <a:cubicBezTo>
                    <a:pt x="760" y="23"/>
                    <a:pt x="649" y="0"/>
                    <a:pt x="5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5"/>
            <p:cNvSpPr/>
            <p:nvPr/>
          </p:nvSpPr>
          <p:spPr>
            <a:xfrm>
              <a:off x="7743140" y="1289003"/>
              <a:ext cx="527110" cy="1986747"/>
            </a:xfrm>
            <a:custGeom>
              <a:avLst/>
              <a:gdLst/>
              <a:ahLst/>
              <a:cxnLst/>
              <a:rect l="l" t="t" r="r" b="b"/>
              <a:pathLst>
                <a:path w="5536" h="20867" extrusionOk="0">
                  <a:moveTo>
                    <a:pt x="4938" y="4231"/>
                  </a:moveTo>
                  <a:cubicBezTo>
                    <a:pt x="4963" y="4231"/>
                    <a:pt x="4987" y="4233"/>
                    <a:pt x="5011" y="4236"/>
                  </a:cubicBezTo>
                  <a:cubicBezTo>
                    <a:pt x="5098" y="4249"/>
                    <a:pt x="5135" y="4311"/>
                    <a:pt x="5135" y="4411"/>
                  </a:cubicBezTo>
                  <a:cubicBezTo>
                    <a:pt x="5135" y="4499"/>
                    <a:pt x="5085" y="4623"/>
                    <a:pt x="5036" y="4698"/>
                  </a:cubicBezTo>
                  <a:cubicBezTo>
                    <a:pt x="4986" y="4798"/>
                    <a:pt x="4898" y="4848"/>
                    <a:pt x="4798" y="4886"/>
                  </a:cubicBezTo>
                  <a:cubicBezTo>
                    <a:pt x="4711" y="4923"/>
                    <a:pt x="4598" y="4948"/>
                    <a:pt x="4486" y="4948"/>
                  </a:cubicBezTo>
                  <a:cubicBezTo>
                    <a:pt x="4386" y="4948"/>
                    <a:pt x="4273" y="4948"/>
                    <a:pt x="4161" y="4923"/>
                  </a:cubicBezTo>
                  <a:cubicBezTo>
                    <a:pt x="4048" y="4898"/>
                    <a:pt x="3961" y="4873"/>
                    <a:pt x="3849" y="4848"/>
                  </a:cubicBezTo>
                  <a:cubicBezTo>
                    <a:pt x="3936" y="4761"/>
                    <a:pt x="4023" y="4673"/>
                    <a:pt x="4136" y="4574"/>
                  </a:cubicBezTo>
                  <a:cubicBezTo>
                    <a:pt x="4286" y="4436"/>
                    <a:pt x="4511" y="4324"/>
                    <a:pt x="4711" y="4261"/>
                  </a:cubicBezTo>
                  <a:cubicBezTo>
                    <a:pt x="4793" y="4243"/>
                    <a:pt x="4869" y="4231"/>
                    <a:pt x="4938" y="4231"/>
                  </a:cubicBezTo>
                  <a:close/>
                  <a:moveTo>
                    <a:pt x="2724" y="0"/>
                  </a:moveTo>
                  <a:cubicBezTo>
                    <a:pt x="2474" y="0"/>
                    <a:pt x="2224" y="138"/>
                    <a:pt x="1987" y="300"/>
                  </a:cubicBezTo>
                  <a:cubicBezTo>
                    <a:pt x="1762" y="438"/>
                    <a:pt x="1549" y="613"/>
                    <a:pt x="1400" y="750"/>
                  </a:cubicBezTo>
                  <a:cubicBezTo>
                    <a:pt x="1237" y="888"/>
                    <a:pt x="1175" y="1012"/>
                    <a:pt x="1200" y="1012"/>
                  </a:cubicBezTo>
                  <a:cubicBezTo>
                    <a:pt x="1212" y="1012"/>
                    <a:pt x="1300" y="938"/>
                    <a:pt x="1462" y="813"/>
                  </a:cubicBezTo>
                  <a:cubicBezTo>
                    <a:pt x="1612" y="700"/>
                    <a:pt x="1837" y="550"/>
                    <a:pt x="2074" y="425"/>
                  </a:cubicBezTo>
                  <a:cubicBezTo>
                    <a:pt x="2276" y="307"/>
                    <a:pt x="2522" y="199"/>
                    <a:pt x="2686" y="199"/>
                  </a:cubicBezTo>
                  <a:cubicBezTo>
                    <a:pt x="2695" y="199"/>
                    <a:pt x="2703" y="200"/>
                    <a:pt x="2711" y="200"/>
                  </a:cubicBezTo>
                  <a:cubicBezTo>
                    <a:pt x="2786" y="225"/>
                    <a:pt x="2786" y="238"/>
                    <a:pt x="2786" y="263"/>
                  </a:cubicBezTo>
                  <a:cubicBezTo>
                    <a:pt x="2799" y="300"/>
                    <a:pt x="2786" y="325"/>
                    <a:pt x="2786" y="325"/>
                  </a:cubicBezTo>
                  <a:lnTo>
                    <a:pt x="2786" y="350"/>
                  </a:lnTo>
                  <a:lnTo>
                    <a:pt x="2786" y="413"/>
                  </a:lnTo>
                  <a:cubicBezTo>
                    <a:pt x="2786" y="438"/>
                    <a:pt x="2774" y="475"/>
                    <a:pt x="2774" y="500"/>
                  </a:cubicBezTo>
                  <a:cubicBezTo>
                    <a:pt x="2761" y="538"/>
                    <a:pt x="2761" y="563"/>
                    <a:pt x="2736" y="613"/>
                  </a:cubicBezTo>
                  <a:cubicBezTo>
                    <a:pt x="2711" y="688"/>
                    <a:pt x="2649" y="763"/>
                    <a:pt x="2549" y="825"/>
                  </a:cubicBezTo>
                  <a:cubicBezTo>
                    <a:pt x="2462" y="888"/>
                    <a:pt x="2337" y="925"/>
                    <a:pt x="2212" y="950"/>
                  </a:cubicBezTo>
                  <a:cubicBezTo>
                    <a:pt x="1962" y="1000"/>
                    <a:pt x="1674" y="1012"/>
                    <a:pt x="1474" y="1050"/>
                  </a:cubicBezTo>
                  <a:cubicBezTo>
                    <a:pt x="1287" y="1075"/>
                    <a:pt x="1175" y="1137"/>
                    <a:pt x="1162" y="1175"/>
                  </a:cubicBezTo>
                  <a:cubicBezTo>
                    <a:pt x="1162" y="1125"/>
                    <a:pt x="1150" y="1100"/>
                    <a:pt x="1150" y="1100"/>
                  </a:cubicBezTo>
                  <a:lnTo>
                    <a:pt x="1150" y="1300"/>
                  </a:lnTo>
                  <a:cubicBezTo>
                    <a:pt x="1162" y="1425"/>
                    <a:pt x="1175" y="1612"/>
                    <a:pt x="1237" y="1850"/>
                  </a:cubicBezTo>
                  <a:cubicBezTo>
                    <a:pt x="1362" y="2299"/>
                    <a:pt x="1637" y="2924"/>
                    <a:pt x="2074" y="3561"/>
                  </a:cubicBezTo>
                  <a:cubicBezTo>
                    <a:pt x="2287" y="3874"/>
                    <a:pt x="2574" y="4199"/>
                    <a:pt x="2899" y="4499"/>
                  </a:cubicBezTo>
                  <a:cubicBezTo>
                    <a:pt x="3099" y="4673"/>
                    <a:pt x="3324" y="4823"/>
                    <a:pt x="3574" y="4936"/>
                  </a:cubicBezTo>
                  <a:cubicBezTo>
                    <a:pt x="3474" y="5073"/>
                    <a:pt x="3386" y="5223"/>
                    <a:pt x="3336" y="5373"/>
                  </a:cubicBezTo>
                  <a:cubicBezTo>
                    <a:pt x="3199" y="5723"/>
                    <a:pt x="3174" y="6098"/>
                    <a:pt x="3224" y="6423"/>
                  </a:cubicBezTo>
                  <a:cubicBezTo>
                    <a:pt x="3324" y="7097"/>
                    <a:pt x="3599" y="7635"/>
                    <a:pt x="3836" y="8072"/>
                  </a:cubicBezTo>
                  <a:cubicBezTo>
                    <a:pt x="3961" y="8297"/>
                    <a:pt x="4073" y="8497"/>
                    <a:pt x="4161" y="8672"/>
                  </a:cubicBezTo>
                  <a:cubicBezTo>
                    <a:pt x="4261" y="8847"/>
                    <a:pt x="4336" y="8997"/>
                    <a:pt x="4398" y="9122"/>
                  </a:cubicBezTo>
                  <a:cubicBezTo>
                    <a:pt x="4523" y="9371"/>
                    <a:pt x="4598" y="9509"/>
                    <a:pt x="4598" y="9509"/>
                  </a:cubicBezTo>
                  <a:cubicBezTo>
                    <a:pt x="4598" y="9509"/>
                    <a:pt x="4698" y="9696"/>
                    <a:pt x="4848" y="10034"/>
                  </a:cubicBezTo>
                  <a:cubicBezTo>
                    <a:pt x="4998" y="10359"/>
                    <a:pt x="5198" y="10858"/>
                    <a:pt x="5285" y="11471"/>
                  </a:cubicBezTo>
                  <a:cubicBezTo>
                    <a:pt x="5323" y="11783"/>
                    <a:pt x="5323" y="12108"/>
                    <a:pt x="5273" y="12470"/>
                  </a:cubicBezTo>
                  <a:cubicBezTo>
                    <a:pt x="5210" y="12808"/>
                    <a:pt x="5085" y="13170"/>
                    <a:pt x="4898" y="13507"/>
                  </a:cubicBezTo>
                  <a:cubicBezTo>
                    <a:pt x="4536" y="14194"/>
                    <a:pt x="3936" y="14807"/>
                    <a:pt x="3311" y="15357"/>
                  </a:cubicBezTo>
                  <a:cubicBezTo>
                    <a:pt x="2662" y="15906"/>
                    <a:pt x="1974" y="16419"/>
                    <a:pt x="1400" y="16968"/>
                  </a:cubicBezTo>
                  <a:cubicBezTo>
                    <a:pt x="1100" y="17243"/>
                    <a:pt x="837" y="17531"/>
                    <a:pt x="625" y="17818"/>
                  </a:cubicBezTo>
                  <a:cubicBezTo>
                    <a:pt x="400" y="18118"/>
                    <a:pt x="250" y="18443"/>
                    <a:pt x="163" y="18755"/>
                  </a:cubicBezTo>
                  <a:cubicBezTo>
                    <a:pt x="0" y="19380"/>
                    <a:pt x="75" y="19930"/>
                    <a:pt x="138" y="20304"/>
                  </a:cubicBezTo>
                  <a:cubicBezTo>
                    <a:pt x="163" y="20492"/>
                    <a:pt x="213" y="20629"/>
                    <a:pt x="225" y="20729"/>
                  </a:cubicBezTo>
                  <a:lnTo>
                    <a:pt x="275" y="20867"/>
                  </a:lnTo>
                  <a:cubicBezTo>
                    <a:pt x="275" y="20867"/>
                    <a:pt x="275" y="20817"/>
                    <a:pt x="250" y="20717"/>
                  </a:cubicBezTo>
                  <a:cubicBezTo>
                    <a:pt x="225" y="20617"/>
                    <a:pt x="200" y="20479"/>
                    <a:pt x="163" y="20292"/>
                  </a:cubicBezTo>
                  <a:cubicBezTo>
                    <a:pt x="125" y="19930"/>
                    <a:pt x="63" y="19380"/>
                    <a:pt x="225" y="18793"/>
                  </a:cubicBezTo>
                  <a:cubicBezTo>
                    <a:pt x="325" y="18493"/>
                    <a:pt x="475" y="18180"/>
                    <a:pt x="700" y="17905"/>
                  </a:cubicBezTo>
                  <a:cubicBezTo>
                    <a:pt x="912" y="17606"/>
                    <a:pt x="1187" y="17343"/>
                    <a:pt x="1462" y="17068"/>
                  </a:cubicBezTo>
                  <a:cubicBezTo>
                    <a:pt x="2037" y="16544"/>
                    <a:pt x="2749" y="16044"/>
                    <a:pt x="3386" y="15494"/>
                  </a:cubicBezTo>
                  <a:cubicBezTo>
                    <a:pt x="4036" y="14944"/>
                    <a:pt x="4648" y="14344"/>
                    <a:pt x="5036" y="13607"/>
                  </a:cubicBezTo>
                  <a:cubicBezTo>
                    <a:pt x="5223" y="13245"/>
                    <a:pt x="5385" y="12870"/>
                    <a:pt x="5448" y="12495"/>
                  </a:cubicBezTo>
                  <a:cubicBezTo>
                    <a:pt x="5535" y="12095"/>
                    <a:pt x="5535" y="11733"/>
                    <a:pt x="5510" y="11408"/>
                  </a:cubicBezTo>
                  <a:cubicBezTo>
                    <a:pt x="5410" y="10746"/>
                    <a:pt x="5223" y="10246"/>
                    <a:pt x="5073" y="9896"/>
                  </a:cubicBezTo>
                  <a:cubicBezTo>
                    <a:pt x="4911" y="9559"/>
                    <a:pt x="4823" y="9371"/>
                    <a:pt x="4823" y="9371"/>
                  </a:cubicBezTo>
                  <a:cubicBezTo>
                    <a:pt x="4823" y="9371"/>
                    <a:pt x="4761" y="9234"/>
                    <a:pt x="4611" y="8984"/>
                  </a:cubicBezTo>
                  <a:cubicBezTo>
                    <a:pt x="4561" y="8859"/>
                    <a:pt x="4461" y="8697"/>
                    <a:pt x="4361" y="8534"/>
                  </a:cubicBezTo>
                  <a:cubicBezTo>
                    <a:pt x="4273" y="8359"/>
                    <a:pt x="4148" y="8160"/>
                    <a:pt x="4036" y="7947"/>
                  </a:cubicBezTo>
                  <a:cubicBezTo>
                    <a:pt x="3799" y="7510"/>
                    <a:pt x="3536" y="6985"/>
                    <a:pt x="3424" y="6373"/>
                  </a:cubicBezTo>
                  <a:cubicBezTo>
                    <a:pt x="3386" y="6060"/>
                    <a:pt x="3399" y="5736"/>
                    <a:pt x="3511" y="5423"/>
                  </a:cubicBezTo>
                  <a:cubicBezTo>
                    <a:pt x="3574" y="5261"/>
                    <a:pt x="3649" y="5123"/>
                    <a:pt x="3736" y="4998"/>
                  </a:cubicBezTo>
                  <a:cubicBezTo>
                    <a:pt x="3861" y="5048"/>
                    <a:pt x="3986" y="5073"/>
                    <a:pt x="4111" y="5098"/>
                  </a:cubicBezTo>
                  <a:cubicBezTo>
                    <a:pt x="4236" y="5111"/>
                    <a:pt x="4348" y="5123"/>
                    <a:pt x="4473" y="5123"/>
                  </a:cubicBezTo>
                  <a:cubicBezTo>
                    <a:pt x="4598" y="5123"/>
                    <a:pt x="4723" y="5111"/>
                    <a:pt x="4848" y="5061"/>
                  </a:cubicBezTo>
                  <a:cubicBezTo>
                    <a:pt x="4973" y="5011"/>
                    <a:pt x="5085" y="4936"/>
                    <a:pt x="5160" y="4811"/>
                  </a:cubicBezTo>
                  <a:cubicBezTo>
                    <a:pt x="5223" y="4686"/>
                    <a:pt x="5273" y="4574"/>
                    <a:pt x="5285" y="4436"/>
                  </a:cubicBezTo>
                  <a:cubicBezTo>
                    <a:pt x="5285" y="4374"/>
                    <a:pt x="5285" y="4299"/>
                    <a:pt x="5235" y="4224"/>
                  </a:cubicBezTo>
                  <a:cubicBezTo>
                    <a:pt x="5198" y="4136"/>
                    <a:pt x="5110" y="4111"/>
                    <a:pt x="5048" y="4099"/>
                  </a:cubicBezTo>
                  <a:cubicBezTo>
                    <a:pt x="5006" y="4087"/>
                    <a:pt x="4966" y="4083"/>
                    <a:pt x="4926" y="4083"/>
                  </a:cubicBezTo>
                  <a:cubicBezTo>
                    <a:pt x="4835" y="4083"/>
                    <a:pt x="4748" y="4106"/>
                    <a:pt x="4661" y="4124"/>
                  </a:cubicBezTo>
                  <a:cubicBezTo>
                    <a:pt x="4536" y="4161"/>
                    <a:pt x="4423" y="4199"/>
                    <a:pt x="4323" y="4249"/>
                  </a:cubicBezTo>
                  <a:cubicBezTo>
                    <a:pt x="4211" y="4311"/>
                    <a:pt x="4098" y="4361"/>
                    <a:pt x="4011" y="4449"/>
                  </a:cubicBezTo>
                  <a:cubicBezTo>
                    <a:pt x="3886" y="4561"/>
                    <a:pt x="3761" y="4673"/>
                    <a:pt x="3649" y="4798"/>
                  </a:cubicBezTo>
                  <a:cubicBezTo>
                    <a:pt x="3399" y="4686"/>
                    <a:pt x="3174" y="4549"/>
                    <a:pt x="2974" y="4374"/>
                  </a:cubicBezTo>
                  <a:cubicBezTo>
                    <a:pt x="2649" y="4111"/>
                    <a:pt x="2362" y="3786"/>
                    <a:pt x="2149" y="3486"/>
                  </a:cubicBezTo>
                  <a:cubicBezTo>
                    <a:pt x="1699" y="2862"/>
                    <a:pt x="1412" y="2249"/>
                    <a:pt x="1287" y="1812"/>
                  </a:cubicBezTo>
                  <a:cubicBezTo>
                    <a:pt x="1200" y="1512"/>
                    <a:pt x="1162" y="1300"/>
                    <a:pt x="1150" y="1187"/>
                  </a:cubicBezTo>
                  <a:lnTo>
                    <a:pt x="1150" y="1187"/>
                  </a:lnTo>
                  <a:cubicBezTo>
                    <a:pt x="1151" y="1189"/>
                    <a:pt x="1155" y="1190"/>
                    <a:pt x="1161" y="1190"/>
                  </a:cubicBezTo>
                  <a:cubicBezTo>
                    <a:pt x="1197" y="1190"/>
                    <a:pt x="1313" y="1159"/>
                    <a:pt x="1474" y="1137"/>
                  </a:cubicBezTo>
                  <a:cubicBezTo>
                    <a:pt x="1674" y="1125"/>
                    <a:pt x="1949" y="1137"/>
                    <a:pt x="2224" y="1112"/>
                  </a:cubicBezTo>
                  <a:cubicBezTo>
                    <a:pt x="2362" y="1100"/>
                    <a:pt x="2512" y="1062"/>
                    <a:pt x="2637" y="987"/>
                  </a:cubicBezTo>
                  <a:cubicBezTo>
                    <a:pt x="2761" y="925"/>
                    <a:pt x="2849" y="800"/>
                    <a:pt x="2911" y="700"/>
                  </a:cubicBezTo>
                  <a:cubicBezTo>
                    <a:pt x="2936" y="663"/>
                    <a:pt x="2961" y="600"/>
                    <a:pt x="2974" y="550"/>
                  </a:cubicBezTo>
                  <a:cubicBezTo>
                    <a:pt x="2999" y="500"/>
                    <a:pt x="2999" y="475"/>
                    <a:pt x="3011" y="438"/>
                  </a:cubicBezTo>
                  <a:cubicBezTo>
                    <a:pt x="3011" y="413"/>
                    <a:pt x="3011" y="375"/>
                    <a:pt x="3024" y="363"/>
                  </a:cubicBezTo>
                  <a:lnTo>
                    <a:pt x="3024" y="325"/>
                  </a:lnTo>
                  <a:lnTo>
                    <a:pt x="3024" y="300"/>
                  </a:lnTo>
                  <a:cubicBezTo>
                    <a:pt x="3024" y="288"/>
                    <a:pt x="3011" y="250"/>
                    <a:pt x="3011" y="200"/>
                  </a:cubicBezTo>
                  <a:cubicBezTo>
                    <a:pt x="2986" y="163"/>
                    <a:pt x="2961" y="113"/>
                    <a:pt x="2911" y="63"/>
                  </a:cubicBezTo>
                  <a:cubicBezTo>
                    <a:pt x="2849" y="13"/>
                    <a:pt x="2786" y="0"/>
                    <a:pt x="2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5"/>
            <p:cNvSpPr/>
            <p:nvPr/>
          </p:nvSpPr>
          <p:spPr>
            <a:xfrm>
              <a:off x="7846636" y="1373265"/>
              <a:ext cx="23899" cy="40750"/>
            </a:xfrm>
            <a:custGeom>
              <a:avLst/>
              <a:gdLst/>
              <a:ahLst/>
              <a:cxnLst/>
              <a:rect l="l" t="t" r="r" b="b"/>
              <a:pathLst>
                <a:path w="251" h="428" extrusionOk="0">
                  <a:moveTo>
                    <a:pt x="109" y="1"/>
                  </a:moveTo>
                  <a:cubicBezTo>
                    <a:pt x="106" y="1"/>
                    <a:pt x="103" y="1"/>
                    <a:pt x="100" y="3"/>
                  </a:cubicBezTo>
                  <a:cubicBezTo>
                    <a:pt x="63" y="3"/>
                    <a:pt x="50" y="65"/>
                    <a:pt x="38" y="115"/>
                  </a:cubicBezTo>
                  <a:lnTo>
                    <a:pt x="0" y="215"/>
                  </a:lnTo>
                  <a:lnTo>
                    <a:pt x="38" y="302"/>
                  </a:lnTo>
                  <a:cubicBezTo>
                    <a:pt x="50" y="365"/>
                    <a:pt x="63" y="415"/>
                    <a:pt x="100" y="427"/>
                  </a:cubicBezTo>
                  <a:cubicBezTo>
                    <a:pt x="125" y="427"/>
                    <a:pt x="163" y="377"/>
                    <a:pt x="200" y="340"/>
                  </a:cubicBezTo>
                  <a:cubicBezTo>
                    <a:pt x="238" y="265"/>
                    <a:pt x="250" y="215"/>
                    <a:pt x="250" y="215"/>
                  </a:cubicBezTo>
                  <a:cubicBezTo>
                    <a:pt x="250" y="215"/>
                    <a:pt x="250" y="190"/>
                    <a:pt x="238" y="177"/>
                  </a:cubicBezTo>
                  <a:cubicBezTo>
                    <a:pt x="225" y="165"/>
                    <a:pt x="225" y="127"/>
                    <a:pt x="200" y="102"/>
                  </a:cubicBezTo>
                  <a:cubicBezTo>
                    <a:pt x="178" y="47"/>
                    <a:pt x="135" y="1"/>
                    <a:pt x="1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5"/>
            <p:cNvSpPr/>
            <p:nvPr/>
          </p:nvSpPr>
          <p:spPr>
            <a:xfrm>
              <a:off x="7590800" y="2131242"/>
              <a:ext cx="77410" cy="86355"/>
            </a:xfrm>
            <a:custGeom>
              <a:avLst/>
              <a:gdLst/>
              <a:ahLst/>
              <a:cxnLst/>
              <a:rect l="l" t="t" r="r" b="b"/>
              <a:pathLst>
                <a:path w="813" h="907" extrusionOk="0">
                  <a:moveTo>
                    <a:pt x="262" y="0"/>
                  </a:moveTo>
                  <a:cubicBezTo>
                    <a:pt x="179" y="0"/>
                    <a:pt x="76" y="26"/>
                    <a:pt x="76" y="151"/>
                  </a:cubicBezTo>
                  <a:lnTo>
                    <a:pt x="1" y="875"/>
                  </a:lnTo>
                  <a:cubicBezTo>
                    <a:pt x="1" y="875"/>
                    <a:pt x="93" y="907"/>
                    <a:pt x="225" y="907"/>
                  </a:cubicBezTo>
                  <a:cubicBezTo>
                    <a:pt x="393" y="907"/>
                    <a:pt x="624" y="856"/>
                    <a:pt x="813" y="625"/>
                  </a:cubicBezTo>
                  <a:lnTo>
                    <a:pt x="363" y="13"/>
                  </a:lnTo>
                  <a:cubicBezTo>
                    <a:pt x="368" y="13"/>
                    <a:pt x="320" y="0"/>
                    <a:pt x="262" y="0"/>
                  </a:cubicBezTo>
                  <a:close/>
                </a:path>
              </a:pathLst>
            </a:custGeom>
            <a:solidFill>
              <a:srgbClr val="F77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5"/>
            <p:cNvSpPr/>
            <p:nvPr/>
          </p:nvSpPr>
          <p:spPr>
            <a:xfrm>
              <a:off x="7590800" y="2131242"/>
              <a:ext cx="77410" cy="86355"/>
            </a:xfrm>
            <a:custGeom>
              <a:avLst/>
              <a:gdLst/>
              <a:ahLst/>
              <a:cxnLst/>
              <a:rect l="l" t="t" r="r" b="b"/>
              <a:pathLst>
                <a:path w="813" h="907" extrusionOk="0">
                  <a:moveTo>
                    <a:pt x="262" y="0"/>
                  </a:moveTo>
                  <a:cubicBezTo>
                    <a:pt x="179" y="0"/>
                    <a:pt x="76" y="26"/>
                    <a:pt x="76" y="151"/>
                  </a:cubicBezTo>
                  <a:lnTo>
                    <a:pt x="1" y="875"/>
                  </a:lnTo>
                  <a:cubicBezTo>
                    <a:pt x="1" y="875"/>
                    <a:pt x="93" y="907"/>
                    <a:pt x="225" y="907"/>
                  </a:cubicBezTo>
                  <a:cubicBezTo>
                    <a:pt x="393" y="907"/>
                    <a:pt x="624" y="856"/>
                    <a:pt x="813" y="625"/>
                  </a:cubicBezTo>
                  <a:lnTo>
                    <a:pt x="363" y="13"/>
                  </a:lnTo>
                  <a:cubicBezTo>
                    <a:pt x="368" y="13"/>
                    <a:pt x="320" y="0"/>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5"/>
            <p:cNvSpPr/>
            <p:nvPr/>
          </p:nvSpPr>
          <p:spPr>
            <a:xfrm>
              <a:off x="7127687" y="1502943"/>
              <a:ext cx="767814" cy="643048"/>
            </a:xfrm>
            <a:custGeom>
              <a:avLst/>
              <a:gdLst/>
              <a:ahLst/>
              <a:cxnLst/>
              <a:rect l="l" t="t" r="r" b="b"/>
              <a:pathLst>
                <a:path w="8064" h="6754" extrusionOk="0">
                  <a:moveTo>
                    <a:pt x="5848" y="0"/>
                  </a:moveTo>
                  <a:cubicBezTo>
                    <a:pt x="5816" y="0"/>
                    <a:pt x="5784" y="1"/>
                    <a:pt x="5752" y="2"/>
                  </a:cubicBezTo>
                  <a:cubicBezTo>
                    <a:pt x="3778" y="115"/>
                    <a:pt x="3803" y="1939"/>
                    <a:pt x="3803" y="1939"/>
                  </a:cubicBezTo>
                  <a:cubicBezTo>
                    <a:pt x="3421" y="1307"/>
                    <a:pt x="2827" y="1036"/>
                    <a:pt x="2228" y="1036"/>
                  </a:cubicBezTo>
                  <a:cubicBezTo>
                    <a:pt x="1122" y="1036"/>
                    <a:pt x="1" y="1962"/>
                    <a:pt x="179" y="3251"/>
                  </a:cubicBezTo>
                  <a:cubicBezTo>
                    <a:pt x="317" y="4251"/>
                    <a:pt x="929" y="4938"/>
                    <a:pt x="1829" y="5250"/>
                  </a:cubicBezTo>
                  <a:cubicBezTo>
                    <a:pt x="2603" y="5513"/>
                    <a:pt x="3315" y="5813"/>
                    <a:pt x="4053" y="6162"/>
                  </a:cubicBezTo>
                  <a:cubicBezTo>
                    <a:pt x="4315" y="6287"/>
                    <a:pt x="4477" y="6437"/>
                    <a:pt x="4727" y="6625"/>
                  </a:cubicBezTo>
                  <a:cubicBezTo>
                    <a:pt x="4827" y="6707"/>
                    <a:pt x="4924" y="6754"/>
                    <a:pt x="5014" y="6754"/>
                  </a:cubicBezTo>
                  <a:cubicBezTo>
                    <a:pt x="5128" y="6754"/>
                    <a:pt x="5231" y="6680"/>
                    <a:pt x="5315" y="6512"/>
                  </a:cubicBezTo>
                  <a:cubicBezTo>
                    <a:pt x="5564" y="6062"/>
                    <a:pt x="5752" y="5638"/>
                    <a:pt x="6064" y="5238"/>
                  </a:cubicBezTo>
                  <a:cubicBezTo>
                    <a:pt x="6677" y="4438"/>
                    <a:pt x="8063" y="3351"/>
                    <a:pt x="7839" y="1739"/>
                  </a:cubicBezTo>
                  <a:cubicBezTo>
                    <a:pt x="7669" y="723"/>
                    <a:pt x="6809" y="0"/>
                    <a:pt x="5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5"/>
            <p:cNvSpPr/>
            <p:nvPr/>
          </p:nvSpPr>
          <p:spPr>
            <a:xfrm>
              <a:off x="7198239" y="1568163"/>
              <a:ext cx="624706" cy="338472"/>
            </a:xfrm>
            <a:custGeom>
              <a:avLst/>
              <a:gdLst/>
              <a:ahLst/>
              <a:cxnLst/>
              <a:rect l="l" t="t" r="r" b="b"/>
              <a:pathLst>
                <a:path w="6561" h="3555" extrusionOk="0">
                  <a:moveTo>
                    <a:pt x="5048" y="1"/>
                  </a:moveTo>
                  <a:cubicBezTo>
                    <a:pt x="5007" y="1"/>
                    <a:pt x="4965" y="2"/>
                    <a:pt x="4923" y="5"/>
                  </a:cubicBezTo>
                  <a:cubicBezTo>
                    <a:pt x="3147" y="128"/>
                    <a:pt x="3137" y="1664"/>
                    <a:pt x="3137" y="1703"/>
                  </a:cubicBezTo>
                  <a:lnTo>
                    <a:pt x="3137" y="1703"/>
                  </a:lnTo>
                  <a:cubicBezTo>
                    <a:pt x="3136" y="1503"/>
                    <a:pt x="2674" y="1204"/>
                    <a:pt x="2512" y="1104"/>
                  </a:cubicBezTo>
                  <a:cubicBezTo>
                    <a:pt x="2287" y="979"/>
                    <a:pt x="2000" y="917"/>
                    <a:pt x="1737" y="917"/>
                  </a:cubicBezTo>
                  <a:cubicBezTo>
                    <a:pt x="1400" y="917"/>
                    <a:pt x="1050" y="979"/>
                    <a:pt x="750" y="1129"/>
                  </a:cubicBezTo>
                  <a:cubicBezTo>
                    <a:pt x="325" y="1329"/>
                    <a:pt x="1" y="1691"/>
                    <a:pt x="125" y="2141"/>
                  </a:cubicBezTo>
                  <a:cubicBezTo>
                    <a:pt x="374" y="3001"/>
                    <a:pt x="1551" y="3555"/>
                    <a:pt x="2840" y="3555"/>
                  </a:cubicBezTo>
                  <a:cubicBezTo>
                    <a:pt x="3236" y="3555"/>
                    <a:pt x="3643" y="3502"/>
                    <a:pt x="4036" y="3391"/>
                  </a:cubicBezTo>
                  <a:cubicBezTo>
                    <a:pt x="4823" y="3178"/>
                    <a:pt x="5623" y="2741"/>
                    <a:pt x="6123" y="2054"/>
                  </a:cubicBezTo>
                  <a:cubicBezTo>
                    <a:pt x="6323" y="1791"/>
                    <a:pt x="6498" y="1454"/>
                    <a:pt x="6535" y="1117"/>
                  </a:cubicBezTo>
                  <a:cubicBezTo>
                    <a:pt x="6560" y="704"/>
                    <a:pt x="6298" y="479"/>
                    <a:pt x="5986" y="267"/>
                  </a:cubicBezTo>
                  <a:cubicBezTo>
                    <a:pt x="5708" y="89"/>
                    <a:pt x="5381" y="1"/>
                    <a:pt x="5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5"/>
            <p:cNvSpPr/>
            <p:nvPr/>
          </p:nvSpPr>
          <p:spPr>
            <a:xfrm>
              <a:off x="7637264" y="1567835"/>
              <a:ext cx="94072" cy="45415"/>
            </a:xfrm>
            <a:custGeom>
              <a:avLst/>
              <a:gdLst/>
              <a:ahLst/>
              <a:cxnLst/>
              <a:rect l="l" t="t" r="r" b="b"/>
              <a:pathLst>
                <a:path w="988" h="477" extrusionOk="0">
                  <a:moveTo>
                    <a:pt x="500" y="0"/>
                  </a:moveTo>
                  <a:cubicBezTo>
                    <a:pt x="237" y="0"/>
                    <a:pt x="0" y="88"/>
                    <a:pt x="0" y="213"/>
                  </a:cubicBezTo>
                  <a:cubicBezTo>
                    <a:pt x="0" y="338"/>
                    <a:pt x="212" y="463"/>
                    <a:pt x="487" y="475"/>
                  </a:cubicBezTo>
                  <a:cubicBezTo>
                    <a:pt x="507" y="476"/>
                    <a:pt x="527" y="476"/>
                    <a:pt x="546" y="476"/>
                  </a:cubicBezTo>
                  <a:cubicBezTo>
                    <a:pt x="794" y="476"/>
                    <a:pt x="987" y="403"/>
                    <a:pt x="987" y="275"/>
                  </a:cubicBezTo>
                  <a:cubicBezTo>
                    <a:pt x="987" y="150"/>
                    <a:pt x="762" y="25"/>
                    <a:pt x="500" y="0"/>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5"/>
            <p:cNvSpPr/>
            <p:nvPr/>
          </p:nvSpPr>
          <p:spPr>
            <a:xfrm>
              <a:off x="7745520" y="1597065"/>
              <a:ext cx="57129" cy="47129"/>
            </a:xfrm>
            <a:custGeom>
              <a:avLst/>
              <a:gdLst/>
              <a:ahLst/>
              <a:cxnLst/>
              <a:rect l="l" t="t" r="r" b="b"/>
              <a:pathLst>
                <a:path w="600" h="495" extrusionOk="0">
                  <a:moveTo>
                    <a:pt x="125" y="1"/>
                  </a:moveTo>
                  <a:cubicBezTo>
                    <a:pt x="92" y="1"/>
                    <a:pt x="66" y="11"/>
                    <a:pt x="50" y="31"/>
                  </a:cubicBezTo>
                  <a:cubicBezTo>
                    <a:pt x="0" y="93"/>
                    <a:pt x="63" y="243"/>
                    <a:pt x="200" y="355"/>
                  </a:cubicBezTo>
                  <a:cubicBezTo>
                    <a:pt x="297" y="444"/>
                    <a:pt x="407" y="495"/>
                    <a:pt x="481" y="495"/>
                  </a:cubicBezTo>
                  <a:cubicBezTo>
                    <a:pt x="511" y="495"/>
                    <a:pt x="535" y="486"/>
                    <a:pt x="550" y="468"/>
                  </a:cubicBezTo>
                  <a:cubicBezTo>
                    <a:pt x="600" y="405"/>
                    <a:pt x="512" y="243"/>
                    <a:pt x="387" y="131"/>
                  </a:cubicBezTo>
                  <a:cubicBezTo>
                    <a:pt x="294" y="45"/>
                    <a:pt x="194" y="1"/>
                    <a:pt x="125" y="1"/>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5"/>
            <p:cNvSpPr/>
            <p:nvPr/>
          </p:nvSpPr>
          <p:spPr>
            <a:xfrm>
              <a:off x="7139969" y="1717264"/>
              <a:ext cx="621087" cy="430064"/>
            </a:xfrm>
            <a:custGeom>
              <a:avLst/>
              <a:gdLst/>
              <a:ahLst/>
              <a:cxnLst/>
              <a:rect l="l" t="t" r="r" b="b"/>
              <a:pathLst>
                <a:path w="6523" h="4517" extrusionOk="0">
                  <a:moveTo>
                    <a:pt x="188" y="1"/>
                  </a:moveTo>
                  <a:cubicBezTo>
                    <a:pt x="50" y="300"/>
                    <a:pt x="0" y="638"/>
                    <a:pt x="50" y="1013"/>
                  </a:cubicBezTo>
                  <a:cubicBezTo>
                    <a:pt x="188" y="2012"/>
                    <a:pt x="800" y="2699"/>
                    <a:pt x="1712" y="3012"/>
                  </a:cubicBezTo>
                  <a:cubicBezTo>
                    <a:pt x="2474" y="3287"/>
                    <a:pt x="3186" y="3574"/>
                    <a:pt x="3924" y="3924"/>
                  </a:cubicBezTo>
                  <a:cubicBezTo>
                    <a:pt x="4211" y="4049"/>
                    <a:pt x="4361" y="4199"/>
                    <a:pt x="4598" y="4386"/>
                  </a:cubicBezTo>
                  <a:cubicBezTo>
                    <a:pt x="4710" y="4470"/>
                    <a:pt x="4809" y="4516"/>
                    <a:pt x="4898" y="4516"/>
                  </a:cubicBezTo>
                  <a:cubicBezTo>
                    <a:pt x="5008" y="4516"/>
                    <a:pt x="5103" y="4445"/>
                    <a:pt x="5186" y="4286"/>
                  </a:cubicBezTo>
                  <a:cubicBezTo>
                    <a:pt x="5423" y="3824"/>
                    <a:pt x="5623" y="3412"/>
                    <a:pt x="5935" y="2999"/>
                  </a:cubicBezTo>
                  <a:cubicBezTo>
                    <a:pt x="6098" y="2799"/>
                    <a:pt x="6298" y="2574"/>
                    <a:pt x="6523" y="2325"/>
                  </a:cubicBezTo>
                  <a:lnTo>
                    <a:pt x="6523" y="2325"/>
                  </a:lnTo>
                  <a:cubicBezTo>
                    <a:pt x="5848" y="2724"/>
                    <a:pt x="5048" y="2949"/>
                    <a:pt x="4174" y="2949"/>
                  </a:cubicBezTo>
                  <a:cubicBezTo>
                    <a:pt x="2099" y="2949"/>
                    <a:pt x="375" y="1662"/>
                    <a:pt x="188" y="1"/>
                  </a:cubicBezTo>
                  <a:close/>
                </a:path>
              </a:pathLst>
            </a:custGeom>
            <a:solidFill>
              <a:srgbClr val="F2399C">
                <a:alpha val="37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5"/>
            <p:cNvSpPr/>
            <p:nvPr/>
          </p:nvSpPr>
          <p:spPr>
            <a:xfrm>
              <a:off x="7564617" y="2157425"/>
              <a:ext cx="289263" cy="1017224"/>
            </a:xfrm>
            <a:custGeom>
              <a:avLst/>
              <a:gdLst/>
              <a:ahLst/>
              <a:cxnLst/>
              <a:rect l="l" t="t" r="r" b="b"/>
              <a:pathLst>
                <a:path w="3038" h="10684" extrusionOk="0">
                  <a:moveTo>
                    <a:pt x="2722" y="1070"/>
                  </a:moveTo>
                  <a:cubicBezTo>
                    <a:pt x="2756" y="1070"/>
                    <a:pt x="2794" y="1082"/>
                    <a:pt x="2812" y="1100"/>
                  </a:cubicBezTo>
                  <a:cubicBezTo>
                    <a:pt x="2825" y="1113"/>
                    <a:pt x="2837" y="1138"/>
                    <a:pt x="2837" y="1200"/>
                  </a:cubicBezTo>
                  <a:cubicBezTo>
                    <a:pt x="2837" y="1250"/>
                    <a:pt x="2825" y="1313"/>
                    <a:pt x="2812" y="1375"/>
                  </a:cubicBezTo>
                  <a:cubicBezTo>
                    <a:pt x="2787" y="1438"/>
                    <a:pt x="2762" y="1487"/>
                    <a:pt x="2750" y="1550"/>
                  </a:cubicBezTo>
                  <a:cubicBezTo>
                    <a:pt x="2643" y="1740"/>
                    <a:pt x="2412" y="1851"/>
                    <a:pt x="2186" y="1851"/>
                  </a:cubicBezTo>
                  <a:cubicBezTo>
                    <a:pt x="2174" y="1851"/>
                    <a:pt x="2162" y="1850"/>
                    <a:pt x="2150" y="1850"/>
                  </a:cubicBezTo>
                  <a:cubicBezTo>
                    <a:pt x="2013" y="1850"/>
                    <a:pt x="1850" y="1812"/>
                    <a:pt x="1725" y="1762"/>
                  </a:cubicBezTo>
                  <a:cubicBezTo>
                    <a:pt x="1725" y="1737"/>
                    <a:pt x="1725" y="1725"/>
                    <a:pt x="1750" y="1700"/>
                  </a:cubicBezTo>
                  <a:cubicBezTo>
                    <a:pt x="1763" y="1687"/>
                    <a:pt x="1775" y="1662"/>
                    <a:pt x="1788" y="1637"/>
                  </a:cubicBezTo>
                  <a:cubicBezTo>
                    <a:pt x="1875" y="1562"/>
                    <a:pt x="1950" y="1487"/>
                    <a:pt x="2038" y="1413"/>
                  </a:cubicBezTo>
                  <a:cubicBezTo>
                    <a:pt x="2225" y="1263"/>
                    <a:pt x="2450" y="1125"/>
                    <a:pt x="2687" y="1075"/>
                  </a:cubicBezTo>
                  <a:cubicBezTo>
                    <a:pt x="2697" y="1072"/>
                    <a:pt x="2709" y="1070"/>
                    <a:pt x="2722" y="1070"/>
                  </a:cubicBezTo>
                  <a:close/>
                  <a:moveTo>
                    <a:pt x="538" y="1"/>
                  </a:moveTo>
                  <a:cubicBezTo>
                    <a:pt x="526" y="1"/>
                    <a:pt x="501" y="13"/>
                    <a:pt x="476" y="13"/>
                  </a:cubicBezTo>
                  <a:cubicBezTo>
                    <a:pt x="476" y="201"/>
                    <a:pt x="501" y="425"/>
                    <a:pt x="563" y="675"/>
                  </a:cubicBezTo>
                  <a:cubicBezTo>
                    <a:pt x="576" y="725"/>
                    <a:pt x="588" y="763"/>
                    <a:pt x="601" y="825"/>
                  </a:cubicBezTo>
                  <a:cubicBezTo>
                    <a:pt x="626" y="875"/>
                    <a:pt x="638" y="925"/>
                    <a:pt x="663" y="988"/>
                  </a:cubicBezTo>
                  <a:cubicBezTo>
                    <a:pt x="701" y="1100"/>
                    <a:pt x="763" y="1188"/>
                    <a:pt x="826" y="1300"/>
                  </a:cubicBezTo>
                  <a:cubicBezTo>
                    <a:pt x="963" y="1500"/>
                    <a:pt x="1188" y="1637"/>
                    <a:pt x="1400" y="1762"/>
                  </a:cubicBezTo>
                  <a:lnTo>
                    <a:pt x="1500" y="1812"/>
                  </a:lnTo>
                  <a:cubicBezTo>
                    <a:pt x="1500" y="1825"/>
                    <a:pt x="1475" y="1850"/>
                    <a:pt x="1475" y="1862"/>
                  </a:cubicBezTo>
                  <a:cubicBezTo>
                    <a:pt x="1450" y="1912"/>
                    <a:pt x="1438" y="1975"/>
                    <a:pt x="1413" y="2037"/>
                  </a:cubicBezTo>
                  <a:cubicBezTo>
                    <a:pt x="1400" y="2100"/>
                    <a:pt x="1375" y="2137"/>
                    <a:pt x="1375" y="2200"/>
                  </a:cubicBezTo>
                  <a:cubicBezTo>
                    <a:pt x="1350" y="2312"/>
                    <a:pt x="1325" y="2425"/>
                    <a:pt x="1325" y="2537"/>
                  </a:cubicBezTo>
                  <a:cubicBezTo>
                    <a:pt x="1288" y="2974"/>
                    <a:pt x="1450" y="3312"/>
                    <a:pt x="1588" y="3512"/>
                  </a:cubicBezTo>
                  <a:cubicBezTo>
                    <a:pt x="1663" y="3624"/>
                    <a:pt x="1725" y="3699"/>
                    <a:pt x="1775" y="3737"/>
                  </a:cubicBezTo>
                  <a:lnTo>
                    <a:pt x="1850" y="3812"/>
                  </a:lnTo>
                  <a:cubicBezTo>
                    <a:pt x="1850" y="3812"/>
                    <a:pt x="1950" y="3911"/>
                    <a:pt x="2150" y="4061"/>
                  </a:cubicBezTo>
                  <a:cubicBezTo>
                    <a:pt x="2237" y="4136"/>
                    <a:pt x="2350" y="4224"/>
                    <a:pt x="2462" y="4324"/>
                  </a:cubicBezTo>
                  <a:cubicBezTo>
                    <a:pt x="2575" y="4436"/>
                    <a:pt x="2637" y="4574"/>
                    <a:pt x="2662" y="4749"/>
                  </a:cubicBezTo>
                  <a:cubicBezTo>
                    <a:pt x="2687" y="4936"/>
                    <a:pt x="2662" y="5136"/>
                    <a:pt x="2612" y="5361"/>
                  </a:cubicBezTo>
                  <a:cubicBezTo>
                    <a:pt x="2575" y="5573"/>
                    <a:pt x="2487" y="5786"/>
                    <a:pt x="2325" y="5936"/>
                  </a:cubicBezTo>
                  <a:cubicBezTo>
                    <a:pt x="2150" y="6098"/>
                    <a:pt x="1913" y="6198"/>
                    <a:pt x="1700" y="6348"/>
                  </a:cubicBezTo>
                  <a:cubicBezTo>
                    <a:pt x="1463" y="6485"/>
                    <a:pt x="1225" y="6635"/>
                    <a:pt x="1050" y="6873"/>
                  </a:cubicBezTo>
                  <a:cubicBezTo>
                    <a:pt x="888" y="7110"/>
                    <a:pt x="801" y="7410"/>
                    <a:pt x="826" y="7672"/>
                  </a:cubicBezTo>
                  <a:cubicBezTo>
                    <a:pt x="838" y="7947"/>
                    <a:pt x="901" y="8197"/>
                    <a:pt x="951" y="8447"/>
                  </a:cubicBezTo>
                  <a:cubicBezTo>
                    <a:pt x="988" y="8697"/>
                    <a:pt x="1038" y="8934"/>
                    <a:pt x="1038" y="9159"/>
                  </a:cubicBezTo>
                  <a:cubicBezTo>
                    <a:pt x="1038" y="9372"/>
                    <a:pt x="988" y="9597"/>
                    <a:pt x="913" y="9759"/>
                  </a:cubicBezTo>
                  <a:cubicBezTo>
                    <a:pt x="838" y="9934"/>
                    <a:pt x="713" y="10071"/>
                    <a:pt x="626" y="10196"/>
                  </a:cubicBezTo>
                  <a:cubicBezTo>
                    <a:pt x="563" y="10259"/>
                    <a:pt x="513" y="10309"/>
                    <a:pt x="451" y="10359"/>
                  </a:cubicBezTo>
                  <a:cubicBezTo>
                    <a:pt x="401" y="10409"/>
                    <a:pt x="338" y="10434"/>
                    <a:pt x="288" y="10471"/>
                  </a:cubicBezTo>
                  <a:cubicBezTo>
                    <a:pt x="201" y="10546"/>
                    <a:pt x="113" y="10571"/>
                    <a:pt x="76" y="10621"/>
                  </a:cubicBezTo>
                  <a:cubicBezTo>
                    <a:pt x="26" y="10659"/>
                    <a:pt x="1" y="10671"/>
                    <a:pt x="1" y="10684"/>
                  </a:cubicBezTo>
                  <a:cubicBezTo>
                    <a:pt x="1" y="10684"/>
                    <a:pt x="26" y="10671"/>
                    <a:pt x="88" y="10659"/>
                  </a:cubicBezTo>
                  <a:cubicBezTo>
                    <a:pt x="151" y="10621"/>
                    <a:pt x="226" y="10596"/>
                    <a:pt x="326" y="10534"/>
                  </a:cubicBezTo>
                  <a:cubicBezTo>
                    <a:pt x="376" y="10496"/>
                    <a:pt x="438" y="10471"/>
                    <a:pt x="476" y="10421"/>
                  </a:cubicBezTo>
                  <a:cubicBezTo>
                    <a:pt x="538" y="10371"/>
                    <a:pt x="588" y="10321"/>
                    <a:pt x="651" y="10259"/>
                  </a:cubicBezTo>
                  <a:cubicBezTo>
                    <a:pt x="763" y="10134"/>
                    <a:pt x="888" y="9996"/>
                    <a:pt x="975" y="9809"/>
                  </a:cubicBezTo>
                  <a:cubicBezTo>
                    <a:pt x="1075" y="9622"/>
                    <a:pt x="1138" y="9409"/>
                    <a:pt x="1138" y="9172"/>
                  </a:cubicBezTo>
                  <a:cubicBezTo>
                    <a:pt x="1150" y="8934"/>
                    <a:pt x="1100" y="8684"/>
                    <a:pt x="1063" y="8435"/>
                  </a:cubicBezTo>
                  <a:cubicBezTo>
                    <a:pt x="1013" y="8185"/>
                    <a:pt x="951" y="7935"/>
                    <a:pt x="951" y="7685"/>
                  </a:cubicBezTo>
                  <a:cubicBezTo>
                    <a:pt x="951" y="7435"/>
                    <a:pt x="1013" y="7185"/>
                    <a:pt x="1163" y="6985"/>
                  </a:cubicBezTo>
                  <a:cubicBezTo>
                    <a:pt x="1325" y="6785"/>
                    <a:pt x="1525" y="6635"/>
                    <a:pt x="1763" y="6510"/>
                  </a:cubicBezTo>
                  <a:cubicBezTo>
                    <a:pt x="1975" y="6385"/>
                    <a:pt x="2225" y="6285"/>
                    <a:pt x="2437" y="6098"/>
                  </a:cubicBezTo>
                  <a:cubicBezTo>
                    <a:pt x="2525" y="5998"/>
                    <a:pt x="2625" y="5886"/>
                    <a:pt x="2687" y="5786"/>
                  </a:cubicBezTo>
                  <a:cubicBezTo>
                    <a:pt x="2750" y="5661"/>
                    <a:pt x="2775" y="5548"/>
                    <a:pt x="2812" y="5423"/>
                  </a:cubicBezTo>
                  <a:cubicBezTo>
                    <a:pt x="2850" y="5186"/>
                    <a:pt x="2887" y="4974"/>
                    <a:pt x="2850" y="4749"/>
                  </a:cubicBezTo>
                  <a:cubicBezTo>
                    <a:pt x="2837" y="4536"/>
                    <a:pt x="2725" y="4324"/>
                    <a:pt x="2600" y="4186"/>
                  </a:cubicBezTo>
                  <a:cubicBezTo>
                    <a:pt x="2475" y="4061"/>
                    <a:pt x="2350" y="3974"/>
                    <a:pt x="2275" y="3911"/>
                  </a:cubicBezTo>
                  <a:cubicBezTo>
                    <a:pt x="2088" y="3762"/>
                    <a:pt x="2013" y="3674"/>
                    <a:pt x="2013" y="3674"/>
                  </a:cubicBezTo>
                  <a:cubicBezTo>
                    <a:pt x="2013" y="3674"/>
                    <a:pt x="1975" y="3662"/>
                    <a:pt x="1950" y="3612"/>
                  </a:cubicBezTo>
                  <a:cubicBezTo>
                    <a:pt x="1900" y="3562"/>
                    <a:pt x="1850" y="3499"/>
                    <a:pt x="1788" y="3424"/>
                  </a:cubicBezTo>
                  <a:cubicBezTo>
                    <a:pt x="1663" y="3249"/>
                    <a:pt x="1538" y="2949"/>
                    <a:pt x="1563" y="2575"/>
                  </a:cubicBezTo>
                  <a:cubicBezTo>
                    <a:pt x="1475" y="2425"/>
                    <a:pt x="1513" y="2325"/>
                    <a:pt x="1525" y="2225"/>
                  </a:cubicBezTo>
                  <a:lnTo>
                    <a:pt x="1575" y="2075"/>
                  </a:lnTo>
                  <a:cubicBezTo>
                    <a:pt x="1588" y="2037"/>
                    <a:pt x="1600" y="1975"/>
                    <a:pt x="1638" y="1925"/>
                  </a:cubicBezTo>
                  <a:cubicBezTo>
                    <a:pt x="1650" y="1912"/>
                    <a:pt x="1650" y="1887"/>
                    <a:pt x="1663" y="1875"/>
                  </a:cubicBezTo>
                  <a:cubicBezTo>
                    <a:pt x="1825" y="1937"/>
                    <a:pt x="1975" y="1975"/>
                    <a:pt x="2150" y="1987"/>
                  </a:cubicBezTo>
                  <a:cubicBezTo>
                    <a:pt x="2171" y="1991"/>
                    <a:pt x="2193" y="1993"/>
                    <a:pt x="2217" y="1993"/>
                  </a:cubicBezTo>
                  <a:cubicBezTo>
                    <a:pt x="2264" y="1993"/>
                    <a:pt x="2317" y="1987"/>
                    <a:pt x="2375" y="1987"/>
                  </a:cubicBezTo>
                  <a:cubicBezTo>
                    <a:pt x="2400" y="1987"/>
                    <a:pt x="2450" y="1975"/>
                    <a:pt x="2475" y="1950"/>
                  </a:cubicBezTo>
                  <a:cubicBezTo>
                    <a:pt x="2512" y="1950"/>
                    <a:pt x="2550" y="1937"/>
                    <a:pt x="2587" y="1925"/>
                  </a:cubicBezTo>
                  <a:cubicBezTo>
                    <a:pt x="2725" y="1875"/>
                    <a:pt x="2837" y="1750"/>
                    <a:pt x="2912" y="1625"/>
                  </a:cubicBezTo>
                  <a:cubicBezTo>
                    <a:pt x="2975" y="1487"/>
                    <a:pt x="3037" y="1363"/>
                    <a:pt x="3037" y="1200"/>
                  </a:cubicBezTo>
                  <a:cubicBezTo>
                    <a:pt x="3037" y="1125"/>
                    <a:pt x="3025" y="1013"/>
                    <a:pt x="2937" y="950"/>
                  </a:cubicBezTo>
                  <a:cubicBezTo>
                    <a:pt x="2882" y="915"/>
                    <a:pt x="2830" y="908"/>
                    <a:pt x="2784" y="908"/>
                  </a:cubicBezTo>
                  <a:cubicBezTo>
                    <a:pt x="2748" y="908"/>
                    <a:pt x="2715" y="913"/>
                    <a:pt x="2687" y="913"/>
                  </a:cubicBezTo>
                  <a:cubicBezTo>
                    <a:pt x="2525" y="938"/>
                    <a:pt x="2400" y="988"/>
                    <a:pt x="2287" y="1050"/>
                  </a:cubicBezTo>
                  <a:cubicBezTo>
                    <a:pt x="2162" y="1113"/>
                    <a:pt x="2063" y="1188"/>
                    <a:pt x="1963" y="1263"/>
                  </a:cubicBezTo>
                  <a:cubicBezTo>
                    <a:pt x="1850" y="1350"/>
                    <a:pt x="1763" y="1425"/>
                    <a:pt x="1663" y="1512"/>
                  </a:cubicBezTo>
                  <a:cubicBezTo>
                    <a:pt x="1650" y="1550"/>
                    <a:pt x="1613" y="1562"/>
                    <a:pt x="1600" y="1600"/>
                  </a:cubicBezTo>
                  <a:cubicBezTo>
                    <a:pt x="1588" y="1625"/>
                    <a:pt x="1563" y="1662"/>
                    <a:pt x="1563" y="1675"/>
                  </a:cubicBezTo>
                  <a:lnTo>
                    <a:pt x="1463" y="1625"/>
                  </a:lnTo>
                  <a:cubicBezTo>
                    <a:pt x="1250" y="1512"/>
                    <a:pt x="1038" y="1375"/>
                    <a:pt x="913" y="1200"/>
                  </a:cubicBezTo>
                  <a:cubicBezTo>
                    <a:pt x="851" y="1113"/>
                    <a:pt x="788" y="1013"/>
                    <a:pt x="763" y="925"/>
                  </a:cubicBezTo>
                  <a:cubicBezTo>
                    <a:pt x="738" y="875"/>
                    <a:pt x="713" y="825"/>
                    <a:pt x="701" y="788"/>
                  </a:cubicBezTo>
                  <a:lnTo>
                    <a:pt x="651" y="638"/>
                  </a:lnTo>
                  <a:cubicBezTo>
                    <a:pt x="588" y="413"/>
                    <a:pt x="551" y="188"/>
                    <a:pt x="5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5"/>
            <p:cNvSpPr/>
            <p:nvPr/>
          </p:nvSpPr>
          <p:spPr>
            <a:xfrm>
              <a:off x="7481401" y="2116961"/>
              <a:ext cx="127398" cy="81500"/>
            </a:xfrm>
            <a:custGeom>
              <a:avLst/>
              <a:gdLst/>
              <a:ahLst/>
              <a:cxnLst/>
              <a:rect l="l" t="t" r="r" b="b"/>
              <a:pathLst>
                <a:path w="1338" h="856" extrusionOk="0">
                  <a:moveTo>
                    <a:pt x="375" y="1"/>
                  </a:moveTo>
                  <a:cubicBezTo>
                    <a:pt x="263" y="1"/>
                    <a:pt x="150" y="63"/>
                    <a:pt x="88" y="151"/>
                  </a:cubicBezTo>
                  <a:cubicBezTo>
                    <a:pt x="0" y="313"/>
                    <a:pt x="13" y="426"/>
                    <a:pt x="13" y="426"/>
                  </a:cubicBezTo>
                  <a:lnTo>
                    <a:pt x="13" y="501"/>
                  </a:lnTo>
                  <a:cubicBezTo>
                    <a:pt x="25" y="538"/>
                    <a:pt x="25" y="563"/>
                    <a:pt x="38" y="601"/>
                  </a:cubicBezTo>
                  <a:cubicBezTo>
                    <a:pt x="63" y="626"/>
                    <a:pt x="75" y="663"/>
                    <a:pt x="100" y="713"/>
                  </a:cubicBezTo>
                  <a:cubicBezTo>
                    <a:pt x="163" y="788"/>
                    <a:pt x="275" y="838"/>
                    <a:pt x="375" y="850"/>
                  </a:cubicBezTo>
                  <a:cubicBezTo>
                    <a:pt x="401" y="854"/>
                    <a:pt x="428" y="856"/>
                    <a:pt x="457" y="856"/>
                  </a:cubicBezTo>
                  <a:cubicBezTo>
                    <a:pt x="526" y="856"/>
                    <a:pt x="601" y="847"/>
                    <a:pt x="662" y="838"/>
                  </a:cubicBezTo>
                  <a:cubicBezTo>
                    <a:pt x="850" y="800"/>
                    <a:pt x="1037" y="713"/>
                    <a:pt x="1150" y="626"/>
                  </a:cubicBezTo>
                  <a:cubicBezTo>
                    <a:pt x="1275" y="538"/>
                    <a:pt x="1325" y="438"/>
                    <a:pt x="1312" y="438"/>
                  </a:cubicBezTo>
                  <a:lnTo>
                    <a:pt x="1312" y="438"/>
                  </a:lnTo>
                  <a:cubicBezTo>
                    <a:pt x="1312" y="438"/>
                    <a:pt x="1225" y="488"/>
                    <a:pt x="1100" y="526"/>
                  </a:cubicBezTo>
                  <a:cubicBezTo>
                    <a:pt x="1000" y="588"/>
                    <a:pt x="825" y="626"/>
                    <a:pt x="650" y="651"/>
                  </a:cubicBezTo>
                  <a:cubicBezTo>
                    <a:pt x="630" y="654"/>
                    <a:pt x="608" y="655"/>
                    <a:pt x="586" y="655"/>
                  </a:cubicBezTo>
                  <a:cubicBezTo>
                    <a:pt x="524" y="655"/>
                    <a:pt x="458" y="644"/>
                    <a:pt x="413" y="626"/>
                  </a:cubicBezTo>
                  <a:cubicBezTo>
                    <a:pt x="338" y="613"/>
                    <a:pt x="313" y="588"/>
                    <a:pt x="275" y="551"/>
                  </a:cubicBezTo>
                  <a:cubicBezTo>
                    <a:pt x="275" y="538"/>
                    <a:pt x="263" y="526"/>
                    <a:pt x="263" y="501"/>
                  </a:cubicBezTo>
                  <a:cubicBezTo>
                    <a:pt x="250" y="488"/>
                    <a:pt x="250" y="476"/>
                    <a:pt x="250" y="463"/>
                  </a:cubicBezTo>
                  <a:lnTo>
                    <a:pt x="250" y="413"/>
                  </a:lnTo>
                  <a:lnTo>
                    <a:pt x="250" y="363"/>
                  </a:lnTo>
                  <a:lnTo>
                    <a:pt x="250" y="313"/>
                  </a:lnTo>
                  <a:cubicBezTo>
                    <a:pt x="250" y="301"/>
                    <a:pt x="263" y="288"/>
                    <a:pt x="263" y="276"/>
                  </a:cubicBezTo>
                  <a:cubicBezTo>
                    <a:pt x="288" y="238"/>
                    <a:pt x="325" y="226"/>
                    <a:pt x="388" y="213"/>
                  </a:cubicBezTo>
                  <a:cubicBezTo>
                    <a:pt x="407" y="205"/>
                    <a:pt x="429" y="203"/>
                    <a:pt x="452" y="203"/>
                  </a:cubicBezTo>
                  <a:cubicBezTo>
                    <a:pt x="504" y="203"/>
                    <a:pt x="565" y="217"/>
                    <a:pt x="625" y="226"/>
                  </a:cubicBezTo>
                  <a:cubicBezTo>
                    <a:pt x="787" y="276"/>
                    <a:pt x="962" y="313"/>
                    <a:pt x="1087" y="363"/>
                  </a:cubicBezTo>
                  <a:cubicBezTo>
                    <a:pt x="1190" y="391"/>
                    <a:pt x="1272" y="405"/>
                    <a:pt x="1307" y="405"/>
                  </a:cubicBezTo>
                  <a:cubicBezTo>
                    <a:pt x="1318" y="405"/>
                    <a:pt x="1325" y="404"/>
                    <a:pt x="1325" y="401"/>
                  </a:cubicBezTo>
                  <a:cubicBezTo>
                    <a:pt x="1337" y="376"/>
                    <a:pt x="1262" y="338"/>
                    <a:pt x="1137" y="276"/>
                  </a:cubicBezTo>
                  <a:cubicBezTo>
                    <a:pt x="1012" y="188"/>
                    <a:pt x="850" y="113"/>
                    <a:pt x="662" y="51"/>
                  </a:cubicBezTo>
                  <a:cubicBezTo>
                    <a:pt x="575" y="38"/>
                    <a:pt x="475" y="1"/>
                    <a:pt x="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5"/>
            <p:cNvSpPr/>
            <p:nvPr/>
          </p:nvSpPr>
          <p:spPr>
            <a:xfrm>
              <a:off x="7602702" y="2149618"/>
              <a:ext cx="21519" cy="30943"/>
            </a:xfrm>
            <a:custGeom>
              <a:avLst/>
              <a:gdLst/>
              <a:ahLst/>
              <a:cxnLst/>
              <a:rect l="l" t="t" r="r" b="b"/>
              <a:pathLst>
                <a:path w="226" h="325" extrusionOk="0">
                  <a:moveTo>
                    <a:pt x="69" y="0"/>
                  </a:moveTo>
                  <a:cubicBezTo>
                    <a:pt x="54" y="0"/>
                    <a:pt x="43" y="3"/>
                    <a:pt x="38" y="8"/>
                  </a:cubicBezTo>
                  <a:cubicBezTo>
                    <a:pt x="13" y="20"/>
                    <a:pt x="13" y="83"/>
                    <a:pt x="13" y="120"/>
                  </a:cubicBezTo>
                  <a:cubicBezTo>
                    <a:pt x="13" y="145"/>
                    <a:pt x="1" y="158"/>
                    <a:pt x="1" y="158"/>
                  </a:cubicBezTo>
                  <a:cubicBezTo>
                    <a:pt x="1" y="158"/>
                    <a:pt x="13" y="183"/>
                    <a:pt x="13" y="208"/>
                  </a:cubicBezTo>
                  <a:cubicBezTo>
                    <a:pt x="13" y="245"/>
                    <a:pt x="1" y="308"/>
                    <a:pt x="38" y="320"/>
                  </a:cubicBezTo>
                  <a:cubicBezTo>
                    <a:pt x="44" y="323"/>
                    <a:pt x="52" y="325"/>
                    <a:pt x="61" y="325"/>
                  </a:cubicBezTo>
                  <a:cubicBezTo>
                    <a:pt x="88" y="325"/>
                    <a:pt x="126" y="311"/>
                    <a:pt x="163" y="283"/>
                  </a:cubicBezTo>
                  <a:cubicBezTo>
                    <a:pt x="176" y="270"/>
                    <a:pt x="188" y="245"/>
                    <a:pt x="201" y="208"/>
                  </a:cubicBezTo>
                  <a:cubicBezTo>
                    <a:pt x="226" y="183"/>
                    <a:pt x="226" y="158"/>
                    <a:pt x="226" y="158"/>
                  </a:cubicBezTo>
                  <a:cubicBezTo>
                    <a:pt x="226" y="158"/>
                    <a:pt x="226" y="145"/>
                    <a:pt x="201" y="120"/>
                  </a:cubicBezTo>
                  <a:cubicBezTo>
                    <a:pt x="201" y="83"/>
                    <a:pt x="176" y="58"/>
                    <a:pt x="163" y="33"/>
                  </a:cubicBezTo>
                  <a:cubicBezTo>
                    <a:pt x="131" y="9"/>
                    <a:pt x="95" y="0"/>
                    <a:pt x="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5"/>
            <p:cNvSpPr/>
            <p:nvPr/>
          </p:nvSpPr>
          <p:spPr>
            <a:xfrm>
              <a:off x="7612223" y="2136289"/>
              <a:ext cx="23899" cy="32752"/>
            </a:xfrm>
            <a:custGeom>
              <a:avLst/>
              <a:gdLst/>
              <a:ahLst/>
              <a:cxnLst/>
              <a:rect l="l" t="t" r="r" b="b"/>
              <a:pathLst>
                <a:path w="251" h="344" extrusionOk="0">
                  <a:moveTo>
                    <a:pt x="102" y="0"/>
                  </a:moveTo>
                  <a:cubicBezTo>
                    <a:pt x="92" y="0"/>
                    <a:pt x="83" y="3"/>
                    <a:pt x="76" y="10"/>
                  </a:cubicBezTo>
                  <a:cubicBezTo>
                    <a:pt x="38" y="23"/>
                    <a:pt x="38" y="85"/>
                    <a:pt x="26" y="110"/>
                  </a:cubicBezTo>
                  <a:cubicBezTo>
                    <a:pt x="26" y="148"/>
                    <a:pt x="13" y="148"/>
                    <a:pt x="13" y="160"/>
                  </a:cubicBezTo>
                  <a:lnTo>
                    <a:pt x="1" y="173"/>
                  </a:lnTo>
                  <a:cubicBezTo>
                    <a:pt x="1" y="173"/>
                    <a:pt x="13" y="173"/>
                    <a:pt x="26" y="210"/>
                  </a:cubicBezTo>
                  <a:cubicBezTo>
                    <a:pt x="26" y="235"/>
                    <a:pt x="1" y="285"/>
                    <a:pt x="13" y="323"/>
                  </a:cubicBezTo>
                  <a:cubicBezTo>
                    <a:pt x="19" y="334"/>
                    <a:pt x="35" y="343"/>
                    <a:pt x="58" y="343"/>
                  </a:cubicBezTo>
                  <a:cubicBezTo>
                    <a:pt x="84" y="343"/>
                    <a:pt x="117" y="331"/>
                    <a:pt x="151" y="298"/>
                  </a:cubicBezTo>
                  <a:cubicBezTo>
                    <a:pt x="226" y="273"/>
                    <a:pt x="251" y="173"/>
                    <a:pt x="251" y="173"/>
                  </a:cubicBezTo>
                  <a:cubicBezTo>
                    <a:pt x="251" y="173"/>
                    <a:pt x="226" y="160"/>
                    <a:pt x="226" y="135"/>
                  </a:cubicBezTo>
                  <a:cubicBezTo>
                    <a:pt x="213" y="98"/>
                    <a:pt x="201" y="73"/>
                    <a:pt x="188" y="48"/>
                  </a:cubicBezTo>
                  <a:cubicBezTo>
                    <a:pt x="161" y="21"/>
                    <a:pt x="128" y="0"/>
                    <a:pt x="1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5"/>
            <p:cNvSpPr/>
            <p:nvPr/>
          </p:nvSpPr>
          <p:spPr>
            <a:xfrm>
              <a:off x="7626505" y="2068784"/>
              <a:ext cx="141680" cy="91878"/>
            </a:xfrm>
            <a:custGeom>
              <a:avLst/>
              <a:gdLst/>
              <a:ahLst/>
              <a:cxnLst/>
              <a:rect l="l" t="t" r="r" b="b"/>
              <a:pathLst>
                <a:path w="1488" h="965" extrusionOk="0">
                  <a:moveTo>
                    <a:pt x="941" y="0"/>
                  </a:moveTo>
                  <a:cubicBezTo>
                    <a:pt x="902" y="0"/>
                    <a:pt x="863" y="3"/>
                    <a:pt x="825" y="7"/>
                  </a:cubicBezTo>
                  <a:cubicBezTo>
                    <a:pt x="725" y="32"/>
                    <a:pt x="613" y="69"/>
                    <a:pt x="513" y="132"/>
                  </a:cubicBezTo>
                  <a:cubicBezTo>
                    <a:pt x="313" y="244"/>
                    <a:pt x="163" y="407"/>
                    <a:pt x="76" y="557"/>
                  </a:cubicBezTo>
                  <a:cubicBezTo>
                    <a:pt x="1" y="694"/>
                    <a:pt x="1" y="819"/>
                    <a:pt x="13" y="819"/>
                  </a:cubicBezTo>
                  <a:cubicBezTo>
                    <a:pt x="38" y="819"/>
                    <a:pt x="63" y="719"/>
                    <a:pt x="163" y="607"/>
                  </a:cubicBezTo>
                  <a:cubicBezTo>
                    <a:pt x="251" y="494"/>
                    <a:pt x="425" y="369"/>
                    <a:pt x="600" y="282"/>
                  </a:cubicBezTo>
                  <a:cubicBezTo>
                    <a:pt x="688" y="244"/>
                    <a:pt x="788" y="194"/>
                    <a:pt x="863" y="194"/>
                  </a:cubicBezTo>
                  <a:cubicBezTo>
                    <a:pt x="938" y="194"/>
                    <a:pt x="1013" y="194"/>
                    <a:pt x="1063" y="232"/>
                  </a:cubicBezTo>
                  <a:cubicBezTo>
                    <a:pt x="1100" y="244"/>
                    <a:pt x="1113" y="257"/>
                    <a:pt x="1125" y="282"/>
                  </a:cubicBezTo>
                  <a:cubicBezTo>
                    <a:pt x="1138" y="294"/>
                    <a:pt x="1138" y="307"/>
                    <a:pt x="1163" y="319"/>
                  </a:cubicBezTo>
                  <a:cubicBezTo>
                    <a:pt x="1188" y="344"/>
                    <a:pt x="1188" y="369"/>
                    <a:pt x="1188" y="369"/>
                  </a:cubicBezTo>
                  <a:lnTo>
                    <a:pt x="1225" y="432"/>
                  </a:lnTo>
                  <a:cubicBezTo>
                    <a:pt x="1238" y="469"/>
                    <a:pt x="1250" y="532"/>
                    <a:pt x="1250" y="569"/>
                  </a:cubicBezTo>
                  <a:cubicBezTo>
                    <a:pt x="1250" y="619"/>
                    <a:pt x="1213" y="669"/>
                    <a:pt x="1150" y="719"/>
                  </a:cubicBezTo>
                  <a:cubicBezTo>
                    <a:pt x="1075" y="757"/>
                    <a:pt x="988" y="794"/>
                    <a:pt x="888" y="807"/>
                  </a:cubicBezTo>
                  <a:cubicBezTo>
                    <a:pt x="488" y="882"/>
                    <a:pt x="51" y="844"/>
                    <a:pt x="51" y="869"/>
                  </a:cubicBezTo>
                  <a:cubicBezTo>
                    <a:pt x="51" y="898"/>
                    <a:pt x="304" y="964"/>
                    <a:pt x="631" y="964"/>
                  </a:cubicBezTo>
                  <a:cubicBezTo>
                    <a:pt x="728" y="964"/>
                    <a:pt x="832" y="958"/>
                    <a:pt x="938" y="944"/>
                  </a:cubicBezTo>
                  <a:cubicBezTo>
                    <a:pt x="1050" y="944"/>
                    <a:pt x="1163" y="919"/>
                    <a:pt x="1263" y="869"/>
                  </a:cubicBezTo>
                  <a:cubicBezTo>
                    <a:pt x="1313" y="857"/>
                    <a:pt x="1363" y="807"/>
                    <a:pt x="1413" y="757"/>
                  </a:cubicBezTo>
                  <a:cubicBezTo>
                    <a:pt x="1438" y="694"/>
                    <a:pt x="1450" y="657"/>
                    <a:pt x="1475" y="594"/>
                  </a:cubicBezTo>
                  <a:cubicBezTo>
                    <a:pt x="1488" y="482"/>
                    <a:pt x="1450" y="407"/>
                    <a:pt x="1438" y="357"/>
                  </a:cubicBezTo>
                  <a:cubicBezTo>
                    <a:pt x="1425" y="307"/>
                    <a:pt x="1413" y="282"/>
                    <a:pt x="1413" y="282"/>
                  </a:cubicBezTo>
                  <a:cubicBezTo>
                    <a:pt x="1413" y="282"/>
                    <a:pt x="1388" y="244"/>
                    <a:pt x="1363" y="194"/>
                  </a:cubicBezTo>
                  <a:cubicBezTo>
                    <a:pt x="1325" y="182"/>
                    <a:pt x="1313" y="157"/>
                    <a:pt x="1288" y="119"/>
                  </a:cubicBezTo>
                  <a:cubicBezTo>
                    <a:pt x="1238" y="94"/>
                    <a:pt x="1200" y="57"/>
                    <a:pt x="1163" y="44"/>
                  </a:cubicBezTo>
                  <a:cubicBezTo>
                    <a:pt x="1096" y="11"/>
                    <a:pt x="1018" y="0"/>
                    <a:pt x="9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5"/>
            <p:cNvSpPr/>
            <p:nvPr/>
          </p:nvSpPr>
          <p:spPr>
            <a:xfrm>
              <a:off x="5862218" y="3187707"/>
              <a:ext cx="3263494" cy="1953424"/>
            </a:xfrm>
            <a:custGeom>
              <a:avLst/>
              <a:gdLst/>
              <a:ahLst/>
              <a:cxnLst/>
              <a:rect l="l" t="t" r="r" b="b"/>
              <a:pathLst>
                <a:path w="34275" h="20517" extrusionOk="0">
                  <a:moveTo>
                    <a:pt x="25340" y="0"/>
                  </a:moveTo>
                  <a:cubicBezTo>
                    <a:pt x="21967" y="0"/>
                    <a:pt x="19030" y="1874"/>
                    <a:pt x="17519" y="4648"/>
                  </a:cubicBezTo>
                  <a:cubicBezTo>
                    <a:pt x="16981" y="4523"/>
                    <a:pt x="16419" y="4461"/>
                    <a:pt x="15844" y="4461"/>
                  </a:cubicBezTo>
                  <a:cubicBezTo>
                    <a:pt x="13220" y="4461"/>
                    <a:pt x="10896" y="5773"/>
                    <a:pt x="9497" y="7784"/>
                  </a:cubicBezTo>
                  <a:cubicBezTo>
                    <a:pt x="9160" y="7647"/>
                    <a:pt x="8785" y="7559"/>
                    <a:pt x="8397" y="7559"/>
                  </a:cubicBezTo>
                  <a:cubicBezTo>
                    <a:pt x="7085" y="7559"/>
                    <a:pt x="5973" y="8472"/>
                    <a:pt x="5661" y="9671"/>
                  </a:cubicBezTo>
                  <a:lnTo>
                    <a:pt x="5424" y="9671"/>
                  </a:lnTo>
                  <a:cubicBezTo>
                    <a:pt x="2437" y="9671"/>
                    <a:pt x="1" y="12095"/>
                    <a:pt x="1" y="15094"/>
                  </a:cubicBezTo>
                  <a:cubicBezTo>
                    <a:pt x="1" y="18080"/>
                    <a:pt x="2425" y="20517"/>
                    <a:pt x="5424" y="20517"/>
                  </a:cubicBezTo>
                  <a:cubicBezTo>
                    <a:pt x="7548" y="20517"/>
                    <a:pt x="9397" y="19292"/>
                    <a:pt x="10272" y="17518"/>
                  </a:cubicBezTo>
                  <a:cubicBezTo>
                    <a:pt x="11671" y="18980"/>
                    <a:pt x="13645" y="19892"/>
                    <a:pt x="15832" y="19892"/>
                  </a:cubicBezTo>
                  <a:cubicBezTo>
                    <a:pt x="18206" y="19892"/>
                    <a:pt x="20330" y="18805"/>
                    <a:pt x="21729" y="17118"/>
                  </a:cubicBezTo>
                  <a:cubicBezTo>
                    <a:pt x="22829" y="17605"/>
                    <a:pt x="24041" y="17868"/>
                    <a:pt x="25328" y="17868"/>
                  </a:cubicBezTo>
                  <a:cubicBezTo>
                    <a:pt x="30263" y="17868"/>
                    <a:pt x="34262" y="13869"/>
                    <a:pt x="34262" y="8934"/>
                  </a:cubicBezTo>
                  <a:cubicBezTo>
                    <a:pt x="34274" y="3998"/>
                    <a:pt x="30276" y="0"/>
                    <a:pt x="25340" y="0"/>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5"/>
            <p:cNvSpPr/>
            <p:nvPr/>
          </p:nvSpPr>
          <p:spPr>
            <a:xfrm>
              <a:off x="5862218" y="3187707"/>
              <a:ext cx="3263494" cy="1953424"/>
            </a:xfrm>
            <a:custGeom>
              <a:avLst/>
              <a:gdLst/>
              <a:ahLst/>
              <a:cxnLst/>
              <a:rect l="l" t="t" r="r" b="b"/>
              <a:pathLst>
                <a:path w="34275" h="20517" extrusionOk="0">
                  <a:moveTo>
                    <a:pt x="25340" y="0"/>
                  </a:moveTo>
                  <a:cubicBezTo>
                    <a:pt x="21967" y="0"/>
                    <a:pt x="19030" y="1874"/>
                    <a:pt x="17519" y="4648"/>
                  </a:cubicBezTo>
                  <a:cubicBezTo>
                    <a:pt x="16981" y="4523"/>
                    <a:pt x="16419" y="4461"/>
                    <a:pt x="15844" y="4461"/>
                  </a:cubicBezTo>
                  <a:cubicBezTo>
                    <a:pt x="13220" y="4461"/>
                    <a:pt x="10896" y="5773"/>
                    <a:pt x="9497" y="7784"/>
                  </a:cubicBezTo>
                  <a:cubicBezTo>
                    <a:pt x="9160" y="7647"/>
                    <a:pt x="8785" y="7559"/>
                    <a:pt x="8397" y="7559"/>
                  </a:cubicBezTo>
                  <a:cubicBezTo>
                    <a:pt x="7085" y="7559"/>
                    <a:pt x="5973" y="8472"/>
                    <a:pt x="5661" y="9671"/>
                  </a:cubicBezTo>
                  <a:lnTo>
                    <a:pt x="5424" y="9671"/>
                  </a:lnTo>
                  <a:cubicBezTo>
                    <a:pt x="2437" y="9671"/>
                    <a:pt x="1" y="12095"/>
                    <a:pt x="1" y="15094"/>
                  </a:cubicBezTo>
                  <a:cubicBezTo>
                    <a:pt x="1" y="18080"/>
                    <a:pt x="2425" y="20517"/>
                    <a:pt x="5424" y="20517"/>
                  </a:cubicBezTo>
                  <a:cubicBezTo>
                    <a:pt x="7548" y="20517"/>
                    <a:pt x="9397" y="19292"/>
                    <a:pt x="10272" y="17518"/>
                  </a:cubicBezTo>
                  <a:cubicBezTo>
                    <a:pt x="11671" y="18980"/>
                    <a:pt x="13645" y="19892"/>
                    <a:pt x="15832" y="19892"/>
                  </a:cubicBezTo>
                  <a:cubicBezTo>
                    <a:pt x="18206" y="19892"/>
                    <a:pt x="20330" y="18805"/>
                    <a:pt x="21729" y="17118"/>
                  </a:cubicBezTo>
                  <a:cubicBezTo>
                    <a:pt x="22829" y="17605"/>
                    <a:pt x="24041" y="17868"/>
                    <a:pt x="25328" y="17868"/>
                  </a:cubicBezTo>
                  <a:cubicBezTo>
                    <a:pt x="30263" y="17868"/>
                    <a:pt x="34262" y="13869"/>
                    <a:pt x="34262" y="8934"/>
                  </a:cubicBezTo>
                  <a:cubicBezTo>
                    <a:pt x="34274" y="3998"/>
                    <a:pt x="30276" y="0"/>
                    <a:pt x="25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5"/>
            <p:cNvSpPr/>
            <p:nvPr/>
          </p:nvSpPr>
          <p:spPr>
            <a:xfrm>
              <a:off x="5864599" y="3411358"/>
              <a:ext cx="3261114" cy="1732156"/>
            </a:xfrm>
            <a:custGeom>
              <a:avLst/>
              <a:gdLst/>
              <a:ahLst/>
              <a:cxnLst/>
              <a:rect l="l" t="t" r="r" b="b"/>
              <a:pathLst>
                <a:path w="34250" h="18193" extrusionOk="0">
                  <a:moveTo>
                    <a:pt x="22901" y="7405"/>
                  </a:moveTo>
                  <a:cubicBezTo>
                    <a:pt x="23625" y="7405"/>
                    <a:pt x="24311" y="8134"/>
                    <a:pt x="24116" y="9021"/>
                  </a:cubicBezTo>
                  <a:cubicBezTo>
                    <a:pt x="23991" y="9534"/>
                    <a:pt x="23579" y="9983"/>
                    <a:pt x="22916" y="9983"/>
                  </a:cubicBezTo>
                  <a:cubicBezTo>
                    <a:pt x="21742" y="9983"/>
                    <a:pt x="21329" y="8622"/>
                    <a:pt x="22054" y="7809"/>
                  </a:cubicBezTo>
                  <a:cubicBezTo>
                    <a:pt x="22304" y="7527"/>
                    <a:pt x="22606" y="7405"/>
                    <a:pt x="22901" y="7405"/>
                  </a:cubicBezTo>
                  <a:close/>
                  <a:moveTo>
                    <a:pt x="19305" y="0"/>
                  </a:moveTo>
                  <a:lnTo>
                    <a:pt x="19305" y="0"/>
                  </a:lnTo>
                  <a:cubicBezTo>
                    <a:pt x="18581" y="650"/>
                    <a:pt x="17956" y="1437"/>
                    <a:pt x="17494" y="2312"/>
                  </a:cubicBezTo>
                  <a:cubicBezTo>
                    <a:pt x="17156" y="2237"/>
                    <a:pt x="16819" y="2187"/>
                    <a:pt x="16469" y="2149"/>
                  </a:cubicBezTo>
                  <a:lnTo>
                    <a:pt x="16469" y="2149"/>
                  </a:lnTo>
                  <a:cubicBezTo>
                    <a:pt x="16769" y="2274"/>
                    <a:pt x="17081" y="2399"/>
                    <a:pt x="17381" y="2549"/>
                  </a:cubicBezTo>
                  <a:cubicBezTo>
                    <a:pt x="17569" y="2649"/>
                    <a:pt x="17743" y="2774"/>
                    <a:pt x="17906" y="2899"/>
                  </a:cubicBezTo>
                  <a:cubicBezTo>
                    <a:pt x="18268" y="3136"/>
                    <a:pt x="18581" y="3399"/>
                    <a:pt x="18806" y="3649"/>
                  </a:cubicBezTo>
                  <a:cubicBezTo>
                    <a:pt x="18968" y="3848"/>
                    <a:pt x="19143" y="4073"/>
                    <a:pt x="19305" y="4273"/>
                  </a:cubicBezTo>
                  <a:cubicBezTo>
                    <a:pt x="19618" y="4586"/>
                    <a:pt x="19893" y="4936"/>
                    <a:pt x="20142" y="5373"/>
                  </a:cubicBezTo>
                  <a:cubicBezTo>
                    <a:pt x="20405" y="5823"/>
                    <a:pt x="20630" y="6310"/>
                    <a:pt x="20742" y="6810"/>
                  </a:cubicBezTo>
                  <a:cubicBezTo>
                    <a:pt x="20992" y="7997"/>
                    <a:pt x="20942" y="8309"/>
                    <a:pt x="20742" y="9509"/>
                  </a:cubicBezTo>
                  <a:cubicBezTo>
                    <a:pt x="20517" y="10821"/>
                    <a:pt x="19405" y="12170"/>
                    <a:pt x="18281" y="12795"/>
                  </a:cubicBezTo>
                  <a:cubicBezTo>
                    <a:pt x="17527" y="13216"/>
                    <a:pt x="16577" y="13549"/>
                    <a:pt x="15665" y="13549"/>
                  </a:cubicBezTo>
                  <a:cubicBezTo>
                    <a:pt x="15549" y="13549"/>
                    <a:pt x="15434" y="13543"/>
                    <a:pt x="15319" y="13532"/>
                  </a:cubicBezTo>
                  <a:cubicBezTo>
                    <a:pt x="15257" y="13532"/>
                    <a:pt x="15207" y="13519"/>
                    <a:pt x="15145" y="13519"/>
                  </a:cubicBezTo>
                  <a:cubicBezTo>
                    <a:pt x="14951" y="13538"/>
                    <a:pt x="14751" y="13549"/>
                    <a:pt x="14553" y="13549"/>
                  </a:cubicBezTo>
                  <a:cubicBezTo>
                    <a:pt x="14100" y="13549"/>
                    <a:pt x="13656" y="13492"/>
                    <a:pt x="13308" y="13345"/>
                  </a:cubicBezTo>
                  <a:cubicBezTo>
                    <a:pt x="12433" y="12995"/>
                    <a:pt x="11596" y="12720"/>
                    <a:pt x="10959" y="11970"/>
                  </a:cubicBezTo>
                  <a:cubicBezTo>
                    <a:pt x="10771" y="11758"/>
                    <a:pt x="10596" y="11558"/>
                    <a:pt x="10459" y="11370"/>
                  </a:cubicBezTo>
                  <a:cubicBezTo>
                    <a:pt x="10222" y="11120"/>
                    <a:pt x="10022" y="10858"/>
                    <a:pt x="9834" y="10508"/>
                  </a:cubicBezTo>
                  <a:cubicBezTo>
                    <a:pt x="9384" y="9634"/>
                    <a:pt x="9097" y="8871"/>
                    <a:pt x="9135" y="7859"/>
                  </a:cubicBezTo>
                  <a:cubicBezTo>
                    <a:pt x="9147" y="7085"/>
                    <a:pt x="9322" y="6335"/>
                    <a:pt x="9647" y="5648"/>
                  </a:cubicBezTo>
                  <a:cubicBezTo>
                    <a:pt x="9722" y="5373"/>
                    <a:pt x="9822" y="5098"/>
                    <a:pt x="9947" y="4848"/>
                  </a:cubicBezTo>
                  <a:lnTo>
                    <a:pt x="9947" y="4848"/>
                  </a:lnTo>
                  <a:cubicBezTo>
                    <a:pt x="9784" y="5048"/>
                    <a:pt x="9634" y="5248"/>
                    <a:pt x="9497" y="5448"/>
                  </a:cubicBezTo>
                  <a:cubicBezTo>
                    <a:pt x="9284" y="5348"/>
                    <a:pt x="9060" y="5285"/>
                    <a:pt x="8835" y="5260"/>
                  </a:cubicBezTo>
                  <a:lnTo>
                    <a:pt x="8835" y="5260"/>
                  </a:lnTo>
                  <a:cubicBezTo>
                    <a:pt x="8960" y="5410"/>
                    <a:pt x="9022" y="5623"/>
                    <a:pt x="9022" y="5823"/>
                  </a:cubicBezTo>
                  <a:cubicBezTo>
                    <a:pt x="9010" y="6397"/>
                    <a:pt x="8772" y="6960"/>
                    <a:pt x="8272" y="7285"/>
                  </a:cubicBezTo>
                  <a:cubicBezTo>
                    <a:pt x="8043" y="7439"/>
                    <a:pt x="7790" y="7505"/>
                    <a:pt x="7535" y="7505"/>
                  </a:cubicBezTo>
                  <a:cubicBezTo>
                    <a:pt x="7234" y="7505"/>
                    <a:pt x="6931" y="7414"/>
                    <a:pt x="6661" y="7272"/>
                  </a:cubicBezTo>
                  <a:cubicBezTo>
                    <a:pt x="6386" y="7135"/>
                    <a:pt x="6186" y="6772"/>
                    <a:pt x="6198" y="6460"/>
                  </a:cubicBezTo>
                  <a:cubicBezTo>
                    <a:pt x="6198" y="6385"/>
                    <a:pt x="6211" y="6322"/>
                    <a:pt x="6223" y="6247"/>
                  </a:cubicBezTo>
                  <a:lnTo>
                    <a:pt x="6223" y="6247"/>
                  </a:lnTo>
                  <a:cubicBezTo>
                    <a:pt x="5961" y="6560"/>
                    <a:pt x="5761" y="6935"/>
                    <a:pt x="5649" y="7347"/>
                  </a:cubicBezTo>
                  <a:lnTo>
                    <a:pt x="5436" y="7347"/>
                  </a:lnTo>
                  <a:cubicBezTo>
                    <a:pt x="6973" y="7809"/>
                    <a:pt x="8122" y="9246"/>
                    <a:pt x="8122" y="10908"/>
                  </a:cubicBezTo>
                  <a:cubicBezTo>
                    <a:pt x="8122" y="12945"/>
                    <a:pt x="6436" y="14631"/>
                    <a:pt x="4399" y="14631"/>
                  </a:cubicBezTo>
                  <a:cubicBezTo>
                    <a:pt x="2375" y="14631"/>
                    <a:pt x="688" y="12945"/>
                    <a:pt x="688" y="10908"/>
                  </a:cubicBezTo>
                  <a:cubicBezTo>
                    <a:pt x="688" y="10558"/>
                    <a:pt x="751" y="10196"/>
                    <a:pt x="838" y="9871"/>
                  </a:cubicBezTo>
                  <a:lnTo>
                    <a:pt x="838" y="9871"/>
                  </a:lnTo>
                  <a:cubicBezTo>
                    <a:pt x="313" y="10708"/>
                    <a:pt x="1" y="11695"/>
                    <a:pt x="1" y="12770"/>
                  </a:cubicBezTo>
                  <a:cubicBezTo>
                    <a:pt x="1" y="15756"/>
                    <a:pt x="2412" y="18193"/>
                    <a:pt x="5411" y="18193"/>
                  </a:cubicBezTo>
                  <a:cubicBezTo>
                    <a:pt x="7535" y="18193"/>
                    <a:pt x="9384" y="16968"/>
                    <a:pt x="10259" y="15194"/>
                  </a:cubicBezTo>
                  <a:cubicBezTo>
                    <a:pt x="11658" y="16656"/>
                    <a:pt x="13633" y="17568"/>
                    <a:pt x="15819" y="17568"/>
                  </a:cubicBezTo>
                  <a:cubicBezTo>
                    <a:pt x="18193" y="17568"/>
                    <a:pt x="20317" y="16493"/>
                    <a:pt x="21717" y="14806"/>
                  </a:cubicBezTo>
                  <a:cubicBezTo>
                    <a:pt x="22816" y="15281"/>
                    <a:pt x="24028" y="15556"/>
                    <a:pt x="25315" y="15556"/>
                  </a:cubicBezTo>
                  <a:cubicBezTo>
                    <a:pt x="30251" y="15556"/>
                    <a:pt x="34249" y="11558"/>
                    <a:pt x="34249" y="6622"/>
                  </a:cubicBezTo>
                  <a:cubicBezTo>
                    <a:pt x="34249" y="4923"/>
                    <a:pt x="33799" y="3361"/>
                    <a:pt x="33000" y="2012"/>
                  </a:cubicBezTo>
                  <a:cubicBezTo>
                    <a:pt x="33000" y="2024"/>
                    <a:pt x="33000" y="2024"/>
                    <a:pt x="32987" y="2049"/>
                  </a:cubicBezTo>
                  <a:cubicBezTo>
                    <a:pt x="32862" y="2749"/>
                    <a:pt x="32612" y="3436"/>
                    <a:pt x="32200" y="4061"/>
                  </a:cubicBezTo>
                  <a:cubicBezTo>
                    <a:pt x="30784" y="6242"/>
                    <a:pt x="28555" y="7311"/>
                    <a:pt x="26115" y="7311"/>
                  </a:cubicBezTo>
                  <a:cubicBezTo>
                    <a:pt x="25606" y="7311"/>
                    <a:pt x="25088" y="7265"/>
                    <a:pt x="24566" y="7172"/>
                  </a:cubicBezTo>
                  <a:cubicBezTo>
                    <a:pt x="23566" y="6972"/>
                    <a:pt x="22666" y="6522"/>
                    <a:pt x="21892" y="5885"/>
                  </a:cubicBezTo>
                  <a:cubicBezTo>
                    <a:pt x="20067" y="4598"/>
                    <a:pt x="18943" y="2212"/>
                    <a:pt x="193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5"/>
            <p:cNvSpPr/>
            <p:nvPr/>
          </p:nvSpPr>
          <p:spPr>
            <a:xfrm>
              <a:off x="6488050" y="3931593"/>
              <a:ext cx="149964" cy="119584"/>
            </a:xfrm>
            <a:custGeom>
              <a:avLst/>
              <a:gdLst/>
              <a:ahLst/>
              <a:cxnLst/>
              <a:rect l="l" t="t" r="r" b="b"/>
              <a:pathLst>
                <a:path w="1575" h="1256" extrusionOk="0">
                  <a:moveTo>
                    <a:pt x="1326" y="1"/>
                  </a:moveTo>
                  <a:cubicBezTo>
                    <a:pt x="1228" y="1"/>
                    <a:pt x="1103" y="32"/>
                    <a:pt x="975" y="96"/>
                  </a:cubicBezTo>
                  <a:cubicBezTo>
                    <a:pt x="750" y="221"/>
                    <a:pt x="600" y="421"/>
                    <a:pt x="662" y="546"/>
                  </a:cubicBezTo>
                  <a:cubicBezTo>
                    <a:pt x="692" y="605"/>
                    <a:pt x="761" y="634"/>
                    <a:pt x="851" y="634"/>
                  </a:cubicBezTo>
                  <a:cubicBezTo>
                    <a:pt x="950" y="634"/>
                    <a:pt x="1075" y="599"/>
                    <a:pt x="1200" y="534"/>
                  </a:cubicBezTo>
                  <a:cubicBezTo>
                    <a:pt x="1437" y="409"/>
                    <a:pt x="1574" y="209"/>
                    <a:pt x="1512" y="84"/>
                  </a:cubicBezTo>
                  <a:cubicBezTo>
                    <a:pt x="1488" y="29"/>
                    <a:pt x="1419" y="1"/>
                    <a:pt x="1326" y="1"/>
                  </a:cubicBezTo>
                  <a:close/>
                  <a:moveTo>
                    <a:pt x="382" y="684"/>
                  </a:moveTo>
                  <a:cubicBezTo>
                    <a:pt x="311" y="684"/>
                    <a:pt x="221" y="748"/>
                    <a:pt x="138" y="858"/>
                  </a:cubicBezTo>
                  <a:cubicBezTo>
                    <a:pt x="25" y="996"/>
                    <a:pt x="0" y="1171"/>
                    <a:pt x="63" y="1233"/>
                  </a:cubicBezTo>
                  <a:cubicBezTo>
                    <a:pt x="75" y="1249"/>
                    <a:pt x="93" y="1256"/>
                    <a:pt x="115" y="1256"/>
                  </a:cubicBezTo>
                  <a:cubicBezTo>
                    <a:pt x="183" y="1256"/>
                    <a:pt x="290" y="1187"/>
                    <a:pt x="375" y="1083"/>
                  </a:cubicBezTo>
                  <a:cubicBezTo>
                    <a:pt x="475" y="933"/>
                    <a:pt x="512" y="771"/>
                    <a:pt x="450" y="709"/>
                  </a:cubicBezTo>
                  <a:cubicBezTo>
                    <a:pt x="430" y="692"/>
                    <a:pt x="408" y="684"/>
                    <a:pt x="382" y="6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5"/>
            <p:cNvSpPr/>
            <p:nvPr/>
          </p:nvSpPr>
          <p:spPr>
            <a:xfrm>
              <a:off x="6874612" y="3745740"/>
              <a:ext cx="192906" cy="151193"/>
            </a:xfrm>
            <a:custGeom>
              <a:avLst/>
              <a:gdLst/>
              <a:ahLst/>
              <a:cxnLst/>
              <a:rect l="l" t="t" r="r" b="b"/>
              <a:pathLst>
                <a:path w="2026" h="1588" extrusionOk="0">
                  <a:moveTo>
                    <a:pt x="1719" y="0"/>
                  </a:moveTo>
                  <a:cubicBezTo>
                    <a:pt x="1593" y="0"/>
                    <a:pt x="1434" y="45"/>
                    <a:pt x="1275" y="124"/>
                  </a:cubicBezTo>
                  <a:cubicBezTo>
                    <a:pt x="976" y="299"/>
                    <a:pt x="788" y="549"/>
                    <a:pt x="876" y="699"/>
                  </a:cubicBezTo>
                  <a:cubicBezTo>
                    <a:pt x="912" y="779"/>
                    <a:pt x="1003" y="819"/>
                    <a:pt x="1120" y="819"/>
                  </a:cubicBezTo>
                  <a:cubicBezTo>
                    <a:pt x="1242" y="819"/>
                    <a:pt x="1391" y="775"/>
                    <a:pt x="1538" y="686"/>
                  </a:cubicBezTo>
                  <a:cubicBezTo>
                    <a:pt x="1838" y="511"/>
                    <a:pt x="2025" y="262"/>
                    <a:pt x="1950" y="112"/>
                  </a:cubicBezTo>
                  <a:cubicBezTo>
                    <a:pt x="1915" y="35"/>
                    <a:pt x="1830" y="0"/>
                    <a:pt x="1719" y="0"/>
                  </a:cubicBezTo>
                  <a:close/>
                  <a:moveTo>
                    <a:pt x="511" y="861"/>
                  </a:moveTo>
                  <a:cubicBezTo>
                    <a:pt x="423" y="861"/>
                    <a:pt x="295" y="954"/>
                    <a:pt x="188" y="1099"/>
                  </a:cubicBezTo>
                  <a:cubicBezTo>
                    <a:pt x="38" y="1286"/>
                    <a:pt x="1" y="1499"/>
                    <a:pt x="76" y="1561"/>
                  </a:cubicBezTo>
                  <a:cubicBezTo>
                    <a:pt x="94" y="1579"/>
                    <a:pt x="118" y="1588"/>
                    <a:pt x="146" y="1588"/>
                  </a:cubicBezTo>
                  <a:cubicBezTo>
                    <a:pt x="233" y="1588"/>
                    <a:pt x="359" y="1503"/>
                    <a:pt x="463" y="1361"/>
                  </a:cubicBezTo>
                  <a:cubicBezTo>
                    <a:pt x="601" y="1174"/>
                    <a:pt x="651" y="949"/>
                    <a:pt x="576" y="886"/>
                  </a:cubicBezTo>
                  <a:cubicBezTo>
                    <a:pt x="559" y="869"/>
                    <a:pt x="536" y="861"/>
                    <a:pt x="511" y="86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5"/>
            <p:cNvSpPr/>
            <p:nvPr/>
          </p:nvSpPr>
          <p:spPr>
            <a:xfrm>
              <a:off x="7951274" y="4139820"/>
              <a:ext cx="138157" cy="108349"/>
            </a:xfrm>
            <a:custGeom>
              <a:avLst/>
              <a:gdLst/>
              <a:ahLst/>
              <a:cxnLst/>
              <a:rect l="l" t="t" r="r" b="b"/>
              <a:pathLst>
                <a:path w="1451" h="1138" extrusionOk="0">
                  <a:moveTo>
                    <a:pt x="1220" y="1"/>
                  </a:moveTo>
                  <a:cubicBezTo>
                    <a:pt x="1131" y="1"/>
                    <a:pt x="1022" y="32"/>
                    <a:pt x="913" y="96"/>
                  </a:cubicBezTo>
                  <a:cubicBezTo>
                    <a:pt x="700" y="221"/>
                    <a:pt x="575" y="408"/>
                    <a:pt x="625" y="521"/>
                  </a:cubicBezTo>
                  <a:cubicBezTo>
                    <a:pt x="643" y="568"/>
                    <a:pt x="703" y="593"/>
                    <a:pt x="783" y="593"/>
                  </a:cubicBezTo>
                  <a:cubicBezTo>
                    <a:pt x="873" y="593"/>
                    <a:pt x="988" y="562"/>
                    <a:pt x="1100" y="496"/>
                  </a:cubicBezTo>
                  <a:cubicBezTo>
                    <a:pt x="1325" y="371"/>
                    <a:pt x="1450" y="183"/>
                    <a:pt x="1400" y="83"/>
                  </a:cubicBezTo>
                  <a:cubicBezTo>
                    <a:pt x="1370" y="29"/>
                    <a:pt x="1304" y="1"/>
                    <a:pt x="1220" y="1"/>
                  </a:cubicBezTo>
                  <a:close/>
                  <a:moveTo>
                    <a:pt x="363" y="606"/>
                  </a:moveTo>
                  <a:cubicBezTo>
                    <a:pt x="303" y="606"/>
                    <a:pt x="206" y="683"/>
                    <a:pt x="126" y="783"/>
                  </a:cubicBezTo>
                  <a:cubicBezTo>
                    <a:pt x="26" y="921"/>
                    <a:pt x="1" y="1058"/>
                    <a:pt x="38" y="1120"/>
                  </a:cubicBezTo>
                  <a:cubicBezTo>
                    <a:pt x="53" y="1132"/>
                    <a:pt x="70" y="1138"/>
                    <a:pt x="90" y="1138"/>
                  </a:cubicBezTo>
                  <a:cubicBezTo>
                    <a:pt x="157" y="1138"/>
                    <a:pt x="249" y="1076"/>
                    <a:pt x="326" y="971"/>
                  </a:cubicBezTo>
                  <a:cubicBezTo>
                    <a:pt x="413" y="833"/>
                    <a:pt x="451" y="683"/>
                    <a:pt x="401" y="621"/>
                  </a:cubicBezTo>
                  <a:cubicBezTo>
                    <a:pt x="391" y="611"/>
                    <a:pt x="378" y="606"/>
                    <a:pt x="363" y="60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6" name="Google Shape;1956;p35"/>
          <p:cNvGrpSpPr/>
          <p:nvPr/>
        </p:nvGrpSpPr>
        <p:grpSpPr>
          <a:xfrm>
            <a:off x="-331030" y="1128781"/>
            <a:ext cx="3262256" cy="4419967"/>
            <a:chOff x="5452" y="668797"/>
            <a:chExt cx="3262256" cy="4419967"/>
          </a:xfrm>
        </p:grpSpPr>
        <p:sp>
          <p:nvSpPr>
            <p:cNvPr id="1957" name="Google Shape;1957;p35"/>
            <p:cNvSpPr/>
            <p:nvPr/>
          </p:nvSpPr>
          <p:spPr>
            <a:xfrm>
              <a:off x="1390412" y="2932636"/>
              <a:ext cx="788666" cy="719502"/>
            </a:xfrm>
            <a:custGeom>
              <a:avLst/>
              <a:gdLst/>
              <a:ahLst/>
              <a:cxnLst/>
              <a:rect l="l" t="t" r="r" b="b"/>
              <a:pathLst>
                <a:path w="8283" h="7557" extrusionOk="0">
                  <a:moveTo>
                    <a:pt x="2834" y="0"/>
                  </a:moveTo>
                  <a:cubicBezTo>
                    <a:pt x="2739" y="0"/>
                    <a:pt x="2629" y="49"/>
                    <a:pt x="2498" y="168"/>
                  </a:cubicBezTo>
                  <a:cubicBezTo>
                    <a:pt x="1998" y="617"/>
                    <a:pt x="2098" y="1555"/>
                    <a:pt x="2348" y="2104"/>
                  </a:cubicBezTo>
                  <a:cubicBezTo>
                    <a:pt x="2162" y="1911"/>
                    <a:pt x="1891" y="1771"/>
                    <a:pt x="1635" y="1771"/>
                  </a:cubicBezTo>
                  <a:cubicBezTo>
                    <a:pt x="1460" y="1771"/>
                    <a:pt x="1292" y="1835"/>
                    <a:pt x="1161" y="1992"/>
                  </a:cubicBezTo>
                  <a:cubicBezTo>
                    <a:pt x="786" y="2442"/>
                    <a:pt x="1286" y="3029"/>
                    <a:pt x="1535" y="3429"/>
                  </a:cubicBezTo>
                  <a:cubicBezTo>
                    <a:pt x="1393" y="3390"/>
                    <a:pt x="1230" y="3344"/>
                    <a:pt x="1073" y="3344"/>
                  </a:cubicBezTo>
                  <a:cubicBezTo>
                    <a:pt x="928" y="3344"/>
                    <a:pt x="788" y="3383"/>
                    <a:pt x="673" y="3504"/>
                  </a:cubicBezTo>
                  <a:cubicBezTo>
                    <a:pt x="1" y="4222"/>
                    <a:pt x="1919" y="5346"/>
                    <a:pt x="2715" y="5395"/>
                  </a:cubicBezTo>
                  <a:lnTo>
                    <a:pt x="2715" y="5395"/>
                  </a:lnTo>
                  <a:cubicBezTo>
                    <a:pt x="2259" y="5506"/>
                    <a:pt x="1978" y="6098"/>
                    <a:pt x="2385" y="6428"/>
                  </a:cubicBezTo>
                  <a:cubicBezTo>
                    <a:pt x="2698" y="6690"/>
                    <a:pt x="3135" y="6790"/>
                    <a:pt x="3535" y="6802"/>
                  </a:cubicBezTo>
                  <a:cubicBezTo>
                    <a:pt x="3685" y="6802"/>
                    <a:pt x="4747" y="6727"/>
                    <a:pt x="4809" y="6627"/>
                  </a:cubicBezTo>
                  <a:lnTo>
                    <a:pt x="4809" y="6627"/>
                  </a:lnTo>
                  <a:cubicBezTo>
                    <a:pt x="4489" y="7164"/>
                    <a:pt x="4681" y="7556"/>
                    <a:pt x="5145" y="7556"/>
                  </a:cubicBezTo>
                  <a:cubicBezTo>
                    <a:pt x="5243" y="7556"/>
                    <a:pt x="5352" y="7539"/>
                    <a:pt x="5471" y="7502"/>
                  </a:cubicBezTo>
                  <a:cubicBezTo>
                    <a:pt x="6146" y="7302"/>
                    <a:pt x="7446" y="6990"/>
                    <a:pt x="7783" y="6278"/>
                  </a:cubicBezTo>
                  <a:cubicBezTo>
                    <a:pt x="7808" y="6228"/>
                    <a:pt x="7820" y="6203"/>
                    <a:pt x="7833" y="6165"/>
                  </a:cubicBezTo>
                  <a:cubicBezTo>
                    <a:pt x="8283" y="5128"/>
                    <a:pt x="8145" y="4103"/>
                    <a:pt x="7383" y="3254"/>
                  </a:cubicBezTo>
                  <a:cubicBezTo>
                    <a:pt x="5921" y="1655"/>
                    <a:pt x="4234" y="2229"/>
                    <a:pt x="3497" y="1030"/>
                  </a:cubicBezTo>
                  <a:cubicBezTo>
                    <a:pt x="3328" y="732"/>
                    <a:pt x="3199" y="0"/>
                    <a:pt x="28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5"/>
            <p:cNvSpPr/>
            <p:nvPr/>
          </p:nvSpPr>
          <p:spPr>
            <a:xfrm>
              <a:off x="1391459" y="3096018"/>
              <a:ext cx="779335" cy="567547"/>
            </a:xfrm>
            <a:custGeom>
              <a:avLst/>
              <a:gdLst/>
              <a:ahLst/>
              <a:cxnLst/>
              <a:rect l="l" t="t" r="r" b="b"/>
              <a:pathLst>
                <a:path w="8185" h="5961" extrusionOk="0">
                  <a:moveTo>
                    <a:pt x="4811" y="4886"/>
                  </a:moveTo>
                  <a:cubicBezTo>
                    <a:pt x="4748" y="4986"/>
                    <a:pt x="3686" y="5061"/>
                    <a:pt x="3536" y="5061"/>
                  </a:cubicBezTo>
                  <a:cubicBezTo>
                    <a:pt x="3149" y="5061"/>
                    <a:pt x="2711" y="4949"/>
                    <a:pt x="2399" y="4687"/>
                  </a:cubicBezTo>
                  <a:cubicBezTo>
                    <a:pt x="1987" y="4362"/>
                    <a:pt x="2274" y="3762"/>
                    <a:pt x="2724" y="3649"/>
                  </a:cubicBezTo>
                  <a:cubicBezTo>
                    <a:pt x="1924" y="3612"/>
                    <a:pt x="0" y="2487"/>
                    <a:pt x="675" y="1763"/>
                  </a:cubicBezTo>
                  <a:cubicBezTo>
                    <a:pt x="912" y="1513"/>
                    <a:pt x="1275" y="1613"/>
                    <a:pt x="1537" y="1688"/>
                  </a:cubicBezTo>
                  <a:cubicBezTo>
                    <a:pt x="1287" y="1275"/>
                    <a:pt x="787" y="701"/>
                    <a:pt x="1162" y="251"/>
                  </a:cubicBezTo>
                  <a:cubicBezTo>
                    <a:pt x="1312" y="63"/>
                    <a:pt x="1524" y="1"/>
                    <a:pt x="1737" y="26"/>
                  </a:cubicBezTo>
                  <a:cubicBezTo>
                    <a:pt x="1662" y="63"/>
                    <a:pt x="1599" y="88"/>
                    <a:pt x="1599" y="88"/>
                  </a:cubicBezTo>
                  <a:cubicBezTo>
                    <a:pt x="937" y="826"/>
                    <a:pt x="2099" y="1675"/>
                    <a:pt x="2099" y="1675"/>
                  </a:cubicBezTo>
                  <a:cubicBezTo>
                    <a:pt x="2099" y="1675"/>
                    <a:pt x="750" y="1688"/>
                    <a:pt x="1175" y="2387"/>
                  </a:cubicBezTo>
                  <a:cubicBezTo>
                    <a:pt x="1599" y="3075"/>
                    <a:pt x="3061" y="3450"/>
                    <a:pt x="3061" y="3450"/>
                  </a:cubicBezTo>
                  <a:cubicBezTo>
                    <a:pt x="3061" y="3450"/>
                    <a:pt x="2499" y="3737"/>
                    <a:pt x="2986" y="4124"/>
                  </a:cubicBezTo>
                  <a:cubicBezTo>
                    <a:pt x="3474" y="4499"/>
                    <a:pt x="4686" y="4199"/>
                    <a:pt x="4686" y="4199"/>
                  </a:cubicBezTo>
                  <a:cubicBezTo>
                    <a:pt x="3911" y="3824"/>
                    <a:pt x="3224" y="2900"/>
                    <a:pt x="3361" y="2400"/>
                  </a:cubicBezTo>
                  <a:cubicBezTo>
                    <a:pt x="3499" y="1900"/>
                    <a:pt x="3998" y="2025"/>
                    <a:pt x="3998" y="2025"/>
                  </a:cubicBezTo>
                  <a:cubicBezTo>
                    <a:pt x="3998" y="2025"/>
                    <a:pt x="3761" y="1688"/>
                    <a:pt x="3786" y="1213"/>
                  </a:cubicBezTo>
                  <a:cubicBezTo>
                    <a:pt x="3799" y="751"/>
                    <a:pt x="4486" y="813"/>
                    <a:pt x="4486" y="813"/>
                  </a:cubicBezTo>
                  <a:cubicBezTo>
                    <a:pt x="4486" y="813"/>
                    <a:pt x="3973" y="1026"/>
                    <a:pt x="4161" y="1625"/>
                  </a:cubicBezTo>
                  <a:cubicBezTo>
                    <a:pt x="4348" y="2213"/>
                    <a:pt x="5036" y="2313"/>
                    <a:pt x="5036" y="2313"/>
                  </a:cubicBezTo>
                  <a:cubicBezTo>
                    <a:pt x="5036" y="2313"/>
                    <a:pt x="4148" y="2363"/>
                    <a:pt x="4461" y="2950"/>
                  </a:cubicBezTo>
                  <a:cubicBezTo>
                    <a:pt x="4748" y="3550"/>
                    <a:pt x="6048" y="3924"/>
                    <a:pt x="7210" y="3250"/>
                  </a:cubicBezTo>
                  <a:cubicBezTo>
                    <a:pt x="7722" y="2937"/>
                    <a:pt x="7847" y="2512"/>
                    <a:pt x="7834" y="2138"/>
                  </a:cubicBezTo>
                  <a:cubicBezTo>
                    <a:pt x="8184" y="2837"/>
                    <a:pt x="8184" y="3624"/>
                    <a:pt x="7847" y="4424"/>
                  </a:cubicBezTo>
                  <a:lnTo>
                    <a:pt x="7797" y="4512"/>
                  </a:lnTo>
                  <a:cubicBezTo>
                    <a:pt x="7472" y="5236"/>
                    <a:pt x="6173" y="5524"/>
                    <a:pt x="5485" y="5749"/>
                  </a:cubicBezTo>
                  <a:cubicBezTo>
                    <a:pt x="4786" y="5961"/>
                    <a:pt x="4411" y="5549"/>
                    <a:pt x="4811" y="4886"/>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5"/>
            <p:cNvSpPr/>
            <p:nvPr/>
          </p:nvSpPr>
          <p:spPr>
            <a:xfrm>
              <a:off x="1762597" y="3119821"/>
              <a:ext cx="251082" cy="424065"/>
            </a:xfrm>
            <a:custGeom>
              <a:avLst/>
              <a:gdLst/>
              <a:ahLst/>
              <a:cxnLst/>
              <a:rect l="l" t="t" r="r" b="b"/>
              <a:pathLst>
                <a:path w="2637" h="4454" extrusionOk="0">
                  <a:moveTo>
                    <a:pt x="663" y="1"/>
                  </a:moveTo>
                  <a:cubicBezTo>
                    <a:pt x="625" y="1"/>
                    <a:pt x="563" y="13"/>
                    <a:pt x="500" y="63"/>
                  </a:cubicBezTo>
                  <a:cubicBezTo>
                    <a:pt x="498" y="65"/>
                    <a:pt x="496" y="67"/>
                    <a:pt x="494" y="69"/>
                  </a:cubicBezTo>
                  <a:lnTo>
                    <a:pt x="494" y="69"/>
                  </a:lnTo>
                  <a:cubicBezTo>
                    <a:pt x="517" y="59"/>
                    <a:pt x="528" y="51"/>
                    <a:pt x="538" y="51"/>
                  </a:cubicBezTo>
                  <a:cubicBezTo>
                    <a:pt x="563" y="26"/>
                    <a:pt x="575" y="26"/>
                    <a:pt x="588" y="26"/>
                  </a:cubicBezTo>
                  <a:cubicBezTo>
                    <a:pt x="625" y="13"/>
                    <a:pt x="650" y="13"/>
                    <a:pt x="663" y="13"/>
                  </a:cubicBezTo>
                  <a:lnTo>
                    <a:pt x="725" y="13"/>
                  </a:lnTo>
                  <a:cubicBezTo>
                    <a:pt x="725" y="13"/>
                    <a:pt x="700" y="13"/>
                    <a:pt x="663" y="1"/>
                  </a:cubicBezTo>
                  <a:close/>
                  <a:moveTo>
                    <a:pt x="494" y="69"/>
                  </a:moveTo>
                  <a:cubicBezTo>
                    <a:pt x="488" y="71"/>
                    <a:pt x="482" y="74"/>
                    <a:pt x="475" y="76"/>
                  </a:cubicBezTo>
                  <a:cubicBezTo>
                    <a:pt x="463" y="88"/>
                    <a:pt x="450" y="113"/>
                    <a:pt x="438" y="138"/>
                  </a:cubicBezTo>
                  <a:cubicBezTo>
                    <a:pt x="438" y="176"/>
                    <a:pt x="413" y="201"/>
                    <a:pt x="438" y="213"/>
                  </a:cubicBezTo>
                  <a:cubicBezTo>
                    <a:pt x="450" y="276"/>
                    <a:pt x="463" y="326"/>
                    <a:pt x="513" y="376"/>
                  </a:cubicBezTo>
                  <a:cubicBezTo>
                    <a:pt x="561" y="447"/>
                    <a:pt x="624" y="509"/>
                    <a:pt x="699" y="570"/>
                  </a:cubicBezTo>
                  <a:lnTo>
                    <a:pt x="699" y="570"/>
                  </a:lnTo>
                  <a:cubicBezTo>
                    <a:pt x="669" y="566"/>
                    <a:pt x="636" y="563"/>
                    <a:pt x="600" y="563"/>
                  </a:cubicBezTo>
                  <a:cubicBezTo>
                    <a:pt x="513" y="563"/>
                    <a:pt x="400" y="588"/>
                    <a:pt x="313" y="676"/>
                  </a:cubicBezTo>
                  <a:cubicBezTo>
                    <a:pt x="225" y="751"/>
                    <a:pt x="188" y="863"/>
                    <a:pt x="163" y="963"/>
                  </a:cubicBezTo>
                  <a:cubicBezTo>
                    <a:pt x="150" y="1075"/>
                    <a:pt x="150" y="1188"/>
                    <a:pt x="163" y="1300"/>
                  </a:cubicBezTo>
                  <a:cubicBezTo>
                    <a:pt x="200" y="1513"/>
                    <a:pt x="313" y="1700"/>
                    <a:pt x="438" y="1838"/>
                  </a:cubicBezTo>
                  <a:cubicBezTo>
                    <a:pt x="482" y="1890"/>
                    <a:pt x="529" y="1934"/>
                    <a:pt x="577" y="1969"/>
                  </a:cubicBezTo>
                  <a:lnTo>
                    <a:pt x="577" y="1969"/>
                  </a:lnTo>
                  <a:cubicBezTo>
                    <a:pt x="513" y="1974"/>
                    <a:pt x="456" y="1983"/>
                    <a:pt x="400" y="2000"/>
                  </a:cubicBezTo>
                  <a:cubicBezTo>
                    <a:pt x="275" y="2025"/>
                    <a:pt x="188" y="2075"/>
                    <a:pt x="125" y="2125"/>
                  </a:cubicBezTo>
                  <a:cubicBezTo>
                    <a:pt x="88" y="2150"/>
                    <a:pt x="63" y="2175"/>
                    <a:pt x="63" y="2200"/>
                  </a:cubicBezTo>
                  <a:cubicBezTo>
                    <a:pt x="38" y="2237"/>
                    <a:pt x="25" y="2250"/>
                    <a:pt x="25" y="2262"/>
                  </a:cubicBezTo>
                  <a:cubicBezTo>
                    <a:pt x="13" y="2300"/>
                    <a:pt x="13" y="2312"/>
                    <a:pt x="13" y="2312"/>
                  </a:cubicBezTo>
                  <a:cubicBezTo>
                    <a:pt x="13" y="2312"/>
                    <a:pt x="13" y="2325"/>
                    <a:pt x="1" y="2375"/>
                  </a:cubicBezTo>
                  <a:cubicBezTo>
                    <a:pt x="1" y="2425"/>
                    <a:pt x="1" y="2487"/>
                    <a:pt x="13" y="2550"/>
                  </a:cubicBezTo>
                  <a:cubicBezTo>
                    <a:pt x="38" y="2687"/>
                    <a:pt x="150" y="2862"/>
                    <a:pt x="288" y="3025"/>
                  </a:cubicBezTo>
                  <a:cubicBezTo>
                    <a:pt x="438" y="3200"/>
                    <a:pt x="638" y="3374"/>
                    <a:pt x="850" y="3512"/>
                  </a:cubicBezTo>
                  <a:cubicBezTo>
                    <a:pt x="963" y="3574"/>
                    <a:pt x="1088" y="3637"/>
                    <a:pt x="1212" y="3687"/>
                  </a:cubicBezTo>
                  <a:cubicBezTo>
                    <a:pt x="1284" y="3716"/>
                    <a:pt x="1360" y="3736"/>
                    <a:pt x="1440" y="3746"/>
                  </a:cubicBezTo>
                  <a:lnTo>
                    <a:pt x="1440" y="3746"/>
                  </a:lnTo>
                  <a:cubicBezTo>
                    <a:pt x="1439" y="3747"/>
                    <a:pt x="1438" y="3748"/>
                    <a:pt x="1437" y="3749"/>
                  </a:cubicBezTo>
                  <a:cubicBezTo>
                    <a:pt x="1387" y="3774"/>
                    <a:pt x="1325" y="3837"/>
                    <a:pt x="1312" y="3924"/>
                  </a:cubicBezTo>
                  <a:cubicBezTo>
                    <a:pt x="1312" y="3999"/>
                    <a:pt x="1350" y="4062"/>
                    <a:pt x="1400" y="4112"/>
                  </a:cubicBezTo>
                  <a:cubicBezTo>
                    <a:pt x="1450" y="4149"/>
                    <a:pt x="1500" y="4187"/>
                    <a:pt x="1537" y="4212"/>
                  </a:cubicBezTo>
                  <a:cubicBezTo>
                    <a:pt x="1750" y="4324"/>
                    <a:pt x="1937" y="4374"/>
                    <a:pt x="2100" y="4424"/>
                  </a:cubicBezTo>
                  <a:cubicBezTo>
                    <a:pt x="2228" y="4442"/>
                    <a:pt x="2329" y="4454"/>
                    <a:pt x="2413" y="4454"/>
                  </a:cubicBezTo>
                  <a:cubicBezTo>
                    <a:pt x="2444" y="4454"/>
                    <a:pt x="2473" y="4452"/>
                    <a:pt x="2499" y="4449"/>
                  </a:cubicBezTo>
                  <a:cubicBezTo>
                    <a:pt x="2587" y="4449"/>
                    <a:pt x="2637" y="4424"/>
                    <a:pt x="2637" y="4424"/>
                  </a:cubicBezTo>
                  <a:lnTo>
                    <a:pt x="2637" y="4424"/>
                  </a:lnTo>
                  <a:cubicBezTo>
                    <a:pt x="2637" y="4424"/>
                    <a:pt x="2615" y="4430"/>
                    <a:pt x="2574" y="4430"/>
                  </a:cubicBezTo>
                  <a:cubicBezTo>
                    <a:pt x="2554" y="4430"/>
                    <a:pt x="2529" y="4428"/>
                    <a:pt x="2499" y="4424"/>
                  </a:cubicBezTo>
                  <a:cubicBezTo>
                    <a:pt x="2399" y="4424"/>
                    <a:pt x="2275" y="4399"/>
                    <a:pt x="2100" y="4362"/>
                  </a:cubicBezTo>
                  <a:cubicBezTo>
                    <a:pt x="1950" y="4312"/>
                    <a:pt x="1762" y="4249"/>
                    <a:pt x="1575" y="4137"/>
                  </a:cubicBezTo>
                  <a:cubicBezTo>
                    <a:pt x="1525" y="4112"/>
                    <a:pt x="1475" y="4074"/>
                    <a:pt x="1450" y="4049"/>
                  </a:cubicBezTo>
                  <a:cubicBezTo>
                    <a:pt x="1412" y="4012"/>
                    <a:pt x="1387" y="3962"/>
                    <a:pt x="1387" y="3924"/>
                  </a:cubicBezTo>
                  <a:cubicBezTo>
                    <a:pt x="1387" y="3874"/>
                    <a:pt x="1437" y="3837"/>
                    <a:pt x="1475" y="3812"/>
                  </a:cubicBezTo>
                  <a:cubicBezTo>
                    <a:pt x="1515" y="3782"/>
                    <a:pt x="1563" y="3768"/>
                    <a:pt x="1606" y="3751"/>
                  </a:cubicBezTo>
                  <a:lnTo>
                    <a:pt x="1606" y="3751"/>
                  </a:lnTo>
                  <a:cubicBezTo>
                    <a:pt x="1612" y="3750"/>
                    <a:pt x="1618" y="3750"/>
                    <a:pt x="1625" y="3749"/>
                  </a:cubicBezTo>
                  <a:cubicBezTo>
                    <a:pt x="1625" y="3747"/>
                    <a:pt x="1625" y="3745"/>
                    <a:pt x="1625" y="3743"/>
                  </a:cubicBezTo>
                  <a:lnTo>
                    <a:pt x="1625" y="3743"/>
                  </a:lnTo>
                  <a:cubicBezTo>
                    <a:pt x="1629" y="3741"/>
                    <a:pt x="1633" y="3739"/>
                    <a:pt x="1637" y="3737"/>
                  </a:cubicBezTo>
                  <a:lnTo>
                    <a:pt x="1937" y="3624"/>
                  </a:lnTo>
                  <a:lnTo>
                    <a:pt x="1625" y="3637"/>
                  </a:lnTo>
                  <a:cubicBezTo>
                    <a:pt x="1614" y="3637"/>
                    <a:pt x="1603" y="3638"/>
                    <a:pt x="1592" y="3638"/>
                  </a:cubicBezTo>
                  <a:cubicBezTo>
                    <a:pt x="1364" y="3638"/>
                    <a:pt x="1128" y="3519"/>
                    <a:pt x="938" y="3399"/>
                  </a:cubicBezTo>
                  <a:cubicBezTo>
                    <a:pt x="725" y="3262"/>
                    <a:pt x="538" y="3112"/>
                    <a:pt x="400" y="2937"/>
                  </a:cubicBezTo>
                  <a:cubicBezTo>
                    <a:pt x="263" y="2775"/>
                    <a:pt x="188" y="2612"/>
                    <a:pt x="150" y="2500"/>
                  </a:cubicBezTo>
                  <a:cubicBezTo>
                    <a:pt x="138" y="2437"/>
                    <a:pt x="138" y="2400"/>
                    <a:pt x="138" y="2375"/>
                  </a:cubicBezTo>
                  <a:lnTo>
                    <a:pt x="138" y="2325"/>
                  </a:lnTo>
                  <a:cubicBezTo>
                    <a:pt x="138" y="2325"/>
                    <a:pt x="138" y="2275"/>
                    <a:pt x="213" y="2200"/>
                  </a:cubicBezTo>
                  <a:cubicBezTo>
                    <a:pt x="263" y="2175"/>
                    <a:pt x="325" y="2125"/>
                    <a:pt x="438" y="2113"/>
                  </a:cubicBezTo>
                  <a:cubicBezTo>
                    <a:pt x="550" y="2088"/>
                    <a:pt x="665" y="2081"/>
                    <a:pt x="782" y="2074"/>
                  </a:cubicBezTo>
                  <a:lnTo>
                    <a:pt x="782" y="2074"/>
                  </a:lnTo>
                  <a:cubicBezTo>
                    <a:pt x="801" y="2079"/>
                    <a:pt x="820" y="2084"/>
                    <a:pt x="838" y="2088"/>
                  </a:cubicBezTo>
                  <a:cubicBezTo>
                    <a:pt x="839" y="2081"/>
                    <a:pt x="840" y="2075"/>
                    <a:pt x="841" y="2069"/>
                  </a:cubicBezTo>
                  <a:lnTo>
                    <a:pt x="841" y="2069"/>
                  </a:lnTo>
                  <a:cubicBezTo>
                    <a:pt x="939" y="2062"/>
                    <a:pt x="1038" y="2051"/>
                    <a:pt x="1138" y="2025"/>
                  </a:cubicBezTo>
                  <a:cubicBezTo>
                    <a:pt x="900" y="1963"/>
                    <a:pt x="700" y="1925"/>
                    <a:pt x="525" y="1738"/>
                  </a:cubicBezTo>
                  <a:cubicBezTo>
                    <a:pt x="413" y="1613"/>
                    <a:pt x="325" y="1438"/>
                    <a:pt x="275" y="1250"/>
                  </a:cubicBezTo>
                  <a:cubicBezTo>
                    <a:pt x="225" y="1063"/>
                    <a:pt x="250" y="826"/>
                    <a:pt x="375" y="701"/>
                  </a:cubicBezTo>
                  <a:cubicBezTo>
                    <a:pt x="438" y="638"/>
                    <a:pt x="513" y="613"/>
                    <a:pt x="600" y="613"/>
                  </a:cubicBezTo>
                  <a:cubicBezTo>
                    <a:pt x="660" y="613"/>
                    <a:pt x="719" y="619"/>
                    <a:pt x="771" y="627"/>
                  </a:cubicBezTo>
                  <a:lnTo>
                    <a:pt x="771" y="627"/>
                  </a:lnTo>
                  <a:cubicBezTo>
                    <a:pt x="793" y="643"/>
                    <a:pt x="815" y="659"/>
                    <a:pt x="838" y="676"/>
                  </a:cubicBezTo>
                  <a:lnTo>
                    <a:pt x="857" y="643"/>
                  </a:lnTo>
                  <a:lnTo>
                    <a:pt x="857" y="643"/>
                  </a:lnTo>
                  <a:lnTo>
                    <a:pt x="1063" y="688"/>
                  </a:lnTo>
                  <a:lnTo>
                    <a:pt x="850" y="576"/>
                  </a:lnTo>
                  <a:cubicBezTo>
                    <a:pt x="713" y="501"/>
                    <a:pt x="600" y="401"/>
                    <a:pt x="538" y="313"/>
                  </a:cubicBezTo>
                  <a:cubicBezTo>
                    <a:pt x="465" y="217"/>
                    <a:pt x="440" y="120"/>
                    <a:pt x="494" y="6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5"/>
            <p:cNvSpPr/>
            <p:nvPr/>
          </p:nvSpPr>
          <p:spPr>
            <a:xfrm>
              <a:off x="1907701" y="3166951"/>
              <a:ext cx="102451" cy="45891"/>
            </a:xfrm>
            <a:custGeom>
              <a:avLst/>
              <a:gdLst/>
              <a:ahLst/>
              <a:cxnLst/>
              <a:rect l="l" t="t" r="r" b="b"/>
              <a:pathLst>
                <a:path w="1076" h="482" extrusionOk="0">
                  <a:moveTo>
                    <a:pt x="134" y="1"/>
                  </a:moveTo>
                  <a:cubicBezTo>
                    <a:pt x="77" y="1"/>
                    <a:pt x="32" y="12"/>
                    <a:pt x="13" y="31"/>
                  </a:cubicBezTo>
                  <a:cubicBezTo>
                    <a:pt x="1" y="68"/>
                    <a:pt x="63" y="131"/>
                    <a:pt x="163" y="143"/>
                  </a:cubicBezTo>
                  <a:cubicBezTo>
                    <a:pt x="187" y="146"/>
                    <a:pt x="209" y="148"/>
                    <a:pt x="230" y="148"/>
                  </a:cubicBezTo>
                  <a:cubicBezTo>
                    <a:pt x="287" y="148"/>
                    <a:pt x="332" y="136"/>
                    <a:pt x="351" y="118"/>
                  </a:cubicBezTo>
                  <a:cubicBezTo>
                    <a:pt x="363" y="68"/>
                    <a:pt x="288" y="18"/>
                    <a:pt x="201" y="6"/>
                  </a:cubicBezTo>
                  <a:cubicBezTo>
                    <a:pt x="177" y="2"/>
                    <a:pt x="155" y="1"/>
                    <a:pt x="134" y="1"/>
                  </a:cubicBezTo>
                  <a:close/>
                  <a:moveTo>
                    <a:pt x="616" y="79"/>
                  </a:moveTo>
                  <a:cubicBezTo>
                    <a:pt x="570" y="79"/>
                    <a:pt x="534" y="92"/>
                    <a:pt x="513" y="118"/>
                  </a:cubicBezTo>
                  <a:cubicBezTo>
                    <a:pt x="488" y="181"/>
                    <a:pt x="563" y="306"/>
                    <a:pt x="701" y="393"/>
                  </a:cubicBezTo>
                  <a:cubicBezTo>
                    <a:pt x="790" y="453"/>
                    <a:pt x="875" y="481"/>
                    <a:pt x="940" y="481"/>
                  </a:cubicBezTo>
                  <a:cubicBezTo>
                    <a:pt x="983" y="481"/>
                    <a:pt x="1018" y="468"/>
                    <a:pt x="1038" y="443"/>
                  </a:cubicBezTo>
                  <a:cubicBezTo>
                    <a:pt x="1075" y="381"/>
                    <a:pt x="988" y="256"/>
                    <a:pt x="851" y="156"/>
                  </a:cubicBezTo>
                  <a:cubicBezTo>
                    <a:pt x="763" y="105"/>
                    <a:pt x="680" y="79"/>
                    <a:pt x="616" y="79"/>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5"/>
            <p:cNvSpPr/>
            <p:nvPr/>
          </p:nvSpPr>
          <p:spPr>
            <a:xfrm>
              <a:off x="1659101" y="2975195"/>
              <a:ext cx="69126" cy="88926"/>
            </a:xfrm>
            <a:custGeom>
              <a:avLst/>
              <a:gdLst/>
              <a:ahLst/>
              <a:cxnLst/>
              <a:rect l="l" t="t" r="r" b="b"/>
              <a:pathLst>
                <a:path w="726" h="934" extrusionOk="0">
                  <a:moveTo>
                    <a:pt x="101" y="0"/>
                  </a:moveTo>
                  <a:cubicBezTo>
                    <a:pt x="88" y="0"/>
                    <a:pt x="75" y="3"/>
                    <a:pt x="63" y="8"/>
                  </a:cubicBezTo>
                  <a:cubicBezTo>
                    <a:pt x="0" y="33"/>
                    <a:pt x="0" y="195"/>
                    <a:pt x="63" y="345"/>
                  </a:cubicBezTo>
                  <a:cubicBezTo>
                    <a:pt x="118" y="489"/>
                    <a:pt x="213" y="574"/>
                    <a:pt x="286" y="574"/>
                  </a:cubicBezTo>
                  <a:cubicBezTo>
                    <a:pt x="295" y="574"/>
                    <a:pt x="304" y="573"/>
                    <a:pt x="313" y="570"/>
                  </a:cubicBezTo>
                  <a:cubicBezTo>
                    <a:pt x="400" y="533"/>
                    <a:pt x="400" y="383"/>
                    <a:pt x="313" y="220"/>
                  </a:cubicBezTo>
                  <a:cubicBezTo>
                    <a:pt x="259" y="92"/>
                    <a:pt x="178" y="0"/>
                    <a:pt x="101" y="0"/>
                  </a:cubicBezTo>
                  <a:close/>
                  <a:moveTo>
                    <a:pt x="494" y="664"/>
                  </a:moveTo>
                  <a:cubicBezTo>
                    <a:pt x="486" y="664"/>
                    <a:pt x="480" y="666"/>
                    <a:pt x="475" y="670"/>
                  </a:cubicBezTo>
                  <a:cubicBezTo>
                    <a:pt x="438" y="708"/>
                    <a:pt x="475" y="783"/>
                    <a:pt x="538" y="845"/>
                  </a:cubicBezTo>
                  <a:cubicBezTo>
                    <a:pt x="585" y="893"/>
                    <a:pt x="640" y="933"/>
                    <a:pt x="675" y="933"/>
                  </a:cubicBezTo>
                  <a:cubicBezTo>
                    <a:pt x="685" y="933"/>
                    <a:pt x="694" y="929"/>
                    <a:pt x="700" y="920"/>
                  </a:cubicBezTo>
                  <a:cubicBezTo>
                    <a:pt x="725" y="895"/>
                    <a:pt x="713" y="820"/>
                    <a:pt x="638" y="758"/>
                  </a:cubicBezTo>
                  <a:cubicBezTo>
                    <a:pt x="597" y="706"/>
                    <a:pt x="531" y="664"/>
                    <a:pt x="494" y="66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5"/>
            <p:cNvSpPr/>
            <p:nvPr/>
          </p:nvSpPr>
          <p:spPr>
            <a:xfrm>
              <a:off x="2221807" y="3022610"/>
              <a:ext cx="790380" cy="684941"/>
            </a:xfrm>
            <a:custGeom>
              <a:avLst/>
              <a:gdLst/>
              <a:ahLst/>
              <a:cxnLst/>
              <a:rect l="l" t="t" r="r" b="b"/>
              <a:pathLst>
                <a:path w="8301" h="7194" extrusionOk="0">
                  <a:moveTo>
                    <a:pt x="6081" y="0"/>
                  </a:moveTo>
                  <a:cubicBezTo>
                    <a:pt x="5739" y="0"/>
                    <a:pt x="5524" y="673"/>
                    <a:pt x="5323" y="922"/>
                  </a:cubicBezTo>
                  <a:cubicBezTo>
                    <a:pt x="4436" y="2034"/>
                    <a:pt x="2837" y="1209"/>
                    <a:pt x="1150" y="2596"/>
                  </a:cubicBezTo>
                  <a:cubicBezTo>
                    <a:pt x="263" y="3333"/>
                    <a:pt x="0" y="4321"/>
                    <a:pt x="300" y="5408"/>
                  </a:cubicBezTo>
                  <a:cubicBezTo>
                    <a:pt x="300" y="5445"/>
                    <a:pt x="313" y="5470"/>
                    <a:pt x="325" y="5532"/>
                  </a:cubicBezTo>
                  <a:cubicBezTo>
                    <a:pt x="538" y="6295"/>
                    <a:pt x="1775" y="6782"/>
                    <a:pt x="2437" y="7082"/>
                  </a:cubicBezTo>
                  <a:cubicBezTo>
                    <a:pt x="2595" y="7158"/>
                    <a:pt x="2739" y="7193"/>
                    <a:pt x="2863" y="7193"/>
                  </a:cubicBezTo>
                  <a:cubicBezTo>
                    <a:pt x="3250" y="7193"/>
                    <a:pt x="3439" y="6849"/>
                    <a:pt x="3212" y="6320"/>
                  </a:cubicBezTo>
                  <a:lnTo>
                    <a:pt x="3212" y="6320"/>
                  </a:lnTo>
                  <a:cubicBezTo>
                    <a:pt x="3262" y="6420"/>
                    <a:pt x="4311" y="6645"/>
                    <a:pt x="4461" y="6657"/>
                  </a:cubicBezTo>
                  <a:cubicBezTo>
                    <a:pt x="4563" y="6670"/>
                    <a:pt x="4667" y="6677"/>
                    <a:pt x="4772" y="6677"/>
                  </a:cubicBezTo>
                  <a:cubicBezTo>
                    <a:pt x="5082" y="6677"/>
                    <a:pt x="5396" y="6616"/>
                    <a:pt x="5648" y="6457"/>
                  </a:cubicBezTo>
                  <a:cubicBezTo>
                    <a:pt x="6089" y="6182"/>
                    <a:pt x="5898" y="5556"/>
                    <a:pt x="5461" y="5387"/>
                  </a:cubicBezTo>
                  <a:lnTo>
                    <a:pt x="5461" y="5387"/>
                  </a:lnTo>
                  <a:cubicBezTo>
                    <a:pt x="5489" y="5389"/>
                    <a:pt x="5518" y="5390"/>
                    <a:pt x="5549" y="5390"/>
                  </a:cubicBezTo>
                  <a:cubicBezTo>
                    <a:pt x="6403" y="5390"/>
                    <a:pt x="8301" y="4568"/>
                    <a:pt x="7760" y="3796"/>
                  </a:cubicBezTo>
                  <a:cubicBezTo>
                    <a:pt x="7632" y="3612"/>
                    <a:pt x="7439" y="3561"/>
                    <a:pt x="7244" y="3561"/>
                  </a:cubicBezTo>
                  <a:cubicBezTo>
                    <a:pt x="7133" y="3561"/>
                    <a:pt x="7022" y="3578"/>
                    <a:pt x="6923" y="3596"/>
                  </a:cubicBezTo>
                  <a:cubicBezTo>
                    <a:pt x="7235" y="3221"/>
                    <a:pt x="7797" y="2721"/>
                    <a:pt x="7497" y="2221"/>
                  </a:cubicBezTo>
                  <a:cubicBezTo>
                    <a:pt x="7370" y="2008"/>
                    <a:pt x="7165" y="1923"/>
                    <a:pt x="6949" y="1923"/>
                  </a:cubicBezTo>
                  <a:cubicBezTo>
                    <a:pt x="6722" y="1923"/>
                    <a:pt x="6483" y="2018"/>
                    <a:pt x="6310" y="2159"/>
                  </a:cubicBezTo>
                  <a:cubicBezTo>
                    <a:pt x="6648" y="1647"/>
                    <a:pt x="6873" y="735"/>
                    <a:pt x="6435" y="222"/>
                  </a:cubicBezTo>
                  <a:cubicBezTo>
                    <a:pt x="6303" y="64"/>
                    <a:pt x="6186" y="0"/>
                    <a:pt x="60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5"/>
            <p:cNvSpPr/>
            <p:nvPr/>
          </p:nvSpPr>
          <p:spPr>
            <a:xfrm>
              <a:off x="2221807" y="3022610"/>
              <a:ext cx="790380" cy="684941"/>
            </a:xfrm>
            <a:custGeom>
              <a:avLst/>
              <a:gdLst/>
              <a:ahLst/>
              <a:cxnLst/>
              <a:rect l="l" t="t" r="r" b="b"/>
              <a:pathLst>
                <a:path w="8301" h="7194" extrusionOk="0">
                  <a:moveTo>
                    <a:pt x="6081" y="0"/>
                  </a:moveTo>
                  <a:cubicBezTo>
                    <a:pt x="5739" y="0"/>
                    <a:pt x="5524" y="673"/>
                    <a:pt x="5323" y="922"/>
                  </a:cubicBezTo>
                  <a:cubicBezTo>
                    <a:pt x="4436" y="2034"/>
                    <a:pt x="2837" y="1209"/>
                    <a:pt x="1150" y="2596"/>
                  </a:cubicBezTo>
                  <a:cubicBezTo>
                    <a:pt x="263" y="3333"/>
                    <a:pt x="0" y="4321"/>
                    <a:pt x="300" y="5408"/>
                  </a:cubicBezTo>
                  <a:cubicBezTo>
                    <a:pt x="300" y="5445"/>
                    <a:pt x="313" y="5470"/>
                    <a:pt x="325" y="5532"/>
                  </a:cubicBezTo>
                  <a:cubicBezTo>
                    <a:pt x="538" y="6295"/>
                    <a:pt x="1775" y="6782"/>
                    <a:pt x="2437" y="7082"/>
                  </a:cubicBezTo>
                  <a:cubicBezTo>
                    <a:pt x="2595" y="7158"/>
                    <a:pt x="2739" y="7193"/>
                    <a:pt x="2863" y="7193"/>
                  </a:cubicBezTo>
                  <a:cubicBezTo>
                    <a:pt x="3250" y="7193"/>
                    <a:pt x="3439" y="6849"/>
                    <a:pt x="3212" y="6320"/>
                  </a:cubicBezTo>
                  <a:lnTo>
                    <a:pt x="3212" y="6320"/>
                  </a:lnTo>
                  <a:cubicBezTo>
                    <a:pt x="3262" y="6420"/>
                    <a:pt x="4311" y="6645"/>
                    <a:pt x="4461" y="6657"/>
                  </a:cubicBezTo>
                  <a:cubicBezTo>
                    <a:pt x="4563" y="6670"/>
                    <a:pt x="4667" y="6677"/>
                    <a:pt x="4772" y="6677"/>
                  </a:cubicBezTo>
                  <a:cubicBezTo>
                    <a:pt x="5082" y="6677"/>
                    <a:pt x="5396" y="6616"/>
                    <a:pt x="5648" y="6457"/>
                  </a:cubicBezTo>
                  <a:cubicBezTo>
                    <a:pt x="6089" y="6182"/>
                    <a:pt x="5898" y="5556"/>
                    <a:pt x="5461" y="5387"/>
                  </a:cubicBezTo>
                  <a:lnTo>
                    <a:pt x="5461" y="5387"/>
                  </a:lnTo>
                  <a:cubicBezTo>
                    <a:pt x="5489" y="5389"/>
                    <a:pt x="5518" y="5390"/>
                    <a:pt x="5549" y="5390"/>
                  </a:cubicBezTo>
                  <a:cubicBezTo>
                    <a:pt x="6403" y="5390"/>
                    <a:pt x="8301" y="4568"/>
                    <a:pt x="7760" y="3796"/>
                  </a:cubicBezTo>
                  <a:cubicBezTo>
                    <a:pt x="7632" y="3612"/>
                    <a:pt x="7439" y="3561"/>
                    <a:pt x="7244" y="3561"/>
                  </a:cubicBezTo>
                  <a:cubicBezTo>
                    <a:pt x="7133" y="3561"/>
                    <a:pt x="7022" y="3578"/>
                    <a:pt x="6923" y="3596"/>
                  </a:cubicBezTo>
                  <a:cubicBezTo>
                    <a:pt x="7235" y="3221"/>
                    <a:pt x="7797" y="2721"/>
                    <a:pt x="7497" y="2221"/>
                  </a:cubicBezTo>
                  <a:cubicBezTo>
                    <a:pt x="7370" y="2008"/>
                    <a:pt x="7165" y="1923"/>
                    <a:pt x="6949" y="1923"/>
                  </a:cubicBezTo>
                  <a:cubicBezTo>
                    <a:pt x="6722" y="1923"/>
                    <a:pt x="6483" y="2018"/>
                    <a:pt x="6310" y="2159"/>
                  </a:cubicBezTo>
                  <a:cubicBezTo>
                    <a:pt x="6648" y="1647"/>
                    <a:pt x="6873" y="735"/>
                    <a:pt x="6435" y="222"/>
                  </a:cubicBezTo>
                  <a:cubicBezTo>
                    <a:pt x="6303" y="64"/>
                    <a:pt x="6186" y="0"/>
                    <a:pt x="6081"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5"/>
            <p:cNvSpPr/>
            <p:nvPr/>
          </p:nvSpPr>
          <p:spPr>
            <a:xfrm>
              <a:off x="2228948" y="3204369"/>
              <a:ext cx="784096" cy="517562"/>
            </a:xfrm>
            <a:custGeom>
              <a:avLst/>
              <a:gdLst/>
              <a:ahLst/>
              <a:cxnLst/>
              <a:rect l="l" t="t" r="r" b="b"/>
              <a:pathLst>
                <a:path w="8235" h="5436" extrusionOk="0">
                  <a:moveTo>
                    <a:pt x="3124" y="4373"/>
                  </a:moveTo>
                  <a:cubicBezTo>
                    <a:pt x="3174" y="4486"/>
                    <a:pt x="4224" y="4698"/>
                    <a:pt x="4374" y="4723"/>
                  </a:cubicBezTo>
                  <a:cubicBezTo>
                    <a:pt x="4761" y="4761"/>
                    <a:pt x="5198" y="4736"/>
                    <a:pt x="5561" y="4511"/>
                  </a:cubicBezTo>
                  <a:cubicBezTo>
                    <a:pt x="5998" y="4248"/>
                    <a:pt x="5811" y="3623"/>
                    <a:pt x="5373" y="3449"/>
                  </a:cubicBezTo>
                  <a:cubicBezTo>
                    <a:pt x="6173" y="3511"/>
                    <a:pt x="8235" y="2674"/>
                    <a:pt x="7672" y="1874"/>
                  </a:cubicBezTo>
                  <a:cubicBezTo>
                    <a:pt x="7472" y="1587"/>
                    <a:pt x="7110" y="1637"/>
                    <a:pt x="6823" y="1674"/>
                  </a:cubicBezTo>
                  <a:cubicBezTo>
                    <a:pt x="7135" y="1312"/>
                    <a:pt x="7697" y="800"/>
                    <a:pt x="7410" y="300"/>
                  </a:cubicBezTo>
                  <a:cubicBezTo>
                    <a:pt x="7285" y="87"/>
                    <a:pt x="7072" y="0"/>
                    <a:pt x="6873" y="0"/>
                  </a:cubicBezTo>
                  <a:cubicBezTo>
                    <a:pt x="6948" y="25"/>
                    <a:pt x="7010" y="75"/>
                    <a:pt x="7010" y="75"/>
                  </a:cubicBezTo>
                  <a:cubicBezTo>
                    <a:pt x="7560" y="887"/>
                    <a:pt x="6310" y="1562"/>
                    <a:pt x="6310" y="1562"/>
                  </a:cubicBezTo>
                  <a:cubicBezTo>
                    <a:pt x="6310" y="1562"/>
                    <a:pt x="7635" y="1774"/>
                    <a:pt x="7122" y="2399"/>
                  </a:cubicBezTo>
                  <a:cubicBezTo>
                    <a:pt x="6610" y="3024"/>
                    <a:pt x="5098" y="3186"/>
                    <a:pt x="5098" y="3186"/>
                  </a:cubicBezTo>
                  <a:cubicBezTo>
                    <a:pt x="5098" y="3186"/>
                    <a:pt x="5611" y="3549"/>
                    <a:pt x="5073" y="3861"/>
                  </a:cubicBezTo>
                  <a:cubicBezTo>
                    <a:pt x="4549" y="4173"/>
                    <a:pt x="3374" y="3698"/>
                    <a:pt x="3374" y="3698"/>
                  </a:cubicBezTo>
                  <a:cubicBezTo>
                    <a:pt x="4199" y="3436"/>
                    <a:pt x="5011" y="2624"/>
                    <a:pt x="4936" y="2112"/>
                  </a:cubicBezTo>
                  <a:cubicBezTo>
                    <a:pt x="4861" y="1587"/>
                    <a:pt x="4349" y="1637"/>
                    <a:pt x="4349" y="1637"/>
                  </a:cubicBezTo>
                  <a:cubicBezTo>
                    <a:pt x="4349" y="1637"/>
                    <a:pt x="4624" y="1337"/>
                    <a:pt x="4673" y="875"/>
                  </a:cubicBezTo>
                  <a:cubicBezTo>
                    <a:pt x="4723" y="400"/>
                    <a:pt x="4049" y="375"/>
                    <a:pt x="4049" y="375"/>
                  </a:cubicBezTo>
                  <a:cubicBezTo>
                    <a:pt x="4049" y="375"/>
                    <a:pt x="4536" y="675"/>
                    <a:pt x="4261" y="1237"/>
                  </a:cubicBezTo>
                  <a:cubicBezTo>
                    <a:pt x="3999" y="1799"/>
                    <a:pt x="3299" y="1799"/>
                    <a:pt x="3299" y="1799"/>
                  </a:cubicBezTo>
                  <a:cubicBezTo>
                    <a:pt x="3299" y="1799"/>
                    <a:pt x="4174" y="1974"/>
                    <a:pt x="3786" y="2511"/>
                  </a:cubicBezTo>
                  <a:cubicBezTo>
                    <a:pt x="3387" y="3061"/>
                    <a:pt x="2062" y="3249"/>
                    <a:pt x="1013" y="2424"/>
                  </a:cubicBezTo>
                  <a:cubicBezTo>
                    <a:pt x="550" y="2049"/>
                    <a:pt x="488" y="1612"/>
                    <a:pt x="563" y="1249"/>
                  </a:cubicBezTo>
                  <a:cubicBezTo>
                    <a:pt x="113" y="1887"/>
                    <a:pt x="0" y="2674"/>
                    <a:pt x="225" y="3499"/>
                  </a:cubicBezTo>
                  <a:cubicBezTo>
                    <a:pt x="238" y="3524"/>
                    <a:pt x="238" y="3561"/>
                    <a:pt x="250" y="3599"/>
                  </a:cubicBezTo>
                  <a:cubicBezTo>
                    <a:pt x="475" y="4361"/>
                    <a:pt x="1725" y="4823"/>
                    <a:pt x="2362" y="5135"/>
                  </a:cubicBezTo>
                  <a:cubicBezTo>
                    <a:pt x="2999" y="5435"/>
                    <a:pt x="3437" y="5060"/>
                    <a:pt x="3124" y="4373"/>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5"/>
            <p:cNvSpPr/>
            <p:nvPr/>
          </p:nvSpPr>
          <p:spPr>
            <a:xfrm>
              <a:off x="2366910" y="3186469"/>
              <a:ext cx="280884" cy="396740"/>
            </a:xfrm>
            <a:custGeom>
              <a:avLst/>
              <a:gdLst/>
              <a:ahLst/>
              <a:cxnLst/>
              <a:rect l="l" t="t" r="r" b="b"/>
              <a:pathLst>
                <a:path w="2950" h="4167" extrusionOk="0">
                  <a:moveTo>
                    <a:pt x="2525" y="1"/>
                  </a:moveTo>
                  <a:cubicBezTo>
                    <a:pt x="2525" y="1"/>
                    <a:pt x="2536" y="6"/>
                    <a:pt x="2558" y="6"/>
                  </a:cubicBezTo>
                  <a:cubicBezTo>
                    <a:pt x="2568" y="6"/>
                    <a:pt x="2579" y="5"/>
                    <a:pt x="2592" y="2"/>
                  </a:cubicBezTo>
                  <a:lnTo>
                    <a:pt x="2592" y="2"/>
                  </a:lnTo>
                  <a:cubicBezTo>
                    <a:pt x="2599" y="3"/>
                    <a:pt x="2606" y="5"/>
                    <a:pt x="2613" y="7"/>
                  </a:cubicBezTo>
                  <a:lnTo>
                    <a:pt x="2613" y="7"/>
                  </a:lnTo>
                  <a:cubicBezTo>
                    <a:pt x="2608" y="4"/>
                    <a:pt x="2603" y="2"/>
                    <a:pt x="2600" y="1"/>
                  </a:cubicBezTo>
                  <a:cubicBezTo>
                    <a:pt x="2597" y="1"/>
                    <a:pt x="2595" y="2"/>
                    <a:pt x="2592" y="2"/>
                  </a:cubicBezTo>
                  <a:lnTo>
                    <a:pt x="2592" y="2"/>
                  </a:lnTo>
                  <a:cubicBezTo>
                    <a:pt x="2586" y="1"/>
                    <a:pt x="2581" y="1"/>
                    <a:pt x="2575" y="1"/>
                  </a:cubicBezTo>
                  <a:close/>
                  <a:moveTo>
                    <a:pt x="2613" y="7"/>
                  </a:moveTo>
                  <a:cubicBezTo>
                    <a:pt x="2645" y="21"/>
                    <a:pt x="2707" y="47"/>
                    <a:pt x="2750" y="101"/>
                  </a:cubicBezTo>
                  <a:cubicBezTo>
                    <a:pt x="2812" y="163"/>
                    <a:pt x="2750" y="263"/>
                    <a:pt x="2675" y="350"/>
                  </a:cubicBezTo>
                  <a:cubicBezTo>
                    <a:pt x="2575" y="425"/>
                    <a:pt x="2450" y="500"/>
                    <a:pt x="2312" y="563"/>
                  </a:cubicBezTo>
                  <a:lnTo>
                    <a:pt x="2100" y="638"/>
                  </a:lnTo>
                  <a:lnTo>
                    <a:pt x="2325" y="625"/>
                  </a:lnTo>
                  <a:cubicBezTo>
                    <a:pt x="2387" y="625"/>
                    <a:pt x="2487" y="625"/>
                    <a:pt x="2562" y="638"/>
                  </a:cubicBezTo>
                  <a:cubicBezTo>
                    <a:pt x="2637" y="663"/>
                    <a:pt x="2737" y="688"/>
                    <a:pt x="2787" y="763"/>
                  </a:cubicBezTo>
                  <a:cubicBezTo>
                    <a:pt x="2875" y="913"/>
                    <a:pt x="2862" y="1125"/>
                    <a:pt x="2800" y="1313"/>
                  </a:cubicBezTo>
                  <a:cubicBezTo>
                    <a:pt x="2737" y="1500"/>
                    <a:pt x="2612" y="1662"/>
                    <a:pt x="2487" y="1762"/>
                  </a:cubicBezTo>
                  <a:cubicBezTo>
                    <a:pt x="2375" y="1854"/>
                    <a:pt x="2255" y="1897"/>
                    <a:pt x="2129" y="1925"/>
                  </a:cubicBezTo>
                  <a:lnTo>
                    <a:pt x="2129" y="1925"/>
                  </a:lnTo>
                  <a:cubicBezTo>
                    <a:pt x="2128" y="1925"/>
                    <a:pt x="2126" y="1925"/>
                    <a:pt x="2125" y="1925"/>
                  </a:cubicBezTo>
                  <a:lnTo>
                    <a:pt x="2125" y="1926"/>
                  </a:lnTo>
                  <a:lnTo>
                    <a:pt x="2125" y="1926"/>
                  </a:lnTo>
                  <a:cubicBezTo>
                    <a:pt x="2028" y="1947"/>
                    <a:pt x="1928" y="1959"/>
                    <a:pt x="1825" y="1975"/>
                  </a:cubicBezTo>
                  <a:cubicBezTo>
                    <a:pt x="1922" y="2007"/>
                    <a:pt x="2024" y="2028"/>
                    <a:pt x="2125" y="2047"/>
                  </a:cubicBezTo>
                  <a:lnTo>
                    <a:pt x="2125" y="2047"/>
                  </a:lnTo>
                  <a:lnTo>
                    <a:pt x="2125" y="2062"/>
                  </a:lnTo>
                  <a:cubicBezTo>
                    <a:pt x="2144" y="2062"/>
                    <a:pt x="2164" y="2061"/>
                    <a:pt x="2184" y="2058"/>
                  </a:cubicBezTo>
                  <a:lnTo>
                    <a:pt x="2184" y="2058"/>
                  </a:lnTo>
                  <a:cubicBezTo>
                    <a:pt x="2298" y="2079"/>
                    <a:pt x="2409" y="2101"/>
                    <a:pt x="2512" y="2137"/>
                  </a:cubicBezTo>
                  <a:cubicBezTo>
                    <a:pt x="2625" y="2175"/>
                    <a:pt x="2687" y="2225"/>
                    <a:pt x="2725" y="2262"/>
                  </a:cubicBezTo>
                  <a:cubicBezTo>
                    <a:pt x="2800" y="2350"/>
                    <a:pt x="2787" y="2387"/>
                    <a:pt x="2787" y="2387"/>
                  </a:cubicBezTo>
                  <a:lnTo>
                    <a:pt x="2787" y="2437"/>
                  </a:lnTo>
                  <a:cubicBezTo>
                    <a:pt x="2787" y="2475"/>
                    <a:pt x="2762" y="2512"/>
                    <a:pt x="2750" y="2562"/>
                  </a:cubicBezTo>
                  <a:cubicBezTo>
                    <a:pt x="2700" y="2674"/>
                    <a:pt x="2600" y="2812"/>
                    <a:pt x="2437" y="2949"/>
                  </a:cubicBezTo>
                  <a:cubicBezTo>
                    <a:pt x="2287" y="3099"/>
                    <a:pt x="2075" y="3237"/>
                    <a:pt x="1850" y="3349"/>
                  </a:cubicBezTo>
                  <a:cubicBezTo>
                    <a:pt x="1670" y="3429"/>
                    <a:pt x="1466" y="3501"/>
                    <a:pt x="1270" y="3501"/>
                  </a:cubicBezTo>
                  <a:cubicBezTo>
                    <a:pt x="1229" y="3501"/>
                    <a:pt x="1189" y="3498"/>
                    <a:pt x="1149" y="3491"/>
                  </a:cubicBezTo>
                  <a:lnTo>
                    <a:pt x="1149" y="3491"/>
                  </a:lnTo>
                  <a:cubicBezTo>
                    <a:pt x="1145" y="3490"/>
                    <a:pt x="1141" y="3488"/>
                    <a:pt x="1138" y="3487"/>
                  </a:cubicBezTo>
                  <a:cubicBezTo>
                    <a:pt x="1137" y="3487"/>
                    <a:pt x="1137" y="3488"/>
                    <a:pt x="1137" y="3489"/>
                  </a:cubicBezTo>
                  <a:lnTo>
                    <a:pt x="1137" y="3489"/>
                  </a:lnTo>
                  <a:cubicBezTo>
                    <a:pt x="1133" y="3488"/>
                    <a:pt x="1129" y="3487"/>
                    <a:pt x="1125" y="3487"/>
                  </a:cubicBezTo>
                  <a:lnTo>
                    <a:pt x="813" y="3424"/>
                  </a:lnTo>
                  <a:lnTo>
                    <a:pt x="1100" y="3574"/>
                  </a:lnTo>
                  <a:lnTo>
                    <a:pt x="1238" y="3674"/>
                  </a:lnTo>
                  <a:cubicBezTo>
                    <a:pt x="1288" y="3724"/>
                    <a:pt x="1313" y="3749"/>
                    <a:pt x="1313" y="3799"/>
                  </a:cubicBezTo>
                  <a:cubicBezTo>
                    <a:pt x="1313" y="3824"/>
                    <a:pt x="1288" y="3874"/>
                    <a:pt x="1238" y="3911"/>
                  </a:cubicBezTo>
                  <a:cubicBezTo>
                    <a:pt x="1188" y="3936"/>
                    <a:pt x="1138" y="3974"/>
                    <a:pt x="1100" y="3986"/>
                  </a:cubicBezTo>
                  <a:cubicBezTo>
                    <a:pt x="888" y="4074"/>
                    <a:pt x="688" y="4111"/>
                    <a:pt x="538" y="4124"/>
                  </a:cubicBezTo>
                  <a:cubicBezTo>
                    <a:pt x="451" y="4130"/>
                    <a:pt x="376" y="4133"/>
                    <a:pt x="310" y="4133"/>
                  </a:cubicBezTo>
                  <a:cubicBezTo>
                    <a:pt x="244" y="4133"/>
                    <a:pt x="188" y="4130"/>
                    <a:pt x="138" y="4124"/>
                  </a:cubicBezTo>
                  <a:cubicBezTo>
                    <a:pt x="51" y="4111"/>
                    <a:pt x="1" y="4099"/>
                    <a:pt x="1" y="4099"/>
                  </a:cubicBezTo>
                  <a:lnTo>
                    <a:pt x="1" y="4099"/>
                  </a:lnTo>
                  <a:cubicBezTo>
                    <a:pt x="1" y="4099"/>
                    <a:pt x="51" y="4124"/>
                    <a:pt x="138" y="4136"/>
                  </a:cubicBezTo>
                  <a:cubicBezTo>
                    <a:pt x="211" y="4155"/>
                    <a:pt x="305" y="4166"/>
                    <a:pt x="418" y="4166"/>
                  </a:cubicBezTo>
                  <a:cubicBezTo>
                    <a:pt x="460" y="4166"/>
                    <a:pt x="504" y="4165"/>
                    <a:pt x="551" y="4161"/>
                  </a:cubicBezTo>
                  <a:cubicBezTo>
                    <a:pt x="726" y="4136"/>
                    <a:pt x="913" y="4111"/>
                    <a:pt x="1125" y="4036"/>
                  </a:cubicBezTo>
                  <a:cubicBezTo>
                    <a:pt x="1175" y="4011"/>
                    <a:pt x="1238" y="3986"/>
                    <a:pt x="1288" y="3949"/>
                  </a:cubicBezTo>
                  <a:cubicBezTo>
                    <a:pt x="1325" y="3911"/>
                    <a:pt x="1375" y="3861"/>
                    <a:pt x="1388" y="3787"/>
                  </a:cubicBezTo>
                  <a:cubicBezTo>
                    <a:pt x="1388" y="3701"/>
                    <a:pt x="1352" y="3640"/>
                    <a:pt x="1304" y="3602"/>
                  </a:cubicBezTo>
                  <a:lnTo>
                    <a:pt x="1304" y="3602"/>
                  </a:lnTo>
                  <a:cubicBezTo>
                    <a:pt x="1309" y="3602"/>
                    <a:pt x="1313" y="3602"/>
                    <a:pt x="1317" y="3602"/>
                  </a:cubicBezTo>
                  <a:cubicBezTo>
                    <a:pt x="1385" y="3602"/>
                    <a:pt x="1450" y="3593"/>
                    <a:pt x="1513" y="3574"/>
                  </a:cubicBezTo>
                  <a:cubicBezTo>
                    <a:pt x="1663" y="3549"/>
                    <a:pt x="1788" y="3499"/>
                    <a:pt x="1913" y="3449"/>
                  </a:cubicBezTo>
                  <a:cubicBezTo>
                    <a:pt x="2137" y="3349"/>
                    <a:pt x="2362" y="3199"/>
                    <a:pt x="2537" y="3062"/>
                  </a:cubicBezTo>
                  <a:cubicBezTo>
                    <a:pt x="2700" y="2924"/>
                    <a:pt x="2812" y="2762"/>
                    <a:pt x="2875" y="2624"/>
                  </a:cubicBezTo>
                  <a:cubicBezTo>
                    <a:pt x="2912" y="2562"/>
                    <a:pt x="2925" y="2500"/>
                    <a:pt x="2925" y="2450"/>
                  </a:cubicBezTo>
                  <a:lnTo>
                    <a:pt x="2925" y="2387"/>
                  </a:lnTo>
                  <a:cubicBezTo>
                    <a:pt x="2925" y="2387"/>
                    <a:pt x="2912" y="2375"/>
                    <a:pt x="2912" y="2350"/>
                  </a:cubicBezTo>
                  <a:cubicBezTo>
                    <a:pt x="2887" y="2325"/>
                    <a:pt x="2887" y="2312"/>
                    <a:pt x="2875" y="2287"/>
                  </a:cubicBezTo>
                  <a:cubicBezTo>
                    <a:pt x="2862" y="2250"/>
                    <a:pt x="2850" y="2225"/>
                    <a:pt x="2812" y="2187"/>
                  </a:cubicBezTo>
                  <a:cubicBezTo>
                    <a:pt x="2762" y="2125"/>
                    <a:pt x="2687" y="2062"/>
                    <a:pt x="2562" y="2012"/>
                  </a:cubicBezTo>
                  <a:cubicBezTo>
                    <a:pt x="2522" y="1999"/>
                    <a:pt x="2476" y="1985"/>
                    <a:pt x="2427" y="1973"/>
                  </a:cubicBezTo>
                  <a:lnTo>
                    <a:pt x="2427" y="1973"/>
                  </a:lnTo>
                  <a:cubicBezTo>
                    <a:pt x="2474" y="1946"/>
                    <a:pt x="2520" y="1913"/>
                    <a:pt x="2562" y="1875"/>
                  </a:cubicBezTo>
                  <a:cubicBezTo>
                    <a:pt x="2725" y="1750"/>
                    <a:pt x="2850" y="1562"/>
                    <a:pt x="2912" y="1363"/>
                  </a:cubicBezTo>
                  <a:cubicBezTo>
                    <a:pt x="2937" y="1250"/>
                    <a:pt x="2950" y="1138"/>
                    <a:pt x="2950" y="1038"/>
                  </a:cubicBezTo>
                  <a:cubicBezTo>
                    <a:pt x="2937" y="925"/>
                    <a:pt x="2912" y="813"/>
                    <a:pt x="2850" y="725"/>
                  </a:cubicBezTo>
                  <a:cubicBezTo>
                    <a:pt x="2787" y="625"/>
                    <a:pt x="2675" y="575"/>
                    <a:pt x="2575" y="563"/>
                  </a:cubicBezTo>
                  <a:cubicBezTo>
                    <a:pt x="2539" y="558"/>
                    <a:pt x="2501" y="555"/>
                    <a:pt x="2464" y="554"/>
                  </a:cubicBezTo>
                  <a:lnTo>
                    <a:pt x="2464" y="554"/>
                  </a:lnTo>
                  <a:cubicBezTo>
                    <a:pt x="2556" y="501"/>
                    <a:pt x="2627" y="444"/>
                    <a:pt x="2687" y="375"/>
                  </a:cubicBezTo>
                  <a:cubicBezTo>
                    <a:pt x="2737" y="325"/>
                    <a:pt x="2762" y="263"/>
                    <a:pt x="2787" y="225"/>
                  </a:cubicBezTo>
                  <a:lnTo>
                    <a:pt x="2787" y="138"/>
                  </a:lnTo>
                  <a:cubicBezTo>
                    <a:pt x="2787" y="126"/>
                    <a:pt x="2775" y="101"/>
                    <a:pt x="2750" y="76"/>
                  </a:cubicBezTo>
                  <a:cubicBezTo>
                    <a:pt x="2737" y="51"/>
                    <a:pt x="2725" y="51"/>
                    <a:pt x="2712" y="38"/>
                  </a:cubicBezTo>
                  <a:cubicBezTo>
                    <a:pt x="2687" y="38"/>
                    <a:pt x="2675" y="13"/>
                    <a:pt x="2662" y="13"/>
                  </a:cubicBezTo>
                  <a:cubicBezTo>
                    <a:pt x="2643" y="13"/>
                    <a:pt x="2627" y="10"/>
                    <a:pt x="2613" y="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5"/>
            <p:cNvSpPr/>
            <p:nvPr/>
          </p:nvSpPr>
          <p:spPr>
            <a:xfrm>
              <a:off x="2418135" y="3217413"/>
              <a:ext cx="107117" cy="36656"/>
            </a:xfrm>
            <a:custGeom>
              <a:avLst/>
              <a:gdLst/>
              <a:ahLst/>
              <a:cxnLst/>
              <a:rect l="l" t="t" r="r" b="b"/>
              <a:pathLst>
                <a:path w="1125" h="385" extrusionOk="0">
                  <a:moveTo>
                    <a:pt x="950" y="0"/>
                  </a:moveTo>
                  <a:cubicBezTo>
                    <a:pt x="850" y="25"/>
                    <a:pt x="787" y="50"/>
                    <a:pt x="787" y="100"/>
                  </a:cubicBezTo>
                  <a:cubicBezTo>
                    <a:pt x="787" y="150"/>
                    <a:pt x="875" y="163"/>
                    <a:pt x="962" y="163"/>
                  </a:cubicBezTo>
                  <a:cubicBezTo>
                    <a:pt x="1050" y="163"/>
                    <a:pt x="1125" y="113"/>
                    <a:pt x="1125" y="63"/>
                  </a:cubicBezTo>
                  <a:cubicBezTo>
                    <a:pt x="1125" y="25"/>
                    <a:pt x="1050" y="0"/>
                    <a:pt x="950" y="0"/>
                  </a:cubicBezTo>
                  <a:close/>
                  <a:moveTo>
                    <a:pt x="466" y="41"/>
                  </a:moveTo>
                  <a:cubicBezTo>
                    <a:pt x="403" y="41"/>
                    <a:pt x="325" y="57"/>
                    <a:pt x="250" y="88"/>
                  </a:cubicBezTo>
                  <a:cubicBezTo>
                    <a:pt x="113" y="150"/>
                    <a:pt x="0" y="250"/>
                    <a:pt x="25" y="338"/>
                  </a:cubicBezTo>
                  <a:cubicBezTo>
                    <a:pt x="44" y="369"/>
                    <a:pt x="91" y="385"/>
                    <a:pt x="153" y="385"/>
                  </a:cubicBezTo>
                  <a:cubicBezTo>
                    <a:pt x="216" y="385"/>
                    <a:pt x="294" y="369"/>
                    <a:pt x="375" y="338"/>
                  </a:cubicBezTo>
                  <a:cubicBezTo>
                    <a:pt x="525" y="275"/>
                    <a:pt x="625" y="150"/>
                    <a:pt x="587" y="88"/>
                  </a:cubicBezTo>
                  <a:cubicBezTo>
                    <a:pt x="575" y="57"/>
                    <a:pt x="528" y="41"/>
                    <a:pt x="466" y="41"/>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5"/>
            <p:cNvSpPr/>
            <p:nvPr/>
          </p:nvSpPr>
          <p:spPr>
            <a:xfrm>
              <a:off x="2717863" y="3065075"/>
              <a:ext cx="81028" cy="79786"/>
            </a:xfrm>
            <a:custGeom>
              <a:avLst/>
              <a:gdLst/>
              <a:ahLst/>
              <a:cxnLst/>
              <a:rect l="l" t="t" r="r" b="b"/>
              <a:pathLst>
                <a:path w="851" h="838" extrusionOk="0">
                  <a:moveTo>
                    <a:pt x="749" y="1"/>
                  </a:moveTo>
                  <a:cubicBezTo>
                    <a:pt x="682" y="1"/>
                    <a:pt x="583" y="88"/>
                    <a:pt x="501" y="201"/>
                  </a:cubicBezTo>
                  <a:cubicBezTo>
                    <a:pt x="413" y="338"/>
                    <a:pt x="376" y="501"/>
                    <a:pt x="451" y="526"/>
                  </a:cubicBezTo>
                  <a:cubicBezTo>
                    <a:pt x="462" y="532"/>
                    <a:pt x="475" y="535"/>
                    <a:pt x="489" y="535"/>
                  </a:cubicBezTo>
                  <a:cubicBezTo>
                    <a:pt x="564" y="535"/>
                    <a:pt x="664" y="454"/>
                    <a:pt x="738" y="338"/>
                  </a:cubicBezTo>
                  <a:cubicBezTo>
                    <a:pt x="838" y="201"/>
                    <a:pt x="850" y="64"/>
                    <a:pt x="788" y="14"/>
                  </a:cubicBezTo>
                  <a:cubicBezTo>
                    <a:pt x="777" y="5"/>
                    <a:pt x="764" y="1"/>
                    <a:pt x="749" y="1"/>
                  </a:cubicBezTo>
                  <a:close/>
                  <a:moveTo>
                    <a:pt x="230" y="589"/>
                  </a:moveTo>
                  <a:cubicBezTo>
                    <a:pt x="192" y="589"/>
                    <a:pt x="143" y="608"/>
                    <a:pt x="101" y="651"/>
                  </a:cubicBezTo>
                  <a:cubicBezTo>
                    <a:pt x="38" y="726"/>
                    <a:pt x="1" y="788"/>
                    <a:pt x="26" y="826"/>
                  </a:cubicBezTo>
                  <a:cubicBezTo>
                    <a:pt x="34" y="834"/>
                    <a:pt x="47" y="838"/>
                    <a:pt x="63" y="838"/>
                  </a:cubicBezTo>
                  <a:cubicBezTo>
                    <a:pt x="97" y="838"/>
                    <a:pt x="146" y="818"/>
                    <a:pt x="188" y="776"/>
                  </a:cubicBezTo>
                  <a:cubicBezTo>
                    <a:pt x="276" y="713"/>
                    <a:pt x="301" y="638"/>
                    <a:pt x="276" y="601"/>
                  </a:cubicBezTo>
                  <a:cubicBezTo>
                    <a:pt x="264" y="593"/>
                    <a:pt x="248" y="589"/>
                    <a:pt x="230" y="589"/>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5"/>
            <p:cNvSpPr/>
            <p:nvPr/>
          </p:nvSpPr>
          <p:spPr>
            <a:xfrm>
              <a:off x="1664814" y="3276920"/>
              <a:ext cx="864076" cy="691701"/>
            </a:xfrm>
            <a:custGeom>
              <a:avLst/>
              <a:gdLst/>
              <a:ahLst/>
              <a:cxnLst/>
              <a:rect l="l" t="t" r="r" b="b"/>
              <a:pathLst>
                <a:path w="9075" h="7265" extrusionOk="0">
                  <a:moveTo>
                    <a:pt x="5251" y="0"/>
                  </a:moveTo>
                  <a:lnTo>
                    <a:pt x="4726" y="1037"/>
                  </a:lnTo>
                  <a:cubicBezTo>
                    <a:pt x="4726" y="1037"/>
                    <a:pt x="4127" y="511"/>
                    <a:pt x="3516" y="511"/>
                  </a:cubicBezTo>
                  <a:cubicBezTo>
                    <a:pt x="3461" y="511"/>
                    <a:pt x="3406" y="516"/>
                    <a:pt x="3352" y="525"/>
                  </a:cubicBezTo>
                  <a:cubicBezTo>
                    <a:pt x="2677" y="650"/>
                    <a:pt x="690" y="1899"/>
                    <a:pt x="315" y="3549"/>
                  </a:cubicBezTo>
                  <a:cubicBezTo>
                    <a:pt x="1" y="4992"/>
                    <a:pt x="2400" y="7264"/>
                    <a:pt x="4534" y="7264"/>
                  </a:cubicBezTo>
                  <a:cubicBezTo>
                    <a:pt x="4858" y="7264"/>
                    <a:pt x="5175" y="7212"/>
                    <a:pt x="5476" y="7097"/>
                  </a:cubicBezTo>
                  <a:cubicBezTo>
                    <a:pt x="7750" y="6223"/>
                    <a:pt x="7475" y="4773"/>
                    <a:pt x="7475" y="4773"/>
                  </a:cubicBezTo>
                  <a:lnTo>
                    <a:pt x="7475" y="4773"/>
                  </a:lnTo>
                  <a:cubicBezTo>
                    <a:pt x="7504" y="4781"/>
                    <a:pt x="7535" y="4784"/>
                    <a:pt x="7569" y="4784"/>
                  </a:cubicBezTo>
                  <a:cubicBezTo>
                    <a:pt x="8083" y="4784"/>
                    <a:pt x="9074" y="3936"/>
                    <a:pt x="9074" y="3936"/>
                  </a:cubicBezTo>
                  <a:cubicBezTo>
                    <a:pt x="9074" y="3936"/>
                    <a:pt x="8787" y="2537"/>
                    <a:pt x="8100" y="1712"/>
                  </a:cubicBezTo>
                  <a:cubicBezTo>
                    <a:pt x="7746" y="1297"/>
                    <a:pt x="7380" y="1192"/>
                    <a:pt x="7102" y="1192"/>
                  </a:cubicBezTo>
                  <a:cubicBezTo>
                    <a:pt x="6819" y="1192"/>
                    <a:pt x="6625" y="1300"/>
                    <a:pt x="6625" y="1300"/>
                  </a:cubicBezTo>
                  <a:lnTo>
                    <a:pt x="6988" y="587"/>
                  </a:lnTo>
                  <a:lnTo>
                    <a:pt x="5251" y="0"/>
                  </a:ln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5"/>
            <p:cNvSpPr/>
            <p:nvPr/>
          </p:nvSpPr>
          <p:spPr>
            <a:xfrm>
              <a:off x="2351486" y="3555222"/>
              <a:ext cx="31040" cy="179756"/>
            </a:xfrm>
            <a:custGeom>
              <a:avLst/>
              <a:gdLst/>
              <a:ahLst/>
              <a:cxnLst/>
              <a:rect l="l" t="t" r="r" b="b"/>
              <a:pathLst>
                <a:path w="326" h="1888" extrusionOk="0">
                  <a:moveTo>
                    <a:pt x="0" y="1"/>
                  </a:moveTo>
                  <a:cubicBezTo>
                    <a:pt x="0" y="1"/>
                    <a:pt x="25" y="63"/>
                    <a:pt x="63" y="138"/>
                  </a:cubicBezTo>
                  <a:cubicBezTo>
                    <a:pt x="100" y="226"/>
                    <a:pt x="138" y="326"/>
                    <a:pt x="163" y="451"/>
                  </a:cubicBezTo>
                  <a:cubicBezTo>
                    <a:pt x="225" y="688"/>
                    <a:pt x="225" y="926"/>
                    <a:pt x="225" y="926"/>
                  </a:cubicBezTo>
                  <a:cubicBezTo>
                    <a:pt x="225" y="926"/>
                    <a:pt x="238" y="1163"/>
                    <a:pt x="238" y="1413"/>
                  </a:cubicBezTo>
                  <a:cubicBezTo>
                    <a:pt x="238" y="1663"/>
                    <a:pt x="225" y="1888"/>
                    <a:pt x="238" y="1888"/>
                  </a:cubicBezTo>
                  <a:cubicBezTo>
                    <a:pt x="263" y="1888"/>
                    <a:pt x="288" y="1663"/>
                    <a:pt x="300" y="1413"/>
                  </a:cubicBezTo>
                  <a:cubicBezTo>
                    <a:pt x="325" y="1163"/>
                    <a:pt x="325" y="913"/>
                    <a:pt x="325" y="913"/>
                  </a:cubicBezTo>
                  <a:cubicBezTo>
                    <a:pt x="325" y="913"/>
                    <a:pt x="300" y="663"/>
                    <a:pt x="225" y="426"/>
                  </a:cubicBezTo>
                  <a:cubicBezTo>
                    <a:pt x="200" y="301"/>
                    <a:pt x="138" y="188"/>
                    <a:pt x="88" y="113"/>
                  </a:cubicBezTo>
                  <a:cubicBezTo>
                    <a:pt x="63" y="51"/>
                    <a:pt x="13" y="1"/>
                    <a:pt x="0"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5"/>
            <p:cNvSpPr/>
            <p:nvPr/>
          </p:nvSpPr>
          <p:spPr>
            <a:xfrm>
              <a:off x="2357389" y="3419642"/>
              <a:ext cx="75125" cy="55983"/>
            </a:xfrm>
            <a:custGeom>
              <a:avLst/>
              <a:gdLst/>
              <a:ahLst/>
              <a:cxnLst/>
              <a:rect l="l" t="t" r="r" b="b"/>
              <a:pathLst>
                <a:path w="789" h="588" extrusionOk="0">
                  <a:moveTo>
                    <a:pt x="88" y="1"/>
                  </a:moveTo>
                  <a:cubicBezTo>
                    <a:pt x="63" y="26"/>
                    <a:pt x="26" y="38"/>
                    <a:pt x="13" y="88"/>
                  </a:cubicBezTo>
                  <a:cubicBezTo>
                    <a:pt x="1" y="113"/>
                    <a:pt x="1" y="151"/>
                    <a:pt x="1" y="175"/>
                  </a:cubicBezTo>
                  <a:cubicBezTo>
                    <a:pt x="1" y="213"/>
                    <a:pt x="13" y="225"/>
                    <a:pt x="26" y="250"/>
                  </a:cubicBezTo>
                  <a:cubicBezTo>
                    <a:pt x="76" y="338"/>
                    <a:pt x="101" y="375"/>
                    <a:pt x="101" y="375"/>
                  </a:cubicBezTo>
                  <a:lnTo>
                    <a:pt x="138" y="413"/>
                  </a:lnTo>
                  <a:cubicBezTo>
                    <a:pt x="151" y="425"/>
                    <a:pt x="176" y="463"/>
                    <a:pt x="226" y="488"/>
                  </a:cubicBezTo>
                  <a:cubicBezTo>
                    <a:pt x="313" y="538"/>
                    <a:pt x="413" y="588"/>
                    <a:pt x="538" y="588"/>
                  </a:cubicBezTo>
                  <a:cubicBezTo>
                    <a:pt x="601" y="588"/>
                    <a:pt x="663" y="588"/>
                    <a:pt x="713" y="550"/>
                  </a:cubicBezTo>
                  <a:cubicBezTo>
                    <a:pt x="776" y="525"/>
                    <a:pt x="788" y="463"/>
                    <a:pt x="776" y="413"/>
                  </a:cubicBezTo>
                  <a:cubicBezTo>
                    <a:pt x="763" y="363"/>
                    <a:pt x="751" y="338"/>
                    <a:pt x="751" y="313"/>
                  </a:cubicBezTo>
                  <a:cubicBezTo>
                    <a:pt x="726" y="300"/>
                    <a:pt x="726" y="288"/>
                    <a:pt x="713" y="288"/>
                  </a:cubicBezTo>
                  <a:cubicBezTo>
                    <a:pt x="701" y="288"/>
                    <a:pt x="726" y="350"/>
                    <a:pt x="751" y="413"/>
                  </a:cubicBezTo>
                  <a:cubicBezTo>
                    <a:pt x="751" y="438"/>
                    <a:pt x="726" y="488"/>
                    <a:pt x="688" y="500"/>
                  </a:cubicBezTo>
                  <a:cubicBezTo>
                    <a:pt x="638" y="525"/>
                    <a:pt x="588" y="525"/>
                    <a:pt x="538" y="525"/>
                  </a:cubicBezTo>
                  <a:cubicBezTo>
                    <a:pt x="438" y="500"/>
                    <a:pt x="338" y="475"/>
                    <a:pt x="276" y="425"/>
                  </a:cubicBezTo>
                  <a:cubicBezTo>
                    <a:pt x="251" y="413"/>
                    <a:pt x="226" y="375"/>
                    <a:pt x="213" y="363"/>
                  </a:cubicBezTo>
                  <a:cubicBezTo>
                    <a:pt x="201" y="350"/>
                    <a:pt x="201" y="338"/>
                    <a:pt x="201" y="338"/>
                  </a:cubicBezTo>
                  <a:cubicBezTo>
                    <a:pt x="201" y="338"/>
                    <a:pt x="163" y="300"/>
                    <a:pt x="126" y="225"/>
                  </a:cubicBezTo>
                  <a:cubicBezTo>
                    <a:pt x="126" y="213"/>
                    <a:pt x="101" y="188"/>
                    <a:pt x="101" y="175"/>
                  </a:cubicBezTo>
                  <a:lnTo>
                    <a:pt x="101" y="126"/>
                  </a:lnTo>
                  <a:cubicBezTo>
                    <a:pt x="101" y="107"/>
                    <a:pt x="128" y="96"/>
                    <a:pt x="162" y="96"/>
                  </a:cubicBezTo>
                  <a:cubicBezTo>
                    <a:pt x="174" y="96"/>
                    <a:pt x="187" y="97"/>
                    <a:pt x="201" y="101"/>
                  </a:cubicBezTo>
                  <a:cubicBezTo>
                    <a:pt x="288" y="113"/>
                    <a:pt x="388" y="188"/>
                    <a:pt x="401" y="275"/>
                  </a:cubicBezTo>
                  <a:cubicBezTo>
                    <a:pt x="388" y="300"/>
                    <a:pt x="388" y="363"/>
                    <a:pt x="401" y="363"/>
                  </a:cubicBezTo>
                  <a:cubicBezTo>
                    <a:pt x="401" y="363"/>
                    <a:pt x="401" y="350"/>
                    <a:pt x="413" y="338"/>
                  </a:cubicBezTo>
                  <a:lnTo>
                    <a:pt x="413" y="225"/>
                  </a:lnTo>
                  <a:cubicBezTo>
                    <a:pt x="401" y="126"/>
                    <a:pt x="313" y="38"/>
                    <a:pt x="188"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5"/>
            <p:cNvSpPr/>
            <p:nvPr/>
          </p:nvSpPr>
          <p:spPr>
            <a:xfrm>
              <a:off x="2271793" y="3364895"/>
              <a:ext cx="45322" cy="78643"/>
            </a:xfrm>
            <a:custGeom>
              <a:avLst/>
              <a:gdLst/>
              <a:ahLst/>
              <a:cxnLst/>
              <a:rect l="l" t="t" r="r" b="b"/>
              <a:pathLst>
                <a:path w="476" h="826" extrusionOk="0">
                  <a:moveTo>
                    <a:pt x="463" y="1"/>
                  </a:moveTo>
                  <a:cubicBezTo>
                    <a:pt x="438" y="1"/>
                    <a:pt x="400" y="113"/>
                    <a:pt x="350" y="201"/>
                  </a:cubicBezTo>
                  <a:cubicBezTo>
                    <a:pt x="288" y="301"/>
                    <a:pt x="225" y="413"/>
                    <a:pt x="225" y="413"/>
                  </a:cubicBezTo>
                  <a:cubicBezTo>
                    <a:pt x="225" y="413"/>
                    <a:pt x="163" y="513"/>
                    <a:pt x="113" y="613"/>
                  </a:cubicBezTo>
                  <a:cubicBezTo>
                    <a:pt x="63" y="726"/>
                    <a:pt x="0" y="825"/>
                    <a:pt x="25" y="825"/>
                  </a:cubicBezTo>
                  <a:cubicBezTo>
                    <a:pt x="38" y="825"/>
                    <a:pt x="113" y="750"/>
                    <a:pt x="175" y="663"/>
                  </a:cubicBezTo>
                  <a:cubicBezTo>
                    <a:pt x="238" y="563"/>
                    <a:pt x="313" y="451"/>
                    <a:pt x="313" y="451"/>
                  </a:cubicBezTo>
                  <a:lnTo>
                    <a:pt x="413" y="238"/>
                  </a:lnTo>
                  <a:cubicBezTo>
                    <a:pt x="438" y="113"/>
                    <a:pt x="475" y="1"/>
                    <a:pt x="463"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5"/>
            <p:cNvSpPr/>
            <p:nvPr/>
          </p:nvSpPr>
          <p:spPr>
            <a:xfrm>
              <a:off x="1851811" y="3276920"/>
              <a:ext cx="680597" cy="663899"/>
            </a:xfrm>
            <a:custGeom>
              <a:avLst/>
              <a:gdLst/>
              <a:ahLst/>
              <a:cxnLst/>
              <a:rect l="l" t="t" r="r" b="b"/>
              <a:pathLst>
                <a:path w="7148" h="6973" extrusionOk="0">
                  <a:moveTo>
                    <a:pt x="3299" y="0"/>
                  </a:moveTo>
                  <a:lnTo>
                    <a:pt x="2774" y="1037"/>
                  </a:lnTo>
                  <a:cubicBezTo>
                    <a:pt x="2774" y="1037"/>
                    <a:pt x="2275" y="600"/>
                    <a:pt x="1712" y="525"/>
                  </a:cubicBezTo>
                  <a:cubicBezTo>
                    <a:pt x="1013" y="1650"/>
                    <a:pt x="1" y="3349"/>
                    <a:pt x="1" y="3349"/>
                  </a:cubicBezTo>
                  <a:lnTo>
                    <a:pt x="775" y="4948"/>
                  </a:lnTo>
                  <a:lnTo>
                    <a:pt x="2537" y="5111"/>
                  </a:lnTo>
                  <a:cubicBezTo>
                    <a:pt x="2537" y="5111"/>
                    <a:pt x="3124" y="2612"/>
                    <a:pt x="3587" y="2412"/>
                  </a:cubicBezTo>
                  <a:cubicBezTo>
                    <a:pt x="3723" y="2354"/>
                    <a:pt x="3904" y="2316"/>
                    <a:pt x="4099" y="2316"/>
                  </a:cubicBezTo>
                  <a:cubicBezTo>
                    <a:pt x="4582" y="2316"/>
                    <a:pt x="5158" y="2548"/>
                    <a:pt x="5398" y="3286"/>
                  </a:cubicBezTo>
                  <a:cubicBezTo>
                    <a:pt x="5761" y="4311"/>
                    <a:pt x="5348" y="5723"/>
                    <a:pt x="4461" y="5935"/>
                  </a:cubicBezTo>
                  <a:cubicBezTo>
                    <a:pt x="4036" y="6035"/>
                    <a:pt x="3899" y="6497"/>
                    <a:pt x="3874" y="6972"/>
                  </a:cubicBezTo>
                  <a:cubicBezTo>
                    <a:pt x="5786" y="6085"/>
                    <a:pt x="5536" y="4786"/>
                    <a:pt x="5536" y="4786"/>
                  </a:cubicBezTo>
                  <a:lnTo>
                    <a:pt x="5536" y="4786"/>
                  </a:lnTo>
                  <a:cubicBezTo>
                    <a:pt x="5566" y="4793"/>
                    <a:pt x="5598" y="4797"/>
                    <a:pt x="5633" y="4797"/>
                  </a:cubicBezTo>
                  <a:cubicBezTo>
                    <a:pt x="6158" y="4797"/>
                    <a:pt x="7148" y="3961"/>
                    <a:pt x="7148" y="3961"/>
                  </a:cubicBezTo>
                  <a:cubicBezTo>
                    <a:pt x="7148" y="3961"/>
                    <a:pt x="6948" y="3049"/>
                    <a:pt x="6523" y="2274"/>
                  </a:cubicBezTo>
                  <a:lnTo>
                    <a:pt x="6523" y="2274"/>
                  </a:lnTo>
                  <a:cubicBezTo>
                    <a:pt x="6535" y="2538"/>
                    <a:pt x="6478" y="2813"/>
                    <a:pt x="6198" y="2813"/>
                  </a:cubicBezTo>
                  <a:cubicBezTo>
                    <a:pt x="6186" y="2813"/>
                    <a:pt x="6173" y="2813"/>
                    <a:pt x="6161" y="2812"/>
                  </a:cubicBezTo>
                  <a:cubicBezTo>
                    <a:pt x="5523" y="2799"/>
                    <a:pt x="4949" y="2087"/>
                    <a:pt x="4899" y="1787"/>
                  </a:cubicBezTo>
                  <a:cubicBezTo>
                    <a:pt x="4861" y="1612"/>
                    <a:pt x="4936" y="1375"/>
                    <a:pt x="4999" y="1225"/>
                  </a:cubicBezTo>
                  <a:lnTo>
                    <a:pt x="4999" y="1225"/>
                  </a:lnTo>
                  <a:cubicBezTo>
                    <a:pt x="4849" y="1237"/>
                    <a:pt x="4761" y="1287"/>
                    <a:pt x="4711" y="1300"/>
                  </a:cubicBezTo>
                  <a:cubicBezTo>
                    <a:pt x="4556" y="1576"/>
                    <a:pt x="4323" y="1891"/>
                    <a:pt x="4099" y="1891"/>
                  </a:cubicBezTo>
                  <a:cubicBezTo>
                    <a:pt x="4069" y="1891"/>
                    <a:pt x="4040" y="1886"/>
                    <a:pt x="4011" y="1874"/>
                  </a:cubicBezTo>
                  <a:cubicBezTo>
                    <a:pt x="3587" y="1699"/>
                    <a:pt x="3836" y="862"/>
                    <a:pt x="3837" y="862"/>
                  </a:cubicBezTo>
                  <a:lnTo>
                    <a:pt x="3837" y="862"/>
                  </a:lnTo>
                  <a:cubicBezTo>
                    <a:pt x="3837" y="862"/>
                    <a:pt x="4206" y="973"/>
                    <a:pt x="4559" y="973"/>
                  </a:cubicBezTo>
                  <a:cubicBezTo>
                    <a:pt x="4665" y="973"/>
                    <a:pt x="4769" y="963"/>
                    <a:pt x="4861" y="937"/>
                  </a:cubicBezTo>
                  <a:lnTo>
                    <a:pt x="5036" y="575"/>
                  </a:lnTo>
                  <a:lnTo>
                    <a:pt x="3299" y="0"/>
                  </a:ln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5"/>
            <p:cNvSpPr/>
            <p:nvPr/>
          </p:nvSpPr>
          <p:spPr>
            <a:xfrm>
              <a:off x="1951784" y="2313286"/>
              <a:ext cx="71411" cy="111872"/>
            </a:xfrm>
            <a:custGeom>
              <a:avLst/>
              <a:gdLst/>
              <a:ahLst/>
              <a:cxnLst/>
              <a:rect l="l" t="t" r="r" b="b"/>
              <a:pathLst>
                <a:path w="750" h="1175" extrusionOk="0">
                  <a:moveTo>
                    <a:pt x="425" y="0"/>
                  </a:moveTo>
                  <a:lnTo>
                    <a:pt x="0" y="125"/>
                  </a:lnTo>
                  <a:lnTo>
                    <a:pt x="313" y="1175"/>
                  </a:lnTo>
                  <a:lnTo>
                    <a:pt x="750" y="1050"/>
                  </a:lnTo>
                  <a:lnTo>
                    <a:pt x="425" y="0"/>
                  </a:ln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5"/>
            <p:cNvSpPr/>
            <p:nvPr/>
          </p:nvSpPr>
          <p:spPr>
            <a:xfrm>
              <a:off x="1951784" y="2313286"/>
              <a:ext cx="71411" cy="111872"/>
            </a:xfrm>
            <a:custGeom>
              <a:avLst/>
              <a:gdLst/>
              <a:ahLst/>
              <a:cxnLst/>
              <a:rect l="l" t="t" r="r" b="b"/>
              <a:pathLst>
                <a:path w="750" h="1175" extrusionOk="0">
                  <a:moveTo>
                    <a:pt x="425" y="0"/>
                  </a:moveTo>
                  <a:lnTo>
                    <a:pt x="0" y="125"/>
                  </a:lnTo>
                  <a:lnTo>
                    <a:pt x="313" y="1175"/>
                  </a:lnTo>
                  <a:lnTo>
                    <a:pt x="750" y="1050"/>
                  </a:lnTo>
                  <a:lnTo>
                    <a:pt x="4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5"/>
            <p:cNvSpPr/>
            <p:nvPr/>
          </p:nvSpPr>
          <p:spPr>
            <a:xfrm>
              <a:off x="1697186" y="2022130"/>
              <a:ext cx="784096" cy="336853"/>
            </a:xfrm>
            <a:custGeom>
              <a:avLst/>
              <a:gdLst/>
              <a:ahLst/>
              <a:cxnLst/>
              <a:rect l="l" t="t" r="r" b="b"/>
              <a:pathLst>
                <a:path w="8235" h="3538" extrusionOk="0">
                  <a:moveTo>
                    <a:pt x="7325" y="327"/>
                  </a:moveTo>
                  <a:cubicBezTo>
                    <a:pt x="7514" y="327"/>
                    <a:pt x="7628" y="353"/>
                    <a:pt x="7660" y="397"/>
                  </a:cubicBezTo>
                  <a:cubicBezTo>
                    <a:pt x="7685" y="609"/>
                    <a:pt x="6560" y="1472"/>
                    <a:pt x="4336" y="2334"/>
                  </a:cubicBezTo>
                  <a:cubicBezTo>
                    <a:pt x="2667" y="2968"/>
                    <a:pt x="1465" y="3191"/>
                    <a:pt x="910" y="3191"/>
                  </a:cubicBezTo>
                  <a:cubicBezTo>
                    <a:pt x="721" y="3191"/>
                    <a:pt x="607" y="3165"/>
                    <a:pt x="575" y="3121"/>
                  </a:cubicBezTo>
                  <a:cubicBezTo>
                    <a:pt x="550" y="2908"/>
                    <a:pt x="1662" y="2046"/>
                    <a:pt x="3899" y="1184"/>
                  </a:cubicBezTo>
                  <a:cubicBezTo>
                    <a:pt x="5567" y="550"/>
                    <a:pt x="6770" y="327"/>
                    <a:pt x="7325" y="327"/>
                  </a:cubicBezTo>
                  <a:close/>
                  <a:moveTo>
                    <a:pt x="7262" y="1"/>
                  </a:moveTo>
                  <a:cubicBezTo>
                    <a:pt x="6352" y="1"/>
                    <a:pt x="4795" y="490"/>
                    <a:pt x="3774" y="872"/>
                  </a:cubicBezTo>
                  <a:cubicBezTo>
                    <a:pt x="2349" y="1422"/>
                    <a:pt x="0" y="2546"/>
                    <a:pt x="263" y="3246"/>
                  </a:cubicBezTo>
                  <a:cubicBezTo>
                    <a:pt x="339" y="3454"/>
                    <a:pt x="607" y="3537"/>
                    <a:pt x="983" y="3537"/>
                  </a:cubicBezTo>
                  <a:cubicBezTo>
                    <a:pt x="1894" y="3537"/>
                    <a:pt x="3444" y="3048"/>
                    <a:pt x="4461" y="2659"/>
                  </a:cubicBezTo>
                  <a:cubicBezTo>
                    <a:pt x="5885" y="2109"/>
                    <a:pt x="8234" y="984"/>
                    <a:pt x="7972" y="285"/>
                  </a:cubicBezTo>
                  <a:cubicBezTo>
                    <a:pt x="7896" y="82"/>
                    <a:pt x="7633" y="1"/>
                    <a:pt x="7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5"/>
            <p:cNvSpPr/>
            <p:nvPr/>
          </p:nvSpPr>
          <p:spPr>
            <a:xfrm>
              <a:off x="2186102" y="2048028"/>
              <a:ext cx="96453" cy="32181"/>
            </a:xfrm>
            <a:custGeom>
              <a:avLst/>
              <a:gdLst/>
              <a:ahLst/>
              <a:cxnLst/>
              <a:rect l="l" t="t" r="r" b="b"/>
              <a:pathLst>
                <a:path w="1013" h="338" extrusionOk="0">
                  <a:moveTo>
                    <a:pt x="500" y="0"/>
                  </a:moveTo>
                  <a:cubicBezTo>
                    <a:pt x="338" y="38"/>
                    <a:pt x="176" y="88"/>
                    <a:pt x="1" y="138"/>
                  </a:cubicBezTo>
                  <a:cubicBezTo>
                    <a:pt x="176" y="212"/>
                    <a:pt x="338" y="262"/>
                    <a:pt x="513" y="325"/>
                  </a:cubicBezTo>
                  <a:cubicBezTo>
                    <a:pt x="525" y="337"/>
                    <a:pt x="525" y="337"/>
                    <a:pt x="550" y="337"/>
                  </a:cubicBezTo>
                  <a:cubicBezTo>
                    <a:pt x="713" y="287"/>
                    <a:pt x="875" y="250"/>
                    <a:pt x="1013" y="212"/>
                  </a:cubicBezTo>
                  <a:lnTo>
                    <a:pt x="688" y="75"/>
                  </a:lnTo>
                  <a:cubicBezTo>
                    <a:pt x="625" y="38"/>
                    <a:pt x="563" y="25"/>
                    <a:pt x="5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5"/>
            <p:cNvSpPr/>
            <p:nvPr/>
          </p:nvSpPr>
          <p:spPr>
            <a:xfrm>
              <a:off x="1907701" y="2156283"/>
              <a:ext cx="65603" cy="28563"/>
            </a:xfrm>
            <a:custGeom>
              <a:avLst/>
              <a:gdLst/>
              <a:ahLst/>
              <a:cxnLst/>
              <a:rect l="l" t="t" r="r" b="b"/>
              <a:pathLst>
                <a:path w="689" h="300" extrusionOk="0">
                  <a:moveTo>
                    <a:pt x="301" y="0"/>
                  </a:moveTo>
                  <a:cubicBezTo>
                    <a:pt x="201" y="50"/>
                    <a:pt x="113" y="88"/>
                    <a:pt x="1" y="125"/>
                  </a:cubicBezTo>
                  <a:cubicBezTo>
                    <a:pt x="163" y="188"/>
                    <a:pt x="301" y="250"/>
                    <a:pt x="451" y="300"/>
                  </a:cubicBezTo>
                  <a:cubicBezTo>
                    <a:pt x="526" y="250"/>
                    <a:pt x="613" y="213"/>
                    <a:pt x="688" y="188"/>
                  </a:cubicBezTo>
                  <a:cubicBezTo>
                    <a:pt x="563" y="125"/>
                    <a:pt x="438" y="63"/>
                    <a:pt x="3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5"/>
            <p:cNvSpPr/>
            <p:nvPr/>
          </p:nvSpPr>
          <p:spPr>
            <a:xfrm>
              <a:off x="2038618" y="2065832"/>
              <a:ext cx="167864" cy="65504"/>
            </a:xfrm>
            <a:custGeom>
              <a:avLst/>
              <a:gdLst/>
              <a:ahLst/>
              <a:cxnLst/>
              <a:rect l="l" t="t" r="r" b="b"/>
              <a:pathLst>
                <a:path w="1763" h="688" extrusionOk="0">
                  <a:moveTo>
                    <a:pt x="1337" y="1"/>
                  </a:moveTo>
                  <a:cubicBezTo>
                    <a:pt x="937" y="125"/>
                    <a:pt x="538" y="275"/>
                    <a:pt x="188" y="400"/>
                  </a:cubicBezTo>
                  <a:cubicBezTo>
                    <a:pt x="125" y="438"/>
                    <a:pt x="63" y="450"/>
                    <a:pt x="0" y="475"/>
                  </a:cubicBezTo>
                  <a:cubicBezTo>
                    <a:pt x="138" y="563"/>
                    <a:pt x="300" y="625"/>
                    <a:pt x="438" y="688"/>
                  </a:cubicBezTo>
                  <a:cubicBezTo>
                    <a:pt x="937" y="500"/>
                    <a:pt x="1375" y="350"/>
                    <a:pt x="1762" y="225"/>
                  </a:cubicBezTo>
                  <a:cubicBezTo>
                    <a:pt x="1650" y="150"/>
                    <a:pt x="1500" y="75"/>
                    <a:pt x="13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5"/>
            <p:cNvSpPr/>
            <p:nvPr/>
          </p:nvSpPr>
          <p:spPr>
            <a:xfrm>
              <a:off x="1768500" y="2206174"/>
              <a:ext cx="107212" cy="64362"/>
            </a:xfrm>
            <a:custGeom>
              <a:avLst/>
              <a:gdLst/>
              <a:ahLst/>
              <a:cxnLst/>
              <a:rect l="l" t="t" r="r" b="b"/>
              <a:pathLst>
                <a:path w="1126" h="676" extrusionOk="0">
                  <a:moveTo>
                    <a:pt x="776" y="1"/>
                  </a:moveTo>
                  <a:cubicBezTo>
                    <a:pt x="476" y="176"/>
                    <a:pt x="213" y="351"/>
                    <a:pt x="1" y="526"/>
                  </a:cubicBezTo>
                  <a:cubicBezTo>
                    <a:pt x="88" y="563"/>
                    <a:pt x="163" y="601"/>
                    <a:pt x="263" y="651"/>
                  </a:cubicBezTo>
                  <a:cubicBezTo>
                    <a:pt x="276" y="651"/>
                    <a:pt x="313" y="663"/>
                    <a:pt x="338" y="676"/>
                  </a:cubicBezTo>
                  <a:cubicBezTo>
                    <a:pt x="538" y="538"/>
                    <a:pt x="788" y="363"/>
                    <a:pt x="1126" y="188"/>
                  </a:cubicBezTo>
                  <a:cubicBezTo>
                    <a:pt x="1013" y="113"/>
                    <a:pt x="888" y="51"/>
                    <a:pt x="7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5"/>
            <p:cNvSpPr/>
            <p:nvPr/>
          </p:nvSpPr>
          <p:spPr>
            <a:xfrm>
              <a:off x="1734033" y="2062309"/>
              <a:ext cx="722206" cy="297150"/>
            </a:xfrm>
            <a:custGeom>
              <a:avLst/>
              <a:gdLst/>
              <a:ahLst/>
              <a:cxnLst/>
              <a:rect l="l" t="t" r="r" b="b"/>
              <a:pathLst>
                <a:path w="7585" h="3121" extrusionOk="0">
                  <a:moveTo>
                    <a:pt x="7273" y="0"/>
                  </a:moveTo>
                  <a:cubicBezTo>
                    <a:pt x="7235" y="237"/>
                    <a:pt x="6123" y="1075"/>
                    <a:pt x="3949" y="1912"/>
                  </a:cubicBezTo>
                  <a:cubicBezTo>
                    <a:pt x="2280" y="2546"/>
                    <a:pt x="1078" y="2769"/>
                    <a:pt x="523" y="2769"/>
                  </a:cubicBezTo>
                  <a:cubicBezTo>
                    <a:pt x="334" y="2769"/>
                    <a:pt x="220" y="2743"/>
                    <a:pt x="188" y="2699"/>
                  </a:cubicBezTo>
                  <a:cubicBezTo>
                    <a:pt x="138" y="2799"/>
                    <a:pt x="63" y="2886"/>
                    <a:pt x="1" y="2986"/>
                  </a:cubicBezTo>
                  <a:cubicBezTo>
                    <a:pt x="128" y="3080"/>
                    <a:pt x="335" y="3121"/>
                    <a:pt x="593" y="3121"/>
                  </a:cubicBezTo>
                  <a:cubicBezTo>
                    <a:pt x="1502" y="3121"/>
                    <a:pt x="3053" y="2626"/>
                    <a:pt x="4074" y="2237"/>
                  </a:cubicBezTo>
                  <a:cubicBezTo>
                    <a:pt x="5336" y="1749"/>
                    <a:pt x="7335" y="812"/>
                    <a:pt x="7585" y="112"/>
                  </a:cubicBezTo>
                  <a:cubicBezTo>
                    <a:pt x="7510" y="62"/>
                    <a:pt x="7398" y="13"/>
                    <a:pt x="72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5"/>
            <p:cNvSpPr/>
            <p:nvPr/>
          </p:nvSpPr>
          <p:spPr>
            <a:xfrm>
              <a:off x="2688157" y="2930732"/>
              <a:ext cx="228516" cy="271349"/>
            </a:xfrm>
            <a:custGeom>
              <a:avLst/>
              <a:gdLst/>
              <a:ahLst/>
              <a:cxnLst/>
              <a:rect l="l" t="t" r="r" b="b"/>
              <a:pathLst>
                <a:path w="2400" h="2850" extrusionOk="0">
                  <a:moveTo>
                    <a:pt x="1050" y="388"/>
                  </a:moveTo>
                  <a:cubicBezTo>
                    <a:pt x="1050" y="388"/>
                    <a:pt x="2399" y="0"/>
                    <a:pt x="2212" y="1250"/>
                  </a:cubicBezTo>
                  <a:cubicBezTo>
                    <a:pt x="2025" y="2499"/>
                    <a:pt x="963" y="2849"/>
                    <a:pt x="613" y="2537"/>
                  </a:cubicBezTo>
                  <a:cubicBezTo>
                    <a:pt x="275" y="2199"/>
                    <a:pt x="0" y="725"/>
                    <a:pt x="1050" y="388"/>
                  </a:cubicBezTo>
                  <a:close/>
                </a:path>
              </a:pathLst>
            </a:custGeom>
            <a:solidFill>
              <a:srgbClr val="F6C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5"/>
            <p:cNvSpPr/>
            <p:nvPr/>
          </p:nvSpPr>
          <p:spPr>
            <a:xfrm>
              <a:off x="2688157" y="2930732"/>
              <a:ext cx="228516" cy="271349"/>
            </a:xfrm>
            <a:custGeom>
              <a:avLst/>
              <a:gdLst/>
              <a:ahLst/>
              <a:cxnLst/>
              <a:rect l="l" t="t" r="r" b="b"/>
              <a:pathLst>
                <a:path w="2400" h="2850" extrusionOk="0">
                  <a:moveTo>
                    <a:pt x="1050" y="388"/>
                  </a:moveTo>
                  <a:cubicBezTo>
                    <a:pt x="1050" y="388"/>
                    <a:pt x="2399" y="0"/>
                    <a:pt x="2212" y="1250"/>
                  </a:cubicBezTo>
                  <a:cubicBezTo>
                    <a:pt x="2025" y="2499"/>
                    <a:pt x="963" y="2849"/>
                    <a:pt x="613" y="2537"/>
                  </a:cubicBezTo>
                  <a:cubicBezTo>
                    <a:pt x="275" y="2199"/>
                    <a:pt x="0" y="725"/>
                    <a:pt x="1050" y="388"/>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5"/>
            <p:cNvSpPr/>
            <p:nvPr/>
          </p:nvSpPr>
          <p:spPr>
            <a:xfrm>
              <a:off x="2688157" y="2966436"/>
              <a:ext cx="164246" cy="218983"/>
            </a:xfrm>
            <a:custGeom>
              <a:avLst/>
              <a:gdLst/>
              <a:ahLst/>
              <a:cxnLst/>
              <a:rect l="l" t="t" r="r" b="b"/>
              <a:pathLst>
                <a:path w="1725" h="2300" extrusionOk="0">
                  <a:moveTo>
                    <a:pt x="1050" y="13"/>
                  </a:moveTo>
                  <a:cubicBezTo>
                    <a:pt x="1050" y="13"/>
                    <a:pt x="1050" y="0"/>
                    <a:pt x="1050" y="13"/>
                  </a:cubicBezTo>
                  <a:cubicBezTo>
                    <a:pt x="1062" y="38"/>
                    <a:pt x="1050" y="50"/>
                    <a:pt x="1050" y="75"/>
                  </a:cubicBezTo>
                  <a:cubicBezTo>
                    <a:pt x="1038" y="412"/>
                    <a:pt x="850" y="887"/>
                    <a:pt x="1100" y="1187"/>
                  </a:cubicBezTo>
                  <a:cubicBezTo>
                    <a:pt x="1337" y="1474"/>
                    <a:pt x="1725" y="1724"/>
                    <a:pt x="1400" y="2124"/>
                  </a:cubicBezTo>
                  <a:cubicBezTo>
                    <a:pt x="1400" y="2137"/>
                    <a:pt x="1375" y="2137"/>
                    <a:pt x="1375" y="2162"/>
                  </a:cubicBezTo>
                  <a:cubicBezTo>
                    <a:pt x="1087" y="2299"/>
                    <a:pt x="788" y="2299"/>
                    <a:pt x="625" y="2162"/>
                  </a:cubicBezTo>
                  <a:cubicBezTo>
                    <a:pt x="275" y="1824"/>
                    <a:pt x="0" y="350"/>
                    <a:pt x="1050" y="13"/>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5"/>
            <p:cNvSpPr/>
            <p:nvPr/>
          </p:nvSpPr>
          <p:spPr>
            <a:xfrm>
              <a:off x="2770230" y="3027085"/>
              <a:ext cx="75029" cy="94067"/>
            </a:xfrm>
            <a:custGeom>
              <a:avLst/>
              <a:gdLst/>
              <a:ahLst/>
              <a:cxnLst/>
              <a:rect l="l" t="t" r="r" b="b"/>
              <a:pathLst>
                <a:path w="788" h="988" extrusionOk="0">
                  <a:moveTo>
                    <a:pt x="63" y="725"/>
                  </a:moveTo>
                  <a:cubicBezTo>
                    <a:pt x="138" y="700"/>
                    <a:pt x="200" y="700"/>
                    <a:pt x="275" y="688"/>
                  </a:cubicBezTo>
                  <a:lnTo>
                    <a:pt x="325" y="688"/>
                  </a:lnTo>
                  <a:lnTo>
                    <a:pt x="363" y="688"/>
                  </a:lnTo>
                  <a:lnTo>
                    <a:pt x="363" y="688"/>
                  </a:lnTo>
                  <a:lnTo>
                    <a:pt x="375" y="688"/>
                  </a:lnTo>
                  <a:lnTo>
                    <a:pt x="388" y="688"/>
                  </a:lnTo>
                  <a:lnTo>
                    <a:pt x="388" y="688"/>
                  </a:lnTo>
                  <a:lnTo>
                    <a:pt x="388" y="688"/>
                  </a:lnTo>
                  <a:lnTo>
                    <a:pt x="388" y="712"/>
                  </a:lnTo>
                  <a:lnTo>
                    <a:pt x="388" y="725"/>
                  </a:lnTo>
                  <a:cubicBezTo>
                    <a:pt x="388" y="787"/>
                    <a:pt x="325" y="862"/>
                    <a:pt x="263" y="900"/>
                  </a:cubicBezTo>
                  <a:cubicBezTo>
                    <a:pt x="163" y="975"/>
                    <a:pt x="38" y="975"/>
                    <a:pt x="51" y="975"/>
                  </a:cubicBezTo>
                  <a:cubicBezTo>
                    <a:pt x="51" y="975"/>
                    <a:pt x="76" y="975"/>
                    <a:pt x="113" y="987"/>
                  </a:cubicBezTo>
                  <a:lnTo>
                    <a:pt x="188" y="987"/>
                  </a:lnTo>
                  <a:cubicBezTo>
                    <a:pt x="225" y="987"/>
                    <a:pt x="263" y="987"/>
                    <a:pt x="300" y="975"/>
                  </a:cubicBezTo>
                  <a:cubicBezTo>
                    <a:pt x="350" y="962"/>
                    <a:pt x="388" y="937"/>
                    <a:pt x="425" y="900"/>
                  </a:cubicBezTo>
                  <a:cubicBezTo>
                    <a:pt x="475" y="862"/>
                    <a:pt x="500" y="812"/>
                    <a:pt x="538" y="737"/>
                  </a:cubicBezTo>
                  <a:cubicBezTo>
                    <a:pt x="538" y="725"/>
                    <a:pt x="550" y="712"/>
                    <a:pt x="550" y="675"/>
                  </a:cubicBezTo>
                  <a:lnTo>
                    <a:pt x="550" y="613"/>
                  </a:lnTo>
                  <a:cubicBezTo>
                    <a:pt x="550" y="600"/>
                    <a:pt x="538" y="563"/>
                    <a:pt x="513" y="550"/>
                  </a:cubicBezTo>
                  <a:lnTo>
                    <a:pt x="475" y="500"/>
                  </a:lnTo>
                  <a:cubicBezTo>
                    <a:pt x="450" y="488"/>
                    <a:pt x="425" y="488"/>
                    <a:pt x="413" y="475"/>
                  </a:cubicBezTo>
                  <a:lnTo>
                    <a:pt x="388" y="475"/>
                  </a:lnTo>
                  <a:lnTo>
                    <a:pt x="388" y="475"/>
                  </a:lnTo>
                  <a:lnTo>
                    <a:pt x="388" y="475"/>
                  </a:lnTo>
                  <a:lnTo>
                    <a:pt x="388" y="475"/>
                  </a:lnTo>
                  <a:lnTo>
                    <a:pt x="388" y="475"/>
                  </a:lnTo>
                  <a:lnTo>
                    <a:pt x="388" y="475"/>
                  </a:lnTo>
                  <a:lnTo>
                    <a:pt x="388" y="475"/>
                  </a:lnTo>
                  <a:cubicBezTo>
                    <a:pt x="388" y="475"/>
                    <a:pt x="388" y="463"/>
                    <a:pt x="413" y="463"/>
                  </a:cubicBezTo>
                  <a:lnTo>
                    <a:pt x="425" y="425"/>
                  </a:lnTo>
                  <a:cubicBezTo>
                    <a:pt x="438" y="413"/>
                    <a:pt x="450" y="375"/>
                    <a:pt x="450" y="363"/>
                  </a:cubicBezTo>
                  <a:cubicBezTo>
                    <a:pt x="500" y="288"/>
                    <a:pt x="550" y="213"/>
                    <a:pt x="600" y="150"/>
                  </a:cubicBezTo>
                  <a:cubicBezTo>
                    <a:pt x="638" y="88"/>
                    <a:pt x="688" y="50"/>
                    <a:pt x="725" y="38"/>
                  </a:cubicBezTo>
                  <a:lnTo>
                    <a:pt x="788" y="0"/>
                  </a:lnTo>
                  <a:lnTo>
                    <a:pt x="725" y="0"/>
                  </a:lnTo>
                  <a:cubicBezTo>
                    <a:pt x="675" y="0"/>
                    <a:pt x="613" y="38"/>
                    <a:pt x="538" y="88"/>
                  </a:cubicBezTo>
                  <a:cubicBezTo>
                    <a:pt x="475" y="125"/>
                    <a:pt x="388" y="188"/>
                    <a:pt x="325" y="288"/>
                  </a:cubicBezTo>
                  <a:cubicBezTo>
                    <a:pt x="313" y="300"/>
                    <a:pt x="300" y="338"/>
                    <a:pt x="288" y="350"/>
                  </a:cubicBezTo>
                  <a:lnTo>
                    <a:pt x="250" y="375"/>
                  </a:lnTo>
                  <a:lnTo>
                    <a:pt x="225" y="425"/>
                  </a:lnTo>
                  <a:cubicBezTo>
                    <a:pt x="163" y="525"/>
                    <a:pt x="76" y="613"/>
                    <a:pt x="1" y="712"/>
                  </a:cubicBezTo>
                  <a:cubicBezTo>
                    <a:pt x="38" y="737"/>
                    <a:pt x="51" y="737"/>
                    <a:pt x="63" y="725"/>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5"/>
            <p:cNvSpPr/>
            <p:nvPr/>
          </p:nvSpPr>
          <p:spPr>
            <a:xfrm>
              <a:off x="2836879" y="2978337"/>
              <a:ext cx="35801" cy="21422"/>
            </a:xfrm>
            <a:custGeom>
              <a:avLst/>
              <a:gdLst/>
              <a:ahLst/>
              <a:cxnLst/>
              <a:rect l="l" t="t" r="r" b="b"/>
              <a:pathLst>
                <a:path w="376" h="225" extrusionOk="0">
                  <a:moveTo>
                    <a:pt x="363" y="175"/>
                  </a:moveTo>
                  <a:cubicBezTo>
                    <a:pt x="350" y="225"/>
                    <a:pt x="250" y="225"/>
                    <a:pt x="163" y="187"/>
                  </a:cubicBezTo>
                  <a:cubicBezTo>
                    <a:pt x="63" y="162"/>
                    <a:pt x="0" y="75"/>
                    <a:pt x="25" y="50"/>
                  </a:cubicBezTo>
                  <a:cubicBezTo>
                    <a:pt x="38" y="0"/>
                    <a:pt x="125" y="0"/>
                    <a:pt x="225" y="37"/>
                  </a:cubicBezTo>
                  <a:cubicBezTo>
                    <a:pt x="313" y="62"/>
                    <a:pt x="375" y="137"/>
                    <a:pt x="363" y="175"/>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5"/>
            <p:cNvSpPr/>
            <p:nvPr/>
          </p:nvSpPr>
          <p:spPr>
            <a:xfrm>
              <a:off x="1753076" y="2417924"/>
              <a:ext cx="1081547" cy="949815"/>
            </a:xfrm>
            <a:custGeom>
              <a:avLst/>
              <a:gdLst/>
              <a:ahLst/>
              <a:cxnLst/>
              <a:rect l="l" t="t" r="r" b="b"/>
              <a:pathLst>
                <a:path w="11359" h="9976" extrusionOk="0">
                  <a:moveTo>
                    <a:pt x="6373" y="1"/>
                  </a:moveTo>
                  <a:cubicBezTo>
                    <a:pt x="2537" y="1"/>
                    <a:pt x="1113" y="2925"/>
                    <a:pt x="1000" y="3649"/>
                  </a:cubicBezTo>
                  <a:cubicBezTo>
                    <a:pt x="888" y="4387"/>
                    <a:pt x="1837" y="5449"/>
                    <a:pt x="1837" y="5449"/>
                  </a:cubicBezTo>
                  <a:cubicBezTo>
                    <a:pt x="1557" y="5315"/>
                    <a:pt x="1320" y="5257"/>
                    <a:pt x="1124" y="5257"/>
                  </a:cubicBezTo>
                  <a:cubicBezTo>
                    <a:pt x="1" y="5257"/>
                    <a:pt x="203" y="7154"/>
                    <a:pt x="1075" y="7548"/>
                  </a:cubicBezTo>
                  <a:cubicBezTo>
                    <a:pt x="1338" y="7662"/>
                    <a:pt x="1552" y="7704"/>
                    <a:pt x="1725" y="7704"/>
                  </a:cubicBezTo>
                  <a:cubicBezTo>
                    <a:pt x="2234" y="7704"/>
                    <a:pt x="2387" y="7335"/>
                    <a:pt x="2387" y="7335"/>
                  </a:cubicBezTo>
                  <a:cubicBezTo>
                    <a:pt x="2387" y="7335"/>
                    <a:pt x="2687" y="8422"/>
                    <a:pt x="4549" y="9322"/>
                  </a:cubicBezTo>
                  <a:cubicBezTo>
                    <a:pt x="5430" y="9744"/>
                    <a:pt x="6437" y="9976"/>
                    <a:pt x="7423" y="9976"/>
                  </a:cubicBezTo>
                  <a:cubicBezTo>
                    <a:pt x="7752" y="9976"/>
                    <a:pt x="8078" y="9950"/>
                    <a:pt x="8397" y="9897"/>
                  </a:cubicBezTo>
                  <a:cubicBezTo>
                    <a:pt x="9359" y="9747"/>
                    <a:pt x="10921" y="8935"/>
                    <a:pt x="10908" y="7798"/>
                  </a:cubicBezTo>
                  <a:cubicBezTo>
                    <a:pt x="10883" y="7373"/>
                    <a:pt x="10659" y="6948"/>
                    <a:pt x="10296" y="6736"/>
                  </a:cubicBezTo>
                  <a:lnTo>
                    <a:pt x="10296" y="6736"/>
                  </a:lnTo>
                  <a:cubicBezTo>
                    <a:pt x="10298" y="6736"/>
                    <a:pt x="10299" y="6737"/>
                    <a:pt x="10300" y="6737"/>
                  </a:cubicBezTo>
                  <a:cubicBezTo>
                    <a:pt x="10389" y="6737"/>
                    <a:pt x="10909" y="5697"/>
                    <a:pt x="10946" y="5586"/>
                  </a:cubicBezTo>
                  <a:cubicBezTo>
                    <a:pt x="11358" y="4487"/>
                    <a:pt x="10908" y="3237"/>
                    <a:pt x="10321" y="2275"/>
                  </a:cubicBezTo>
                  <a:cubicBezTo>
                    <a:pt x="9472" y="863"/>
                    <a:pt x="8035" y="1"/>
                    <a:pt x="6373" y="1"/>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5"/>
            <p:cNvSpPr/>
            <p:nvPr/>
          </p:nvSpPr>
          <p:spPr>
            <a:xfrm>
              <a:off x="1849431" y="2789152"/>
              <a:ext cx="75029" cy="125011"/>
            </a:xfrm>
            <a:custGeom>
              <a:avLst/>
              <a:gdLst/>
              <a:ahLst/>
              <a:cxnLst/>
              <a:rect l="l" t="t" r="r" b="b"/>
              <a:pathLst>
                <a:path w="788" h="1313" extrusionOk="0">
                  <a:moveTo>
                    <a:pt x="1" y="0"/>
                  </a:moveTo>
                  <a:lnTo>
                    <a:pt x="1" y="0"/>
                  </a:lnTo>
                  <a:cubicBezTo>
                    <a:pt x="51" y="425"/>
                    <a:pt x="363" y="912"/>
                    <a:pt x="588" y="1225"/>
                  </a:cubicBezTo>
                  <a:cubicBezTo>
                    <a:pt x="650" y="1250"/>
                    <a:pt x="713" y="1275"/>
                    <a:pt x="788" y="1312"/>
                  </a:cubicBezTo>
                  <a:cubicBezTo>
                    <a:pt x="788" y="1312"/>
                    <a:pt x="188" y="650"/>
                    <a:pt x="1"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5"/>
            <p:cNvSpPr/>
            <p:nvPr/>
          </p:nvSpPr>
          <p:spPr>
            <a:xfrm>
              <a:off x="1787543" y="3031846"/>
              <a:ext cx="1004233" cy="335901"/>
            </a:xfrm>
            <a:custGeom>
              <a:avLst/>
              <a:gdLst/>
              <a:ahLst/>
              <a:cxnLst/>
              <a:rect l="l" t="t" r="r" b="b"/>
              <a:pathLst>
                <a:path w="10547" h="3528" extrusionOk="0">
                  <a:moveTo>
                    <a:pt x="10459" y="1000"/>
                  </a:moveTo>
                  <a:lnTo>
                    <a:pt x="10459" y="1000"/>
                  </a:lnTo>
                  <a:cubicBezTo>
                    <a:pt x="10468" y="1027"/>
                    <a:pt x="10476" y="1054"/>
                    <a:pt x="10484" y="1082"/>
                  </a:cubicBezTo>
                  <a:lnTo>
                    <a:pt x="10484" y="1082"/>
                  </a:lnTo>
                  <a:cubicBezTo>
                    <a:pt x="10482" y="1055"/>
                    <a:pt x="10477" y="1027"/>
                    <a:pt x="10459" y="1000"/>
                  </a:cubicBezTo>
                  <a:close/>
                  <a:moveTo>
                    <a:pt x="1" y="0"/>
                  </a:moveTo>
                  <a:lnTo>
                    <a:pt x="1" y="0"/>
                  </a:lnTo>
                  <a:cubicBezTo>
                    <a:pt x="63" y="475"/>
                    <a:pt x="313" y="925"/>
                    <a:pt x="701" y="1100"/>
                  </a:cubicBezTo>
                  <a:cubicBezTo>
                    <a:pt x="960" y="1214"/>
                    <a:pt x="1173" y="1256"/>
                    <a:pt x="1345" y="1256"/>
                  </a:cubicBezTo>
                  <a:cubicBezTo>
                    <a:pt x="1852" y="1256"/>
                    <a:pt x="2013" y="887"/>
                    <a:pt x="2013" y="887"/>
                  </a:cubicBezTo>
                  <a:cubicBezTo>
                    <a:pt x="2013" y="887"/>
                    <a:pt x="2312" y="1974"/>
                    <a:pt x="4162" y="2874"/>
                  </a:cubicBezTo>
                  <a:cubicBezTo>
                    <a:pt x="5043" y="3296"/>
                    <a:pt x="6057" y="3528"/>
                    <a:pt x="7047" y="3528"/>
                  </a:cubicBezTo>
                  <a:cubicBezTo>
                    <a:pt x="7377" y="3528"/>
                    <a:pt x="7704" y="3502"/>
                    <a:pt x="8023" y="3449"/>
                  </a:cubicBezTo>
                  <a:cubicBezTo>
                    <a:pt x="8972" y="3299"/>
                    <a:pt x="10546" y="2487"/>
                    <a:pt x="10521" y="1350"/>
                  </a:cubicBezTo>
                  <a:cubicBezTo>
                    <a:pt x="10521" y="1264"/>
                    <a:pt x="10507" y="1171"/>
                    <a:pt x="10484" y="1082"/>
                  </a:cubicBezTo>
                  <a:lnTo>
                    <a:pt x="10484" y="1082"/>
                  </a:lnTo>
                  <a:cubicBezTo>
                    <a:pt x="10484" y="1092"/>
                    <a:pt x="10484" y="1102"/>
                    <a:pt x="10484" y="1112"/>
                  </a:cubicBezTo>
                  <a:cubicBezTo>
                    <a:pt x="10497" y="2249"/>
                    <a:pt x="8935" y="3061"/>
                    <a:pt x="7985" y="3224"/>
                  </a:cubicBezTo>
                  <a:cubicBezTo>
                    <a:pt x="7675" y="3272"/>
                    <a:pt x="7357" y="3296"/>
                    <a:pt x="7039" y="3296"/>
                  </a:cubicBezTo>
                  <a:cubicBezTo>
                    <a:pt x="6036" y="3296"/>
                    <a:pt x="5015" y="3063"/>
                    <a:pt x="4124" y="2637"/>
                  </a:cubicBezTo>
                  <a:cubicBezTo>
                    <a:pt x="2262" y="1737"/>
                    <a:pt x="1963" y="662"/>
                    <a:pt x="1963" y="662"/>
                  </a:cubicBezTo>
                  <a:cubicBezTo>
                    <a:pt x="1963" y="662"/>
                    <a:pt x="1811" y="1021"/>
                    <a:pt x="1308" y="1021"/>
                  </a:cubicBezTo>
                  <a:cubicBezTo>
                    <a:pt x="1134" y="1021"/>
                    <a:pt x="917" y="978"/>
                    <a:pt x="651" y="862"/>
                  </a:cubicBezTo>
                  <a:cubicBezTo>
                    <a:pt x="338" y="725"/>
                    <a:pt x="113" y="375"/>
                    <a:pt x="1"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5"/>
            <p:cNvSpPr/>
            <p:nvPr/>
          </p:nvSpPr>
          <p:spPr>
            <a:xfrm>
              <a:off x="2728622" y="2782012"/>
              <a:ext cx="86931" cy="265350"/>
            </a:xfrm>
            <a:custGeom>
              <a:avLst/>
              <a:gdLst/>
              <a:ahLst/>
              <a:cxnLst/>
              <a:rect l="l" t="t" r="r" b="b"/>
              <a:pathLst>
                <a:path w="913" h="2787" extrusionOk="0">
                  <a:moveTo>
                    <a:pt x="750" y="0"/>
                  </a:moveTo>
                  <a:cubicBezTo>
                    <a:pt x="850" y="500"/>
                    <a:pt x="825" y="1037"/>
                    <a:pt x="662" y="1512"/>
                  </a:cubicBezTo>
                  <a:cubicBezTo>
                    <a:pt x="614" y="1622"/>
                    <a:pt x="99" y="2676"/>
                    <a:pt x="6" y="2676"/>
                  </a:cubicBezTo>
                  <a:cubicBezTo>
                    <a:pt x="4" y="2676"/>
                    <a:pt x="2" y="2675"/>
                    <a:pt x="0" y="2674"/>
                  </a:cubicBezTo>
                  <a:lnTo>
                    <a:pt x="0" y="2674"/>
                  </a:lnTo>
                  <a:cubicBezTo>
                    <a:pt x="50" y="2724"/>
                    <a:pt x="113" y="2749"/>
                    <a:pt x="163" y="2787"/>
                  </a:cubicBezTo>
                  <a:cubicBezTo>
                    <a:pt x="338" y="2512"/>
                    <a:pt x="675" y="1825"/>
                    <a:pt x="700" y="1750"/>
                  </a:cubicBezTo>
                  <a:cubicBezTo>
                    <a:pt x="912" y="1187"/>
                    <a:pt x="887" y="575"/>
                    <a:pt x="750" y="0"/>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5"/>
            <p:cNvSpPr/>
            <p:nvPr/>
          </p:nvSpPr>
          <p:spPr>
            <a:xfrm>
              <a:off x="2074323" y="3048508"/>
              <a:ext cx="277266" cy="176615"/>
            </a:xfrm>
            <a:custGeom>
              <a:avLst/>
              <a:gdLst/>
              <a:ahLst/>
              <a:cxnLst/>
              <a:rect l="l" t="t" r="r" b="b"/>
              <a:pathLst>
                <a:path w="2912" h="1855" extrusionOk="0">
                  <a:moveTo>
                    <a:pt x="1141" y="0"/>
                  </a:moveTo>
                  <a:cubicBezTo>
                    <a:pt x="631" y="0"/>
                    <a:pt x="218" y="208"/>
                    <a:pt x="125" y="562"/>
                  </a:cubicBezTo>
                  <a:cubicBezTo>
                    <a:pt x="0" y="1025"/>
                    <a:pt x="487" y="1575"/>
                    <a:pt x="1225" y="1774"/>
                  </a:cubicBezTo>
                  <a:cubicBezTo>
                    <a:pt x="1412" y="1829"/>
                    <a:pt x="1598" y="1855"/>
                    <a:pt x="1773" y="1855"/>
                  </a:cubicBezTo>
                  <a:cubicBezTo>
                    <a:pt x="2278" y="1855"/>
                    <a:pt x="2694" y="1643"/>
                    <a:pt x="2786" y="1300"/>
                  </a:cubicBezTo>
                  <a:cubicBezTo>
                    <a:pt x="2911" y="825"/>
                    <a:pt x="2424" y="275"/>
                    <a:pt x="1687" y="75"/>
                  </a:cubicBezTo>
                  <a:cubicBezTo>
                    <a:pt x="1500" y="24"/>
                    <a:pt x="1315" y="0"/>
                    <a:pt x="1141"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5"/>
            <p:cNvSpPr/>
            <p:nvPr/>
          </p:nvSpPr>
          <p:spPr>
            <a:xfrm>
              <a:off x="2608464" y="3061552"/>
              <a:ext cx="183289" cy="170045"/>
            </a:xfrm>
            <a:custGeom>
              <a:avLst/>
              <a:gdLst/>
              <a:ahLst/>
              <a:cxnLst/>
              <a:rect l="l" t="t" r="r" b="b"/>
              <a:pathLst>
                <a:path w="1925" h="1786" extrusionOk="0">
                  <a:moveTo>
                    <a:pt x="1375" y="1"/>
                  </a:moveTo>
                  <a:cubicBezTo>
                    <a:pt x="1337" y="1"/>
                    <a:pt x="1312" y="13"/>
                    <a:pt x="1275" y="13"/>
                  </a:cubicBezTo>
                  <a:cubicBezTo>
                    <a:pt x="525" y="163"/>
                    <a:pt x="0" y="663"/>
                    <a:pt x="75" y="1125"/>
                  </a:cubicBezTo>
                  <a:cubicBezTo>
                    <a:pt x="158" y="1528"/>
                    <a:pt x="624" y="1785"/>
                    <a:pt x="1206" y="1785"/>
                  </a:cubicBezTo>
                  <a:cubicBezTo>
                    <a:pt x="1329" y="1785"/>
                    <a:pt x="1457" y="1774"/>
                    <a:pt x="1587" y="1750"/>
                  </a:cubicBezTo>
                  <a:cubicBezTo>
                    <a:pt x="1637" y="1737"/>
                    <a:pt x="1675" y="1737"/>
                    <a:pt x="1712" y="1725"/>
                  </a:cubicBezTo>
                  <a:cubicBezTo>
                    <a:pt x="1862" y="1500"/>
                    <a:pt x="1924" y="1263"/>
                    <a:pt x="1924" y="1013"/>
                  </a:cubicBezTo>
                  <a:cubicBezTo>
                    <a:pt x="1924" y="625"/>
                    <a:pt x="1700" y="213"/>
                    <a:pt x="1375"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5"/>
            <p:cNvSpPr/>
            <p:nvPr/>
          </p:nvSpPr>
          <p:spPr>
            <a:xfrm>
              <a:off x="1851811" y="2980622"/>
              <a:ext cx="82171" cy="126248"/>
            </a:xfrm>
            <a:custGeom>
              <a:avLst/>
              <a:gdLst/>
              <a:ahLst/>
              <a:cxnLst/>
              <a:rect l="l" t="t" r="r" b="b"/>
              <a:pathLst>
                <a:path w="863" h="1326" extrusionOk="0">
                  <a:moveTo>
                    <a:pt x="538" y="613"/>
                  </a:moveTo>
                  <a:cubicBezTo>
                    <a:pt x="450" y="613"/>
                    <a:pt x="350" y="613"/>
                    <a:pt x="275" y="651"/>
                  </a:cubicBezTo>
                  <a:cubicBezTo>
                    <a:pt x="176" y="663"/>
                    <a:pt x="76" y="713"/>
                    <a:pt x="26" y="801"/>
                  </a:cubicBezTo>
                  <a:cubicBezTo>
                    <a:pt x="13" y="838"/>
                    <a:pt x="13" y="851"/>
                    <a:pt x="1" y="888"/>
                  </a:cubicBezTo>
                  <a:lnTo>
                    <a:pt x="1" y="963"/>
                  </a:lnTo>
                  <a:cubicBezTo>
                    <a:pt x="1" y="1013"/>
                    <a:pt x="13" y="1038"/>
                    <a:pt x="26" y="1088"/>
                  </a:cubicBezTo>
                  <a:cubicBezTo>
                    <a:pt x="38" y="1101"/>
                    <a:pt x="38" y="1113"/>
                    <a:pt x="38" y="1151"/>
                  </a:cubicBezTo>
                  <a:cubicBezTo>
                    <a:pt x="63" y="1163"/>
                    <a:pt x="76" y="1176"/>
                    <a:pt x="76" y="1200"/>
                  </a:cubicBezTo>
                  <a:cubicBezTo>
                    <a:pt x="88" y="1225"/>
                    <a:pt x="138" y="1238"/>
                    <a:pt x="151" y="1263"/>
                  </a:cubicBezTo>
                  <a:cubicBezTo>
                    <a:pt x="263" y="1325"/>
                    <a:pt x="363" y="1325"/>
                    <a:pt x="438" y="1325"/>
                  </a:cubicBezTo>
                  <a:cubicBezTo>
                    <a:pt x="463" y="1325"/>
                    <a:pt x="488" y="1325"/>
                    <a:pt x="513" y="1300"/>
                  </a:cubicBezTo>
                  <a:lnTo>
                    <a:pt x="538" y="1300"/>
                  </a:lnTo>
                  <a:lnTo>
                    <a:pt x="513" y="1300"/>
                  </a:lnTo>
                  <a:cubicBezTo>
                    <a:pt x="488" y="1300"/>
                    <a:pt x="463" y="1300"/>
                    <a:pt x="438" y="1288"/>
                  </a:cubicBezTo>
                  <a:cubicBezTo>
                    <a:pt x="375" y="1275"/>
                    <a:pt x="275" y="1250"/>
                    <a:pt x="201" y="1176"/>
                  </a:cubicBezTo>
                  <a:cubicBezTo>
                    <a:pt x="176" y="1163"/>
                    <a:pt x="163" y="1151"/>
                    <a:pt x="151" y="1113"/>
                  </a:cubicBezTo>
                  <a:cubicBezTo>
                    <a:pt x="151" y="1101"/>
                    <a:pt x="138" y="1101"/>
                    <a:pt x="138" y="1088"/>
                  </a:cubicBezTo>
                  <a:cubicBezTo>
                    <a:pt x="138" y="1063"/>
                    <a:pt x="138" y="1051"/>
                    <a:pt x="113" y="1038"/>
                  </a:cubicBezTo>
                  <a:cubicBezTo>
                    <a:pt x="101" y="988"/>
                    <a:pt x="101" y="913"/>
                    <a:pt x="138" y="876"/>
                  </a:cubicBezTo>
                  <a:cubicBezTo>
                    <a:pt x="163" y="851"/>
                    <a:pt x="213" y="826"/>
                    <a:pt x="288" y="826"/>
                  </a:cubicBezTo>
                  <a:cubicBezTo>
                    <a:pt x="363" y="801"/>
                    <a:pt x="450" y="801"/>
                    <a:pt x="525" y="801"/>
                  </a:cubicBezTo>
                  <a:lnTo>
                    <a:pt x="650" y="801"/>
                  </a:lnTo>
                  <a:cubicBezTo>
                    <a:pt x="725" y="801"/>
                    <a:pt x="788" y="788"/>
                    <a:pt x="863" y="776"/>
                  </a:cubicBezTo>
                  <a:cubicBezTo>
                    <a:pt x="850" y="701"/>
                    <a:pt x="838" y="638"/>
                    <a:pt x="825" y="563"/>
                  </a:cubicBezTo>
                  <a:cubicBezTo>
                    <a:pt x="825" y="551"/>
                    <a:pt x="800" y="538"/>
                    <a:pt x="800" y="538"/>
                  </a:cubicBezTo>
                  <a:lnTo>
                    <a:pt x="788" y="513"/>
                  </a:lnTo>
                  <a:cubicBezTo>
                    <a:pt x="788" y="488"/>
                    <a:pt x="775" y="476"/>
                    <a:pt x="763" y="463"/>
                  </a:cubicBezTo>
                  <a:cubicBezTo>
                    <a:pt x="725" y="401"/>
                    <a:pt x="675" y="338"/>
                    <a:pt x="638" y="288"/>
                  </a:cubicBezTo>
                  <a:cubicBezTo>
                    <a:pt x="550" y="176"/>
                    <a:pt x="450" y="101"/>
                    <a:pt x="350" y="51"/>
                  </a:cubicBezTo>
                  <a:cubicBezTo>
                    <a:pt x="263" y="1"/>
                    <a:pt x="163" y="26"/>
                    <a:pt x="113" y="38"/>
                  </a:cubicBezTo>
                  <a:cubicBezTo>
                    <a:pt x="76" y="63"/>
                    <a:pt x="51" y="88"/>
                    <a:pt x="51" y="88"/>
                  </a:cubicBezTo>
                  <a:cubicBezTo>
                    <a:pt x="51" y="88"/>
                    <a:pt x="88" y="63"/>
                    <a:pt x="138" y="51"/>
                  </a:cubicBezTo>
                  <a:cubicBezTo>
                    <a:pt x="176" y="38"/>
                    <a:pt x="263" y="51"/>
                    <a:pt x="325" y="113"/>
                  </a:cubicBezTo>
                  <a:cubicBezTo>
                    <a:pt x="388" y="163"/>
                    <a:pt x="463" y="251"/>
                    <a:pt x="525" y="351"/>
                  </a:cubicBezTo>
                  <a:cubicBezTo>
                    <a:pt x="550" y="401"/>
                    <a:pt x="588" y="463"/>
                    <a:pt x="600" y="526"/>
                  </a:cubicBezTo>
                  <a:cubicBezTo>
                    <a:pt x="600" y="538"/>
                    <a:pt x="613" y="551"/>
                    <a:pt x="613" y="563"/>
                  </a:cubicBezTo>
                  <a:lnTo>
                    <a:pt x="638" y="588"/>
                  </a:lnTo>
                  <a:lnTo>
                    <a:pt x="638" y="601"/>
                  </a:lnTo>
                  <a:lnTo>
                    <a:pt x="638" y="601"/>
                  </a:lnTo>
                  <a:lnTo>
                    <a:pt x="638" y="601"/>
                  </a:lnTo>
                  <a:cubicBezTo>
                    <a:pt x="625" y="613"/>
                    <a:pt x="575" y="613"/>
                    <a:pt x="538" y="613"/>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5"/>
            <p:cNvSpPr/>
            <p:nvPr/>
          </p:nvSpPr>
          <p:spPr>
            <a:xfrm>
              <a:off x="2443080" y="3298342"/>
              <a:ext cx="35801" cy="16757"/>
            </a:xfrm>
            <a:custGeom>
              <a:avLst/>
              <a:gdLst/>
              <a:ahLst/>
              <a:cxnLst/>
              <a:rect l="l" t="t" r="r" b="b"/>
              <a:pathLst>
                <a:path w="376" h="176" extrusionOk="0">
                  <a:moveTo>
                    <a:pt x="375" y="88"/>
                  </a:moveTo>
                  <a:cubicBezTo>
                    <a:pt x="375" y="138"/>
                    <a:pt x="300" y="175"/>
                    <a:pt x="188" y="175"/>
                  </a:cubicBezTo>
                  <a:cubicBezTo>
                    <a:pt x="75" y="175"/>
                    <a:pt x="1" y="138"/>
                    <a:pt x="1" y="88"/>
                  </a:cubicBezTo>
                  <a:cubicBezTo>
                    <a:pt x="1" y="50"/>
                    <a:pt x="75" y="13"/>
                    <a:pt x="188" y="13"/>
                  </a:cubicBezTo>
                  <a:cubicBezTo>
                    <a:pt x="300" y="0"/>
                    <a:pt x="375" y="50"/>
                    <a:pt x="375" y="8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5"/>
            <p:cNvSpPr/>
            <p:nvPr/>
          </p:nvSpPr>
          <p:spPr>
            <a:xfrm>
              <a:off x="2419277" y="3101445"/>
              <a:ext cx="132158" cy="54365"/>
            </a:xfrm>
            <a:custGeom>
              <a:avLst/>
              <a:gdLst/>
              <a:ahLst/>
              <a:cxnLst/>
              <a:rect l="l" t="t" r="r" b="b"/>
              <a:pathLst>
                <a:path w="1388" h="571" extrusionOk="0">
                  <a:moveTo>
                    <a:pt x="1384" y="1"/>
                  </a:moveTo>
                  <a:cubicBezTo>
                    <a:pt x="1358" y="1"/>
                    <a:pt x="1195" y="212"/>
                    <a:pt x="956" y="212"/>
                  </a:cubicBezTo>
                  <a:cubicBezTo>
                    <a:pt x="934" y="212"/>
                    <a:pt x="911" y="210"/>
                    <a:pt x="888" y="206"/>
                  </a:cubicBezTo>
                  <a:cubicBezTo>
                    <a:pt x="687" y="172"/>
                    <a:pt x="445" y="33"/>
                    <a:pt x="278" y="33"/>
                  </a:cubicBezTo>
                  <a:cubicBezTo>
                    <a:pt x="205" y="33"/>
                    <a:pt x="147" y="60"/>
                    <a:pt x="113" y="131"/>
                  </a:cubicBezTo>
                  <a:cubicBezTo>
                    <a:pt x="1" y="381"/>
                    <a:pt x="226" y="469"/>
                    <a:pt x="538" y="556"/>
                  </a:cubicBezTo>
                  <a:cubicBezTo>
                    <a:pt x="577" y="566"/>
                    <a:pt x="618" y="570"/>
                    <a:pt x="661" y="570"/>
                  </a:cubicBezTo>
                  <a:cubicBezTo>
                    <a:pt x="967" y="570"/>
                    <a:pt x="1355" y="346"/>
                    <a:pt x="1388" y="6"/>
                  </a:cubicBezTo>
                  <a:cubicBezTo>
                    <a:pt x="1388" y="3"/>
                    <a:pt x="1386" y="1"/>
                    <a:pt x="1384" y="1"/>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5"/>
            <p:cNvSpPr/>
            <p:nvPr/>
          </p:nvSpPr>
          <p:spPr>
            <a:xfrm>
              <a:off x="2493067" y="3047937"/>
              <a:ext cx="61985" cy="95972"/>
            </a:xfrm>
            <a:custGeom>
              <a:avLst/>
              <a:gdLst/>
              <a:ahLst/>
              <a:cxnLst/>
              <a:rect l="l" t="t" r="r" b="b"/>
              <a:pathLst>
                <a:path w="651" h="1008" extrusionOk="0">
                  <a:moveTo>
                    <a:pt x="109" y="1"/>
                  </a:moveTo>
                  <a:cubicBezTo>
                    <a:pt x="107" y="1"/>
                    <a:pt x="104" y="2"/>
                    <a:pt x="100" y="6"/>
                  </a:cubicBezTo>
                  <a:cubicBezTo>
                    <a:pt x="109" y="6"/>
                    <a:pt x="111" y="1"/>
                    <a:pt x="109" y="1"/>
                  </a:cubicBezTo>
                  <a:close/>
                  <a:moveTo>
                    <a:pt x="100" y="6"/>
                  </a:moveTo>
                  <a:cubicBezTo>
                    <a:pt x="50" y="81"/>
                    <a:pt x="0" y="206"/>
                    <a:pt x="88" y="319"/>
                  </a:cubicBezTo>
                  <a:cubicBezTo>
                    <a:pt x="150" y="394"/>
                    <a:pt x="263" y="406"/>
                    <a:pt x="350" y="456"/>
                  </a:cubicBezTo>
                  <a:cubicBezTo>
                    <a:pt x="388" y="469"/>
                    <a:pt x="450" y="506"/>
                    <a:pt x="488" y="531"/>
                  </a:cubicBezTo>
                  <a:cubicBezTo>
                    <a:pt x="513" y="543"/>
                    <a:pt x="538" y="568"/>
                    <a:pt x="550" y="581"/>
                  </a:cubicBezTo>
                  <a:lnTo>
                    <a:pt x="575" y="593"/>
                  </a:lnTo>
                  <a:lnTo>
                    <a:pt x="575" y="631"/>
                  </a:lnTo>
                  <a:cubicBezTo>
                    <a:pt x="550" y="668"/>
                    <a:pt x="525" y="718"/>
                    <a:pt x="475" y="768"/>
                  </a:cubicBezTo>
                  <a:cubicBezTo>
                    <a:pt x="425" y="793"/>
                    <a:pt x="388" y="843"/>
                    <a:pt x="350" y="881"/>
                  </a:cubicBezTo>
                  <a:cubicBezTo>
                    <a:pt x="275" y="943"/>
                    <a:pt x="225" y="1006"/>
                    <a:pt x="225" y="1006"/>
                  </a:cubicBezTo>
                  <a:cubicBezTo>
                    <a:pt x="227" y="1007"/>
                    <a:pt x="228" y="1008"/>
                    <a:pt x="230" y="1008"/>
                  </a:cubicBezTo>
                  <a:cubicBezTo>
                    <a:pt x="249" y="1008"/>
                    <a:pt x="298" y="963"/>
                    <a:pt x="388" y="918"/>
                  </a:cubicBezTo>
                  <a:cubicBezTo>
                    <a:pt x="425" y="893"/>
                    <a:pt x="475" y="856"/>
                    <a:pt x="525" y="818"/>
                  </a:cubicBezTo>
                  <a:cubicBezTo>
                    <a:pt x="575" y="768"/>
                    <a:pt x="625" y="718"/>
                    <a:pt x="650" y="631"/>
                  </a:cubicBezTo>
                  <a:lnTo>
                    <a:pt x="650" y="568"/>
                  </a:lnTo>
                  <a:cubicBezTo>
                    <a:pt x="650" y="531"/>
                    <a:pt x="638" y="518"/>
                    <a:pt x="613" y="506"/>
                  </a:cubicBezTo>
                  <a:cubicBezTo>
                    <a:pt x="588" y="456"/>
                    <a:pt x="575" y="444"/>
                    <a:pt x="538" y="431"/>
                  </a:cubicBezTo>
                  <a:lnTo>
                    <a:pt x="400" y="331"/>
                  </a:lnTo>
                  <a:cubicBezTo>
                    <a:pt x="338" y="281"/>
                    <a:pt x="263" y="269"/>
                    <a:pt x="200" y="219"/>
                  </a:cubicBezTo>
                  <a:cubicBezTo>
                    <a:pt x="113" y="181"/>
                    <a:pt x="113" y="81"/>
                    <a:pt x="100" y="6"/>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5"/>
            <p:cNvSpPr/>
            <p:nvPr/>
          </p:nvSpPr>
          <p:spPr>
            <a:xfrm>
              <a:off x="2440700" y="3116298"/>
              <a:ext cx="47703" cy="16757"/>
            </a:xfrm>
            <a:custGeom>
              <a:avLst/>
              <a:gdLst/>
              <a:ahLst/>
              <a:cxnLst/>
              <a:rect l="l" t="t" r="r" b="b"/>
              <a:pathLst>
                <a:path w="501" h="176" extrusionOk="0">
                  <a:moveTo>
                    <a:pt x="263" y="0"/>
                  </a:moveTo>
                  <a:cubicBezTo>
                    <a:pt x="263" y="0"/>
                    <a:pt x="175" y="0"/>
                    <a:pt x="113" y="25"/>
                  </a:cubicBezTo>
                  <a:cubicBezTo>
                    <a:pt x="63" y="50"/>
                    <a:pt x="1" y="100"/>
                    <a:pt x="13" y="100"/>
                  </a:cubicBezTo>
                  <a:cubicBezTo>
                    <a:pt x="19" y="107"/>
                    <a:pt x="38" y="107"/>
                    <a:pt x="61" y="107"/>
                  </a:cubicBezTo>
                  <a:cubicBezTo>
                    <a:pt x="85" y="107"/>
                    <a:pt x="113" y="107"/>
                    <a:pt x="138" y="113"/>
                  </a:cubicBezTo>
                  <a:cubicBezTo>
                    <a:pt x="200" y="113"/>
                    <a:pt x="238" y="125"/>
                    <a:pt x="238" y="125"/>
                  </a:cubicBezTo>
                  <a:cubicBezTo>
                    <a:pt x="238" y="125"/>
                    <a:pt x="300" y="125"/>
                    <a:pt x="350" y="150"/>
                  </a:cubicBezTo>
                  <a:cubicBezTo>
                    <a:pt x="413" y="163"/>
                    <a:pt x="463" y="175"/>
                    <a:pt x="475" y="175"/>
                  </a:cubicBezTo>
                  <a:cubicBezTo>
                    <a:pt x="500" y="163"/>
                    <a:pt x="450" y="100"/>
                    <a:pt x="388" y="63"/>
                  </a:cubicBezTo>
                  <a:lnTo>
                    <a:pt x="263" y="0"/>
                  </a:ln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5"/>
            <p:cNvSpPr/>
            <p:nvPr/>
          </p:nvSpPr>
          <p:spPr>
            <a:xfrm>
              <a:off x="2413374" y="3096970"/>
              <a:ext cx="27422" cy="46748"/>
            </a:xfrm>
            <a:custGeom>
              <a:avLst/>
              <a:gdLst/>
              <a:ahLst/>
              <a:cxnLst/>
              <a:rect l="l" t="t" r="r" b="b"/>
              <a:pathLst>
                <a:path w="288" h="491" extrusionOk="0">
                  <a:moveTo>
                    <a:pt x="252" y="0"/>
                  </a:moveTo>
                  <a:cubicBezTo>
                    <a:pt x="228" y="0"/>
                    <a:pt x="175" y="25"/>
                    <a:pt x="113" y="66"/>
                  </a:cubicBezTo>
                  <a:cubicBezTo>
                    <a:pt x="38" y="116"/>
                    <a:pt x="0" y="203"/>
                    <a:pt x="0" y="203"/>
                  </a:cubicBezTo>
                  <a:lnTo>
                    <a:pt x="0" y="266"/>
                  </a:lnTo>
                  <a:cubicBezTo>
                    <a:pt x="0" y="303"/>
                    <a:pt x="13" y="341"/>
                    <a:pt x="50" y="378"/>
                  </a:cubicBezTo>
                  <a:cubicBezTo>
                    <a:pt x="75" y="403"/>
                    <a:pt x="100" y="441"/>
                    <a:pt x="125" y="453"/>
                  </a:cubicBezTo>
                  <a:cubicBezTo>
                    <a:pt x="188" y="491"/>
                    <a:pt x="200" y="491"/>
                    <a:pt x="200" y="491"/>
                  </a:cubicBezTo>
                  <a:cubicBezTo>
                    <a:pt x="200" y="491"/>
                    <a:pt x="200" y="453"/>
                    <a:pt x="188" y="441"/>
                  </a:cubicBezTo>
                  <a:cubicBezTo>
                    <a:pt x="175" y="416"/>
                    <a:pt x="163" y="378"/>
                    <a:pt x="163" y="353"/>
                  </a:cubicBezTo>
                  <a:cubicBezTo>
                    <a:pt x="163" y="328"/>
                    <a:pt x="138" y="316"/>
                    <a:pt x="138" y="303"/>
                  </a:cubicBezTo>
                  <a:lnTo>
                    <a:pt x="138" y="266"/>
                  </a:lnTo>
                  <a:lnTo>
                    <a:pt x="138" y="241"/>
                  </a:lnTo>
                  <a:lnTo>
                    <a:pt x="138" y="203"/>
                  </a:lnTo>
                  <a:cubicBezTo>
                    <a:pt x="138" y="191"/>
                    <a:pt x="163" y="166"/>
                    <a:pt x="188" y="128"/>
                  </a:cubicBezTo>
                  <a:cubicBezTo>
                    <a:pt x="238" y="66"/>
                    <a:pt x="288" y="16"/>
                    <a:pt x="263" y="3"/>
                  </a:cubicBezTo>
                  <a:cubicBezTo>
                    <a:pt x="260" y="1"/>
                    <a:pt x="257" y="0"/>
                    <a:pt x="252"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5"/>
            <p:cNvSpPr/>
            <p:nvPr/>
          </p:nvSpPr>
          <p:spPr>
            <a:xfrm>
              <a:off x="2489449" y="3092496"/>
              <a:ext cx="28660" cy="14377"/>
            </a:xfrm>
            <a:custGeom>
              <a:avLst/>
              <a:gdLst/>
              <a:ahLst/>
              <a:cxnLst/>
              <a:rect l="l" t="t" r="r" b="b"/>
              <a:pathLst>
                <a:path w="301" h="151" extrusionOk="0">
                  <a:moveTo>
                    <a:pt x="151" y="1"/>
                  </a:moveTo>
                  <a:cubicBezTo>
                    <a:pt x="76" y="1"/>
                    <a:pt x="13" y="38"/>
                    <a:pt x="1" y="63"/>
                  </a:cubicBezTo>
                  <a:cubicBezTo>
                    <a:pt x="1" y="100"/>
                    <a:pt x="63" y="150"/>
                    <a:pt x="138" y="150"/>
                  </a:cubicBezTo>
                  <a:cubicBezTo>
                    <a:pt x="213" y="150"/>
                    <a:pt x="276" y="125"/>
                    <a:pt x="301" y="88"/>
                  </a:cubicBezTo>
                  <a:cubicBezTo>
                    <a:pt x="301" y="50"/>
                    <a:pt x="238" y="1"/>
                    <a:pt x="1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5"/>
            <p:cNvSpPr/>
            <p:nvPr/>
          </p:nvSpPr>
          <p:spPr>
            <a:xfrm>
              <a:off x="2120691" y="2858085"/>
              <a:ext cx="242798" cy="141672"/>
            </a:xfrm>
            <a:custGeom>
              <a:avLst/>
              <a:gdLst/>
              <a:ahLst/>
              <a:cxnLst/>
              <a:rect l="l" t="t" r="r" b="b"/>
              <a:pathLst>
                <a:path w="2550" h="1488" extrusionOk="0">
                  <a:moveTo>
                    <a:pt x="1501" y="0"/>
                  </a:moveTo>
                  <a:cubicBezTo>
                    <a:pt x="196" y="0"/>
                    <a:pt x="0" y="1488"/>
                    <a:pt x="0" y="1488"/>
                  </a:cubicBezTo>
                  <a:lnTo>
                    <a:pt x="2499" y="1325"/>
                  </a:lnTo>
                  <a:cubicBezTo>
                    <a:pt x="2499" y="1325"/>
                    <a:pt x="2549" y="26"/>
                    <a:pt x="1550" y="1"/>
                  </a:cubicBezTo>
                  <a:cubicBezTo>
                    <a:pt x="1533" y="1"/>
                    <a:pt x="1517" y="0"/>
                    <a:pt x="1501"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5"/>
            <p:cNvSpPr/>
            <p:nvPr/>
          </p:nvSpPr>
          <p:spPr>
            <a:xfrm>
              <a:off x="2106409" y="2885982"/>
              <a:ext cx="260603" cy="216031"/>
            </a:xfrm>
            <a:custGeom>
              <a:avLst/>
              <a:gdLst/>
              <a:ahLst/>
              <a:cxnLst/>
              <a:rect l="l" t="t" r="r" b="b"/>
              <a:pathLst>
                <a:path w="2737" h="2269" extrusionOk="0">
                  <a:moveTo>
                    <a:pt x="1542" y="0"/>
                  </a:moveTo>
                  <a:cubicBezTo>
                    <a:pt x="1459" y="0"/>
                    <a:pt x="1370" y="11"/>
                    <a:pt x="1275" y="33"/>
                  </a:cubicBezTo>
                  <a:cubicBezTo>
                    <a:pt x="463" y="233"/>
                    <a:pt x="0" y="958"/>
                    <a:pt x="238" y="1532"/>
                  </a:cubicBezTo>
                  <a:cubicBezTo>
                    <a:pt x="425" y="1986"/>
                    <a:pt x="972" y="2269"/>
                    <a:pt x="1501" y="2269"/>
                  </a:cubicBezTo>
                  <a:cubicBezTo>
                    <a:pt x="1642" y="2269"/>
                    <a:pt x="1781" y="2249"/>
                    <a:pt x="1912" y="2207"/>
                  </a:cubicBezTo>
                  <a:cubicBezTo>
                    <a:pt x="2537" y="2020"/>
                    <a:pt x="2737" y="1420"/>
                    <a:pt x="2499" y="845"/>
                  </a:cubicBezTo>
                  <a:cubicBezTo>
                    <a:pt x="2307" y="355"/>
                    <a:pt x="2025" y="0"/>
                    <a:pt x="15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5"/>
            <p:cNvSpPr/>
            <p:nvPr/>
          </p:nvSpPr>
          <p:spPr>
            <a:xfrm>
              <a:off x="2125452" y="2930732"/>
              <a:ext cx="217757" cy="172711"/>
            </a:xfrm>
            <a:custGeom>
              <a:avLst/>
              <a:gdLst/>
              <a:ahLst/>
              <a:cxnLst/>
              <a:rect l="l" t="t" r="r" b="b"/>
              <a:pathLst>
                <a:path w="2287" h="1814" extrusionOk="0">
                  <a:moveTo>
                    <a:pt x="388" y="0"/>
                  </a:moveTo>
                  <a:lnTo>
                    <a:pt x="388" y="0"/>
                  </a:lnTo>
                  <a:cubicBezTo>
                    <a:pt x="200" y="188"/>
                    <a:pt x="75" y="425"/>
                    <a:pt x="13" y="662"/>
                  </a:cubicBezTo>
                  <a:cubicBezTo>
                    <a:pt x="0" y="787"/>
                    <a:pt x="13" y="925"/>
                    <a:pt x="63" y="1062"/>
                  </a:cubicBezTo>
                  <a:cubicBezTo>
                    <a:pt x="243" y="1542"/>
                    <a:pt x="799" y="1814"/>
                    <a:pt x="1346" y="1814"/>
                  </a:cubicBezTo>
                  <a:cubicBezTo>
                    <a:pt x="1483" y="1814"/>
                    <a:pt x="1620" y="1797"/>
                    <a:pt x="1750" y="1762"/>
                  </a:cubicBezTo>
                  <a:cubicBezTo>
                    <a:pt x="1787" y="1762"/>
                    <a:pt x="1825" y="1749"/>
                    <a:pt x="1850" y="1737"/>
                  </a:cubicBezTo>
                  <a:cubicBezTo>
                    <a:pt x="1862" y="1737"/>
                    <a:pt x="1862" y="1724"/>
                    <a:pt x="1887" y="1724"/>
                  </a:cubicBezTo>
                  <a:cubicBezTo>
                    <a:pt x="1900" y="1700"/>
                    <a:pt x="1925" y="1700"/>
                    <a:pt x="1950" y="1687"/>
                  </a:cubicBezTo>
                  <a:cubicBezTo>
                    <a:pt x="1950" y="1687"/>
                    <a:pt x="1962" y="1675"/>
                    <a:pt x="1975" y="1675"/>
                  </a:cubicBezTo>
                  <a:cubicBezTo>
                    <a:pt x="1987" y="1662"/>
                    <a:pt x="2012" y="1662"/>
                    <a:pt x="2025" y="1637"/>
                  </a:cubicBezTo>
                  <a:cubicBezTo>
                    <a:pt x="2025" y="1625"/>
                    <a:pt x="2037" y="1625"/>
                    <a:pt x="2050" y="1612"/>
                  </a:cubicBezTo>
                  <a:cubicBezTo>
                    <a:pt x="2075" y="1600"/>
                    <a:pt x="2087" y="1600"/>
                    <a:pt x="2100" y="1575"/>
                  </a:cubicBezTo>
                  <a:cubicBezTo>
                    <a:pt x="2100" y="1562"/>
                    <a:pt x="2112" y="1562"/>
                    <a:pt x="2137" y="1550"/>
                  </a:cubicBezTo>
                  <a:lnTo>
                    <a:pt x="2162" y="1512"/>
                  </a:lnTo>
                  <a:cubicBezTo>
                    <a:pt x="2162" y="1500"/>
                    <a:pt x="2174" y="1487"/>
                    <a:pt x="2199" y="1475"/>
                  </a:cubicBezTo>
                  <a:cubicBezTo>
                    <a:pt x="2212" y="1475"/>
                    <a:pt x="2212" y="1450"/>
                    <a:pt x="2212" y="1450"/>
                  </a:cubicBezTo>
                  <a:cubicBezTo>
                    <a:pt x="2237" y="1425"/>
                    <a:pt x="2262" y="1387"/>
                    <a:pt x="2287" y="1350"/>
                  </a:cubicBezTo>
                  <a:lnTo>
                    <a:pt x="2287" y="1325"/>
                  </a:lnTo>
                  <a:cubicBezTo>
                    <a:pt x="2199" y="1425"/>
                    <a:pt x="2050" y="1500"/>
                    <a:pt x="1900" y="1550"/>
                  </a:cubicBezTo>
                  <a:cubicBezTo>
                    <a:pt x="1719" y="1604"/>
                    <a:pt x="1519" y="1633"/>
                    <a:pt x="1321" y="1633"/>
                  </a:cubicBezTo>
                  <a:cubicBezTo>
                    <a:pt x="835" y="1633"/>
                    <a:pt x="360" y="1458"/>
                    <a:pt x="200" y="1050"/>
                  </a:cubicBezTo>
                  <a:cubicBezTo>
                    <a:pt x="75" y="737"/>
                    <a:pt x="163" y="325"/>
                    <a:pt x="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5"/>
            <p:cNvSpPr/>
            <p:nvPr/>
          </p:nvSpPr>
          <p:spPr>
            <a:xfrm>
              <a:off x="2119453" y="2931874"/>
              <a:ext cx="170244" cy="169379"/>
            </a:xfrm>
            <a:custGeom>
              <a:avLst/>
              <a:gdLst/>
              <a:ahLst/>
              <a:cxnLst/>
              <a:rect l="l" t="t" r="r" b="b"/>
              <a:pathLst>
                <a:path w="1788" h="1779" extrusionOk="0">
                  <a:moveTo>
                    <a:pt x="351" y="1"/>
                  </a:moveTo>
                  <a:lnTo>
                    <a:pt x="351" y="1"/>
                  </a:lnTo>
                  <a:cubicBezTo>
                    <a:pt x="351" y="1"/>
                    <a:pt x="288" y="63"/>
                    <a:pt x="213" y="188"/>
                  </a:cubicBezTo>
                  <a:cubicBezTo>
                    <a:pt x="138" y="313"/>
                    <a:pt x="63" y="488"/>
                    <a:pt x="26" y="688"/>
                  </a:cubicBezTo>
                  <a:cubicBezTo>
                    <a:pt x="1" y="900"/>
                    <a:pt x="76" y="1100"/>
                    <a:pt x="151" y="1225"/>
                  </a:cubicBezTo>
                  <a:cubicBezTo>
                    <a:pt x="188" y="1288"/>
                    <a:pt x="226" y="1338"/>
                    <a:pt x="263" y="1363"/>
                  </a:cubicBezTo>
                  <a:lnTo>
                    <a:pt x="313" y="1413"/>
                  </a:lnTo>
                  <a:cubicBezTo>
                    <a:pt x="313" y="1413"/>
                    <a:pt x="388" y="1475"/>
                    <a:pt x="513" y="1550"/>
                  </a:cubicBezTo>
                  <a:cubicBezTo>
                    <a:pt x="638" y="1625"/>
                    <a:pt x="826" y="1688"/>
                    <a:pt x="1013" y="1737"/>
                  </a:cubicBezTo>
                  <a:cubicBezTo>
                    <a:pt x="1123" y="1767"/>
                    <a:pt x="1237" y="1779"/>
                    <a:pt x="1340" y="1779"/>
                  </a:cubicBezTo>
                  <a:cubicBezTo>
                    <a:pt x="1413" y="1779"/>
                    <a:pt x="1481" y="1773"/>
                    <a:pt x="1538" y="1762"/>
                  </a:cubicBezTo>
                  <a:cubicBezTo>
                    <a:pt x="1578" y="1769"/>
                    <a:pt x="1614" y="1771"/>
                    <a:pt x="1645" y="1771"/>
                  </a:cubicBezTo>
                  <a:cubicBezTo>
                    <a:pt x="1738" y="1771"/>
                    <a:pt x="1788" y="1750"/>
                    <a:pt x="1788" y="1750"/>
                  </a:cubicBezTo>
                  <a:cubicBezTo>
                    <a:pt x="1788" y="1746"/>
                    <a:pt x="1778" y="1744"/>
                    <a:pt x="1760" y="1744"/>
                  </a:cubicBezTo>
                  <a:cubicBezTo>
                    <a:pt x="1724" y="1744"/>
                    <a:pt x="1654" y="1750"/>
                    <a:pt x="1563" y="1750"/>
                  </a:cubicBezTo>
                  <a:cubicBezTo>
                    <a:pt x="1413" y="1750"/>
                    <a:pt x="1225" y="1737"/>
                    <a:pt x="1063" y="1675"/>
                  </a:cubicBezTo>
                  <a:cubicBezTo>
                    <a:pt x="888" y="1625"/>
                    <a:pt x="713" y="1550"/>
                    <a:pt x="588" y="1475"/>
                  </a:cubicBezTo>
                  <a:cubicBezTo>
                    <a:pt x="476" y="1400"/>
                    <a:pt x="413" y="1338"/>
                    <a:pt x="413" y="1338"/>
                  </a:cubicBezTo>
                  <a:lnTo>
                    <a:pt x="363" y="1288"/>
                  </a:lnTo>
                  <a:cubicBezTo>
                    <a:pt x="338" y="1250"/>
                    <a:pt x="313" y="1225"/>
                    <a:pt x="263" y="1163"/>
                  </a:cubicBezTo>
                  <a:cubicBezTo>
                    <a:pt x="176" y="1050"/>
                    <a:pt x="126" y="875"/>
                    <a:pt x="126" y="713"/>
                  </a:cubicBezTo>
                  <a:cubicBezTo>
                    <a:pt x="138" y="525"/>
                    <a:pt x="201" y="351"/>
                    <a:pt x="263" y="226"/>
                  </a:cubicBezTo>
                  <a:cubicBezTo>
                    <a:pt x="326" y="101"/>
                    <a:pt x="363" y="26"/>
                    <a:pt x="351"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5"/>
            <p:cNvSpPr/>
            <p:nvPr/>
          </p:nvSpPr>
          <p:spPr>
            <a:xfrm>
              <a:off x="2180199" y="2914736"/>
              <a:ext cx="170149" cy="160810"/>
            </a:xfrm>
            <a:custGeom>
              <a:avLst/>
              <a:gdLst/>
              <a:ahLst/>
              <a:cxnLst/>
              <a:rect l="l" t="t" r="r" b="b"/>
              <a:pathLst>
                <a:path w="1787" h="1689" extrusionOk="0">
                  <a:moveTo>
                    <a:pt x="874" y="1"/>
                  </a:moveTo>
                  <a:cubicBezTo>
                    <a:pt x="841" y="1"/>
                    <a:pt x="808" y="2"/>
                    <a:pt x="775" y="6"/>
                  </a:cubicBezTo>
                  <a:cubicBezTo>
                    <a:pt x="313" y="81"/>
                    <a:pt x="0" y="518"/>
                    <a:pt x="63" y="968"/>
                  </a:cubicBezTo>
                  <a:cubicBezTo>
                    <a:pt x="120" y="1391"/>
                    <a:pt x="469" y="1688"/>
                    <a:pt x="892" y="1688"/>
                  </a:cubicBezTo>
                  <a:cubicBezTo>
                    <a:pt x="931" y="1688"/>
                    <a:pt x="972" y="1685"/>
                    <a:pt x="1012" y="1680"/>
                  </a:cubicBezTo>
                  <a:cubicBezTo>
                    <a:pt x="1475" y="1618"/>
                    <a:pt x="1787" y="1180"/>
                    <a:pt x="1724" y="730"/>
                  </a:cubicBezTo>
                  <a:cubicBezTo>
                    <a:pt x="1678" y="301"/>
                    <a:pt x="1308" y="1"/>
                    <a:pt x="8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5"/>
            <p:cNvSpPr/>
            <p:nvPr/>
          </p:nvSpPr>
          <p:spPr>
            <a:xfrm>
              <a:off x="2230090" y="2949203"/>
              <a:ext cx="91787" cy="89117"/>
            </a:xfrm>
            <a:custGeom>
              <a:avLst/>
              <a:gdLst/>
              <a:ahLst/>
              <a:cxnLst/>
              <a:rect l="l" t="t" r="r" b="b"/>
              <a:pathLst>
                <a:path w="964" h="936" extrusionOk="0">
                  <a:moveTo>
                    <a:pt x="484" y="1"/>
                  </a:moveTo>
                  <a:cubicBezTo>
                    <a:pt x="461" y="1"/>
                    <a:pt x="437" y="3"/>
                    <a:pt x="413" y="6"/>
                  </a:cubicBezTo>
                  <a:cubicBezTo>
                    <a:pt x="176" y="56"/>
                    <a:pt x="1" y="294"/>
                    <a:pt x="38" y="543"/>
                  </a:cubicBezTo>
                  <a:cubicBezTo>
                    <a:pt x="84" y="771"/>
                    <a:pt x="264" y="936"/>
                    <a:pt x="484" y="936"/>
                  </a:cubicBezTo>
                  <a:cubicBezTo>
                    <a:pt x="506" y="936"/>
                    <a:pt x="528" y="934"/>
                    <a:pt x="551" y="931"/>
                  </a:cubicBezTo>
                  <a:cubicBezTo>
                    <a:pt x="788" y="881"/>
                    <a:pt x="963" y="656"/>
                    <a:pt x="926" y="406"/>
                  </a:cubicBezTo>
                  <a:cubicBezTo>
                    <a:pt x="892" y="157"/>
                    <a:pt x="705" y="1"/>
                    <a:pt x="484"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5"/>
            <p:cNvSpPr/>
            <p:nvPr/>
          </p:nvSpPr>
          <p:spPr>
            <a:xfrm>
              <a:off x="2198004" y="2990334"/>
              <a:ext cx="57224" cy="34466"/>
            </a:xfrm>
            <a:custGeom>
              <a:avLst/>
              <a:gdLst/>
              <a:ahLst/>
              <a:cxnLst/>
              <a:rect l="l" t="t" r="r" b="b"/>
              <a:pathLst>
                <a:path w="601" h="362" extrusionOk="0">
                  <a:moveTo>
                    <a:pt x="208" y="1"/>
                  </a:moveTo>
                  <a:cubicBezTo>
                    <a:pt x="187" y="1"/>
                    <a:pt x="164" y="10"/>
                    <a:pt x="138" y="36"/>
                  </a:cubicBezTo>
                  <a:cubicBezTo>
                    <a:pt x="1" y="136"/>
                    <a:pt x="263" y="361"/>
                    <a:pt x="263" y="361"/>
                  </a:cubicBezTo>
                  <a:cubicBezTo>
                    <a:pt x="263" y="361"/>
                    <a:pt x="600" y="236"/>
                    <a:pt x="525" y="111"/>
                  </a:cubicBezTo>
                  <a:cubicBezTo>
                    <a:pt x="496" y="57"/>
                    <a:pt x="463" y="39"/>
                    <a:pt x="431" y="39"/>
                  </a:cubicBezTo>
                  <a:cubicBezTo>
                    <a:pt x="368" y="39"/>
                    <a:pt x="313" y="111"/>
                    <a:pt x="313" y="111"/>
                  </a:cubicBezTo>
                  <a:cubicBezTo>
                    <a:pt x="313" y="111"/>
                    <a:pt x="276"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5"/>
            <p:cNvSpPr/>
            <p:nvPr/>
          </p:nvSpPr>
          <p:spPr>
            <a:xfrm>
              <a:off x="2076703" y="2878365"/>
              <a:ext cx="283169" cy="133294"/>
            </a:xfrm>
            <a:custGeom>
              <a:avLst/>
              <a:gdLst/>
              <a:ahLst/>
              <a:cxnLst/>
              <a:rect l="l" t="t" r="r" b="b"/>
              <a:pathLst>
                <a:path w="2974" h="1400" extrusionOk="0">
                  <a:moveTo>
                    <a:pt x="2024" y="0"/>
                  </a:moveTo>
                  <a:cubicBezTo>
                    <a:pt x="1412" y="0"/>
                    <a:pt x="925" y="250"/>
                    <a:pt x="650" y="800"/>
                  </a:cubicBezTo>
                  <a:cubicBezTo>
                    <a:pt x="587" y="913"/>
                    <a:pt x="575" y="1100"/>
                    <a:pt x="462" y="1162"/>
                  </a:cubicBezTo>
                  <a:cubicBezTo>
                    <a:pt x="425" y="1175"/>
                    <a:pt x="400" y="1187"/>
                    <a:pt x="362" y="1187"/>
                  </a:cubicBezTo>
                  <a:lnTo>
                    <a:pt x="325" y="1187"/>
                  </a:lnTo>
                  <a:cubicBezTo>
                    <a:pt x="325" y="1187"/>
                    <a:pt x="325" y="1212"/>
                    <a:pt x="288" y="1212"/>
                  </a:cubicBezTo>
                  <a:lnTo>
                    <a:pt x="200" y="1212"/>
                  </a:lnTo>
                  <a:cubicBezTo>
                    <a:pt x="127" y="1191"/>
                    <a:pt x="62" y="1144"/>
                    <a:pt x="36" y="1144"/>
                  </a:cubicBezTo>
                  <a:cubicBezTo>
                    <a:pt x="31" y="1144"/>
                    <a:pt x="27" y="1146"/>
                    <a:pt x="25" y="1150"/>
                  </a:cubicBezTo>
                  <a:cubicBezTo>
                    <a:pt x="0" y="1162"/>
                    <a:pt x="38" y="1275"/>
                    <a:pt x="163" y="1337"/>
                  </a:cubicBezTo>
                  <a:cubicBezTo>
                    <a:pt x="213" y="1362"/>
                    <a:pt x="263" y="1400"/>
                    <a:pt x="300" y="1400"/>
                  </a:cubicBezTo>
                  <a:lnTo>
                    <a:pt x="362" y="1400"/>
                  </a:lnTo>
                  <a:cubicBezTo>
                    <a:pt x="362" y="1400"/>
                    <a:pt x="387" y="1375"/>
                    <a:pt x="425" y="1362"/>
                  </a:cubicBezTo>
                  <a:cubicBezTo>
                    <a:pt x="450" y="1350"/>
                    <a:pt x="475" y="1337"/>
                    <a:pt x="487" y="1312"/>
                  </a:cubicBezTo>
                  <a:lnTo>
                    <a:pt x="487" y="1400"/>
                  </a:lnTo>
                  <a:cubicBezTo>
                    <a:pt x="781" y="825"/>
                    <a:pt x="1229" y="294"/>
                    <a:pt x="1893" y="294"/>
                  </a:cubicBezTo>
                  <a:cubicBezTo>
                    <a:pt x="1936" y="294"/>
                    <a:pt x="1980" y="296"/>
                    <a:pt x="2024" y="300"/>
                  </a:cubicBezTo>
                  <a:cubicBezTo>
                    <a:pt x="2774" y="375"/>
                    <a:pt x="2924" y="1225"/>
                    <a:pt x="2924" y="1225"/>
                  </a:cubicBezTo>
                  <a:cubicBezTo>
                    <a:pt x="2974" y="350"/>
                    <a:pt x="2487" y="0"/>
                    <a:pt x="20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5"/>
            <p:cNvSpPr/>
            <p:nvPr/>
          </p:nvSpPr>
          <p:spPr>
            <a:xfrm>
              <a:off x="2544196" y="2866274"/>
              <a:ext cx="221375" cy="143005"/>
            </a:xfrm>
            <a:custGeom>
              <a:avLst/>
              <a:gdLst/>
              <a:ahLst/>
              <a:cxnLst/>
              <a:rect l="l" t="t" r="r" b="b"/>
              <a:pathLst>
                <a:path w="2325" h="1502" extrusionOk="0">
                  <a:moveTo>
                    <a:pt x="946" y="1"/>
                  </a:moveTo>
                  <a:cubicBezTo>
                    <a:pt x="923" y="1"/>
                    <a:pt x="899" y="1"/>
                    <a:pt x="875" y="2"/>
                  </a:cubicBezTo>
                  <a:cubicBezTo>
                    <a:pt x="1" y="52"/>
                    <a:pt x="113" y="1277"/>
                    <a:pt x="126" y="1277"/>
                  </a:cubicBezTo>
                  <a:lnTo>
                    <a:pt x="2325" y="1502"/>
                  </a:lnTo>
                  <a:cubicBezTo>
                    <a:pt x="2325" y="1502"/>
                    <a:pt x="2108" y="1"/>
                    <a:pt x="946"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5"/>
            <p:cNvSpPr/>
            <p:nvPr/>
          </p:nvSpPr>
          <p:spPr>
            <a:xfrm>
              <a:off x="2547814" y="2895979"/>
              <a:ext cx="226136" cy="205558"/>
            </a:xfrm>
            <a:custGeom>
              <a:avLst/>
              <a:gdLst/>
              <a:ahLst/>
              <a:cxnLst/>
              <a:rect l="l" t="t" r="r" b="b"/>
              <a:pathLst>
                <a:path w="2375" h="2159" extrusionOk="0">
                  <a:moveTo>
                    <a:pt x="1074" y="0"/>
                  </a:moveTo>
                  <a:cubicBezTo>
                    <a:pt x="669" y="0"/>
                    <a:pt x="412" y="320"/>
                    <a:pt x="225" y="778"/>
                  </a:cubicBezTo>
                  <a:cubicBezTo>
                    <a:pt x="0" y="1315"/>
                    <a:pt x="150" y="1877"/>
                    <a:pt x="700" y="2077"/>
                  </a:cubicBezTo>
                  <a:cubicBezTo>
                    <a:pt x="841" y="2132"/>
                    <a:pt x="990" y="2158"/>
                    <a:pt x="1136" y="2158"/>
                  </a:cubicBezTo>
                  <a:cubicBezTo>
                    <a:pt x="1557" y="2158"/>
                    <a:pt x="1960" y="1938"/>
                    <a:pt x="2137" y="1540"/>
                  </a:cubicBezTo>
                  <a:cubicBezTo>
                    <a:pt x="2374" y="990"/>
                    <a:pt x="2037" y="253"/>
                    <a:pt x="1337" y="40"/>
                  </a:cubicBezTo>
                  <a:cubicBezTo>
                    <a:pt x="1243" y="13"/>
                    <a:pt x="1156" y="0"/>
                    <a:pt x="1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5"/>
            <p:cNvSpPr/>
            <p:nvPr/>
          </p:nvSpPr>
          <p:spPr>
            <a:xfrm>
              <a:off x="2569142" y="2937872"/>
              <a:ext cx="195286" cy="160714"/>
            </a:xfrm>
            <a:custGeom>
              <a:avLst/>
              <a:gdLst/>
              <a:ahLst/>
              <a:cxnLst/>
              <a:rect l="l" t="t" r="r" b="b"/>
              <a:pathLst>
                <a:path w="2051" h="1688" extrusionOk="0">
                  <a:moveTo>
                    <a:pt x="1750" y="0"/>
                  </a:moveTo>
                  <a:lnTo>
                    <a:pt x="1750" y="0"/>
                  </a:lnTo>
                  <a:cubicBezTo>
                    <a:pt x="1938" y="338"/>
                    <a:pt x="2000" y="712"/>
                    <a:pt x="1875" y="1000"/>
                  </a:cubicBezTo>
                  <a:cubicBezTo>
                    <a:pt x="1723" y="1371"/>
                    <a:pt x="1333" y="1526"/>
                    <a:pt x="926" y="1526"/>
                  </a:cubicBezTo>
                  <a:cubicBezTo>
                    <a:pt x="730" y="1526"/>
                    <a:pt x="530" y="1490"/>
                    <a:pt x="351" y="1425"/>
                  </a:cubicBezTo>
                  <a:cubicBezTo>
                    <a:pt x="213" y="1375"/>
                    <a:pt x="101" y="1300"/>
                    <a:pt x="1" y="1212"/>
                  </a:cubicBezTo>
                  <a:lnTo>
                    <a:pt x="1" y="1225"/>
                  </a:lnTo>
                  <a:cubicBezTo>
                    <a:pt x="38" y="1275"/>
                    <a:pt x="51" y="1312"/>
                    <a:pt x="88" y="1350"/>
                  </a:cubicBezTo>
                  <a:cubicBezTo>
                    <a:pt x="101" y="1362"/>
                    <a:pt x="101" y="1375"/>
                    <a:pt x="113" y="1400"/>
                  </a:cubicBezTo>
                  <a:cubicBezTo>
                    <a:pt x="113" y="1412"/>
                    <a:pt x="113" y="1412"/>
                    <a:pt x="126" y="1425"/>
                  </a:cubicBezTo>
                  <a:lnTo>
                    <a:pt x="163" y="1462"/>
                  </a:lnTo>
                  <a:lnTo>
                    <a:pt x="188" y="1487"/>
                  </a:lnTo>
                  <a:lnTo>
                    <a:pt x="226" y="1525"/>
                  </a:lnTo>
                  <a:cubicBezTo>
                    <a:pt x="238" y="1537"/>
                    <a:pt x="251" y="1537"/>
                    <a:pt x="276" y="1550"/>
                  </a:cubicBezTo>
                  <a:cubicBezTo>
                    <a:pt x="288" y="1550"/>
                    <a:pt x="288" y="1562"/>
                    <a:pt x="301" y="1562"/>
                  </a:cubicBezTo>
                  <a:cubicBezTo>
                    <a:pt x="313" y="1587"/>
                    <a:pt x="326" y="1587"/>
                    <a:pt x="351" y="1600"/>
                  </a:cubicBezTo>
                  <a:cubicBezTo>
                    <a:pt x="363" y="1600"/>
                    <a:pt x="376" y="1600"/>
                    <a:pt x="401" y="1562"/>
                  </a:cubicBezTo>
                  <a:lnTo>
                    <a:pt x="488" y="1612"/>
                  </a:lnTo>
                  <a:cubicBezTo>
                    <a:pt x="628" y="1663"/>
                    <a:pt x="774" y="1688"/>
                    <a:pt x="918" y="1688"/>
                  </a:cubicBezTo>
                  <a:cubicBezTo>
                    <a:pt x="1342" y="1688"/>
                    <a:pt x="1748" y="1472"/>
                    <a:pt x="1925" y="1062"/>
                  </a:cubicBezTo>
                  <a:cubicBezTo>
                    <a:pt x="2050" y="775"/>
                    <a:pt x="2000" y="413"/>
                    <a:pt x="1838" y="113"/>
                  </a:cubicBezTo>
                  <a:cubicBezTo>
                    <a:pt x="1813" y="88"/>
                    <a:pt x="1788" y="38"/>
                    <a:pt x="1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5"/>
            <p:cNvSpPr/>
            <p:nvPr/>
          </p:nvSpPr>
          <p:spPr>
            <a:xfrm>
              <a:off x="2607227" y="2948536"/>
              <a:ext cx="153582" cy="154907"/>
            </a:xfrm>
            <a:custGeom>
              <a:avLst/>
              <a:gdLst/>
              <a:ahLst/>
              <a:cxnLst/>
              <a:rect l="l" t="t" r="r" b="b"/>
              <a:pathLst>
                <a:path w="1613" h="1627" extrusionOk="0">
                  <a:moveTo>
                    <a:pt x="1350" y="1"/>
                  </a:moveTo>
                  <a:cubicBezTo>
                    <a:pt x="1350" y="13"/>
                    <a:pt x="1388" y="101"/>
                    <a:pt x="1438" y="226"/>
                  </a:cubicBezTo>
                  <a:cubicBezTo>
                    <a:pt x="1475" y="350"/>
                    <a:pt x="1525" y="513"/>
                    <a:pt x="1525" y="688"/>
                  </a:cubicBezTo>
                  <a:cubicBezTo>
                    <a:pt x="1525" y="863"/>
                    <a:pt x="1463" y="1013"/>
                    <a:pt x="1388" y="1113"/>
                  </a:cubicBezTo>
                  <a:cubicBezTo>
                    <a:pt x="1350" y="1163"/>
                    <a:pt x="1325" y="1188"/>
                    <a:pt x="1288" y="1225"/>
                  </a:cubicBezTo>
                  <a:cubicBezTo>
                    <a:pt x="1263" y="1238"/>
                    <a:pt x="1250" y="1250"/>
                    <a:pt x="1250" y="1250"/>
                  </a:cubicBezTo>
                  <a:cubicBezTo>
                    <a:pt x="1250" y="1250"/>
                    <a:pt x="1175" y="1313"/>
                    <a:pt x="1075" y="1375"/>
                  </a:cubicBezTo>
                  <a:cubicBezTo>
                    <a:pt x="963" y="1438"/>
                    <a:pt x="813" y="1500"/>
                    <a:pt x="651" y="1537"/>
                  </a:cubicBezTo>
                  <a:cubicBezTo>
                    <a:pt x="541" y="1556"/>
                    <a:pt x="418" y="1567"/>
                    <a:pt x="310" y="1567"/>
                  </a:cubicBezTo>
                  <a:cubicBezTo>
                    <a:pt x="271" y="1567"/>
                    <a:pt x="234" y="1566"/>
                    <a:pt x="201" y="1562"/>
                  </a:cubicBezTo>
                  <a:cubicBezTo>
                    <a:pt x="107" y="1562"/>
                    <a:pt x="41" y="1541"/>
                    <a:pt x="14" y="1541"/>
                  </a:cubicBezTo>
                  <a:cubicBezTo>
                    <a:pt x="5" y="1541"/>
                    <a:pt x="1" y="1544"/>
                    <a:pt x="1" y="1550"/>
                  </a:cubicBezTo>
                  <a:cubicBezTo>
                    <a:pt x="1" y="1550"/>
                    <a:pt x="76" y="1575"/>
                    <a:pt x="201" y="1612"/>
                  </a:cubicBezTo>
                  <a:cubicBezTo>
                    <a:pt x="273" y="1620"/>
                    <a:pt x="362" y="1627"/>
                    <a:pt x="455" y="1627"/>
                  </a:cubicBezTo>
                  <a:cubicBezTo>
                    <a:pt x="523" y="1627"/>
                    <a:pt x="594" y="1623"/>
                    <a:pt x="663" y="1612"/>
                  </a:cubicBezTo>
                  <a:cubicBezTo>
                    <a:pt x="838" y="1600"/>
                    <a:pt x="988" y="1537"/>
                    <a:pt x="1125" y="1475"/>
                  </a:cubicBezTo>
                  <a:cubicBezTo>
                    <a:pt x="1250" y="1413"/>
                    <a:pt x="1300" y="1350"/>
                    <a:pt x="1300" y="1350"/>
                  </a:cubicBezTo>
                  <a:lnTo>
                    <a:pt x="1350" y="1300"/>
                  </a:lnTo>
                  <a:cubicBezTo>
                    <a:pt x="1388" y="1263"/>
                    <a:pt x="1438" y="1238"/>
                    <a:pt x="1463" y="1175"/>
                  </a:cubicBezTo>
                  <a:cubicBezTo>
                    <a:pt x="1538" y="1050"/>
                    <a:pt x="1613" y="863"/>
                    <a:pt x="1600" y="675"/>
                  </a:cubicBezTo>
                  <a:cubicBezTo>
                    <a:pt x="1588" y="488"/>
                    <a:pt x="1525" y="313"/>
                    <a:pt x="1463" y="188"/>
                  </a:cubicBezTo>
                  <a:cubicBezTo>
                    <a:pt x="1413" y="76"/>
                    <a:pt x="1350" y="1"/>
                    <a:pt x="1350"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5"/>
            <p:cNvSpPr/>
            <p:nvPr/>
          </p:nvSpPr>
          <p:spPr>
            <a:xfrm>
              <a:off x="2584661" y="2919973"/>
              <a:ext cx="163103" cy="160810"/>
            </a:xfrm>
            <a:custGeom>
              <a:avLst/>
              <a:gdLst/>
              <a:ahLst/>
              <a:cxnLst/>
              <a:rect l="l" t="t" r="r" b="b"/>
              <a:pathLst>
                <a:path w="1713" h="1689" extrusionOk="0">
                  <a:moveTo>
                    <a:pt x="861" y="0"/>
                  </a:moveTo>
                  <a:cubicBezTo>
                    <a:pt x="853" y="0"/>
                    <a:pt x="845" y="1"/>
                    <a:pt x="838" y="1"/>
                  </a:cubicBezTo>
                  <a:cubicBezTo>
                    <a:pt x="375" y="26"/>
                    <a:pt x="0" y="401"/>
                    <a:pt x="13" y="863"/>
                  </a:cubicBezTo>
                  <a:cubicBezTo>
                    <a:pt x="13" y="1323"/>
                    <a:pt x="376" y="1689"/>
                    <a:pt x="830" y="1689"/>
                  </a:cubicBezTo>
                  <a:cubicBezTo>
                    <a:pt x="845" y="1689"/>
                    <a:pt x="860" y="1688"/>
                    <a:pt x="875" y="1688"/>
                  </a:cubicBezTo>
                  <a:cubicBezTo>
                    <a:pt x="1337" y="1675"/>
                    <a:pt x="1712" y="1300"/>
                    <a:pt x="1700" y="838"/>
                  </a:cubicBezTo>
                  <a:cubicBezTo>
                    <a:pt x="1700" y="371"/>
                    <a:pt x="1325" y="0"/>
                    <a:pt x="8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5"/>
            <p:cNvSpPr/>
            <p:nvPr/>
          </p:nvSpPr>
          <p:spPr>
            <a:xfrm>
              <a:off x="2626269" y="2954439"/>
              <a:ext cx="84551" cy="88164"/>
            </a:xfrm>
            <a:custGeom>
              <a:avLst/>
              <a:gdLst/>
              <a:ahLst/>
              <a:cxnLst/>
              <a:rect l="l" t="t" r="r" b="b"/>
              <a:pathLst>
                <a:path w="888" h="926" extrusionOk="0">
                  <a:moveTo>
                    <a:pt x="459" y="1"/>
                  </a:moveTo>
                  <a:cubicBezTo>
                    <a:pt x="452" y="1"/>
                    <a:pt x="445" y="1"/>
                    <a:pt x="438" y="1"/>
                  </a:cubicBezTo>
                  <a:cubicBezTo>
                    <a:pt x="188" y="1"/>
                    <a:pt x="1" y="226"/>
                    <a:pt x="1" y="476"/>
                  </a:cubicBezTo>
                  <a:cubicBezTo>
                    <a:pt x="1" y="726"/>
                    <a:pt x="201" y="926"/>
                    <a:pt x="451" y="926"/>
                  </a:cubicBezTo>
                  <a:cubicBezTo>
                    <a:pt x="700" y="926"/>
                    <a:pt x="888" y="701"/>
                    <a:pt x="888" y="451"/>
                  </a:cubicBezTo>
                  <a:cubicBezTo>
                    <a:pt x="876" y="196"/>
                    <a:pt x="687" y="1"/>
                    <a:pt x="459" y="1"/>
                  </a:cubicBezTo>
                  <a:close/>
                </a:path>
              </a:pathLst>
            </a:custGeom>
            <a:solidFill>
              <a:srgbClr val="461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5"/>
            <p:cNvSpPr/>
            <p:nvPr/>
          </p:nvSpPr>
          <p:spPr>
            <a:xfrm>
              <a:off x="2572760" y="2993190"/>
              <a:ext cx="61985" cy="36370"/>
            </a:xfrm>
            <a:custGeom>
              <a:avLst/>
              <a:gdLst/>
              <a:ahLst/>
              <a:cxnLst/>
              <a:rect l="l" t="t" r="r" b="b"/>
              <a:pathLst>
                <a:path w="651" h="382" extrusionOk="0">
                  <a:moveTo>
                    <a:pt x="222" y="1"/>
                  </a:moveTo>
                  <a:cubicBezTo>
                    <a:pt x="197" y="1"/>
                    <a:pt x="169" y="13"/>
                    <a:pt x="138" y="44"/>
                  </a:cubicBezTo>
                  <a:cubicBezTo>
                    <a:pt x="0" y="169"/>
                    <a:pt x="313" y="381"/>
                    <a:pt x="313" y="381"/>
                  </a:cubicBezTo>
                  <a:cubicBezTo>
                    <a:pt x="313" y="381"/>
                    <a:pt x="650" y="206"/>
                    <a:pt x="563" y="81"/>
                  </a:cubicBezTo>
                  <a:cubicBezTo>
                    <a:pt x="525" y="32"/>
                    <a:pt x="489" y="15"/>
                    <a:pt x="458" y="15"/>
                  </a:cubicBezTo>
                  <a:cubicBezTo>
                    <a:pt x="386" y="15"/>
                    <a:pt x="338" y="106"/>
                    <a:pt x="338" y="106"/>
                  </a:cubicBezTo>
                  <a:cubicBezTo>
                    <a:pt x="338" y="106"/>
                    <a:pt x="296"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5"/>
            <p:cNvSpPr/>
            <p:nvPr/>
          </p:nvSpPr>
          <p:spPr>
            <a:xfrm>
              <a:off x="2538293" y="2895313"/>
              <a:ext cx="261746" cy="124725"/>
            </a:xfrm>
            <a:custGeom>
              <a:avLst/>
              <a:gdLst/>
              <a:ahLst/>
              <a:cxnLst/>
              <a:rect l="l" t="t" r="r" b="b"/>
              <a:pathLst>
                <a:path w="2749" h="1310" extrusionOk="0">
                  <a:moveTo>
                    <a:pt x="1104" y="0"/>
                  </a:moveTo>
                  <a:cubicBezTo>
                    <a:pt x="1000" y="0"/>
                    <a:pt x="895" y="12"/>
                    <a:pt x="787" y="35"/>
                  </a:cubicBezTo>
                  <a:cubicBezTo>
                    <a:pt x="375" y="110"/>
                    <a:pt x="0" y="510"/>
                    <a:pt x="200" y="1309"/>
                  </a:cubicBezTo>
                  <a:cubicBezTo>
                    <a:pt x="200" y="1309"/>
                    <a:pt x="188" y="497"/>
                    <a:pt x="825" y="310"/>
                  </a:cubicBezTo>
                  <a:cubicBezTo>
                    <a:pt x="932" y="279"/>
                    <a:pt x="1035" y="265"/>
                    <a:pt x="1134" y="265"/>
                  </a:cubicBezTo>
                  <a:cubicBezTo>
                    <a:pt x="1639" y="265"/>
                    <a:pt x="2048" y="633"/>
                    <a:pt x="2362" y="1072"/>
                  </a:cubicBezTo>
                  <a:cubicBezTo>
                    <a:pt x="2362" y="1072"/>
                    <a:pt x="2362" y="1047"/>
                    <a:pt x="2349" y="997"/>
                  </a:cubicBezTo>
                  <a:lnTo>
                    <a:pt x="2349" y="997"/>
                  </a:lnTo>
                  <a:cubicBezTo>
                    <a:pt x="2362" y="1009"/>
                    <a:pt x="2387" y="1009"/>
                    <a:pt x="2412" y="1022"/>
                  </a:cubicBezTo>
                  <a:cubicBezTo>
                    <a:pt x="2437" y="1047"/>
                    <a:pt x="2474" y="1047"/>
                    <a:pt x="2474" y="1047"/>
                  </a:cubicBezTo>
                  <a:lnTo>
                    <a:pt x="2487" y="1047"/>
                  </a:lnTo>
                  <a:cubicBezTo>
                    <a:pt x="2499" y="1047"/>
                    <a:pt x="2512" y="1047"/>
                    <a:pt x="2537" y="1022"/>
                  </a:cubicBezTo>
                  <a:cubicBezTo>
                    <a:pt x="2562" y="1009"/>
                    <a:pt x="2612" y="984"/>
                    <a:pt x="2661" y="947"/>
                  </a:cubicBezTo>
                  <a:cubicBezTo>
                    <a:pt x="2736" y="884"/>
                    <a:pt x="2749" y="785"/>
                    <a:pt x="2724" y="785"/>
                  </a:cubicBezTo>
                  <a:cubicBezTo>
                    <a:pt x="2720" y="781"/>
                    <a:pt x="2716" y="780"/>
                    <a:pt x="2711" y="780"/>
                  </a:cubicBezTo>
                  <a:cubicBezTo>
                    <a:pt x="2682" y="780"/>
                    <a:pt x="2628" y="838"/>
                    <a:pt x="2574" y="860"/>
                  </a:cubicBezTo>
                  <a:cubicBezTo>
                    <a:pt x="2522" y="882"/>
                    <a:pt x="2479" y="892"/>
                    <a:pt x="2442" y="892"/>
                  </a:cubicBezTo>
                  <a:cubicBezTo>
                    <a:pt x="2274" y="892"/>
                    <a:pt x="2237" y="686"/>
                    <a:pt x="2124" y="522"/>
                  </a:cubicBezTo>
                  <a:cubicBezTo>
                    <a:pt x="1866" y="174"/>
                    <a:pt x="1505" y="0"/>
                    <a:pt x="1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5"/>
            <p:cNvSpPr/>
            <p:nvPr/>
          </p:nvSpPr>
          <p:spPr>
            <a:xfrm>
              <a:off x="2684539" y="2791723"/>
              <a:ext cx="50464" cy="34371"/>
            </a:xfrm>
            <a:custGeom>
              <a:avLst/>
              <a:gdLst/>
              <a:ahLst/>
              <a:cxnLst/>
              <a:rect l="l" t="t" r="r" b="b"/>
              <a:pathLst>
                <a:path w="530" h="361" extrusionOk="0">
                  <a:moveTo>
                    <a:pt x="230" y="0"/>
                  </a:moveTo>
                  <a:cubicBezTo>
                    <a:pt x="203" y="0"/>
                    <a:pt x="177" y="4"/>
                    <a:pt x="151" y="11"/>
                  </a:cubicBezTo>
                  <a:cubicBezTo>
                    <a:pt x="88" y="23"/>
                    <a:pt x="1" y="73"/>
                    <a:pt x="1" y="136"/>
                  </a:cubicBezTo>
                  <a:cubicBezTo>
                    <a:pt x="1" y="148"/>
                    <a:pt x="13" y="186"/>
                    <a:pt x="38" y="198"/>
                  </a:cubicBezTo>
                  <a:cubicBezTo>
                    <a:pt x="76" y="223"/>
                    <a:pt x="163" y="223"/>
                    <a:pt x="201" y="261"/>
                  </a:cubicBezTo>
                  <a:cubicBezTo>
                    <a:pt x="263" y="286"/>
                    <a:pt x="313" y="336"/>
                    <a:pt x="388" y="348"/>
                  </a:cubicBezTo>
                  <a:cubicBezTo>
                    <a:pt x="412" y="357"/>
                    <a:pt x="431" y="360"/>
                    <a:pt x="448" y="360"/>
                  </a:cubicBezTo>
                  <a:cubicBezTo>
                    <a:pt x="528" y="360"/>
                    <a:pt x="530" y="269"/>
                    <a:pt x="488" y="186"/>
                  </a:cubicBezTo>
                  <a:cubicBezTo>
                    <a:pt x="448" y="64"/>
                    <a:pt x="342" y="0"/>
                    <a:pt x="2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5"/>
            <p:cNvSpPr/>
            <p:nvPr/>
          </p:nvSpPr>
          <p:spPr>
            <a:xfrm>
              <a:off x="2166393" y="2772205"/>
              <a:ext cx="91216" cy="34942"/>
            </a:xfrm>
            <a:custGeom>
              <a:avLst/>
              <a:gdLst/>
              <a:ahLst/>
              <a:cxnLst/>
              <a:rect l="l" t="t" r="r" b="b"/>
              <a:pathLst>
                <a:path w="958" h="367" extrusionOk="0">
                  <a:moveTo>
                    <a:pt x="552" y="1"/>
                  </a:moveTo>
                  <a:cubicBezTo>
                    <a:pt x="311" y="1"/>
                    <a:pt x="0" y="183"/>
                    <a:pt x="145" y="328"/>
                  </a:cubicBezTo>
                  <a:cubicBezTo>
                    <a:pt x="173" y="356"/>
                    <a:pt x="207" y="366"/>
                    <a:pt x="244" y="366"/>
                  </a:cubicBezTo>
                  <a:cubicBezTo>
                    <a:pt x="323" y="366"/>
                    <a:pt x="414" y="320"/>
                    <a:pt x="483" y="303"/>
                  </a:cubicBezTo>
                  <a:cubicBezTo>
                    <a:pt x="595" y="278"/>
                    <a:pt x="957" y="253"/>
                    <a:pt x="732" y="53"/>
                  </a:cubicBezTo>
                  <a:cubicBezTo>
                    <a:pt x="687" y="17"/>
                    <a:pt x="623" y="1"/>
                    <a:pt x="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5"/>
            <p:cNvSpPr/>
            <p:nvPr/>
          </p:nvSpPr>
          <p:spPr>
            <a:xfrm>
              <a:off x="2104029" y="3074977"/>
              <a:ext cx="54844" cy="35418"/>
            </a:xfrm>
            <a:custGeom>
              <a:avLst/>
              <a:gdLst/>
              <a:ahLst/>
              <a:cxnLst/>
              <a:rect l="l" t="t" r="r" b="b"/>
              <a:pathLst>
                <a:path w="576" h="372" extrusionOk="0">
                  <a:moveTo>
                    <a:pt x="223" y="1"/>
                  </a:moveTo>
                  <a:cubicBezTo>
                    <a:pt x="206" y="1"/>
                    <a:pt x="186" y="7"/>
                    <a:pt x="163" y="22"/>
                  </a:cubicBezTo>
                  <a:cubicBezTo>
                    <a:pt x="1" y="97"/>
                    <a:pt x="200" y="372"/>
                    <a:pt x="200" y="372"/>
                  </a:cubicBezTo>
                  <a:cubicBezTo>
                    <a:pt x="200" y="372"/>
                    <a:pt x="575" y="347"/>
                    <a:pt x="538" y="197"/>
                  </a:cubicBezTo>
                  <a:cubicBezTo>
                    <a:pt x="517" y="129"/>
                    <a:pt x="474" y="109"/>
                    <a:pt x="431" y="109"/>
                  </a:cubicBezTo>
                  <a:cubicBezTo>
                    <a:pt x="372" y="109"/>
                    <a:pt x="313" y="147"/>
                    <a:pt x="313" y="147"/>
                  </a:cubicBezTo>
                  <a:cubicBezTo>
                    <a:pt x="313" y="147"/>
                    <a:pt x="304" y="1"/>
                    <a:pt x="2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5"/>
            <p:cNvSpPr/>
            <p:nvPr/>
          </p:nvSpPr>
          <p:spPr>
            <a:xfrm>
              <a:off x="1825628" y="2928351"/>
              <a:ext cx="39419" cy="17899"/>
            </a:xfrm>
            <a:custGeom>
              <a:avLst/>
              <a:gdLst/>
              <a:ahLst/>
              <a:cxnLst/>
              <a:rect l="l" t="t" r="r" b="b"/>
              <a:pathLst>
                <a:path w="414" h="188" extrusionOk="0">
                  <a:moveTo>
                    <a:pt x="401" y="63"/>
                  </a:moveTo>
                  <a:cubicBezTo>
                    <a:pt x="413" y="100"/>
                    <a:pt x="338" y="150"/>
                    <a:pt x="226" y="163"/>
                  </a:cubicBezTo>
                  <a:cubicBezTo>
                    <a:pt x="126" y="188"/>
                    <a:pt x="38" y="163"/>
                    <a:pt x="13" y="125"/>
                  </a:cubicBezTo>
                  <a:cubicBezTo>
                    <a:pt x="1" y="75"/>
                    <a:pt x="76" y="25"/>
                    <a:pt x="188" y="13"/>
                  </a:cubicBezTo>
                  <a:cubicBezTo>
                    <a:pt x="288" y="0"/>
                    <a:pt x="376" y="13"/>
                    <a:pt x="401" y="63"/>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5"/>
            <p:cNvSpPr/>
            <p:nvPr/>
          </p:nvSpPr>
          <p:spPr>
            <a:xfrm>
              <a:off x="2363388" y="3144862"/>
              <a:ext cx="60747" cy="46939"/>
            </a:xfrm>
            <a:custGeom>
              <a:avLst/>
              <a:gdLst/>
              <a:ahLst/>
              <a:cxnLst/>
              <a:rect l="l" t="t" r="r" b="b"/>
              <a:pathLst>
                <a:path w="638" h="493" extrusionOk="0">
                  <a:moveTo>
                    <a:pt x="600" y="0"/>
                  </a:moveTo>
                  <a:cubicBezTo>
                    <a:pt x="588" y="0"/>
                    <a:pt x="563" y="100"/>
                    <a:pt x="475" y="175"/>
                  </a:cubicBezTo>
                  <a:cubicBezTo>
                    <a:pt x="450" y="200"/>
                    <a:pt x="413" y="238"/>
                    <a:pt x="388" y="250"/>
                  </a:cubicBezTo>
                  <a:cubicBezTo>
                    <a:pt x="350" y="263"/>
                    <a:pt x="338" y="275"/>
                    <a:pt x="338" y="275"/>
                  </a:cubicBezTo>
                  <a:cubicBezTo>
                    <a:pt x="338" y="275"/>
                    <a:pt x="275" y="325"/>
                    <a:pt x="188" y="375"/>
                  </a:cubicBezTo>
                  <a:cubicBezTo>
                    <a:pt x="100" y="425"/>
                    <a:pt x="0" y="438"/>
                    <a:pt x="0" y="450"/>
                  </a:cubicBezTo>
                  <a:cubicBezTo>
                    <a:pt x="0" y="478"/>
                    <a:pt x="57" y="492"/>
                    <a:pt x="132" y="492"/>
                  </a:cubicBezTo>
                  <a:cubicBezTo>
                    <a:pt x="157" y="492"/>
                    <a:pt x="185" y="491"/>
                    <a:pt x="213" y="488"/>
                  </a:cubicBezTo>
                  <a:cubicBezTo>
                    <a:pt x="325" y="463"/>
                    <a:pt x="438" y="400"/>
                    <a:pt x="438" y="400"/>
                  </a:cubicBezTo>
                  <a:cubicBezTo>
                    <a:pt x="438" y="400"/>
                    <a:pt x="525" y="325"/>
                    <a:pt x="575" y="225"/>
                  </a:cubicBezTo>
                  <a:cubicBezTo>
                    <a:pt x="638" y="113"/>
                    <a:pt x="625" y="0"/>
                    <a:pt x="600"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5"/>
            <p:cNvSpPr/>
            <p:nvPr/>
          </p:nvSpPr>
          <p:spPr>
            <a:xfrm>
              <a:off x="2406233" y="3171711"/>
              <a:ext cx="153487" cy="62458"/>
            </a:xfrm>
            <a:custGeom>
              <a:avLst/>
              <a:gdLst/>
              <a:ahLst/>
              <a:cxnLst/>
              <a:rect l="l" t="t" r="r" b="b"/>
              <a:pathLst>
                <a:path w="1612" h="656" extrusionOk="0">
                  <a:moveTo>
                    <a:pt x="1584" y="0"/>
                  </a:moveTo>
                  <a:cubicBezTo>
                    <a:pt x="1573" y="0"/>
                    <a:pt x="1535" y="58"/>
                    <a:pt x="1525" y="143"/>
                  </a:cubicBezTo>
                  <a:cubicBezTo>
                    <a:pt x="1462" y="218"/>
                    <a:pt x="1387" y="306"/>
                    <a:pt x="1275" y="368"/>
                  </a:cubicBezTo>
                  <a:cubicBezTo>
                    <a:pt x="1175" y="430"/>
                    <a:pt x="1062" y="480"/>
                    <a:pt x="962" y="493"/>
                  </a:cubicBezTo>
                  <a:cubicBezTo>
                    <a:pt x="912" y="518"/>
                    <a:pt x="887" y="518"/>
                    <a:pt x="862" y="518"/>
                  </a:cubicBezTo>
                  <a:lnTo>
                    <a:pt x="762" y="518"/>
                  </a:lnTo>
                  <a:cubicBezTo>
                    <a:pt x="746" y="518"/>
                    <a:pt x="723" y="523"/>
                    <a:pt x="696" y="523"/>
                  </a:cubicBezTo>
                  <a:cubicBezTo>
                    <a:pt x="682" y="523"/>
                    <a:pt x="667" y="522"/>
                    <a:pt x="650" y="518"/>
                  </a:cubicBezTo>
                  <a:cubicBezTo>
                    <a:pt x="562" y="518"/>
                    <a:pt x="450" y="468"/>
                    <a:pt x="338" y="405"/>
                  </a:cubicBezTo>
                  <a:cubicBezTo>
                    <a:pt x="225" y="343"/>
                    <a:pt x="150" y="256"/>
                    <a:pt x="88" y="168"/>
                  </a:cubicBezTo>
                  <a:cubicBezTo>
                    <a:pt x="38" y="81"/>
                    <a:pt x="13" y="31"/>
                    <a:pt x="0" y="31"/>
                  </a:cubicBezTo>
                  <a:cubicBezTo>
                    <a:pt x="0" y="31"/>
                    <a:pt x="13" y="93"/>
                    <a:pt x="38" y="193"/>
                  </a:cubicBezTo>
                  <a:cubicBezTo>
                    <a:pt x="88" y="281"/>
                    <a:pt x="163" y="405"/>
                    <a:pt x="275" y="480"/>
                  </a:cubicBezTo>
                  <a:cubicBezTo>
                    <a:pt x="388" y="568"/>
                    <a:pt x="512" y="618"/>
                    <a:pt x="625" y="643"/>
                  </a:cubicBezTo>
                  <a:cubicBezTo>
                    <a:pt x="662" y="655"/>
                    <a:pt x="712" y="655"/>
                    <a:pt x="750" y="655"/>
                  </a:cubicBezTo>
                  <a:lnTo>
                    <a:pt x="837" y="655"/>
                  </a:lnTo>
                  <a:cubicBezTo>
                    <a:pt x="875" y="643"/>
                    <a:pt x="912" y="643"/>
                    <a:pt x="962" y="630"/>
                  </a:cubicBezTo>
                  <a:cubicBezTo>
                    <a:pt x="1075" y="605"/>
                    <a:pt x="1200" y="530"/>
                    <a:pt x="1312" y="455"/>
                  </a:cubicBezTo>
                  <a:cubicBezTo>
                    <a:pt x="1412" y="356"/>
                    <a:pt x="1500" y="256"/>
                    <a:pt x="1537" y="156"/>
                  </a:cubicBezTo>
                  <a:cubicBezTo>
                    <a:pt x="1575" y="68"/>
                    <a:pt x="1612" y="6"/>
                    <a:pt x="1587" y="6"/>
                  </a:cubicBezTo>
                  <a:cubicBezTo>
                    <a:pt x="1587" y="2"/>
                    <a:pt x="1586" y="0"/>
                    <a:pt x="1584"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5"/>
            <p:cNvSpPr/>
            <p:nvPr/>
          </p:nvSpPr>
          <p:spPr>
            <a:xfrm>
              <a:off x="2550194" y="3151812"/>
              <a:ext cx="36943" cy="26659"/>
            </a:xfrm>
            <a:custGeom>
              <a:avLst/>
              <a:gdLst/>
              <a:ahLst/>
              <a:cxnLst/>
              <a:rect l="l" t="t" r="r" b="b"/>
              <a:pathLst>
                <a:path w="388" h="280" extrusionOk="0">
                  <a:moveTo>
                    <a:pt x="21" y="0"/>
                  </a:moveTo>
                  <a:cubicBezTo>
                    <a:pt x="18" y="0"/>
                    <a:pt x="15" y="1"/>
                    <a:pt x="13" y="2"/>
                  </a:cubicBezTo>
                  <a:cubicBezTo>
                    <a:pt x="0" y="15"/>
                    <a:pt x="0" y="90"/>
                    <a:pt x="38" y="152"/>
                  </a:cubicBezTo>
                  <a:cubicBezTo>
                    <a:pt x="50" y="177"/>
                    <a:pt x="75" y="202"/>
                    <a:pt x="100" y="227"/>
                  </a:cubicBezTo>
                  <a:lnTo>
                    <a:pt x="125" y="252"/>
                  </a:lnTo>
                  <a:cubicBezTo>
                    <a:pt x="125" y="252"/>
                    <a:pt x="180" y="280"/>
                    <a:pt x="235" y="280"/>
                  </a:cubicBezTo>
                  <a:cubicBezTo>
                    <a:pt x="244" y="280"/>
                    <a:pt x="254" y="279"/>
                    <a:pt x="262" y="277"/>
                  </a:cubicBezTo>
                  <a:cubicBezTo>
                    <a:pt x="337" y="252"/>
                    <a:pt x="387" y="227"/>
                    <a:pt x="387" y="215"/>
                  </a:cubicBezTo>
                  <a:cubicBezTo>
                    <a:pt x="387" y="190"/>
                    <a:pt x="325" y="190"/>
                    <a:pt x="287" y="165"/>
                  </a:cubicBezTo>
                  <a:cubicBezTo>
                    <a:pt x="237" y="152"/>
                    <a:pt x="200" y="115"/>
                    <a:pt x="200" y="115"/>
                  </a:cubicBezTo>
                  <a:cubicBezTo>
                    <a:pt x="200" y="115"/>
                    <a:pt x="175" y="102"/>
                    <a:pt x="125" y="65"/>
                  </a:cubicBezTo>
                  <a:cubicBezTo>
                    <a:pt x="80" y="42"/>
                    <a:pt x="46" y="0"/>
                    <a:pt x="21"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5"/>
            <p:cNvSpPr/>
            <p:nvPr/>
          </p:nvSpPr>
          <p:spPr>
            <a:xfrm>
              <a:off x="2456125" y="3237217"/>
              <a:ext cx="75125" cy="30277"/>
            </a:xfrm>
            <a:custGeom>
              <a:avLst/>
              <a:gdLst/>
              <a:ahLst/>
              <a:cxnLst/>
              <a:rect l="l" t="t" r="r" b="b"/>
              <a:pathLst>
                <a:path w="789" h="318" extrusionOk="0">
                  <a:moveTo>
                    <a:pt x="765" y="0"/>
                  </a:moveTo>
                  <a:cubicBezTo>
                    <a:pt x="735" y="0"/>
                    <a:pt x="678" y="72"/>
                    <a:pt x="601" y="105"/>
                  </a:cubicBezTo>
                  <a:cubicBezTo>
                    <a:pt x="501" y="155"/>
                    <a:pt x="413" y="167"/>
                    <a:pt x="413" y="167"/>
                  </a:cubicBezTo>
                  <a:cubicBezTo>
                    <a:pt x="413" y="167"/>
                    <a:pt x="313" y="205"/>
                    <a:pt x="226" y="217"/>
                  </a:cubicBezTo>
                  <a:cubicBezTo>
                    <a:pt x="126" y="230"/>
                    <a:pt x="26" y="230"/>
                    <a:pt x="26" y="255"/>
                  </a:cubicBezTo>
                  <a:cubicBezTo>
                    <a:pt x="1" y="267"/>
                    <a:pt x="113" y="292"/>
                    <a:pt x="226" y="317"/>
                  </a:cubicBezTo>
                  <a:cubicBezTo>
                    <a:pt x="338" y="317"/>
                    <a:pt x="438" y="292"/>
                    <a:pt x="438" y="292"/>
                  </a:cubicBezTo>
                  <a:cubicBezTo>
                    <a:pt x="438" y="292"/>
                    <a:pt x="551" y="267"/>
                    <a:pt x="651" y="192"/>
                  </a:cubicBezTo>
                  <a:cubicBezTo>
                    <a:pt x="738" y="105"/>
                    <a:pt x="788" y="17"/>
                    <a:pt x="776" y="5"/>
                  </a:cubicBezTo>
                  <a:cubicBezTo>
                    <a:pt x="773" y="2"/>
                    <a:pt x="769" y="0"/>
                    <a:pt x="765"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5"/>
            <p:cNvSpPr/>
            <p:nvPr/>
          </p:nvSpPr>
          <p:spPr>
            <a:xfrm>
              <a:off x="1808966" y="2416781"/>
              <a:ext cx="1022038" cy="681704"/>
            </a:xfrm>
            <a:custGeom>
              <a:avLst/>
              <a:gdLst/>
              <a:ahLst/>
              <a:cxnLst/>
              <a:rect l="l" t="t" r="r" b="b"/>
              <a:pathLst>
                <a:path w="10734" h="7160" extrusionOk="0">
                  <a:moveTo>
                    <a:pt x="5786" y="0"/>
                  </a:moveTo>
                  <a:cubicBezTo>
                    <a:pt x="1950" y="0"/>
                    <a:pt x="526" y="2912"/>
                    <a:pt x="413" y="3649"/>
                  </a:cubicBezTo>
                  <a:cubicBezTo>
                    <a:pt x="301" y="4386"/>
                    <a:pt x="1250" y="5448"/>
                    <a:pt x="1250" y="5448"/>
                  </a:cubicBezTo>
                  <a:cubicBezTo>
                    <a:pt x="975" y="5316"/>
                    <a:pt x="738" y="5258"/>
                    <a:pt x="541" y="5258"/>
                  </a:cubicBezTo>
                  <a:cubicBezTo>
                    <a:pt x="308" y="5258"/>
                    <a:pt x="129" y="5338"/>
                    <a:pt x="1" y="5473"/>
                  </a:cubicBezTo>
                  <a:cubicBezTo>
                    <a:pt x="26" y="5511"/>
                    <a:pt x="51" y="5561"/>
                    <a:pt x="76" y="5561"/>
                  </a:cubicBezTo>
                  <a:cubicBezTo>
                    <a:pt x="240" y="5703"/>
                    <a:pt x="419" y="5749"/>
                    <a:pt x="581" y="5749"/>
                  </a:cubicBezTo>
                  <a:cubicBezTo>
                    <a:pt x="874" y="5749"/>
                    <a:pt x="1113" y="5598"/>
                    <a:pt x="1113" y="5598"/>
                  </a:cubicBezTo>
                  <a:cubicBezTo>
                    <a:pt x="1113" y="5598"/>
                    <a:pt x="1339" y="7160"/>
                    <a:pt x="1900" y="7160"/>
                  </a:cubicBezTo>
                  <a:cubicBezTo>
                    <a:pt x="1928" y="7160"/>
                    <a:pt x="1957" y="7156"/>
                    <a:pt x="1987" y="7147"/>
                  </a:cubicBezTo>
                  <a:cubicBezTo>
                    <a:pt x="2612" y="6998"/>
                    <a:pt x="1912" y="5848"/>
                    <a:pt x="1912" y="5848"/>
                  </a:cubicBezTo>
                  <a:cubicBezTo>
                    <a:pt x="2950" y="5573"/>
                    <a:pt x="2212" y="4349"/>
                    <a:pt x="2212" y="4349"/>
                  </a:cubicBezTo>
                  <a:lnTo>
                    <a:pt x="2212" y="4349"/>
                  </a:lnTo>
                  <a:cubicBezTo>
                    <a:pt x="2382" y="4398"/>
                    <a:pt x="2544" y="4420"/>
                    <a:pt x="2696" y="4420"/>
                  </a:cubicBezTo>
                  <a:cubicBezTo>
                    <a:pt x="4057" y="4420"/>
                    <a:pt x="4724" y="2662"/>
                    <a:pt x="4724" y="2662"/>
                  </a:cubicBezTo>
                  <a:cubicBezTo>
                    <a:pt x="4724" y="2662"/>
                    <a:pt x="5783" y="3505"/>
                    <a:pt x="6651" y="3505"/>
                  </a:cubicBezTo>
                  <a:cubicBezTo>
                    <a:pt x="6692" y="3505"/>
                    <a:pt x="6733" y="3503"/>
                    <a:pt x="6773" y="3499"/>
                  </a:cubicBezTo>
                  <a:cubicBezTo>
                    <a:pt x="7660" y="3399"/>
                    <a:pt x="7385" y="2937"/>
                    <a:pt x="7385" y="2937"/>
                  </a:cubicBezTo>
                  <a:lnTo>
                    <a:pt x="7385" y="2937"/>
                  </a:lnTo>
                  <a:cubicBezTo>
                    <a:pt x="8159" y="3568"/>
                    <a:pt x="8872" y="3721"/>
                    <a:pt x="9382" y="3721"/>
                  </a:cubicBezTo>
                  <a:cubicBezTo>
                    <a:pt x="9860" y="3721"/>
                    <a:pt x="10159" y="3586"/>
                    <a:pt x="10159" y="3586"/>
                  </a:cubicBezTo>
                  <a:cubicBezTo>
                    <a:pt x="10509" y="4224"/>
                    <a:pt x="10484" y="4936"/>
                    <a:pt x="10384" y="5523"/>
                  </a:cubicBezTo>
                  <a:cubicBezTo>
                    <a:pt x="10734" y="4436"/>
                    <a:pt x="10296" y="3212"/>
                    <a:pt x="9734" y="2275"/>
                  </a:cubicBezTo>
                  <a:cubicBezTo>
                    <a:pt x="8885" y="850"/>
                    <a:pt x="7448" y="0"/>
                    <a:pt x="5786" y="0"/>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5"/>
            <p:cNvSpPr/>
            <p:nvPr/>
          </p:nvSpPr>
          <p:spPr>
            <a:xfrm>
              <a:off x="1748315" y="2272250"/>
              <a:ext cx="1207612" cy="807286"/>
            </a:xfrm>
            <a:custGeom>
              <a:avLst/>
              <a:gdLst/>
              <a:ahLst/>
              <a:cxnLst/>
              <a:rect l="l" t="t" r="r" b="b"/>
              <a:pathLst>
                <a:path w="12683" h="8479" extrusionOk="0">
                  <a:moveTo>
                    <a:pt x="6681" y="0"/>
                  </a:moveTo>
                  <a:cubicBezTo>
                    <a:pt x="5156" y="0"/>
                    <a:pt x="4024" y="1094"/>
                    <a:pt x="4024" y="1094"/>
                  </a:cubicBezTo>
                  <a:cubicBezTo>
                    <a:pt x="4024" y="1094"/>
                    <a:pt x="3888" y="468"/>
                    <a:pt x="3322" y="468"/>
                  </a:cubicBezTo>
                  <a:cubicBezTo>
                    <a:pt x="3224" y="468"/>
                    <a:pt x="3113" y="487"/>
                    <a:pt x="2987" y="531"/>
                  </a:cubicBezTo>
                  <a:cubicBezTo>
                    <a:pt x="2162" y="831"/>
                    <a:pt x="1800" y="2980"/>
                    <a:pt x="1800" y="2980"/>
                  </a:cubicBezTo>
                  <a:cubicBezTo>
                    <a:pt x="1800" y="2980"/>
                    <a:pt x="625" y="3180"/>
                    <a:pt x="313" y="4030"/>
                  </a:cubicBezTo>
                  <a:cubicBezTo>
                    <a:pt x="1" y="4892"/>
                    <a:pt x="563" y="5492"/>
                    <a:pt x="563" y="5492"/>
                  </a:cubicBezTo>
                  <a:cubicBezTo>
                    <a:pt x="563" y="5492"/>
                    <a:pt x="163" y="6466"/>
                    <a:pt x="613" y="6866"/>
                  </a:cubicBezTo>
                  <a:cubicBezTo>
                    <a:pt x="785" y="7016"/>
                    <a:pt x="970" y="7063"/>
                    <a:pt x="1137" y="7063"/>
                  </a:cubicBezTo>
                  <a:cubicBezTo>
                    <a:pt x="1429" y="7063"/>
                    <a:pt x="1662" y="6916"/>
                    <a:pt x="1662" y="6916"/>
                  </a:cubicBezTo>
                  <a:cubicBezTo>
                    <a:pt x="1662" y="6916"/>
                    <a:pt x="1889" y="8478"/>
                    <a:pt x="2449" y="8478"/>
                  </a:cubicBezTo>
                  <a:cubicBezTo>
                    <a:pt x="2478" y="8478"/>
                    <a:pt x="2507" y="8474"/>
                    <a:pt x="2537" y="8466"/>
                  </a:cubicBezTo>
                  <a:cubicBezTo>
                    <a:pt x="3162" y="8303"/>
                    <a:pt x="2462" y="7166"/>
                    <a:pt x="2462" y="7166"/>
                  </a:cubicBezTo>
                  <a:cubicBezTo>
                    <a:pt x="3487" y="6891"/>
                    <a:pt x="2749" y="5667"/>
                    <a:pt x="2749" y="5667"/>
                  </a:cubicBezTo>
                  <a:lnTo>
                    <a:pt x="2749" y="5667"/>
                  </a:lnTo>
                  <a:cubicBezTo>
                    <a:pt x="2919" y="5716"/>
                    <a:pt x="3081" y="5738"/>
                    <a:pt x="3234" y="5738"/>
                  </a:cubicBezTo>
                  <a:cubicBezTo>
                    <a:pt x="4596" y="5738"/>
                    <a:pt x="5273" y="3980"/>
                    <a:pt x="5273" y="3980"/>
                  </a:cubicBezTo>
                  <a:cubicBezTo>
                    <a:pt x="5273" y="3980"/>
                    <a:pt x="6305" y="4773"/>
                    <a:pt x="7169" y="4773"/>
                  </a:cubicBezTo>
                  <a:cubicBezTo>
                    <a:pt x="7212" y="4773"/>
                    <a:pt x="7255" y="4771"/>
                    <a:pt x="7298" y="4767"/>
                  </a:cubicBezTo>
                  <a:cubicBezTo>
                    <a:pt x="8185" y="4667"/>
                    <a:pt x="7910" y="4205"/>
                    <a:pt x="7910" y="4205"/>
                  </a:cubicBezTo>
                  <a:lnTo>
                    <a:pt x="7910" y="4205"/>
                  </a:lnTo>
                  <a:cubicBezTo>
                    <a:pt x="8683" y="4836"/>
                    <a:pt x="9397" y="4989"/>
                    <a:pt x="9906" y="4989"/>
                  </a:cubicBezTo>
                  <a:cubicBezTo>
                    <a:pt x="10385" y="4989"/>
                    <a:pt x="10684" y="4855"/>
                    <a:pt x="10684" y="4855"/>
                  </a:cubicBezTo>
                  <a:lnTo>
                    <a:pt x="10684" y="4855"/>
                  </a:lnTo>
                  <a:cubicBezTo>
                    <a:pt x="11458" y="6279"/>
                    <a:pt x="10396" y="8028"/>
                    <a:pt x="10646" y="8166"/>
                  </a:cubicBezTo>
                  <a:cubicBezTo>
                    <a:pt x="10670" y="8179"/>
                    <a:pt x="10692" y="8185"/>
                    <a:pt x="10711" y="8185"/>
                  </a:cubicBezTo>
                  <a:cubicBezTo>
                    <a:pt x="10898" y="8185"/>
                    <a:pt x="10909" y="7653"/>
                    <a:pt x="10909" y="7653"/>
                  </a:cubicBezTo>
                  <a:lnTo>
                    <a:pt x="11358" y="7329"/>
                  </a:lnTo>
                  <a:cubicBezTo>
                    <a:pt x="11808" y="6991"/>
                    <a:pt x="11371" y="6491"/>
                    <a:pt x="11371" y="6491"/>
                  </a:cubicBezTo>
                  <a:cubicBezTo>
                    <a:pt x="12208" y="6404"/>
                    <a:pt x="11858" y="5542"/>
                    <a:pt x="11858" y="5542"/>
                  </a:cubicBezTo>
                  <a:cubicBezTo>
                    <a:pt x="11858" y="5542"/>
                    <a:pt x="12533" y="5467"/>
                    <a:pt x="12608" y="4180"/>
                  </a:cubicBezTo>
                  <a:cubicBezTo>
                    <a:pt x="12683" y="2918"/>
                    <a:pt x="10721" y="2593"/>
                    <a:pt x="10721" y="2593"/>
                  </a:cubicBezTo>
                  <a:cubicBezTo>
                    <a:pt x="10721" y="2593"/>
                    <a:pt x="10921" y="1906"/>
                    <a:pt x="10159" y="994"/>
                  </a:cubicBezTo>
                  <a:cubicBezTo>
                    <a:pt x="9621" y="359"/>
                    <a:pt x="8759" y="265"/>
                    <a:pt x="8299" y="265"/>
                  </a:cubicBezTo>
                  <a:cubicBezTo>
                    <a:pt x="8107" y="265"/>
                    <a:pt x="7985" y="281"/>
                    <a:pt x="7985" y="281"/>
                  </a:cubicBezTo>
                  <a:cubicBezTo>
                    <a:pt x="7531" y="80"/>
                    <a:pt x="7092" y="0"/>
                    <a:pt x="66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5"/>
            <p:cNvSpPr/>
            <p:nvPr/>
          </p:nvSpPr>
          <p:spPr>
            <a:xfrm>
              <a:off x="2512109" y="2557122"/>
              <a:ext cx="26279" cy="27516"/>
            </a:xfrm>
            <a:custGeom>
              <a:avLst/>
              <a:gdLst/>
              <a:ahLst/>
              <a:cxnLst/>
              <a:rect l="l" t="t" r="r" b="b"/>
              <a:pathLst>
                <a:path w="276" h="289" extrusionOk="0">
                  <a:moveTo>
                    <a:pt x="0" y="288"/>
                  </a:moveTo>
                  <a:lnTo>
                    <a:pt x="0" y="288"/>
                  </a:lnTo>
                  <a:cubicBezTo>
                    <a:pt x="275" y="1"/>
                    <a:pt x="0" y="288"/>
                    <a:pt x="0" y="288"/>
                  </a:cubicBezTo>
                  <a:close/>
                </a:path>
              </a:pathLst>
            </a:custGeom>
            <a:solidFill>
              <a:srgbClr val="EF4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5"/>
            <p:cNvSpPr/>
            <p:nvPr/>
          </p:nvSpPr>
          <p:spPr>
            <a:xfrm>
              <a:off x="1749553" y="2569024"/>
              <a:ext cx="1205231" cy="510516"/>
            </a:xfrm>
            <a:custGeom>
              <a:avLst/>
              <a:gdLst/>
              <a:ahLst/>
              <a:cxnLst/>
              <a:rect l="l" t="t" r="r" b="b"/>
              <a:pathLst>
                <a:path w="12658" h="5362" extrusionOk="0">
                  <a:moveTo>
                    <a:pt x="7422" y="163"/>
                  </a:moveTo>
                  <a:lnTo>
                    <a:pt x="7422" y="163"/>
                  </a:lnTo>
                  <a:cubicBezTo>
                    <a:pt x="7443" y="198"/>
                    <a:pt x="7467" y="233"/>
                    <a:pt x="7493" y="266"/>
                  </a:cubicBezTo>
                  <a:lnTo>
                    <a:pt x="7493" y="266"/>
                  </a:lnTo>
                  <a:cubicBezTo>
                    <a:pt x="7485" y="221"/>
                    <a:pt x="7464" y="184"/>
                    <a:pt x="7422" y="163"/>
                  </a:cubicBezTo>
                  <a:close/>
                  <a:moveTo>
                    <a:pt x="10783" y="1"/>
                  </a:moveTo>
                  <a:cubicBezTo>
                    <a:pt x="10783" y="1"/>
                    <a:pt x="11283" y="1188"/>
                    <a:pt x="9983" y="1350"/>
                  </a:cubicBezTo>
                  <a:cubicBezTo>
                    <a:pt x="9897" y="1361"/>
                    <a:pt x="9812" y="1366"/>
                    <a:pt x="9727" y="1366"/>
                  </a:cubicBezTo>
                  <a:cubicBezTo>
                    <a:pt x="9321" y="1366"/>
                    <a:pt x="8933" y="1247"/>
                    <a:pt x="8571" y="1050"/>
                  </a:cubicBezTo>
                  <a:cubicBezTo>
                    <a:pt x="8208" y="869"/>
                    <a:pt x="7751" y="604"/>
                    <a:pt x="7493" y="266"/>
                  </a:cubicBezTo>
                  <a:lnTo>
                    <a:pt x="7493" y="266"/>
                  </a:lnTo>
                  <a:cubicBezTo>
                    <a:pt x="7513" y="383"/>
                    <a:pt x="7442" y="550"/>
                    <a:pt x="7397" y="613"/>
                  </a:cubicBezTo>
                  <a:cubicBezTo>
                    <a:pt x="7285" y="788"/>
                    <a:pt x="7147" y="838"/>
                    <a:pt x="6947" y="850"/>
                  </a:cubicBezTo>
                  <a:cubicBezTo>
                    <a:pt x="6895" y="857"/>
                    <a:pt x="6843" y="860"/>
                    <a:pt x="6792" y="860"/>
                  </a:cubicBezTo>
                  <a:cubicBezTo>
                    <a:pt x="6423" y="860"/>
                    <a:pt x="6070" y="709"/>
                    <a:pt x="5785" y="501"/>
                  </a:cubicBezTo>
                  <a:cubicBezTo>
                    <a:pt x="5724" y="476"/>
                    <a:pt x="5043" y="63"/>
                    <a:pt x="5023" y="63"/>
                  </a:cubicBezTo>
                  <a:cubicBezTo>
                    <a:pt x="5023" y="63"/>
                    <a:pt x="5023" y="63"/>
                    <a:pt x="5023" y="63"/>
                  </a:cubicBezTo>
                  <a:cubicBezTo>
                    <a:pt x="4948" y="850"/>
                    <a:pt x="4523" y="2037"/>
                    <a:pt x="3611" y="2162"/>
                  </a:cubicBezTo>
                  <a:cubicBezTo>
                    <a:pt x="3526" y="2174"/>
                    <a:pt x="3451" y="2179"/>
                    <a:pt x="3385" y="2179"/>
                  </a:cubicBezTo>
                  <a:cubicBezTo>
                    <a:pt x="2665" y="2179"/>
                    <a:pt x="3011" y="1550"/>
                    <a:pt x="3011" y="1550"/>
                  </a:cubicBezTo>
                  <a:lnTo>
                    <a:pt x="3011" y="1550"/>
                  </a:lnTo>
                  <a:cubicBezTo>
                    <a:pt x="3011" y="1550"/>
                    <a:pt x="2524" y="1600"/>
                    <a:pt x="2524" y="2125"/>
                  </a:cubicBezTo>
                  <a:cubicBezTo>
                    <a:pt x="2524" y="2125"/>
                    <a:pt x="2629" y="3050"/>
                    <a:pt x="2239" y="3050"/>
                  </a:cubicBezTo>
                  <a:cubicBezTo>
                    <a:pt x="2182" y="3050"/>
                    <a:pt x="2116" y="3031"/>
                    <a:pt x="2037" y="2987"/>
                  </a:cubicBezTo>
                  <a:cubicBezTo>
                    <a:pt x="1425" y="2650"/>
                    <a:pt x="1674" y="1663"/>
                    <a:pt x="1674" y="1663"/>
                  </a:cubicBezTo>
                  <a:lnTo>
                    <a:pt x="1674" y="1663"/>
                  </a:lnTo>
                  <a:cubicBezTo>
                    <a:pt x="1674" y="1663"/>
                    <a:pt x="1314" y="2035"/>
                    <a:pt x="967" y="2035"/>
                  </a:cubicBezTo>
                  <a:cubicBezTo>
                    <a:pt x="826" y="2035"/>
                    <a:pt x="687" y="1973"/>
                    <a:pt x="575" y="1800"/>
                  </a:cubicBezTo>
                  <a:cubicBezTo>
                    <a:pt x="225" y="1288"/>
                    <a:pt x="575" y="626"/>
                    <a:pt x="837" y="276"/>
                  </a:cubicBezTo>
                  <a:lnTo>
                    <a:pt x="837" y="276"/>
                  </a:lnTo>
                  <a:cubicBezTo>
                    <a:pt x="612" y="426"/>
                    <a:pt x="412" y="651"/>
                    <a:pt x="312" y="925"/>
                  </a:cubicBezTo>
                  <a:cubicBezTo>
                    <a:pt x="0" y="1788"/>
                    <a:pt x="550" y="2375"/>
                    <a:pt x="550" y="2375"/>
                  </a:cubicBezTo>
                  <a:cubicBezTo>
                    <a:pt x="550" y="2375"/>
                    <a:pt x="150" y="3349"/>
                    <a:pt x="600" y="3749"/>
                  </a:cubicBezTo>
                  <a:cubicBezTo>
                    <a:pt x="772" y="3899"/>
                    <a:pt x="957" y="3946"/>
                    <a:pt x="1124" y="3946"/>
                  </a:cubicBezTo>
                  <a:cubicBezTo>
                    <a:pt x="1416" y="3946"/>
                    <a:pt x="1649" y="3799"/>
                    <a:pt x="1649" y="3799"/>
                  </a:cubicBezTo>
                  <a:cubicBezTo>
                    <a:pt x="1649" y="3799"/>
                    <a:pt x="1876" y="5361"/>
                    <a:pt x="2436" y="5361"/>
                  </a:cubicBezTo>
                  <a:cubicBezTo>
                    <a:pt x="2465" y="5361"/>
                    <a:pt x="2494" y="5357"/>
                    <a:pt x="2524" y="5349"/>
                  </a:cubicBezTo>
                  <a:cubicBezTo>
                    <a:pt x="3149" y="5186"/>
                    <a:pt x="2449" y="4049"/>
                    <a:pt x="2449" y="4049"/>
                  </a:cubicBezTo>
                  <a:cubicBezTo>
                    <a:pt x="3474" y="3774"/>
                    <a:pt x="2736" y="2550"/>
                    <a:pt x="2736" y="2550"/>
                  </a:cubicBezTo>
                  <a:lnTo>
                    <a:pt x="2736" y="2550"/>
                  </a:lnTo>
                  <a:cubicBezTo>
                    <a:pt x="2906" y="2599"/>
                    <a:pt x="3068" y="2621"/>
                    <a:pt x="3221" y="2621"/>
                  </a:cubicBezTo>
                  <a:cubicBezTo>
                    <a:pt x="4583" y="2621"/>
                    <a:pt x="5260" y="863"/>
                    <a:pt x="5260" y="863"/>
                  </a:cubicBezTo>
                  <a:cubicBezTo>
                    <a:pt x="5260" y="863"/>
                    <a:pt x="6321" y="1633"/>
                    <a:pt x="7186" y="1633"/>
                  </a:cubicBezTo>
                  <a:cubicBezTo>
                    <a:pt x="7236" y="1633"/>
                    <a:pt x="7286" y="1631"/>
                    <a:pt x="7334" y="1625"/>
                  </a:cubicBezTo>
                  <a:cubicBezTo>
                    <a:pt x="8222" y="1538"/>
                    <a:pt x="7947" y="1063"/>
                    <a:pt x="7947" y="1063"/>
                  </a:cubicBezTo>
                  <a:lnTo>
                    <a:pt x="7947" y="1063"/>
                  </a:lnTo>
                  <a:cubicBezTo>
                    <a:pt x="8724" y="1704"/>
                    <a:pt x="9441" y="1858"/>
                    <a:pt x="9951" y="1858"/>
                  </a:cubicBezTo>
                  <a:cubicBezTo>
                    <a:pt x="10425" y="1858"/>
                    <a:pt x="10721" y="1725"/>
                    <a:pt x="10721" y="1725"/>
                  </a:cubicBezTo>
                  <a:lnTo>
                    <a:pt x="10721" y="1725"/>
                  </a:lnTo>
                  <a:cubicBezTo>
                    <a:pt x="11483" y="3149"/>
                    <a:pt x="10421" y="4899"/>
                    <a:pt x="10671" y="5036"/>
                  </a:cubicBezTo>
                  <a:cubicBezTo>
                    <a:pt x="10694" y="5049"/>
                    <a:pt x="10716" y="5055"/>
                    <a:pt x="10736" y="5055"/>
                  </a:cubicBezTo>
                  <a:cubicBezTo>
                    <a:pt x="10925" y="5055"/>
                    <a:pt x="10945" y="4524"/>
                    <a:pt x="10945" y="4524"/>
                  </a:cubicBezTo>
                  <a:lnTo>
                    <a:pt x="11395" y="4187"/>
                  </a:lnTo>
                  <a:cubicBezTo>
                    <a:pt x="11845" y="3862"/>
                    <a:pt x="11408" y="3362"/>
                    <a:pt x="11408" y="3362"/>
                  </a:cubicBezTo>
                  <a:cubicBezTo>
                    <a:pt x="12232" y="3274"/>
                    <a:pt x="11895" y="2412"/>
                    <a:pt x="11895" y="2412"/>
                  </a:cubicBezTo>
                  <a:cubicBezTo>
                    <a:pt x="11895" y="2412"/>
                    <a:pt x="12570" y="2337"/>
                    <a:pt x="12645" y="1050"/>
                  </a:cubicBezTo>
                  <a:cubicBezTo>
                    <a:pt x="12657" y="813"/>
                    <a:pt x="12595" y="601"/>
                    <a:pt x="12482" y="426"/>
                  </a:cubicBezTo>
                  <a:cubicBezTo>
                    <a:pt x="12445" y="725"/>
                    <a:pt x="12345" y="963"/>
                    <a:pt x="12132" y="963"/>
                  </a:cubicBezTo>
                  <a:cubicBezTo>
                    <a:pt x="11570" y="938"/>
                    <a:pt x="10783" y="1"/>
                    <a:pt x="107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5"/>
            <p:cNvSpPr/>
            <p:nvPr/>
          </p:nvSpPr>
          <p:spPr>
            <a:xfrm>
              <a:off x="2567999" y="2333090"/>
              <a:ext cx="102451" cy="66361"/>
            </a:xfrm>
            <a:custGeom>
              <a:avLst/>
              <a:gdLst/>
              <a:ahLst/>
              <a:cxnLst/>
              <a:rect l="l" t="t" r="r" b="b"/>
              <a:pathLst>
                <a:path w="1076" h="697" extrusionOk="0">
                  <a:moveTo>
                    <a:pt x="275" y="0"/>
                  </a:moveTo>
                  <a:cubicBezTo>
                    <a:pt x="172" y="0"/>
                    <a:pt x="93" y="31"/>
                    <a:pt x="63" y="92"/>
                  </a:cubicBezTo>
                  <a:cubicBezTo>
                    <a:pt x="0" y="230"/>
                    <a:pt x="163" y="455"/>
                    <a:pt x="425" y="592"/>
                  </a:cubicBezTo>
                  <a:cubicBezTo>
                    <a:pt x="560" y="662"/>
                    <a:pt x="694" y="697"/>
                    <a:pt x="801" y="697"/>
                  </a:cubicBezTo>
                  <a:cubicBezTo>
                    <a:pt x="904" y="697"/>
                    <a:pt x="982" y="666"/>
                    <a:pt x="1013" y="605"/>
                  </a:cubicBezTo>
                  <a:cubicBezTo>
                    <a:pt x="1075" y="467"/>
                    <a:pt x="925" y="255"/>
                    <a:pt x="663" y="105"/>
                  </a:cubicBezTo>
                  <a:cubicBezTo>
                    <a:pt x="522" y="34"/>
                    <a:pt x="385"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5"/>
            <p:cNvSpPr/>
            <p:nvPr/>
          </p:nvSpPr>
          <p:spPr>
            <a:xfrm>
              <a:off x="2682159" y="2402785"/>
              <a:ext cx="53701" cy="59030"/>
            </a:xfrm>
            <a:custGeom>
              <a:avLst/>
              <a:gdLst/>
              <a:ahLst/>
              <a:cxnLst/>
              <a:rect l="l" t="t" r="r" b="b"/>
              <a:pathLst>
                <a:path w="564" h="620" extrusionOk="0">
                  <a:moveTo>
                    <a:pt x="124" y="0"/>
                  </a:moveTo>
                  <a:cubicBezTo>
                    <a:pt x="99" y="0"/>
                    <a:pt x="78" y="7"/>
                    <a:pt x="63" y="23"/>
                  </a:cubicBezTo>
                  <a:cubicBezTo>
                    <a:pt x="1" y="72"/>
                    <a:pt x="38" y="272"/>
                    <a:pt x="163" y="422"/>
                  </a:cubicBezTo>
                  <a:cubicBezTo>
                    <a:pt x="259" y="546"/>
                    <a:pt x="361" y="619"/>
                    <a:pt x="438" y="619"/>
                  </a:cubicBezTo>
                  <a:cubicBezTo>
                    <a:pt x="462" y="619"/>
                    <a:pt x="483" y="612"/>
                    <a:pt x="501" y="597"/>
                  </a:cubicBezTo>
                  <a:cubicBezTo>
                    <a:pt x="563" y="535"/>
                    <a:pt x="538" y="347"/>
                    <a:pt x="413" y="185"/>
                  </a:cubicBezTo>
                  <a:cubicBezTo>
                    <a:pt x="318" y="71"/>
                    <a:pt x="202"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5"/>
            <p:cNvSpPr/>
            <p:nvPr/>
          </p:nvSpPr>
          <p:spPr>
            <a:xfrm>
              <a:off x="2139734" y="2620343"/>
              <a:ext cx="60747" cy="73597"/>
            </a:xfrm>
            <a:custGeom>
              <a:avLst/>
              <a:gdLst/>
              <a:ahLst/>
              <a:cxnLst/>
              <a:rect l="l" t="t" r="r" b="b"/>
              <a:pathLst>
                <a:path w="638" h="773" extrusionOk="0">
                  <a:moveTo>
                    <a:pt x="483" y="1"/>
                  </a:moveTo>
                  <a:cubicBezTo>
                    <a:pt x="371" y="1"/>
                    <a:pt x="221" y="118"/>
                    <a:pt x="125" y="299"/>
                  </a:cubicBezTo>
                  <a:cubicBezTo>
                    <a:pt x="0" y="499"/>
                    <a:pt x="0" y="711"/>
                    <a:pt x="113" y="761"/>
                  </a:cubicBezTo>
                  <a:cubicBezTo>
                    <a:pt x="128" y="769"/>
                    <a:pt x="145" y="772"/>
                    <a:pt x="163" y="772"/>
                  </a:cubicBezTo>
                  <a:cubicBezTo>
                    <a:pt x="267" y="772"/>
                    <a:pt x="417" y="656"/>
                    <a:pt x="513" y="486"/>
                  </a:cubicBezTo>
                  <a:cubicBezTo>
                    <a:pt x="625" y="274"/>
                    <a:pt x="638" y="74"/>
                    <a:pt x="538" y="12"/>
                  </a:cubicBezTo>
                  <a:cubicBezTo>
                    <a:pt x="521" y="4"/>
                    <a:pt x="503" y="1"/>
                    <a:pt x="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5"/>
            <p:cNvSpPr/>
            <p:nvPr/>
          </p:nvSpPr>
          <p:spPr>
            <a:xfrm>
              <a:off x="2086224" y="2708889"/>
              <a:ext cx="57129" cy="38084"/>
            </a:xfrm>
            <a:custGeom>
              <a:avLst/>
              <a:gdLst/>
              <a:ahLst/>
              <a:cxnLst/>
              <a:rect l="l" t="t" r="r" b="b"/>
              <a:pathLst>
                <a:path w="600" h="400" extrusionOk="0">
                  <a:moveTo>
                    <a:pt x="449" y="0"/>
                  </a:moveTo>
                  <a:cubicBezTo>
                    <a:pt x="381" y="0"/>
                    <a:pt x="282" y="36"/>
                    <a:pt x="200" y="94"/>
                  </a:cubicBezTo>
                  <a:cubicBezTo>
                    <a:pt x="75" y="194"/>
                    <a:pt x="0" y="319"/>
                    <a:pt x="63" y="369"/>
                  </a:cubicBezTo>
                  <a:cubicBezTo>
                    <a:pt x="80" y="390"/>
                    <a:pt x="108" y="400"/>
                    <a:pt x="144" y="400"/>
                  </a:cubicBezTo>
                  <a:cubicBezTo>
                    <a:pt x="212" y="400"/>
                    <a:pt x="305" y="364"/>
                    <a:pt x="387" y="306"/>
                  </a:cubicBezTo>
                  <a:cubicBezTo>
                    <a:pt x="512" y="219"/>
                    <a:pt x="600" y="94"/>
                    <a:pt x="525" y="31"/>
                  </a:cubicBezTo>
                  <a:cubicBezTo>
                    <a:pt x="512" y="10"/>
                    <a:pt x="48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5"/>
            <p:cNvSpPr/>
            <p:nvPr/>
          </p:nvSpPr>
          <p:spPr>
            <a:xfrm>
              <a:off x="2213523" y="2570262"/>
              <a:ext cx="292691" cy="167665"/>
            </a:xfrm>
            <a:custGeom>
              <a:avLst/>
              <a:gdLst/>
              <a:ahLst/>
              <a:cxnLst/>
              <a:rect l="l" t="t" r="r" b="b"/>
              <a:pathLst>
                <a:path w="3074" h="1761" extrusionOk="0">
                  <a:moveTo>
                    <a:pt x="25" y="0"/>
                  </a:moveTo>
                  <a:cubicBezTo>
                    <a:pt x="0" y="0"/>
                    <a:pt x="25" y="38"/>
                    <a:pt x="25" y="113"/>
                  </a:cubicBezTo>
                  <a:cubicBezTo>
                    <a:pt x="38" y="188"/>
                    <a:pt x="75" y="300"/>
                    <a:pt x="112" y="413"/>
                  </a:cubicBezTo>
                  <a:cubicBezTo>
                    <a:pt x="212" y="650"/>
                    <a:pt x="450" y="925"/>
                    <a:pt x="712" y="1125"/>
                  </a:cubicBezTo>
                  <a:cubicBezTo>
                    <a:pt x="975" y="1350"/>
                    <a:pt x="1287" y="1500"/>
                    <a:pt x="1524" y="1600"/>
                  </a:cubicBezTo>
                  <a:cubicBezTo>
                    <a:pt x="1649" y="1650"/>
                    <a:pt x="1737" y="1675"/>
                    <a:pt x="1824" y="1687"/>
                  </a:cubicBezTo>
                  <a:cubicBezTo>
                    <a:pt x="1874" y="1725"/>
                    <a:pt x="1924" y="1725"/>
                    <a:pt x="1924" y="1725"/>
                  </a:cubicBezTo>
                  <a:cubicBezTo>
                    <a:pt x="1924" y="1725"/>
                    <a:pt x="1974" y="1725"/>
                    <a:pt x="2049" y="1737"/>
                  </a:cubicBezTo>
                  <a:cubicBezTo>
                    <a:pt x="2110" y="1746"/>
                    <a:pt x="2176" y="1760"/>
                    <a:pt x="2252" y="1760"/>
                  </a:cubicBezTo>
                  <a:cubicBezTo>
                    <a:pt x="2286" y="1760"/>
                    <a:pt x="2323" y="1757"/>
                    <a:pt x="2362" y="1750"/>
                  </a:cubicBezTo>
                  <a:cubicBezTo>
                    <a:pt x="2486" y="1737"/>
                    <a:pt x="2661" y="1712"/>
                    <a:pt x="2799" y="1612"/>
                  </a:cubicBezTo>
                  <a:cubicBezTo>
                    <a:pt x="2861" y="1575"/>
                    <a:pt x="2949" y="1487"/>
                    <a:pt x="2974" y="1412"/>
                  </a:cubicBezTo>
                  <a:cubicBezTo>
                    <a:pt x="3024" y="1325"/>
                    <a:pt x="3049" y="1237"/>
                    <a:pt x="3049" y="1150"/>
                  </a:cubicBezTo>
                  <a:cubicBezTo>
                    <a:pt x="3074" y="962"/>
                    <a:pt x="3011" y="787"/>
                    <a:pt x="2924" y="650"/>
                  </a:cubicBezTo>
                  <a:cubicBezTo>
                    <a:pt x="2849" y="513"/>
                    <a:pt x="2761" y="400"/>
                    <a:pt x="2661" y="300"/>
                  </a:cubicBezTo>
                  <a:cubicBezTo>
                    <a:pt x="2586" y="225"/>
                    <a:pt x="2511" y="150"/>
                    <a:pt x="2449" y="100"/>
                  </a:cubicBezTo>
                  <a:cubicBezTo>
                    <a:pt x="2387" y="50"/>
                    <a:pt x="2349" y="25"/>
                    <a:pt x="2349" y="25"/>
                  </a:cubicBezTo>
                  <a:cubicBezTo>
                    <a:pt x="2349" y="25"/>
                    <a:pt x="2349" y="38"/>
                    <a:pt x="2337" y="50"/>
                  </a:cubicBezTo>
                  <a:cubicBezTo>
                    <a:pt x="2349" y="63"/>
                    <a:pt x="2374" y="88"/>
                    <a:pt x="2399" y="113"/>
                  </a:cubicBezTo>
                  <a:cubicBezTo>
                    <a:pt x="2437" y="175"/>
                    <a:pt x="2524" y="250"/>
                    <a:pt x="2599" y="350"/>
                  </a:cubicBezTo>
                  <a:cubicBezTo>
                    <a:pt x="2686" y="438"/>
                    <a:pt x="2774" y="550"/>
                    <a:pt x="2849" y="688"/>
                  </a:cubicBezTo>
                  <a:cubicBezTo>
                    <a:pt x="2911" y="812"/>
                    <a:pt x="2961" y="975"/>
                    <a:pt x="2936" y="1125"/>
                  </a:cubicBezTo>
                  <a:cubicBezTo>
                    <a:pt x="2936" y="1212"/>
                    <a:pt x="2911" y="1287"/>
                    <a:pt x="2874" y="1350"/>
                  </a:cubicBezTo>
                  <a:cubicBezTo>
                    <a:pt x="2849" y="1412"/>
                    <a:pt x="2799" y="1475"/>
                    <a:pt x="2736" y="1500"/>
                  </a:cubicBezTo>
                  <a:cubicBezTo>
                    <a:pt x="2624" y="1575"/>
                    <a:pt x="2486" y="1600"/>
                    <a:pt x="2362" y="1600"/>
                  </a:cubicBezTo>
                  <a:cubicBezTo>
                    <a:pt x="2237" y="1600"/>
                    <a:pt x="2124" y="1600"/>
                    <a:pt x="2062" y="1587"/>
                  </a:cubicBezTo>
                  <a:cubicBezTo>
                    <a:pt x="1999" y="1587"/>
                    <a:pt x="1962" y="1562"/>
                    <a:pt x="1962" y="1562"/>
                  </a:cubicBezTo>
                  <a:cubicBezTo>
                    <a:pt x="1962" y="1562"/>
                    <a:pt x="1912" y="1562"/>
                    <a:pt x="1849" y="1550"/>
                  </a:cubicBezTo>
                  <a:cubicBezTo>
                    <a:pt x="1787" y="1537"/>
                    <a:pt x="1674" y="1525"/>
                    <a:pt x="1562" y="1475"/>
                  </a:cubicBezTo>
                  <a:cubicBezTo>
                    <a:pt x="1337" y="1400"/>
                    <a:pt x="1037" y="1250"/>
                    <a:pt x="775" y="1050"/>
                  </a:cubicBezTo>
                  <a:cubicBezTo>
                    <a:pt x="500" y="862"/>
                    <a:pt x="275" y="613"/>
                    <a:pt x="162" y="400"/>
                  </a:cubicBezTo>
                  <a:cubicBezTo>
                    <a:pt x="50" y="175"/>
                    <a:pt x="38" y="0"/>
                    <a:pt x="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5"/>
            <p:cNvSpPr/>
            <p:nvPr/>
          </p:nvSpPr>
          <p:spPr>
            <a:xfrm>
              <a:off x="2508491" y="2551981"/>
              <a:ext cx="302308" cy="209557"/>
            </a:xfrm>
            <a:custGeom>
              <a:avLst/>
              <a:gdLst/>
              <a:ahLst/>
              <a:cxnLst/>
              <a:rect l="l" t="t" r="r" b="b"/>
              <a:pathLst>
                <a:path w="3175" h="2201" extrusionOk="0">
                  <a:moveTo>
                    <a:pt x="2387" y="580"/>
                  </a:moveTo>
                  <a:cubicBezTo>
                    <a:pt x="2387" y="580"/>
                    <a:pt x="2350" y="587"/>
                    <a:pt x="2316" y="631"/>
                  </a:cubicBezTo>
                  <a:lnTo>
                    <a:pt x="2316" y="631"/>
                  </a:lnTo>
                  <a:cubicBezTo>
                    <a:pt x="2360" y="600"/>
                    <a:pt x="2387" y="580"/>
                    <a:pt x="2387" y="580"/>
                  </a:cubicBezTo>
                  <a:close/>
                  <a:moveTo>
                    <a:pt x="2316" y="631"/>
                  </a:moveTo>
                  <a:cubicBezTo>
                    <a:pt x="2300" y="642"/>
                    <a:pt x="2282" y="654"/>
                    <a:pt x="2262" y="667"/>
                  </a:cubicBezTo>
                  <a:cubicBezTo>
                    <a:pt x="2226" y="691"/>
                    <a:pt x="2169" y="719"/>
                    <a:pt x="2101" y="734"/>
                  </a:cubicBezTo>
                  <a:lnTo>
                    <a:pt x="2101" y="734"/>
                  </a:lnTo>
                  <a:cubicBezTo>
                    <a:pt x="2175" y="725"/>
                    <a:pt x="2239" y="700"/>
                    <a:pt x="2287" y="680"/>
                  </a:cubicBezTo>
                  <a:cubicBezTo>
                    <a:pt x="2296" y="660"/>
                    <a:pt x="2306" y="644"/>
                    <a:pt x="2316" y="631"/>
                  </a:cubicBezTo>
                  <a:close/>
                  <a:moveTo>
                    <a:pt x="2033" y="1"/>
                  </a:moveTo>
                  <a:cubicBezTo>
                    <a:pt x="1961" y="1"/>
                    <a:pt x="1891" y="13"/>
                    <a:pt x="1825" y="42"/>
                  </a:cubicBezTo>
                  <a:cubicBezTo>
                    <a:pt x="1713" y="80"/>
                    <a:pt x="1613" y="142"/>
                    <a:pt x="1563" y="267"/>
                  </a:cubicBezTo>
                  <a:cubicBezTo>
                    <a:pt x="1513" y="367"/>
                    <a:pt x="1563" y="492"/>
                    <a:pt x="1625" y="580"/>
                  </a:cubicBezTo>
                  <a:cubicBezTo>
                    <a:pt x="1688" y="667"/>
                    <a:pt x="1775" y="705"/>
                    <a:pt x="1862" y="730"/>
                  </a:cubicBezTo>
                  <a:cubicBezTo>
                    <a:pt x="1905" y="743"/>
                    <a:pt x="1947" y="748"/>
                    <a:pt x="1987" y="748"/>
                  </a:cubicBezTo>
                  <a:cubicBezTo>
                    <a:pt x="2027" y="748"/>
                    <a:pt x="2066" y="743"/>
                    <a:pt x="2101" y="734"/>
                  </a:cubicBezTo>
                  <a:lnTo>
                    <a:pt x="2101" y="734"/>
                  </a:lnTo>
                  <a:cubicBezTo>
                    <a:pt x="2083" y="737"/>
                    <a:pt x="2063" y="738"/>
                    <a:pt x="2043" y="738"/>
                  </a:cubicBezTo>
                  <a:cubicBezTo>
                    <a:pt x="2002" y="738"/>
                    <a:pt x="1958" y="732"/>
                    <a:pt x="1912" y="717"/>
                  </a:cubicBezTo>
                  <a:cubicBezTo>
                    <a:pt x="1825" y="680"/>
                    <a:pt x="1750" y="655"/>
                    <a:pt x="1700" y="580"/>
                  </a:cubicBezTo>
                  <a:cubicBezTo>
                    <a:pt x="1663" y="492"/>
                    <a:pt x="1625" y="405"/>
                    <a:pt x="1663" y="330"/>
                  </a:cubicBezTo>
                  <a:cubicBezTo>
                    <a:pt x="1688" y="230"/>
                    <a:pt x="1775" y="180"/>
                    <a:pt x="1875" y="155"/>
                  </a:cubicBezTo>
                  <a:cubicBezTo>
                    <a:pt x="1923" y="134"/>
                    <a:pt x="1979" y="125"/>
                    <a:pt x="2036" y="125"/>
                  </a:cubicBezTo>
                  <a:cubicBezTo>
                    <a:pt x="2082" y="125"/>
                    <a:pt x="2130" y="131"/>
                    <a:pt x="2175" y="142"/>
                  </a:cubicBezTo>
                  <a:cubicBezTo>
                    <a:pt x="2375" y="180"/>
                    <a:pt x="2550" y="330"/>
                    <a:pt x="2675" y="480"/>
                  </a:cubicBezTo>
                  <a:cubicBezTo>
                    <a:pt x="2812" y="642"/>
                    <a:pt x="2887" y="805"/>
                    <a:pt x="2949" y="954"/>
                  </a:cubicBezTo>
                  <a:cubicBezTo>
                    <a:pt x="3012" y="1092"/>
                    <a:pt x="3024" y="1229"/>
                    <a:pt x="3024" y="1304"/>
                  </a:cubicBezTo>
                  <a:cubicBezTo>
                    <a:pt x="3024" y="1342"/>
                    <a:pt x="3012" y="1392"/>
                    <a:pt x="3012" y="1404"/>
                  </a:cubicBezTo>
                  <a:lnTo>
                    <a:pt x="3012" y="1429"/>
                  </a:lnTo>
                  <a:cubicBezTo>
                    <a:pt x="3012" y="1429"/>
                    <a:pt x="2999" y="1454"/>
                    <a:pt x="2999" y="1467"/>
                  </a:cubicBezTo>
                  <a:lnTo>
                    <a:pt x="2949" y="1554"/>
                  </a:lnTo>
                  <a:cubicBezTo>
                    <a:pt x="2900" y="1642"/>
                    <a:pt x="2812" y="1729"/>
                    <a:pt x="2687" y="1829"/>
                  </a:cubicBezTo>
                  <a:cubicBezTo>
                    <a:pt x="2562" y="1904"/>
                    <a:pt x="2375" y="1992"/>
                    <a:pt x="2187" y="2042"/>
                  </a:cubicBezTo>
                  <a:cubicBezTo>
                    <a:pt x="2059" y="2084"/>
                    <a:pt x="1914" y="2104"/>
                    <a:pt x="1767" y="2104"/>
                  </a:cubicBezTo>
                  <a:cubicBezTo>
                    <a:pt x="1698" y="2104"/>
                    <a:pt x="1630" y="2099"/>
                    <a:pt x="1563" y="2092"/>
                  </a:cubicBezTo>
                  <a:cubicBezTo>
                    <a:pt x="1138" y="2042"/>
                    <a:pt x="738" y="1829"/>
                    <a:pt x="451" y="1654"/>
                  </a:cubicBezTo>
                  <a:cubicBezTo>
                    <a:pt x="195" y="1491"/>
                    <a:pt x="36" y="1339"/>
                    <a:pt x="5" y="1339"/>
                  </a:cubicBezTo>
                  <a:cubicBezTo>
                    <a:pt x="3" y="1339"/>
                    <a:pt x="2" y="1340"/>
                    <a:pt x="1" y="1342"/>
                  </a:cubicBezTo>
                  <a:cubicBezTo>
                    <a:pt x="1" y="1342"/>
                    <a:pt x="26" y="1392"/>
                    <a:pt x="113" y="1454"/>
                  </a:cubicBezTo>
                  <a:cubicBezTo>
                    <a:pt x="176" y="1517"/>
                    <a:pt x="276" y="1604"/>
                    <a:pt x="426" y="1704"/>
                  </a:cubicBezTo>
                  <a:cubicBezTo>
                    <a:pt x="688" y="1892"/>
                    <a:pt x="1088" y="2116"/>
                    <a:pt x="1550" y="2179"/>
                  </a:cubicBezTo>
                  <a:cubicBezTo>
                    <a:pt x="1639" y="2194"/>
                    <a:pt x="1729" y="2201"/>
                    <a:pt x="1819" y="2201"/>
                  </a:cubicBezTo>
                  <a:cubicBezTo>
                    <a:pt x="1956" y="2201"/>
                    <a:pt x="2091" y="2184"/>
                    <a:pt x="2212" y="2154"/>
                  </a:cubicBezTo>
                  <a:cubicBezTo>
                    <a:pt x="2437" y="2092"/>
                    <a:pt x="2612" y="2017"/>
                    <a:pt x="2762" y="1917"/>
                  </a:cubicBezTo>
                  <a:cubicBezTo>
                    <a:pt x="2925" y="1829"/>
                    <a:pt x="3024" y="1717"/>
                    <a:pt x="3074" y="1617"/>
                  </a:cubicBezTo>
                  <a:cubicBezTo>
                    <a:pt x="3087" y="1579"/>
                    <a:pt x="3112" y="1542"/>
                    <a:pt x="3124" y="1517"/>
                  </a:cubicBezTo>
                  <a:cubicBezTo>
                    <a:pt x="3137" y="1479"/>
                    <a:pt x="3137" y="1467"/>
                    <a:pt x="3137" y="1467"/>
                  </a:cubicBezTo>
                  <a:cubicBezTo>
                    <a:pt x="3137" y="1467"/>
                    <a:pt x="3162" y="1454"/>
                    <a:pt x="3162" y="1417"/>
                  </a:cubicBezTo>
                  <a:cubicBezTo>
                    <a:pt x="3174" y="1392"/>
                    <a:pt x="3174" y="1342"/>
                    <a:pt x="3174" y="1292"/>
                  </a:cubicBezTo>
                  <a:cubicBezTo>
                    <a:pt x="3174" y="1179"/>
                    <a:pt x="3137" y="1029"/>
                    <a:pt x="3074" y="867"/>
                  </a:cubicBezTo>
                  <a:cubicBezTo>
                    <a:pt x="3012" y="717"/>
                    <a:pt x="2900" y="530"/>
                    <a:pt x="2762" y="367"/>
                  </a:cubicBezTo>
                  <a:cubicBezTo>
                    <a:pt x="2625" y="217"/>
                    <a:pt x="2425" y="55"/>
                    <a:pt x="2187" y="17"/>
                  </a:cubicBezTo>
                  <a:cubicBezTo>
                    <a:pt x="2136" y="7"/>
                    <a:pt x="2084" y="1"/>
                    <a:pt x="20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5"/>
            <p:cNvSpPr/>
            <p:nvPr/>
          </p:nvSpPr>
          <p:spPr>
            <a:xfrm>
              <a:off x="2796414" y="2634529"/>
              <a:ext cx="153582" cy="164713"/>
            </a:xfrm>
            <a:custGeom>
              <a:avLst/>
              <a:gdLst/>
              <a:ahLst/>
              <a:cxnLst/>
              <a:rect l="l" t="t" r="r" b="b"/>
              <a:pathLst>
                <a:path w="1613" h="1730" extrusionOk="0">
                  <a:moveTo>
                    <a:pt x="1575" y="0"/>
                  </a:moveTo>
                  <a:cubicBezTo>
                    <a:pt x="1550" y="0"/>
                    <a:pt x="1575" y="137"/>
                    <a:pt x="1537" y="375"/>
                  </a:cubicBezTo>
                  <a:cubicBezTo>
                    <a:pt x="1512" y="612"/>
                    <a:pt x="1450" y="912"/>
                    <a:pt x="1300" y="1175"/>
                  </a:cubicBezTo>
                  <a:cubicBezTo>
                    <a:pt x="1237" y="1312"/>
                    <a:pt x="1150" y="1424"/>
                    <a:pt x="1038" y="1499"/>
                  </a:cubicBezTo>
                  <a:cubicBezTo>
                    <a:pt x="975" y="1549"/>
                    <a:pt x="913" y="1562"/>
                    <a:pt x="863" y="1587"/>
                  </a:cubicBezTo>
                  <a:cubicBezTo>
                    <a:pt x="850" y="1599"/>
                    <a:pt x="825" y="1599"/>
                    <a:pt x="788" y="1599"/>
                  </a:cubicBezTo>
                  <a:cubicBezTo>
                    <a:pt x="779" y="1604"/>
                    <a:pt x="771" y="1605"/>
                    <a:pt x="763" y="1605"/>
                  </a:cubicBezTo>
                  <a:cubicBezTo>
                    <a:pt x="746" y="1605"/>
                    <a:pt x="729" y="1599"/>
                    <a:pt x="713" y="1599"/>
                  </a:cubicBezTo>
                  <a:cubicBezTo>
                    <a:pt x="650" y="1599"/>
                    <a:pt x="600" y="1587"/>
                    <a:pt x="575" y="1562"/>
                  </a:cubicBezTo>
                  <a:lnTo>
                    <a:pt x="475" y="1524"/>
                  </a:lnTo>
                  <a:cubicBezTo>
                    <a:pt x="425" y="1499"/>
                    <a:pt x="400" y="1474"/>
                    <a:pt x="400" y="1474"/>
                  </a:cubicBezTo>
                  <a:lnTo>
                    <a:pt x="338" y="1412"/>
                  </a:lnTo>
                  <a:cubicBezTo>
                    <a:pt x="288" y="1362"/>
                    <a:pt x="225" y="1287"/>
                    <a:pt x="200" y="1187"/>
                  </a:cubicBezTo>
                  <a:cubicBezTo>
                    <a:pt x="163" y="1100"/>
                    <a:pt x="150" y="975"/>
                    <a:pt x="175" y="850"/>
                  </a:cubicBezTo>
                  <a:cubicBezTo>
                    <a:pt x="213" y="737"/>
                    <a:pt x="338" y="625"/>
                    <a:pt x="463" y="600"/>
                  </a:cubicBezTo>
                  <a:cubicBezTo>
                    <a:pt x="496" y="590"/>
                    <a:pt x="532" y="585"/>
                    <a:pt x="567" y="585"/>
                  </a:cubicBezTo>
                  <a:cubicBezTo>
                    <a:pt x="665" y="585"/>
                    <a:pt x="768" y="620"/>
                    <a:pt x="850" y="675"/>
                  </a:cubicBezTo>
                  <a:cubicBezTo>
                    <a:pt x="913" y="712"/>
                    <a:pt x="950" y="750"/>
                    <a:pt x="963" y="812"/>
                  </a:cubicBezTo>
                  <a:lnTo>
                    <a:pt x="963" y="900"/>
                  </a:lnTo>
                  <a:cubicBezTo>
                    <a:pt x="963" y="925"/>
                    <a:pt x="963" y="937"/>
                    <a:pt x="950" y="975"/>
                  </a:cubicBezTo>
                  <a:cubicBezTo>
                    <a:pt x="888" y="1062"/>
                    <a:pt x="788" y="1100"/>
                    <a:pt x="725" y="1125"/>
                  </a:cubicBezTo>
                  <a:cubicBezTo>
                    <a:pt x="663" y="1162"/>
                    <a:pt x="638" y="1187"/>
                    <a:pt x="638" y="1187"/>
                  </a:cubicBezTo>
                  <a:lnTo>
                    <a:pt x="750" y="1125"/>
                  </a:lnTo>
                  <a:cubicBezTo>
                    <a:pt x="813" y="1112"/>
                    <a:pt x="925" y="1100"/>
                    <a:pt x="1000" y="987"/>
                  </a:cubicBezTo>
                  <a:cubicBezTo>
                    <a:pt x="1025" y="950"/>
                    <a:pt x="1038" y="925"/>
                    <a:pt x="1038" y="900"/>
                  </a:cubicBezTo>
                  <a:lnTo>
                    <a:pt x="1038" y="787"/>
                  </a:lnTo>
                  <a:cubicBezTo>
                    <a:pt x="1025" y="725"/>
                    <a:pt x="975" y="650"/>
                    <a:pt x="913" y="600"/>
                  </a:cubicBezTo>
                  <a:cubicBezTo>
                    <a:pt x="813" y="520"/>
                    <a:pt x="681" y="480"/>
                    <a:pt x="542" y="480"/>
                  </a:cubicBezTo>
                  <a:cubicBezTo>
                    <a:pt x="508" y="480"/>
                    <a:pt x="473" y="482"/>
                    <a:pt x="438" y="487"/>
                  </a:cubicBezTo>
                  <a:cubicBezTo>
                    <a:pt x="275" y="537"/>
                    <a:pt x="125" y="650"/>
                    <a:pt x="63" y="800"/>
                  </a:cubicBezTo>
                  <a:cubicBezTo>
                    <a:pt x="0" y="962"/>
                    <a:pt x="25" y="1112"/>
                    <a:pt x="63" y="1237"/>
                  </a:cubicBezTo>
                  <a:cubicBezTo>
                    <a:pt x="113" y="1362"/>
                    <a:pt x="175" y="1437"/>
                    <a:pt x="225" y="1499"/>
                  </a:cubicBezTo>
                  <a:lnTo>
                    <a:pt x="300" y="1587"/>
                  </a:lnTo>
                  <a:cubicBezTo>
                    <a:pt x="300" y="1587"/>
                    <a:pt x="338" y="1612"/>
                    <a:pt x="400" y="1649"/>
                  </a:cubicBezTo>
                  <a:cubicBezTo>
                    <a:pt x="425" y="1662"/>
                    <a:pt x="475" y="1674"/>
                    <a:pt x="525" y="1687"/>
                  </a:cubicBezTo>
                  <a:cubicBezTo>
                    <a:pt x="575" y="1699"/>
                    <a:pt x="638" y="1724"/>
                    <a:pt x="700" y="1724"/>
                  </a:cubicBezTo>
                  <a:cubicBezTo>
                    <a:pt x="717" y="1728"/>
                    <a:pt x="734" y="1729"/>
                    <a:pt x="751" y="1729"/>
                  </a:cubicBezTo>
                  <a:cubicBezTo>
                    <a:pt x="797" y="1729"/>
                    <a:pt x="845" y="1718"/>
                    <a:pt x="900" y="1699"/>
                  </a:cubicBezTo>
                  <a:cubicBezTo>
                    <a:pt x="963" y="1674"/>
                    <a:pt x="1038" y="1649"/>
                    <a:pt x="1100" y="1599"/>
                  </a:cubicBezTo>
                  <a:cubicBezTo>
                    <a:pt x="1225" y="1499"/>
                    <a:pt x="1337" y="1362"/>
                    <a:pt x="1400" y="1225"/>
                  </a:cubicBezTo>
                  <a:cubicBezTo>
                    <a:pt x="1537" y="937"/>
                    <a:pt x="1587" y="625"/>
                    <a:pt x="1600" y="400"/>
                  </a:cubicBezTo>
                  <a:cubicBezTo>
                    <a:pt x="1612" y="162"/>
                    <a:pt x="1587" y="0"/>
                    <a:pt x="15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5"/>
            <p:cNvSpPr/>
            <p:nvPr/>
          </p:nvSpPr>
          <p:spPr>
            <a:xfrm>
              <a:off x="2799937" y="2810575"/>
              <a:ext cx="90549" cy="95686"/>
            </a:xfrm>
            <a:custGeom>
              <a:avLst/>
              <a:gdLst/>
              <a:ahLst/>
              <a:cxnLst/>
              <a:rect l="l" t="t" r="r" b="b"/>
              <a:pathLst>
                <a:path w="951" h="1005" extrusionOk="0">
                  <a:moveTo>
                    <a:pt x="838" y="0"/>
                  </a:moveTo>
                  <a:cubicBezTo>
                    <a:pt x="826" y="0"/>
                    <a:pt x="838" y="75"/>
                    <a:pt x="863" y="163"/>
                  </a:cubicBezTo>
                  <a:cubicBezTo>
                    <a:pt x="876" y="263"/>
                    <a:pt x="863" y="400"/>
                    <a:pt x="801" y="513"/>
                  </a:cubicBezTo>
                  <a:cubicBezTo>
                    <a:pt x="738" y="625"/>
                    <a:pt x="626" y="700"/>
                    <a:pt x="551" y="750"/>
                  </a:cubicBezTo>
                  <a:cubicBezTo>
                    <a:pt x="501" y="762"/>
                    <a:pt x="463" y="775"/>
                    <a:pt x="438" y="787"/>
                  </a:cubicBezTo>
                  <a:cubicBezTo>
                    <a:pt x="413" y="812"/>
                    <a:pt x="388" y="812"/>
                    <a:pt x="388" y="812"/>
                  </a:cubicBezTo>
                  <a:cubicBezTo>
                    <a:pt x="388" y="812"/>
                    <a:pt x="326" y="837"/>
                    <a:pt x="251" y="862"/>
                  </a:cubicBezTo>
                  <a:cubicBezTo>
                    <a:pt x="244" y="866"/>
                    <a:pt x="236" y="867"/>
                    <a:pt x="226" y="867"/>
                  </a:cubicBezTo>
                  <a:cubicBezTo>
                    <a:pt x="200" y="867"/>
                    <a:pt x="166" y="856"/>
                    <a:pt x="138" y="837"/>
                  </a:cubicBezTo>
                  <a:cubicBezTo>
                    <a:pt x="113" y="812"/>
                    <a:pt x="101" y="762"/>
                    <a:pt x="113" y="700"/>
                  </a:cubicBezTo>
                  <a:cubicBezTo>
                    <a:pt x="126" y="575"/>
                    <a:pt x="201" y="463"/>
                    <a:pt x="288" y="400"/>
                  </a:cubicBezTo>
                  <a:cubicBezTo>
                    <a:pt x="363" y="338"/>
                    <a:pt x="426" y="313"/>
                    <a:pt x="426" y="300"/>
                  </a:cubicBezTo>
                  <a:lnTo>
                    <a:pt x="426" y="300"/>
                  </a:lnTo>
                  <a:cubicBezTo>
                    <a:pt x="426" y="300"/>
                    <a:pt x="351" y="300"/>
                    <a:pt x="263" y="375"/>
                  </a:cubicBezTo>
                  <a:cubicBezTo>
                    <a:pt x="176" y="425"/>
                    <a:pt x="63" y="525"/>
                    <a:pt x="13" y="687"/>
                  </a:cubicBezTo>
                  <a:cubicBezTo>
                    <a:pt x="1" y="762"/>
                    <a:pt x="1" y="875"/>
                    <a:pt x="63" y="937"/>
                  </a:cubicBezTo>
                  <a:cubicBezTo>
                    <a:pt x="122" y="986"/>
                    <a:pt x="187" y="1004"/>
                    <a:pt x="237" y="1004"/>
                  </a:cubicBezTo>
                  <a:cubicBezTo>
                    <a:pt x="251" y="1004"/>
                    <a:pt x="265" y="1003"/>
                    <a:pt x="276" y="1000"/>
                  </a:cubicBezTo>
                  <a:cubicBezTo>
                    <a:pt x="413" y="975"/>
                    <a:pt x="463" y="950"/>
                    <a:pt x="463" y="950"/>
                  </a:cubicBezTo>
                  <a:cubicBezTo>
                    <a:pt x="463" y="950"/>
                    <a:pt x="526" y="912"/>
                    <a:pt x="626" y="850"/>
                  </a:cubicBezTo>
                  <a:cubicBezTo>
                    <a:pt x="713" y="787"/>
                    <a:pt x="826" y="687"/>
                    <a:pt x="888" y="538"/>
                  </a:cubicBezTo>
                  <a:cubicBezTo>
                    <a:pt x="951" y="400"/>
                    <a:pt x="951" y="263"/>
                    <a:pt x="926" y="150"/>
                  </a:cubicBezTo>
                  <a:cubicBezTo>
                    <a:pt x="888" y="63"/>
                    <a:pt x="838" y="0"/>
                    <a:pt x="8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5"/>
            <p:cNvSpPr/>
            <p:nvPr/>
          </p:nvSpPr>
          <p:spPr>
            <a:xfrm>
              <a:off x="1985109" y="2645098"/>
              <a:ext cx="267745" cy="177662"/>
            </a:xfrm>
            <a:custGeom>
              <a:avLst/>
              <a:gdLst/>
              <a:ahLst/>
              <a:cxnLst/>
              <a:rect l="l" t="t" r="r" b="b"/>
              <a:pathLst>
                <a:path w="2812" h="1866" extrusionOk="0">
                  <a:moveTo>
                    <a:pt x="2798" y="1"/>
                  </a:moveTo>
                  <a:cubicBezTo>
                    <a:pt x="2790" y="1"/>
                    <a:pt x="2693" y="123"/>
                    <a:pt x="2574" y="301"/>
                  </a:cubicBezTo>
                  <a:cubicBezTo>
                    <a:pt x="2449" y="489"/>
                    <a:pt x="2274" y="739"/>
                    <a:pt x="2087" y="951"/>
                  </a:cubicBezTo>
                  <a:cubicBezTo>
                    <a:pt x="1899" y="1163"/>
                    <a:pt x="1674" y="1351"/>
                    <a:pt x="1487" y="1451"/>
                  </a:cubicBezTo>
                  <a:cubicBezTo>
                    <a:pt x="1437" y="1488"/>
                    <a:pt x="1412" y="1501"/>
                    <a:pt x="1362" y="1513"/>
                  </a:cubicBezTo>
                  <a:cubicBezTo>
                    <a:pt x="1312" y="1538"/>
                    <a:pt x="1274" y="1551"/>
                    <a:pt x="1250" y="1563"/>
                  </a:cubicBezTo>
                  <a:lnTo>
                    <a:pt x="1150" y="1613"/>
                  </a:lnTo>
                  <a:cubicBezTo>
                    <a:pt x="1150" y="1613"/>
                    <a:pt x="1150" y="1626"/>
                    <a:pt x="1137" y="1626"/>
                  </a:cubicBezTo>
                  <a:cubicBezTo>
                    <a:pt x="1125" y="1626"/>
                    <a:pt x="1112" y="1626"/>
                    <a:pt x="1075" y="1638"/>
                  </a:cubicBezTo>
                  <a:cubicBezTo>
                    <a:pt x="1012" y="1663"/>
                    <a:pt x="937" y="1688"/>
                    <a:pt x="825" y="1701"/>
                  </a:cubicBezTo>
                  <a:cubicBezTo>
                    <a:pt x="742" y="1719"/>
                    <a:pt x="653" y="1731"/>
                    <a:pt x="563" y="1731"/>
                  </a:cubicBezTo>
                  <a:cubicBezTo>
                    <a:pt x="529" y="1731"/>
                    <a:pt x="496" y="1729"/>
                    <a:pt x="462" y="1726"/>
                  </a:cubicBezTo>
                  <a:cubicBezTo>
                    <a:pt x="337" y="1701"/>
                    <a:pt x="212" y="1638"/>
                    <a:pt x="175" y="1513"/>
                  </a:cubicBezTo>
                  <a:cubicBezTo>
                    <a:pt x="125" y="1388"/>
                    <a:pt x="125" y="1238"/>
                    <a:pt x="150" y="1114"/>
                  </a:cubicBezTo>
                  <a:cubicBezTo>
                    <a:pt x="187" y="989"/>
                    <a:pt x="250" y="864"/>
                    <a:pt x="325" y="801"/>
                  </a:cubicBezTo>
                  <a:cubicBezTo>
                    <a:pt x="400" y="739"/>
                    <a:pt x="500" y="726"/>
                    <a:pt x="562" y="726"/>
                  </a:cubicBezTo>
                  <a:cubicBezTo>
                    <a:pt x="625" y="739"/>
                    <a:pt x="650" y="739"/>
                    <a:pt x="650" y="739"/>
                  </a:cubicBezTo>
                  <a:cubicBezTo>
                    <a:pt x="650" y="739"/>
                    <a:pt x="625" y="701"/>
                    <a:pt x="512" y="689"/>
                  </a:cubicBezTo>
                  <a:cubicBezTo>
                    <a:pt x="499" y="686"/>
                    <a:pt x="484" y="684"/>
                    <a:pt x="467" y="684"/>
                  </a:cubicBezTo>
                  <a:cubicBezTo>
                    <a:pt x="407" y="684"/>
                    <a:pt x="328" y="705"/>
                    <a:pt x="250" y="764"/>
                  </a:cubicBezTo>
                  <a:cubicBezTo>
                    <a:pt x="162" y="826"/>
                    <a:pt x="100" y="951"/>
                    <a:pt x="50" y="1101"/>
                  </a:cubicBezTo>
                  <a:cubicBezTo>
                    <a:pt x="13" y="1238"/>
                    <a:pt x="0" y="1388"/>
                    <a:pt x="50" y="1551"/>
                  </a:cubicBezTo>
                  <a:cubicBezTo>
                    <a:pt x="75" y="1626"/>
                    <a:pt x="137" y="1701"/>
                    <a:pt x="200" y="1751"/>
                  </a:cubicBezTo>
                  <a:cubicBezTo>
                    <a:pt x="262" y="1801"/>
                    <a:pt x="337" y="1826"/>
                    <a:pt x="425" y="1851"/>
                  </a:cubicBezTo>
                  <a:cubicBezTo>
                    <a:pt x="488" y="1861"/>
                    <a:pt x="552" y="1865"/>
                    <a:pt x="611" y="1865"/>
                  </a:cubicBezTo>
                  <a:cubicBezTo>
                    <a:pt x="693" y="1865"/>
                    <a:pt x="767" y="1858"/>
                    <a:pt x="825" y="1851"/>
                  </a:cubicBezTo>
                  <a:cubicBezTo>
                    <a:pt x="937" y="1826"/>
                    <a:pt x="1037" y="1801"/>
                    <a:pt x="1100" y="1788"/>
                  </a:cubicBezTo>
                  <a:cubicBezTo>
                    <a:pt x="1125" y="1788"/>
                    <a:pt x="1150" y="1763"/>
                    <a:pt x="1175" y="1763"/>
                  </a:cubicBezTo>
                  <a:cubicBezTo>
                    <a:pt x="1187" y="1751"/>
                    <a:pt x="1200" y="1751"/>
                    <a:pt x="1200" y="1751"/>
                  </a:cubicBezTo>
                  <a:lnTo>
                    <a:pt x="1299" y="1701"/>
                  </a:lnTo>
                  <a:cubicBezTo>
                    <a:pt x="1324" y="1688"/>
                    <a:pt x="1362" y="1676"/>
                    <a:pt x="1412" y="1663"/>
                  </a:cubicBezTo>
                  <a:cubicBezTo>
                    <a:pt x="1449" y="1638"/>
                    <a:pt x="1499" y="1613"/>
                    <a:pt x="1549" y="1576"/>
                  </a:cubicBezTo>
                  <a:cubicBezTo>
                    <a:pt x="1749" y="1451"/>
                    <a:pt x="1987" y="1251"/>
                    <a:pt x="2174" y="1014"/>
                  </a:cubicBezTo>
                  <a:cubicBezTo>
                    <a:pt x="2362" y="789"/>
                    <a:pt x="2511" y="514"/>
                    <a:pt x="2624" y="326"/>
                  </a:cubicBezTo>
                  <a:cubicBezTo>
                    <a:pt x="2736" y="139"/>
                    <a:pt x="2811" y="1"/>
                    <a:pt x="2799" y="1"/>
                  </a:cubicBezTo>
                  <a:cubicBezTo>
                    <a:pt x="2799" y="1"/>
                    <a:pt x="2799" y="1"/>
                    <a:pt x="27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5"/>
            <p:cNvSpPr/>
            <p:nvPr/>
          </p:nvSpPr>
          <p:spPr>
            <a:xfrm>
              <a:off x="1938645" y="2816478"/>
              <a:ext cx="97691" cy="147671"/>
            </a:xfrm>
            <a:custGeom>
              <a:avLst/>
              <a:gdLst/>
              <a:ahLst/>
              <a:cxnLst/>
              <a:rect l="l" t="t" r="r" b="b"/>
              <a:pathLst>
                <a:path w="1026" h="1551" extrusionOk="0">
                  <a:moveTo>
                    <a:pt x="800" y="1"/>
                  </a:moveTo>
                  <a:lnTo>
                    <a:pt x="800" y="1"/>
                  </a:lnTo>
                  <a:cubicBezTo>
                    <a:pt x="788" y="13"/>
                    <a:pt x="850" y="88"/>
                    <a:pt x="875" y="238"/>
                  </a:cubicBezTo>
                  <a:cubicBezTo>
                    <a:pt x="913" y="376"/>
                    <a:pt x="925" y="563"/>
                    <a:pt x="913" y="750"/>
                  </a:cubicBezTo>
                  <a:cubicBezTo>
                    <a:pt x="913" y="800"/>
                    <a:pt x="888" y="838"/>
                    <a:pt x="888" y="888"/>
                  </a:cubicBezTo>
                  <a:cubicBezTo>
                    <a:pt x="888" y="938"/>
                    <a:pt x="875" y="963"/>
                    <a:pt x="863" y="1013"/>
                  </a:cubicBezTo>
                  <a:cubicBezTo>
                    <a:pt x="863" y="1063"/>
                    <a:pt x="825" y="1088"/>
                    <a:pt x="813" y="1125"/>
                  </a:cubicBezTo>
                  <a:cubicBezTo>
                    <a:pt x="800" y="1150"/>
                    <a:pt x="775" y="1188"/>
                    <a:pt x="750" y="1213"/>
                  </a:cubicBezTo>
                  <a:cubicBezTo>
                    <a:pt x="725" y="1263"/>
                    <a:pt x="675" y="1313"/>
                    <a:pt x="650" y="1325"/>
                  </a:cubicBezTo>
                  <a:cubicBezTo>
                    <a:pt x="613" y="1338"/>
                    <a:pt x="600" y="1363"/>
                    <a:pt x="600" y="1363"/>
                  </a:cubicBezTo>
                  <a:cubicBezTo>
                    <a:pt x="600" y="1363"/>
                    <a:pt x="575" y="1375"/>
                    <a:pt x="550" y="1388"/>
                  </a:cubicBezTo>
                  <a:cubicBezTo>
                    <a:pt x="513" y="1388"/>
                    <a:pt x="476" y="1425"/>
                    <a:pt x="413" y="1425"/>
                  </a:cubicBezTo>
                  <a:cubicBezTo>
                    <a:pt x="351" y="1425"/>
                    <a:pt x="288" y="1400"/>
                    <a:pt x="226" y="1363"/>
                  </a:cubicBezTo>
                  <a:cubicBezTo>
                    <a:pt x="188" y="1325"/>
                    <a:pt x="163" y="1300"/>
                    <a:pt x="151" y="1263"/>
                  </a:cubicBezTo>
                  <a:cubicBezTo>
                    <a:pt x="113" y="1238"/>
                    <a:pt x="113" y="1200"/>
                    <a:pt x="113" y="1150"/>
                  </a:cubicBezTo>
                  <a:cubicBezTo>
                    <a:pt x="113" y="1000"/>
                    <a:pt x="226" y="813"/>
                    <a:pt x="338" y="750"/>
                  </a:cubicBezTo>
                  <a:cubicBezTo>
                    <a:pt x="356" y="737"/>
                    <a:pt x="375" y="731"/>
                    <a:pt x="393" y="731"/>
                  </a:cubicBezTo>
                  <a:cubicBezTo>
                    <a:pt x="423" y="731"/>
                    <a:pt x="452" y="747"/>
                    <a:pt x="476" y="763"/>
                  </a:cubicBezTo>
                  <a:lnTo>
                    <a:pt x="513" y="813"/>
                  </a:lnTo>
                  <a:cubicBezTo>
                    <a:pt x="538" y="813"/>
                    <a:pt x="513" y="775"/>
                    <a:pt x="501" y="725"/>
                  </a:cubicBezTo>
                  <a:cubicBezTo>
                    <a:pt x="482" y="707"/>
                    <a:pt x="436" y="674"/>
                    <a:pt x="377" y="674"/>
                  </a:cubicBezTo>
                  <a:cubicBezTo>
                    <a:pt x="357" y="674"/>
                    <a:pt x="336" y="678"/>
                    <a:pt x="313" y="688"/>
                  </a:cubicBezTo>
                  <a:cubicBezTo>
                    <a:pt x="238" y="700"/>
                    <a:pt x="163" y="775"/>
                    <a:pt x="113" y="863"/>
                  </a:cubicBezTo>
                  <a:cubicBezTo>
                    <a:pt x="51" y="938"/>
                    <a:pt x="26" y="1025"/>
                    <a:pt x="1" y="1138"/>
                  </a:cubicBezTo>
                  <a:cubicBezTo>
                    <a:pt x="1" y="1200"/>
                    <a:pt x="1" y="1263"/>
                    <a:pt x="38" y="1313"/>
                  </a:cubicBezTo>
                  <a:cubicBezTo>
                    <a:pt x="63" y="1363"/>
                    <a:pt x="88" y="1400"/>
                    <a:pt x="126" y="1438"/>
                  </a:cubicBezTo>
                  <a:cubicBezTo>
                    <a:pt x="213" y="1513"/>
                    <a:pt x="313" y="1550"/>
                    <a:pt x="401" y="1550"/>
                  </a:cubicBezTo>
                  <a:cubicBezTo>
                    <a:pt x="488" y="1550"/>
                    <a:pt x="550" y="1513"/>
                    <a:pt x="600" y="1500"/>
                  </a:cubicBezTo>
                  <a:lnTo>
                    <a:pt x="663" y="1463"/>
                  </a:lnTo>
                  <a:cubicBezTo>
                    <a:pt x="663" y="1463"/>
                    <a:pt x="688" y="1450"/>
                    <a:pt x="725" y="1425"/>
                  </a:cubicBezTo>
                  <a:cubicBezTo>
                    <a:pt x="775" y="1388"/>
                    <a:pt x="813" y="1338"/>
                    <a:pt x="863" y="1275"/>
                  </a:cubicBezTo>
                  <a:cubicBezTo>
                    <a:pt x="875" y="1250"/>
                    <a:pt x="913" y="1213"/>
                    <a:pt x="925" y="1175"/>
                  </a:cubicBezTo>
                  <a:cubicBezTo>
                    <a:pt x="938" y="1138"/>
                    <a:pt x="975" y="1088"/>
                    <a:pt x="975" y="1050"/>
                  </a:cubicBezTo>
                  <a:cubicBezTo>
                    <a:pt x="988" y="1000"/>
                    <a:pt x="1000" y="950"/>
                    <a:pt x="1000" y="900"/>
                  </a:cubicBezTo>
                  <a:cubicBezTo>
                    <a:pt x="1000" y="838"/>
                    <a:pt x="1025" y="800"/>
                    <a:pt x="1025" y="750"/>
                  </a:cubicBezTo>
                  <a:cubicBezTo>
                    <a:pt x="1025" y="550"/>
                    <a:pt x="975" y="338"/>
                    <a:pt x="925" y="201"/>
                  </a:cubicBezTo>
                  <a:cubicBezTo>
                    <a:pt x="875" y="63"/>
                    <a:pt x="800" y="1"/>
                    <a:pt x="8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5"/>
            <p:cNvSpPr/>
            <p:nvPr/>
          </p:nvSpPr>
          <p:spPr>
            <a:xfrm>
              <a:off x="1964828" y="2960437"/>
              <a:ext cx="52463" cy="118346"/>
            </a:xfrm>
            <a:custGeom>
              <a:avLst/>
              <a:gdLst/>
              <a:ahLst/>
              <a:cxnLst/>
              <a:rect l="l" t="t" r="r" b="b"/>
              <a:pathLst>
                <a:path w="551" h="1243" extrusionOk="0">
                  <a:moveTo>
                    <a:pt x="213" y="1"/>
                  </a:moveTo>
                  <a:cubicBezTo>
                    <a:pt x="188" y="1"/>
                    <a:pt x="238" y="225"/>
                    <a:pt x="325" y="413"/>
                  </a:cubicBezTo>
                  <a:lnTo>
                    <a:pt x="375" y="550"/>
                  </a:lnTo>
                  <a:cubicBezTo>
                    <a:pt x="388" y="600"/>
                    <a:pt x="388" y="638"/>
                    <a:pt x="400" y="675"/>
                  </a:cubicBezTo>
                  <a:cubicBezTo>
                    <a:pt x="400" y="725"/>
                    <a:pt x="413" y="750"/>
                    <a:pt x="413" y="763"/>
                  </a:cubicBezTo>
                  <a:lnTo>
                    <a:pt x="413" y="800"/>
                  </a:lnTo>
                  <a:lnTo>
                    <a:pt x="413" y="913"/>
                  </a:lnTo>
                  <a:cubicBezTo>
                    <a:pt x="413" y="988"/>
                    <a:pt x="388" y="1075"/>
                    <a:pt x="325" y="1125"/>
                  </a:cubicBezTo>
                  <a:cubicBezTo>
                    <a:pt x="303" y="1153"/>
                    <a:pt x="269" y="1163"/>
                    <a:pt x="233" y="1163"/>
                  </a:cubicBezTo>
                  <a:cubicBezTo>
                    <a:pt x="186" y="1163"/>
                    <a:pt x="136" y="1146"/>
                    <a:pt x="101" y="1125"/>
                  </a:cubicBezTo>
                  <a:cubicBezTo>
                    <a:pt x="45" y="1103"/>
                    <a:pt x="19" y="1061"/>
                    <a:pt x="5" y="1061"/>
                  </a:cubicBezTo>
                  <a:cubicBezTo>
                    <a:pt x="3" y="1061"/>
                    <a:pt x="2" y="1061"/>
                    <a:pt x="1" y="1063"/>
                  </a:cubicBezTo>
                  <a:cubicBezTo>
                    <a:pt x="1" y="1075"/>
                    <a:pt x="26" y="1125"/>
                    <a:pt x="51" y="1175"/>
                  </a:cubicBezTo>
                  <a:cubicBezTo>
                    <a:pt x="88" y="1188"/>
                    <a:pt x="113" y="1225"/>
                    <a:pt x="176" y="1238"/>
                  </a:cubicBezTo>
                  <a:cubicBezTo>
                    <a:pt x="191" y="1241"/>
                    <a:pt x="207" y="1242"/>
                    <a:pt x="222" y="1242"/>
                  </a:cubicBezTo>
                  <a:cubicBezTo>
                    <a:pt x="269" y="1242"/>
                    <a:pt x="316" y="1228"/>
                    <a:pt x="363" y="1200"/>
                  </a:cubicBezTo>
                  <a:cubicBezTo>
                    <a:pt x="488" y="1125"/>
                    <a:pt x="525" y="1000"/>
                    <a:pt x="538" y="925"/>
                  </a:cubicBezTo>
                  <a:cubicBezTo>
                    <a:pt x="550" y="850"/>
                    <a:pt x="550" y="788"/>
                    <a:pt x="550" y="788"/>
                  </a:cubicBezTo>
                  <a:lnTo>
                    <a:pt x="550" y="738"/>
                  </a:lnTo>
                  <a:cubicBezTo>
                    <a:pt x="538" y="725"/>
                    <a:pt x="538" y="688"/>
                    <a:pt x="525" y="638"/>
                  </a:cubicBezTo>
                  <a:lnTo>
                    <a:pt x="475" y="500"/>
                  </a:lnTo>
                  <a:cubicBezTo>
                    <a:pt x="463" y="450"/>
                    <a:pt x="438" y="413"/>
                    <a:pt x="413" y="363"/>
                  </a:cubicBezTo>
                  <a:cubicBezTo>
                    <a:pt x="325" y="188"/>
                    <a:pt x="226"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5"/>
            <p:cNvSpPr/>
            <p:nvPr/>
          </p:nvSpPr>
          <p:spPr>
            <a:xfrm>
              <a:off x="1773261" y="2778013"/>
              <a:ext cx="158343" cy="169855"/>
            </a:xfrm>
            <a:custGeom>
              <a:avLst/>
              <a:gdLst/>
              <a:ahLst/>
              <a:cxnLst/>
              <a:rect l="l" t="t" r="r" b="b"/>
              <a:pathLst>
                <a:path w="1663" h="1784" extrusionOk="0">
                  <a:moveTo>
                    <a:pt x="683" y="1"/>
                  </a:moveTo>
                  <a:cubicBezTo>
                    <a:pt x="655" y="1"/>
                    <a:pt x="627" y="7"/>
                    <a:pt x="601" y="17"/>
                  </a:cubicBezTo>
                  <a:cubicBezTo>
                    <a:pt x="538" y="30"/>
                    <a:pt x="476" y="55"/>
                    <a:pt x="413" y="92"/>
                  </a:cubicBezTo>
                  <a:cubicBezTo>
                    <a:pt x="288" y="155"/>
                    <a:pt x="188" y="267"/>
                    <a:pt x="126" y="367"/>
                  </a:cubicBezTo>
                  <a:cubicBezTo>
                    <a:pt x="63" y="480"/>
                    <a:pt x="38" y="605"/>
                    <a:pt x="26" y="705"/>
                  </a:cubicBezTo>
                  <a:cubicBezTo>
                    <a:pt x="1" y="805"/>
                    <a:pt x="26" y="892"/>
                    <a:pt x="26" y="954"/>
                  </a:cubicBezTo>
                  <a:cubicBezTo>
                    <a:pt x="38" y="1017"/>
                    <a:pt x="38" y="1042"/>
                    <a:pt x="38" y="1042"/>
                  </a:cubicBezTo>
                  <a:cubicBezTo>
                    <a:pt x="38" y="1042"/>
                    <a:pt x="51" y="1079"/>
                    <a:pt x="63" y="1142"/>
                  </a:cubicBezTo>
                  <a:cubicBezTo>
                    <a:pt x="88" y="1179"/>
                    <a:pt x="113" y="1267"/>
                    <a:pt x="163" y="1354"/>
                  </a:cubicBezTo>
                  <a:cubicBezTo>
                    <a:pt x="226" y="1454"/>
                    <a:pt x="288" y="1542"/>
                    <a:pt x="401" y="1617"/>
                  </a:cubicBezTo>
                  <a:cubicBezTo>
                    <a:pt x="488" y="1704"/>
                    <a:pt x="613" y="1767"/>
                    <a:pt x="763" y="1779"/>
                  </a:cubicBezTo>
                  <a:cubicBezTo>
                    <a:pt x="797" y="1782"/>
                    <a:pt x="831" y="1784"/>
                    <a:pt x="864" y="1784"/>
                  </a:cubicBezTo>
                  <a:cubicBezTo>
                    <a:pt x="963" y="1784"/>
                    <a:pt x="1057" y="1770"/>
                    <a:pt x="1150" y="1742"/>
                  </a:cubicBezTo>
                  <a:cubicBezTo>
                    <a:pt x="1275" y="1717"/>
                    <a:pt x="1363" y="1654"/>
                    <a:pt x="1450" y="1592"/>
                  </a:cubicBezTo>
                  <a:cubicBezTo>
                    <a:pt x="1525" y="1529"/>
                    <a:pt x="1588" y="1467"/>
                    <a:pt x="1613" y="1417"/>
                  </a:cubicBezTo>
                  <a:cubicBezTo>
                    <a:pt x="1650" y="1367"/>
                    <a:pt x="1663" y="1342"/>
                    <a:pt x="1663" y="1342"/>
                  </a:cubicBezTo>
                  <a:cubicBezTo>
                    <a:pt x="1663" y="1341"/>
                    <a:pt x="1663" y="1341"/>
                    <a:pt x="1662" y="1341"/>
                  </a:cubicBezTo>
                  <a:cubicBezTo>
                    <a:pt x="1654" y="1341"/>
                    <a:pt x="1577" y="1436"/>
                    <a:pt x="1400" y="1542"/>
                  </a:cubicBezTo>
                  <a:cubicBezTo>
                    <a:pt x="1325" y="1592"/>
                    <a:pt x="1225" y="1642"/>
                    <a:pt x="1113" y="1667"/>
                  </a:cubicBezTo>
                  <a:cubicBezTo>
                    <a:pt x="1052" y="1674"/>
                    <a:pt x="982" y="1686"/>
                    <a:pt x="912" y="1686"/>
                  </a:cubicBezTo>
                  <a:cubicBezTo>
                    <a:pt x="866" y="1686"/>
                    <a:pt x="820" y="1681"/>
                    <a:pt x="776" y="1667"/>
                  </a:cubicBezTo>
                  <a:cubicBezTo>
                    <a:pt x="651" y="1654"/>
                    <a:pt x="538" y="1592"/>
                    <a:pt x="463" y="1529"/>
                  </a:cubicBezTo>
                  <a:cubicBezTo>
                    <a:pt x="388" y="1454"/>
                    <a:pt x="326" y="1367"/>
                    <a:pt x="276" y="1292"/>
                  </a:cubicBezTo>
                  <a:cubicBezTo>
                    <a:pt x="226" y="1217"/>
                    <a:pt x="213" y="1142"/>
                    <a:pt x="201" y="1092"/>
                  </a:cubicBezTo>
                  <a:cubicBezTo>
                    <a:pt x="176" y="1042"/>
                    <a:pt x="176" y="1017"/>
                    <a:pt x="176" y="1017"/>
                  </a:cubicBezTo>
                  <a:cubicBezTo>
                    <a:pt x="176" y="1017"/>
                    <a:pt x="176" y="979"/>
                    <a:pt x="163" y="929"/>
                  </a:cubicBezTo>
                  <a:cubicBezTo>
                    <a:pt x="163" y="867"/>
                    <a:pt x="151" y="805"/>
                    <a:pt x="163" y="717"/>
                  </a:cubicBezTo>
                  <a:cubicBezTo>
                    <a:pt x="163" y="642"/>
                    <a:pt x="201" y="530"/>
                    <a:pt x="238" y="430"/>
                  </a:cubicBezTo>
                  <a:cubicBezTo>
                    <a:pt x="288" y="342"/>
                    <a:pt x="363" y="242"/>
                    <a:pt x="463" y="180"/>
                  </a:cubicBezTo>
                  <a:cubicBezTo>
                    <a:pt x="528" y="133"/>
                    <a:pt x="614" y="87"/>
                    <a:pt x="690" y="87"/>
                  </a:cubicBezTo>
                  <a:cubicBezTo>
                    <a:pt x="716" y="87"/>
                    <a:pt x="741" y="92"/>
                    <a:pt x="763" y="105"/>
                  </a:cubicBezTo>
                  <a:cubicBezTo>
                    <a:pt x="788" y="117"/>
                    <a:pt x="826" y="167"/>
                    <a:pt x="826" y="217"/>
                  </a:cubicBezTo>
                  <a:cubicBezTo>
                    <a:pt x="838" y="267"/>
                    <a:pt x="826" y="305"/>
                    <a:pt x="826" y="355"/>
                  </a:cubicBezTo>
                  <a:cubicBezTo>
                    <a:pt x="801" y="542"/>
                    <a:pt x="726" y="655"/>
                    <a:pt x="738" y="655"/>
                  </a:cubicBezTo>
                  <a:cubicBezTo>
                    <a:pt x="738" y="655"/>
                    <a:pt x="738" y="656"/>
                    <a:pt x="739" y="656"/>
                  </a:cubicBezTo>
                  <a:cubicBezTo>
                    <a:pt x="748" y="656"/>
                    <a:pt x="840" y="545"/>
                    <a:pt x="876" y="367"/>
                  </a:cubicBezTo>
                  <a:cubicBezTo>
                    <a:pt x="901" y="330"/>
                    <a:pt x="901" y="280"/>
                    <a:pt x="901" y="217"/>
                  </a:cubicBezTo>
                  <a:cubicBezTo>
                    <a:pt x="901" y="167"/>
                    <a:pt x="863" y="92"/>
                    <a:pt x="801" y="42"/>
                  </a:cubicBezTo>
                  <a:cubicBezTo>
                    <a:pt x="764" y="13"/>
                    <a:pt x="723" y="1"/>
                    <a:pt x="6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5"/>
            <p:cNvSpPr/>
            <p:nvPr/>
          </p:nvSpPr>
          <p:spPr>
            <a:xfrm>
              <a:off x="1873234" y="2587209"/>
              <a:ext cx="70269" cy="55793"/>
            </a:xfrm>
            <a:custGeom>
              <a:avLst/>
              <a:gdLst/>
              <a:ahLst/>
              <a:cxnLst/>
              <a:rect l="l" t="t" r="r" b="b"/>
              <a:pathLst>
                <a:path w="738" h="586" extrusionOk="0">
                  <a:moveTo>
                    <a:pt x="586" y="0"/>
                  </a:moveTo>
                  <a:cubicBezTo>
                    <a:pt x="553" y="0"/>
                    <a:pt x="519" y="3"/>
                    <a:pt x="488" y="10"/>
                  </a:cubicBezTo>
                  <a:cubicBezTo>
                    <a:pt x="425" y="35"/>
                    <a:pt x="375" y="60"/>
                    <a:pt x="338" y="97"/>
                  </a:cubicBezTo>
                  <a:cubicBezTo>
                    <a:pt x="300" y="122"/>
                    <a:pt x="275" y="147"/>
                    <a:pt x="275" y="147"/>
                  </a:cubicBezTo>
                  <a:cubicBezTo>
                    <a:pt x="275" y="147"/>
                    <a:pt x="175" y="235"/>
                    <a:pt x="113" y="347"/>
                  </a:cubicBezTo>
                  <a:cubicBezTo>
                    <a:pt x="50" y="460"/>
                    <a:pt x="1" y="559"/>
                    <a:pt x="26" y="584"/>
                  </a:cubicBezTo>
                  <a:cubicBezTo>
                    <a:pt x="26" y="585"/>
                    <a:pt x="27" y="586"/>
                    <a:pt x="28" y="586"/>
                  </a:cubicBezTo>
                  <a:cubicBezTo>
                    <a:pt x="47" y="586"/>
                    <a:pt x="117" y="492"/>
                    <a:pt x="175" y="410"/>
                  </a:cubicBezTo>
                  <a:cubicBezTo>
                    <a:pt x="250" y="322"/>
                    <a:pt x="350" y="247"/>
                    <a:pt x="350" y="247"/>
                  </a:cubicBezTo>
                  <a:cubicBezTo>
                    <a:pt x="350" y="247"/>
                    <a:pt x="425" y="160"/>
                    <a:pt x="525" y="110"/>
                  </a:cubicBezTo>
                  <a:cubicBezTo>
                    <a:pt x="563" y="85"/>
                    <a:pt x="613" y="60"/>
                    <a:pt x="663" y="60"/>
                  </a:cubicBezTo>
                  <a:cubicBezTo>
                    <a:pt x="696" y="60"/>
                    <a:pt x="718" y="71"/>
                    <a:pt x="729" y="71"/>
                  </a:cubicBezTo>
                  <a:cubicBezTo>
                    <a:pt x="735" y="71"/>
                    <a:pt x="738" y="68"/>
                    <a:pt x="738" y="60"/>
                  </a:cubicBezTo>
                  <a:cubicBezTo>
                    <a:pt x="738" y="60"/>
                    <a:pt x="725" y="35"/>
                    <a:pt x="675" y="10"/>
                  </a:cubicBezTo>
                  <a:cubicBezTo>
                    <a:pt x="650" y="3"/>
                    <a:pt x="619" y="0"/>
                    <a:pt x="5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5"/>
            <p:cNvSpPr/>
            <p:nvPr/>
          </p:nvSpPr>
          <p:spPr>
            <a:xfrm>
              <a:off x="2036238" y="2357274"/>
              <a:ext cx="92835" cy="86260"/>
            </a:xfrm>
            <a:custGeom>
              <a:avLst/>
              <a:gdLst/>
              <a:ahLst/>
              <a:cxnLst/>
              <a:rect l="l" t="t" r="r" b="b"/>
              <a:pathLst>
                <a:path w="975" h="906" extrusionOk="0">
                  <a:moveTo>
                    <a:pt x="850" y="1"/>
                  </a:moveTo>
                  <a:cubicBezTo>
                    <a:pt x="850" y="1"/>
                    <a:pt x="887" y="76"/>
                    <a:pt x="900" y="188"/>
                  </a:cubicBezTo>
                  <a:cubicBezTo>
                    <a:pt x="937" y="288"/>
                    <a:pt x="900" y="451"/>
                    <a:pt x="825" y="575"/>
                  </a:cubicBezTo>
                  <a:cubicBezTo>
                    <a:pt x="725" y="700"/>
                    <a:pt x="600" y="763"/>
                    <a:pt x="500" y="763"/>
                  </a:cubicBezTo>
                  <a:cubicBezTo>
                    <a:pt x="483" y="767"/>
                    <a:pt x="467" y="768"/>
                    <a:pt x="451" y="768"/>
                  </a:cubicBezTo>
                  <a:cubicBezTo>
                    <a:pt x="420" y="768"/>
                    <a:pt x="392" y="763"/>
                    <a:pt x="375" y="763"/>
                  </a:cubicBezTo>
                  <a:cubicBezTo>
                    <a:pt x="338" y="750"/>
                    <a:pt x="325" y="750"/>
                    <a:pt x="325" y="750"/>
                  </a:cubicBezTo>
                  <a:cubicBezTo>
                    <a:pt x="325" y="750"/>
                    <a:pt x="313" y="750"/>
                    <a:pt x="275" y="725"/>
                  </a:cubicBezTo>
                  <a:cubicBezTo>
                    <a:pt x="263" y="725"/>
                    <a:pt x="213" y="713"/>
                    <a:pt x="188" y="688"/>
                  </a:cubicBezTo>
                  <a:cubicBezTo>
                    <a:pt x="150" y="650"/>
                    <a:pt x="125" y="600"/>
                    <a:pt x="125" y="538"/>
                  </a:cubicBezTo>
                  <a:cubicBezTo>
                    <a:pt x="100" y="476"/>
                    <a:pt x="138" y="413"/>
                    <a:pt x="163" y="351"/>
                  </a:cubicBezTo>
                  <a:cubicBezTo>
                    <a:pt x="250" y="226"/>
                    <a:pt x="388" y="151"/>
                    <a:pt x="500" y="151"/>
                  </a:cubicBezTo>
                  <a:cubicBezTo>
                    <a:pt x="563" y="151"/>
                    <a:pt x="600" y="151"/>
                    <a:pt x="638" y="163"/>
                  </a:cubicBezTo>
                  <a:lnTo>
                    <a:pt x="700" y="163"/>
                  </a:lnTo>
                  <a:cubicBezTo>
                    <a:pt x="713" y="151"/>
                    <a:pt x="700" y="151"/>
                    <a:pt x="663" y="138"/>
                  </a:cubicBezTo>
                  <a:cubicBezTo>
                    <a:pt x="638" y="101"/>
                    <a:pt x="588" y="101"/>
                    <a:pt x="525" y="88"/>
                  </a:cubicBezTo>
                  <a:cubicBezTo>
                    <a:pt x="516" y="87"/>
                    <a:pt x="507" y="87"/>
                    <a:pt x="497" y="87"/>
                  </a:cubicBezTo>
                  <a:cubicBezTo>
                    <a:pt x="373" y="87"/>
                    <a:pt x="205" y="161"/>
                    <a:pt x="100" y="288"/>
                  </a:cubicBezTo>
                  <a:cubicBezTo>
                    <a:pt x="38" y="376"/>
                    <a:pt x="13" y="451"/>
                    <a:pt x="13" y="538"/>
                  </a:cubicBezTo>
                  <a:cubicBezTo>
                    <a:pt x="0" y="638"/>
                    <a:pt x="38" y="713"/>
                    <a:pt x="88" y="775"/>
                  </a:cubicBezTo>
                  <a:cubicBezTo>
                    <a:pt x="200" y="888"/>
                    <a:pt x="288" y="888"/>
                    <a:pt x="288" y="888"/>
                  </a:cubicBezTo>
                  <a:cubicBezTo>
                    <a:pt x="288" y="888"/>
                    <a:pt x="313" y="900"/>
                    <a:pt x="350" y="900"/>
                  </a:cubicBezTo>
                  <a:cubicBezTo>
                    <a:pt x="375" y="900"/>
                    <a:pt x="411" y="906"/>
                    <a:pt x="451" y="906"/>
                  </a:cubicBezTo>
                  <a:cubicBezTo>
                    <a:pt x="471" y="906"/>
                    <a:pt x="492" y="905"/>
                    <a:pt x="513" y="900"/>
                  </a:cubicBezTo>
                  <a:cubicBezTo>
                    <a:pt x="638" y="888"/>
                    <a:pt x="825" y="788"/>
                    <a:pt x="900" y="638"/>
                  </a:cubicBezTo>
                  <a:cubicBezTo>
                    <a:pt x="975" y="476"/>
                    <a:pt x="975" y="313"/>
                    <a:pt x="950" y="188"/>
                  </a:cubicBezTo>
                  <a:cubicBezTo>
                    <a:pt x="912" y="63"/>
                    <a:pt x="850" y="1"/>
                    <a:pt x="8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5"/>
            <p:cNvSpPr/>
            <p:nvPr/>
          </p:nvSpPr>
          <p:spPr>
            <a:xfrm>
              <a:off x="2402615" y="2296624"/>
              <a:ext cx="119114" cy="87498"/>
            </a:xfrm>
            <a:custGeom>
              <a:avLst/>
              <a:gdLst/>
              <a:ahLst/>
              <a:cxnLst/>
              <a:rect l="l" t="t" r="r" b="b"/>
              <a:pathLst>
                <a:path w="1251" h="919" extrusionOk="0">
                  <a:moveTo>
                    <a:pt x="913" y="0"/>
                  </a:moveTo>
                  <a:cubicBezTo>
                    <a:pt x="913" y="25"/>
                    <a:pt x="925" y="25"/>
                    <a:pt x="950" y="50"/>
                  </a:cubicBezTo>
                  <a:cubicBezTo>
                    <a:pt x="988" y="88"/>
                    <a:pt x="1013" y="113"/>
                    <a:pt x="1050" y="175"/>
                  </a:cubicBezTo>
                  <a:cubicBezTo>
                    <a:pt x="1100" y="225"/>
                    <a:pt x="1125" y="300"/>
                    <a:pt x="1138" y="388"/>
                  </a:cubicBezTo>
                  <a:cubicBezTo>
                    <a:pt x="1163" y="438"/>
                    <a:pt x="1163" y="538"/>
                    <a:pt x="1113" y="600"/>
                  </a:cubicBezTo>
                  <a:cubicBezTo>
                    <a:pt x="1088" y="663"/>
                    <a:pt x="1000" y="713"/>
                    <a:pt x="925" y="725"/>
                  </a:cubicBezTo>
                  <a:cubicBezTo>
                    <a:pt x="850" y="738"/>
                    <a:pt x="775" y="750"/>
                    <a:pt x="713" y="750"/>
                  </a:cubicBezTo>
                  <a:lnTo>
                    <a:pt x="426" y="750"/>
                  </a:lnTo>
                  <a:cubicBezTo>
                    <a:pt x="401" y="750"/>
                    <a:pt x="351" y="738"/>
                    <a:pt x="288" y="725"/>
                  </a:cubicBezTo>
                  <a:cubicBezTo>
                    <a:pt x="226" y="700"/>
                    <a:pt x="176" y="663"/>
                    <a:pt x="163" y="600"/>
                  </a:cubicBezTo>
                  <a:cubicBezTo>
                    <a:pt x="151" y="563"/>
                    <a:pt x="151" y="525"/>
                    <a:pt x="163" y="488"/>
                  </a:cubicBezTo>
                  <a:cubicBezTo>
                    <a:pt x="176" y="463"/>
                    <a:pt x="188" y="438"/>
                    <a:pt x="226" y="413"/>
                  </a:cubicBezTo>
                  <a:cubicBezTo>
                    <a:pt x="351" y="325"/>
                    <a:pt x="550" y="300"/>
                    <a:pt x="675" y="300"/>
                  </a:cubicBezTo>
                  <a:cubicBezTo>
                    <a:pt x="793" y="300"/>
                    <a:pt x="883" y="328"/>
                    <a:pt x="907" y="328"/>
                  </a:cubicBezTo>
                  <a:cubicBezTo>
                    <a:pt x="911" y="328"/>
                    <a:pt x="913" y="327"/>
                    <a:pt x="913" y="325"/>
                  </a:cubicBezTo>
                  <a:cubicBezTo>
                    <a:pt x="925" y="325"/>
                    <a:pt x="838" y="275"/>
                    <a:pt x="675" y="250"/>
                  </a:cubicBezTo>
                  <a:cubicBezTo>
                    <a:pt x="632" y="246"/>
                    <a:pt x="581" y="242"/>
                    <a:pt x="526" y="242"/>
                  </a:cubicBezTo>
                  <a:cubicBezTo>
                    <a:pt x="406" y="242"/>
                    <a:pt x="266" y="261"/>
                    <a:pt x="138" y="338"/>
                  </a:cubicBezTo>
                  <a:cubicBezTo>
                    <a:pt x="101" y="363"/>
                    <a:pt x="51" y="400"/>
                    <a:pt x="38" y="463"/>
                  </a:cubicBezTo>
                  <a:cubicBezTo>
                    <a:pt x="13" y="500"/>
                    <a:pt x="1" y="550"/>
                    <a:pt x="13" y="613"/>
                  </a:cubicBezTo>
                  <a:cubicBezTo>
                    <a:pt x="38" y="675"/>
                    <a:pt x="63" y="725"/>
                    <a:pt x="101" y="750"/>
                  </a:cubicBezTo>
                  <a:cubicBezTo>
                    <a:pt x="126" y="788"/>
                    <a:pt x="176" y="813"/>
                    <a:pt x="201" y="838"/>
                  </a:cubicBezTo>
                  <a:cubicBezTo>
                    <a:pt x="263" y="875"/>
                    <a:pt x="326" y="875"/>
                    <a:pt x="376" y="900"/>
                  </a:cubicBezTo>
                  <a:cubicBezTo>
                    <a:pt x="413" y="913"/>
                    <a:pt x="438" y="913"/>
                    <a:pt x="438" y="913"/>
                  </a:cubicBezTo>
                  <a:cubicBezTo>
                    <a:pt x="438" y="913"/>
                    <a:pt x="482" y="918"/>
                    <a:pt x="556" y="918"/>
                  </a:cubicBezTo>
                  <a:cubicBezTo>
                    <a:pt x="593" y="918"/>
                    <a:pt x="638" y="917"/>
                    <a:pt x="688" y="913"/>
                  </a:cubicBezTo>
                  <a:cubicBezTo>
                    <a:pt x="763" y="900"/>
                    <a:pt x="850" y="875"/>
                    <a:pt x="938" y="850"/>
                  </a:cubicBezTo>
                  <a:cubicBezTo>
                    <a:pt x="1038" y="813"/>
                    <a:pt x="1138" y="750"/>
                    <a:pt x="1188" y="663"/>
                  </a:cubicBezTo>
                  <a:cubicBezTo>
                    <a:pt x="1238" y="563"/>
                    <a:pt x="1250" y="463"/>
                    <a:pt x="1225" y="363"/>
                  </a:cubicBezTo>
                  <a:cubicBezTo>
                    <a:pt x="1188" y="275"/>
                    <a:pt x="1138" y="213"/>
                    <a:pt x="1100" y="150"/>
                  </a:cubicBezTo>
                  <a:cubicBezTo>
                    <a:pt x="1050" y="88"/>
                    <a:pt x="1000" y="38"/>
                    <a:pt x="975" y="25"/>
                  </a:cubicBezTo>
                  <a:cubicBezTo>
                    <a:pt x="938" y="1"/>
                    <a:pt x="913" y="0"/>
                    <a:pt x="9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5"/>
            <p:cNvSpPr/>
            <p:nvPr/>
          </p:nvSpPr>
          <p:spPr>
            <a:xfrm>
              <a:off x="2691680" y="2472289"/>
              <a:ext cx="84646" cy="75406"/>
            </a:xfrm>
            <a:custGeom>
              <a:avLst/>
              <a:gdLst/>
              <a:ahLst/>
              <a:cxnLst/>
              <a:rect l="l" t="t" r="r" b="b"/>
              <a:pathLst>
                <a:path w="889" h="792" extrusionOk="0">
                  <a:moveTo>
                    <a:pt x="294" y="0"/>
                  </a:moveTo>
                  <a:cubicBezTo>
                    <a:pt x="246" y="0"/>
                    <a:pt x="199" y="17"/>
                    <a:pt x="151" y="55"/>
                  </a:cubicBezTo>
                  <a:cubicBezTo>
                    <a:pt x="88" y="105"/>
                    <a:pt x="63" y="155"/>
                    <a:pt x="26" y="242"/>
                  </a:cubicBezTo>
                  <a:cubicBezTo>
                    <a:pt x="1" y="305"/>
                    <a:pt x="1" y="380"/>
                    <a:pt x="13" y="455"/>
                  </a:cubicBezTo>
                  <a:cubicBezTo>
                    <a:pt x="26" y="530"/>
                    <a:pt x="63" y="592"/>
                    <a:pt x="113" y="642"/>
                  </a:cubicBezTo>
                  <a:cubicBezTo>
                    <a:pt x="138" y="692"/>
                    <a:pt x="188" y="717"/>
                    <a:pt x="213" y="742"/>
                  </a:cubicBezTo>
                  <a:cubicBezTo>
                    <a:pt x="251" y="742"/>
                    <a:pt x="263" y="754"/>
                    <a:pt x="263" y="754"/>
                  </a:cubicBezTo>
                  <a:cubicBezTo>
                    <a:pt x="263" y="754"/>
                    <a:pt x="276" y="767"/>
                    <a:pt x="313" y="767"/>
                  </a:cubicBezTo>
                  <a:cubicBezTo>
                    <a:pt x="338" y="767"/>
                    <a:pt x="388" y="792"/>
                    <a:pt x="451" y="792"/>
                  </a:cubicBezTo>
                  <a:cubicBezTo>
                    <a:pt x="513" y="792"/>
                    <a:pt x="588" y="767"/>
                    <a:pt x="651" y="742"/>
                  </a:cubicBezTo>
                  <a:cubicBezTo>
                    <a:pt x="713" y="704"/>
                    <a:pt x="776" y="642"/>
                    <a:pt x="813" y="579"/>
                  </a:cubicBezTo>
                  <a:cubicBezTo>
                    <a:pt x="876" y="442"/>
                    <a:pt x="888" y="305"/>
                    <a:pt x="876" y="192"/>
                  </a:cubicBezTo>
                  <a:cubicBezTo>
                    <a:pt x="863" y="80"/>
                    <a:pt x="838" y="17"/>
                    <a:pt x="826" y="17"/>
                  </a:cubicBezTo>
                  <a:cubicBezTo>
                    <a:pt x="813" y="17"/>
                    <a:pt x="813" y="105"/>
                    <a:pt x="813" y="192"/>
                  </a:cubicBezTo>
                  <a:cubicBezTo>
                    <a:pt x="813" y="292"/>
                    <a:pt x="776" y="430"/>
                    <a:pt x="713" y="517"/>
                  </a:cubicBezTo>
                  <a:cubicBezTo>
                    <a:pt x="663" y="607"/>
                    <a:pt x="572" y="649"/>
                    <a:pt x="500" y="649"/>
                  </a:cubicBezTo>
                  <a:cubicBezTo>
                    <a:pt x="482" y="649"/>
                    <a:pt x="465" y="647"/>
                    <a:pt x="451" y="642"/>
                  </a:cubicBezTo>
                  <a:cubicBezTo>
                    <a:pt x="401" y="642"/>
                    <a:pt x="376" y="629"/>
                    <a:pt x="338" y="629"/>
                  </a:cubicBezTo>
                  <a:cubicBezTo>
                    <a:pt x="326" y="617"/>
                    <a:pt x="313" y="617"/>
                    <a:pt x="313" y="617"/>
                  </a:cubicBezTo>
                  <a:cubicBezTo>
                    <a:pt x="313" y="617"/>
                    <a:pt x="301" y="617"/>
                    <a:pt x="276" y="592"/>
                  </a:cubicBezTo>
                  <a:cubicBezTo>
                    <a:pt x="263" y="579"/>
                    <a:pt x="238" y="567"/>
                    <a:pt x="201" y="542"/>
                  </a:cubicBezTo>
                  <a:cubicBezTo>
                    <a:pt x="176" y="505"/>
                    <a:pt x="138" y="455"/>
                    <a:pt x="126" y="417"/>
                  </a:cubicBezTo>
                  <a:cubicBezTo>
                    <a:pt x="126" y="342"/>
                    <a:pt x="101" y="305"/>
                    <a:pt x="126" y="242"/>
                  </a:cubicBezTo>
                  <a:cubicBezTo>
                    <a:pt x="138" y="180"/>
                    <a:pt x="176" y="117"/>
                    <a:pt x="201" y="80"/>
                  </a:cubicBezTo>
                  <a:cubicBezTo>
                    <a:pt x="238" y="42"/>
                    <a:pt x="276" y="17"/>
                    <a:pt x="326" y="17"/>
                  </a:cubicBezTo>
                  <a:cubicBezTo>
                    <a:pt x="337" y="16"/>
                    <a:pt x="348" y="15"/>
                    <a:pt x="358" y="15"/>
                  </a:cubicBezTo>
                  <a:cubicBezTo>
                    <a:pt x="429" y="15"/>
                    <a:pt x="475" y="44"/>
                    <a:pt x="486" y="44"/>
                  </a:cubicBezTo>
                  <a:cubicBezTo>
                    <a:pt x="487" y="44"/>
                    <a:pt x="488" y="44"/>
                    <a:pt x="488" y="42"/>
                  </a:cubicBezTo>
                  <a:cubicBezTo>
                    <a:pt x="488" y="42"/>
                    <a:pt x="449" y="3"/>
                    <a:pt x="370" y="3"/>
                  </a:cubicBezTo>
                  <a:cubicBezTo>
                    <a:pt x="360" y="3"/>
                    <a:pt x="349" y="3"/>
                    <a:pt x="338" y="5"/>
                  </a:cubicBezTo>
                  <a:cubicBezTo>
                    <a:pt x="324" y="2"/>
                    <a:pt x="309" y="0"/>
                    <a:pt x="2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5"/>
            <p:cNvSpPr/>
            <p:nvPr/>
          </p:nvSpPr>
          <p:spPr>
            <a:xfrm>
              <a:off x="2370529" y="3596925"/>
              <a:ext cx="382003" cy="315336"/>
            </a:xfrm>
            <a:custGeom>
              <a:avLst/>
              <a:gdLst/>
              <a:ahLst/>
              <a:cxnLst/>
              <a:rect l="l" t="t" r="r" b="b"/>
              <a:pathLst>
                <a:path w="4012" h="3312" extrusionOk="0">
                  <a:moveTo>
                    <a:pt x="2362" y="675"/>
                  </a:moveTo>
                  <a:cubicBezTo>
                    <a:pt x="2362" y="675"/>
                    <a:pt x="2212" y="388"/>
                    <a:pt x="1987" y="0"/>
                  </a:cubicBezTo>
                  <a:cubicBezTo>
                    <a:pt x="1687" y="288"/>
                    <a:pt x="1362" y="525"/>
                    <a:pt x="1012" y="762"/>
                  </a:cubicBezTo>
                  <a:cubicBezTo>
                    <a:pt x="713" y="962"/>
                    <a:pt x="400" y="1175"/>
                    <a:pt x="75" y="1337"/>
                  </a:cubicBezTo>
                  <a:cubicBezTo>
                    <a:pt x="63" y="1500"/>
                    <a:pt x="50" y="1675"/>
                    <a:pt x="0" y="1825"/>
                  </a:cubicBezTo>
                  <a:cubicBezTo>
                    <a:pt x="1125" y="2549"/>
                    <a:pt x="3087" y="3311"/>
                    <a:pt x="3486" y="2512"/>
                  </a:cubicBezTo>
                  <a:cubicBezTo>
                    <a:pt x="4011" y="1450"/>
                    <a:pt x="2362" y="675"/>
                    <a:pt x="2362" y="675"/>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5"/>
            <p:cNvSpPr/>
            <p:nvPr/>
          </p:nvSpPr>
          <p:spPr>
            <a:xfrm>
              <a:off x="2370529" y="3596925"/>
              <a:ext cx="382003" cy="315336"/>
            </a:xfrm>
            <a:custGeom>
              <a:avLst/>
              <a:gdLst/>
              <a:ahLst/>
              <a:cxnLst/>
              <a:rect l="l" t="t" r="r" b="b"/>
              <a:pathLst>
                <a:path w="4012" h="3312" extrusionOk="0">
                  <a:moveTo>
                    <a:pt x="2362" y="675"/>
                  </a:moveTo>
                  <a:cubicBezTo>
                    <a:pt x="2362" y="675"/>
                    <a:pt x="2212" y="388"/>
                    <a:pt x="1987" y="0"/>
                  </a:cubicBezTo>
                  <a:cubicBezTo>
                    <a:pt x="1687" y="288"/>
                    <a:pt x="1362" y="525"/>
                    <a:pt x="1012" y="762"/>
                  </a:cubicBezTo>
                  <a:cubicBezTo>
                    <a:pt x="713" y="962"/>
                    <a:pt x="400" y="1175"/>
                    <a:pt x="75" y="1337"/>
                  </a:cubicBezTo>
                  <a:cubicBezTo>
                    <a:pt x="63" y="1500"/>
                    <a:pt x="50" y="1675"/>
                    <a:pt x="0" y="1825"/>
                  </a:cubicBezTo>
                  <a:cubicBezTo>
                    <a:pt x="1125" y="2549"/>
                    <a:pt x="3087" y="3311"/>
                    <a:pt x="3486" y="2512"/>
                  </a:cubicBezTo>
                  <a:cubicBezTo>
                    <a:pt x="4011" y="1450"/>
                    <a:pt x="2362" y="675"/>
                    <a:pt x="2362" y="675"/>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5"/>
            <p:cNvSpPr/>
            <p:nvPr/>
          </p:nvSpPr>
          <p:spPr>
            <a:xfrm>
              <a:off x="2454982" y="3294724"/>
              <a:ext cx="385526" cy="602013"/>
            </a:xfrm>
            <a:custGeom>
              <a:avLst/>
              <a:gdLst/>
              <a:ahLst/>
              <a:cxnLst/>
              <a:rect l="l" t="t" r="r" b="b"/>
              <a:pathLst>
                <a:path w="4049" h="6323" extrusionOk="0">
                  <a:moveTo>
                    <a:pt x="1500" y="1275"/>
                  </a:moveTo>
                  <a:cubicBezTo>
                    <a:pt x="1500" y="1275"/>
                    <a:pt x="2699" y="1225"/>
                    <a:pt x="2999" y="750"/>
                  </a:cubicBezTo>
                  <a:cubicBezTo>
                    <a:pt x="3312" y="288"/>
                    <a:pt x="3324" y="1"/>
                    <a:pt x="3037" y="1"/>
                  </a:cubicBezTo>
                  <a:cubicBezTo>
                    <a:pt x="2762" y="1"/>
                    <a:pt x="2499" y="126"/>
                    <a:pt x="2262" y="251"/>
                  </a:cubicBezTo>
                  <a:cubicBezTo>
                    <a:pt x="2312" y="226"/>
                    <a:pt x="2362" y="126"/>
                    <a:pt x="2387" y="76"/>
                  </a:cubicBezTo>
                  <a:cubicBezTo>
                    <a:pt x="2424" y="38"/>
                    <a:pt x="2137" y="1"/>
                    <a:pt x="2125" y="1"/>
                  </a:cubicBezTo>
                  <a:cubicBezTo>
                    <a:pt x="2012" y="26"/>
                    <a:pt x="1912" y="101"/>
                    <a:pt x="1800" y="138"/>
                  </a:cubicBezTo>
                  <a:cubicBezTo>
                    <a:pt x="1537" y="238"/>
                    <a:pt x="1250" y="288"/>
                    <a:pt x="988" y="375"/>
                  </a:cubicBezTo>
                  <a:cubicBezTo>
                    <a:pt x="625" y="513"/>
                    <a:pt x="575" y="625"/>
                    <a:pt x="450" y="825"/>
                  </a:cubicBezTo>
                  <a:cubicBezTo>
                    <a:pt x="113" y="1413"/>
                    <a:pt x="0" y="5498"/>
                    <a:pt x="1312" y="5923"/>
                  </a:cubicBezTo>
                  <a:cubicBezTo>
                    <a:pt x="2624" y="6323"/>
                    <a:pt x="4049" y="5161"/>
                    <a:pt x="1500" y="1275"/>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5"/>
            <p:cNvSpPr/>
            <p:nvPr/>
          </p:nvSpPr>
          <p:spPr>
            <a:xfrm>
              <a:off x="2611987" y="3776589"/>
              <a:ext cx="94072" cy="68551"/>
            </a:xfrm>
            <a:custGeom>
              <a:avLst/>
              <a:gdLst/>
              <a:ahLst/>
              <a:cxnLst/>
              <a:rect l="l" t="t" r="r" b="b"/>
              <a:pathLst>
                <a:path w="988" h="720" extrusionOk="0">
                  <a:moveTo>
                    <a:pt x="513" y="0"/>
                  </a:moveTo>
                  <a:cubicBezTo>
                    <a:pt x="463" y="0"/>
                    <a:pt x="413" y="25"/>
                    <a:pt x="388" y="37"/>
                  </a:cubicBezTo>
                  <a:cubicBezTo>
                    <a:pt x="301" y="62"/>
                    <a:pt x="238" y="112"/>
                    <a:pt x="201" y="150"/>
                  </a:cubicBezTo>
                  <a:cubicBezTo>
                    <a:pt x="88" y="225"/>
                    <a:pt x="38" y="300"/>
                    <a:pt x="38" y="300"/>
                  </a:cubicBezTo>
                  <a:cubicBezTo>
                    <a:pt x="38" y="300"/>
                    <a:pt x="26" y="337"/>
                    <a:pt x="26" y="362"/>
                  </a:cubicBezTo>
                  <a:cubicBezTo>
                    <a:pt x="1" y="400"/>
                    <a:pt x="1" y="475"/>
                    <a:pt x="38" y="537"/>
                  </a:cubicBezTo>
                  <a:cubicBezTo>
                    <a:pt x="76" y="612"/>
                    <a:pt x="138" y="675"/>
                    <a:pt x="213" y="687"/>
                  </a:cubicBezTo>
                  <a:cubicBezTo>
                    <a:pt x="261" y="711"/>
                    <a:pt x="318" y="720"/>
                    <a:pt x="376" y="720"/>
                  </a:cubicBezTo>
                  <a:cubicBezTo>
                    <a:pt x="410" y="720"/>
                    <a:pt x="444" y="717"/>
                    <a:pt x="476" y="712"/>
                  </a:cubicBezTo>
                  <a:cubicBezTo>
                    <a:pt x="576" y="687"/>
                    <a:pt x="650" y="650"/>
                    <a:pt x="713" y="600"/>
                  </a:cubicBezTo>
                  <a:cubicBezTo>
                    <a:pt x="775" y="550"/>
                    <a:pt x="825" y="487"/>
                    <a:pt x="863" y="437"/>
                  </a:cubicBezTo>
                  <a:cubicBezTo>
                    <a:pt x="950" y="350"/>
                    <a:pt x="988" y="275"/>
                    <a:pt x="988" y="275"/>
                  </a:cubicBezTo>
                  <a:lnTo>
                    <a:pt x="988" y="275"/>
                  </a:lnTo>
                  <a:cubicBezTo>
                    <a:pt x="988" y="275"/>
                    <a:pt x="925" y="312"/>
                    <a:pt x="838" y="412"/>
                  </a:cubicBezTo>
                  <a:cubicBezTo>
                    <a:pt x="788" y="462"/>
                    <a:pt x="738" y="500"/>
                    <a:pt x="675" y="550"/>
                  </a:cubicBezTo>
                  <a:cubicBezTo>
                    <a:pt x="613" y="600"/>
                    <a:pt x="538" y="625"/>
                    <a:pt x="476" y="650"/>
                  </a:cubicBezTo>
                  <a:cubicBezTo>
                    <a:pt x="463" y="651"/>
                    <a:pt x="450" y="651"/>
                    <a:pt x="437" y="651"/>
                  </a:cubicBezTo>
                  <a:cubicBezTo>
                    <a:pt x="299" y="651"/>
                    <a:pt x="161" y="591"/>
                    <a:pt x="138" y="500"/>
                  </a:cubicBezTo>
                  <a:cubicBezTo>
                    <a:pt x="113" y="462"/>
                    <a:pt x="113" y="412"/>
                    <a:pt x="138" y="375"/>
                  </a:cubicBezTo>
                  <a:cubicBezTo>
                    <a:pt x="138" y="350"/>
                    <a:pt x="151" y="350"/>
                    <a:pt x="151" y="337"/>
                  </a:cubicBezTo>
                  <a:cubicBezTo>
                    <a:pt x="151" y="337"/>
                    <a:pt x="151" y="312"/>
                    <a:pt x="176" y="287"/>
                  </a:cubicBezTo>
                  <a:cubicBezTo>
                    <a:pt x="201" y="250"/>
                    <a:pt x="226" y="225"/>
                    <a:pt x="276" y="187"/>
                  </a:cubicBezTo>
                  <a:cubicBezTo>
                    <a:pt x="326" y="162"/>
                    <a:pt x="388" y="112"/>
                    <a:pt x="451" y="87"/>
                  </a:cubicBezTo>
                  <a:cubicBezTo>
                    <a:pt x="491" y="63"/>
                    <a:pt x="543" y="44"/>
                    <a:pt x="584" y="44"/>
                  </a:cubicBezTo>
                  <a:cubicBezTo>
                    <a:pt x="606" y="44"/>
                    <a:pt x="625" y="49"/>
                    <a:pt x="638" y="62"/>
                  </a:cubicBezTo>
                  <a:cubicBezTo>
                    <a:pt x="675" y="112"/>
                    <a:pt x="675" y="187"/>
                    <a:pt x="638" y="237"/>
                  </a:cubicBezTo>
                  <a:cubicBezTo>
                    <a:pt x="588" y="287"/>
                    <a:pt x="526" y="312"/>
                    <a:pt x="463" y="337"/>
                  </a:cubicBezTo>
                  <a:cubicBezTo>
                    <a:pt x="400" y="367"/>
                    <a:pt x="350" y="375"/>
                    <a:pt x="312" y="375"/>
                  </a:cubicBezTo>
                  <a:cubicBezTo>
                    <a:pt x="263" y="375"/>
                    <a:pt x="235" y="361"/>
                    <a:pt x="228" y="361"/>
                  </a:cubicBezTo>
                  <a:cubicBezTo>
                    <a:pt x="226" y="361"/>
                    <a:pt x="226" y="361"/>
                    <a:pt x="226" y="362"/>
                  </a:cubicBezTo>
                  <a:cubicBezTo>
                    <a:pt x="226" y="362"/>
                    <a:pt x="238" y="375"/>
                    <a:pt x="276" y="400"/>
                  </a:cubicBezTo>
                  <a:cubicBezTo>
                    <a:pt x="293" y="409"/>
                    <a:pt x="330" y="418"/>
                    <a:pt x="372" y="418"/>
                  </a:cubicBezTo>
                  <a:cubicBezTo>
                    <a:pt x="389" y="418"/>
                    <a:pt x="407" y="416"/>
                    <a:pt x="426" y="412"/>
                  </a:cubicBezTo>
                  <a:cubicBezTo>
                    <a:pt x="488" y="400"/>
                    <a:pt x="576" y="375"/>
                    <a:pt x="638" y="312"/>
                  </a:cubicBezTo>
                  <a:cubicBezTo>
                    <a:pt x="663" y="287"/>
                    <a:pt x="700" y="237"/>
                    <a:pt x="700" y="187"/>
                  </a:cubicBezTo>
                  <a:cubicBezTo>
                    <a:pt x="700" y="150"/>
                    <a:pt x="675" y="100"/>
                    <a:pt x="650" y="50"/>
                  </a:cubicBezTo>
                  <a:cubicBezTo>
                    <a:pt x="601" y="0"/>
                    <a:pt x="551" y="0"/>
                    <a:pt x="513"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5"/>
            <p:cNvSpPr/>
            <p:nvPr/>
          </p:nvSpPr>
          <p:spPr>
            <a:xfrm>
              <a:off x="2626269" y="3300723"/>
              <a:ext cx="58367" cy="44273"/>
            </a:xfrm>
            <a:custGeom>
              <a:avLst/>
              <a:gdLst/>
              <a:ahLst/>
              <a:cxnLst/>
              <a:rect l="l" t="t" r="r" b="b"/>
              <a:pathLst>
                <a:path w="613" h="465" extrusionOk="0">
                  <a:moveTo>
                    <a:pt x="613" y="0"/>
                  </a:moveTo>
                  <a:cubicBezTo>
                    <a:pt x="588" y="0"/>
                    <a:pt x="563" y="88"/>
                    <a:pt x="476" y="150"/>
                  </a:cubicBezTo>
                  <a:cubicBezTo>
                    <a:pt x="426" y="213"/>
                    <a:pt x="326" y="250"/>
                    <a:pt x="326" y="250"/>
                  </a:cubicBezTo>
                  <a:lnTo>
                    <a:pt x="163" y="350"/>
                  </a:lnTo>
                  <a:cubicBezTo>
                    <a:pt x="76" y="400"/>
                    <a:pt x="1" y="437"/>
                    <a:pt x="1" y="462"/>
                  </a:cubicBezTo>
                  <a:cubicBezTo>
                    <a:pt x="1" y="464"/>
                    <a:pt x="2" y="465"/>
                    <a:pt x="5" y="465"/>
                  </a:cubicBezTo>
                  <a:cubicBezTo>
                    <a:pt x="25" y="465"/>
                    <a:pt x="102" y="434"/>
                    <a:pt x="188" y="412"/>
                  </a:cubicBezTo>
                  <a:cubicBezTo>
                    <a:pt x="276" y="375"/>
                    <a:pt x="376" y="337"/>
                    <a:pt x="376" y="337"/>
                  </a:cubicBezTo>
                  <a:cubicBezTo>
                    <a:pt x="376" y="337"/>
                    <a:pt x="451" y="275"/>
                    <a:pt x="525" y="188"/>
                  </a:cubicBezTo>
                  <a:cubicBezTo>
                    <a:pt x="588" y="113"/>
                    <a:pt x="613" y="0"/>
                    <a:pt x="613"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5"/>
            <p:cNvSpPr/>
            <p:nvPr/>
          </p:nvSpPr>
          <p:spPr>
            <a:xfrm>
              <a:off x="2675018" y="3304245"/>
              <a:ext cx="82266" cy="68551"/>
            </a:xfrm>
            <a:custGeom>
              <a:avLst/>
              <a:gdLst/>
              <a:ahLst/>
              <a:cxnLst/>
              <a:rect l="l" t="t" r="r" b="b"/>
              <a:pathLst>
                <a:path w="864" h="720" extrusionOk="0">
                  <a:moveTo>
                    <a:pt x="838" y="1"/>
                  </a:moveTo>
                  <a:cubicBezTo>
                    <a:pt x="826" y="1"/>
                    <a:pt x="826" y="26"/>
                    <a:pt x="813" y="88"/>
                  </a:cubicBezTo>
                  <a:cubicBezTo>
                    <a:pt x="801" y="138"/>
                    <a:pt x="763" y="200"/>
                    <a:pt x="713" y="250"/>
                  </a:cubicBezTo>
                  <a:cubicBezTo>
                    <a:pt x="676" y="300"/>
                    <a:pt x="613" y="338"/>
                    <a:pt x="576" y="375"/>
                  </a:cubicBezTo>
                  <a:cubicBezTo>
                    <a:pt x="526" y="400"/>
                    <a:pt x="501" y="425"/>
                    <a:pt x="501" y="425"/>
                  </a:cubicBezTo>
                  <a:lnTo>
                    <a:pt x="251" y="575"/>
                  </a:lnTo>
                  <a:cubicBezTo>
                    <a:pt x="138" y="638"/>
                    <a:pt x="1" y="700"/>
                    <a:pt x="13" y="713"/>
                  </a:cubicBezTo>
                  <a:cubicBezTo>
                    <a:pt x="13" y="717"/>
                    <a:pt x="18" y="719"/>
                    <a:pt x="26" y="719"/>
                  </a:cubicBezTo>
                  <a:cubicBezTo>
                    <a:pt x="63" y="719"/>
                    <a:pt x="178" y="677"/>
                    <a:pt x="301" y="625"/>
                  </a:cubicBezTo>
                  <a:cubicBezTo>
                    <a:pt x="438" y="575"/>
                    <a:pt x="563" y="500"/>
                    <a:pt x="563" y="500"/>
                  </a:cubicBezTo>
                  <a:cubicBezTo>
                    <a:pt x="563" y="500"/>
                    <a:pt x="588" y="475"/>
                    <a:pt x="638" y="438"/>
                  </a:cubicBezTo>
                  <a:cubicBezTo>
                    <a:pt x="688" y="400"/>
                    <a:pt x="751" y="338"/>
                    <a:pt x="776" y="275"/>
                  </a:cubicBezTo>
                  <a:cubicBezTo>
                    <a:pt x="826" y="213"/>
                    <a:pt x="863" y="138"/>
                    <a:pt x="863" y="88"/>
                  </a:cubicBezTo>
                  <a:cubicBezTo>
                    <a:pt x="863" y="26"/>
                    <a:pt x="863" y="1"/>
                    <a:pt x="838"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5"/>
            <p:cNvSpPr/>
            <p:nvPr/>
          </p:nvSpPr>
          <p:spPr>
            <a:xfrm>
              <a:off x="2475167" y="3289773"/>
              <a:ext cx="207093" cy="485666"/>
            </a:xfrm>
            <a:custGeom>
              <a:avLst/>
              <a:gdLst/>
              <a:ahLst/>
              <a:cxnLst/>
              <a:rect l="l" t="t" r="r" b="b"/>
              <a:pathLst>
                <a:path w="2175" h="5101" extrusionOk="0">
                  <a:moveTo>
                    <a:pt x="2034" y="1"/>
                  </a:moveTo>
                  <a:cubicBezTo>
                    <a:pt x="1949" y="1"/>
                    <a:pt x="1836" y="45"/>
                    <a:pt x="1713" y="90"/>
                  </a:cubicBezTo>
                  <a:cubicBezTo>
                    <a:pt x="1563" y="128"/>
                    <a:pt x="1413" y="215"/>
                    <a:pt x="1225" y="278"/>
                  </a:cubicBezTo>
                  <a:cubicBezTo>
                    <a:pt x="1175" y="290"/>
                    <a:pt x="1125" y="303"/>
                    <a:pt x="1100" y="303"/>
                  </a:cubicBezTo>
                  <a:cubicBezTo>
                    <a:pt x="1050" y="303"/>
                    <a:pt x="1000" y="315"/>
                    <a:pt x="938" y="315"/>
                  </a:cubicBezTo>
                  <a:cubicBezTo>
                    <a:pt x="851" y="340"/>
                    <a:pt x="738" y="365"/>
                    <a:pt x="651" y="415"/>
                  </a:cubicBezTo>
                  <a:cubicBezTo>
                    <a:pt x="463" y="502"/>
                    <a:pt x="301" y="665"/>
                    <a:pt x="226" y="840"/>
                  </a:cubicBezTo>
                  <a:cubicBezTo>
                    <a:pt x="126" y="1002"/>
                    <a:pt x="101" y="1190"/>
                    <a:pt x="63" y="1340"/>
                  </a:cubicBezTo>
                  <a:cubicBezTo>
                    <a:pt x="38" y="1490"/>
                    <a:pt x="38" y="1614"/>
                    <a:pt x="26" y="1689"/>
                  </a:cubicBezTo>
                  <a:cubicBezTo>
                    <a:pt x="26" y="1789"/>
                    <a:pt x="1" y="1839"/>
                    <a:pt x="1" y="1839"/>
                  </a:cubicBezTo>
                  <a:lnTo>
                    <a:pt x="1" y="1977"/>
                  </a:lnTo>
                  <a:lnTo>
                    <a:pt x="1" y="2339"/>
                  </a:lnTo>
                  <a:cubicBezTo>
                    <a:pt x="1" y="2489"/>
                    <a:pt x="1" y="2664"/>
                    <a:pt x="26" y="2851"/>
                  </a:cubicBezTo>
                  <a:cubicBezTo>
                    <a:pt x="38" y="3039"/>
                    <a:pt x="51" y="3239"/>
                    <a:pt x="63" y="3439"/>
                  </a:cubicBezTo>
                  <a:cubicBezTo>
                    <a:pt x="88" y="3651"/>
                    <a:pt x="113" y="3851"/>
                    <a:pt x="151" y="4038"/>
                  </a:cubicBezTo>
                  <a:cubicBezTo>
                    <a:pt x="176" y="4226"/>
                    <a:pt x="213" y="4401"/>
                    <a:pt x="226" y="4551"/>
                  </a:cubicBezTo>
                  <a:cubicBezTo>
                    <a:pt x="251" y="4688"/>
                    <a:pt x="276" y="4813"/>
                    <a:pt x="288" y="4913"/>
                  </a:cubicBezTo>
                  <a:cubicBezTo>
                    <a:pt x="326" y="5051"/>
                    <a:pt x="338" y="5101"/>
                    <a:pt x="338" y="5101"/>
                  </a:cubicBezTo>
                  <a:cubicBezTo>
                    <a:pt x="338" y="5101"/>
                    <a:pt x="338" y="5051"/>
                    <a:pt x="326" y="4963"/>
                  </a:cubicBezTo>
                  <a:cubicBezTo>
                    <a:pt x="301" y="4863"/>
                    <a:pt x="288" y="4738"/>
                    <a:pt x="276" y="4601"/>
                  </a:cubicBezTo>
                  <a:cubicBezTo>
                    <a:pt x="238" y="4451"/>
                    <a:pt x="226" y="4276"/>
                    <a:pt x="213" y="4088"/>
                  </a:cubicBezTo>
                  <a:cubicBezTo>
                    <a:pt x="188" y="3901"/>
                    <a:pt x="163" y="3701"/>
                    <a:pt x="151" y="3489"/>
                  </a:cubicBezTo>
                  <a:cubicBezTo>
                    <a:pt x="138" y="3289"/>
                    <a:pt x="113" y="3089"/>
                    <a:pt x="113" y="2901"/>
                  </a:cubicBezTo>
                  <a:cubicBezTo>
                    <a:pt x="101" y="2714"/>
                    <a:pt x="113" y="2539"/>
                    <a:pt x="113" y="2389"/>
                  </a:cubicBezTo>
                  <a:lnTo>
                    <a:pt x="113" y="2027"/>
                  </a:lnTo>
                  <a:cubicBezTo>
                    <a:pt x="113" y="1927"/>
                    <a:pt x="138" y="1889"/>
                    <a:pt x="138" y="1889"/>
                  </a:cubicBezTo>
                  <a:lnTo>
                    <a:pt x="138" y="1739"/>
                  </a:lnTo>
                  <a:cubicBezTo>
                    <a:pt x="138" y="1652"/>
                    <a:pt x="151" y="1527"/>
                    <a:pt x="163" y="1390"/>
                  </a:cubicBezTo>
                  <a:cubicBezTo>
                    <a:pt x="176" y="1240"/>
                    <a:pt x="226" y="1077"/>
                    <a:pt x="301" y="902"/>
                  </a:cubicBezTo>
                  <a:cubicBezTo>
                    <a:pt x="388" y="740"/>
                    <a:pt x="513" y="590"/>
                    <a:pt x="701" y="490"/>
                  </a:cubicBezTo>
                  <a:cubicBezTo>
                    <a:pt x="788" y="440"/>
                    <a:pt x="888" y="415"/>
                    <a:pt x="975" y="402"/>
                  </a:cubicBezTo>
                  <a:cubicBezTo>
                    <a:pt x="1025" y="377"/>
                    <a:pt x="1075" y="377"/>
                    <a:pt x="1113" y="365"/>
                  </a:cubicBezTo>
                  <a:cubicBezTo>
                    <a:pt x="1163" y="365"/>
                    <a:pt x="1213" y="340"/>
                    <a:pt x="1263" y="315"/>
                  </a:cubicBezTo>
                  <a:cubicBezTo>
                    <a:pt x="1425" y="240"/>
                    <a:pt x="1588" y="178"/>
                    <a:pt x="1725" y="115"/>
                  </a:cubicBezTo>
                  <a:cubicBezTo>
                    <a:pt x="1863" y="53"/>
                    <a:pt x="1988" y="28"/>
                    <a:pt x="2063" y="28"/>
                  </a:cubicBezTo>
                  <a:cubicBezTo>
                    <a:pt x="2162" y="28"/>
                    <a:pt x="2175" y="90"/>
                    <a:pt x="2175" y="90"/>
                  </a:cubicBezTo>
                  <a:cubicBezTo>
                    <a:pt x="2175" y="90"/>
                    <a:pt x="2175" y="65"/>
                    <a:pt x="2162" y="53"/>
                  </a:cubicBezTo>
                  <a:cubicBezTo>
                    <a:pt x="2150" y="40"/>
                    <a:pt x="2112" y="3"/>
                    <a:pt x="2063" y="3"/>
                  </a:cubicBezTo>
                  <a:cubicBezTo>
                    <a:pt x="2053" y="1"/>
                    <a:pt x="2044" y="1"/>
                    <a:pt x="2034"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5"/>
            <p:cNvSpPr/>
            <p:nvPr/>
          </p:nvSpPr>
          <p:spPr>
            <a:xfrm>
              <a:off x="2477547" y="3626631"/>
              <a:ext cx="10855" cy="101208"/>
            </a:xfrm>
            <a:custGeom>
              <a:avLst/>
              <a:gdLst/>
              <a:ahLst/>
              <a:cxnLst/>
              <a:rect l="l" t="t" r="r" b="b"/>
              <a:pathLst>
                <a:path w="114" h="1063" extrusionOk="0">
                  <a:moveTo>
                    <a:pt x="88" y="1"/>
                  </a:moveTo>
                  <a:cubicBezTo>
                    <a:pt x="76" y="1"/>
                    <a:pt x="51" y="126"/>
                    <a:pt x="26" y="263"/>
                  </a:cubicBezTo>
                  <a:cubicBezTo>
                    <a:pt x="13" y="413"/>
                    <a:pt x="1" y="538"/>
                    <a:pt x="1" y="538"/>
                  </a:cubicBezTo>
                  <a:lnTo>
                    <a:pt x="1" y="800"/>
                  </a:lnTo>
                  <a:cubicBezTo>
                    <a:pt x="13" y="938"/>
                    <a:pt x="51" y="1063"/>
                    <a:pt x="51" y="1063"/>
                  </a:cubicBezTo>
                  <a:cubicBezTo>
                    <a:pt x="63" y="1063"/>
                    <a:pt x="63" y="925"/>
                    <a:pt x="63" y="800"/>
                  </a:cubicBezTo>
                  <a:cubicBezTo>
                    <a:pt x="76" y="675"/>
                    <a:pt x="76" y="538"/>
                    <a:pt x="76" y="538"/>
                  </a:cubicBezTo>
                  <a:cubicBezTo>
                    <a:pt x="76" y="538"/>
                    <a:pt x="76" y="388"/>
                    <a:pt x="88" y="263"/>
                  </a:cubicBezTo>
                  <a:cubicBezTo>
                    <a:pt x="113" y="126"/>
                    <a:pt x="113" y="1"/>
                    <a:pt x="88"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5"/>
            <p:cNvSpPr/>
            <p:nvPr/>
          </p:nvSpPr>
          <p:spPr>
            <a:xfrm>
              <a:off x="2692918" y="3698039"/>
              <a:ext cx="25042" cy="53603"/>
            </a:xfrm>
            <a:custGeom>
              <a:avLst/>
              <a:gdLst/>
              <a:ahLst/>
              <a:cxnLst/>
              <a:rect l="l" t="t" r="r" b="b"/>
              <a:pathLst>
                <a:path w="263" h="563" extrusionOk="0">
                  <a:moveTo>
                    <a:pt x="125" y="0"/>
                  </a:moveTo>
                  <a:cubicBezTo>
                    <a:pt x="188" y="0"/>
                    <a:pt x="250" y="125"/>
                    <a:pt x="263" y="288"/>
                  </a:cubicBezTo>
                  <a:cubicBezTo>
                    <a:pt x="263" y="438"/>
                    <a:pt x="225" y="563"/>
                    <a:pt x="138" y="563"/>
                  </a:cubicBezTo>
                  <a:cubicBezTo>
                    <a:pt x="75" y="563"/>
                    <a:pt x="13" y="438"/>
                    <a:pt x="0" y="288"/>
                  </a:cubicBezTo>
                  <a:cubicBezTo>
                    <a:pt x="0" y="125"/>
                    <a:pt x="50" y="0"/>
                    <a:pt x="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5"/>
            <p:cNvSpPr/>
            <p:nvPr/>
          </p:nvSpPr>
          <p:spPr>
            <a:xfrm>
              <a:off x="2682159" y="3656432"/>
              <a:ext cx="17996" cy="30943"/>
            </a:xfrm>
            <a:custGeom>
              <a:avLst/>
              <a:gdLst/>
              <a:ahLst/>
              <a:cxnLst/>
              <a:rect l="l" t="t" r="r" b="b"/>
              <a:pathLst>
                <a:path w="189" h="325" extrusionOk="0">
                  <a:moveTo>
                    <a:pt x="51" y="13"/>
                  </a:moveTo>
                  <a:cubicBezTo>
                    <a:pt x="76" y="0"/>
                    <a:pt x="151" y="63"/>
                    <a:pt x="163" y="137"/>
                  </a:cubicBezTo>
                  <a:cubicBezTo>
                    <a:pt x="188" y="225"/>
                    <a:pt x="176" y="300"/>
                    <a:pt x="138" y="312"/>
                  </a:cubicBezTo>
                  <a:cubicBezTo>
                    <a:pt x="113" y="325"/>
                    <a:pt x="51" y="262"/>
                    <a:pt x="38" y="187"/>
                  </a:cubicBezTo>
                  <a:cubicBezTo>
                    <a:pt x="1" y="100"/>
                    <a:pt x="1" y="13"/>
                    <a:pt x="51"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5"/>
            <p:cNvSpPr/>
            <p:nvPr/>
          </p:nvSpPr>
          <p:spPr>
            <a:xfrm>
              <a:off x="2465646" y="3328048"/>
              <a:ext cx="295167" cy="537841"/>
            </a:xfrm>
            <a:custGeom>
              <a:avLst/>
              <a:gdLst/>
              <a:ahLst/>
              <a:cxnLst/>
              <a:rect l="l" t="t" r="r" b="b"/>
              <a:pathLst>
                <a:path w="3100" h="5649" extrusionOk="0">
                  <a:moveTo>
                    <a:pt x="288" y="638"/>
                  </a:moveTo>
                  <a:cubicBezTo>
                    <a:pt x="313" y="575"/>
                    <a:pt x="338" y="525"/>
                    <a:pt x="351" y="488"/>
                  </a:cubicBezTo>
                  <a:cubicBezTo>
                    <a:pt x="476" y="275"/>
                    <a:pt x="513" y="150"/>
                    <a:pt x="851" y="25"/>
                  </a:cubicBezTo>
                  <a:cubicBezTo>
                    <a:pt x="788" y="238"/>
                    <a:pt x="876" y="450"/>
                    <a:pt x="1288" y="688"/>
                  </a:cubicBezTo>
                  <a:cubicBezTo>
                    <a:pt x="2013" y="1075"/>
                    <a:pt x="2700" y="488"/>
                    <a:pt x="3100" y="0"/>
                  </a:cubicBezTo>
                  <a:cubicBezTo>
                    <a:pt x="3087" y="50"/>
                    <a:pt x="3075" y="88"/>
                    <a:pt x="3050" y="138"/>
                  </a:cubicBezTo>
                  <a:cubicBezTo>
                    <a:pt x="3025" y="150"/>
                    <a:pt x="3025" y="175"/>
                    <a:pt x="3012" y="200"/>
                  </a:cubicBezTo>
                  <a:cubicBezTo>
                    <a:pt x="3000" y="213"/>
                    <a:pt x="3000" y="238"/>
                    <a:pt x="2987" y="263"/>
                  </a:cubicBezTo>
                  <a:cubicBezTo>
                    <a:pt x="2950" y="313"/>
                    <a:pt x="2937" y="363"/>
                    <a:pt x="2900" y="400"/>
                  </a:cubicBezTo>
                  <a:cubicBezTo>
                    <a:pt x="2587" y="875"/>
                    <a:pt x="1400" y="925"/>
                    <a:pt x="1400" y="925"/>
                  </a:cubicBezTo>
                  <a:cubicBezTo>
                    <a:pt x="1463" y="1013"/>
                    <a:pt x="1525" y="1113"/>
                    <a:pt x="1588" y="1212"/>
                  </a:cubicBezTo>
                  <a:cubicBezTo>
                    <a:pt x="1388" y="1250"/>
                    <a:pt x="1188" y="1312"/>
                    <a:pt x="1013" y="1425"/>
                  </a:cubicBezTo>
                  <a:cubicBezTo>
                    <a:pt x="388" y="1787"/>
                    <a:pt x="463" y="4848"/>
                    <a:pt x="1650" y="5323"/>
                  </a:cubicBezTo>
                  <a:cubicBezTo>
                    <a:pt x="2387" y="5598"/>
                    <a:pt x="2700" y="4973"/>
                    <a:pt x="2825" y="4436"/>
                  </a:cubicBezTo>
                  <a:cubicBezTo>
                    <a:pt x="2825" y="4499"/>
                    <a:pt x="2825" y="4561"/>
                    <a:pt x="2812" y="4624"/>
                  </a:cubicBezTo>
                  <a:lnTo>
                    <a:pt x="2812" y="4636"/>
                  </a:lnTo>
                  <a:cubicBezTo>
                    <a:pt x="2812" y="4686"/>
                    <a:pt x="2787" y="4748"/>
                    <a:pt x="2775" y="4786"/>
                  </a:cubicBezTo>
                  <a:lnTo>
                    <a:pt x="2775" y="4811"/>
                  </a:lnTo>
                  <a:lnTo>
                    <a:pt x="2737" y="4948"/>
                  </a:lnTo>
                  <a:lnTo>
                    <a:pt x="2737" y="4948"/>
                  </a:lnTo>
                  <a:cubicBezTo>
                    <a:pt x="2687" y="5086"/>
                    <a:pt x="2612" y="5211"/>
                    <a:pt x="2512" y="5323"/>
                  </a:cubicBezTo>
                  <a:lnTo>
                    <a:pt x="2512" y="5323"/>
                  </a:lnTo>
                  <a:lnTo>
                    <a:pt x="2437" y="5398"/>
                  </a:lnTo>
                  <a:lnTo>
                    <a:pt x="2425" y="5411"/>
                  </a:lnTo>
                  <a:cubicBezTo>
                    <a:pt x="2387" y="5436"/>
                    <a:pt x="2362" y="5461"/>
                    <a:pt x="2337" y="5473"/>
                  </a:cubicBezTo>
                  <a:lnTo>
                    <a:pt x="2325" y="5498"/>
                  </a:lnTo>
                  <a:lnTo>
                    <a:pt x="2225" y="5536"/>
                  </a:lnTo>
                  <a:cubicBezTo>
                    <a:pt x="2225" y="5536"/>
                    <a:pt x="2212" y="5536"/>
                    <a:pt x="2212" y="5561"/>
                  </a:cubicBezTo>
                  <a:cubicBezTo>
                    <a:pt x="2138" y="5586"/>
                    <a:pt x="2063" y="5623"/>
                    <a:pt x="1963" y="5636"/>
                  </a:cubicBezTo>
                  <a:lnTo>
                    <a:pt x="1950" y="5636"/>
                  </a:lnTo>
                  <a:cubicBezTo>
                    <a:pt x="1913" y="5636"/>
                    <a:pt x="1875" y="5648"/>
                    <a:pt x="1838" y="5648"/>
                  </a:cubicBezTo>
                  <a:lnTo>
                    <a:pt x="1788" y="5648"/>
                  </a:lnTo>
                  <a:lnTo>
                    <a:pt x="1700" y="5648"/>
                  </a:lnTo>
                  <a:lnTo>
                    <a:pt x="1650" y="5648"/>
                  </a:lnTo>
                  <a:lnTo>
                    <a:pt x="1563" y="5648"/>
                  </a:lnTo>
                  <a:lnTo>
                    <a:pt x="1513" y="5648"/>
                  </a:lnTo>
                  <a:cubicBezTo>
                    <a:pt x="1475" y="5648"/>
                    <a:pt x="1450" y="5636"/>
                    <a:pt x="1413" y="5636"/>
                  </a:cubicBezTo>
                  <a:cubicBezTo>
                    <a:pt x="1400" y="5636"/>
                    <a:pt x="1388" y="5636"/>
                    <a:pt x="1375" y="5623"/>
                  </a:cubicBezTo>
                  <a:cubicBezTo>
                    <a:pt x="1325" y="5598"/>
                    <a:pt x="1275" y="5598"/>
                    <a:pt x="1225" y="5586"/>
                  </a:cubicBezTo>
                  <a:cubicBezTo>
                    <a:pt x="1" y="5186"/>
                    <a:pt x="176" y="1650"/>
                    <a:pt x="288" y="638"/>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5"/>
            <p:cNvSpPr/>
            <p:nvPr/>
          </p:nvSpPr>
          <p:spPr>
            <a:xfrm>
              <a:off x="1717416" y="3139633"/>
              <a:ext cx="468839" cy="598490"/>
            </a:xfrm>
            <a:custGeom>
              <a:avLst/>
              <a:gdLst/>
              <a:ahLst/>
              <a:cxnLst/>
              <a:rect l="l" t="t" r="r" b="b"/>
              <a:pathLst>
                <a:path w="4924" h="6286" extrusionOk="0">
                  <a:moveTo>
                    <a:pt x="3686" y="1788"/>
                  </a:moveTo>
                  <a:cubicBezTo>
                    <a:pt x="3686" y="1788"/>
                    <a:pt x="2574" y="1350"/>
                    <a:pt x="2437" y="813"/>
                  </a:cubicBezTo>
                  <a:cubicBezTo>
                    <a:pt x="2299" y="263"/>
                    <a:pt x="2374" y="1"/>
                    <a:pt x="2637" y="88"/>
                  </a:cubicBezTo>
                  <a:cubicBezTo>
                    <a:pt x="2886" y="188"/>
                    <a:pt x="3086" y="388"/>
                    <a:pt x="3274" y="576"/>
                  </a:cubicBezTo>
                  <a:cubicBezTo>
                    <a:pt x="3249" y="526"/>
                    <a:pt x="3236" y="438"/>
                    <a:pt x="3211" y="376"/>
                  </a:cubicBezTo>
                  <a:cubicBezTo>
                    <a:pt x="3211" y="313"/>
                    <a:pt x="3486" y="376"/>
                    <a:pt x="3499" y="388"/>
                  </a:cubicBezTo>
                  <a:cubicBezTo>
                    <a:pt x="3611" y="438"/>
                    <a:pt x="3674" y="538"/>
                    <a:pt x="3761" y="626"/>
                  </a:cubicBezTo>
                  <a:cubicBezTo>
                    <a:pt x="3986" y="788"/>
                    <a:pt x="4236" y="938"/>
                    <a:pt x="4448" y="1100"/>
                  </a:cubicBezTo>
                  <a:cubicBezTo>
                    <a:pt x="4748" y="1350"/>
                    <a:pt x="4748" y="1463"/>
                    <a:pt x="4798" y="1713"/>
                  </a:cubicBezTo>
                  <a:cubicBezTo>
                    <a:pt x="4923" y="2375"/>
                    <a:pt x="3699" y="6286"/>
                    <a:pt x="2324" y="6248"/>
                  </a:cubicBezTo>
                  <a:cubicBezTo>
                    <a:pt x="962" y="6198"/>
                    <a:pt x="0" y="4636"/>
                    <a:pt x="3686" y="1788"/>
                  </a:cubicBezTo>
                  <a:close/>
                </a:path>
              </a:pathLst>
            </a:custGeom>
            <a:solidFill>
              <a:srgbClr val="FFBF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5"/>
            <p:cNvSpPr/>
            <p:nvPr/>
          </p:nvSpPr>
          <p:spPr>
            <a:xfrm>
              <a:off x="1839910" y="3626631"/>
              <a:ext cx="83408" cy="77406"/>
            </a:xfrm>
            <a:custGeom>
              <a:avLst/>
              <a:gdLst/>
              <a:ahLst/>
              <a:cxnLst/>
              <a:rect l="l" t="t" r="r" b="b"/>
              <a:pathLst>
                <a:path w="876" h="813" extrusionOk="0">
                  <a:moveTo>
                    <a:pt x="423" y="0"/>
                  </a:moveTo>
                  <a:cubicBezTo>
                    <a:pt x="405" y="0"/>
                    <a:pt x="389" y="4"/>
                    <a:pt x="376" y="13"/>
                  </a:cubicBezTo>
                  <a:cubicBezTo>
                    <a:pt x="326" y="38"/>
                    <a:pt x="288" y="76"/>
                    <a:pt x="276" y="126"/>
                  </a:cubicBezTo>
                  <a:cubicBezTo>
                    <a:pt x="263" y="176"/>
                    <a:pt x="276" y="238"/>
                    <a:pt x="288" y="263"/>
                  </a:cubicBezTo>
                  <a:cubicBezTo>
                    <a:pt x="326" y="351"/>
                    <a:pt x="388" y="388"/>
                    <a:pt x="450" y="425"/>
                  </a:cubicBezTo>
                  <a:cubicBezTo>
                    <a:pt x="513" y="450"/>
                    <a:pt x="575" y="450"/>
                    <a:pt x="600" y="450"/>
                  </a:cubicBezTo>
                  <a:cubicBezTo>
                    <a:pt x="650" y="450"/>
                    <a:pt x="663" y="438"/>
                    <a:pt x="663" y="438"/>
                  </a:cubicBezTo>
                  <a:lnTo>
                    <a:pt x="663" y="438"/>
                  </a:lnTo>
                  <a:cubicBezTo>
                    <a:pt x="663" y="438"/>
                    <a:pt x="651" y="440"/>
                    <a:pt x="628" y="440"/>
                  </a:cubicBezTo>
                  <a:cubicBezTo>
                    <a:pt x="595" y="440"/>
                    <a:pt x="538" y="435"/>
                    <a:pt x="463" y="413"/>
                  </a:cubicBezTo>
                  <a:cubicBezTo>
                    <a:pt x="413" y="376"/>
                    <a:pt x="376" y="326"/>
                    <a:pt x="338" y="263"/>
                  </a:cubicBezTo>
                  <a:cubicBezTo>
                    <a:pt x="313" y="201"/>
                    <a:pt x="338" y="126"/>
                    <a:pt x="400" y="101"/>
                  </a:cubicBezTo>
                  <a:cubicBezTo>
                    <a:pt x="411" y="93"/>
                    <a:pt x="423" y="89"/>
                    <a:pt x="435" y="89"/>
                  </a:cubicBezTo>
                  <a:cubicBezTo>
                    <a:pt x="481" y="89"/>
                    <a:pt x="536" y="136"/>
                    <a:pt x="575" y="176"/>
                  </a:cubicBezTo>
                  <a:cubicBezTo>
                    <a:pt x="625" y="226"/>
                    <a:pt x="663" y="288"/>
                    <a:pt x="700" y="326"/>
                  </a:cubicBezTo>
                  <a:cubicBezTo>
                    <a:pt x="725" y="376"/>
                    <a:pt x="750" y="425"/>
                    <a:pt x="763" y="450"/>
                  </a:cubicBezTo>
                  <a:cubicBezTo>
                    <a:pt x="775" y="488"/>
                    <a:pt x="775" y="500"/>
                    <a:pt x="775" y="500"/>
                  </a:cubicBezTo>
                  <a:lnTo>
                    <a:pt x="775" y="550"/>
                  </a:lnTo>
                  <a:cubicBezTo>
                    <a:pt x="775" y="575"/>
                    <a:pt x="763" y="613"/>
                    <a:pt x="725" y="663"/>
                  </a:cubicBezTo>
                  <a:cubicBezTo>
                    <a:pt x="691" y="712"/>
                    <a:pt x="625" y="737"/>
                    <a:pt x="547" y="737"/>
                  </a:cubicBezTo>
                  <a:cubicBezTo>
                    <a:pt x="486" y="737"/>
                    <a:pt x="417" y="721"/>
                    <a:pt x="351" y="688"/>
                  </a:cubicBezTo>
                  <a:cubicBezTo>
                    <a:pt x="276" y="663"/>
                    <a:pt x="226" y="600"/>
                    <a:pt x="188" y="538"/>
                  </a:cubicBezTo>
                  <a:lnTo>
                    <a:pt x="88" y="351"/>
                  </a:lnTo>
                  <a:cubicBezTo>
                    <a:pt x="38" y="238"/>
                    <a:pt x="1" y="163"/>
                    <a:pt x="1" y="163"/>
                  </a:cubicBezTo>
                  <a:lnTo>
                    <a:pt x="1" y="163"/>
                  </a:lnTo>
                  <a:cubicBezTo>
                    <a:pt x="1" y="163"/>
                    <a:pt x="13" y="238"/>
                    <a:pt x="63" y="363"/>
                  </a:cubicBezTo>
                  <a:cubicBezTo>
                    <a:pt x="88" y="425"/>
                    <a:pt x="101" y="500"/>
                    <a:pt x="151" y="563"/>
                  </a:cubicBezTo>
                  <a:cubicBezTo>
                    <a:pt x="201" y="638"/>
                    <a:pt x="263" y="700"/>
                    <a:pt x="338" y="750"/>
                  </a:cubicBezTo>
                  <a:cubicBezTo>
                    <a:pt x="413" y="788"/>
                    <a:pt x="500" y="813"/>
                    <a:pt x="588" y="813"/>
                  </a:cubicBezTo>
                  <a:cubicBezTo>
                    <a:pt x="663" y="813"/>
                    <a:pt x="763" y="788"/>
                    <a:pt x="813" y="725"/>
                  </a:cubicBezTo>
                  <a:cubicBezTo>
                    <a:pt x="850" y="675"/>
                    <a:pt x="875" y="613"/>
                    <a:pt x="875" y="563"/>
                  </a:cubicBezTo>
                  <a:lnTo>
                    <a:pt x="875" y="488"/>
                  </a:lnTo>
                  <a:cubicBezTo>
                    <a:pt x="875" y="488"/>
                    <a:pt x="850" y="388"/>
                    <a:pt x="775" y="288"/>
                  </a:cubicBezTo>
                  <a:cubicBezTo>
                    <a:pt x="750" y="226"/>
                    <a:pt x="700" y="176"/>
                    <a:pt x="638" y="113"/>
                  </a:cubicBezTo>
                  <a:cubicBezTo>
                    <a:pt x="600" y="76"/>
                    <a:pt x="575" y="51"/>
                    <a:pt x="525" y="38"/>
                  </a:cubicBezTo>
                  <a:cubicBezTo>
                    <a:pt x="493" y="14"/>
                    <a:pt x="456" y="0"/>
                    <a:pt x="423" y="0"/>
                  </a:cubicBezTo>
                  <a:close/>
                </a:path>
              </a:pathLst>
            </a:custGeom>
            <a:solidFill>
              <a:srgbClr val="E26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5"/>
            <p:cNvSpPr/>
            <p:nvPr/>
          </p:nvSpPr>
          <p:spPr>
            <a:xfrm>
              <a:off x="2020718" y="3167427"/>
              <a:ext cx="41799" cy="60934"/>
            </a:xfrm>
            <a:custGeom>
              <a:avLst/>
              <a:gdLst/>
              <a:ahLst/>
              <a:cxnLst/>
              <a:rect l="l" t="t" r="r" b="b"/>
              <a:pathLst>
                <a:path w="439" h="640" extrusionOk="0">
                  <a:moveTo>
                    <a:pt x="26" y="1"/>
                  </a:moveTo>
                  <a:cubicBezTo>
                    <a:pt x="13" y="1"/>
                    <a:pt x="1" y="113"/>
                    <a:pt x="26" y="201"/>
                  </a:cubicBezTo>
                  <a:cubicBezTo>
                    <a:pt x="63" y="313"/>
                    <a:pt x="126" y="388"/>
                    <a:pt x="126" y="388"/>
                  </a:cubicBezTo>
                  <a:cubicBezTo>
                    <a:pt x="126" y="388"/>
                    <a:pt x="188" y="463"/>
                    <a:pt x="263" y="525"/>
                  </a:cubicBezTo>
                  <a:cubicBezTo>
                    <a:pt x="332" y="582"/>
                    <a:pt x="411" y="640"/>
                    <a:pt x="433" y="640"/>
                  </a:cubicBezTo>
                  <a:cubicBezTo>
                    <a:pt x="435" y="640"/>
                    <a:pt x="437" y="639"/>
                    <a:pt x="438" y="638"/>
                  </a:cubicBezTo>
                  <a:cubicBezTo>
                    <a:pt x="438" y="638"/>
                    <a:pt x="376" y="563"/>
                    <a:pt x="326" y="450"/>
                  </a:cubicBezTo>
                  <a:cubicBezTo>
                    <a:pt x="263" y="388"/>
                    <a:pt x="201" y="313"/>
                    <a:pt x="201" y="313"/>
                  </a:cubicBezTo>
                  <a:cubicBezTo>
                    <a:pt x="201" y="313"/>
                    <a:pt x="138" y="251"/>
                    <a:pt x="88" y="176"/>
                  </a:cubicBezTo>
                  <a:cubicBezTo>
                    <a:pt x="63" y="88"/>
                    <a:pt x="51" y="1"/>
                    <a:pt x="26"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5"/>
            <p:cNvSpPr/>
            <p:nvPr/>
          </p:nvSpPr>
          <p:spPr>
            <a:xfrm>
              <a:off x="1947024" y="3149622"/>
              <a:ext cx="60747" cy="90640"/>
            </a:xfrm>
            <a:custGeom>
              <a:avLst/>
              <a:gdLst/>
              <a:ahLst/>
              <a:cxnLst/>
              <a:rect l="l" t="t" r="r" b="b"/>
              <a:pathLst>
                <a:path w="638" h="952" extrusionOk="0">
                  <a:moveTo>
                    <a:pt x="38" y="0"/>
                  </a:moveTo>
                  <a:cubicBezTo>
                    <a:pt x="38" y="0"/>
                    <a:pt x="25" y="25"/>
                    <a:pt x="13" y="88"/>
                  </a:cubicBezTo>
                  <a:cubicBezTo>
                    <a:pt x="0" y="150"/>
                    <a:pt x="13" y="238"/>
                    <a:pt x="25" y="313"/>
                  </a:cubicBezTo>
                  <a:cubicBezTo>
                    <a:pt x="63" y="388"/>
                    <a:pt x="88" y="450"/>
                    <a:pt x="125" y="500"/>
                  </a:cubicBezTo>
                  <a:cubicBezTo>
                    <a:pt x="150" y="550"/>
                    <a:pt x="163" y="575"/>
                    <a:pt x="163" y="575"/>
                  </a:cubicBezTo>
                  <a:cubicBezTo>
                    <a:pt x="163" y="575"/>
                    <a:pt x="275" y="687"/>
                    <a:pt x="388" y="775"/>
                  </a:cubicBezTo>
                  <a:cubicBezTo>
                    <a:pt x="493" y="868"/>
                    <a:pt x="587" y="951"/>
                    <a:pt x="619" y="951"/>
                  </a:cubicBezTo>
                  <a:cubicBezTo>
                    <a:pt x="621" y="951"/>
                    <a:pt x="623" y="951"/>
                    <a:pt x="625" y="950"/>
                  </a:cubicBezTo>
                  <a:cubicBezTo>
                    <a:pt x="637" y="950"/>
                    <a:pt x="525" y="837"/>
                    <a:pt x="425" y="737"/>
                  </a:cubicBezTo>
                  <a:cubicBezTo>
                    <a:pt x="325" y="625"/>
                    <a:pt x="250" y="513"/>
                    <a:pt x="250" y="513"/>
                  </a:cubicBezTo>
                  <a:cubicBezTo>
                    <a:pt x="250" y="513"/>
                    <a:pt x="213" y="500"/>
                    <a:pt x="188" y="450"/>
                  </a:cubicBezTo>
                  <a:cubicBezTo>
                    <a:pt x="150" y="400"/>
                    <a:pt x="113" y="338"/>
                    <a:pt x="88" y="275"/>
                  </a:cubicBezTo>
                  <a:cubicBezTo>
                    <a:pt x="63" y="213"/>
                    <a:pt x="38" y="138"/>
                    <a:pt x="38" y="88"/>
                  </a:cubicBezTo>
                  <a:cubicBezTo>
                    <a:pt x="38" y="25"/>
                    <a:pt x="63" y="0"/>
                    <a:pt x="38" y="0"/>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5"/>
            <p:cNvSpPr/>
            <p:nvPr/>
          </p:nvSpPr>
          <p:spPr>
            <a:xfrm>
              <a:off x="2021956" y="3172187"/>
              <a:ext cx="155962" cy="503280"/>
            </a:xfrm>
            <a:custGeom>
              <a:avLst/>
              <a:gdLst/>
              <a:ahLst/>
              <a:cxnLst/>
              <a:rect l="l" t="t" r="r" b="b"/>
              <a:pathLst>
                <a:path w="1638" h="5286" extrusionOk="0">
                  <a:moveTo>
                    <a:pt x="138" y="1"/>
                  </a:moveTo>
                  <a:cubicBezTo>
                    <a:pt x="100" y="1"/>
                    <a:pt x="50" y="1"/>
                    <a:pt x="38" y="13"/>
                  </a:cubicBezTo>
                  <a:cubicBezTo>
                    <a:pt x="0" y="26"/>
                    <a:pt x="0" y="38"/>
                    <a:pt x="0" y="38"/>
                  </a:cubicBezTo>
                  <a:cubicBezTo>
                    <a:pt x="0" y="42"/>
                    <a:pt x="2" y="44"/>
                    <a:pt x="5" y="44"/>
                  </a:cubicBezTo>
                  <a:cubicBezTo>
                    <a:pt x="16" y="44"/>
                    <a:pt x="46" y="20"/>
                    <a:pt x="89" y="20"/>
                  </a:cubicBezTo>
                  <a:cubicBezTo>
                    <a:pt x="100" y="20"/>
                    <a:pt x="112" y="21"/>
                    <a:pt x="125" y="26"/>
                  </a:cubicBezTo>
                  <a:cubicBezTo>
                    <a:pt x="213" y="63"/>
                    <a:pt x="313" y="138"/>
                    <a:pt x="425" y="226"/>
                  </a:cubicBezTo>
                  <a:cubicBezTo>
                    <a:pt x="538" y="326"/>
                    <a:pt x="663" y="450"/>
                    <a:pt x="800" y="575"/>
                  </a:cubicBezTo>
                  <a:cubicBezTo>
                    <a:pt x="825" y="588"/>
                    <a:pt x="875" y="625"/>
                    <a:pt x="925" y="650"/>
                  </a:cubicBezTo>
                  <a:cubicBezTo>
                    <a:pt x="975" y="663"/>
                    <a:pt x="1000" y="700"/>
                    <a:pt x="1050" y="713"/>
                  </a:cubicBezTo>
                  <a:cubicBezTo>
                    <a:pt x="1150" y="763"/>
                    <a:pt x="1225" y="825"/>
                    <a:pt x="1287" y="888"/>
                  </a:cubicBezTo>
                  <a:cubicBezTo>
                    <a:pt x="1425" y="1013"/>
                    <a:pt x="1500" y="1200"/>
                    <a:pt x="1512" y="1388"/>
                  </a:cubicBezTo>
                  <a:cubicBezTo>
                    <a:pt x="1537" y="1575"/>
                    <a:pt x="1512" y="1750"/>
                    <a:pt x="1487" y="1887"/>
                  </a:cubicBezTo>
                  <a:cubicBezTo>
                    <a:pt x="1475" y="2025"/>
                    <a:pt x="1425" y="2150"/>
                    <a:pt x="1412" y="2225"/>
                  </a:cubicBezTo>
                  <a:cubicBezTo>
                    <a:pt x="1400" y="2300"/>
                    <a:pt x="1375" y="2350"/>
                    <a:pt x="1375" y="2350"/>
                  </a:cubicBezTo>
                  <a:cubicBezTo>
                    <a:pt x="1375" y="2350"/>
                    <a:pt x="1375" y="2400"/>
                    <a:pt x="1350" y="2475"/>
                  </a:cubicBezTo>
                  <a:cubicBezTo>
                    <a:pt x="1312" y="2562"/>
                    <a:pt x="1287" y="2687"/>
                    <a:pt x="1237" y="2824"/>
                  </a:cubicBezTo>
                  <a:cubicBezTo>
                    <a:pt x="1187" y="2962"/>
                    <a:pt x="1150" y="3137"/>
                    <a:pt x="1062" y="3312"/>
                  </a:cubicBezTo>
                  <a:cubicBezTo>
                    <a:pt x="1000" y="3474"/>
                    <a:pt x="925" y="3662"/>
                    <a:pt x="850" y="3849"/>
                  </a:cubicBezTo>
                  <a:cubicBezTo>
                    <a:pt x="775" y="4036"/>
                    <a:pt x="675" y="4211"/>
                    <a:pt x="600" y="4386"/>
                  </a:cubicBezTo>
                  <a:cubicBezTo>
                    <a:pt x="525" y="4549"/>
                    <a:pt x="438" y="4711"/>
                    <a:pt x="363" y="4836"/>
                  </a:cubicBezTo>
                  <a:cubicBezTo>
                    <a:pt x="288" y="4974"/>
                    <a:pt x="238" y="5086"/>
                    <a:pt x="188" y="5161"/>
                  </a:cubicBezTo>
                  <a:cubicBezTo>
                    <a:pt x="150" y="5248"/>
                    <a:pt x="125" y="5286"/>
                    <a:pt x="125" y="5286"/>
                  </a:cubicBezTo>
                  <a:cubicBezTo>
                    <a:pt x="125" y="5286"/>
                    <a:pt x="163" y="5248"/>
                    <a:pt x="225" y="5211"/>
                  </a:cubicBezTo>
                  <a:cubicBezTo>
                    <a:pt x="263" y="5136"/>
                    <a:pt x="325" y="5024"/>
                    <a:pt x="413" y="4899"/>
                  </a:cubicBezTo>
                  <a:cubicBezTo>
                    <a:pt x="488" y="4774"/>
                    <a:pt x="575" y="4624"/>
                    <a:pt x="663" y="4449"/>
                  </a:cubicBezTo>
                  <a:cubicBezTo>
                    <a:pt x="738" y="4274"/>
                    <a:pt x="850" y="4099"/>
                    <a:pt x="925" y="3912"/>
                  </a:cubicBezTo>
                  <a:cubicBezTo>
                    <a:pt x="1000" y="3724"/>
                    <a:pt x="1075" y="3537"/>
                    <a:pt x="1162" y="3374"/>
                  </a:cubicBezTo>
                  <a:cubicBezTo>
                    <a:pt x="1237" y="3199"/>
                    <a:pt x="1287" y="3024"/>
                    <a:pt x="1325" y="2887"/>
                  </a:cubicBezTo>
                  <a:cubicBezTo>
                    <a:pt x="1387" y="2750"/>
                    <a:pt x="1425" y="2612"/>
                    <a:pt x="1450" y="2537"/>
                  </a:cubicBezTo>
                  <a:cubicBezTo>
                    <a:pt x="1475" y="2462"/>
                    <a:pt x="1487" y="2412"/>
                    <a:pt x="1487" y="2412"/>
                  </a:cubicBezTo>
                  <a:cubicBezTo>
                    <a:pt x="1487" y="2412"/>
                    <a:pt x="1500" y="2350"/>
                    <a:pt x="1512" y="2275"/>
                  </a:cubicBezTo>
                  <a:cubicBezTo>
                    <a:pt x="1537" y="2200"/>
                    <a:pt x="1562" y="2075"/>
                    <a:pt x="1600" y="1912"/>
                  </a:cubicBezTo>
                  <a:cubicBezTo>
                    <a:pt x="1612" y="1762"/>
                    <a:pt x="1637" y="1575"/>
                    <a:pt x="1612" y="1388"/>
                  </a:cubicBezTo>
                  <a:cubicBezTo>
                    <a:pt x="1575" y="1188"/>
                    <a:pt x="1500" y="975"/>
                    <a:pt x="1350" y="838"/>
                  </a:cubicBezTo>
                  <a:cubicBezTo>
                    <a:pt x="1262" y="763"/>
                    <a:pt x="1187" y="700"/>
                    <a:pt x="1100" y="650"/>
                  </a:cubicBezTo>
                  <a:cubicBezTo>
                    <a:pt x="1050" y="638"/>
                    <a:pt x="1000" y="600"/>
                    <a:pt x="950" y="588"/>
                  </a:cubicBezTo>
                  <a:cubicBezTo>
                    <a:pt x="925" y="575"/>
                    <a:pt x="875" y="538"/>
                    <a:pt x="850" y="513"/>
                  </a:cubicBezTo>
                  <a:cubicBezTo>
                    <a:pt x="713" y="400"/>
                    <a:pt x="575" y="276"/>
                    <a:pt x="450" y="188"/>
                  </a:cubicBezTo>
                  <a:cubicBezTo>
                    <a:pt x="350" y="88"/>
                    <a:pt x="238" y="13"/>
                    <a:pt x="138" y="1"/>
                  </a:cubicBezTo>
                  <a:close/>
                </a:path>
              </a:pathLst>
            </a:custGeom>
            <a:solidFill>
              <a:srgbClr val="E26A8B">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5"/>
            <p:cNvSpPr/>
            <p:nvPr/>
          </p:nvSpPr>
          <p:spPr>
            <a:xfrm>
              <a:off x="1848288" y="3536275"/>
              <a:ext cx="30945" cy="54746"/>
            </a:xfrm>
            <a:custGeom>
              <a:avLst/>
              <a:gdLst/>
              <a:ahLst/>
              <a:cxnLst/>
              <a:rect l="l" t="t" r="r" b="b"/>
              <a:pathLst>
                <a:path w="325" h="575" extrusionOk="0">
                  <a:moveTo>
                    <a:pt x="263" y="25"/>
                  </a:moveTo>
                  <a:cubicBezTo>
                    <a:pt x="200" y="0"/>
                    <a:pt x="113" y="113"/>
                    <a:pt x="50" y="250"/>
                  </a:cubicBezTo>
                  <a:cubicBezTo>
                    <a:pt x="0" y="387"/>
                    <a:pt x="0" y="525"/>
                    <a:pt x="63" y="537"/>
                  </a:cubicBezTo>
                  <a:cubicBezTo>
                    <a:pt x="125" y="575"/>
                    <a:pt x="225" y="462"/>
                    <a:pt x="288" y="325"/>
                  </a:cubicBezTo>
                  <a:cubicBezTo>
                    <a:pt x="325" y="187"/>
                    <a:pt x="325" y="63"/>
                    <a:pt x="263" y="2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5"/>
            <p:cNvSpPr/>
            <p:nvPr/>
          </p:nvSpPr>
          <p:spPr>
            <a:xfrm>
              <a:off x="1883898" y="3505332"/>
              <a:ext cx="22756" cy="26278"/>
            </a:xfrm>
            <a:custGeom>
              <a:avLst/>
              <a:gdLst/>
              <a:ahLst/>
              <a:cxnLst/>
              <a:rect l="l" t="t" r="r" b="b"/>
              <a:pathLst>
                <a:path w="239" h="276" extrusionOk="0">
                  <a:moveTo>
                    <a:pt x="201" y="13"/>
                  </a:moveTo>
                  <a:cubicBezTo>
                    <a:pt x="176" y="0"/>
                    <a:pt x="113" y="25"/>
                    <a:pt x="63" y="88"/>
                  </a:cubicBezTo>
                  <a:cubicBezTo>
                    <a:pt x="13" y="150"/>
                    <a:pt x="1" y="225"/>
                    <a:pt x="13" y="250"/>
                  </a:cubicBezTo>
                  <a:cubicBezTo>
                    <a:pt x="51" y="275"/>
                    <a:pt x="113" y="225"/>
                    <a:pt x="151" y="163"/>
                  </a:cubicBezTo>
                  <a:cubicBezTo>
                    <a:pt x="226" y="100"/>
                    <a:pt x="238" y="38"/>
                    <a:pt x="201"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5"/>
            <p:cNvSpPr/>
            <p:nvPr/>
          </p:nvSpPr>
          <p:spPr>
            <a:xfrm>
              <a:off x="1824485" y="3169807"/>
              <a:ext cx="349820" cy="564024"/>
            </a:xfrm>
            <a:custGeom>
              <a:avLst/>
              <a:gdLst/>
              <a:ahLst/>
              <a:cxnLst/>
              <a:rect l="l" t="t" r="r" b="b"/>
              <a:pathLst>
                <a:path w="3674" h="5924" extrusionOk="0">
                  <a:moveTo>
                    <a:pt x="3674" y="1525"/>
                  </a:moveTo>
                  <a:cubicBezTo>
                    <a:pt x="3674" y="1463"/>
                    <a:pt x="3674" y="1400"/>
                    <a:pt x="3649" y="1363"/>
                  </a:cubicBezTo>
                  <a:cubicBezTo>
                    <a:pt x="3611" y="1125"/>
                    <a:pt x="3611" y="1000"/>
                    <a:pt x="3324" y="775"/>
                  </a:cubicBezTo>
                  <a:cubicBezTo>
                    <a:pt x="3324" y="988"/>
                    <a:pt x="3174" y="1175"/>
                    <a:pt x="2699" y="1238"/>
                  </a:cubicBezTo>
                  <a:cubicBezTo>
                    <a:pt x="1887" y="1363"/>
                    <a:pt x="1437" y="600"/>
                    <a:pt x="1212" y="1"/>
                  </a:cubicBezTo>
                  <a:cubicBezTo>
                    <a:pt x="1212" y="51"/>
                    <a:pt x="1212" y="101"/>
                    <a:pt x="1237" y="163"/>
                  </a:cubicBezTo>
                  <a:cubicBezTo>
                    <a:pt x="1237" y="176"/>
                    <a:pt x="1237" y="213"/>
                    <a:pt x="1250" y="226"/>
                  </a:cubicBezTo>
                  <a:cubicBezTo>
                    <a:pt x="1250" y="238"/>
                    <a:pt x="1250" y="276"/>
                    <a:pt x="1262" y="288"/>
                  </a:cubicBezTo>
                  <a:cubicBezTo>
                    <a:pt x="1287" y="338"/>
                    <a:pt x="1287" y="400"/>
                    <a:pt x="1300" y="438"/>
                  </a:cubicBezTo>
                  <a:cubicBezTo>
                    <a:pt x="1437" y="988"/>
                    <a:pt x="2549" y="1425"/>
                    <a:pt x="2549" y="1425"/>
                  </a:cubicBezTo>
                  <a:cubicBezTo>
                    <a:pt x="2449" y="1500"/>
                    <a:pt x="2362" y="1563"/>
                    <a:pt x="2287" y="1650"/>
                  </a:cubicBezTo>
                  <a:cubicBezTo>
                    <a:pt x="2449" y="1737"/>
                    <a:pt x="2624" y="1862"/>
                    <a:pt x="2762" y="2037"/>
                  </a:cubicBezTo>
                  <a:cubicBezTo>
                    <a:pt x="3236" y="2600"/>
                    <a:pt x="2174" y="5448"/>
                    <a:pt x="887" y="5523"/>
                  </a:cubicBezTo>
                  <a:cubicBezTo>
                    <a:pt x="113" y="5548"/>
                    <a:pt x="13" y="4861"/>
                    <a:pt x="75" y="4299"/>
                  </a:cubicBezTo>
                  <a:lnTo>
                    <a:pt x="38" y="4486"/>
                  </a:lnTo>
                  <a:lnTo>
                    <a:pt x="38" y="4499"/>
                  </a:lnTo>
                  <a:cubicBezTo>
                    <a:pt x="13" y="4549"/>
                    <a:pt x="13" y="4611"/>
                    <a:pt x="0" y="4661"/>
                  </a:cubicBezTo>
                  <a:lnTo>
                    <a:pt x="0" y="4674"/>
                  </a:lnTo>
                  <a:lnTo>
                    <a:pt x="0" y="4836"/>
                  </a:lnTo>
                  <a:lnTo>
                    <a:pt x="0" y="4836"/>
                  </a:lnTo>
                  <a:cubicBezTo>
                    <a:pt x="0" y="4986"/>
                    <a:pt x="38" y="5124"/>
                    <a:pt x="100" y="5248"/>
                  </a:cubicBezTo>
                  <a:lnTo>
                    <a:pt x="100" y="5273"/>
                  </a:lnTo>
                  <a:cubicBezTo>
                    <a:pt x="113" y="5298"/>
                    <a:pt x="125" y="5348"/>
                    <a:pt x="138" y="5373"/>
                  </a:cubicBezTo>
                  <a:lnTo>
                    <a:pt x="163" y="5398"/>
                  </a:lnTo>
                  <a:cubicBezTo>
                    <a:pt x="175" y="5423"/>
                    <a:pt x="200" y="5461"/>
                    <a:pt x="225" y="5473"/>
                  </a:cubicBezTo>
                  <a:lnTo>
                    <a:pt x="238" y="5486"/>
                  </a:lnTo>
                  <a:cubicBezTo>
                    <a:pt x="250" y="5523"/>
                    <a:pt x="288" y="5536"/>
                    <a:pt x="313" y="5561"/>
                  </a:cubicBezTo>
                  <a:lnTo>
                    <a:pt x="325" y="5586"/>
                  </a:lnTo>
                  <a:cubicBezTo>
                    <a:pt x="388" y="5648"/>
                    <a:pt x="475" y="5686"/>
                    <a:pt x="538" y="5736"/>
                  </a:cubicBezTo>
                  <a:cubicBezTo>
                    <a:pt x="538" y="5736"/>
                    <a:pt x="550" y="5736"/>
                    <a:pt x="550" y="5748"/>
                  </a:cubicBezTo>
                  <a:lnTo>
                    <a:pt x="637" y="5798"/>
                  </a:lnTo>
                  <a:cubicBezTo>
                    <a:pt x="662" y="5798"/>
                    <a:pt x="675" y="5811"/>
                    <a:pt x="675" y="5811"/>
                  </a:cubicBezTo>
                  <a:cubicBezTo>
                    <a:pt x="700" y="5836"/>
                    <a:pt x="737" y="5836"/>
                    <a:pt x="750" y="5848"/>
                  </a:cubicBezTo>
                  <a:cubicBezTo>
                    <a:pt x="762" y="5848"/>
                    <a:pt x="787" y="5861"/>
                    <a:pt x="800" y="5861"/>
                  </a:cubicBezTo>
                  <a:cubicBezTo>
                    <a:pt x="825" y="5873"/>
                    <a:pt x="862" y="5873"/>
                    <a:pt x="875" y="5873"/>
                  </a:cubicBezTo>
                  <a:cubicBezTo>
                    <a:pt x="887" y="5873"/>
                    <a:pt x="912" y="5873"/>
                    <a:pt x="925" y="5898"/>
                  </a:cubicBezTo>
                  <a:cubicBezTo>
                    <a:pt x="950" y="5898"/>
                    <a:pt x="987" y="5911"/>
                    <a:pt x="1012" y="5911"/>
                  </a:cubicBezTo>
                  <a:lnTo>
                    <a:pt x="1062" y="5911"/>
                  </a:lnTo>
                  <a:cubicBezTo>
                    <a:pt x="1112" y="5911"/>
                    <a:pt x="1162" y="5911"/>
                    <a:pt x="1200" y="5923"/>
                  </a:cubicBezTo>
                  <a:cubicBezTo>
                    <a:pt x="2474" y="5923"/>
                    <a:pt x="3449" y="2537"/>
                    <a:pt x="3674" y="1525"/>
                  </a:cubicBezTo>
                  <a:close/>
                </a:path>
              </a:pathLst>
            </a:custGeom>
            <a:solidFill>
              <a:srgbClr val="E26A8B">
                <a:alpha val="33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5"/>
            <p:cNvSpPr/>
            <p:nvPr/>
          </p:nvSpPr>
          <p:spPr>
            <a:xfrm>
              <a:off x="1268921" y="1425727"/>
              <a:ext cx="104736" cy="122630"/>
            </a:xfrm>
            <a:custGeom>
              <a:avLst/>
              <a:gdLst/>
              <a:ahLst/>
              <a:cxnLst/>
              <a:rect l="l" t="t" r="r" b="b"/>
              <a:pathLst>
                <a:path w="1100" h="1288" extrusionOk="0">
                  <a:moveTo>
                    <a:pt x="827" y="0"/>
                  </a:moveTo>
                  <a:cubicBezTo>
                    <a:pt x="765" y="0"/>
                    <a:pt x="712" y="14"/>
                    <a:pt x="712" y="14"/>
                  </a:cubicBezTo>
                  <a:lnTo>
                    <a:pt x="0" y="1076"/>
                  </a:lnTo>
                  <a:cubicBezTo>
                    <a:pt x="178" y="1243"/>
                    <a:pt x="426" y="1288"/>
                    <a:pt x="640" y="1288"/>
                  </a:cubicBezTo>
                  <a:cubicBezTo>
                    <a:pt x="892" y="1288"/>
                    <a:pt x="1100" y="1226"/>
                    <a:pt x="1100" y="1226"/>
                  </a:cubicBezTo>
                  <a:lnTo>
                    <a:pt x="962" y="201"/>
                  </a:lnTo>
                  <a:lnTo>
                    <a:pt x="1025" y="139"/>
                  </a:lnTo>
                  <a:cubicBezTo>
                    <a:pt x="1010" y="25"/>
                    <a:pt x="911" y="0"/>
                    <a:pt x="827" y="0"/>
                  </a:cubicBezTo>
                  <a:close/>
                </a:path>
              </a:pathLst>
            </a:custGeom>
            <a:solidFill>
              <a:srgbClr val="EF4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5"/>
            <p:cNvSpPr/>
            <p:nvPr/>
          </p:nvSpPr>
          <p:spPr>
            <a:xfrm>
              <a:off x="1268921" y="1425727"/>
              <a:ext cx="104736" cy="122630"/>
            </a:xfrm>
            <a:custGeom>
              <a:avLst/>
              <a:gdLst/>
              <a:ahLst/>
              <a:cxnLst/>
              <a:rect l="l" t="t" r="r" b="b"/>
              <a:pathLst>
                <a:path w="1100" h="1288" extrusionOk="0">
                  <a:moveTo>
                    <a:pt x="827" y="0"/>
                  </a:moveTo>
                  <a:cubicBezTo>
                    <a:pt x="765" y="0"/>
                    <a:pt x="712" y="14"/>
                    <a:pt x="712" y="14"/>
                  </a:cubicBezTo>
                  <a:lnTo>
                    <a:pt x="0" y="1076"/>
                  </a:lnTo>
                  <a:cubicBezTo>
                    <a:pt x="178" y="1243"/>
                    <a:pt x="426" y="1288"/>
                    <a:pt x="640" y="1288"/>
                  </a:cubicBezTo>
                  <a:cubicBezTo>
                    <a:pt x="892" y="1288"/>
                    <a:pt x="1100" y="1226"/>
                    <a:pt x="1100" y="1226"/>
                  </a:cubicBezTo>
                  <a:lnTo>
                    <a:pt x="962" y="201"/>
                  </a:lnTo>
                  <a:lnTo>
                    <a:pt x="1025" y="139"/>
                  </a:lnTo>
                  <a:cubicBezTo>
                    <a:pt x="1010" y="25"/>
                    <a:pt x="911" y="0"/>
                    <a:pt x="8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5"/>
            <p:cNvSpPr/>
            <p:nvPr/>
          </p:nvSpPr>
          <p:spPr>
            <a:xfrm>
              <a:off x="961956" y="668797"/>
              <a:ext cx="922729" cy="778532"/>
            </a:xfrm>
            <a:custGeom>
              <a:avLst/>
              <a:gdLst/>
              <a:ahLst/>
              <a:cxnLst/>
              <a:rect l="l" t="t" r="r" b="b"/>
              <a:pathLst>
                <a:path w="9691" h="8177" extrusionOk="0">
                  <a:moveTo>
                    <a:pt x="2600" y="1"/>
                  </a:moveTo>
                  <a:cubicBezTo>
                    <a:pt x="2543" y="1"/>
                    <a:pt x="2484" y="2"/>
                    <a:pt x="2425" y="5"/>
                  </a:cubicBezTo>
                  <a:cubicBezTo>
                    <a:pt x="1188" y="67"/>
                    <a:pt x="175" y="1067"/>
                    <a:pt x="88" y="2379"/>
                  </a:cubicBezTo>
                  <a:cubicBezTo>
                    <a:pt x="1" y="4365"/>
                    <a:pt x="1825" y="5552"/>
                    <a:pt x="2674" y="6452"/>
                  </a:cubicBezTo>
                  <a:cubicBezTo>
                    <a:pt x="3087" y="6902"/>
                    <a:pt x="3387" y="7402"/>
                    <a:pt x="3736" y="7926"/>
                  </a:cubicBezTo>
                  <a:cubicBezTo>
                    <a:pt x="3858" y="8099"/>
                    <a:pt x="3976" y="8176"/>
                    <a:pt x="4100" y="8176"/>
                  </a:cubicBezTo>
                  <a:cubicBezTo>
                    <a:pt x="4220" y="8176"/>
                    <a:pt x="4345" y="8105"/>
                    <a:pt x="4486" y="7976"/>
                  </a:cubicBezTo>
                  <a:cubicBezTo>
                    <a:pt x="4761" y="7714"/>
                    <a:pt x="4923" y="7514"/>
                    <a:pt x="5248" y="7327"/>
                  </a:cubicBezTo>
                  <a:cubicBezTo>
                    <a:pt x="6110" y="6827"/>
                    <a:pt x="6935" y="6377"/>
                    <a:pt x="7847" y="5952"/>
                  </a:cubicBezTo>
                  <a:cubicBezTo>
                    <a:pt x="8909" y="5452"/>
                    <a:pt x="9572" y="4540"/>
                    <a:pt x="9621" y="3316"/>
                  </a:cubicBezTo>
                  <a:cubicBezTo>
                    <a:pt x="9690" y="1792"/>
                    <a:pt x="8392" y="811"/>
                    <a:pt x="7114" y="811"/>
                  </a:cubicBezTo>
                  <a:cubicBezTo>
                    <a:pt x="6297" y="811"/>
                    <a:pt x="5487" y="1212"/>
                    <a:pt x="5048" y="2129"/>
                  </a:cubicBezTo>
                  <a:cubicBezTo>
                    <a:pt x="5048" y="2129"/>
                    <a:pt x="4870" y="1"/>
                    <a:pt x="26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5"/>
            <p:cNvSpPr/>
            <p:nvPr/>
          </p:nvSpPr>
          <p:spPr>
            <a:xfrm>
              <a:off x="1026224" y="746299"/>
              <a:ext cx="773336" cy="394741"/>
            </a:xfrm>
            <a:custGeom>
              <a:avLst/>
              <a:gdLst/>
              <a:ahLst/>
              <a:cxnLst/>
              <a:rect l="l" t="t" r="r" b="b"/>
              <a:pathLst>
                <a:path w="8122" h="4146" extrusionOk="0">
                  <a:moveTo>
                    <a:pt x="2060" y="1"/>
                  </a:moveTo>
                  <a:cubicBezTo>
                    <a:pt x="2020" y="1"/>
                    <a:pt x="1979" y="1"/>
                    <a:pt x="1937" y="3"/>
                  </a:cubicBezTo>
                  <a:cubicBezTo>
                    <a:pt x="1487" y="15"/>
                    <a:pt x="1025" y="178"/>
                    <a:pt x="650" y="465"/>
                  </a:cubicBezTo>
                  <a:cubicBezTo>
                    <a:pt x="300" y="752"/>
                    <a:pt x="0" y="1065"/>
                    <a:pt x="88" y="1565"/>
                  </a:cubicBezTo>
                  <a:cubicBezTo>
                    <a:pt x="188" y="1989"/>
                    <a:pt x="425" y="2364"/>
                    <a:pt x="700" y="2677"/>
                  </a:cubicBezTo>
                  <a:cubicBezTo>
                    <a:pt x="1400" y="3451"/>
                    <a:pt x="2424" y="3889"/>
                    <a:pt x="3424" y="4064"/>
                  </a:cubicBezTo>
                  <a:cubicBezTo>
                    <a:pt x="3736" y="4119"/>
                    <a:pt x="4051" y="4146"/>
                    <a:pt x="4362" y="4146"/>
                  </a:cubicBezTo>
                  <a:cubicBezTo>
                    <a:pt x="6147" y="4146"/>
                    <a:pt x="7809" y="3277"/>
                    <a:pt x="8022" y="2064"/>
                  </a:cubicBezTo>
                  <a:cubicBezTo>
                    <a:pt x="8122" y="1502"/>
                    <a:pt x="7672" y="1115"/>
                    <a:pt x="7135" y="890"/>
                  </a:cubicBezTo>
                  <a:cubicBezTo>
                    <a:pt x="6863" y="781"/>
                    <a:pt x="6552" y="732"/>
                    <a:pt x="6254" y="732"/>
                  </a:cubicBezTo>
                  <a:cubicBezTo>
                    <a:pt x="6140" y="732"/>
                    <a:pt x="6029" y="739"/>
                    <a:pt x="5923" y="752"/>
                  </a:cubicBezTo>
                  <a:cubicBezTo>
                    <a:pt x="5585" y="777"/>
                    <a:pt x="5261" y="890"/>
                    <a:pt x="4986" y="1077"/>
                  </a:cubicBezTo>
                  <a:cubicBezTo>
                    <a:pt x="4823" y="1202"/>
                    <a:pt x="4311" y="1627"/>
                    <a:pt x="4323" y="1865"/>
                  </a:cubicBezTo>
                  <a:cubicBezTo>
                    <a:pt x="4323" y="1865"/>
                    <a:pt x="4143" y="1"/>
                    <a:pt x="20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5"/>
            <p:cNvSpPr/>
            <p:nvPr/>
          </p:nvSpPr>
          <p:spPr>
            <a:xfrm>
              <a:off x="1133243" y="744217"/>
              <a:ext cx="117876" cy="55603"/>
            </a:xfrm>
            <a:custGeom>
              <a:avLst/>
              <a:gdLst/>
              <a:ahLst/>
              <a:cxnLst/>
              <a:rect l="l" t="t" r="r" b="b"/>
              <a:pathLst>
                <a:path w="1238" h="584" extrusionOk="0">
                  <a:moveTo>
                    <a:pt x="773" y="0"/>
                  </a:moveTo>
                  <a:cubicBezTo>
                    <a:pt x="710" y="0"/>
                    <a:pt x="643" y="4"/>
                    <a:pt x="576" y="12"/>
                  </a:cubicBezTo>
                  <a:cubicBezTo>
                    <a:pt x="251" y="62"/>
                    <a:pt x="1" y="237"/>
                    <a:pt x="13" y="387"/>
                  </a:cubicBezTo>
                  <a:cubicBezTo>
                    <a:pt x="23" y="511"/>
                    <a:pt x="199" y="584"/>
                    <a:pt x="427" y="584"/>
                  </a:cubicBezTo>
                  <a:cubicBezTo>
                    <a:pt x="498" y="584"/>
                    <a:pt x="573" y="576"/>
                    <a:pt x="650" y="562"/>
                  </a:cubicBezTo>
                  <a:cubicBezTo>
                    <a:pt x="988" y="512"/>
                    <a:pt x="1238" y="337"/>
                    <a:pt x="1213" y="187"/>
                  </a:cubicBezTo>
                  <a:cubicBezTo>
                    <a:pt x="1203" y="58"/>
                    <a:pt x="1013" y="0"/>
                    <a:pt x="773" y="0"/>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5"/>
            <p:cNvSpPr/>
            <p:nvPr/>
          </p:nvSpPr>
          <p:spPr>
            <a:xfrm>
              <a:off x="1052408" y="787728"/>
              <a:ext cx="67888" cy="60839"/>
            </a:xfrm>
            <a:custGeom>
              <a:avLst/>
              <a:gdLst/>
              <a:ahLst/>
              <a:cxnLst/>
              <a:rect l="l" t="t" r="r" b="b"/>
              <a:pathLst>
                <a:path w="713" h="639" extrusionOk="0">
                  <a:moveTo>
                    <a:pt x="548" y="1"/>
                  </a:moveTo>
                  <a:cubicBezTo>
                    <a:pt x="460" y="1"/>
                    <a:pt x="336" y="75"/>
                    <a:pt x="225" y="205"/>
                  </a:cubicBezTo>
                  <a:cubicBezTo>
                    <a:pt x="63" y="354"/>
                    <a:pt x="0" y="554"/>
                    <a:pt x="63" y="617"/>
                  </a:cubicBezTo>
                  <a:cubicBezTo>
                    <a:pt x="84" y="632"/>
                    <a:pt x="109" y="639"/>
                    <a:pt x="138" y="639"/>
                  </a:cubicBezTo>
                  <a:cubicBezTo>
                    <a:pt x="228" y="639"/>
                    <a:pt x="352" y="568"/>
                    <a:pt x="475" y="454"/>
                  </a:cubicBezTo>
                  <a:cubicBezTo>
                    <a:pt x="625" y="292"/>
                    <a:pt x="712" y="105"/>
                    <a:pt x="625" y="30"/>
                  </a:cubicBezTo>
                  <a:cubicBezTo>
                    <a:pt x="605" y="10"/>
                    <a:pt x="579" y="1"/>
                    <a:pt x="548" y="1"/>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5"/>
            <p:cNvSpPr/>
            <p:nvPr/>
          </p:nvSpPr>
          <p:spPr>
            <a:xfrm>
              <a:off x="992900" y="908349"/>
              <a:ext cx="886356" cy="538127"/>
            </a:xfrm>
            <a:custGeom>
              <a:avLst/>
              <a:gdLst/>
              <a:ahLst/>
              <a:cxnLst/>
              <a:rect l="l" t="t" r="r" b="b"/>
              <a:pathLst>
                <a:path w="9309" h="5652" extrusionOk="0">
                  <a:moveTo>
                    <a:pt x="9197" y="0"/>
                  </a:moveTo>
                  <a:cubicBezTo>
                    <a:pt x="8847" y="1949"/>
                    <a:pt x="6835" y="3436"/>
                    <a:pt x="4374" y="3436"/>
                  </a:cubicBezTo>
                  <a:cubicBezTo>
                    <a:pt x="2474" y="3436"/>
                    <a:pt x="813" y="2512"/>
                    <a:pt x="0" y="1200"/>
                  </a:cubicBezTo>
                  <a:lnTo>
                    <a:pt x="0" y="1200"/>
                  </a:lnTo>
                  <a:cubicBezTo>
                    <a:pt x="525" y="2412"/>
                    <a:pt x="1725" y="3249"/>
                    <a:pt x="2349" y="3923"/>
                  </a:cubicBezTo>
                  <a:cubicBezTo>
                    <a:pt x="2774" y="4373"/>
                    <a:pt x="3062" y="4873"/>
                    <a:pt x="3411" y="5385"/>
                  </a:cubicBezTo>
                  <a:cubicBezTo>
                    <a:pt x="3535" y="5567"/>
                    <a:pt x="3655" y="5651"/>
                    <a:pt x="3782" y="5651"/>
                  </a:cubicBezTo>
                  <a:cubicBezTo>
                    <a:pt x="3900" y="5651"/>
                    <a:pt x="4023" y="5580"/>
                    <a:pt x="4161" y="5448"/>
                  </a:cubicBezTo>
                  <a:cubicBezTo>
                    <a:pt x="4424" y="5185"/>
                    <a:pt x="4598" y="4985"/>
                    <a:pt x="4923" y="4798"/>
                  </a:cubicBezTo>
                  <a:cubicBezTo>
                    <a:pt x="5785" y="4298"/>
                    <a:pt x="6610" y="3848"/>
                    <a:pt x="7522" y="3424"/>
                  </a:cubicBezTo>
                  <a:cubicBezTo>
                    <a:pt x="8572" y="2924"/>
                    <a:pt x="9247" y="2037"/>
                    <a:pt x="9296" y="787"/>
                  </a:cubicBezTo>
                  <a:cubicBezTo>
                    <a:pt x="9309" y="500"/>
                    <a:pt x="9284" y="237"/>
                    <a:pt x="91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5"/>
            <p:cNvSpPr/>
            <p:nvPr/>
          </p:nvSpPr>
          <p:spPr>
            <a:xfrm>
              <a:off x="1341473" y="1386976"/>
              <a:ext cx="188050" cy="104826"/>
            </a:xfrm>
            <a:custGeom>
              <a:avLst/>
              <a:gdLst/>
              <a:ahLst/>
              <a:cxnLst/>
              <a:rect l="l" t="t" r="r" b="b"/>
              <a:pathLst>
                <a:path w="1975" h="1101" extrusionOk="0">
                  <a:moveTo>
                    <a:pt x="1429" y="0"/>
                  </a:moveTo>
                  <a:cubicBezTo>
                    <a:pt x="1324" y="0"/>
                    <a:pt x="1221" y="27"/>
                    <a:pt x="1125" y="46"/>
                  </a:cubicBezTo>
                  <a:cubicBezTo>
                    <a:pt x="875" y="133"/>
                    <a:pt x="638" y="258"/>
                    <a:pt x="475" y="358"/>
                  </a:cubicBezTo>
                  <a:cubicBezTo>
                    <a:pt x="313" y="483"/>
                    <a:pt x="225" y="583"/>
                    <a:pt x="250" y="596"/>
                  </a:cubicBezTo>
                  <a:cubicBezTo>
                    <a:pt x="263" y="596"/>
                    <a:pt x="350" y="521"/>
                    <a:pt x="525" y="446"/>
                  </a:cubicBezTo>
                  <a:cubicBezTo>
                    <a:pt x="688" y="346"/>
                    <a:pt x="912" y="258"/>
                    <a:pt x="1150" y="208"/>
                  </a:cubicBezTo>
                  <a:cubicBezTo>
                    <a:pt x="1212" y="188"/>
                    <a:pt x="1277" y="178"/>
                    <a:pt x="1339" y="178"/>
                  </a:cubicBezTo>
                  <a:cubicBezTo>
                    <a:pt x="1389" y="178"/>
                    <a:pt x="1435" y="185"/>
                    <a:pt x="1475" y="196"/>
                  </a:cubicBezTo>
                  <a:cubicBezTo>
                    <a:pt x="1587" y="208"/>
                    <a:pt x="1650" y="258"/>
                    <a:pt x="1687" y="321"/>
                  </a:cubicBezTo>
                  <a:cubicBezTo>
                    <a:pt x="1712" y="383"/>
                    <a:pt x="1725" y="446"/>
                    <a:pt x="1725" y="483"/>
                  </a:cubicBezTo>
                  <a:lnTo>
                    <a:pt x="1725" y="571"/>
                  </a:lnTo>
                  <a:lnTo>
                    <a:pt x="1725" y="646"/>
                  </a:lnTo>
                  <a:cubicBezTo>
                    <a:pt x="1725" y="671"/>
                    <a:pt x="1712" y="758"/>
                    <a:pt x="1687" y="796"/>
                  </a:cubicBezTo>
                  <a:cubicBezTo>
                    <a:pt x="1650" y="858"/>
                    <a:pt x="1587" y="908"/>
                    <a:pt x="1475" y="921"/>
                  </a:cubicBezTo>
                  <a:cubicBezTo>
                    <a:pt x="1425" y="933"/>
                    <a:pt x="1372" y="939"/>
                    <a:pt x="1315" y="939"/>
                  </a:cubicBezTo>
                  <a:cubicBezTo>
                    <a:pt x="1259" y="939"/>
                    <a:pt x="1200" y="933"/>
                    <a:pt x="1137" y="921"/>
                  </a:cubicBezTo>
                  <a:cubicBezTo>
                    <a:pt x="713" y="858"/>
                    <a:pt x="313" y="671"/>
                    <a:pt x="200" y="658"/>
                  </a:cubicBezTo>
                  <a:lnTo>
                    <a:pt x="200" y="646"/>
                  </a:lnTo>
                  <a:cubicBezTo>
                    <a:pt x="200" y="596"/>
                    <a:pt x="213" y="546"/>
                    <a:pt x="213" y="546"/>
                  </a:cubicBezTo>
                  <a:cubicBezTo>
                    <a:pt x="213" y="546"/>
                    <a:pt x="200" y="521"/>
                    <a:pt x="188" y="471"/>
                  </a:cubicBezTo>
                  <a:cubicBezTo>
                    <a:pt x="163" y="421"/>
                    <a:pt x="163" y="358"/>
                    <a:pt x="138" y="346"/>
                  </a:cubicBezTo>
                  <a:cubicBezTo>
                    <a:pt x="136" y="345"/>
                    <a:pt x="135" y="344"/>
                    <a:pt x="132" y="344"/>
                  </a:cubicBezTo>
                  <a:cubicBezTo>
                    <a:pt x="113" y="344"/>
                    <a:pt x="59" y="390"/>
                    <a:pt x="25" y="446"/>
                  </a:cubicBezTo>
                  <a:cubicBezTo>
                    <a:pt x="0" y="508"/>
                    <a:pt x="0" y="583"/>
                    <a:pt x="0" y="583"/>
                  </a:cubicBezTo>
                  <a:cubicBezTo>
                    <a:pt x="0" y="583"/>
                    <a:pt x="13" y="658"/>
                    <a:pt x="63" y="708"/>
                  </a:cubicBezTo>
                  <a:cubicBezTo>
                    <a:pt x="104" y="760"/>
                    <a:pt x="137" y="786"/>
                    <a:pt x="169" y="786"/>
                  </a:cubicBezTo>
                  <a:cubicBezTo>
                    <a:pt x="175" y="786"/>
                    <a:pt x="182" y="785"/>
                    <a:pt x="188" y="783"/>
                  </a:cubicBezTo>
                  <a:cubicBezTo>
                    <a:pt x="200" y="771"/>
                    <a:pt x="213" y="733"/>
                    <a:pt x="188" y="658"/>
                  </a:cubicBezTo>
                  <a:lnTo>
                    <a:pt x="188" y="658"/>
                  </a:lnTo>
                  <a:cubicBezTo>
                    <a:pt x="275" y="733"/>
                    <a:pt x="650" y="958"/>
                    <a:pt x="1087" y="1071"/>
                  </a:cubicBezTo>
                  <a:cubicBezTo>
                    <a:pt x="1188" y="1089"/>
                    <a:pt x="1282" y="1100"/>
                    <a:pt x="1384" y="1100"/>
                  </a:cubicBezTo>
                  <a:cubicBezTo>
                    <a:pt x="1421" y="1100"/>
                    <a:pt x="1460" y="1099"/>
                    <a:pt x="1500" y="1096"/>
                  </a:cubicBezTo>
                  <a:cubicBezTo>
                    <a:pt x="1625" y="1083"/>
                    <a:pt x="1762" y="1021"/>
                    <a:pt x="1837" y="908"/>
                  </a:cubicBezTo>
                  <a:cubicBezTo>
                    <a:pt x="1912" y="796"/>
                    <a:pt x="1937" y="708"/>
                    <a:pt x="1950" y="646"/>
                  </a:cubicBezTo>
                  <a:cubicBezTo>
                    <a:pt x="1962" y="583"/>
                    <a:pt x="1962" y="546"/>
                    <a:pt x="1962" y="546"/>
                  </a:cubicBezTo>
                  <a:cubicBezTo>
                    <a:pt x="1962" y="546"/>
                    <a:pt x="1975" y="521"/>
                    <a:pt x="1962" y="458"/>
                  </a:cubicBezTo>
                  <a:cubicBezTo>
                    <a:pt x="1962" y="396"/>
                    <a:pt x="1950" y="296"/>
                    <a:pt x="1875" y="196"/>
                  </a:cubicBezTo>
                  <a:cubicBezTo>
                    <a:pt x="1812" y="83"/>
                    <a:pt x="1662" y="21"/>
                    <a:pt x="1525" y="8"/>
                  </a:cubicBezTo>
                  <a:cubicBezTo>
                    <a:pt x="1493" y="3"/>
                    <a:pt x="1461" y="0"/>
                    <a:pt x="14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5"/>
            <p:cNvSpPr/>
            <p:nvPr/>
          </p:nvSpPr>
          <p:spPr>
            <a:xfrm>
              <a:off x="919110" y="1337752"/>
              <a:ext cx="525968" cy="1986747"/>
            </a:xfrm>
            <a:custGeom>
              <a:avLst/>
              <a:gdLst/>
              <a:ahLst/>
              <a:cxnLst/>
              <a:rect l="l" t="t" r="r" b="b"/>
              <a:pathLst>
                <a:path w="5524" h="20867" extrusionOk="0">
                  <a:moveTo>
                    <a:pt x="2775" y="1"/>
                  </a:moveTo>
                  <a:cubicBezTo>
                    <a:pt x="2712" y="1"/>
                    <a:pt x="2637" y="26"/>
                    <a:pt x="2587" y="63"/>
                  </a:cubicBezTo>
                  <a:cubicBezTo>
                    <a:pt x="2550" y="113"/>
                    <a:pt x="2512" y="163"/>
                    <a:pt x="2500" y="213"/>
                  </a:cubicBezTo>
                  <a:cubicBezTo>
                    <a:pt x="2487" y="251"/>
                    <a:pt x="2487" y="288"/>
                    <a:pt x="2487" y="301"/>
                  </a:cubicBezTo>
                  <a:lnTo>
                    <a:pt x="2487" y="338"/>
                  </a:lnTo>
                  <a:lnTo>
                    <a:pt x="2487" y="363"/>
                  </a:lnTo>
                  <a:cubicBezTo>
                    <a:pt x="2487" y="376"/>
                    <a:pt x="2487" y="413"/>
                    <a:pt x="2500" y="438"/>
                  </a:cubicBezTo>
                  <a:cubicBezTo>
                    <a:pt x="2500" y="475"/>
                    <a:pt x="2512" y="525"/>
                    <a:pt x="2525" y="550"/>
                  </a:cubicBezTo>
                  <a:cubicBezTo>
                    <a:pt x="2550" y="600"/>
                    <a:pt x="2562" y="650"/>
                    <a:pt x="2587" y="713"/>
                  </a:cubicBezTo>
                  <a:cubicBezTo>
                    <a:pt x="2650" y="813"/>
                    <a:pt x="2737" y="925"/>
                    <a:pt x="2875" y="988"/>
                  </a:cubicBezTo>
                  <a:cubicBezTo>
                    <a:pt x="2999" y="1050"/>
                    <a:pt x="3137" y="1100"/>
                    <a:pt x="3274" y="1113"/>
                  </a:cubicBezTo>
                  <a:cubicBezTo>
                    <a:pt x="3562" y="1150"/>
                    <a:pt x="3824" y="1125"/>
                    <a:pt x="4024" y="1150"/>
                  </a:cubicBezTo>
                  <a:cubicBezTo>
                    <a:pt x="4211" y="1150"/>
                    <a:pt x="4336" y="1188"/>
                    <a:pt x="4361" y="1188"/>
                  </a:cubicBezTo>
                  <a:lnTo>
                    <a:pt x="4361" y="1100"/>
                  </a:lnTo>
                  <a:cubicBezTo>
                    <a:pt x="4361" y="1100"/>
                    <a:pt x="4336" y="1125"/>
                    <a:pt x="4336" y="1175"/>
                  </a:cubicBezTo>
                  <a:cubicBezTo>
                    <a:pt x="4324" y="1163"/>
                    <a:pt x="4211" y="1088"/>
                    <a:pt x="4024" y="1050"/>
                  </a:cubicBezTo>
                  <a:cubicBezTo>
                    <a:pt x="3824" y="1000"/>
                    <a:pt x="3562" y="1000"/>
                    <a:pt x="3299" y="963"/>
                  </a:cubicBezTo>
                  <a:cubicBezTo>
                    <a:pt x="3174" y="925"/>
                    <a:pt x="3049" y="900"/>
                    <a:pt x="2949" y="838"/>
                  </a:cubicBezTo>
                  <a:cubicBezTo>
                    <a:pt x="2862" y="775"/>
                    <a:pt x="2812" y="688"/>
                    <a:pt x="2762" y="613"/>
                  </a:cubicBezTo>
                  <a:cubicBezTo>
                    <a:pt x="2750" y="563"/>
                    <a:pt x="2737" y="538"/>
                    <a:pt x="2737" y="500"/>
                  </a:cubicBezTo>
                  <a:cubicBezTo>
                    <a:pt x="2737" y="475"/>
                    <a:pt x="2712" y="438"/>
                    <a:pt x="2712" y="413"/>
                  </a:cubicBezTo>
                  <a:lnTo>
                    <a:pt x="2712" y="351"/>
                  </a:lnTo>
                  <a:lnTo>
                    <a:pt x="2712" y="338"/>
                  </a:lnTo>
                  <a:lnTo>
                    <a:pt x="2712" y="276"/>
                  </a:lnTo>
                  <a:cubicBezTo>
                    <a:pt x="2737" y="238"/>
                    <a:pt x="2737" y="226"/>
                    <a:pt x="2800" y="213"/>
                  </a:cubicBezTo>
                  <a:cubicBezTo>
                    <a:pt x="2814" y="211"/>
                    <a:pt x="2829" y="210"/>
                    <a:pt x="2845" y="210"/>
                  </a:cubicBezTo>
                  <a:cubicBezTo>
                    <a:pt x="2997" y="210"/>
                    <a:pt x="3222" y="312"/>
                    <a:pt x="3437" y="426"/>
                  </a:cubicBezTo>
                  <a:cubicBezTo>
                    <a:pt x="3674" y="550"/>
                    <a:pt x="3887" y="688"/>
                    <a:pt x="4049" y="813"/>
                  </a:cubicBezTo>
                  <a:cubicBezTo>
                    <a:pt x="4199" y="925"/>
                    <a:pt x="4299" y="1025"/>
                    <a:pt x="4311" y="1025"/>
                  </a:cubicBezTo>
                  <a:cubicBezTo>
                    <a:pt x="4324" y="1000"/>
                    <a:pt x="4249" y="900"/>
                    <a:pt x="4111" y="750"/>
                  </a:cubicBezTo>
                  <a:cubicBezTo>
                    <a:pt x="3962" y="613"/>
                    <a:pt x="3749" y="438"/>
                    <a:pt x="3512" y="301"/>
                  </a:cubicBezTo>
                  <a:cubicBezTo>
                    <a:pt x="3274" y="163"/>
                    <a:pt x="3049" y="26"/>
                    <a:pt x="2775" y="1"/>
                  </a:cubicBezTo>
                  <a:close/>
                  <a:moveTo>
                    <a:pt x="608" y="4282"/>
                  </a:moveTo>
                  <a:cubicBezTo>
                    <a:pt x="684" y="4282"/>
                    <a:pt x="761" y="4293"/>
                    <a:pt x="825" y="4311"/>
                  </a:cubicBezTo>
                  <a:cubicBezTo>
                    <a:pt x="1025" y="4374"/>
                    <a:pt x="1250" y="4486"/>
                    <a:pt x="1388" y="4611"/>
                  </a:cubicBezTo>
                  <a:cubicBezTo>
                    <a:pt x="1513" y="4711"/>
                    <a:pt x="1613" y="4799"/>
                    <a:pt x="1688" y="4899"/>
                  </a:cubicBezTo>
                  <a:cubicBezTo>
                    <a:pt x="1588" y="4924"/>
                    <a:pt x="1488" y="4961"/>
                    <a:pt x="1375" y="4974"/>
                  </a:cubicBezTo>
                  <a:cubicBezTo>
                    <a:pt x="1263" y="4986"/>
                    <a:pt x="1150" y="4999"/>
                    <a:pt x="1050" y="4999"/>
                  </a:cubicBezTo>
                  <a:cubicBezTo>
                    <a:pt x="938" y="4999"/>
                    <a:pt x="825" y="4986"/>
                    <a:pt x="738" y="4936"/>
                  </a:cubicBezTo>
                  <a:cubicBezTo>
                    <a:pt x="638" y="4911"/>
                    <a:pt x="550" y="4849"/>
                    <a:pt x="500" y="4749"/>
                  </a:cubicBezTo>
                  <a:cubicBezTo>
                    <a:pt x="451" y="4674"/>
                    <a:pt x="426" y="4549"/>
                    <a:pt x="401" y="4461"/>
                  </a:cubicBezTo>
                  <a:cubicBezTo>
                    <a:pt x="401" y="4349"/>
                    <a:pt x="438" y="4299"/>
                    <a:pt x="525" y="4286"/>
                  </a:cubicBezTo>
                  <a:cubicBezTo>
                    <a:pt x="552" y="4283"/>
                    <a:pt x="580" y="4282"/>
                    <a:pt x="608" y="4282"/>
                  </a:cubicBezTo>
                  <a:close/>
                  <a:moveTo>
                    <a:pt x="4361" y="1188"/>
                  </a:moveTo>
                  <a:cubicBezTo>
                    <a:pt x="4336" y="1300"/>
                    <a:pt x="4311" y="1525"/>
                    <a:pt x="4211" y="1812"/>
                  </a:cubicBezTo>
                  <a:cubicBezTo>
                    <a:pt x="4074" y="2250"/>
                    <a:pt x="3812" y="2862"/>
                    <a:pt x="3362" y="3487"/>
                  </a:cubicBezTo>
                  <a:cubicBezTo>
                    <a:pt x="3124" y="3799"/>
                    <a:pt x="2862" y="4111"/>
                    <a:pt x="2525" y="4374"/>
                  </a:cubicBezTo>
                  <a:cubicBezTo>
                    <a:pt x="2325" y="4549"/>
                    <a:pt x="2112" y="4686"/>
                    <a:pt x="1862" y="4799"/>
                  </a:cubicBezTo>
                  <a:cubicBezTo>
                    <a:pt x="1750" y="4674"/>
                    <a:pt x="1638" y="4549"/>
                    <a:pt x="1500" y="4461"/>
                  </a:cubicBezTo>
                  <a:cubicBezTo>
                    <a:pt x="1400" y="4361"/>
                    <a:pt x="1300" y="4299"/>
                    <a:pt x="1188" y="4249"/>
                  </a:cubicBezTo>
                  <a:cubicBezTo>
                    <a:pt x="1075" y="4211"/>
                    <a:pt x="963" y="4161"/>
                    <a:pt x="838" y="4124"/>
                  </a:cubicBezTo>
                  <a:cubicBezTo>
                    <a:pt x="751" y="4107"/>
                    <a:pt x="664" y="4083"/>
                    <a:pt x="573" y="4083"/>
                  </a:cubicBezTo>
                  <a:cubicBezTo>
                    <a:pt x="533" y="4083"/>
                    <a:pt x="492" y="4088"/>
                    <a:pt x="451" y="4099"/>
                  </a:cubicBezTo>
                  <a:cubicBezTo>
                    <a:pt x="388" y="4111"/>
                    <a:pt x="301" y="4161"/>
                    <a:pt x="263" y="4224"/>
                  </a:cubicBezTo>
                  <a:cubicBezTo>
                    <a:pt x="213" y="4299"/>
                    <a:pt x="213" y="4374"/>
                    <a:pt x="213" y="4436"/>
                  </a:cubicBezTo>
                  <a:cubicBezTo>
                    <a:pt x="238" y="4586"/>
                    <a:pt x="263" y="4686"/>
                    <a:pt x="338" y="4811"/>
                  </a:cubicBezTo>
                  <a:cubicBezTo>
                    <a:pt x="401" y="4936"/>
                    <a:pt x="525" y="5024"/>
                    <a:pt x="650" y="5061"/>
                  </a:cubicBezTo>
                  <a:cubicBezTo>
                    <a:pt x="775" y="5111"/>
                    <a:pt x="900" y="5124"/>
                    <a:pt x="1025" y="5124"/>
                  </a:cubicBezTo>
                  <a:cubicBezTo>
                    <a:pt x="1150" y="5124"/>
                    <a:pt x="1275" y="5111"/>
                    <a:pt x="1388" y="5099"/>
                  </a:cubicBezTo>
                  <a:cubicBezTo>
                    <a:pt x="1513" y="5086"/>
                    <a:pt x="1638" y="5036"/>
                    <a:pt x="1762" y="4999"/>
                  </a:cubicBezTo>
                  <a:cubicBezTo>
                    <a:pt x="1862" y="5149"/>
                    <a:pt x="1950" y="5286"/>
                    <a:pt x="2000" y="5423"/>
                  </a:cubicBezTo>
                  <a:cubicBezTo>
                    <a:pt x="2125" y="5736"/>
                    <a:pt x="2125" y="6061"/>
                    <a:pt x="2075" y="6373"/>
                  </a:cubicBezTo>
                  <a:cubicBezTo>
                    <a:pt x="1987" y="6998"/>
                    <a:pt x="1700" y="7535"/>
                    <a:pt x="1463" y="7960"/>
                  </a:cubicBezTo>
                  <a:cubicBezTo>
                    <a:pt x="1338" y="8172"/>
                    <a:pt x="1238" y="8360"/>
                    <a:pt x="1138" y="8535"/>
                  </a:cubicBezTo>
                  <a:cubicBezTo>
                    <a:pt x="1050" y="8710"/>
                    <a:pt x="950" y="8859"/>
                    <a:pt x="888" y="8984"/>
                  </a:cubicBezTo>
                  <a:cubicBezTo>
                    <a:pt x="750" y="9234"/>
                    <a:pt x="688" y="9372"/>
                    <a:pt x="688" y="9372"/>
                  </a:cubicBezTo>
                  <a:cubicBezTo>
                    <a:pt x="688" y="9372"/>
                    <a:pt x="588" y="9559"/>
                    <a:pt x="438" y="9909"/>
                  </a:cubicBezTo>
                  <a:cubicBezTo>
                    <a:pt x="301" y="10246"/>
                    <a:pt x="88" y="10771"/>
                    <a:pt x="1" y="11408"/>
                  </a:cubicBezTo>
                  <a:cubicBezTo>
                    <a:pt x="1" y="11771"/>
                    <a:pt x="1" y="12121"/>
                    <a:pt x="63" y="12495"/>
                  </a:cubicBezTo>
                  <a:cubicBezTo>
                    <a:pt x="126" y="12870"/>
                    <a:pt x="263" y="13245"/>
                    <a:pt x="463" y="13608"/>
                  </a:cubicBezTo>
                  <a:cubicBezTo>
                    <a:pt x="863" y="14332"/>
                    <a:pt x="1488" y="14932"/>
                    <a:pt x="2125" y="15494"/>
                  </a:cubicBezTo>
                  <a:cubicBezTo>
                    <a:pt x="2775" y="16044"/>
                    <a:pt x="3462" y="16544"/>
                    <a:pt x="4049" y="17081"/>
                  </a:cubicBezTo>
                  <a:cubicBezTo>
                    <a:pt x="4336" y="17343"/>
                    <a:pt x="4611" y="17618"/>
                    <a:pt x="4811" y="17906"/>
                  </a:cubicBezTo>
                  <a:cubicBezTo>
                    <a:pt x="5024" y="18181"/>
                    <a:pt x="5186" y="18493"/>
                    <a:pt x="5274" y="18793"/>
                  </a:cubicBezTo>
                  <a:cubicBezTo>
                    <a:pt x="5461" y="19405"/>
                    <a:pt x="5398" y="19930"/>
                    <a:pt x="5336" y="20292"/>
                  </a:cubicBezTo>
                  <a:cubicBezTo>
                    <a:pt x="5311" y="20480"/>
                    <a:pt x="5274" y="20617"/>
                    <a:pt x="5261" y="20717"/>
                  </a:cubicBezTo>
                  <a:cubicBezTo>
                    <a:pt x="5249" y="20805"/>
                    <a:pt x="5236" y="20867"/>
                    <a:pt x="5236" y="20867"/>
                  </a:cubicBezTo>
                  <a:lnTo>
                    <a:pt x="5274" y="20730"/>
                  </a:lnTo>
                  <a:cubicBezTo>
                    <a:pt x="5311" y="20642"/>
                    <a:pt x="5336" y="20492"/>
                    <a:pt x="5373" y="20305"/>
                  </a:cubicBezTo>
                  <a:cubicBezTo>
                    <a:pt x="5436" y="19955"/>
                    <a:pt x="5523" y="19405"/>
                    <a:pt x="5336" y="18768"/>
                  </a:cubicBezTo>
                  <a:cubicBezTo>
                    <a:pt x="5249" y="18455"/>
                    <a:pt x="5111" y="18118"/>
                    <a:pt x="4886" y="17831"/>
                  </a:cubicBezTo>
                  <a:cubicBezTo>
                    <a:pt x="4674" y="17531"/>
                    <a:pt x="4399" y="17243"/>
                    <a:pt x="4111" y="16969"/>
                  </a:cubicBezTo>
                  <a:cubicBezTo>
                    <a:pt x="3524" y="16419"/>
                    <a:pt x="2837" y="15907"/>
                    <a:pt x="2200" y="15357"/>
                  </a:cubicBezTo>
                  <a:cubicBezTo>
                    <a:pt x="1563" y="14807"/>
                    <a:pt x="963" y="14207"/>
                    <a:pt x="613" y="13520"/>
                  </a:cubicBezTo>
                  <a:cubicBezTo>
                    <a:pt x="438" y="13170"/>
                    <a:pt x="301" y="12808"/>
                    <a:pt x="238" y="12470"/>
                  </a:cubicBezTo>
                  <a:cubicBezTo>
                    <a:pt x="176" y="12121"/>
                    <a:pt x="176" y="11783"/>
                    <a:pt x="213" y="11471"/>
                  </a:cubicBezTo>
                  <a:cubicBezTo>
                    <a:pt x="313" y="10859"/>
                    <a:pt x="500" y="10359"/>
                    <a:pt x="650" y="10034"/>
                  </a:cubicBezTo>
                  <a:cubicBezTo>
                    <a:pt x="800" y="9709"/>
                    <a:pt x="900" y="9522"/>
                    <a:pt x="900" y="9522"/>
                  </a:cubicBezTo>
                  <a:cubicBezTo>
                    <a:pt x="900" y="9522"/>
                    <a:pt x="963" y="9372"/>
                    <a:pt x="1113" y="9122"/>
                  </a:cubicBezTo>
                  <a:cubicBezTo>
                    <a:pt x="1175" y="8997"/>
                    <a:pt x="1250" y="8847"/>
                    <a:pt x="1338" y="8672"/>
                  </a:cubicBezTo>
                  <a:cubicBezTo>
                    <a:pt x="1438" y="8497"/>
                    <a:pt x="1550" y="8297"/>
                    <a:pt x="1675" y="8085"/>
                  </a:cubicBezTo>
                  <a:cubicBezTo>
                    <a:pt x="1900" y="7648"/>
                    <a:pt x="2187" y="7098"/>
                    <a:pt x="2275" y="6423"/>
                  </a:cubicBezTo>
                  <a:cubicBezTo>
                    <a:pt x="2325" y="6098"/>
                    <a:pt x="2312" y="5723"/>
                    <a:pt x="2175" y="5373"/>
                  </a:cubicBezTo>
                  <a:cubicBezTo>
                    <a:pt x="2112" y="5224"/>
                    <a:pt x="2025" y="5086"/>
                    <a:pt x="1937" y="4936"/>
                  </a:cubicBezTo>
                  <a:cubicBezTo>
                    <a:pt x="2187" y="4836"/>
                    <a:pt x="2400" y="4674"/>
                    <a:pt x="2612" y="4499"/>
                  </a:cubicBezTo>
                  <a:cubicBezTo>
                    <a:pt x="2949" y="4224"/>
                    <a:pt x="3212" y="3899"/>
                    <a:pt x="3437" y="3562"/>
                  </a:cubicBezTo>
                  <a:cubicBezTo>
                    <a:pt x="3887" y="2924"/>
                    <a:pt x="4149" y="2300"/>
                    <a:pt x="4261" y="1850"/>
                  </a:cubicBezTo>
                  <a:cubicBezTo>
                    <a:pt x="4324" y="1613"/>
                    <a:pt x="4361" y="1438"/>
                    <a:pt x="4361" y="1300"/>
                  </a:cubicBezTo>
                  <a:lnTo>
                    <a:pt x="4361" y="118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5"/>
            <p:cNvSpPr/>
            <p:nvPr/>
          </p:nvSpPr>
          <p:spPr>
            <a:xfrm>
              <a:off x="1318812" y="1425536"/>
              <a:ext cx="23899" cy="40845"/>
            </a:xfrm>
            <a:custGeom>
              <a:avLst/>
              <a:gdLst/>
              <a:ahLst/>
              <a:cxnLst/>
              <a:rect l="l" t="t" r="r" b="b"/>
              <a:pathLst>
                <a:path w="251" h="429" extrusionOk="0">
                  <a:moveTo>
                    <a:pt x="149" y="1"/>
                  </a:moveTo>
                  <a:cubicBezTo>
                    <a:pt x="114" y="1"/>
                    <a:pt x="73" y="38"/>
                    <a:pt x="51" y="103"/>
                  </a:cubicBezTo>
                  <a:cubicBezTo>
                    <a:pt x="38" y="128"/>
                    <a:pt x="38" y="166"/>
                    <a:pt x="13" y="178"/>
                  </a:cubicBezTo>
                  <a:cubicBezTo>
                    <a:pt x="1" y="191"/>
                    <a:pt x="1" y="203"/>
                    <a:pt x="1" y="203"/>
                  </a:cubicBezTo>
                  <a:cubicBezTo>
                    <a:pt x="1" y="203"/>
                    <a:pt x="13" y="266"/>
                    <a:pt x="51" y="328"/>
                  </a:cubicBezTo>
                  <a:cubicBezTo>
                    <a:pt x="76" y="378"/>
                    <a:pt x="126" y="428"/>
                    <a:pt x="163" y="428"/>
                  </a:cubicBezTo>
                  <a:cubicBezTo>
                    <a:pt x="188" y="416"/>
                    <a:pt x="201" y="366"/>
                    <a:pt x="226" y="303"/>
                  </a:cubicBezTo>
                  <a:lnTo>
                    <a:pt x="251" y="203"/>
                  </a:lnTo>
                  <a:lnTo>
                    <a:pt x="226" y="116"/>
                  </a:lnTo>
                  <a:cubicBezTo>
                    <a:pt x="201" y="66"/>
                    <a:pt x="188" y="3"/>
                    <a:pt x="163" y="3"/>
                  </a:cubicBezTo>
                  <a:cubicBezTo>
                    <a:pt x="159" y="2"/>
                    <a:pt x="154" y="1"/>
                    <a:pt x="1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5"/>
            <p:cNvSpPr/>
            <p:nvPr/>
          </p:nvSpPr>
          <p:spPr>
            <a:xfrm>
              <a:off x="1519901" y="2183228"/>
              <a:ext cx="77410" cy="85975"/>
            </a:xfrm>
            <a:custGeom>
              <a:avLst/>
              <a:gdLst/>
              <a:ahLst/>
              <a:cxnLst/>
              <a:rect l="l" t="t" r="r" b="b"/>
              <a:pathLst>
                <a:path w="813" h="903" extrusionOk="0">
                  <a:moveTo>
                    <a:pt x="567" y="0"/>
                  </a:moveTo>
                  <a:cubicBezTo>
                    <a:pt x="505" y="0"/>
                    <a:pt x="450" y="17"/>
                    <a:pt x="450" y="17"/>
                  </a:cubicBezTo>
                  <a:lnTo>
                    <a:pt x="1" y="617"/>
                  </a:lnTo>
                  <a:cubicBezTo>
                    <a:pt x="186" y="850"/>
                    <a:pt x="412" y="902"/>
                    <a:pt x="579" y="902"/>
                  </a:cubicBezTo>
                  <a:cubicBezTo>
                    <a:pt x="716" y="902"/>
                    <a:pt x="813" y="867"/>
                    <a:pt x="813" y="867"/>
                  </a:cubicBezTo>
                  <a:lnTo>
                    <a:pt x="738" y="154"/>
                  </a:lnTo>
                  <a:cubicBezTo>
                    <a:pt x="738" y="28"/>
                    <a:pt x="647" y="0"/>
                    <a:pt x="567" y="0"/>
                  </a:cubicBezTo>
                  <a:close/>
                </a:path>
              </a:pathLst>
            </a:custGeom>
            <a:solidFill>
              <a:srgbClr val="F77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5"/>
            <p:cNvSpPr/>
            <p:nvPr/>
          </p:nvSpPr>
          <p:spPr>
            <a:xfrm>
              <a:off x="1519901" y="2183228"/>
              <a:ext cx="77410" cy="85975"/>
            </a:xfrm>
            <a:custGeom>
              <a:avLst/>
              <a:gdLst/>
              <a:ahLst/>
              <a:cxnLst/>
              <a:rect l="l" t="t" r="r" b="b"/>
              <a:pathLst>
                <a:path w="813" h="903" extrusionOk="0">
                  <a:moveTo>
                    <a:pt x="567" y="0"/>
                  </a:moveTo>
                  <a:cubicBezTo>
                    <a:pt x="505" y="0"/>
                    <a:pt x="450" y="17"/>
                    <a:pt x="450" y="17"/>
                  </a:cubicBezTo>
                  <a:lnTo>
                    <a:pt x="1" y="617"/>
                  </a:lnTo>
                  <a:cubicBezTo>
                    <a:pt x="186" y="850"/>
                    <a:pt x="412" y="902"/>
                    <a:pt x="579" y="902"/>
                  </a:cubicBezTo>
                  <a:cubicBezTo>
                    <a:pt x="716" y="902"/>
                    <a:pt x="813" y="867"/>
                    <a:pt x="813" y="867"/>
                  </a:cubicBezTo>
                  <a:lnTo>
                    <a:pt x="738" y="154"/>
                  </a:lnTo>
                  <a:cubicBezTo>
                    <a:pt x="738" y="28"/>
                    <a:pt x="647" y="0"/>
                    <a:pt x="567" y="0"/>
                  </a:cubicBezTo>
                  <a:close/>
                </a:path>
              </a:pathLst>
            </a:custGeom>
            <a:solidFill>
              <a:srgbClr val="F2399C">
                <a:alpha val="68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5"/>
            <p:cNvSpPr/>
            <p:nvPr/>
          </p:nvSpPr>
          <p:spPr>
            <a:xfrm>
              <a:off x="1293866" y="1555214"/>
              <a:ext cx="768575" cy="643144"/>
            </a:xfrm>
            <a:custGeom>
              <a:avLst/>
              <a:gdLst/>
              <a:ahLst/>
              <a:cxnLst/>
              <a:rect l="l" t="t" r="r" b="b"/>
              <a:pathLst>
                <a:path w="8072" h="6755" extrusionOk="0">
                  <a:moveTo>
                    <a:pt x="2216" y="1"/>
                  </a:moveTo>
                  <a:cubicBezTo>
                    <a:pt x="1255" y="1"/>
                    <a:pt x="395" y="724"/>
                    <a:pt x="238" y="1740"/>
                  </a:cubicBezTo>
                  <a:cubicBezTo>
                    <a:pt x="1" y="3339"/>
                    <a:pt x="1387" y="4439"/>
                    <a:pt x="2000" y="5239"/>
                  </a:cubicBezTo>
                  <a:cubicBezTo>
                    <a:pt x="2312" y="5638"/>
                    <a:pt x="2500" y="6063"/>
                    <a:pt x="2749" y="6513"/>
                  </a:cubicBezTo>
                  <a:cubicBezTo>
                    <a:pt x="2833" y="6681"/>
                    <a:pt x="2936" y="6754"/>
                    <a:pt x="3050" y="6754"/>
                  </a:cubicBezTo>
                  <a:cubicBezTo>
                    <a:pt x="3141" y="6754"/>
                    <a:pt x="3237" y="6708"/>
                    <a:pt x="3337" y="6625"/>
                  </a:cubicBezTo>
                  <a:cubicBezTo>
                    <a:pt x="3587" y="6438"/>
                    <a:pt x="3749" y="6276"/>
                    <a:pt x="4011" y="6151"/>
                  </a:cubicBezTo>
                  <a:cubicBezTo>
                    <a:pt x="4749" y="5813"/>
                    <a:pt x="5461" y="5513"/>
                    <a:pt x="6235" y="5251"/>
                  </a:cubicBezTo>
                  <a:cubicBezTo>
                    <a:pt x="7135" y="4939"/>
                    <a:pt x="7747" y="4251"/>
                    <a:pt x="7885" y="3252"/>
                  </a:cubicBezTo>
                  <a:cubicBezTo>
                    <a:pt x="8071" y="1963"/>
                    <a:pt x="6953" y="1037"/>
                    <a:pt x="5845" y="1037"/>
                  </a:cubicBezTo>
                  <a:cubicBezTo>
                    <a:pt x="5245" y="1037"/>
                    <a:pt x="4647" y="1308"/>
                    <a:pt x="4261" y="1940"/>
                  </a:cubicBezTo>
                  <a:cubicBezTo>
                    <a:pt x="4261" y="1940"/>
                    <a:pt x="4299" y="116"/>
                    <a:pt x="2312" y="3"/>
                  </a:cubicBezTo>
                  <a:cubicBezTo>
                    <a:pt x="2280" y="2"/>
                    <a:pt x="2248" y="1"/>
                    <a:pt x="2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5"/>
            <p:cNvSpPr/>
            <p:nvPr/>
          </p:nvSpPr>
          <p:spPr>
            <a:xfrm>
              <a:off x="1366418" y="1620148"/>
              <a:ext cx="624706" cy="338852"/>
            </a:xfrm>
            <a:custGeom>
              <a:avLst/>
              <a:gdLst/>
              <a:ahLst/>
              <a:cxnLst/>
              <a:rect l="l" t="t" r="r" b="b"/>
              <a:pathLst>
                <a:path w="6561" h="3559" extrusionOk="0">
                  <a:moveTo>
                    <a:pt x="1481" y="1"/>
                  </a:moveTo>
                  <a:cubicBezTo>
                    <a:pt x="1160" y="1"/>
                    <a:pt x="844" y="99"/>
                    <a:pt x="576" y="271"/>
                  </a:cubicBezTo>
                  <a:cubicBezTo>
                    <a:pt x="263" y="471"/>
                    <a:pt x="1" y="708"/>
                    <a:pt x="38" y="1120"/>
                  </a:cubicBezTo>
                  <a:cubicBezTo>
                    <a:pt x="63" y="1458"/>
                    <a:pt x="238" y="1783"/>
                    <a:pt x="438" y="2058"/>
                  </a:cubicBezTo>
                  <a:cubicBezTo>
                    <a:pt x="938" y="2745"/>
                    <a:pt x="1738" y="3182"/>
                    <a:pt x="2537" y="3395"/>
                  </a:cubicBezTo>
                  <a:cubicBezTo>
                    <a:pt x="2928" y="3506"/>
                    <a:pt x="3332" y="3558"/>
                    <a:pt x="3727" y="3558"/>
                  </a:cubicBezTo>
                  <a:cubicBezTo>
                    <a:pt x="5010" y="3558"/>
                    <a:pt x="6187" y="3005"/>
                    <a:pt x="6436" y="2145"/>
                  </a:cubicBezTo>
                  <a:cubicBezTo>
                    <a:pt x="6560" y="1695"/>
                    <a:pt x="6236" y="1333"/>
                    <a:pt x="5811" y="1133"/>
                  </a:cubicBezTo>
                  <a:cubicBezTo>
                    <a:pt x="5511" y="971"/>
                    <a:pt x="5149" y="908"/>
                    <a:pt x="4824" y="908"/>
                  </a:cubicBezTo>
                  <a:cubicBezTo>
                    <a:pt x="4561" y="908"/>
                    <a:pt x="4274" y="971"/>
                    <a:pt x="4049" y="1096"/>
                  </a:cubicBezTo>
                  <a:cubicBezTo>
                    <a:pt x="3874" y="1208"/>
                    <a:pt x="3425" y="1507"/>
                    <a:pt x="3424" y="1707"/>
                  </a:cubicBezTo>
                  <a:lnTo>
                    <a:pt x="3424" y="1707"/>
                  </a:lnTo>
                  <a:cubicBezTo>
                    <a:pt x="3424" y="1668"/>
                    <a:pt x="3414" y="132"/>
                    <a:pt x="1638" y="8"/>
                  </a:cubicBezTo>
                  <a:cubicBezTo>
                    <a:pt x="1585" y="3"/>
                    <a:pt x="1533" y="1"/>
                    <a:pt x="14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5"/>
            <p:cNvSpPr/>
            <p:nvPr/>
          </p:nvSpPr>
          <p:spPr>
            <a:xfrm>
              <a:off x="1459250" y="1618542"/>
              <a:ext cx="92835" cy="45415"/>
            </a:xfrm>
            <a:custGeom>
              <a:avLst/>
              <a:gdLst/>
              <a:ahLst/>
              <a:cxnLst/>
              <a:rect l="l" t="t" r="r" b="b"/>
              <a:pathLst>
                <a:path w="975" h="477" extrusionOk="0">
                  <a:moveTo>
                    <a:pt x="475" y="0"/>
                  </a:moveTo>
                  <a:cubicBezTo>
                    <a:pt x="213" y="12"/>
                    <a:pt x="0" y="137"/>
                    <a:pt x="0" y="262"/>
                  </a:cubicBezTo>
                  <a:cubicBezTo>
                    <a:pt x="0" y="402"/>
                    <a:pt x="183" y="476"/>
                    <a:pt x="439" y="476"/>
                  </a:cubicBezTo>
                  <a:cubicBezTo>
                    <a:pt x="459" y="476"/>
                    <a:pt x="479" y="476"/>
                    <a:pt x="500" y="475"/>
                  </a:cubicBezTo>
                  <a:cubicBezTo>
                    <a:pt x="763" y="450"/>
                    <a:pt x="975" y="325"/>
                    <a:pt x="975" y="200"/>
                  </a:cubicBezTo>
                  <a:cubicBezTo>
                    <a:pt x="975" y="75"/>
                    <a:pt x="750" y="0"/>
                    <a:pt x="475" y="0"/>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5"/>
            <p:cNvSpPr/>
            <p:nvPr/>
          </p:nvSpPr>
          <p:spPr>
            <a:xfrm>
              <a:off x="1387841" y="1646820"/>
              <a:ext cx="55986" cy="47129"/>
            </a:xfrm>
            <a:custGeom>
              <a:avLst/>
              <a:gdLst/>
              <a:ahLst/>
              <a:cxnLst/>
              <a:rect l="l" t="t" r="r" b="b"/>
              <a:pathLst>
                <a:path w="588" h="495" extrusionOk="0">
                  <a:moveTo>
                    <a:pt x="466" y="1"/>
                  </a:moveTo>
                  <a:cubicBezTo>
                    <a:pt x="395" y="1"/>
                    <a:pt x="298" y="52"/>
                    <a:pt x="201" y="140"/>
                  </a:cubicBezTo>
                  <a:cubicBezTo>
                    <a:pt x="76" y="253"/>
                    <a:pt x="1" y="403"/>
                    <a:pt x="38" y="465"/>
                  </a:cubicBezTo>
                  <a:cubicBezTo>
                    <a:pt x="54" y="485"/>
                    <a:pt x="81" y="495"/>
                    <a:pt x="116" y="495"/>
                  </a:cubicBezTo>
                  <a:cubicBezTo>
                    <a:pt x="189" y="495"/>
                    <a:pt x="294" y="450"/>
                    <a:pt x="388" y="365"/>
                  </a:cubicBezTo>
                  <a:cubicBezTo>
                    <a:pt x="525" y="253"/>
                    <a:pt x="588" y="90"/>
                    <a:pt x="538" y="28"/>
                  </a:cubicBezTo>
                  <a:cubicBezTo>
                    <a:pt x="520" y="10"/>
                    <a:pt x="495" y="1"/>
                    <a:pt x="466" y="1"/>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5"/>
            <p:cNvSpPr/>
            <p:nvPr/>
          </p:nvSpPr>
          <p:spPr>
            <a:xfrm>
              <a:off x="1428306" y="1769630"/>
              <a:ext cx="621087" cy="429873"/>
            </a:xfrm>
            <a:custGeom>
              <a:avLst/>
              <a:gdLst/>
              <a:ahLst/>
              <a:cxnLst/>
              <a:rect l="l" t="t" r="r" b="b"/>
              <a:pathLst>
                <a:path w="6523" h="4515" extrusionOk="0">
                  <a:moveTo>
                    <a:pt x="6335" y="0"/>
                  </a:moveTo>
                  <a:cubicBezTo>
                    <a:pt x="6148" y="1650"/>
                    <a:pt x="4424" y="2949"/>
                    <a:pt x="2349" y="2949"/>
                  </a:cubicBezTo>
                  <a:cubicBezTo>
                    <a:pt x="1475" y="2949"/>
                    <a:pt x="675" y="2712"/>
                    <a:pt x="0" y="2324"/>
                  </a:cubicBezTo>
                  <a:lnTo>
                    <a:pt x="0" y="2324"/>
                  </a:lnTo>
                  <a:cubicBezTo>
                    <a:pt x="225" y="2574"/>
                    <a:pt x="425" y="2799"/>
                    <a:pt x="588" y="2999"/>
                  </a:cubicBezTo>
                  <a:cubicBezTo>
                    <a:pt x="900" y="3399"/>
                    <a:pt x="1100" y="3824"/>
                    <a:pt x="1337" y="4274"/>
                  </a:cubicBezTo>
                  <a:cubicBezTo>
                    <a:pt x="1421" y="4441"/>
                    <a:pt x="1517" y="4515"/>
                    <a:pt x="1628" y="4515"/>
                  </a:cubicBezTo>
                  <a:cubicBezTo>
                    <a:pt x="1716" y="4515"/>
                    <a:pt x="1814" y="4469"/>
                    <a:pt x="1925" y="4386"/>
                  </a:cubicBezTo>
                  <a:cubicBezTo>
                    <a:pt x="2162" y="4199"/>
                    <a:pt x="2312" y="4049"/>
                    <a:pt x="2599" y="3924"/>
                  </a:cubicBezTo>
                  <a:cubicBezTo>
                    <a:pt x="3337" y="3574"/>
                    <a:pt x="4049" y="3274"/>
                    <a:pt x="4811" y="3012"/>
                  </a:cubicBezTo>
                  <a:cubicBezTo>
                    <a:pt x="5723" y="2699"/>
                    <a:pt x="6335" y="2012"/>
                    <a:pt x="6473" y="1012"/>
                  </a:cubicBezTo>
                  <a:cubicBezTo>
                    <a:pt x="6523" y="638"/>
                    <a:pt x="6473" y="300"/>
                    <a:pt x="6335" y="0"/>
                  </a:cubicBezTo>
                  <a:close/>
                </a:path>
              </a:pathLst>
            </a:custGeom>
            <a:solidFill>
              <a:srgbClr val="F2399C">
                <a:alpha val="68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5"/>
            <p:cNvSpPr/>
            <p:nvPr/>
          </p:nvSpPr>
          <p:spPr>
            <a:xfrm>
              <a:off x="1341473" y="2203793"/>
              <a:ext cx="290406" cy="1017700"/>
            </a:xfrm>
            <a:custGeom>
              <a:avLst/>
              <a:gdLst/>
              <a:ahLst/>
              <a:cxnLst/>
              <a:rect l="l" t="t" r="r" b="b"/>
              <a:pathLst>
                <a:path w="3050" h="10689" extrusionOk="0">
                  <a:moveTo>
                    <a:pt x="300" y="1125"/>
                  </a:moveTo>
                  <a:cubicBezTo>
                    <a:pt x="513" y="1175"/>
                    <a:pt x="750" y="1313"/>
                    <a:pt x="937" y="1450"/>
                  </a:cubicBezTo>
                  <a:cubicBezTo>
                    <a:pt x="1025" y="1525"/>
                    <a:pt x="1125" y="1613"/>
                    <a:pt x="1187" y="1688"/>
                  </a:cubicBezTo>
                  <a:cubicBezTo>
                    <a:pt x="1200" y="1700"/>
                    <a:pt x="1212" y="1738"/>
                    <a:pt x="1237" y="1750"/>
                  </a:cubicBezTo>
                  <a:cubicBezTo>
                    <a:pt x="1237" y="1775"/>
                    <a:pt x="1250" y="1800"/>
                    <a:pt x="1250" y="1813"/>
                  </a:cubicBezTo>
                  <a:cubicBezTo>
                    <a:pt x="1112" y="1863"/>
                    <a:pt x="962" y="1888"/>
                    <a:pt x="825" y="1888"/>
                  </a:cubicBezTo>
                  <a:cubicBezTo>
                    <a:pt x="811" y="1888"/>
                    <a:pt x="797" y="1889"/>
                    <a:pt x="783" y="1889"/>
                  </a:cubicBezTo>
                  <a:cubicBezTo>
                    <a:pt x="549" y="1889"/>
                    <a:pt x="332" y="1788"/>
                    <a:pt x="238" y="1588"/>
                  </a:cubicBezTo>
                  <a:cubicBezTo>
                    <a:pt x="213" y="1525"/>
                    <a:pt x="188" y="1488"/>
                    <a:pt x="175" y="1425"/>
                  </a:cubicBezTo>
                  <a:cubicBezTo>
                    <a:pt x="150" y="1363"/>
                    <a:pt x="138" y="1300"/>
                    <a:pt x="138" y="1250"/>
                  </a:cubicBezTo>
                  <a:cubicBezTo>
                    <a:pt x="138" y="1188"/>
                    <a:pt x="150" y="1150"/>
                    <a:pt x="175" y="1138"/>
                  </a:cubicBezTo>
                  <a:cubicBezTo>
                    <a:pt x="188" y="1125"/>
                    <a:pt x="250" y="1125"/>
                    <a:pt x="300" y="1125"/>
                  </a:cubicBezTo>
                  <a:close/>
                  <a:moveTo>
                    <a:pt x="2499" y="1"/>
                  </a:moveTo>
                  <a:cubicBezTo>
                    <a:pt x="2487" y="188"/>
                    <a:pt x="2462" y="401"/>
                    <a:pt x="2387" y="638"/>
                  </a:cubicBezTo>
                  <a:lnTo>
                    <a:pt x="2337" y="776"/>
                  </a:lnTo>
                  <a:cubicBezTo>
                    <a:pt x="2324" y="826"/>
                    <a:pt x="2299" y="876"/>
                    <a:pt x="2274" y="913"/>
                  </a:cubicBezTo>
                  <a:cubicBezTo>
                    <a:pt x="2249" y="1013"/>
                    <a:pt x="2187" y="1100"/>
                    <a:pt x="2124" y="1200"/>
                  </a:cubicBezTo>
                  <a:cubicBezTo>
                    <a:pt x="2000" y="1375"/>
                    <a:pt x="1800" y="1500"/>
                    <a:pt x="1575" y="1625"/>
                  </a:cubicBezTo>
                  <a:lnTo>
                    <a:pt x="1487" y="1663"/>
                  </a:lnTo>
                  <a:cubicBezTo>
                    <a:pt x="1462" y="1638"/>
                    <a:pt x="1450" y="1600"/>
                    <a:pt x="1437" y="1588"/>
                  </a:cubicBezTo>
                  <a:cubicBezTo>
                    <a:pt x="1425" y="1563"/>
                    <a:pt x="1387" y="1538"/>
                    <a:pt x="1375" y="1513"/>
                  </a:cubicBezTo>
                  <a:cubicBezTo>
                    <a:pt x="1275" y="1413"/>
                    <a:pt x="1187" y="1338"/>
                    <a:pt x="1075" y="1263"/>
                  </a:cubicBezTo>
                  <a:cubicBezTo>
                    <a:pt x="962" y="1188"/>
                    <a:pt x="850" y="1100"/>
                    <a:pt x="750" y="1038"/>
                  </a:cubicBezTo>
                  <a:cubicBezTo>
                    <a:pt x="625" y="975"/>
                    <a:pt x="500" y="913"/>
                    <a:pt x="363" y="901"/>
                  </a:cubicBezTo>
                  <a:cubicBezTo>
                    <a:pt x="336" y="897"/>
                    <a:pt x="309" y="894"/>
                    <a:pt x="282" y="894"/>
                  </a:cubicBezTo>
                  <a:cubicBezTo>
                    <a:pt x="222" y="894"/>
                    <a:pt x="165" y="907"/>
                    <a:pt x="113" y="951"/>
                  </a:cubicBezTo>
                  <a:cubicBezTo>
                    <a:pt x="13" y="1013"/>
                    <a:pt x="0" y="1125"/>
                    <a:pt x="0" y="1200"/>
                  </a:cubicBezTo>
                  <a:cubicBezTo>
                    <a:pt x="13" y="1363"/>
                    <a:pt x="63" y="1488"/>
                    <a:pt x="125" y="1625"/>
                  </a:cubicBezTo>
                  <a:cubicBezTo>
                    <a:pt x="200" y="1750"/>
                    <a:pt x="313" y="1875"/>
                    <a:pt x="450" y="1913"/>
                  </a:cubicBezTo>
                  <a:cubicBezTo>
                    <a:pt x="488" y="1938"/>
                    <a:pt x="513" y="1950"/>
                    <a:pt x="563" y="1950"/>
                  </a:cubicBezTo>
                  <a:cubicBezTo>
                    <a:pt x="588" y="1963"/>
                    <a:pt x="638" y="1963"/>
                    <a:pt x="675" y="1975"/>
                  </a:cubicBezTo>
                  <a:cubicBezTo>
                    <a:pt x="725" y="1975"/>
                    <a:pt x="769" y="1986"/>
                    <a:pt x="816" y="1986"/>
                  </a:cubicBezTo>
                  <a:cubicBezTo>
                    <a:pt x="839" y="1986"/>
                    <a:pt x="862" y="1983"/>
                    <a:pt x="887" y="1975"/>
                  </a:cubicBezTo>
                  <a:cubicBezTo>
                    <a:pt x="1062" y="1963"/>
                    <a:pt x="1212" y="1938"/>
                    <a:pt x="1375" y="1875"/>
                  </a:cubicBezTo>
                  <a:cubicBezTo>
                    <a:pt x="1387" y="1888"/>
                    <a:pt x="1387" y="1900"/>
                    <a:pt x="1400" y="1913"/>
                  </a:cubicBezTo>
                  <a:cubicBezTo>
                    <a:pt x="1437" y="1963"/>
                    <a:pt x="1437" y="2013"/>
                    <a:pt x="1462" y="2075"/>
                  </a:cubicBezTo>
                  <a:lnTo>
                    <a:pt x="1512" y="2212"/>
                  </a:lnTo>
                  <a:cubicBezTo>
                    <a:pt x="1450" y="2387"/>
                    <a:pt x="1487" y="2487"/>
                    <a:pt x="1487" y="2575"/>
                  </a:cubicBezTo>
                  <a:cubicBezTo>
                    <a:pt x="1500" y="2950"/>
                    <a:pt x="1375" y="3250"/>
                    <a:pt x="1250" y="3412"/>
                  </a:cubicBezTo>
                  <a:cubicBezTo>
                    <a:pt x="1187" y="3499"/>
                    <a:pt x="1137" y="3574"/>
                    <a:pt x="1087" y="3599"/>
                  </a:cubicBezTo>
                  <a:lnTo>
                    <a:pt x="1025" y="3662"/>
                  </a:lnTo>
                  <a:cubicBezTo>
                    <a:pt x="1025" y="3662"/>
                    <a:pt x="937" y="3762"/>
                    <a:pt x="763" y="3899"/>
                  </a:cubicBezTo>
                  <a:cubicBezTo>
                    <a:pt x="675" y="3974"/>
                    <a:pt x="563" y="4062"/>
                    <a:pt x="438" y="4187"/>
                  </a:cubicBezTo>
                  <a:cubicBezTo>
                    <a:pt x="313" y="4312"/>
                    <a:pt x="200" y="4512"/>
                    <a:pt x="188" y="4749"/>
                  </a:cubicBezTo>
                  <a:cubicBezTo>
                    <a:pt x="175" y="4961"/>
                    <a:pt x="200" y="5186"/>
                    <a:pt x="238" y="5424"/>
                  </a:cubicBezTo>
                  <a:cubicBezTo>
                    <a:pt x="263" y="5549"/>
                    <a:pt x="300" y="5674"/>
                    <a:pt x="363" y="5773"/>
                  </a:cubicBezTo>
                  <a:cubicBezTo>
                    <a:pt x="425" y="5898"/>
                    <a:pt x="500" y="6011"/>
                    <a:pt x="613" y="6086"/>
                  </a:cubicBezTo>
                  <a:cubicBezTo>
                    <a:pt x="813" y="6273"/>
                    <a:pt x="1062" y="6386"/>
                    <a:pt x="1275" y="6511"/>
                  </a:cubicBezTo>
                  <a:cubicBezTo>
                    <a:pt x="1512" y="6636"/>
                    <a:pt x="1712" y="6773"/>
                    <a:pt x="1875" y="6985"/>
                  </a:cubicBezTo>
                  <a:cubicBezTo>
                    <a:pt x="2025" y="7185"/>
                    <a:pt x="2087" y="7435"/>
                    <a:pt x="2087" y="7685"/>
                  </a:cubicBezTo>
                  <a:cubicBezTo>
                    <a:pt x="2087" y="7935"/>
                    <a:pt x="2025" y="8185"/>
                    <a:pt x="1987" y="8435"/>
                  </a:cubicBezTo>
                  <a:cubicBezTo>
                    <a:pt x="1937" y="8685"/>
                    <a:pt x="1887" y="8935"/>
                    <a:pt x="1900" y="9172"/>
                  </a:cubicBezTo>
                  <a:cubicBezTo>
                    <a:pt x="1900" y="9397"/>
                    <a:pt x="1962" y="9634"/>
                    <a:pt x="2062" y="9809"/>
                  </a:cubicBezTo>
                  <a:cubicBezTo>
                    <a:pt x="2149" y="9997"/>
                    <a:pt x="2274" y="10134"/>
                    <a:pt x="2387" y="10259"/>
                  </a:cubicBezTo>
                  <a:cubicBezTo>
                    <a:pt x="2449" y="10309"/>
                    <a:pt x="2512" y="10372"/>
                    <a:pt x="2562" y="10422"/>
                  </a:cubicBezTo>
                  <a:cubicBezTo>
                    <a:pt x="2624" y="10459"/>
                    <a:pt x="2674" y="10497"/>
                    <a:pt x="2712" y="10522"/>
                  </a:cubicBezTo>
                  <a:cubicBezTo>
                    <a:pt x="2812" y="10584"/>
                    <a:pt x="2899" y="10634"/>
                    <a:pt x="2949" y="10646"/>
                  </a:cubicBezTo>
                  <a:cubicBezTo>
                    <a:pt x="2996" y="10675"/>
                    <a:pt x="3029" y="10689"/>
                    <a:pt x="3042" y="10689"/>
                  </a:cubicBezTo>
                  <a:cubicBezTo>
                    <a:pt x="3047" y="10689"/>
                    <a:pt x="3049" y="10687"/>
                    <a:pt x="3049" y="10684"/>
                  </a:cubicBezTo>
                  <a:cubicBezTo>
                    <a:pt x="3049" y="10684"/>
                    <a:pt x="3012" y="10659"/>
                    <a:pt x="2962" y="10621"/>
                  </a:cubicBezTo>
                  <a:cubicBezTo>
                    <a:pt x="2924" y="10584"/>
                    <a:pt x="2824" y="10546"/>
                    <a:pt x="2749" y="10459"/>
                  </a:cubicBezTo>
                  <a:cubicBezTo>
                    <a:pt x="2699" y="10434"/>
                    <a:pt x="2649" y="10397"/>
                    <a:pt x="2587" y="10359"/>
                  </a:cubicBezTo>
                  <a:cubicBezTo>
                    <a:pt x="2549" y="10309"/>
                    <a:pt x="2487" y="10259"/>
                    <a:pt x="2424" y="10197"/>
                  </a:cubicBezTo>
                  <a:cubicBezTo>
                    <a:pt x="2324" y="10072"/>
                    <a:pt x="2199" y="9934"/>
                    <a:pt x="2124" y="9759"/>
                  </a:cubicBezTo>
                  <a:cubicBezTo>
                    <a:pt x="2049" y="9584"/>
                    <a:pt x="1987" y="9372"/>
                    <a:pt x="2000" y="9147"/>
                  </a:cubicBezTo>
                  <a:cubicBezTo>
                    <a:pt x="2000" y="8935"/>
                    <a:pt x="2049" y="8697"/>
                    <a:pt x="2087" y="8447"/>
                  </a:cubicBezTo>
                  <a:cubicBezTo>
                    <a:pt x="2137" y="8197"/>
                    <a:pt x="2212" y="7948"/>
                    <a:pt x="2212" y="7673"/>
                  </a:cubicBezTo>
                  <a:cubicBezTo>
                    <a:pt x="2237" y="7385"/>
                    <a:pt x="2149" y="7085"/>
                    <a:pt x="1987" y="6873"/>
                  </a:cubicBezTo>
                  <a:cubicBezTo>
                    <a:pt x="1812" y="6636"/>
                    <a:pt x="1575" y="6461"/>
                    <a:pt x="1337" y="6336"/>
                  </a:cubicBezTo>
                  <a:cubicBezTo>
                    <a:pt x="1112" y="6198"/>
                    <a:pt x="875" y="6086"/>
                    <a:pt x="713" y="5936"/>
                  </a:cubicBezTo>
                  <a:cubicBezTo>
                    <a:pt x="550" y="5773"/>
                    <a:pt x="450" y="5574"/>
                    <a:pt x="425" y="5361"/>
                  </a:cubicBezTo>
                  <a:cubicBezTo>
                    <a:pt x="388" y="5136"/>
                    <a:pt x="363" y="4924"/>
                    <a:pt x="375" y="4749"/>
                  </a:cubicBezTo>
                  <a:cubicBezTo>
                    <a:pt x="388" y="4561"/>
                    <a:pt x="463" y="4424"/>
                    <a:pt x="575" y="4324"/>
                  </a:cubicBezTo>
                  <a:cubicBezTo>
                    <a:pt x="688" y="4212"/>
                    <a:pt x="800" y="4137"/>
                    <a:pt x="887" y="4062"/>
                  </a:cubicBezTo>
                  <a:cubicBezTo>
                    <a:pt x="1075" y="3924"/>
                    <a:pt x="1187" y="3812"/>
                    <a:pt x="1187" y="3812"/>
                  </a:cubicBezTo>
                  <a:cubicBezTo>
                    <a:pt x="1187" y="3812"/>
                    <a:pt x="1212" y="3799"/>
                    <a:pt x="1262" y="3737"/>
                  </a:cubicBezTo>
                  <a:cubicBezTo>
                    <a:pt x="1312" y="3687"/>
                    <a:pt x="1375" y="3612"/>
                    <a:pt x="1450" y="3512"/>
                  </a:cubicBezTo>
                  <a:cubicBezTo>
                    <a:pt x="1587" y="3312"/>
                    <a:pt x="1750" y="2950"/>
                    <a:pt x="1712" y="2525"/>
                  </a:cubicBezTo>
                  <a:cubicBezTo>
                    <a:pt x="1712" y="2425"/>
                    <a:pt x="1687" y="2312"/>
                    <a:pt x="1675" y="2200"/>
                  </a:cubicBezTo>
                  <a:cubicBezTo>
                    <a:pt x="1650" y="2138"/>
                    <a:pt x="1637" y="2088"/>
                    <a:pt x="1625" y="2025"/>
                  </a:cubicBezTo>
                  <a:cubicBezTo>
                    <a:pt x="1612" y="1963"/>
                    <a:pt x="1587" y="1925"/>
                    <a:pt x="1562" y="1850"/>
                  </a:cubicBezTo>
                  <a:cubicBezTo>
                    <a:pt x="1562" y="1838"/>
                    <a:pt x="1550" y="1825"/>
                    <a:pt x="1550" y="1813"/>
                  </a:cubicBezTo>
                  <a:lnTo>
                    <a:pt x="1637" y="1763"/>
                  </a:lnTo>
                  <a:cubicBezTo>
                    <a:pt x="1862" y="1638"/>
                    <a:pt x="2074" y="1500"/>
                    <a:pt x="2212" y="1288"/>
                  </a:cubicBezTo>
                  <a:cubicBezTo>
                    <a:pt x="2274" y="1188"/>
                    <a:pt x="2337" y="1088"/>
                    <a:pt x="2374" y="975"/>
                  </a:cubicBezTo>
                  <a:cubicBezTo>
                    <a:pt x="2387" y="938"/>
                    <a:pt x="2424" y="888"/>
                    <a:pt x="2437" y="826"/>
                  </a:cubicBezTo>
                  <a:cubicBezTo>
                    <a:pt x="2449" y="776"/>
                    <a:pt x="2462" y="726"/>
                    <a:pt x="2487" y="663"/>
                  </a:cubicBezTo>
                  <a:cubicBezTo>
                    <a:pt x="2549" y="413"/>
                    <a:pt x="2562" y="201"/>
                    <a:pt x="2562" y="13"/>
                  </a:cubicBezTo>
                  <a:cubicBezTo>
                    <a:pt x="2549" y="13"/>
                    <a:pt x="2512" y="13"/>
                    <a:pt x="24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5"/>
            <p:cNvSpPr/>
            <p:nvPr/>
          </p:nvSpPr>
          <p:spPr>
            <a:xfrm>
              <a:off x="1579408" y="2169327"/>
              <a:ext cx="127398" cy="81500"/>
            </a:xfrm>
            <a:custGeom>
              <a:avLst/>
              <a:gdLst/>
              <a:ahLst/>
              <a:cxnLst/>
              <a:rect l="l" t="t" r="r" b="b"/>
              <a:pathLst>
                <a:path w="1338" h="856" extrusionOk="0">
                  <a:moveTo>
                    <a:pt x="962" y="1"/>
                  </a:moveTo>
                  <a:cubicBezTo>
                    <a:pt x="850" y="1"/>
                    <a:pt x="762" y="38"/>
                    <a:pt x="663" y="51"/>
                  </a:cubicBezTo>
                  <a:cubicBezTo>
                    <a:pt x="475" y="113"/>
                    <a:pt x="325" y="188"/>
                    <a:pt x="200" y="263"/>
                  </a:cubicBezTo>
                  <a:cubicBezTo>
                    <a:pt x="75" y="325"/>
                    <a:pt x="0" y="375"/>
                    <a:pt x="13" y="388"/>
                  </a:cubicBezTo>
                  <a:cubicBezTo>
                    <a:pt x="13" y="395"/>
                    <a:pt x="20" y="398"/>
                    <a:pt x="35" y="398"/>
                  </a:cubicBezTo>
                  <a:cubicBezTo>
                    <a:pt x="69" y="398"/>
                    <a:pt x="144" y="381"/>
                    <a:pt x="250" y="363"/>
                  </a:cubicBezTo>
                  <a:cubicBezTo>
                    <a:pt x="375" y="313"/>
                    <a:pt x="538" y="263"/>
                    <a:pt x="713" y="225"/>
                  </a:cubicBezTo>
                  <a:cubicBezTo>
                    <a:pt x="767" y="207"/>
                    <a:pt x="836" y="196"/>
                    <a:pt x="893" y="196"/>
                  </a:cubicBezTo>
                  <a:cubicBezTo>
                    <a:pt x="914" y="196"/>
                    <a:pt x="933" y="197"/>
                    <a:pt x="950" y="200"/>
                  </a:cubicBezTo>
                  <a:cubicBezTo>
                    <a:pt x="1012" y="225"/>
                    <a:pt x="1037" y="238"/>
                    <a:pt x="1075" y="263"/>
                  </a:cubicBezTo>
                  <a:cubicBezTo>
                    <a:pt x="1075" y="288"/>
                    <a:pt x="1087" y="300"/>
                    <a:pt x="1087" y="313"/>
                  </a:cubicBezTo>
                  <a:lnTo>
                    <a:pt x="1087" y="363"/>
                  </a:lnTo>
                  <a:lnTo>
                    <a:pt x="1087" y="413"/>
                  </a:lnTo>
                  <a:lnTo>
                    <a:pt x="1087" y="450"/>
                  </a:lnTo>
                  <a:cubicBezTo>
                    <a:pt x="1087" y="475"/>
                    <a:pt x="1087" y="488"/>
                    <a:pt x="1075" y="500"/>
                  </a:cubicBezTo>
                  <a:cubicBezTo>
                    <a:pt x="1075" y="513"/>
                    <a:pt x="1062" y="538"/>
                    <a:pt x="1062" y="550"/>
                  </a:cubicBezTo>
                  <a:cubicBezTo>
                    <a:pt x="1025" y="575"/>
                    <a:pt x="1000" y="613"/>
                    <a:pt x="925" y="625"/>
                  </a:cubicBezTo>
                  <a:cubicBezTo>
                    <a:pt x="873" y="634"/>
                    <a:pt x="816" y="648"/>
                    <a:pt x="760" y="648"/>
                  </a:cubicBezTo>
                  <a:cubicBezTo>
                    <a:pt x="735" y="648"/>
                    <a:pt x="711" y="646"/>
                    <a:pt x="688" y="638"/>
                  </a:cubicBezTo>
                  <a:cubicBezTo>
                    <a:pt x="513" y="625"/>
                    <a:pt x="338" y="575"/>
                    <a:pt x="225" y="513"/>
                  </a:cubicBezTo>
                  <a:cubicBezTo>
                    <a:pt x="113" y="488"/>
                    <a:pt x="50" y="438"/>
                    <a:pt x="25" y="438"/>
                  </a:cubicBezTo>
                  <a:cubicBezTo>
                    <a:pt x="13" y="438"/>
                    <a:pt x="63" y="538"/>
                    <a:pt x="188" y="625"/>
                  </a:cubicBezTo>
                  <a:cubicBezTo>
                    <a:pt x="300" y="700"/>
                    <a:pt x="488" y="800"/>
                    <a:pt x="675" y="825"/>
                  </a:cubicBezTo>
                  <a:cubicBezTo>
                    <a:pt x="739" y="844"/>
                    <a:pt x="816" y="855"/>
                    <a:pt x="888" y="855"/>
                  </a:cubicBezTo>
                  <a:cubicBezTo>
                    <a:pt x="914" y="855"/>
                    <a:pt x="939" y="854"/>
                    <a:pt x="962" y="850"/>
                  </a:cubicBezTo>
                  <a:cubicBezTo>
                    <a:pt x="1062" y="825"/>
                    <a:pt x="1175" y="788"/>
                    <a:pt x="1237" y="700"/>
                  </a:cubicBezTo>
                  <a:cubicBezTo>
                    <a:pt x="1262" y="663"/>
                    <a:pt x="1275" y="625"/>
                    <a:pt x="1300" y="600"/>
                  </a:cubicBezTo>
                  <a:cubicBezTo>
                    <a:pt x="1312" y="563"/>
                    <a:pt x="1312" y="538"/>
                    <a:pt x="1325" y="500"/>
                  </a:cubicBezTo>
                  <a:lnTo>
                    <a:pt x="1325" y="425"/>
                  </a:lnTo>
                  <a:cubicBezTo>
                    <a:pt x="1325" y="425"/>
                    <a:pt x="1337" y="313"/>
                    <a:pt x="1250" y="138"/>
                  </a:cubicBezTo>
                  <a:cubicBezTo>
                    <a:pt x="1187" y="63"/>
                    <a:pt x="1075" y="1"/>
                    <a:pt x="9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5"/>
            <p:cNvSpPr/>
            <p:nvPr/>
          </p:nvSpPr>
          <p:spPr>
            <a:xfrm>
              <a:off x="1563889" y="2201032"/>
              <a:ext cx="21519" cy="31895"/>
            </a:xfrm>
            <a:custGeom>
              <a:avLst/>
              <a:gdLst/>
              <a:ahLst/>
              <a:cxnLst/>
              <a:rect l="l" t="t" r="r" b="b"/>
              <a:pathLst>
                <a:path w="226" h="335" extrusionOk="0">
                  <a:moveTo>
                    <a:pt x="151" y="1"/>
                  </a:moveTo>
                  <a:cubicBezTo>
                    <a:pt x="126" y="1"/>
                    <a:pt x="93" y="13"/>
                    <a:pt x="63" y="42"/>
                  </a:cubicBezTo>
                  <a:cubicBezTo>
                    <a:pt x="51" y="55"/>
                    <a:pt x="13" y="92"/>
                    <a:pt x="13" y="117"/>
                  </a:cubicBezTo>
                  <a:cubicBezTo>
                    <a:pt x="1" y="155"/>
                    <a:pt x="1" y="167"/>
                    <a:pt x="1" y="167"/>
                  </a:cubicBezTo>
                  <a:cubicBezTo>
                    <a:pt x="1" y="167"/>
                    <a:pt x="1" y="180"/>
                    <a:pt x="13" y="217"/>
                  </a:cubicBezTo>
                  <a:cubicBezTo>
                    <a:pt x="38" y="242"/>
                    <a:pt x="51" y="280"/>
                    <a:pt x="63" y="292"/>
                  </a:cubicBezTo>
                  <a:cubicBezTo>
                    <a:pt x="101" y="320"/>
                    <a:pt x="145" y="334"/>
                    <a:pt x="171" y="334"/>
                  </a:cubicBezTo>
                  <a:cubicBezTo>
                    <a:pt x="179" y="334"/>
                    <a:pt x="185" y="333"/>
                    <a:pt x="188" y="330"/>
                  </a:cubicBezTo>
                  <a:cubicBezTo>
                    <a:pt x="226" y="305"/>
                    <a:pt x="213" y="242"/>
                    <a:pt x="213" y="217"/>
                  </a:cubicBezTo>
                  <a:cubicBezTo>
                    <a:pt x="213" y="180"/>
                    <a:pt x="226" y="167"/>
                    <a:pt x="226" y="167"/>
                  </a:cubicBezTo>
                  <a:cubicBezTo>
                    <a:pt x="226" y="167"/>
                    <a:pt x="213" y="155"/>
                    <a:pt x="213" y="117"/>
                  </a:cubicBezTo>
                  <a:cubicBezTo>
                    <a:pt x="213" y="92"/>
                    <a:pt x="213" y="30"/>
                    <a:pt x="188" y="17"/>
                  </a:cubicBezTo>
                  <a:cubicBezTo>
                    <a:pt x="183" y="7"/>
                    <a:pt x="169" y="1"/>
                    <a:pt x="1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5"/>
            <p:cNvSpPr/>
            <p:nvPr/>
          </p:nvSpPr>
          <p:spPr>
            <a:xfrm>
              <a:off x="1551987" y="2187893"/>
              <a:ext cx="23899" cy="33324"/>
            </a:xfrm>
            <a:custGeom>
              <a:avLst/>
              <a:gdLst/>
              <a:ahLst/>
              <a:cxnLst/>
              <a:rect l="l" t="t" r="r" b="b"/>
              <a:pathLst>
                <a:path w="251" h="350" extrusionOk="0">
                  <a:moveTo>
                    <a:pt x="154" y="1"/>
                  </a:moveTo>
                  <a:cubicBezTo>
                    <a:pt x="128" y="1"/>
                    <a:pt x="92" y="17"/>
                    <a:pt x="63" y="55"/>
                  </a:cubicBezTo>
                  <a:cubicBezTo>
                    <a:pt x="51" y="68"/>
                    <a:pt x="38" y="105"/>
                    <a:pt x="26" y="130"/>
                  </a:cubicBezTo>
                  <a:cubicBezTo>
                    <a:pt x="26" y="168"/>
                    <a:pt x="1" y="180"/>
                    <a:pt x="1" y="180"/>
                  </a:cubicBezTo>
                  <a:cubicBezTo>
                    <a:pt x="1" y="180"/>
                    <a:pt x="26" y="280"/>
                    <a:pt x="101" y="305"/>
                  </a:cubicBezTo>
                  <a:cubicBezTo>
                    <a:pt x="138" y="337"/>
                    <a:pt x="173" y="349"/>
                    <a:pt x="198" y="349"/>
                  </a:cubicBezTo>
                  <a:cubicBezTo>
                    <a:pt x="223" y="349"/>
                    <a:pt x="238" y="337"/>
                    <a:pt x="238" y="318"/>
                  </a:cubicBezTo>
                  <a:cubicBezTo>
                    <a:pt x="251" y="293"/>
                    <a:pt x="226" y="243"/>
                    <a:pt x="226" y="218"/>
                  </a:cubicBezTo>
                  <a:cubicBezTo>
                    <a:pt x="238" y="180"/>
                    <a:pt x="251" y="180"/>
                    <a:pt x="251" y="180"/>
                  </a:cubicBezTo>
                  <a:lnTo>
                    <a:pt x="238" y="168"/>
                  </a:lnTo>
                  <a:cubicBezTo>
                    <a:pt x="238" y="143"/>
                    <a:pt x="226" y="143"/>
                    <a:pt x="226" y="118"/>
                  </a:cubicBezTo>
                  <a:cubicBezTo>
                    <a:pt x="213" y="93"/>
                    <a:pt x="213" y="18"/>
                    <a:pt x="176" y="5"/>
                  </a:cubicBezTo>
                  <a:cubicBezTo>
                    <a:pt x="170" y="3"/>
                    <a:pt x="163" y="1"/>
                    <a:pt x="1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5"/>
            <p:cNvSpPr/>
            <p:nvPr/>
          </p:nvSpPr>
          <p:spPr>
            <a:xfrm>
              <a:off x="1421165" y="2121055"/>
              <a:ext cx="141680" cy="91782"/>
            </a:xfrm>
            <a:custGeom>
              <a:avLst/>
              <a:gdLst/>
              <a:ahLst/>
              <a:cxnLst/>
              <a:rect l="l" t="t" r="r" b="b"/>
              <a:pathLst>
                <a:path w="1488" h="964" extrusionOk="0">
                  <a:moveTo>
                    <a:pt x="547" y="1"/>
                  </a:moveTo>
                  <a:cubicBezTo>
                    <a:pt x="470" y="1"/>
                    <a:pt x="392" y="12"/>
                    <a:pt x="325" y="45"/>
                  </a:cubicBezTo>
                  <a:cubicBezTo>
                    <a:pt x="288" y="58"/>
                    <a:pt x="250" y="83"/>
                    <a:pt x="200" y="120"/>
                  </a:cubicBezTo>
                  <a:cubicBezTo>
                    <a:pt x="175" y="145"/>
                    <a:pt x="163" y="183"/>
                    <a:pt x="125" y="195"/>
                  </a:cubicBezTo>
                  <a:cubicBezTo>
                    <a:pt x="100" y="245"/>
                    <a:pt x="75" y="270"/>
                    <a:pt x="75" y="270"/>
                  </a:cubicBezTo>
                  <a:cubicBezTo>
                    <a:pt x="75" y="270"/>
                    <a:pt x="63" y="308"/>
                    <a:pt x="50" y="358"/>
                  </a:cubicBezTo>
                  <a:cubicBezTo>
                    <a:pt x="38" y="395"/>
                    <a:pt x="1" y="483"/>
                    <a:pt x="13" y="583"/>
                  </a:cubicBezTo>
                  <a:cubicBezTo>
                    <a:pt x="38" y="645"/>
                    <a:pt x="50" y="695"/>
                    <a:pt x="88" y="757"/>
                  </a:cubicBezTo>
                  <a:cubicBezTo>
                    <a:pt x="125" y="807"/>
                    <a:pt x="175" y="857"/>
                    <a:pt x="225" y="870"/>
                  </a:cubicBezTo>
                  <a:cubicBezTo>
                    <a:pt x="325" y="920"/>
                    <a:pt x="438" y="945"/>
                    <a:pt x="550" y="945"/>
                  </a:cubicBezTo>
                  <a:cubicBezTo>
                    <a:pt x="651" y="958"/>
                    <a:pt x="749" y="964"/>
                    <a:pt x="841" y="964"/>
                  </a:cubicBezTo>
                  <a:cubicBezTo>
                    <a:pt x="1182" y="964"/>
                    <a:pt x="1437" y="890"/>
                    <a:pt x="1437" y="870"/>
                  </a:cubicBezTo>
                  <a:cubicBezTo>
                    <a:pt x="1437" y="832"/>
                    <a:pt x="1000" y="882"/>
                    <a:pt x="600" y="807"/>
                  </a:cubicBezTo>
                  <a:cubicBezTo>
                    <a:pt x="500" y="795"/>
                    <a:pt x="413" y="757"/>
                    <a:pt x="338" y="707"/>
                  </a:cubicBezTo>
                  <a:cubicBezTo>
                    <a:pt x="275" y="670"/>
                    <a:pt x="238" y="620"/>
                    <a:pt x="238" y="570"/>
                  </a:cubicBezTo>
                  <a:cubicBezTo>
                    <a:pt x="238" y="520"/>
                    <a:pt x="250" y="458"/>
                    <a:pt x="275" y="433"/>
                  </a:cubicBezTo>
                  <a:lnTo>
                    <a:pt x="300" y="370"/>
                  </a:lnTo>
                  <a:cubicBezTo>
                    <a:pt x="300" y="370"/>
                    <a:pt x="300" y="333"/>
                    <a:pt x="325" y="320"/>
                  </a:cubicBezTo>
                  <a:cubicBezTo>
                    <a:pt x="350" y="308"/>
                    <a:pt x="350" y="295"/>
                    <a:pt x="363" y="270"/>
                  </a:cubicBezTo>
                  <a:cubicBezTo>
                    <a:pt x="375" y="258"/>
                    <a:pt x="388" y="245"/>
                    <a:pt x="425" y="233"/>
                  </a:cubicBezTo>
                  <a:cubicBezTo>
                    <a:pt x="475" y="195"/>
                    <a:pt x="550" y="195"/>
                    <a:pt x="625" y="195"/>
                  </a:cubicBezTo>
                  <a:cubicBezTo>
                    <a:pt x="713" y="195"/>
                    <a:pt x="800" y="245"/>
                    <a:pt x="888" y="270"/>
                  </a:cubicBezTo>
                  <a:cubicBezTo>
                    <a:pt x="1063" y="370"/>
                    <a:pt x="1237" y="495"/>
                    <a:pt x="1337" y="608"/>
                  </a:cubicBezTo>
                  <a:cubicBezTo>
                    <a:pt x="1425" y="707"/>
                    <a:pt x="1462" y="820"/>
                    <a:pt x="1475" y="820"/>
                  </a:cubicBezTo>
                  <a:cubicBezTo>
                    <a:pt x="1487" y="820"/>
                    <a:pt x="1487" y="695"/>
                    <a:pt x="1412" y="558"/>
                  </a:cubicBezTo>
                  <a:cubicBezTo>
                    <a:pt x="1337" y="395"/>
                    <a:pt x="1175" y="245"/>
                    <a:pt x="975" y="133"/>
                  </a:cubicBezTo>
                  <a:cubicBezTo>
                    <a:pt x="875" y="70"/>
                    <a:pt x="763" y="20"/>
                    <a:pt x="663" y="8"/>
                  </a:cubicBezTo>
                  <a:cubicBezTo>
                    <a:pt x="625" y="4"/>
                    <a:pt x="586" y="1"/>
                    <a:pt x="5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5"/>
            <p:cNvSpPr/>
            <p:nvPr/>
          </p:nvSpPr>
          <p:spPr>
            <a:xfrm>
              <a:off x="5452" y="3136483"/>
              <a:ext cx="3262256" cy="1952281"/>
            </a:xfrm>
            <a:custGeom>
              <a:avLst/>
              <a:gdLst/>
              <a:ahLst/>
              <a:cxnLst/>
              <a:rect l="l" t="t" r="r" b="b"/>
              <a:pathLst>
                <a:path w="34262" h="20505" extrusionOk="0">
                  <a:moveTo>
                    <a:pt x="8922" y="1"/>
                  </a:moveTo>
                  <a:cubicBezTo>
                    <a:pt x="3999" y="1"/>
                    <a:pt x="1" y="3999"/>
                    <a:pt x="1" y="8922"/>
                  </a:cubicBezTo>
                  <a:cubicBezTo>
                    <a:pt x="1" y="13870"/>
                    <a:pt x="3999" y="17868"/>
                    <a:pt x="8934" y="17868"/>
                  </a:cubicBezTo>
                  <a:cubicBezTo>
                    <a:pt x="10221" y="17868"/>
                    <a:pt x="11433" y="17593"/>
                    <a:pt x="12533" y="17119"/>
                  </a:cubicBezTo>
                  <a:cubicBezTo>
                    <a:pt x="13932" y="18805"/>
                    <a:pt x="16057" y="19880"/>
                    <a:pt x="18431" y="19880"/>
                  </a:cubicBezTo>
                  <a:cubicBezTo>
                    <a:pt x="20617" y="19880"/>
                    <a:pt x="22591" y="18968"/>
                    <a:pt x="23991" y="17506"/>
                  </a:cubicBezTo>
                  <a:cubicBezTo>
                    <a:pt x="24865" y="19280"/>
                    <a:pt x="26715" y="20505"/>
                    <a:pt x="28839" y="20505"/>
                  </a:cubicBezTo>
                  <a:cubicBezTo>
                    <a:pt x="31837" y="20505"/>
                    <a:pt x="34261" y="18068"/>
                    <a:pt x="34261" y="15082"/>
                  </a:cubicBezTo>
                  <a:cubicBezTo>
                    <a:pt x="34261" y="12083"/>
                    <a:pt x="31825" y="9659"/>
                    <a:pt x="28839" y="9659"/>
                  </a:cubicBezTo>
                  <a:lnTo>
                    <a:pt x="28601" y="9659"/>
                  </a:lnTo>
                  <a:cubicBezTo>
                    <a:pt x="28289" y="8460"/>
                    <a:pt x="27177" y="7560"/>
                    <a:pt x="25865" y="7560"/>
                  </a:cubicBezTo>
                  <a:cubicBezTo>
                    <a:pt x="25478" y="7560"/>
                    <a:pt x="25103" y="7635"/>
                    <a:pt x="24765" y="7773"/>
                  </a:cubicBezTo>
                  <a:cubicBezTo>
                    <a:pt x="23366" y="5761"/>
                    <a:pt x="21042" y="4449"/>
                    <a:pt x="18418" y="4449"/>
                  </a:cubicBezTo>
                  <a:cubicBezTo>
                    <a:pt x="17843" y="4449"/>
                    <a:pt x="17281" y="4511"/>
                    <a:pt x="16744" y="4636"/>
                  </a:cubicBezTo>
                  <a:cubicBezTo>
                    <a:pt x="15232" y="1875"/>
                    <a:pt x="12296" y="1"/>
                    <a:pt x="8922" y="1"/>
                  </a:cubicBezTo>
                  <a:close/>
                </a:path>
              </a:pathLst>
            </a:custGeom>
            <a:solidFill>
              <a:srgbClr val="DB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5"/>
            <p:cNvSpPr/>
            <p:nvPr/>
          </p:nvSpPr>
          <p:spPr>
            <a:xfrm>
              <a:off x="5452" y="3136483"/>
              <a:ext cx="3262256" cy="1952281"/>
            </a:xfrm>
            <a:custGeom>
              <a:avLst/>
              <a:gdLst/>
              <a:ahLst/>
              <a:cxnLst/>
              <a:rect l="l" t="t" r="r" b="b"/>
              <a:pathLst>
                <a:path w="34262" h="20505" extrusionOk="0">
                  <a:moveTo>
                    <a:pt x="8922" y="1"/>
                  </a:moveTo>
                  <a:cubicBezTo>
                    <a:pt x="3999" y="1"/>
                    <a:pt x="1" y="3999"/>
                    <a:pt x="1" y="8922"/>
                  </a:cubicBezTo>
                  <a:cubicBezTo>
                    <a:pt x="1" y="13870"/>
                    <a:pt x="3999" y="17868"/>
                    <a:pt x="8934" y="17868"/>
                  </a:cubicBezTo>
                  <a:cubicBezTo>
                    <a:pt x="10221" y="17868"/>
                    <a:pt x="11433" y="17593"/>
                    <a:pt x="12533" y="17119"/>
                  </a:cubicBezTo>
                  <a:cubicBezTo>
                    <a:pt x="13932" y="18805"/>
                    <a:pt x="16057" y="19880"/>
                    <a:pt x="18431" y="19880"/>
                  </a:cubicBezTo>
                  <a:cubicBezTo>
                    <a:pt x="20617" y="19880"/>
                    <a:pt x="22591" y="18968"/>
                    <a:pt x="23991" y="17506"/>
                  </a:cubicBezTo>
                  <a:cubicBezTo>
                    <a:pt x="24865" y="19280"/>
                    <a:pt x="26715" y="20505"/>
                    <a:pt x="28839" y="20505"/>
                  </a:cubicBezTo>
                  <a:cubicBezTo>
                    <a:pt x="31837" y="20505"/>
                    <a:pt x="34261" y="18068"/>
                    <a:pt x="34261" y="15082"/>
                  </a:cubicBezTo>
                  <a:cubicBezTo>
                    <a:pt x="34261" y="12083"/>
                    <a:pt x="31825" y="9659"/>
                    <a:pt x="28839" y="9659"/>
                  </a:cubicBezTo>
                  <a:lnTo>
                    <a:pt x="28601" y="9659"/>
                  </a:lnTo>
                  <a:cubicBezTo>
                    <a:pt x="28289" y="8460"/>
                    <a:pt x="27177" y="7560"/>
                    <a:pt x="25865" y="7560"/>
                  </a:cubicBezTo>
                  <a:cubicBezTo>
                    <a:pt x="25478" y="7560"/>
                    <a:pt x="25103" y="7635"/>
                    <a:pt x="24765" y="7773"/>
                  </a:cubicBezTo>
                  <a:cubicBezTo>
                    <a:pt x="23366" y="5761"/>
                    <a:pt x="21042" y="4449"/>
                    <a:pt x="18418" y="4449"/>
                  </a:cubicBezTo>
                  <a:cubicBezTo>
                    <a:pt x="17843" y="4449"/>
                    <a:pt x="17281" y="4511"/>
                    <a:pt x="16744" y="4636"/>
                  </a:cubicBezTo>
                  <a:cubicBezTo>
                    <a:pt x="15232" y="1875"/>
                    <a:pt x="12296" y="1"/>
                    <a:pt x="8922" y="1"/>
                  </a:cubicBezTo>
                  <a:close/>
                </a:path>
              </a:pathLst>
            </a:custGeom>
            <a:solidFill>
              <a:srgbClr val="A46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5"/>
            <p:cNvSpPr/>
            <p:nvPr/>
          </p:nvSpPr>
          <p:spPr>
            <a:xfrm>
              <a:off x="5452" y="3136483"/>
              <a:ext cx="3262256" cy="1952281"/>
            </a:xfrm>
            <a:custGeom>
              <a:avLst/>
              <a:gdLst/>
              <a:ahLst/>
              <a:cxnLst/>
              <a:rect l="l" t="t" r="r" b="b"/>
              <a:pathLst>
                <a:path w="34262" h="20505" extrusionOk="0">
                  <a:moveTo>
                    <a:pt x="8922" y="1"/>
                  </a:moveTo>
                  <a:cubicBezTo>
                    <a:pt x="3999" y="1"/>
                    <a:pt x="1" y="3999"/>
                    <a:pt x="1" y="8922"/>
                  </a:cubicBezTo>
                  <a:cubicBezTo>
                    <a:pt x="1" y="13870"/>
                    <a:pt x="3999" y="17868"/>
                    <a:pt x="8934" y="17868"/>
                  </a:cubicBezTo>
                  <a:cubicBezTo>
                    <a:pt x="10221" y="17868"/>
                    <a:pt x="11433" y="17593"/>
                    <a:pt x="12533" y="17119"/>
                  </a:cubicBezTo>
                  <a:cubicBezTo>
                    <a:pt x="13932" y="18805"/>
                    <a:pt x="16057" y="19880"/>
                    <a:pt x="18431" y="19880"/>
                  </a:cubicBezTo>
                  <a:cubicBezTo>
                    <a:pt x="20617" y="19880"/>
                    <a:pt x="22591" y="18968"/>
                    <a:pt x="23991" y="17506"/>
                  </a:cubicBezTo>
                  <a:cubicBezTo>
                    <a:pt x="24865" y="19280"/>
                    <a:pt x="26715" y="20505"/>
                    <a:pt x="28839" y="20505"/>
                  </a:cubicBezTo>
                  <a:cubicBezTo>
                    <a:pt x="31837" y="20505"/>
                    <a:pt x="34261" y="18068"/>
                    <a:pt x="34261" y="15082"/>
                  </a:cubicBezTo>
                  <a:cubicBezTo>
                    <a:pt x="34261" y="12083"/>
                    <a:pt x="31825" y="9659"/>
                    <a:pt x="28839" y="9659"/>
                  </a:cubicBezTo>
                  <a:lnTo>
                    <a:pt x="28601" y="9659"/>
                  </a:lnTo>
                  <a:cubicBezTo>
                    <a:pt x="28289" y="8460"/>
                    <a:pt x="27177" y="7560"/>
                    <a:pt x="25865" y="7560"/>
                  </a:cubicBezTo>
                  <a:cubicBezTo>
                    <a:pt x="25478" y="7560"/>
                    <a:pt x="25103" y="7635"/>
                    <a:pt x="24765" y="7773"/>
                  </a:cubicBezTo>
                  <a:cubicBezTo>
                    <a:pt x="23366" y="5761"/>
                    <a:pt x="21042" y="4449"/>
                    <a:pt x="18418" y="4449"/>
                  </a:cubicBezTo>
                  <a:cubicBezTo>
                    <a:pt x="17843" y="4449"/>
                    <a:pt x="17281" y="4511"/>
                    <a:pt x="16744" y="4636"/>
                  </a:cubicBezTo>
                  <a:cubicBezTo>
                    <a:pt x="15232" y="1875"/>
                    <a:pt x="12296" y="1"/>
                    <a:pt x="89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5"/>
            <p:cNvSpPr/>
            <p:nvPr/>
          </p:nvSpPr>
          <p:spPr>
            <a:xfrm>
              <a:off x="5452" y="3298342"/>
              <a:ext cx="3262256" cy="1785664"/>
            </a:xfrm>
            <a:custGeom>
              <a:avLst/>
              <a:gdLst/>
              <a:ahLst/>
              <a:cxnLst/>
              <a:rect l="l" t="t" r="r" b="b"/>
              <a:pathLst>
                <a:path w="34262" h="18755" extrusionOk="0">
                  <a:moveTo>
                    <a:pt x="15552" y="7351"/>
                  </a:moveTo>
                  <a:cubicBezTo>
                    <a:pt x="15657" y="7351"/>
                    <a:pt x="15761" y="7378"/>
                    <a:pt x="15857" y="7397"/>
                  </a:cubicBezTo>
                  <a:cubicBezTo>
                    <a:pt x="16057" y="7447"/>
                    <a:pt x="16219" y="7534"/>
                    <a:pt x="16369" y="7684"/>
                  </a:cubicBezTo>
                  <a:cubicBezTo>
                    <a:pt x="16544" y="7834"/>
                    <a:pt x="16656" y="8109"/>
                    <a:pt x="16656" y="8334"/>
                  </a:cubicBezTo>
                  <a:cubicBezTo>
                    <a:pt x="16656" y="8572"/>
                    <a:pt x="16556" y="8809"/>
                    <a:pt x="16394" y="8984"/>
                  </a:cubicBezTo>
                  <a:lnTo>
                    <a:pt x="16356" y="9009"/>
                  </a:lnTo>
                  <a:cubicBezTo>
                    <a:pt x="16331" y="9059"/>
                    <a:pt x="16281" y="9121"/>
                    <a:pt x="16231" y="9171"/>
                  </a:cubicBezTo>
                  <a:cubicBezTo>
                    <a:pt x="16144" y="9271"/>
                    <a:pt x="15994" y="9359"/>
                    <a:pt x="15869" y="9446"/>
                  </a:cubicBezTo>
                  <a:cubicBezTo>
                    <a:pt x="15744" y="9534"/>
                    <a:pt x="15572" y="9577"/>
                    <a:pt x="15401" y="9577"/>
                  </a:cubicBezTo>
                  <a:cubicBezTo>
                    <a:pt x="15229" y="9577"/>
                    <a:pt x="15057" y="9534"/>
                    <a:pt x="14932" y="9446"/>
                  </a:cubicBezTo>
                  <a:cubicBezTo>
                    <a:pt x="14845" y="9384"/>
                    <a:pt x="14745" y="9334"/>
                    <a:pt x="14682" y="9259"/>
                  </a:cubicBezTo>
                  <a:cubicBezTo>
                    <a:pt x="14545" y="9084"/>
                    <a:pt x="14495" y="9021"/>
                    <a:pt x="14420" y="8821"/>
                  </a:cubicBezTo>
                  <a:cubicBezTo>
                    <a:pt x="14345" y="8622"/>
                    <a:pt x="14370" y="8334"/>
                    <a:pt x="14470" y="8134"/>
                  </a:cubicBezTo>
                  <a:cubicBezTo>
                    <a:pt x="14470" y="8109"/>
                    <a:pt x="14482" y="8084"/>
                    <a:pt x="14482" y="8059"/>
                  </a:cubicBezTo>
                  <a:cubicBezTo>
                    <a:pt x="14532" y="7897"/>
                    <a:pt x="14607" y="7759"/>
                    <a:pt x="14720" y="7647"/>
                  </a:cubicBezTo>
                  <a:cubicBezTo>
                    <a:pt x="14894" y="7434"/>
                    <a:pt x="15182" y="7372"/>
                    <a:pt x="15457" y="7360"/>
                  </a:cubicBezTo>
                  <a:cubicBezTo>
                    <a:pt x="15489" y="7354"/>
                    <a:pt x="15521" y="7351"/>
                    <a:pt x="15552" y="7351"/>
                  </a:cubicBezTo>
                  <a:close/>
                  <a:moveTo>
                    <a:pt x="24306" y="7950"/>
                  </a:moveTo>
                  <a:cubicBezTo>
                    <a:pt x="24395" y="7950"/>
                    <a:pt x="24482" y="7964"/>
                    <a:pt x="24565" y="7997"/>
                  </a:cubicBezTo>
                  <a:cubicBezTo>
                    <a:pt x="24803" y="8084"/>
                    <a:pt x="25028" y="8209"/>
                    <a:pt x="25153" y="8447"/>
                  </a:cubicBezTo>
                  <a:cubicBezTo>
                    <a:pt x="25228" y="8609"/>
                    <a:pt x="25303" y="8796"/>
                    <a:pt x="25278" y="8959"/>
                  </a:cubicBezTo>
                  <a:cubicBezTo>
                    <a:pt x="25265" y="9246"/>
                    <a:pt x="25240" y="9296"/>
                    <a:pt x="25140" y="9521"/>
                  </a:cubicBezTo>
                  <a:cubicBezTo>
                    <a:pt x="25078" y="9684"/>
                    <a:pt x="24928" y="9821"/>
                    <a:pt x="24778" y="9896"/>
                  </a:cubicBezTo>
                  <a:cubicBezTo>
                    <a:pt x="24678" y="9946"/>
                    <a:pt x="24603" y="9983"/>
                    <a:pt x="24528" y="9996"/>
                  </a:cubicBezTo>
                  <a:cubicBezTo>
                    <a:pt x="24353" y="10071"/>
                    <a:pt x="24303" y="10083"/>
                    <a:pt x="24078" y="10108"/>
                  </a:cubicBezTo>
                  <a:cubicBezTo>
                    <a:pt x="24067" y="10109"/>
                    <a:pt x="24056" y="10109"/>
                    <a:pt x="24045" y="10109"/>
                  </a:cubicBezTo>
                  <a:cubicBezTo>
                    <a:pt x="23817" y="10109"/>
                    <a:pt x="23571" y="9988"/>
                    <a:pt x="23416" y="9821"/>
                  </a:cubicBezTo>
                  <a:cubicBezTo>
                    <a:pt x="23266" y="9671"/>
                    <a:pt x="23116" y="9396"/>
                    <a:pt x="23141" y="9171"/>
                  </a:cubicBezTo>
                  <a:cubicBezTo>
                    <a:pt x="23154" y="8996"/>
                    <a:pt x="23166" y="8871"/>
                    <a:pt x="23241" y="8734"/>
                  </a:cubicBezTo>
                  <a:cubicBezTo>
                    <a:pt x="23241" y="8709"/>
                    <a:pt x="23241" y="8696"/>
                    <a:pt x="23266" y="8684"/>
                  </a:cubicBezTo>
                  <a:cubicBezTo>
                    <a:pt x="23316" y="8459"/>
                    <a:pt x="23478" y="8234"/>
                    <a:pt x="23678" y="8122"/>
                  </a:cubicBezTo>
                  <a:cubicBezTo>
                    <a:pt x="23865" y="8033"/>
                    <a:pt x="24089" y="7950"/>
                    <a:pt x="24306" y="7950"/>
                  </a:cubicBezTo>
                  <a:close/>
                  <a:moveTo>
                    <a:pt x="26590" y="9192"/>
                  </a:moveTo>
                  <a:cubicBezTo>
                    <a:pt x="26660" y="9192"/>
                    <a:pt x="26729" y="9208"/>
                    <a:pt x="26777" y="9246"/>
                  </a:cubicBezTo>
                  <a:cubicBezTo>
                    <a:pt x="26790" y="9246"/>
                    <a:pt x="26827" y="9246"/>
                    <a:pt x="26839" y="9259"/>
                  </a:cubicBezTo>
                  <a:cubicBezTo>
                    <a:pt x="26964" y="9309"/>
                    <a:pt x="27089" y="9371"/>
                    <a:pt x="27152" y="9496"/>
                  </a:cubicBezTo>
                  <a:cubicBezTo>
                    <a:pt x="27264" y="9634"/>
                    <a:pt x="27264" y="9858"/>
                    <a:pt x="27164" y="10008"/>
                  </a:cubicBezTo>
                  <a:cubicBezTo>
                    <a:pt x="27139" y="10071"/>
                    <a:pt x="27064" y="10121"/>
                    <a:pt x="27027" y="10171"/>
                  </a:cubicBezTo>
                  <a:cubicBezTo>
                    <a:pt x="26943" y="10245"/>
                    <a:pt x="26846" y="10285"/>
                    <a:pt x="26744" y="10285"/>
                  </a:cubicBezTo>
                  <a:cubicBezTo>
                    <a:pt x="26710" y="10285"/>
                    <a:pt x="26675" y="10280"/>
                    <a:pt x="26640" y="10271"/>
                  </a:cubicBezTo>
                  <a:cubicBezTo>
                    <a:pt x="26527" y="10246"/>
                    <a:pt x="26415" y="10196"/>
                    <a:pt x="26327" y="10121"/>
                  </a:cubicBezTo>
                  <a:cubicBezTo>
                    <a:pt x="26215" y="10021"/>
                    <a:pt x="26177" y="9921"/>
                    <a:pt x="26165" y="9771"/>
                  </a:cubicBezTo>
                  <a:cubicBezTo>
                    <a:pt x="26165" y="9734"/>
                    <a:pt x="26165" y="9684"/>
                    <a:pt x="26177" y="9634"/>
                  </a:cubicBezTo>
                  <a:lnTo>
                    <a:pt x="26177" y="9546"/>
                  </a:lnTo>
                  <a:cubicBezTo>
                    <a:pt x="26202" y="9459"/>
                    <a:pt x="26227" y="9371"/>
                    <a:pt x="26290" y="9309"/>
                  </a:cubicBezTo>
                  <a:cubicBezTo>
                    <a:pt x="26352" y="9246"/>
                    <a:pt x="26452" y="9196"/>
                    <a:pt x="26527" y="9196"/>
                  </a:cubicBezTo>
                  <a:cubicBezTo>
                    <a:pt x="26548" y="9193"/>
                    <a:pt x="26569" y="9192"/>
                    <a:pt x="26590" y="9192"/>
                  </a:cubicBezTo>
                  <a:close/>
                  <a:moveTo>
                    <a:pt x="14232" y="0"/>
                  </a:moveTo>
                  <a:lnTo>
                    <a:pt x="14232" y="0"/>
                  </a:lnTo>
                  <a:cubicBezTo>
                    <a:pt x="14245" y="25"/>
                    <a:pt x="14257" y="75"/>
                    <a:pt x="14282" y="113"/>
                  </a:cubicBezTo>
                  <a:cubicBezTo>
                    <a:pt x="14757" y="1262"/>
                    <a:pt x="15194" y="1949"/>
                    <a:pt x="15119" y="3274"/>
                  </a:cubicBezTo>
                  <a:cubicBezTo>
                    <a:pt x="15094" y="3861"/>
                    <a:pt x="15094" y="4486"/>
                    <a:pt x="14870" y="5023"/>
                  </a:cubicBezTo>
                  <a:cubicBezTo>
                    <a:pt x="14382" y="6260"/>
                    <a:pt x="14107" y="7022"/>
                    <a:pt x="13133" y="7984"/>
                  </a:cubicBezTo>
                  <a:cubicBezTo>
                    <a:pt x="12321" y="8759"/>
                    <a:pt x="11546" y="9246"/>
                    <a:pt x="10534" y="9621"/>
                  </a:cubicBezTo>
                  <a:cubicBezTo>
                    <a:pt x="9784" y="9933"/>
                    <a:pt x="8947" y="10021"/>
                    <a:pt x="8135" y="10083"/>
                  </a:cubicBezTo>
                  <a:cubicBezTo>
                    <a:pt x="8058" y="10091"/>
                    <a:pt x="7977" y="10095"/>
                    <a:pt x="7893" y="10095"/>
                  </a:cubicBezTo>
                  <a:cubicBezTo>
                    <a:pt x="7010" y="10095"/>
                    <a:pt x="5783" y="9692"/>
                    <a:pt x="5099" y="9259"/>
                  </a:cubicBezTo>
                  <a:cubicBezTo>
                    <a:pt x="4661" y="8984"/>
                    <a:pt x="4199" y="8696"/>
                    <a:pt x="3862" y="8309"/>
                  </a:cubicBezTo>
                  <a:cubicBezTo>
                    <a:pt x="3812" y="8259"/>
                    <a:pt x="3762" y="8197"/>
                    <a:pt x="3724" y="8147"/>
                  </a:cubicBezTo>
                  <a:lnTo>
                    <a:pt x="3662" y="8084"/>
                  </a:lnTo>
                  <a:cubicBezTo>
                    <a:pt x="3249" y="7697"/>
                    <a:pt x="2862" y="7247"/>
                    <a:pt x="2625" y="6735"/>
                  </a:cubicBezTo>
                  <a:cubicBezTo>
                    <a:pt x="2100" y="5560"/>
                    <a:pt x="1762" y="4898"/>
                    <a:pt x="1787" y="3574"/>
                  </a:cubicBezTo>
                  <a:cubicBezTo>
                    <a:pt x="1787" y="2986"/>
                    <a:pt x="1825" y="2374"/>
                    <a:pt x="2012" y="1812"/>
                  </a:cubicBezTo>
                  <a:cubicBezTo>
                    <a:pt x="2062" y="1649"/>
                    <a:pt x="2125" y="1499"/>
                    <a:pt x="2175" y="1362"/>
                  </a:cubicBezTo>
                  <a:lnTo>
                    <a:pt x="2175" y="1362"/>
                  </a:lnTo>
                  <a:cubicBezTo>
                    <a:pt x="825" y="2924"/>
                    <a:pt x="1" y="4961"/>
                    <a:pt x="1" y="7185"/>
                  </a:cubicBezTo>
                  <a:cubicBezTo>
                    <a:pt x="1" y="12120"/>
                    <a:pt x="3999" y="16118"/>
                    <a:pt x="8934" y="16118"/>
                  </a:cubicBezTo>
                  <a:cubicBezTo>
                    <a:pt x="10221" y="16118"/>
                    <a:pt x="11433" y="15856"/>
                    <a:pt x="12533" y="15369"/>
                  </a:cubicBezTo>
                  <a:cubicBezTo>
                    <a:pt x="13932" y="17055"/>
                    <a:pt x="16057" y="18130"/>
                    <a:pt x="18431" y="18130"/>
                  </a:cubicBezTo>
                  <a:cubicBezTo>
                    <a:pt x="20617" y="18130"/>
                    <a:pt x="22591" y="17230"/>
                    <a:pt x="23991" y="15756"/>
                  </a:cubicBezTo>
                  <a:cubicBezTo>
                    <a:pt x="24878" y="17543"/>
                    <a:pt x="26715" y="18755"/>
                    <a:pt x="28839" y="18755"/>
                  </a:cubicBezTo>
                  <a:cubicBezTo>
                    <a:pt x="31812" y="18755"/>
                    <a:pt x="34249" y="16331"/>
                    <a:pt x="34249" y="13332"/>
                  </a:cubicBezTo>
                  <a:cubicBezTo>
                    <a:pt x="34261" y="13082"/>
                    <a:pt x="34236" y="12820"/>
                    <a:pt x="34199" y="12557"/>
                  </a:cubicBezTo>
                  <a:cubicBezTo>
                    <a:pt x="34049" y="13057"/>
                    <a:pt x="33799" y="13532"/>
                    <a:pt x="33412" y="13957"/>
                  </a:cubicBezTo>
                  <a:cubicBezTo>
                    <a:pt x="32974" y="14432"/>
                    <a:pt x="32425" y="14719"/>
                    <a:pt x="31837" y="14931"/>
                  </a:cubicBezTo>
                  <a:cubicBezTo>
                    <a:pt x="31650" y="14994"/>
                    <a:pt x="31463" y="15044"/>
                    <a:pt x="31275" y="15056"/>
                  </a:cubicBezTo>
                  <a:cubicBezTo>
                    <a:pt x="31063" y="15094"/>
                    <a:pt x="30838" y="15131"/>
                    <a:pt x="30613" y="15144"/>
                  </a:cubicBezTo>
                  <a:cubicBezTo>
                    <a:pt x="30560" y="15147"/>
                    <a:pt x="30507" y="15148"/>
                    <a:pt x="30455" y="15148"/>
                  </a:cubicBezTo>
                  <a:cubicBezTo>
                    <a:pt x="29636" y="15148"/>
                    <a:pt x="28936" y="14786"/>
                    <a:pt x="28301" y="14269"/>
                  </a:cubicBezTo>
                  <a:cubicBezTo>
                    <a:pt x="27839" y="13894"/>
                    <a:pt x="27464" y="13220"/>
                    <a:pt x="27339" y="12632"/>
                  </a:cubicBezTo>
                  <a:cubicBezTo>
                    <a:pt x="27164" y="11795"/>
                    <a:pt x="27289" y="11070"/>
                    <a:pt x="27627" y="10296"/>
                  </a:cubicBezTo>
                  <a:cubicBezTo>
                    <a:pt x="27852" y="9784"/>
                    <a:pt x="28214" y="9396"/>
                    <a:pt x="28651" y="9134"/>
                  </a:cubicBezTo>
                  <a:cubicBezTo>
                    <a:pt x="28839" y="8959"/>
                    <a:pt x="29039" y="8834"/>
                    <a:pt x="29251" y="8734"/>
                  </a:cubicBezTo>
                  <a:cubicBezTo>
                    <a:pt x="29788" y="8497"/>
                    <a:pt x="30313" y="8322"/>
                    <a:pt x="30875" y="8322"/>
                  </a:cubicBezTo>
                  <a:cubicBezTo>
                    <a:pt x="30251" y="8072"/>
                    <a:pt x="29563" y="7934"/>
                    <a:pt x="28851" y="7934"/>
                  </a:cubicBezTo>
                  <a:lnTo>
                    <a:pt x="28614" y="7934"/>
                  </a:lnTo>
                  <a:cubicBezTo>
                    <a:pt x="28526" y="7597"/>
                    <a:pt x="28376" y="7285"/>
                    <a:pt x="28189" y="7022"/>
                  </a:cubicBezTo>
                  <a:cubicBezTo>
                    <a:pt x="28176" y="7085"/>
                    <a:pt x="28176" y="7135"/>
                    <a:pt x="28164" y="7197"/>
                  </a:cubicBezTo>
                  <a:cubicBezTo>
                    <a:pt x="28151" y="7235"/>
                    <a:pt x="28151" y="7260"/>
                    <a:pt x="28126" y="7297"/>
                  </a:cubicBezTo>
                  <a:cubicBezTo>
                    <a:pt x="28126" y="7322"/>
                    <a:pt x="28114" y="7335"/>
                    <a:pt x="28114" y="7372"/>
                  </a:cubicBezTo>
                  <a:cubicBezTo>
                    <a:pt x="28039" y="7622"/>
                    <a:pt x="27877" y="7772"/>
                    <a:pt x="27689" y="7934"/>
                  </a:cubicBezTo>
                  <a:cubicBezTo>
                    <a:pt x="27614" y="7997"/>
                    <a:pt x="27539" y="8059"/>
                    <a:pt x="27439" y="8109"/>
                  </a:cubicBezTo>
                  <a:cubicBezTo>
                    <a:pt x="27227" y="8247"/>
                    <a:pt x="26989" y="8384"/>
                    <a:pt x="26727" y="8422"/>
                  </a:cubicBezTo>
                  <a:cubicBezTo>
                    <a:pt x="26604" y="8436"/>
                    <a:pt x="26474" y="8450"/>
                    <a:pt x="26345" y="8450"/>
                  </a:cubicBezTo>
                  <a:cubicBezTo>
                    <a:pt x="26131" y="8450"/>
                    <a:pt x="25919" y="8412"/>
                    <a:pt x="25740" y="8272"/>
                  </a:cubicBezTo>
                  <a:cubicBezTo>
                    <a:pt x="25490" y="8072"/>
                    <a:pt x="25253" y="7834"/>
                    <a:pt x="25190" y="7497"/>
                  </a:cubicBezTo>
                  <a:cubicBezTo>
                    <a:pt x="25178" y="7385"/>
                    <a:pt x="25165" y="7297"/>
                    <a:pt x="25165" y="7185"/>
                  </a:cubicBezTo>
                  <a:cubicBezTo>
                    <a:pt x="25153" y="7172"/>
                    <a:pt x="25153" y="7147"/>
                    <a:pt x="25128" y="7135"/>
                  </a:cubicBezTo>
                  <a:cubicBezTo>
                    <a:pt x="24978" y="6735"/>
                    <a:pt x="25165" y="6272"/>
                    <a:pt x="25415" y="5960"/>
                  </a:cubicBezTo>
                  <a:lnTo>
                    <a:pt x="25553" y="5823"/>
                  </a:lnTo>
                  <a:lnTo>
                    <a:pt x="25553" y="5823"/>
                  </a:lnTo>
                  <a:cubicBezTo>
                    <a:pt x="25278" y="5860"/>
                    <a:pt x="25003" y="5923"/>
                    <a:pt x="24753" y="6023"/>
                  </a:cubicBezTo>
                  <a:cubicBezTo>
                    <a:pt x="24465" y="5585"/>
                    <a:pt x="24116" y="5198"/>
                    <a:pt x="23728" y="4836"/>
                  </a:cubicBezTo>
                  <a:lnTo>
                    <a:pt x="23728" y="4836"/>
                  </a:lnTo>
                  <a:cubicBezTo>
                    <a:pt x="24116" y="5435"/>
                    <a:pt x="24116" y="6210"/>
                    <a:pt x="23803" y="6922"/>
                  </a:cubicBezTo>
                  <a:cubicBezTo>
                    <a:pt x="23173" y="8349"/>
                    <a:pt x="21495" y="9173"/>
                    <a:pt x="19888" y="9173"/>
                  </a:cubicBezTo>
                  <a:cubicBezTo>
                    <a:pt x="18596" y="9173"/>
                    <a:pt x="17349" y="8640"/>
                    <a:pt x="16731" y="7459"/>
                  </a:cubicBezTo>
                  <a:cubicBezTo>
                    <a:pt x="16231" y="6522"/>
                    <a:pt x="16231" y="5635"/>
                    <a:pt x="16556" y="4873"/>
                  </a:cubicBezTo>
                  <a:cubicBezTo>
                    <a:pt x="16819" y="3998"/>
                    <a:pt x="17368" y="3199"/>
                    <a:pt x="18068" y="2711"/>
                  </a:cubicBezTo>
                  <a:lnTo>
                    <a:pt x="18068" y="2711"/>
                  </a:lnTo>
                  <a:cubicBezTo>
                    <a:pt x="17618" y="2736"/>
                    <a:pt x="17181" y="2799"/>
                    <a:pt x="16756" y="2886"/>
                  </a:cubicBezTo>
                  <a:cubicBezTo>
                    <a:pt x="16131" y="1749"/>
                    <a:pt x="15257" y="762"/>
                    <a:pt x="142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5"/>
            <p:cNvSpPr/>
            <p:nvPr/>
          </p:nvSpPr>
          <p:spPr>
            <a:xfrm>
              <a:off x="2886866" y="4147246"/>
              <a:ext cx="191573" cy="151098"/>
            </a:xfrm>
            <a:custGeom>
              <a:avLst/>
              <a:gdLst/>
              <a:ahLst/>
              <a:cxnLst/>
              <a:rect l="l" t="t" r="r" b="b"/>
              <a:pathLst>
                <a:path w="2012" h="1587" extrusionOk="0">
                  <a:moveTo>
                    <a:pt x="302" y="0"/>
                  </a:moveTo>
                  <a:cubicBezTo>
                    <a:pt x="189" y="0"/>
                    <a:pt x="104" y="35"/>
                    <a:pt x="75" y="105"/>
                  </a:cubicBezTo>
                  <a:cubicBezTo>
                    <a:pt x="0" y="268"/>
                    <a:pt x="187" y="518"/>
                    <a:pt x="475" y="693"/>
                  </a:cubicBezTo>
                  <a:cubicBezTo>
                    <a:pt x="631" y="771"/>
                    <a:pt x="787" y="811"/>
                    <a:pt x="912" y="811"/>
                  </a:cubicBezTo>
                  <a:cubicBezTo>
                    <a:pt x="1026" y="811"/>
                    <a:pt x="1114" y="777"/>
                    <a:pt x="1150" y="705"/>
                  </a:cubicBezTo>
                  <a:cubicBezTo>
                    <a:pt x="1225" y="543"/>
                    <a:pt x="1037" y="293"/>
                    <a:pt x="750" y="130"/>
                  </a:cubicBezTo>
                  <a:cubicBezTo>
                    <a:pt x="591" y="44"/>
                    <a:pt x="428" y="0"/>
                    <a:pt x="302" y="0"/>
                  </a:cubicBezTo>
                  <a:close/>
                  <a:moveTo>
                    <a:pt x="1512" y="860"/>
                  </a:moveTo>
                  <a:cubicBezTo>
                    <a:pt x="1481" y="860"/>
                    <a:pt x="1456" y="871"/>
                    <a:pt x="1437" y="893"/>
                  </a:cubicBezTo>
                  <a:cubicBezTo>
                    <a:pt x="1349" y="967"/>
                    <a:pt x="1399" y="1167"/>
                    <a:pt x="1537" y="1355"/>
                  </a:cubicBezTo>
                  <a:cubicBezTo>
                    <a:pt x="1649" y="1495"/>
                    <a:pt x="1769" y="1587"/>
                    <a:pt x="1858" y="1587"/>
                  </a:cubicBezTo>
                  <a:cubicBezTo>
                    <a:pt x="1888" y="1587"/>
                    <a:pt x="1915" y="1577"/>
                    <a:pt x="1937" y="1555"/>
                  </a:cubicBezTo>
                  <a:cubicBezTo>
                    <a:pt x="2012" y="1480"/>
                    <a:pt x="1962" y="1280"/>
                    <a:pt x="1824" y="1092"/>
                  </a:cubicBezTo>
                  <a:cubicBezTo>
                    <a:pt x="1731" y="952"/>
                    <a:pt x="1602" y="860"/>
                    <a:pt x="1512" y="86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5"/>
            <p:cNvSpPr/>
            <p:nvPr/>
          </p:nvSpPr>
          <p:spPr>
            <a:xfrm>
              <a:off x="2276554" y="4071648"/>
              <a:ext cx="130921" cy="100447"/>
            </a:xfrm>
            <a:custGeom>
              <a:avLst/>
              <a:gdLst/>
              <a:ahLst/>
              <a:cxnLst/>
              <a:rect l="l" t="t" r="r" b="b"/>
              <a:pathLst>
                <a:path w="1375" h="1055" extrusionOk="0">
                  <a:moveTo>
                    <a:pt x="215" y="1"/>
                  </a:moveTo>
                  <a:cubicBezTo>
                    <a:pt x="142" y="1"/>
                    <a:pt x="86" y="23"/>
                    <a:pt x="63" y="75"/>
                  </a:cubicBezTo>
                  <a:cubicBezTo>
                    <a:pt x="0" y="187"/>
                    <a:pt x="125" y="350"/>
                    <a:pt x="325" y="462"/>
                  </a:cubicBezTo>
                  <a:cubicBezTo>
                    <a:pt x="441" y="523"/>
                    <a:pt x="553" y="555"/>
                    <a:pt x="639" y="555"/>
                  </a:cubicBezTo>
                  <a:cubicBezTo>
                    <a:pt x="711" y="555"/>
                    <a:pt x="765" y="533"/>
                    <a:pt x="787" y="487"/>
                  </a:cubicBezTo>
                  <a:cubicBezTo>
                    <a:pt x="850" y="375"/>
                    <a:pt x="725" y="200"/>
                    <a:pt x="513" y="87"/>
                  </a:cubicBezTo>
                  <a:cubicBezTo>
                    <a:pt x="411" y="33"/>
                    <a:pt x="301" y="1"/>
                    <a:pt x="215" y="1"/>
                  </a:cubicBezTo>
                  <a:close/>
                  <a:moveTo>
                    <a:pt x="1030" y="576"/>
                  </a:moveTo>
                  <a:cubicBezTo>
                    <a:pt x="1014" y="576"/>
                    <a:pt x="1000" y="580"/>
                    <a:pt x="987" y="587"/>
                  </a:cubicBezTo>
                  <a:cubicBezTo>
                    <a:pt x="937" y="637"/>
                    <a:pt x="975" y="774"/>
                    <a:pt x="1062" y="899"/>
                  </a:cubicBezTo>
                  <a:cubicBezTo>
                    <a:pt x="1139" y="995"/>
                    <a:pt x="1215" y="1054"/>
                    <a:pt x="1275" y="1054"/>
                  </a:cubicBezTo>
                  <a:cubicBezTo>
                    <a:pt x="1293" y="1054"/>
                    <a:pt x="1310" y="1048"/>
                    <a:pt x="1325" y="1037"/>
                  </a:cubicBezTo>
                  <a:cubicBezTo>
                    <a:pt x="1375" y="999"/>
                    <a:pt x="1350" y="849"/>
                    <a:pt x="1250" y="724"/>
                  </a:cubicBezTo>
                  <a:cubicBezTo>
                    <a:pt x="1180" y="634"/>
                    <a:pt x="1093" y="576"/>
                    <a:pt x="1030" y="57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5"/>
            <p:cNvSpPr/>
            <p:nvPr/>
          </p:nvSpPr>
          <p:spPr>
            <a:xfrm>
              <a:off x="1067832" y="3216175"/>
              <a:ext cx="245179" cy="168236"/>
            </a:xfrm>
            <a:custGeom>
              <a:avLst/>
              <a:gdLst/>
              <a:ahLst/>
              <a:cxnLst/>
              <a:rect l="l" t="t" r="r" b="b"/>
              <a:pathLst>
                <a:path w="2575" h="1767" extrusionOk="0">
                  <a:moveTo>
                    <a:pt x="419" y="1"/>
                  </a:moveTo>
                  <a:cubicBezTo>
                    <a:pt x="243" y="1"/>
                    <a:pt x="110" y="58"/>
                    <a:pt x="76" y="163"/>
                  </a:cubicBezTo>
                  <a:cubicBezTo>
                    <a:pt x="1" y="351"/>
                    <a:pt x="250" y="638"/>
                    <a:pt x="625" y="813"/>
                  </a:cubicBezTo>
                  <a:cubicBezTo>
                    <a:pt x="790" y="890"/>
                    <a:pt x="953" y="926"/>
                    <a:pt x="1090" y="926"/>
                  </a:cubicBezTo>
                  <a:cubicBezTo>
                    <a:pt x="1263" y="926"/>
                    <a:pt x="1395" y="868"/>
                    <a:pt x="1437" y="763"/>
                  </a:cubicBezTo>
                  <a:cubicBezTo>
                    <a:pt x="1512" y="576"/>
                    <a:pt x="1263" y="288"/>
                    <a:pt x="888" y="113"/>
                  </a:cubicBezTo>
                  <a:cubicBezTo>
                    <a:pt x="723" y="36"/>
                    <a:pt x="558" y="1"/>
                    <a:pt x="419" y="1"/>
                  </a:cubicBezTo>
                  <a:close/>
                  <a:moveTo>
                    <a:pt x="1905" y="917"/>
                  </a:moveTo>
                  <a:cubicBezTo>
                    <a:pt x="1867" y="917"/>
                    <a:pt x="1835" y="928"/>
                    <a:pt x="1812" y="951"/>
                  </a:cubicBezTo>
                  <a:cubicBezTo>
                    <a:pt x="1712" y="1051"/>
                    <a:pt x="1800" y="1300"/>
                    <a:pt x="1987" y="1513"/>
                  </a:cubicBezTo>
                  <a:cubicBezTo>
                    <a:pt x="2114" y="1675"/>
                    <a:pt x="2266" y="1766"/>
                    <a:pt x="2374" y="1766"/>
                  </a:cubicBezTo>
                  <a:cubicBezTo>
                    <a:pt x="2416" y="1766"/>
                    <a:pt x="2450" y="1753"/>
                    <a:pt x="2475" y="1725"/>
                  </a:cubicBezTo>
                  <a:cubicBezTo>
                    <a:pt x="2574" y="1625"/>
                    <a:pt x="2500" y="1375"/>
                    <a:pt x="2312" y="1163"/>
                  </a:cubicBezTo>
                  <a:cubicBezTo>
                    <a:pt x="2173" y="1006"/>
                    <a:pt x="2014" y="917"/>
                    <a:pt x="1905" y="9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5"/>
            <p:cNvSpPr/>
            <p:nvPr/>
          </p:nvSpPr>
          <p:spPr>
            <a:xfrm>
              <a:off x="1955307" y="3652528"/>
              <a:ext cx="218994" cy="151670"/>
            </a:xfrm>
            <a:custGeom>
              <a:avLst/>
              <a:gdLst/>
              <a:ahLst/>
              <a:cxnLst/>
              <a:rect l="l" t="t" r="r" b="b"/>
              <a:pathLst>
                <a:path w="2300" h="1593" extrusionOk="0">
                  <a:moveTo>
                    <a:pt x="362" y="1"/>
                  </a:moveTo>
                  <a:cubicBezTo>
                    <a:pt x="210" y="1"/>
                    <a:pt x="97" y="51"/>
                    <a:pt x="63" y="153"/>
                  </a:cubicBezTo>
                  <a:cubicBezTo>
                    <a:pt x="1" y="328"/>
                    <a:pt x="226" y="591"/>
                    <a:pt x="563" y="741"/>
                  </a:cubicBezTo>
                  <a:cubicBezTo>
                    <a:pt x="709" y="808"/>
                    <a:pt x="861" y="840"/>
                    <a:pt x="988" y="840"/>
                  </a:cubicBezTo>
                  <a:cubicBezTo>
                    <a:pt x="1145" y="840"/>
                    <a:pt x="1266" y="793"/>
                    <a:pt x="1300" y="703"/>
                  </a:cubicBezTo>
                  <a:cubicBezTo>
                    <a:pt x="1363" y="528"/>
                    <a:pt x="1138" y="266"/>
                    <a:pt x="800" y="104"/>
                  </a:cubicBezTo>
                  <a:cubicBezTo>
                    <a:pt x="642" y="35"/>
                    <a:pt x="488" y="1"/>
                    <a:pt x="362" y="1"/>
                  </a:cubicBezTo>
                  <a:close/>
                  <a:moveTo>
                    <a:pt x="1705" y="824"/>
                  </a:moveTo>
                  <a:cubicBezTo>
                    <a:pt x="1672" y="824"/>
                    <a:pt x="1644" y="834"/>
                    <a:pt x="1625" y="853"/>
                  </a:cubicBezTo>
                  <a:cubicBezTo>
                    <a:pt x="1550" y="953"/>
                    <a:pt x="1612" y="1166"/>
                    <a:pt x="1787" y="1365"/>
                  </a:cubicBezTo>
                  <a:cubicBezTo>
                    <a:pt x="1906" y="1502"/>
                    <a:pt x="2038" y="1592"/>
                    <a:pt x="2134" y="1592"/>
                  </a:cubicBezTo>
                  <a:cubicBezTo>
                    <a:pt x="2170" y="1592"/>
                    <a:pt x="2201" y="1580"/>
                    <a:pt x="2225" y="1553"/>
                  </a:cubicBezTo>
                  <a:cubicBezTo>
                    <a:pt x="2300" y="1465"/>
                    <a:pt x="2237" y="1241"/>
                    <a:pt x="2062" y="1041"/>
                  </a:cubicBezTo>
                  <a:cubicBezTo>
                    <a:pt x="1942" y="902"/>
                    <a:pt x="1801" y="824"/>
                    <a:pt x="1705" y="8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2" name="Google Shape;2092;p35"/>
          <p:cNvGrpSpPr/>
          <p:nvPr/>
        </p:nvGrpSpPr>
        <p:grpSpPr>
          <a:xfrm>
            <a:off x="1562040" y="1715478"/>
            <a:ext cx="172124" cy="135347"/>
            <a:chOff x="1156771" y="2857371"/>
            <a:chExt cx="340706" cy="267907"/>
          </a:xfrm>
        </p:grpSpPr>
        <p:sp>
          <p:nvSpPr>
            <p:cNvPr id="2093" name="Google Shape;2093;p35"/>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5"/>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5"/>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5"/>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7" name="Google Shape;2097;p35"/>
          <p:cNvGrpSpPr/>
          <p:nvPr/>
        </p:nvGrpSpPr>
        <p:grpSpPr>
          <a:xfrm>
            <a:off x="7078124" y="1907906"/>
            <a:ext cx="267710" cy="207597"/>
            <a:chOff x="1482678" y="2529376"/>
            <a:chExt cx="457938" cy="355109"/>
          </a:xfrm>
        </p:grpSpPr>
        <p:sp>
          <p:nvSpPr>
            <p:cNvPr id="2098" name="Google Shape;2098;p35"/>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5"/>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5"/>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5"/>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2" name="Google Shape;2102;p35"/>
          <p:cNvGrpSpPr/>
          <p:nvPr/>
        </p:nvGrpSpPr>
        <p:grpSpPr>
          <a:xfrm>
            <a:off x="1734178" y="926814"/>
            <a:ext cx="457938" cy="355109"/>
            <a:chOff x="1482678" y="2529376"/>
            <a:chExt cx="457938" cy="355109"/>
          </a:xfrm>
        </p:grpSpPr>
        <p:sp>
          <p:nvSpPr>
            <p:cNvPr id="2103" name="Google Shape;2103;p35"/>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5"/>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5"/>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5"/>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7" name="Google Shape;2107;p35"/>
          <p:cNvGrpSpPr/>
          <p:nvPr/>
        </p:nvGrpSpPr>
        <p:grpSpPr>
          <a:xfrm>
            <a:off x="3766812" y="3679776"/>
            <a:ext cx="1632600" cy="52997"/>
            <a:chOff x="3159100" y="391626"/>
            <a:chExt cx="1632600" cy="52997"/>
          </a:xfrm>
        </p:grpSpPr>
        <p:cxnSp>
          <p:nvCxnSpPr>
            <p:cNvPr id="2108" name="Google Shape;2108;p35"/>
            <p:cNvCxnSpPr/>
            <p:nvPr/>
          </p:nvCxnSpPr>
          <p:spPr>
            <a:xfrm>
              <a:off x="3159100" y="418124"/>
              <a:ext cx="1632600" cy="0"/>
            </a:xfrm>
            <a:prstGeom prst="straightConnector1">
              <a:avLst/>
            </a:prstGeom>
            <a:noFill/>
            <a:ln w="9525" cap="flat" cmpd="sng">
              <a:solidFill>
                <a:schemeClr val="dk2"/>
              </a:solidFill>
              <a:prstDash val="solid"/>
              <a:round/>
              <a:headEnd type="none" w="med" len="med"/>
              <a:tailEnd type="none" w="med" len="med"/>
            </a:ln>
          </p:spPr>
        </p:cxnSp>
        <p:sp>
          <p:nvSpPr>
            <p:cNvPr id="2109" name="Google Shape;2109;p35"/>
            <p:cNvSpPr/>
            <p:nvPr/>
          </p:nvSpPr>
          <p:spPr>
            <a:xfrm>
              <a:off x="3627267"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5"/>
            <p:cNvSpPr/>
            <p:nvPr/>
          </p:nvSpPr>
          <p:spPr>
            <a:xfrm>
              <a:off x="3318642"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5"/>
            <p:cNvSpPr/>
            <p:nvPr/>
          </p:nvSpPr>
          <p:spPr>
            <a:xfrm>
              <a:off x="4244517"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5"/>
            <p:cNvSpPr/>
            <p:nvPr/>
          </p:nvSpPr>
          <p:spPr>
            <a:xfrm>
              <a:off x="3935892"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rgbClr val="FF83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5"/>
            <p:cNvSpPr/>
            <p:nvPr/>
          </p:nvSpPr>
          <p:spPr>
            <a:xfrm>
              <a:off x="4553142" y="391626"/>
              <a:ext cx="79015" cy="52997"/>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4" name="Google Shape;2114;p35"/>
          <p:cNvGrpSpPr/>
          <p:nvPr/>
        </p:nvGrpSpPr>
        <p:grpSpPr>
          <a:xfrm>
            <a:off x="8283358" y="34662"/>
            <a:ext cx="2437711" cy="892156"/>
            <a:chOff x="5775647" y="595818"/>
            <a:chExt cx="1357905" cy="496995"/>
          </a:xfrm>
        </p:grpSpPr>
        <p:grpSp>
          <p:nvGrpSpPr>
            <p:cNvPr id="2115" name="Google Shape;2115;p35"/>
            <p:cNvGrpSpPr/>
            <p:nvPr/>
          </p:nvGrpSpPr>
          <p:grpSpPr>
            <a:xfrm>
              <a:off x="5775647" y="595818"/>
              <a:ext cx="1357905" cy="496995"/>
              <a:chOff x="5775647" y="595818"/>
              <a:chExt cx="1357905" cy="496995"/>
            </a:xfrm>
          </p:grpSpPr>
          <p:sp>
            <p:nvSpPr>
              <p:cNvPr id="2116" name="Google Shape;2116;p35"/>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5"/>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5"/>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5"/>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5"/>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5"/>
              <p:cNvSpPr/>
              <p:nvPr/>
            </p:nvSpPr>
            <p:spPr>
              <a:xfrm>
                <a:off x="6385061" y="649038"/>
                <a:ext cx="73223" cy="51349"/>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rgbClr val="FFFFFF">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5"/>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23" name="Google Shape;2123;p35"/>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4" name="Google Shape;2124;p35"/>
          <p:cNvGrpSpPr/>
          <p:nvPr/>
        </p:nvGrpSpPr>
        <p:grpSpPr>
          <a:xfrm>
            <a:off x="-998767" y="-204288"/>
            <a:ext cx="2437711" cy="892156"/>
            <a:chOff x="5775647" y="595818"/>
            <a:chExt cx="1357905" cy="496995"/>
          </a:xfrm>
        </p:grpSpPr>
        <p:grpSp>
          <p:nvGrpSpPr>
            <p:cNvPr id="2125" name="Google Shape;2125;p35"/>
            <p:cNvGrpSpPr/>
            <p:nvPr/>
          </p:nvGrpSpPr>
          <p:grpSpPr>
            <a:xfrm>
              <a:off x="5775647" y="595818"/>
              <a:ext cx="1357905" cy="496995"/>
              <a:chOff x="5775647" y="595818"/>
              <a:chExt cx="1357905" cy="496995"/>
            </a:xfrm>
          </p:grpSpPr>
          <p:sp>
            <p:nvSpPr>
              <p:cNvPr id="2126" name="Google Shape;2126;p35"/>
              <p:cNvSpPr/>
              <p:nvPr/>
            </p:nvSpPr>
            <p:spPr>
              <a:xfrm>
                <a:off x="5777168" y="595818"/>
                <a:ext cx="1356384" cy="496995"/>
              </a:xfrm>
              <a:custGeom>
                <a:avLst/>
                <a:gdLst/>
                <a:ahLst/>
                <a:cxnLst/>
                <a:rect l="l" t="t" r="r" b="b"/>
                <a:pathLst>
                  <a:path w="11596" h="4249" extrusionOk="0">
                    <a:moveTo>
                      <a:pt x="2287" y="3999"/>
                    </a:moveTo>
                    <a:cubicBezTo>
                      <a:pt x="1724" y="4011"/>
                      <a:pt x="0" y="4136"/>
                      <a:pt x="112" y="3449"/>
                    </a:cubicBezTo>
                    <a:cubicBezTo>
                      <a:pt x="250" y="2749"/>
                      <a:pt x="1100" y="2624"/>
                      <a:pt x="1824" y="3124"/>
                    </a:cubicBezTo>
                    <a:cubicBezTo>
                      <a:pt x="1824" y="3124"/>
                      <a:pt x="775" y="1437"/>
                      <a:pt x="2324" y="725"/>
                    </a:cubicBezTo>
                    <a:cubicBezTo>
                      <a:pt x="3873" y="0"/>
                      <a:pt x="4898" y="1237"/>
                      <a:pt x="4898" y="1237"/>
                    </a:cubicBezTo>
                    <a:cubicBezTo>
                      <a:pt x="4898" y="1237"/>
                      <a:pt x="5085" y="175"/>
                      <a:pt x="6297" y="188"/>
                    </a:cubicBezTo>
                    <a:cubicBezTo>
                      <a:pt x="7522" y="200"/>
                      <a:pt x="7909" y="1062"/>
                      <a:pt x="7709" y="1550"/>
                    </a:cubicBezTo>
                    <a:cubicBezTo>
                      <a:pt x="7709" y="1550"/>
                      <a:pt x="8209" y="675"/>
                      <a:pt x="9296" y="1300"/>
                    </a:cubicBezTo>
                    <a:cubicBezTo>
                      <a:pt x="10396" y="1912"/>
                      <a:pt x="9708" y="2812"/>
                      <a:pt x="9584" y="2887"/>
                    </a:cubicBezTo>
                    <a:cubicBezTo>
                      <a:pt x="9584" y="2887"/>
                      <a:pt x="10908" y="2424"/>
                      <a:pt x="11258" y="3349"/>
                    </a:cubicBezTo>
                    <a:cubicBezTo>
                      <a:pt x="11595" y="4249"/>
                      <a:pt x="4536" y="3974"/>
                      <a:pt x="2287" y="399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5"/>
              <p:cNvSpPr/>
              <p:nvPr/>
            </p:nvSpPr>
            <p:spPr>
              <a:xfrm>
                <a:off x="5775647" y="645529"/>
                <a:ext cx="1357905" cy="447284"/>
              </a:xfrm>
              <a:custGeom>
                <a:avLst/>
                <a:gdLst/>
                <a:ahLst/>
                <a:cxnLst/>
                <a:rect l="l" t="t" r="r" b="b"/>
                <a:pathLst>
                  <a:path w="11609" h="3824" extrusionOk="0">
                    <a:moveTo>
                      <a:pt x="11271" y="2899"/>
                    </a:moveTo>
                    <a:cubicBezTo>
                      <a:pt x="11258" y="2849"/>
                      <a:pt x="11221" y="2811"/>
                      <a:pt x="11208" y="2761"/>
                    </a:cubicBezTo>
                    <a:cubicBezTo>
                      <a:pt x="11208" y="2774"/>
                      <a:pt x="11196" y="2786"/>
                      <a:pt x="11196" y="2811"/>
                    </a:cubicBezTo>
                    <a:cubicBezTo>
                      <a:pt x="11021" y="3086"/>
                      <a:pt x="10659" y="3186"/>
                      <a:pt x="10384" y="3024"/>
                    </a:cubicBezTo>
                    <a:cubicBezTo>
                      <a:pt x="10146" y="2899"/>
                      <a:pt x="9971" y="2624"/>
                      <a:pt x="10009" y="2362"/>
                    </a:cubicBezTo>
                    <a:cubicBezTo>
                      <a:pt x="9784" y="2387"/>
                      <a:pt x="9609" y="2449"/>
                      <a:pt x="9609" y="2449"/>
                    </a:cubicBezTo>
                    <a:cubicBezTo>
                      <a:pt x="9696" y="2399"/>
                      <a:pt x="9959" y="2062"/>
                      <a:pt x="9921" y="1649"/>
                    </a:cubicBezTo>
                    <a:cubicBezTo>
                      <a:pt x="9909" y="1674"/>
                      <a:pt x="9909" y="1699"/>
                      <a:pt x="9896" y="1712"/>
                    </a:cubicBezTo>
                    <a:cubicBezTo>
                      <a:pt x="9784" y="1937"/>
                      <a:pt x="9597" y="2062"/>
                      <a:pt x="9409" y="2199"/>
                    </a:cubicBezTo>
                    <a:cubicBezTo>
                      <a:pt x="9272" y="2274"/>
                      <a:pt x="9109" y="2324"/>
                      <a:pt x="8959" y="2324"/>
                    </a:cubicBezTo>
                    <a:cubicBezTo>
                      <a:pt x="8797" y="2324"/>
                      <a:pt x="8647" y="2274"/>
                      <a:pt x="8509" y="2199"/>
                    </a:cubicBezTo>
                    <a:cubicBezTo>
                      <a:pt x="8222" y="2049"/>
                      <a:pt x="8047" y="1737"/>
                      <a:pt x="8047" y="1425"/>
                    </a:cubicBezTo>
                    <a:cubicBezTo>
                      <a:pt x="8047" y="1287"/>
                      <a:pt x="8072" y="1175"/>
                      <a:pt x="8097" y="1050"/>
                    </a:cubicBezTo>
                    <a:cubicBezTo>
                      <a:pt x="8110" y="950"/>
                      <a:pt x="8160" y="837"/>
                      <a:pt x="8210" y="762"/>
                    </a:cubicBezTo>
                    <a:cubicBezTo>
                      <a:pt x="8222" y="750"/>
                      <a:pt x="8222" y="712"/>
                      <a:pt x="8235" y="700"/>
                    </a:cubicBezTo>
                    <a:cubicBezTo>
                      <a:pt x="7897" y="825"/>
                      <a:pt x="7735" y="1100"/>
                      <a:pt x="7735" y="1100"/>
                    </a:cubicBezTo>
                    <a:cubicBezTo>
                      <a:pt x="7860" y="775"/>
                      <a:pt x="7735" y="312"/>
                      <a:pt x="7285" y="13"/>
                    </a:cubicBezTo>
                    <a:cubicBezTo>
                      <a:pt x="7322" y="375"/>
                      <a:pt x="7235" y="750"/>
                      <a:pt x="6910" y="950"/>
                    </a:cubicBezTo>
                    <a:cubicBezTo>
                      <a:pt x="6673" y="1087"/>
                      <a:pt x="6410" y="1087"/>
                      <a:pt x="6160" y="1000"/>
                    </a:cubicBezTo>
                    <a:cubicBezTo>
                      <a:pt x="5986" y="962"/>
                      <a:pt x="5836" y="875"/>
                      <a:pt x="5711" y="712"/>
                    </a:cubicBezTo>
                    <a:lnTo>
                      <a:pt x="5711" y="712"/>
                    </a:lnTo>
                    <a:cubicBezTo>
                      <a:pt x="5661" y="662"/>
                      <a:pt x="5623" y="625"/>
                      <a:pt x="5586" y="575"/>
                    </a:cubicBezTo>
                    <a:cubicBezTo>
                      <a:pt x="5436" y="387"/>
                      <a:pt x="5423" y="188"/>
                      <a:pt x="5473" y="0"/>
                    </a:cubicBezTo>
                    <a:cubicBezTo>
                      <a:pt x="4998" y="312"/>
                      <a:pt x="4911" y="825"/>
                      <a:pt x="4911" y="825"/>
                    </a:cubicBezTo>
                    <a:cubicBezTo>
                      <a:pt x="4911" y="825"/>
                      <a:pt x="4549" y="400"/>
                      <a:pt x="3961" y="200"/>
                    </a:cubicBezTo>
                    <a:cubicBezTo>
                      <a:pt x="4124" y="575"/>
                      <a:pt x="4086" y="1025"/>
                      <a:pt x="3886" y="1400"/>
                    </a:cubicBezTo>
                    <a:cubicBezTo>
                      <a:pt x="3699" y="1774"/>
                      <a:pt x="3337" y="2037"/>
                      <a:pt x="2899" y="2124"/>
                    </a:cubicBezTo>
                    <a:cubicBezTo>
                      <a:pt x="2437" y="2199"/>
                      <a:pt x="2050" y="2037"/>
                      <a:pt x="1800" y="1699"/>
                    </a:cubicBezTo>
                    <a:cubicBezTo>
                      <a:pt x="1712" y="1599"/>
                      <a:pt x="1612" y="1512"/>
                      <a:pt x="1550" y="1400"/>
                    </a:cubicBezTo>
                    <a:cubicBezTo>
                      <a:pt x="1537" y="1375"/>
                      <a:pt x="1525" y="1350"/>
                      <a:pt x="1500" y="1325"/>
                    </a:cubicBezTo>
                    <a:cubicBezTo>
                      <a:pt x="1400" y="2012"/>
                      <a:pt x="1837" y="2711"/>
                      <a:pt x="1837" y="2711"/>
                    </a:cubicBezTo>
                    <a:cubicBezTo>
                      <a:pt x="1113" y="2212"/>
                      <a:pt x="275" y="2349"/>
                      <a:pt x="125" y="3036"/>
                    </a:cubicBezTo>
                    <a:cubicBezTo>
                      <a:pt x="1" y="3749"/>
                      <a:pt x="1737" y="3599"/>
                      <a:pt x="2300" y="3586"/>
                    </a:cubicBezTo>
                    <a:cubicBezTo>
                      <a:pt x="4549" y="3549"/>
                      <a:pt x="11608" y="3824"/>
                      <a:pt x="11271" y="2899"/>
                    </a:cubicBezTo>
                    <a:close/>
                    <a:moveTo>
                      <a:pt x="6011" y="2337"/>
                    </a:moveTo>
                    <a:lnTo>
                      <a:pt x="6011" y="2374"/>
                    </a:lnTo>
                    <a:cubicBezTo>
                      <a:pt x="5973" y="2612"/>
                      <a:pt x="5761" y="2749"/>
                      <a:pt x="5548" y="2824"/>
                    </a:cubicBezTo>
                    <a:cubicBezTo>
                      <a:pt x="5473" y="2849"/>
                      <a:pt x="5361" y="2874"/>
                      <a:pt x="5286" y="2874"/>
                    </a:cubicBezTo>
                    <a:cubicBezTo>
                      <a:pt x="5036" y="2874"/>
                      <a:pt x="4824" y="2811"/>
                      <a:pt x="4611" y="2637"/>
                    </a:cubicBezTo>
                    <a:cubicBezTo>
                      <a:pt x="4511" y="2549"/>
                      <a:pt x="4449" y="2374"/>
                      <a:pt x="4449" y="2212"/>
                    </a:cubicBezTo>
                    <a:cubicBezTo>
                      <a:pt x="4449" y="2049"/>
                      <a:pt x="4511" y="1937"/>
                      <a:pt x="4611" y="1812"/>
                    </a:cubicBezTo>
                    <a:cubicBezTo>
                      <a:pt x="4599" y="1837"/>
                      <a:pt x="4574" y="1874"/>
                      <a:pt x="4549" y="1899"/>
                    </a:cubicBezTo>
                    <a:cubicBezTo>
                      <a:pt x="4599" y="1862"/>
                      <a:pt x="4636" y="1799"/>
                      <a:pt x="4661" y="1737"/>
                    </a:cubicBezTo>
                    <a:cubicBezTo>
                      <a:pt x="4674" y="1699"/>
                      <a:pt x="4686" y="1649"/>
                      <a:pt x="4711" y="1624"/>
                    </a:cubicBezTo>
                    <a:cubicBezTo>
                      <a:pt x="4836" y="1449"/>
                      <a:pt x="5011" y="1312"/>
                      <a:pt x="5236" y="1325"/>
                    </a:cubicBezTo>
                    <a:cubicBezTo>
                      <a:pt x="5398" y="1337"/>
                      <a:pt x="5523" y="1387"/>
                      <a:pt x="5673" y="1400"/>
                    </a:cubicBezTo>
                    <a:cubicBezTo>
                      <a:pt x="5923" y="1449"/>
                      <a:pt x="6135" y="1737"/>
                      <a:pt x="6110" y="1987"/>
                    </a:cubicBezTo>
                    <a:cubicBezTo>
                      <a:pt x="6098" y="2112"/>
                      <a:pt x="6073" y="2237"/>
                      <a:pt x="6011" y="2337"/>
                    </a:cubicBezTo>
                    <a:close/>
                    <a:moveTo>
                      <a:pt x="7660" y="2512"/>
                    </a:moveTo>
                    <a:cubicBezTo>
                      <a:pt x="7660" y="2524"/>
                      <a:pt x="7660" y="2524"/>
                      <a:pt x="7647" y="2537"/>
                    </a:cubicBezTo>
                    <a:cubicBezTo>
                      <a:pt x="7547" y="2824"/>
                      <a:pt x="7210" y="2874"/>
                      <a:pt x="7035" y="2674"/>
                    </a:cubicBezTo>
                    <a:cubicBezTo>
                      <a:pt x="7023" y="2649"/>
                      <a:pt x="6985" y="2637"/>
                      <a:pt x="6973" y="2624"/>
                    </a:cubicBezTo>
                    <a:cubicBezTo>
                      <a:pt x="6860" y="2512"/>
                      <a:pt x="6848" y="2362"/>
                      <a:pt x="6910" y="2212"/>
                    </a:cubicBezTo>
                    <a:cubicBezTo>
                      <a:pt x="6923" y="2149"/>
                      <a:pt x="6935" y="2087"/>
                      <a:pt x="7010" y="2024"/>
                    </a:cubicBezTo>
                    <a:cubicBezTo>
                      <a:pt x="7073" y="1962"/>
                      <a:pt x="7135" y="1937"/>
                      <a:pt x="7210" y="1937"/>
                    </a:cubicBezTo>
                    <a:cubicBezTo>
                      <a:pt x="7297" y="1887"/>
                      <a:pt x="7422" y="1899"/>
                      <a:pt x="7522" y="1949"/>
                    </a:cubicBezTo>
                    <a:cubicBezTo>
                      <a:pt x="7585" y="1987"/>
                      <a:pt x="7610" y="2024"/>
                      <a:pt x="7647" y="2074"/>
                    </a:cubicBezTo>
                    <a:cubicBezTo>
                      <a:pt x="7697" y="2137"/>
                      <a:pt x="7722" y="2199"/>
                      <a:pt x="7722" y="2299"/>
                    </a:cubicBezTo>
                    <a:cubicBezTo>
                      <a:pt x="7735" y="2374"/>
                      <a:pt x="7710" y="2449"/>
                      <a:pt x="7660" y="2512"/>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5"/>
              <p:cNvSpPr/>
              <p:nvPr/>
            </p:nvSpPr>
            <p:spPr>
              <a:xfrm>
                <a:off x="6807440" y="896893"/>
                <a:ext cx="3041" cy="4445"/>
              </a:xfrm>
              <a:custGeom>
                <a:avLst/>
                <a:gdLst/>
                <a:ahLst/>
                <a:cxnLst/>
                <a:rect l="l" t="t" r="r" b="b"/>
                <a:pathLst>
                  <a:path w="26" h="38" extrusionOk="0">
                    <a:moveTo>
                      <a:pt x="1" y="38"/>
                    </a:moveTo>
                    <a:lnTo>
                      <a:pt x="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5"/>
              <p:cNvSpPr/>
              <p:nvPr/>
            </p:nvSpPr>
            <p:spPr>
              <a:xfrm>
                <a:off x="6003622" y="689041"/>
                <a:ext cx="74627" cy="51583"/>
              </a:xfrm>
              <a:custGeom>
                <a:avLst/>
                <a:gdLst/>
                <a:ahLst/>
                <a:cxnLst/>
                <a:rect l="l" t="t" r="r" b="b"/>
                <a:pathLst>
                  <a:path w="638" h="441" extrusionOk="0">
                    <a:moveTo>
                      <a:pt x="516" y="1"/>
                    </a:moveTo>
                    <a:cubicBezTo>
                      <a:pt x="483" y="1"/>
                      <a:pt x="444" y="9"/>
                      <a:pt x="401" y="28"/>
                    </a:cubicBezTo>
                    <a:cubicBezTo>
                      <a:pt x="288" y="65"/>
                      <a:pt x="226" y="140"/>
                      <a:pt x="251" y="190"/>
                    </a:cubicBezTo>
                    <a:cubicBezTo>
                      <a:pt x="257" y="217"/>
                      <a:pt x="293" y="230"/>
                      <a:pt x="338" y="230"/>
                    </a:cubicBezTo>
                    <a:cubicBezTo>
                      <a:pt x="376" y="230"/>
                      <a:pt x="422" y="220"/>
                      <a:pt x="463" y="203"/>
                    </a:cubicBezTo>
                    <a:cubicBezTo>
                      <a:pt x="575" y="178"/>
                      <a:pt x="638" y="90"/>
                      <a:pt x="625" y="53"/>
                    </a:cubicBezTo>
                    <a:cubicBezTo>
                      <a:pt x="610" y="22"/>
                      <a:pt x="571" y="1"/>
                      <a:pt x="516" y="1"/>
                    </a:cubicBezTo>
                    <a:close/>
                    <a:moveTo>
                      <a:pt x="148" y="273"/>
                    </a:moveTo>
                    <a:cubicBezTo>
                      <a:pt x="126" y="273"/>
                      <a:pt x="91" y="287"/>
                      <a:pt x="63" y="315"/>
                    </a:cubicBezTo>
                    <a:cubicBezTo>
                      <a:pt x="13" y="340"/>
                      <a:pt x="1" y="403"/>
                      <a:pt x="13" y="428"/>
                    </a:cubicBezTo>
                    <a:cubicBezTo>
                      <a:pt x="17" y="436"/>
                      <a:pt x="26" y="440"/>
                      <a:pt x="36" y="440"/>
                    </a:cubicBezTo>
                    <a:cubicBezTo>
                      <a:pt x="58" y="440"/>
                      <a:pt x="88" y="424"/>
                      <a:pt x="113" y="390"/>
                    </a:cubicBezTo>
                    <a:cubicBezTo>
                      <a:pt x="163" y="365"/>
                      <a:pt x="188" y="303"/>
                      <a:pt x="163" y="278"/>
                    </a:cubicBezTo>
                    <a:cubicBezTo>
                      <a:pt x="160" y="275"/>
                      <a:pt x="155" y="273"/>
                      <a:pt x="148"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5"/>
              <p:cNvSpPr/>
              <p:nvPr/>
            </p:nvSpPr>
            <p:spPr>
              <a:xfrm>
                <a:off x="5810738" y="934088"/>
                <a:ext cx="73223" cy="49945"/>
              </a:xfrm>
              <a:custGeom>
                <a:avLst/>
                <a:gdLst/>
                <a:ahLst/>
                <a:cxnLst/>
                <a:rect l="l" t="t" r="r" b="b"/>
                <a:pathLst>
                  <a:path w="626" h="427" extrusionOk="0">
                    <a:moveTo>
                      <a:pt x="519" y="0"/>
                    </a:moveTo>
                    <a:cubicBezTo>
                      <a:pt x="482" y="0"/>
                      <a:pt x="439" y="10"/>
                      <a:pt x="400" y="32"/>
                    </a:cubicBezTo>
                    <a:cubicBezTo>
                      <a:pt x="300" y="82"/>
                      <a:pt x="238" y="145"/>
                      <a:pt x="250" y="182"/>
                    </a:cubicBezTo>
                    <a:cubicBezTo>
                      <a:pt x="265" y="211"/>
                      <a:pt x="305" y="223"/>
                      <a:pt x="356" y="223"/>
                    </a:cubicBezTo>
                    <a:cubicBezTo>
                      <a:pt x="392" y="223"/>
                      <a:pt x="434" y="217"/>
                      <a:pt x="475" y="207"/>
                    </a:cubicBezTo>
                    <a:cubicBezTo>
                      <a:pt x="563" y="157"/>
                      <a:pt x="625" y="95"/>
                      <a:pt x="613" y="45"/>
                    </a:cubicBezTo>
                    <a:cubicBezTo>
                      <a:pt x="606" y="16"/>
                      <a:pt x="567" y="0"/>
                      <a:pt x="519" y="0"/>
                    </a:cubicBezTo>
                    <a:close/>
                    <a:moveTo>
                      <a:pt x="158" y="277"/>
                    </a:moveTo>
                    <a:cubicBezTo>
                      <a:pt x="136" y="277"/>
                      <a:pt x="99" y="289"/>
                      <a:pt x="63" y="307"/>
                    </a:cubicBezTo>
                    <a:cubicBezTo>
                      <a:pt x="25" y="344"/>
                      <a:pt x="0" y="394"/>
                      <a:pt x="25" y="419"/>
                    </a:cubicBezTo>
                    <a:cubicBezTo>
                      <a:pt x="30" y="424"/>
                      <a:pt x="41" y="427"/>
                      <a:pt x="55" y="427"/>
                    </a:cubicBezTo>
                    <a:cubicBezTo>
                      <a:pt x="79" y="427"/>
                      <a:pt x="110" y="418"/>
                      <a:pt x="125" y="394"/>
                    </a:cubicBezTo>
                    <a:cubicBezTo>
                      <a:pt x="175" y="357"/>
                      <a:pt x="188" y="307"/>
                      <a:pt x="175" y="282"/>
                    </a:cubicBezTo>
                    <a:cubicBezTo>
                      <a:pt x="172" y="279"/>
                      <a:pt x="166" y="277"/>
                      <a:pt x="158" y="2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5"/>
              <p:cNvSpPr/>
              <p:nvPr/>
            </p:nvSpPr>
            <p:spPr>
              <a:xfrm>
                <a:off x="6410531" y="649033"/>
                <a:ext cx="47753" cy="51348"/>
              </a:xfrm>
              <a:custGeom>
                <a:avLst/>
                <a:gdLst/>
                <a:ahLst/>
                <a:cxnLst/>
                <a:rect l="l" t="t" r="r" b="b"/>
                <a:pathLst>
                  <a:path w="626" h="439" extrusionOk="0">
                    <a:moveTo>
                      <a:pt x="513" y="1"/>
                    </a:moveTo>
                    <a:cubicBezTo>
                      <a:pt x="476" y="1"/>
                      <a:pt x="432" y="11"/>
                      <a:pt x="388" y="33"/>
                    </a:cubicBezTo>
                    <a:cubicBezTo>
                      <a:pt x="301" y="83"/>
                      <a:pt x="238" y="145"/>
                      <a:pt x="251" y="183"/>
                    </a:cubicBezTo>
                    <a:cubicBezTo>
                      <a:pt x="258" y="213"/>
                      <a:pt x="298" y="229"/>
                      <a:pt x="350" y="229"/>
                    </a:cubicBezTo>
                    <a:cubicBezTo>
                      <a:pt x="384" y="229"/>
                      <a:pt x="424" y="222"/>
                      <a:pt x="463" y="208"/>
                    </a:cubicBezTo>
                    <a:cubicBezTo>
                      <a:pt x="563" y="158"/>
                      <a:pt x="626" y="95"/>
                      <a:pt x="613" y="45"/>
                    </a:cubicBezTo>
                    <a:cubicBezTo>
                      <a:pt x="599" y="17"/>
                      <a:pt x="561" y="1"/>
                      <a:pt x="513" y="1"/>
                    </a:cubicBezTo>
                    <a:close/>
                    <a:moveTo>
                      <a:pt x="153" y="278"/>
                    </a:moveTo>
                    <a:cubicBezTo>
                      <a:pt x="130" y="278"/>
                      <a:pt x="100" y="289"/>
                      <a:pt x="63" y="307"/>
                    </a:cubicBezTo>
                    <a:cubicBezTo>
                      <a:pt x="13" y="345"/>
                      <a:pt x="1" y="395"/>
                      <a:pt x="13" y="420"/>
                    </a:cubicBezTo>
                    <a:cubicBezTo>
                      <a:pt x="18" y="433"/>
                      <a:pt x="27" y="438"/>
                      <a:pt x="38" y="438"/>
                    </a:cubicBezTo>
                    <a:cubicBezTo>
                      <a:pt x="61" y="438"/>
                      <a:pt x="93" y="419"/>
                      <a:pt x="126" y="395"/>
                    </a:cubicBezTo>
                    <a:cubicBezTo>
                      <a:pt x="176" y="357"/>
                      <a:pt x="188" y="307"/>
                      <a:pt x="176" y="282"/>
                    </a:cubicBezTo>
                    <a:cubicBezTo>
                      <a:pt x="169" y="279"/>
                      <a:pt x="161" y="278"/>
                      <a:pt x="153" y="2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5"/>
              <p:cNvSpPr/>
              <p:nvPr/>
            </p:nvSpPr>
            <p:spPr>
              <a:xfrm>
                <a:off x="6814809" y="757116"/>
                <a:ext cx="77551" cy="42576"/>
              </a:xfrm>
              <a:custGeom>
                <a:avLst/>
                <a:gdLst/>
                <a:ahLst/>
                <a:cxnLst/>
                <a:rect l="l" t="t" r="r" b="b"/>
                <a:pathLst>
                  <a:path w="663" h="364" extrusionOk="0">
                    <a:moveTo>
                      <a:pt x="42" y="1"/>
                    </a:moveTo>
                    <a:cubicBezTo>
                      <a:pt x="15" y="1"/>
                      <a:pt x="0" y="9"/>
                      <a:pt x="0" y="33"/>
                    </a:cubicBezTo>
                    <a:cubicBezTo>
                      <a:pt x="0" y="58"/>
                      <a:pt x="25" y="96"/>
                      <a:pt x="88" y="108"/>
                    </a:cubicBezTo>
                    <a:cubicBezTo>
                      <a:pt x="114" y="113"/>
                      <a:pt x="137" y="116"/>
                      <a:pt x="156" y="116"/>
                    </a:cubicBezTo>
                    <a:cubicBezTo>
                      <a:pt x="183" y="116"/>
                      <a:pt x="200" y="110"/>
                      <a:pt x="200" y="96"/>
                    </a:cubicBezTo>
                    <a:cubicBezTo>
                      <a:pt x="213" y="58"/>
                      <a:pt x="163" y="33"/>
                      <a:pt x="100" y="8"/>
                    </a:cubicBezTo>
                    <a:cubicBezTo>
                      <a:pt x="77" y="4"/>
                      <a:pt x="58" y="1"/>
                      <a:pt x="42" y="1"/>
                    </a:cubicBezTo>
                    <a:close/>
                    <a:moveTo>
                      <a:pt x="369" y="85"/>
                    </a:moveTo>
                    <a:cubicBezTo>
                      <a:pt x="349" y="85"/>
                      <a:pt x="333" y="92"/>
                      <a:pt x="325" y="108"/>
                    </a:cubicBezTo>
                    <a:cubicBezTo>
                      <a:pt x="288" y="158"/>
                      <a:pt x="338" y="233"/>
                      <a:pt x="438" y="296"/>
                    </a:cubicBezTo>
                    <a:cubicBezTo>
                      <a:pt x="489" y="338"/>
                      <a:pt x="545" y="363"/>
                      <a:pt x="588" y="363"/>
                    </a:cubicBezTo>
                    <a:cubicBezTo>
                      <a:pt x="608" y="363"/>
                      <a:pt x="626" y="358"/>
                      <a:pt x="638" y="346"/>
                    </a:cubicBezTo>
                    <a:cubicBezTo>
                      <a:pt x="663" y="296"/>
                      <a:pt x="625" y="221"/>
                      <a:pt x="525" y="158"/>
                    </a:cubicBezTo>
                    <a:cubicBezTo>
                      <a:pt x="474" y="116"/>
                      <a:pt x="412" y="85"/>
                      <a:pt x="369" y="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3" name="Google Shape;2133;p35"/>
            <p:cNvSpPr/>
            <p:nvPr/>
          </p:nvSpPr>
          <p:spPr>
            <a:xfrm>
              <a:off x="7012137" y="936778"/>
              <a:ext cx="73106" cy="51934"/>
            </a:xfrm>
            <a:custGeom>
              <a:avLst/>
              <a:gdLst/>
              <a:ahLst/>
              <a:cxnLst/>
              <a:rect l="l" t="t" r="r" b="b"/>
              <a:pathLst>
                <a:path w="625" h="444" extrusionOk="0">
                  <a:moveTo>
                    <a:pt x="22" y="1"/>
                  </a:moveTo>
                  <a:cubicBezTo>
                    <a:pt x="9" y="1"/>
                    <a:pt x="0" y="4"/>
                    <a:pt x="0" y="9"/>
                  </a:cubicBezTo>
                  <a:cubicBezTo>
                    <a:pt x="0" y="34"/>
                    <a:pt x="25" y="72"/>
                    <a:pt x="75" y="97"/>
                  </a:cubicBezTo>
                  <a:cubicBezTo>
                    <a:pt x="107" y="120"/>
                    <a:pt x="143" y="129"/>
                    <a:pt x="166" y="129"/>
                  </a:cubicBezTo>
                  <a:cubicBezTo>
                    <a:pt x="179" y="129"/>
                    <a:pt x="188" y="126"/>
                    <a:pt x="188" y="122"/>
                  </a:cubicBezTo>
                  <a:cubicBezTo>
                    <a:pt x="200" y="84"/>
                    <a:pt x="163" y="47"/>
                    <a:pt x="100" y="22"/>
                  </a:cubicBezTo>
                  <a:cubicBezTo>
                    <a:pt x="71" y="7"/>
                    <a:pt x="42" y="1"/>
                    <a:pt x="22" y="1"/>
                  </a:cubicBezTo>
                  <a:close/>
                  <a:moveTo>
                    <a:pt x="344" y="137"/>
                  </a:moveTo>
                  <a:cubicBezTo>
                    <a:pt x="330" y="137"/>
                    <a:pt x="319" y="140"/>
                    <a:pt x="312" y="147"/>
                  </a:cubicBezTo>
                  <a:cubicBezTo>
                    <a:pt x="275" y="184"/>
                    <a:pt x="312" y="271"/>
                    <a:pt x="387" y="346"/>
                  </a:cubicBezTo>
                  <a:cubicBezTo>
                    <a:pt x="444" y="413"/>
                    <a:pt x="515" y="443"/>
                    <a:pt x="557" y="443"/>
                  </a:cubicBezTo>
                  <a:cubicBezTo>
                    <a:pt x="571" y="443"/>
                    <a:pt x="581" y="440"/>
                    <a:pt x="587" y="434"/>
                  </a:cubicBezTo>
                  <a:cubicBezTo>
                    <a:pt x="625" y="396"/>
                    <a:pt x="587" y="309"/>
                    <a:pt x="512" y="221"/>
                  </a:cubicBezTo>
                  <a:cubicBezTo>
                    <a:pt x="456" y="165"/>
                    <a:pt x="386" y="137"/>
                    <a:pt x="344" y="1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4" name="Google Shape;2134;p35"/>
          <p:cNvGrpSpPr/>
          <p:nvPr/>
        </p:nvGrpSpPr>
        <p:grpSpPr>
          <a:xfrm>
            <a:off x="6697796" y="201021"/>
            <a:ext cx="340706" cy="267907"/>
            <a:chOff x="1156771" y="2857371"/>
            <a:chExt cx="340706" cy="267907"/>
          </a:xfrm>
        </p:grpSpPr>
        <p:sp>
          <p:nvSpPr>
            <p:cNvPr id="2135" name="Google Shape;2135;p35"/>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5"/>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5"/>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5"/>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142"/>
        <p:cNvGrpSpPr/>
        <p:nvPr/>
      </p:nvGrpSpPr>
      <p:grpSpPr>
        <a:xfrm>
          <a:off x="0" y="0"/>
          <a:ext cx="0" cy="0"/>
          <a:chOff x="0" y="0"/>
          <a:chExt cx="0" cy="0"/>
        </a:xfrm>
      </p:grpSpPr>
      <p:sp>
        <p:nvSpPr>
          <p:cNvPr id="2143" name="Google Shape;2143;p36"/>
          <p:cNvSpPr txBox="1">
            <a:spLocks noGrp="1"/>
          </p:cNvSpPr>
          <p:nvPr>
            <p:ph type="title"/>
          </p:nvPr>
        </p:nvSpPr>
        <p:spPr>
          <a:xfrm>
            <a:off x="4572000" y="691900"/>
            <a:ext cx="3852900" cy="1011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What is the real meaning?</a:t>
            </a:r>
            <a:endParaRPr/>
          </a:p>
        </p:txBody>
      </p:sp>
      <p:sp>
        <p:nvSpPr>
          <p:cNvPr id="2144" name="Google Shape;2144;p36"/>
          <p:cNvSpPr txBox="1">
            <a:spLocks noGrp="1"/>
          </p:cNvSpPr>
          <p:nvPr>
            <p:ph type="body" idx="1"/>
          </p:nvPr>
        </p:nvSpPr>
        <p:spPr>
          <a:xfrm>
            <a:off x="4572000" y="1830875"/>
            <a:ext cx="3849600" cy="2609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273D40"/>
              </a:buClr>
              <a:buSzPts val="600"/>
              <a:buFont typeface="Arial"/>
              <a:buNone/>
            </a:pPr>
            <a:r>
              <a:rPr lang="en">
                <a:solidFill>
                  <a:schemeClr val="dk1"/>
                </a:solidFill>
              </a:rPr>
              <a:t>Do you know what helps you make your point clear? Lists like this one:</a:t>
            </a:r>
            <a:endParaRPr>
              <a:solidFill>
                <a:schemeClr val="dk1"/>
              </a:solidFill>
            </a:endParaRPr>
          </a:p>
          <a:p>
            <a:pPr marL="241300" lvl="0" indent="-215900" algn="l" rtl="0">
              <a:spcBef>
                <a:spcPts val="1600"/>
              </a:spcBef>
              <a:spcAft>
                <a:spcPts val="0"/>
              </a:spcAft>
              <a:buSzPts val="1400"/>
              <a:buChar char="♥"/>
            </a:pPr>
            <a:r>
              <a:rPr lang="en">
                <a:solidFill>
                  <a:schemeClr val="dk1"/>
                </a:solidFill>
              </a:rPr>
              <a:t>They’re simple </a:t>
            </a:r>
            <a:endParaRPr>
              <a:solidFill>
                <a:schemeClr val="dk1"/>
              </a:solidFill>
            </a:endParaRPr>
          </a:p>
          <a:p>
            <a:pPr marL="241300" lvl="0" indent="-215900" algn="l" rtl="0">
              <a:spcBef>
                <a:spcPts val="0"/>
              </a:spcBef>
              <a:spcAft>
                <a:spcPts val="0"/>
              </a:spcAft>
              <a:buSzPts val="1400"/>
              <a:buChar char="♥"/>
            </a:pPr>
            <a:r>
              <a:rPr lang="en">
                <a:solidFill>
                  <a:schemeClr val="dk1"/>
                </a:solidFill>
              </a:rPr>
              <a:t>You can organize your ideas clearly</a:t>
            </a:r>
            <a:endParaRPr>
              <a:solidFill>
                <a:schemeClr val="dk1"/>
              </a:solidFill>
            </a:endParaRPr>
          </a:p>
          <a:p>
            <a:pPr marL="241300" lvl="0" indent="-215900" algn="l" rtl="0">
              <a:spcBef>
                <a:spcPts val="0"/>
              </a:spcBef>
              <a:spcAft>
                <a:spcPts val="0"/>
              </a:spcAft>
              <a:buSzPts val="1400"/>
              <a:buChar char="♥"/>
            </a:pPr>
            <a:r>
              <a:rPr lang="en">
                <a:solidFill>
                  <a:schemeClr val="dk1"/>
                </a:solidFill>
              </a:rPr>
              <a:t>You’ll never forget to buy milk!</a:t>
            </a:r>
            <a:endParaRPr>
              <a:solidFill>
                <a:schemeClr val="dk1"/>
              </a:solidFill>
            </a:endParaRPr>
          </a:p>
          <a:p>
            <a:pPr marL="0" lvl="0" indent="0" algn="l" rtl="0">
              <a:spcBef>
                <a:spcPts val="1600"/>
              </a:spcBef>
              <a:spcAft>
                <a:spcPts val="1600"/>
              </a:spcAft>
              <a:buNone/>
            </a:pPr>
            <a:r>
              <a:rPr lang="en">
                <a:solidFill>
                  <a:schemeClr val="dk1"/>
                </a:solidFill>
              </a:rPr>
              <a:t>And the most important thing: the audience won’t miss the point of your presentation</a:t>
            </a:r>
            <a:endParaRPr/>
          </a:p>
        </p:txBody>
      </p:sp>
      <p:pic>
        <p:nvPicPr>
          <p:cNvPr id="2145" name="Google Shape;2145;p36"/>
          <p:cNvPicPr preferRelativeResize="0"/>
          <p:nvPr/>
        </p:nvPicPr>
        <p:blipFill rotWithShape="1">
          <a:blip r:embed="rId3">
            <a:alphaModFix/>
          </a:blip>
          <a:srcRect b="34938"/>
          <a:stretch/>
        </p:blipFill>
        <p:spPr>
          <a:xfrm>
            <a:off x="904875" y="981900"/>
            <a:ext cx="3257700" cy="3179700"/>
          </a:xfrm>
          <a:prstGeom prst="teardrop">
            <a:avLst>
              <a:gd name="adj" fmla="val 100000"/>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149"/>
        <p:cNvGrpSpPr/>
        <p:nvPr/>
      </p:nvGrpSpPr>
      <p:grpSpPr>
        <a:xfrm>
          <a:off x="0" y="0"/>
          <a:ext cx="0" cy="0"/>
          <a:chOff x="0" y="0"/>
          <a:chExt cx="0" cy="0"/>
        </a:xfrm>
      </p:grpSpPr>
      <p:cxnSp>
        <p:nvCxnSpPr>
          <p:cNvPr id="2150" name="Google Shape;2150;p37"/>
          <p:cNvCxnSpPr>
            <a:stCxn id="2151" idx="4"/>
            <a:endCxn id="2152" idx="0"/>
          </p:cNvCxnSpPr>
          <p:nvPr/>
        </p:nvCxnSpPr>
        <p:spPr>
          <a:xfrm>
            <a:off x="3713425" y="2154975"/>
            <a:ext cx="0" cy="603900"/>
          </a:xfrm>
          <a:prstGeom prst="straightConnector1">
            <a:avLst/>
          </a:prstGeom>
          <a:noFill/>
          <a:ln w="9525" cap="rnd" cmpd="sng">
            <a:solidFill>
              <a:schemeClr val="dk1"/>
            </a:solidFill>
            <a:prstDash val="dot"/>
            <a:round/>
            <a:headEnd type="none" w="med" len="med"/>
            <a:tailEnd type="none" w="med" len="med"/>
          </a:ln>
        </p:spPr>
      </p:cxnSp>
      <p:cxnSp>
        <p:nvCxnSpPr>
          <p:cNvPr id="2153" name="Google Shape;2153;p37"/>
          <p:cNvCxnSpPr>
            <a:stCxn id="2152" idx="4"/>
            <a:endCxn id="2154" idx="0"/>
          </p:cNvCxnSpPr>
          <p:nvPr/>
        </p:nvCxnSpPr>
        <p:spPr>
          <a:xfrm>
            <a:off x="3713425" y="3183600"/>
            <a:ext cx="0" cy="603900"/>
          </a:xfrm>
          <a:prstGeom prst="straightConnector1">
            <a:avLst/>
          </a:prstGeom>
          <a:noFill/>
          <a:ln w="9525" cap="rnd" cmpd="sng">
            <a:solidFill>
              <a:schemeClr val="dk1"/>
            </a:solidFill>
            <a:prstDash val="dot"/>
            <a:round/>
            <a:headEnd type="none" w="med" len="med"/>
            <a:tailEnd type="none" w="med" len="med"/>
          </a:ln>
        </p:spPr>
      </p:cxnSp>
      <p:cxnSp>
        <p:nvCxnSpPr>
          <p:cNvPr id="2155" name="Google Shape;2155;p37"/>
          <p:cNvCxnSpPr>
            <a:stCxn id="2154" idx="6"/>
            <a:endCxn id="2156" idx="2"/>
          </p:cNvCxnSpPr>
          <p:nvPr/>
        </p:nvCxnSpPr>
        <p:spPr>
          <a:xfrm>
            <a:off x="3925825" y="3999825"/>
            <a:ext cx="1292400" cy="0"/>
          </a:xfrm>
          <a:prstGeom prst="straightConnector1">
            <a:avLst/>
          </a:prstGeom>
          <a:noFill/>
          <a:ln w="9525" cap="rnd" cmpd="sng">
            <a:solidFill>
              <a:schemeClr val="dk1"/>
            </a:solidFill>
            <a:prstDash val="dot"/>
            <a:round/>
            <a:headEnd type="none" w="med" len="med"/>
            <a:tailEnd type="none" w="med" len="med"/>
          </a:ln>
        </p:spPr>
      </p:cxnSp>
      <p:cxnSp>
        <p:nvCxnSpPr>
          <p:cNvPr id="2157" name="Google Shape;2157;p37"/>
          <p:cNvCxnSpPr>
            <a:stCxn id="2156" idx="0"/>
            <a:endCxn id="2158" idx="4"/>
          </p:cNvCxnSpPr>
          <p:nvPr/>
        </p:nvCxnSpPr>
        <p:spPr>
          <a:xfrm rot="10800000">
            <a:off x="5430575" y="3183525"/>
            <a:ext cx="0" cy="603900"/>
          </a:xfrm>
          <a:prstGeom prst="straightConnector1">
            <a:avLst/>
          </a:prstGeom>
          <a:noFill/>
          <a:ln w="9525" cap="rnd" cmpd="sng">
            <a:solidFill>
              <a:schemeClr val="dk1"/>
            </a:solidFill>
            <a:prstDash val="dot"/>
            <a:round/>
            <a:headEnd type="none" w="med" len="med"/>
            <a:tailEnd type="none" w="med" len="med"/>
          </a:ln>
        </p:spPr>
      </p:cxnSp>
      <p:cxnSp>
        <p:nvCxnSpPr>
          <p:cNvPr id="2159" name="Google Shape;2159;p37"/>
          <p:cNvCxnSpPr>
            <a:stCxn id="2158" idx="0"/>
            <a:endCxn id="2160" idx="4"/>
          </p:cNvCxnSpPr>
          <p:nvPr/>
        </p:nvCxnSpPr>
        <p:spPr>
          <a:xfrm rot="10800000">
            <a:off x="5430575" y="2154900"/>
            <a:ext cx="0" cy="603900"/>
          </a:xfrm>
          <a:prstGeom prst="straightConnector1">
            <a:avLst/>
          </a:prstGeom>
          <a:noFill/>
          <a:ln w="9525" cap="rnd" cmpd="sng">
            <a:solidFill>
              <a:schemeClr val="dk1"/>
            </a:solidFill>
            <a:prstDash val="dot"/>
            <a:round/>
            <a:headEnd type="none" w="med" len="med"/>
            <a:tailEnd type="none" w="med" len="med"/>
          </a:ln>
        </p:spPr>
      </p:cxnSp>
      <p:grpSp>
        <p:nvGrpSpPr>
          <p:cNvPr id="2161" name="Google Shape;2161;p37"/>
          <p:cNvGrpSpPr/>
          <p:nvPr/>
        </p:nvGrpSpPr>
        <p:grpSpPr>
          <a:xfrm>
            <a:off x="3176522" y="1510784"/>
            <a:ext cx="1073790" cy="720380"/>
            <a:chOff x="3176522" y="1510784"/>
            <a:chExt cx="1073790" cy="720380"/>
          </a:xfrm>
        </p:grpSpPr>
        <p:sp>
          <p:nvSpPr>
            <p:cNvPr id="2151" name="Google Shape;2151;p37"/>
            <p:cNvSpPr/>
            <p:nvPr/>
          </p:nvSpPr>
          <p:spPr>
            <a:xfrm>
              <a:off x="3501025" y="1730175"/>
              <a:ext cx="424800" cy="4248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7"/>
            <p:cNvSpPr/>
            <p:nvPr/>
          </p:nvSpPr>
          <p:spPr>
            <a:xfrm flipH="1">
              <a:off x="3176522" y="1510784"/>
              <a:ext cx="1073790" cy="720380"/>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Sofia"/>
                  <a:ea typeface="Sofia"/>
                  <a:cs typeface="Sofia"/>
                  <a:sym typeface="Sofia"/>
                </a:rPr>
                <a:t>1600</a:t>
              </a:r>
              <a:endParaRPr/>
            </a:p>
          </p:txBody>
        </p:sp>
      </p:grpSp>
      <p:sp>
        <p:nvSpPr>
          <p:cNvPr id="2163" name="Google Shape;2163;p3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400" i="1"/>
              <a:t>History of the “Valentine” </a:t>
            </a:r>
            <a:r>
              <a:rPr lang="en"/>
              <a:t>c</a:t>
            </a:r>
            <a:r>
              <a:rPr lang="en" sz="3400" i="1"/>
              <a:t>ard</a:t>
            </a:r>
            <a:endParaRPr sz="3400" i="1"/>
          </a:p>
        </p:txBody>
      </p:sp>
      <p:sp>
        <p:nvSpPr>
          <p:cNvPr id="2164" name="Google Shape;2164;p37"/>
          <p:cNvSpPr txBox="1"/>
          <p:nvPr/>
        </p:nvSpPr>
        <p:spPr>
          <a:xfrm flipH="1">
            <a:off x="1183963" y="1433400"/>
            <a:ext cx="2000100" cy="372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200" b="1">
                <a:solidFill>
                  <a:schemeClr val="accent3"/>
                </a:solidFill>
                <a:latin typeface="Quicksand"/>
                <a:ea typeface="Quicksand"/>
                <a:cs typeface="Quicksand"/>
                <a:sym typeface="Quicksand"/>
              </a:rPr>
              <a:t>CUSTOMIZED</a:t>
            </a:r>
            <a:endParaRPr sz="2200" b="1">
              <a:solidFill>
                <a:schemeClr val="accent3"/>
              </a:solidFill>
              <a:latin typeface="Quicksand"/>
              <a:ea typeface="Quicksand"/>
              <a:cs typeface="Quicksand"/>
              <a:sym typeface="Quicksand"/>
            </a:endParaRPr>
          </a:p>
        </p:txBody>
      </p:sp>
      <p:sp>
        <p:nvSpPr>
          <p:cNvPr id="2165" name="Google Shape;2165;p37"/>
          <p:cNvSpPr txBox="1"/>
          <p:nvPr/>
        </p:nvSpPr>
        <p:spPr>
          <a:xfrm flipH="1">
            <a:off x="1183962" y="1823750"/>
            <a:ext cx="2000100" cy="484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dk1"/>
                </a:solidFill>
                <a:latin typeface="Quicksand Medium"/>
                <a:ea typeface="Quicksand Medium"/>
                <a:cs typeface="Quicksand Medium"/>
                <a:sym typeface="Quicksand Medium"/>
              </a:rPr>
              <a:t>Mercury is the closest planet to the Sun</a:t>
            </a:r>
            <a:endParaRPr>
              <a:solidFill>
                <a:schemeClr val="dk1"/>
              </a:solidFill>
              <a:latin typeface="Quicksand Medium"/>
              <a:ea typeface="Quicksand Medium"/>
              <a:cs typeface="Quicksand Medium"/>
              <a:sym typeface="Quicksand Medium"/>
            </a:endParaRPr>
          </a:p>
        </p:txBody>
      </p:sp>
      <p:grpSp>
        <p:nvGrpSpPr>
          <p:cNvPr id="2166" name="Google Shape;2166;p37"/>
          <p:cNvGrpSpPr/>
          <p:nvPr/>
        </p:nvGrpSpPr>
        <p:grpSpPr>
          <a:xfrm>
            <a:off x="3176522" y="2539484"/>
            <a:ext cx="1073790" cy="720380"/>
            <a:chOff x="3176522" y="2539484"/>
            <a:chExt cx="1073790" cy="720380"/>
          </a:xfrm>
        </p:grpSpPr>
        <p:sp>
          <p:nvSpPr>
            <p:cNvPr id="2152" name="Google Shape;2152;p37"/>
            <p:cNvSpPr/>
            <p:nvPr/>
          </p:nvSpPr>
          <p:spPr>
            <a:xfrm>
              <a:off x="3501025" y="2758800"/>
              <a:ext cx="424800" cy="4248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7"/>
            <p:cNvSpPr/>
            <p:nvPr/>
          </p:nvSpPr>
          <p:spPr>
            <a:xfrm flipH="1">
              <a:off x="3176522" y="2539484"/>
              <a:ext cx="1073790" cy="720380"/>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Sofia"/>
                  <a:ea typeface="Sofia"/>
                  <a:cs typeface="Sofia"/>
                  <a:sym typeface="Sofia"/>
                </a:rPr>
                <a:t>1800</a:t>
              </a:r>
              <a:endParaRPr b="1">
                <a:solidFill>
                  <a:schemeClr val="dk1"/>
                </a:solidFill>
                <a:latin typeface="Sofia"/>
                <a:ea typeface="Sofia"/>
                <a:cs typeface="Sofia"/>
                <a:sym typeface="Sofia"/>
              </a:endParaRPr>
            </a:p>
          </p:txBody>
        </p:sp>
      </p:grpSp>
      <p:sp>
        <p:nvSpPr>
          <p:cNvPr id="2168" name="Google Shape;2168;p37"/>
          <p:cNvSpPr txBox="1"/>
          <p:nvPr/>
        </p:nvSpPr>
        <p:spPr>
          <a:xfrm flipH="1">
            <a:off x="1183963" y="2462100"/>
            <a:ext cx="2000100" cy="372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200" b="1">
                <a:solidFill>
                  <a:schemeClr val="accent3"/>
                </a:solidFill>
                <a:latin typeface="Quicksand"/>
                <a:ea typeface="Quicksand"/>
                <a:cs typeface="Quicksand"/>
                <a:sym typeface="Quicksand"/>
              </a:rPr>
              <a:t>POSTAL</a:t>
            </a:r>
            <a:endParaRPr sz="2200" b="1">
              <a:solidFill>
                <a:schemeClr val="accent3"/>
              </a:solidFill>
              <a:latin typeface="Quicksand"/>
              <a:ea typeface="Quicksand"/>
              <a:cs typeface="Quicksand"/>
              <a:sym typeface="Quicksand"/>
            </a:endParaRPr>
          </a:p>
        </p:txBody>
      </p:sp>
      <p:sp>
        <p:nvSpPr>
          <p:cNvPr id="2169" name="Google Shape;2169;p37"/>
          <p:cNvSpPr txBox="1"/>
          <p:nvPr/>
        </p:nvSpPr>
        <p:spPr>
          <a:xfrm flipH="1">
            <a:off x="1183962" y="2852450"/>
            <a:ext cx="2000100" cy="484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dk1"/>
                </a:solidFill>
                <a:latin typeface="Quicksand Medium"/>
                <a:ea typeface="Quicksand Medium"/>
                <a:cs typeface="Quicksand Medium"/>
                <a:sym typeface="Quicksand Medium"/>
              </a:rPr>
              <a:t>Venus is the second planet from the Sun</a:t>
            </a:r>
            <a:endParaRPr>
              <a:solidFill>
                <a:schemeClr val="dk1"/>
              </a:solidFill>
              <a:latin typeface="Quicksand Medium"/>
              <a:ea typeface="Quicksand Medium"/>
              <a:cs typeface="Quicksand Medium"/>
              <a:sym typeface="Quicksand Medium"/>
            </a:endParaRPr>
          </a:p>
        </p:txBody>
      </p:sp>
      <p:grpSp>
        <p:nvGrpSpPr>
          <p:cNvPr id="2170" name="Google Shape;2170;p37"/>
          <p:cNvGrpSpPr/>
          <p:nvPr/>
        </p:nvGrpSpPr>
        <p:grpSpPr>
          <a:xfrm>
            <a:off x="3176522" y="3568184"/>
            <a:ext cx="1073790" cy="720380"/>
            <a:chOff x="3176522" y="3568184"/>
            <a:chExt cx="1073790" cy="720380"/>
          </a:xfrm>
        </p:grpSpPr>
        <p:sp>
          <p:nvSpPr>
            <p:cNvPr id="2154" name="Google Shape;2154;p37"/>
            <p:cNvSpPr/>
            <p:nvPr/>
          </p:nvSpPr>
          <p:spPr>
            <a:xfrm>
              <a:off x="3501025" y="3787425"/>
              <a:ext cx="424800" cy="4248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7"/>
            <p:cNvSpPr/>
            <p:nvPr/>
          </p:nvSpPr>
          <p:spPr>
            <a:xfrm flipH="1">
              <a:off x="3176522" y="3568184"/>
              <a:ext cx="1073790" cy="720380"/>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Sofia"/>
                  <a:ea typeface="Sofia"/>
                  <a:cs typeface="Sofia"/>
                  <a:sym typeface="Sofia"/>
                </a:rPr>
                <a:t>1822</a:t>
              </a:r>
              <a:endParaRPr/>
            </a:p>
          </p:txBody>
        </p:sp>
      </p:grpSp>
      <p:sp>
        <p:nvSpPr>
          <p:cNvPr id="2172" name="Google Shape;2172;p37"/>
          <p:cNvSpPr txBox="1"/>
          <p:nvPr/>
        </p:nvSpPr>
        <p:spPr>
          <a:xfrm flipH="1">
            <a:off x="1183963" y="3490800"/>
            <a:ext cx="2000100" cy="372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200" b="1">
                <a:solidFill>
                  <a:schemeClr val="accent3"/>
                </a:solidFill>
                <a:latin typeface="Quicksand"/>
                <a:ea typeface="Quicksand"/>
                <a:cs typeface="Quicksand"/>
                <a:sym typeface="Quicksand"/>
              </a:rPr>
              <a:t>WORKERS</a:t>
            </a:r>
            <a:endParaRPr sz="2200" b="1">
              <a:solidFill>
                <a:schemeClr val="accent3"/>
              </a:solidFill>
              <a:latin typeface="Quicksand"/>
              <a:ea typeface="Quicksand"/>
              <a:cs typeface="Quicksand"/>
              <a:sym typeface="Quicksand"/>
            </a:endParaRPr>
          </a:p>
        </p:txBody>
      </p:sp>
      <p:sp>
        <p:nvSpPr>
          <p:cNvPr id="2173" name="Google Shape;2173;p37"/>
          <p:cNvSpPr txBox="1"/>
          <p:nvPr/>
        </p:nvSpPr>
        <p:spPr>
          <a:xfrm flipH="1">
            <a:off x="1183962" y="3881150"/>
            <a:ext cx="2000100" cy="484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dk1"/>
                </a:solidFill>
                <a:latin typeface="Quicksand Medium"/>
                <a:ea typeface="Quicksand Medium"/>
                <a:cs typeface="Quicksand Medium"/>
                <a:sym typeface="Quicksand Medium"/>
              </a:rPr>
              <a:t>Mars is actually a very cold place</a:t>
            </a:r>
            <a:endParaRPr>
              <a:solidFill>
                <a:schemeClr val="dk1"/>
              </a:solidFill>
              <a:latin typeface="Quicksand Medium"/>
              <a:ea typeface="Quicksand Medium"/>
              <a:cs typeface="Quicksand Medium"/>
              <a:sym typeface="Quicksand Medium"/>
            </a:endParaRPr>
          </a:p>
        </p:txBody>
      </p:sp>
      <p:grpSp>
        <p:nvGrpSpPr>
          <p:cNvPr id="2174" name="Google Shape;2174;p37"/>
          <p:cNvGrpSpPr/>
          <p:nvPr/>
        </p:nvGrpSpPr>
        <p:grpSpPr>
          <a:xfrm>
            <a:off x="4893687" y="1510784"/>
            <a:ext cx="1073790" cy="720380"/>
            <a:chOff x="4893687" y="1510784"/>
            <a:chExt cx="1073790" cy="720380"/>
          </a:xfrm>
        </p:grpSpPr>
        <p:sp>
          <p:nvSpPr>
            <p:cNvPr id="2160" name="Google Shape;2160;p37"/>
            <p:cNvSpPr/>
            <p:nvPr/>
          </p:nvSpPr>
          <p:spPr>
            <a:xfrm>
              <a:off x="5218175" y="1730175"/>
              <a:ext cx="424800" cy="4248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7"/>
            <p:cNvSpPr/>
            <p:nvPr/>
          </p:nvSpPr>
          <p:spPr>
            <a:xfrm>
              <a:off x="4893687" y="1510784"/>
              <a:ext cx="1073790" cy="720380"/>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Sofia"/>
                  <a:ea typeface="Sofia"/>
                  <a:cs typeface="Sofia"/>
                  <a:sym typeface="Sofia"/>
                </a:rPr>
                <a:t>2021</a:t>
              </a:r>
              <a:endParaRPr b="1">
                <a:solidFill>
                  <a:schemeClr val="dk1"/>
                </a:solidFill>
                <a:latin typeface="Sofia"/>
                <a:ea typeface="Sofia"/>
                <a:cs typeface="Sofia"/>
                <a:sym typeface="Sofia"/>
              </a:endParaRPr>
            </a:p>
          </p:txBody>
        </p:sp>
      </p:grpSp>
      <p:sp>
        <p:nvSpPr>
          <p:cNvPr id="2176" name="Google Shape;2176;p37"/>
          <p:cNvSpPr txBox="1"/>
          <p:nvPr/>
        </p:nvSpPr>
        <p:spPr>
          <a:xfrm>
            <a:off x="5959937" y="1433400"/>
            <a:ext cx="2000100" cy="372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200" b="1">
                <a:solidFill>
                  <a:schemeClr val="accent3"/>
                </a:solidFill>
                <a:latin typeface="Quicksand"/>
                <a:ea typeface="Quicksand"/>
                <a:cs typeface="Quicksand"/>
                <a:sym typeface="Quicksand"/>
              </a:rPr>
              <a:t>VALENTINE</a:t>
            </a:r>
            <a:endParaRPr sz="2200" b="1">
              <a:solidFill>
                <a:schemeClr val="accent3"/>
              </a:solidFill>
              <a:latin typeface="Quicksand"/>
              <a:ea typeface="Quicksand"/>
              <a:cs typeface="Quicksand"/>
              <a:sym typeface="Quicksand"/>
            </a:endParaRPr>
          </a:p>
        </p:txBody>
      </p:sp>
      <p:sp>
        <p:nvSpPr>
          <p:cNvPr id="2177" name="Google Shape;2177;p37"/>
          <p:cNvSpPr txBox="1"/>
          <p:nvPr/>
        </p:nvSpPr>
        <p:spPr>
          <a:xfrm>
            <a:off x="5959938" y="1823750"/>
            <a:ext cx="2000100" cy="484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dk1"/>
                </a:solidFill>
                <a:latin typeface="Quicksand Medium"/>
                <a:ea typeface="Quicksand Medium"/>
                <a:cs typeface="Quicksand Medium"/>
                <a:sym typeface="Quicksand Medium"/>
              </a:rPr>
              <a:t>Jupiter is the biggest planet of them all</a:t>
            </a:r>
            <a:endParaRPr>
              <a:solidFill>
                <a:schemeClr val="dk1"/>
              </a:solidFill>
              <a:latin typeface="Quicksand Medium"/>
              <a:ea typeface="Quicksand Medium"/>
              <a:cs typeface="Quicksand Medium"/>
              <a:sym typeface="Quicksand Medium"/>
            </a:endParaRPr>
          </a:p>
        </p:txBody>
      </p:sp>
      <p:grpSp>
        <p:nvGrpSpPr>
          <p:cNvPr id="2178" name="Google Shape;2178;p37"/>
          <p:cNvGrpSpPr/>
          <p:nvPr/>
        </p:nvGrpSpPr>
        <p:grpSpPr>
          <a:xfrm>
            <a:off x="4893687" y="2539484"/>
            <a:ext cx="1073790" cy="720380"/>
            <a:chOff x="4893687" y="2539484"/>
            <a:chExt cx="1073790" cy="720380"/>
          </a:xfrm>
        </p:grpSpPr>
        <p:sp>
          <p:nvSpPr>
            <p:cNvPr id="2158" name="Google Shape;2158;p37"/>
            <p:cNvSpPr/>
            <p:nvPr/>
          </p:nvSpPr>
          <p:spPr>
            <a:xfrm>
              <a:off x="5218175" y="2758800"/>
              <a:ext cx="424800" cy="4248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7"/>
            <p:cNvSpPr/>
            <p:nvPr/>
          </p:nvSpPr>
          <p:spPr>
            <a:xfrm>
              <a:off x="4893687" y="2539484"/>
              <a:ext cx="1073790" cy="720380"/>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Sofia"/>
                  <a:ea typeface="Sofia"/>
                  <a:cs typeface="Sofia"/>
                  <a:sym typeface="Sofia"/>
                </a:rPr>
                <a:t>1913</a:t>
              </a:r>
              <a:endParaRPr b="1">
                <a:solidFill>
                  <a:schemeClr val="dk1"/>
                </a:solidFill>
                <a:latin typeface="Sofia"/>
                <a:ea typeface="Sofia"/>
                <a:cs typeface="Sofia"/>
                <a:sym typeface="Sofia"/>
              </a:endParaRPr>
            </a:p>
          </p:txBody>
        </p:sp>
      </p:grpSp>
      <p:sp>
        <p:nvSpPr>
          <p:cNvPr id="2180" name="Google Shape;2180;p37"/>
          <p:cNvSpPr txBox="1"/>
          <p:nvPr/>
        </p:nvSpPr>
        <p:spPr>
          <a:xfrm>
            <a:off x="5959937" y="2462100"/>
            <a:ext cx="2000100" cy="372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200" b="1">
                <a:solidFill>
                  <a:schemeClr val="accent3"/>
                </a:solidFill>
                <a:latin typeface="Quicksand"/>
                <a:ea typeface="Quicksand"/>
                <a:cs typeface="Quicksand"/>
                <a:sym typeface="Quicksand"/>
              </a:rPr>
              <a:t>HALLMARK</a:t>
            </a:r>
            <a:endParaRPr sz="2200" b="1">
              <a:solidFill>
                <a:schemeClr val="accent3"/>
              </a:solidFill>
              <a:latin typeface="Quicksand"/>
              <a:ea typeface="Quicksand"/>
              <a:cs typeface="Quicksand"/>
              <a:sym typeface="Quicksand"/>
            </a:endParaRPr>
          </a:p>
        </p:txBody>
      </p:sp>
      <p:sp>
        <p:nvSpPr>
          <p:cNvPr id="2181" name="Google Shape;2181;p37"/>
          <p:cNvSpPr txBox="1"/>
          <p:nvPr/>
        </p:nvSpPr>
        <p:spPr>
          <a:xfrm>
            <a:off x="5959938" y="2852450"/>
            <a:ext cx="2000100" cy="484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dk1"/>
                </a:solidFill>
                <a:latin typeface="Quicksand Medium"/>
                <a:ea typeface="Quicksand Medium"/>
                <a:cs typeface="Quicksand Medium"/>
                <a:sym typeface="Quicksand Medium"/>
              </a:rPr>
              <a:t>Saturn is a gas giant and has rings</a:t>
            </a:r>
            <a:endParaRPr>
              <a:solidFill>
                <a:schemeClr val="dk1"/>
              </a:solidFill>
              <a:latin typeface="Quicksand Medium"/>
              <a:ea typeface="Quicksand Medium"/>
              <a:cs typeface="Quicksand Medium"/>
              <a:sym typeface="Quicksand Medium"/>
            </a:endParaRPr>
          </a:p>
        </p:txBody>
      </p:sp>
      <p:grpSp>
        <p:nvGrpSpPr>
          <p:cNvPr id="2182" name="Google Shape;2182;p37"/>
          <p:cNvGrpSpPr/>
          <p:nvPr/>
        </p:nvGrpSpPr>
        <p:grpSpPr>
          <a:xfrm>
            <a:off x="4893687" y="3568184"/>
            <a:ext cx="1073790" cy="720380"/>
            <a:chOff x="4893687" y="3568184"/>
            <a:chExt cx="1073790" cy="720380"/>
          </a:xfrm>
        </p:grpSpPr>
        <p:sp>
          <p:nvSpPr>
            <p:cNvPr id="2156" name="Google Shape;2156;p37"/>
            <p:cNvSpPr/>
            <p:nvPr/>
          </p:nvSpPr>
          <p:spPr>
            <a:xfrm>
              <a:off x="5218175" y="3787425"/>
              <a:ext cx="424800" cy="4248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7"/>
            <p:cNvSpPr/>
            <p:nvPr/>
          </p:nvSpPr>
          <p:spPr>
            <a:xfrm>
              <a:off x="4893687" y="3568184"/>
              <a:ext cx="1073790" cy="720380"/>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Sofia"/>
                  <a:ea typeface="Sofia"/>
                  <a:cs typeface="Sofia"/>
                  <a:sym typeface="Sofia"/>
                </a:rPr>
                <a:t>1849</a:t>
              </a:r>
              <a:endParaRPr/>
            </a:p>
          </p:txBody>
        </p:sp>
      </p:grpSp>
      <p:sp>
        <p:nvSpPr>
          <p:cNvPr id="2184" name="Google Shape;2184;p37"/>
          <p:cNvSpPr txBox="1"/>
          <p:nvPr/>
        </p:nvSpPr>
        <p:spPr>
          <a:xfrm>
            <a:off x="5959937" y="3490800"/>
            <a:ext cx="2000100" cy="372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200" b="1">
                <a:solidFill>
                  <a:schemeClr val="accent3"/>
                </a:solidFill>
                <a:latin typeface="Quicksand"/>
                <a:ea typeface="Quicksand"/>
                <a:cs typeface="Quicksand"/>
                <a:sym typeface="Quicksand"/>
              </a:rPr>
              <a:t>ACTUALLY</a:t>
            </a:r>
            <a:endParaRPr sz="2200" b="1">
              <a:solidFill>
                <a:schemeClr val="accent3"/>
              </a:solidFill>
              <a:latin typeface="Quicksand"/>
              <a:ea typeface="Quicksand"/>
              <a:cs typeface="Quicksand"/>
              <a:sym typeface="Quicksand"/>
            </a:endParaRPr>
          </a:p>
        </p:txBody>
      </p:sp>
      <p:sp>
        <p:nvSpPr>
          <p:cNvPr id="2185" name="Google Shape;2185;p37"/>
          <p:cNvSpPr txBox="1"/>
          <p:nvPr/>
        </p:nvSpPr>
        <p:spPr>
          <a:xfrm>
            <a:off x="5959938" y="3881150"/>
            <a:ext cx="2000100" cy="484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dk1"/>
                </a:solidFill>
                <a:latin typeface="Quicksand Medium"/>
                <a:ea typeface="Quicksand Medium"/>
                <a:cs typeface="Quicksand Medium"/>
                <a:sym typeface="Quicksand Medium"/>
              </a:rPr>
              <a:t>Neptune is very far away from us</a:t>
            </a:r>
            <a:endParaRPr>
              <a:solidFill>
                <a:schemeClr val="dk1"/>
              </a:solidFill>
              <a:latin typeface="Quicksand Medium"/>
              <a:ea typeface="Quicksand Medium"/>
              <a:cs typeface="Quicksand Medium"/>
              <a:sym typeface="Quicksand Medium"/>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189"/>
        <p:cNvGrpSpPr/>
        <p:nvPr/>
      </p:nvGrpSpPr>
      <p:grpSpPr>
        <a:xfrm>
          <a:off x="0" y="0"/>
          <a:ext cx="0" cy="0"/>
          <a:chOff x="0" y="0"/>
          <a:chExt cx="0" cy="0"/>
        </a:xfrm>
      </p:grpSpPr>
      <p:sp>
        <p:nvSpPr>
          <p:cNvPr id="2190" name="Google Shape;2190;p38"/>
          <p:cNvSpPr txBox="1">
            <a:spLocks noGrp="1"/>
          </p:cNvSpPr>
          <p:nvPr>
            <p:ph type="title" idx="6"/>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400" i="1"/>
              <a:t>Where did it come from?</a:t>
            </a:r>
            <a:endParaRPr sz="3400" i="1"/>
          </a:p>
        </p:txBody>
      </p:sp>
      <p:sp>
        <p:nvSpPr>
          <p:cNvPr id="2191" name="Google Shape;2191;p38"/>
          <p:cNvSpPr txBox="1">
            <a:spLocks noGrp="1"/>
          </p:cNvSpPr>
          <p:nvPr>
            <p:ph type="title"/>
          </p:nvPr>
        </p:nvSpPr>
        <p:spPr>
          <a:xfrm>
            <a:off x="705575" y="2579031"/>
            <a:ext cx="2490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LUPERCALIA</a:t>
            </a:r>
            <a:endParaRPr/>
          </a:p>
        </p:txBody>
      </p:sp>
      <p:sp>
        <p:nvSpPr>
          <p:cNvPr id="2192" name="Google Shape;2192;p38"/>
          <p:cNvSpPr txBox="1">
            <a:spLocks noGrp="1"/>
          </p:cNvSpPr>
          <p:nvPr>
            <p:ph type="subTitle" idx="1"/>
          </p:nvPr>
        </p:nvSpPr>
        <p:spPr>
          <a:xfrm>
            <a:off x="705575" y="3153803"/>
            <a:ext cx="2490000" cy="77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of them all</a:t>
            </a:r>
            <a:endParaRPr/>
          </a:p>
        </p:txBody>
      </p:sp>
      <p:sp>
        <p:nvSpPr>
          <p:cNvPr id="2193" name="Google Shape;2193;p38"/>
          <p:cNvSpPr txBox="1">
            <a:spLocks noGrp="1"/>
          </p:cNvSpPr>
          <p:nvPr>
            <p:ph type="title" idx="2"/>
          </p:nvPr>
        </p:nvSpPr>
        <p:spPr>
          <a:xfrm>
            <a:off x="3323175" y="2579031"/>
            <a:ext cx="2490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SOWING SEEDS</a:t>
            </a:r>
            <a:endParaRPr/>
          </a:p>
        </p:txBody>
      </p:sp>
      <p:sp>
        <p:nvSpPr>
          <p:cNvPr id="2194" name="Google Shape;2194;p38"/>
          <p:cNvSpPr txBox="1">
            <a:spLocks noGrp="1"/>
          </p:cNvSpPr>
          <p:nvPr>
            <p:ph type="subTitle" idx="3"/>
          </p:nvPr>
        </p:nvSpPr>
        <p:spPr>
          <a:xfrm>
            <a:off x="3323175" y="3153803"/>
            <a:ext cx="2490000" cy="77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2195" name="Google Shape;2195;p38"/>
          <p:cNvSpPr txBox="1">
            <a:spLocks noGrp="1"/>
          </p:cNvSpPr>
          <p:nvPr>
            <p:ph type="title" idx="4"/>
          </p:nvPr>
        </p:nvSpPr>
        <p:spPr>
          <a:xfrm>
            <a:off x="5940774" y="2579031"/>
            <a:ext cx="24900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CHRISTIANIZED</a:t>
            </a:r>
            <a:endParaRPr/>
          </a:p>
        </p:txBody>
      </p:sp>
      <p:sp>
        <p:nvSpPr>
          <p:cNvPr id="2196" name="Google Shape;2196;p38"/>
          <p:cNvSpPr txBox="1">
            <a:spLocks noGrp="1"/>
          </p:cNvSpPr>
          <p:nvPr>
            <p:ph type="subTitle" idx="5"/>
          </p:nvPr>
        </p:nvSpPr>
        <p:spPr>
          <a:xfrm>
            <a:off x="5940774" y="3153803"/>
            <a:ext cx="2490000" cy="77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2197" name="Google Shape;2197;p38"/>
          <p:cNvSpPr/>
          <p:nvPr/>
        </p:nvSpPr>
        <p:spPr>
          <a:xfrm>
            <a:off x="1413684" y="1687471"/>
            <a:ext cx="1073790" cy="720380"/>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8"/>
          <p:cNvSpPr/>
          <p:nvPr/>
        </p:nvSpPr>
        <p:spPr>
          <a:xfrm>
            <a:off x="4031284" y="1687471"/>
            <a:ext cx="1073790" cy="720380"/>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8"/>
          <p:cNvSpPr/>
          <p:nvPr/>
        </p:nvSpPr>
        <p:spPr>
          <a:xfrm>
            <a:off x="6648884" y="1687471"/>
            <a:ext cx="1073790" cy="720380"/>
          </a:xfrm>
          <a:custGeom>
            <a:avLst/>
            <a:gdLst/>
            <a:ahLst/>
            <a:cxnLst/>
            <a:rect l="l" t="t" r="r" b="b"/>
            <a:pathLst>
              <a:path w="6286" h="4217" extrusionOk="0">
                <a:moveTo>
                  <a:pt x="1812" y="0"/>
                </a:moveTo>
                <a:cubicBezTo>
                  <a:pt x="1407" y="0"/>
                  <a:pt x="999" y="208"/>
                  <a:pt x="725" y="781"/>
                </a:cubicBezTo>
                <a:cubicBezTo>
                  <a:pt x="0" y="2280"/>
                  <a:pt x="2912" y="4092"/>
                  <a:pt x="3149" y="4192"/>
                </a:cubicBezTo>
                <a:lnTo>
                  <a:pt x="3149" y="4217"/>
                </a:lnTo>
                <a:cubicBezTo>
                  <a:pt x="3361" y="4092"/>
                  <a:pt x="6285" y="2305"/>
                  <a:pt x="5586" y="806"/>
                </a:cubicBezTo>
                <a:cubicBezTo>
                  <a:pt x="5315" y="230"/>
                  <a:pt x="4911" y="24"/>
                  <a:pt x="4507" y="24"/>
                </a:cubicBezTo>
                <a:cubicBezTo>
                  <a:pt x="3904" y="24"/>
                  <a:pt x="3304" y="486"/>
                  <a:pt x="3162" y="868"/>
                </a:cubicBezTo>
                <a:cubicBezTo>
                  <a:pt x="3026" y="470"/>
                  <a:pt x="2422" y="0"/>
                  <a:pt x="1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8"/>
          <p:cNvSpPr/>
          <p:nvPr/>
        </p:nvSpPr>
        <p:spPr>
          <a:xfrm>
            <a:off x="1831401" y="1925938"/>
            <a:ext cx="238365" cy="303708"/>
          </a:xfrm>
          <a:custGeom>
            <a:avLst/>
            <a:gdLst/>
            <a:ahLst/>
            <a:cxnLst/>
            <a:rect l="l" t="t" r="r" b="b"/>
            <a:pathLst>
              <a:path w="13656" h="17402" extrusionOk="0">
                <a:moveTo>
                  <a:pt x="3698" y="1"/>
                </a:moveTo>
                <a:cubicBezTo>
                  <a:pt x="1626" y="1"/>
                  <a:pt x="1" y="1740"/>
                  <a:pt x="1" y="3958"/>
                </a:cubicBezTo>
                <a:cubicBezTo>
                  <a:pt x="1" y="6421"/>
                  <a:pt x="1999" y="8030"/>
                  <a:pt x="5000" y="10553"/>
                </a:cubicBezTo>
                <a:cubicBezTo>
                  <a:pt x="5342" y="10844"/>
                  <a:pt x="5734" y="11026"/>
                  <a:pt x="6144" y="11129"/>
                </a:cubicBezTo>
                <a:cubicBezTo>
                  <a:pt x="6068" y="11404"/>
                  <a:pt x="6022" y="11697"/>
                  <a:pt x="6022" y="12007"/>
                </a:cubicBezTo>
                <a:cubicBezTo>
                  <a:pt x="6022" y="13092"/>
                  <a:pt x="6438" y="13584"/>
                  <a:pt x="6769" y="13984"/>
                </a:cubicBezTo>
                <a:cubicBezTo>
                  <a:pt x="7049" y="14315"/>
                  <a:pt x="7253" y="14554"/>
                  <a:pt x="7253" y="15226"/>
                </a:cubicBezTo>
                <a:cubicBezTo>
                  <a:pt x="7253" y="15718"/>
                  <a:pt x="7090" y="16164"/>
                  <a:pt x="6818" y="16419"/>
                </a:cubicBezTo>
                <a:cubicBezTo>
                  <a:pt x="6590" y="16634"/>
                  <a:pt x="6576" y="16993"/>
                  <a:pt x="6791" y="17221"/>
                </a:cubicBezTo>
                <a:cubicBezTo>
                  <a:pt x="6904" y="17340"/>
                  <a:pt x="7055" y="17401"/>
                  <a:pt x="7206" y="17401"/>
                </a:cubicBezTo>
                <a:cubicBezTo>
                  <a:pt x="7344" y="17401"/>
                  <a:pt x="7483" y="17351"/>
                  <a:pt x="7593" y="17248"/>
                </a:cubicBezTo>
                <a:cubicBezTo>
                  <a:pt x="8099" y="16775"/>
                  <a:pt x="8387" y="16039"/>
                  <a:pt x="8387" y="15226"/>
                </a:cubicBezTo>
                <a:cubicBezTo>
                  <a:pt x="8387" y="14141"/>
                  <a:pt x="7974" y="13649"/>
                  <a:pt x="7639" y="13252"/>
                </a:cubicBezTo>
                <a:cubicBezTo>
                  <a:pt x="7362" y="12918"/>
                  <a:pt x="7158" y="12681"/>
                  <a:pt x="7158" y="12007"/>
                </a:cubicBezTo>
                <a:cubicBezTo>
                  <a:pt x="7158" y="11695"/>
                  <a:pt x="7229" y="11409"/>
                  <a:pt x="7348" y="11173"/>
                </a:cubicBezTo>
                <a:cubicBezTo>
                  <a:pt x="7816" y="11083"/>
                  <a:pt x="8270" y="10879"/>
                  <a:pt x="8656" y="10553"/>
                </a:cubicBezTo>
                <a:cubicBezTo>
                  <a:pt x="11671" y="8022"/>
                  <a:pt x="13655" y="6416"/>
                  <a:pt x="13655" y="3958"/>
                </a:cubicBezTo>
                <a:cubicBezTo>
                  <a:pt x="13652" y="1740"/>
                  <a:pt x="12027" y="1"/>
                  <a:pt x="9958" y="1"/>
                </a:cubicBezTo>
                <a:cubicBezTo>
                  <a:pt x="8330" y="1"/>
                  <a:pt x="7362" y="1031"/>
                  <a:pt x="6829" y="1906"/>
                </a:cubicBezTo>
                <a:cubicBezTo>
                  <a:pt x="6299" y="1031"/>
                  <a:pt x="5326" y="1"/>
                  <a:pt x="3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8"/>
          <p:cNvSpPr/>
          <p:nvPr/>
        </p:nvSpPr>
        <p:spPr>
          <a:xfrm>
            <a:off x="4448989" y="1925925"/>
            <a:ext cx="238382" cy="303743"/>
          </a:xfrm>
          <a:custGeom>
            <a:avLst/>
            <a:gdLst/>
            <a:ahLst/>
            <a:cxnLst/>
            <a:rect l="l" t="t" r="r" b="b"/>
            <a:pathLst>
              <a:path w="13655" h="17399" extrusionOk="0">
                <a:moveTo>
                  <a:pt x="6826" y="1703"/>
                </a:moveTo>
                <a:lnTo>
                  <a:pt x="7810" y="3407"/>
                </a:lnTo>
                <a:cubicBezTo>
                  <a:pt x="7908" y="3575"/>
                  <a:pt x="7960" y="3774"/>
                  <a:pt x="7960" y="3975"/>
                </a:cubicBezTo>
                <a:cubicBezTo>
                  <a:pt x="7960" y="4600"/>
                  <a:pt x="7449" y="5109"/>
                  <a:pt x="6823" y="5109"/>
                </a:cubicBezTo>
                <a:cubicBezTo>
                  <a:pt x="6204" y="5106"/>
                  <a:pt x="5695" y="4600"/>
                  <a:pt x="5695" y="3975"/>
                </a:cubicBezTo>
                <a:cubicBezTo>
                  <a:pt x="5695" y="3774"/>
                  <a:pt x="5747" y="3578"/>
                  <a:pt x="5845" y="3407"/>
                </a:cubicBezTo>
                <a:lnTo>
                  <a:pt x="6826" y="1703"/>
                </a:lnTo>
                <a:close/>
                <a:moveTo>
                  <a:pt x="6829" y="1"/>
                </a:moveTo>
                <a:cubicBezTo>
                  <a:pt x="6625" y="1"/>
                  <a:pt x="6437" y="110"/>
                  <a:pt x="6334" y="284"/>
                </a:cubicBezTo>
                <a:lnTo>
                  <a:pt x="4861" y="2839"/>
                </a:lnTo>
                <a:cubicBezTo>
                  <a:pt x="4662" y="3181"/>
                  <a:pt x="4559" y="3573"/>
                  <a:pt x="4559" y="3972"/>
                </a:cubicBezTo>
                <a:cubicBezTo>
                  <a:pt x="4559" y="5030"/>
                  <a:pt x="5282" y="5913"/>
                  <a:pt x="6261" y="6169"/>
                </a:cubicBezTo>
                <a:lnTo>
                  <a:pt x="6261" y="7582"/>
                </a:lnTo>
                <a:cubicBezTo>
                  <a:pt x="5690" y="6960"/>
                  <a:pt x="4863" y="6435"/>
                  <a:pt x="3697" y="6435"/>
                </a:cubicBezTo>
                <a:cubicBezTo>
                  <a:pt x="1626" y="6435"/>
                  <a:pt x="0" y="8172"/>
                  <a:pt x="0" y="10393"/>
                </a:cubicBezTo>
                <a:cubicBezTo>
                  <a:pt x="0" y="12598"/>
                  <a:pt x="1610" y="14144"/>
                  <a:pt x="4102" y="16265"/>
                </a:cubicBezTo>
                <a:lnTo>
                  <a:pt x="2099" y="16265"/>
                </a:lnTo>
                <a:cubicBezTo>
                  <a:pt x="1786" y="16265"/>
                  <a:pt x="1531" y="16517"/>
                  <a:pt x="1531" y="16830"/>
                </a:cubicBezTo>
                <a:cubicBezTo>
                  <a:pt x="1531" y="17145"/>
                  <a:pt x="1786" y="17398"/>
                  <a:pt x="2099" y="17398"/>
                </a:cubicBezTo>
                <a:lnTo>
                  <a:pt x="11553" y="17398"/>
                </a:lnTo>
                <a:cubicBezTo>
                  <a:pt x="11866" y="17398"/>
                  <a:pt x="12121" y="17145"/>
                  <a:pt x="12121" y="16830"/>
                </a:cubicBezTo>
                <a:cubicBezTo>
                  <a:pt x="12124" y="16520"/>
                  <a:pt x="11871" y="16265"/>
                  <a:pt x="11556" y="16265"/>
                </a:cubicBezTo>
                <a:lnTo>
                  <a:pt x="9553" y="16265"/>
                </a:lnTo>
                <a:cubicBezTo>
                  <a:pt x="12045" y="14144"/>
                  <a:pt x="13655" y="12598"/>
                  <a:pt x="13655" y="10393"/>
                </a:cubicBezTo>
                <a:cubicBezTo>
                  <a:pt x="13655" y="8172"/>
                  <a:pt x="12029" y="6432"/>
                  <a:pt x="9958" y="6432"/>
                </a:cubicBezTo>
                <a:cubicBezTo>
                  <a:pt x="8794" y="6432"/>
                  <a:pt x="7968" y="6960"/>
                  <a:pt x="7394" y="7582"/>
                </a:cubicBezTo>
                <a:lnTo>
                  <a:pt x="7394" y="6169"/>
                </a:lnTo>
                <a:cubicBezTo>
                  <a:pt x="8373" y="5916"/>
                  <a:pt x="9099" y="5030"/>
                  <a:pt x="9099" y="3972"/>
                </a:cubicBezTo>
                <a:cubicBezTo>
                  <a:pt x="9099" y="3575"/>
                  <a:pt x="8993" y="3181"/>
                  <a:pt x="8794" y="2839"/>
                </a:cubicBezTo>
                <a:lnTo>
                  <a:pt x="7321" y="284"/>
                </a:lnTo>
                <a:cubicBezTo>
                  <a:pt x="7218" y="107"/>
                  <a:pt x="7033" y="1"/>
                  <a:pt x="68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2" name="Google Shape;2202;p38"/>
          <p:cNvGrpSpPr/>
          <p:nvPr/>
        </p:nvGrpSpPr>
        <p:grpSpPr>
          <a:xfrm>
            <a:off x="7033854" y="1925920"/>
            <a:ext cx="303674" cy="303692"/>
            <a:chOff x="5319522" y="1399656"/>
            <a:chExt cx="379450" cy="379472"/>
          </a:xfrm>
        </p:grpSpPr>
        <p:sp>
          <p:nvSpPr>
            <p:cNvPr id="2203" name="Google Shape;2203;p38"/>
            <p:cNvSpPr/>
            <p:nvPr/>
          </p:nvSpPr>
          <p:spPr>
            <a:xfrm>
              <a:off x="5319522" y="1399656"/>
              <a:ext cx="296987" cy="305231"/>
            </a:xfrm>
            <a:custGeom>
              <a:avLst/>
              <a:gdLst/>
              <a:ahLst/>
              <a:cxnLst/>
              <a:rect l="l" t="t" r="r" b="b"/>
              <a:pathLst>
                <a:path w="13617" h="13995" extrusionOk="0">
                  <a:moveTo>
                    <a:pt x="8612" y="2871"/>
                  </a:moveTo>
                  <a:cubicBezTo>
                    <a:pt x="9621" y="2871"/>
                    <a:pt x="10412" y="3722"/>
                    <a:pt x="10412" y="4804"/>
                  </a:cubicBezTo>
                  <a:cubicBezTo>
                    <a:pt x="10412" y="6169"/>
                    <a:pt x="9112" y="6962"/>
                    <a:pt x="7144" y="8610"/>
                  </a:cubicBezTo>
                  <a:cubicBezTo>
                    <a:pt x="7048" y="8691"/>
                    <a:pt x="6928" y="8732"/>
                    <a:pt x="6807" y="8732"/>
                  </a:cubicBezTo>
                  <a:cubicBezTo>
                    <a:pt x="6686" y="8732"/>
                    <a:pt x="6565" y="8691"/>
                    <a:pt x="6468" y="8610"/>
                  </a:cubicBezTo>
                  <a:cubicBezTo>
                    <a:pt x="4500" y="6962"/>
                    <a:pt x="3203" y="6166"/>
                    <a:pt x="3203" y="4804"/>
                  </a:cubicBezTo>
                  <a:cubicBezTo>
                    <a:pt x="3203" y="3722"/>
                    <a:pt x="3994" y="2871"/>
                    <a:pt x="5002" y="2871"/>
                  </a:cubicBezTo>
                  <a:cubicBezTo>
                    <a:pt x="5551" y="2871"/>
                    <a:pt x="5995" y="3100"/>
                    <a:pt x="6359" y="3562"/>
                  </a:cubicBezTo>
                  <a:lnTo>
                    <a:pt x="6807" y="4133"/>
                  </a:lnTo>
                  <a:lnTo>
                    <a:pt x="7256" y="3562"/>
                  </a:lnTo>
                  <a:cubicBezTo>
                    <a:pt x="7620" y="3097"/>
                    <a:pt x="8061" y="2871"/>
                    <a:pt x="8612" y="2871"/>
                  </a:cubicBezTo>
                  <a:close/>
                  <a:moveTo>
                    <a:pt x="2839" y="1"/>
                  </a:moveTo>
                  <a:cubicBezTo>
                    <a:pt x="1276" y="1"/>
                    <a:pt x="1" y="1270"/>
                    <a:pt x="1" y="2839"/>
                  </a:cubicBezTo>
                  <a:lnTo>
                    <a:pt x="1" y="8890"/>
                  </a:lnTo>
                  <a:cubicBezTo>
                    <a:pt x="1" y="10453"/>
                    <a:pt x="1273" y="11727"/>
                    <a:pt x="2839" y="11727"/>
                  </a:cubicBezTo>
                  <a:lnTo>
                    <a:pt x="3407" y="11727"/>
                  </a:lnTo>
                  <a:lnTo>
                    <a:pt x="3407" y="13429"/>
                  </a:lnTo>
                  <a:cubicBezTo>
                    <a:pt x="3407" y="13771"/>
                    <a:pt x="3687" y="13995"/>
                    <a:pt x="3978" y="13995"/>
                  </a:cubicBezTo>
                  <a:cubicBezTo>
                    <a:pt x="4118" y="13995"/>
                    <a:pt x="4260" y="13943"/>
                    <a:pt x="4374" y="13829"/>
                  </a:cubicBezTo>
                  <a:lnTo>
                    <a:pt x="6478" y="11727"/>
                  </a:lnTo>
                  <a:lnTo>
                    <a:pt x="10779" y="11727"/>
                  </a:lnTo>
                  <a:cubicBezTo>
                    <a:pt x="12342" y="11727"/>
                    <a:pt x="13617" y="10455"/>
                    <a:pt x="13617" y="8890"/>
                  </a:cubicBezTo>
                  <a:lnTo>
                    <a:pt x="13617" y="2839"/>
                  </a:lnTo>
                  <a:cubicBezTo>
                    <a:pt x="13614" y="1276"/>
                    <a:pt x="12342" y="1"/>
                    <a:pt x="107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8"/>
            <p:cNvSpPr/>
            <p:nvPr/>
          </p:nvSpPr>
          <p:spPr>
            <a:xfrm>
              <a:off x="5457318" y="1523624"/>
              <a:ext cx="241655" cy="255504"/>
            </a:xfrm>
            <a:custGeom>
              <a:avLst/>
              <a:gdLst/>
              <a:ahLst/>
              <a:cxnLst/>
              <a:rect l="l" t="t" r="r" b="b"/>
              <a:pathLst>
                <a:path w="11080" h="11715" extrusionOk="0">
                  <a:moveTo>
                    <a:pt x="8430" y="1"/>
                  </a:moveTo>
                  <a:lnTo>
                    <a:pt x="8430" y="3206"/>
                  </a:lnTo>
                  <a:cubicBezTo>
                    <a:pt x="8430" y="5394"/>
                    <a:pt x="6649" y="7177"/>
                    <a:pt x="4458" y="7177"/>
                  </a:cubicBezTo>
                  <a:lnTo>
                    <a:pt x="625" y="7177"/>
                  </a:lnTo>
                  <a:lnTo>
                    <a:pt x="0" y="7802"/>
                  </a:lnTo>
                  <a:cubicBezTo>
                    <a:pt x="451" y="8770"/>
                    <a:pt x="1430" y="9444"/>
                    <a:pt x="2569" y="9444"/>
                  </a:cubicBezTo>
                  <a:lnTo>
                    <a:pt x="4605" y="9444"/>
                  </a:lnTo>
                  <a:lnTo>
                    <a:pt x="6709" y="11548"/>
                  </a:lnTo>
                  <a:cubicBezTo>
                    <a:pt x="6824" y="11663"/>
                    <a:pt x="6965" y="11715"/>
                    <a:pt x="7105" y="11715"/>
                  </a:cubicBezTo>
                  <a:cubicBezTo>
                    <a:pt x="7396" y="11715"/>
                    <a:pt x="7677" y="11488"/>
                    <a:pt x="7677" y="11146"/>
                  </a:cubicBezTo>
                  <a:lnTo>
                    <a:pt x="7677" y="9444"/>
                  </a:lnTo>
                  <a:lnTo>
                    <a:pt x="8245" y="9444"/>
                  </a:lnTo>
                  <a:cubicBezTo>
                    <a:pt x="9808" y="9444"/>
                    <a:pt x="11080" y="8172"/>
                    <a:pt x="11080" y="6606"/>
                  </a:cubicBezTo>
                  <a:lnTo>
                    <a:pt x="11080" y="2828"/>
                  </a:lnTo>
                  <a:cubicBezTo>
                    <a:pt x="11077" y="1327"/>
                    <a:pt x="9908" y="96"/>
                    <a:pt x="8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208"/>
        <p:cNvGrpSpPr/>
        <p:nvPr/>
      </p:nvGrpSpPr>
      <p:grpSpPr>
        <a:xfrm>
          <a:off x="0" y="0"/>
          <a:ext cx="0" cy="0"/>
          <a:chOff x="0" y="0"/>
          <a:chExt cx="0" cy="0"/>
        </a:xfrm>
      </p:grpSpPr>
      <p:grpSp>
        <p:nvGrpSpPr>
          <p:cNvPr id="2209" name="Google Shape;2209;p39"/>
          <p:cNvGrpSpPr/>
          <p:nvPr/>
        </p:nvGrpSpPr>
        <p:grpSpPr>
          <a:xfrm rot="-9277470" flipH="1">
            <a:off x="-682051" y="2698319"/>
            <a:ext cx="5516656" cy="3301592"/>
            <a:chOff x="5452" y="3136483"/>
            <a:chExt cx="3262256" cy="1952281"/>
          </a:xfrm>
        </p:grpSpPr>
        <p:sp>
          <p:nvSpPr>
            <p:cNvPr id="2210" name="Google Shape;2210;p39"/>
            <p:cNvSpPr/>
            <p:nvPr/>
          </p:nvSpPr>
          <p:spPr>
            <a:xfrm>
              <a:off x="5452" y="3136483"/>
              <a:ext cx="3262256" cy="1952281"/>
            </a:xfrm>
            <a:custGeom>
              <a:avLst/>
              <a:gdLst/>
              <a:ahLst/>
              <a:cxnLst/>
              <a:rect l="l" t="t" r="r" b="b"/>
              <a:pathLst>
                <a:path w="34262" h="20505" extrusionOk="0">
                  <a:moveTo>
                    <a:pt x="8922" y="1"/>
                  </a:moveTo>
                  <a:cubicBezTo>
                    <a:pt x="3999" y="1"/>
                    <a:pt x="1" y="3999"/>
                    <a:pt x="1" y="8922"/>
                  </a:cubicBezTo>
                  <a:cubicBezTo>
                    <a:pt x="1" y="13870"/>
                    <a:pt x="3999" y="17868"/>
                    <a:pt x="8934" y="17868"/>
                  </a:cubicBezTo>
                  <a:cubicBezTo>
                    <a:pt x="10221" y="17868"/>
                    <a:pt x="11433" y="17593"/>
                    <a:pt x="12533" y="17119"/>
                  </a:cubicBezTo>
                  <a:cubicBezTo>
                    <a:pt x="13932" y="18805"/>
                    <a:pt x="16057" y="19880"/>
                    <a:pt x="18431" y="19880"/>
                  </a:cubicBezTo>
                  <a:cubicBezTo>
                    <a:pt x="20617" y="19880"/>
                    <a:pt x="22591" y="18968"/>
                    <a:pt x="23991" y="17506"/>
                  </a:cubicBezTo>
                  <a:cubicBezTo>
                    <a:pt x="24865" y="19280"/>
                    <a:pt x="26715" y="20505"/>
                    <a:pt x="28839" y="20505"/>
                  </a:cubicBezTo>
                  <a:cubicBezTo>
                    <a:pt x="31837" y="20505"/>
                    <a:pt x="34261" y="18068"/>
                    <a:pt x="34261" y="15082"/>
                  </a:cubicBezTo>
                  <a:cubicBezTo>
                    <a:pt x="34261" y="12083"/>
                    <a:pt x="31825" y="9659"/>
                    <a:pt x="28839" y="9659"/>
                  </a:cubicBezTo>
                  <a:lnTo>
                    <a:pt x="28601" y="9659"/>
                  </a:lnTo>
                  <a:cubicBezTo>
                    <a:pt x="28289" y="8460"/>
                    <a:pt x="27177" y="7560"/>
                    <a:pt x="25865" y="7560"/>
                  </a:cubicBezTo>
                  <a:cubicBezTo>
                    <a:pt x="25478" y="7560"/>
                    <a:pt x="25103" y="7635"/>
                    <a:pt x="24765" y="7773"/>
                  </a:cubicBezTo>
                  <a:cubicBezTo>
                    <a:pt x="23366" y="5761"/>
                    <a:pt x="21042" y="4449"/>
                    <a:pt x="18418" y="4449"/>
                  </a:cubicBezTo>
                  <a:cubicBezTo>
                    <a:pt x="17843" y="4449"/>
                    <a:pt x="17281" y="4511"/>
                    <a:pt x="16744" y="4636"/>
                  </a:cubicBezTo>
                  <a:cubicBezTo>
                    <a:pt x="15232" y="1875"/>
                    <a:pt x="12296" y="1"/>
                    <a:pt x="89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2211" name="Google Shape;2211;p39"/>
            <p:cNvSpPr/>
            <p:nvPr/>
          </p:nvSpPr>
          <p:spPr>
            <a:xfrm>
              <a:off x="5452" y="3298342"/>
              <a:ext cx="3262256" cy="1785664"/>
            </a:xfrm>
            <a:custGeom>
              <a:avLst/>
              <a:gdLst/>
              <a:ahLst/>
              <a:cxnLst/>
              <a:rect l="l" t="t" r="r" b="b"/>
              <a:pathLst>
                <a:path w="34262" h="18755" extrusionOk="0">
                  <a:moveTo>
                    <a:pt x="15552" y="7351"/>
                  </a:moveTo>
                  <a:cubicBezTo>
                    <a:pt x="15657" y="7351"/>
                    <a:pt x="15761" y="7378"/>
                    <a:pt x="15857" y="7397"/>
                  </a:cubicBezTo>
                  <a:cubicBezTo>
                    <a:pt x="16057" y="7447"/>
                    <a:pt x="16219" y="7534"/>
                    <a:pt x="16369" y="7684"/>
                  </a:cubicBezTo>
                  <a:cubicBezTo>
                    <a:pt x="16544" y="7834"/>
                    <a:pt x="16656" y="8109"/>
                    <a:pt x="16656" y="8334"/>
                  </a:cubicBezTo>
                  <a:cubicBezTo>
                    <a:pt x="16656" y="8572"/>
                    <a:pt x="16556" y="8809"/>
                    <a:pt x="16394" y="8984"/>
                  </a:cubicBezTo>
                  <a:lnTo>
                    <a:pt x="16356" y="9009"/>
                  </a:lnTo>
                  <a:cubicBezTo>
                    <a:pt x="16331" y="9059"/>
                    <a:pt x="16281" y="9121"/>
                    <a:pt x="16231" y="9171"/>
                  </a:cubicBezTo>
                  <a:cubicBezTo>
                    <a:pt x="16144" y="9271"/>
                    <a:pt x="15994" y="9359"/>
                    <a:pt x="15869" y="9446"/>
                  </a:cubicBezTo>
                  <a:cubicBezTo>
                    <a:pt x="15744" y="9534"/>
                    <a:pt x="15572" y="9577"/>
                    <a:pt x="15401" y="9577"/>
                  </a:cubicBezTo>
                  <a:cubicBezTo>
                    <a:pt x="15229" y="9577"/>
                    <a:pt x="15057" y="9534"/>
                    <a:pt x="14932" y="9446"/>
                  </a:cubicBezTo>
                  <a:cubicBezTo>
                    <a:pt x="14845" y="9384"/>
                    <a:pt x="14745" y="9334"/>
                    <a:pt x="14682" y="9259"/>
                  </a:cubicBezTo>
                  <a:cubicBezTo>
                    <a:pt x="14545" y="9084"/>
                    <a:pt x="14495" y="9021"/>
                    <a:pt x="14420" y="8821"/>
                  </a:cubicBezTo>
                  <a:cubicBezTo>
                    <a:pt x="14345" y="8622"/>
                    <a:pt x="14370" y="8334"/>
                    <a:pt x="14470" y="8134"/>
                  </a:cubicBezTo>
                  <a:cubicBezTo>
                    <a:pt x="14470" y="8109"/>
                    <a:pt x="14482" y="8084"/>
                    <a:pt x="14482" y="8059"/>
                  </a:cubicBezTo>
                  <a:cubicBezTo>
                    <a:pt x="14532" y="7897"/>
                    <a:pt x="14607" y="7759"/>
                    <a:pt x="14720" y="7647"/>
                  </a:cubicBezTo>
                  <a:cubicBezTo>
                    <a:pt x="14894" y="7434"/>
                    <a:pt x="15182" y="7372"/>
                    <a:pt x="15457" y="7360"/>
                  </a:cubicBezTo>
                  <a:cubicBezTo>
                    <a:pt x="15489" y="7354"/>
                    <a:pt x="15521" y="7351"/>
                    <a:pt x="15552" y="7351"/>
                  </a:cubicBezTo>
                  <a:close/>
                  <a:moveTo>
                    <a:pt x="24306" y="7950"/>
                  </a:moveTo>
                  <a:cubicBezTo>
                    <a:pt x="24395" y="7950"/>
                    <a:pt x="24482" y="7964"/>
                    <a:pt x="24565" y="7997"/>
                  </a:cubicBezTo>
                  <a:cubicBezTo>
                    <a:pt x="24803" y="8084"/>
                    <a:pt x="25028" y="8209"/>
                    <a:pt x="25153" y="8447"/>
                  </a:cubicBezTo>
                  <a:cubicBezTo>
                    <a:pt x="25228" y="8609"/>
                    <a:pt x="25303" y="8796"/>
                    <a:pt x="25278" y="8959"/>
                  </a:cubicBezTo>
                  <a:cubicBezTo>
                    <a:pt x="25265" y="9246"/>
                    <a:pt x="25240" y="9296"/>
                    <a:pt x="25140" y="9521"/>
                  </a:cubicBezTo>
                  <a:cubicBezTo>
                    <a:pt x="25078" y="9684"/>
                    <a:pt x="24928" y="9821"/>
                    <a:pt x="24778" y="9896"/>
                  </a:cubicBezTo>
                  <a:cubicBezTo>
                    <a:pt x="24678" y="9946"/>
                    <a:pt x="24603" y="9983"/>
                    <a:pt x="24528" y="9996"/>
                  </a:cubicBezTo>
                  <a:cubicBezTo>
                    <a:pt x="24353" y="10071"/>
                    <a:pt x="24303" y="10083"/>
                    <a:pt x="24078" y="10108"/>
                  </a:cubicBezTo>
                  <a:cubicBezTo>
                    <a:pt x="24067" y="10109"/>
                    <a:pt x="24056" y="10109"/>
                    <a:pt x="24045" y="10109"/>
                  </a:cubicBezTo>
                  <a:cubicBezTo>
                    <a:pt x="23817" y="10109"/>
                    <a:pt x="23571" y="9988"/>
                    <a:pt x="23416" y="9821"/>
                  </a:cubicBezTo>
                  <a:cubicBezTo>
                    <a:pt x="23266" y="9671"/>
                    <a:pt x="23116" y="9396"/>
                    <a:pt x="23141" y="9171"/>
                  </a:cubicBezTo>
                  <a:cubicBezTo>
                    <a:pt x="23154" y="8996"/>
                    <a:pt x="23166" y="8871"/>
                    <a:pt x="23241" y="8734"/>
                  </a:cubicBezTo>
                  <a:cubicBezTo>
                    <a:pt x="23241" y="8709"/>
                    <a:pt x="23241" y="8696"/>
                    <a:pt x="23266" y="8684"/>
                  </a:cubicBezTo>
                  <a:cubicBezTo>
                    <a:pt x="23316" y="8459"/>
                    <a:pt x="23478" y="8234"/>
                    <a:pt x="23678" y="8122"/>
                  </a:cubicBezTo>
                  <a:cubicBezTo>
                    <a:pt x="23865" y="8033"/>
                    <a:pt x="24089" y="7950"/>
                    <a:pt x="24306" y="7950"/>
                  </a:cubicBezTo>
                  <a:close/>
                  <a:moveTo>
                    <a:pt x="26590" y="9192"/>
                  </a:moveTo>
                  <a:cubicBezTo>
                    <a:pt x="26660" y="9192"/>
                    <a:pt x="26729" y="9208"/>
                    <a:pt x="26777" y="9246"/>
                  </a:cubicBezTo>
                  <a:cubicBezTo>
                    <a:pt x="26790" y="9246"/>
                    <a:pt x="26827" y="9246"/>
                    <a:pt x="26839" y="9259"/>
                  </a:cubicBezTo>
                  <a:cubicBezTo>
                    <a:pt x="26964" y="9309"/>
                    <a:pt x="27089" y="9371"/>
                    <a:pt x="27152" y="9496"/>
                  </a:cubicBezTo>
                  <a:cubicBezTo>
                    <a:pt x="27264" y="9634"/>
                    <a:pt x="27264" y="9858"/>
                    <a:pt x="27164" y="10008"/>
                  </a:cubicBezTo>
                  <a:cubicBezTo>
                    <a:pt x="27139" y="10071"/>
                    <a:pt x="27064" y="10121"/>
                    <a:pt x="27027" y="10171"/>
                  </a:cubicBezTo>
                  <a:cubicBezTo>
                    <a:pt x="26943" y="10245"/>
                    <a:pt x="26846" y="10285"/>
                    <a:pt x="26744" y="10285"/>
                  </a:cubicBezTo>
                  <a:cubicBezTo>
                    <a:pt x="26710" y="10285"/>
                    <a:pt x="26675" y="10280"/>
                    <a:pt x="26640" y="10271"/>
                  </a:cubicBezTo>
                  <a:cubicBezTo>
                    <a:pt x="26527" y="10246"/>
                    <a:pt x="26415" y="10196"/>
                    <a:pt x="26327" y="10121"/>
                  </a:cubicBezTo>
                  <a:cubicBezTo>
                    <a:pt x="26215" y="10021"/>
                    <a:pt x="26177" y="9921"/>
                    <a:pt x="26165" y="9771"/>
                  </a:cubicBezTo>
                  <a:cubicBezTo>
                    <a:pt x="26165" y="9734"/>
                    <a:pt x="26165" y="9684"/>
                    <a:pt x="26177" y="9634"/>
                  </a:cubicBezTo>
                  <a:lnTo>
                    <a:pt x="26177" y="9546"/>
                  </a:lnTo>
                  <a:cubicBezTo>
                    <a:pt x="26202" y="9459"/>
                    <a:pt x="26227" y="9371"/>
                    <a:pt x="26290" y="9309"/>
                  </a:cubicBezTo>
                  <a:cubicBezTo>
                    <a:pt x="26352" y="9246"/>
                    <a:pt x="26452" y="9196"/>
                    <a:pt x="26527" y="9196"/>
                  </a:cubicBezTo>
                  <a:cubicBezTo>
                    <a:pt x="26548" y="9193"/>
                    <a:pt x="26569" y="9192"/>
                    <a:pt x="26590" y="9192"/>
                  </a:cubicBezTo>
                  <a:close/>
                  <a:moveTo>
                    <a:pt x="14232" y="0"/>
                  </a:moveTo>
                  <a:lnTo>
                    <a:pt x="14232" y="0"/>
                  </a:lnTo>
                  <a:cubicBezTo>
                    <a:pt x="14245" y="25"/>
                    <a:pt x="14257" y="75"/>
                    <a:pt x="14282" y="113"/>
                  </a:cubicBezTo>
                  <a:cubicBezTo>
                    <a:pt x="14757" y="1262"/>
                    <a:pt x="15194" y="1949"/>
                    <a:pt x="15119" y="3274"/>
                  </a:cubicBezTo>
                  <a:cubicBezTo>
                    <a:pt x="15094" y="3861"/>
                    <a:pt x="15094" y="4486"/>
                    <a:pt x="14870" y="5023"/>
                  </a:cubicBezTo>
                  <a:cubicBezTo>
                    <a:pt x="14382" y="6260"/>
                    <a:pt x="14107" y="7022"/>
                    <a:pt x="13133" y="7984"/>
                  </a:cubicBezTo>
                  <a:cubicBezTo>
                    <a:pt x="12321" y="8759"/>
                    <a:pt x="11546" y="9246"/>
                    <a:pt x="10534" y="9621"/>
                  </a:cubicBezTo>
                  <a:cubicBezTo>
                    <a:pt x="9784" y="9933"/>
                    <a:pt x="8947" y="10021"/>
                    <a:pt x="8135" y="10083"/>
                  </a:cubicBezTo>
                  <a:cubicBezTo>
                    <a:pt x="8058" y="10091"/>
                    <a:pt x="7977" y="10095"/>
                    <a:pt x="7893" y="10095"/>
                  </a:cubicBezTo>
                  <a:cubicBezTo>
                    <a:pt x="7010" y="10095"/>
                    <a:pt x="5783" y="9692"/>
                    <a:pt x="5099" y="9259"/>
                  </a:cubicBezTo>
                  <a:cubicBezTo>
                    <a:pt x="4661" y="8984"/>
                    <a:pt x="4199" y="8696"/>
                    <a:pt x="3862" y="8309"/>
                  </a:cubicBezTo>
                  <a:cubicBezTo>
                    <a:pt x="3812" y="8259"/>
                    <a:pt x="3762" y="8197"/>
                    <a:pt x="3724" y="8147"/>
                  </a:cubicBezTo>
                  <a:lnTo>
                    <a:pt x="3662" y="8084"/>
                  </a:lnTo>
                  <a:cubicBezTo>
                    <a:pt x="3249" y="7697"/>
                    <a:pt x="2862" y="7247"/>
                    <a:pt x="2625" y="6735"/>
                  </a:cubicBezTo>
                  <a:cubicBezTo>
                    <a:pt x="2100" y="5560"/>
                    <a:pt x="1762" y="4898"/>
                    <a:pt x="1787" y="3574"/>
                  </a:cubicBezTo>
                  <a:cubicBezTo>
                    <a:pt x="1787" y="2986"/>
                    <a:pt x="1825" y="2374"/>
                    <a:pt x="2012" y="1812"/>
                  </a:cubicBezTo>
                  <a:cubicBezTo>
                    <a:pt x="2062" y="1649"/>
                    <a:pt x="2125" y="1499"/>
                    <a:pt x="2175" y="1362"/>
                  </a:cubicBezTo>
                  <a:lnTo>
                    <a:pt x="2175" y="1362"/>
                  </a:lnTo>
                  <a:cubicBezTo>
                    <a:pt x="825" y="2924"/>
                    <a:pt x="1" y="4961"/>
                    <a:pt x="1" y="7185"/>
                  </a:cubicBezTo>
                  <a:cubicBezTo>
                    <a:pt x="1" y="12120"/>
                    <a:pt x="3999" y="16118"/>
                    <a:pt x="8934" y="16118"/>
                  </a:cubicBezTo>
                  <a:cubicBezTo>
                    <a:pt x="10221" y="16118"/>
                    <a:pt x="11433" y="15856"/>
                    <a:pt x="12533" y="15369"/>
                  </a:cubicBezTo>
                  <a:cubicBezTo>
                    <a:pt x="13932" y="17055"/>
                    <a:pt x="16057" y="18130"/>
                    <a:pt x="18431" y="18130"/>
                  </a:cubicBezTo>
                  <a:cubicBezTo>
                    <a:pt x="20617" y="18130"/>
                    <a:pt x="22591" y="17230"/>
                    <a:pt x="23991" y="15756"/>
                  </a:cubicBezTo>
                  <a:cubicBezTo>
                    <a:pt x="24878" y="17543"/>
                    <a:pt x="26715" y="18755"/>
                    <a:pt x="28839" y="18755"/>
                  </a:cubicBezTo>
                  <a:cubicBezTo>
                    <a:pt x="31812" y="18755"/>
                    <a:pt x="34249" y="16331"/>
                    <a:pt x="34249" y="13332"/>
                  </a:cubicBezTo>
                  <a:cubicBezTo>
                    <a:pt x="34261" y="13082"/>
                    <a:pt x="34236" y="12820"/>
                    <a:pt x="34199" y="12557"/>
                  </a:cubicBezTo>
                  <a:cubicBezTo>
                    <a:pt x="34049" y="13057"/>
                    <a:pt x="33799" y="13532"/>
                    <a:pt x="33412" y="13957"/>
                  </a:cubicBezTo>
                  <a:cubicBezTo>
                    <a:pt x="32974" y="14432"/>
                    <a:pt x="32425" y="14719"/>
                    <a:pt x="31837" y="14931"/>
                  </a:cubicBezTo>
                  <a:cubicBezTo>
                    <a:pt x="31650" y="14994"/>
                    <a:pt x="31463" y="15044"/>
                    <a:pt x="31275" y="15056"/>
                  </a:cubicBezTo>
                  <a:cubicBezTo>
                    <a:pt x="31063" y="15094"/>
                    <a:pt x="30838" y="15131"/>
                    <a:pt x="30613" y="15144"/>
                  </a:cubicBezTo>
                  <a:cubicBezTo>
                    <a:pt x="30560" y="15147"/>
                    <a:pt x="30507" y="15148"/>
                    <a:pt x="30455" y="15148"/>
                  </a:cubicBezTo>
                  <a:cubicBezTo>
                    <a:pt x="29636" y="15148"/>
                    <a:pt x="28936" y="14786"/>
                    <a:pt x="28301" y="14269"/>
                  </a:cubicBezTo>
                  <a:cubicBezTo>
                    <a:pt x="27839" y="13894"/>
                    <a:pt x="27464" y="13220"/>
                    <a:pt x="27339" y="12632"/>
                  </a:cubicBezTo>
                  <a:cubicBezTo>
                    <a:pt x="27164" y="11795"/>
                    <a:pt x="27289" y="11070"/>
                    <a:pt x="27627" y="10296"/>
                  </a:cubicBezTo>
                  <a:cubicBezTo>
                    <a:pt x="27852" y="9784"/>
                    <a:pt x="28214" y="9396"/>
                    <a:pt x="28651" y="9134"/>
                  </a:cubicBezTo>
                  <a:cubicBezTo>
                    <a:pt x="28839" y="8959"/>
                    <a:pt x="29039" y="8834"/>
                    <a:pt x="29251" y="8734"/>
                  </a:cubicBezTo>
                  <a:cubicBezTo>
                    <a:pt x="29788" y="8497"/>
                    <a:pt x="30313" y="8322"/>
                    <a:pt x="30875" y="8322"/>
                  </a:cubicBezTo>
                  <a:cubicBezTo>
                    <a:pt x="30251" y="8072"/>
                    <a:pt x="29563" y="7934"/>
                    <a:pt x="28851" y="7934"/>
                  </a:cubicBezTo>
                  <a:lnTo>
                    <a:pt x="28614" y="7934"/>
                  </a:lnTo>
                  <a:cubicBezTo>
                    <a:pt x="28526" y="7597"/>
                    <a:pt x="28376" y="7285"/>
                    <a:pt x="28189" y="7022"/>
                  </a:cubicBezTo>
                  <a:cubicBezTo>
                    <a:pt x="28176" y="7085"/>
                    <a:pt x="28176" y="7135"/>
                    <a:pt x="28164" y="7197"/>
                  </a:cubicBezTo>
                  <a:cubicBezTo>
                    <a:pt x="28151" y="7235"/>
                    <a:pt x="28151" y="7260"/>
                    <a:pt x="28126" y="7297"/>
                  </a:cubicBezTo>
                  <a:cubicBezTo>
                    <a:pt x="28126" y="7322"/>
                    <a:pt x="28114" y="7335"/>
                    <a:pt x="28114" y="7372"/>
                  </a:cubicBezTo>
                  <a:cubicBezTo>
                    <a:pt x="28039" y="7622"/>
                    <a:pt x="27877" y="7772"/>
                    <a:pt x="27689" y="7934"/>
                  </a:cubicBezTo>
                  <a:cubicBezTo>
                    <a:pt x="27614" y="7997"/>
                    <a:pt x="27539" y="8059"/>
                    <a:pt x="27439" y="8109"/>
                  </a:cubicBezTo>
                  <a:cubicBezTo>
                    <a:pt x="27227" y="8247"/>
                    <a:pt x="26989" y="8384"/>
                    <a:pt x="26727" y="8422"/>
                  </a:cubicBezTo>
                  <a:cubicBezTo>
                    <a:pt x="26604" y="8436"/>
                    <a:pt x="26474" y="8450"/>
                    <a:pt x="26345" y="8450"/>
                  </a:cubicBezTo>
                  <a:cubicBezTo>
                    <a:pt x="26131" y="8450"/>
                    <a:pt x="25919" y="8412"/>
                    <a:pt x="25740" y="8272"/>
                  </a:cubicBezTo>
                  <a:cubicBezTo>
                    <a:pt x="25490" y="8072"/>
                    <a:pt x="25253" y="7834"/>
                    <a:pt x="25190" y="7497"/>
                  </a:cubicBezTo>
                  <a:cubicBezTo>
                    <a:pt x="25178" y="7385"/>
                    <a:pt x="25165" y="7297"/>
                    <a:pt x="25165" y="7185"/>
                  </a:cubicBezTo>
                  <a:cubicBezTo>
                    <a:pt x="25153" y="7172"/>
                    <a:pt x="25153" y="7147"/>
                    <a:pt x="25128" y="7135"/>
                  </a:cubicBezTo>
                  <a:cubicBezTo>
                    <a:pt x="24978" y="6735"/>
                    <a:pt x="25165" y="6272"/>
                    <a:pt x="25415" y="5960"/>
                  </a:cubicBezTo>
                  <a:lnTo>
                    <a:pt x="25553" y="5823"/>
                  </a:lnTo>
                  <a:lnTo>
                    <a:pt x="25553" y="5823"/>
                  </a:lnTo>
                  <a:cubicBezTo>
                    <a:pt x="25278" y="5860"/>
                    <a:pt x="25003" y="5923"/>
                    <a:pt x="24753" y="6023"/>
                  </a:cubicBezTo>
                  <a:cubicBezTo>
                    <a:pt x="24465" y="5585"/>
                    <a:pt x="24116" y="5198"/>
                    <a:pt x="23728" y="4836"/>
                  </a:cubicBezTo>
                  <a:lnTo>
                    <a:pt x="23728" y="4836"/>
                  </a:lnTo>
                  <a:cubicBezTo>
                    <a:pt x="24116" y="5435"/>
                    <a:pt x="24116" y="6210"/>
                    <a:pt x="23803" y="6922"/>
                  </a:cubicBezTo>
                  <a:cubicBezTo>
                    <a:pt x="23173" y="8349"/>
                    <a:pt x="21495" y="9173"/>
                    <a:pt x="19888" y="9173"/>
                  </a:cubicBezTo>
                  <a:cubicBezTo>
                    <a:pt x="18596" y="9173"/>
                    <a:pt x="17349" y="8640"/>
                    <a:pt x="16731" y="7459"/>
                  </a:cubicBezTo>
                  <a:cubicBezTo>
                    <a:pt x="16231" y="6522"/>
                    <a:pt x="16231" y="5635"/>
                    <a:pt x="16556" y="4873"/>
                  </a:cubicBezTo>
                  <a:cubicBezTo>
                    <a:pt x="16819" y="3998"/>
                    <a:pt x="17368" y="3199"/>
                    <a:pt x="18068" y="2711"/>
                  </a:cubicBezTo>
                  <a:lnTo>
                    <a:pt x="18068" y="2711"/>
                  </a:lnTo>
                  <a:cubicBezTo>
                    <a:pt x="17618" y="2736"/>
                    <a:pt x="17181" y="2799"/>
                    <a:pt x="16756" y="2886"/>
                  </a:cubicBezTo>
                  <a:cubicBezTo>
                    <a:pt x="16131" y="1749"/>
                    <a:pt x="15257" y="762"/>
                    <a:pt x="14232" y="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2212" name="Google Shape;2212;p39"/>
            <p:cNvSpPr/>
            <p:nvPr/>
          </p:nvSpPr>
          <p:spPr>
            <a:xfrm>
              <a:off x="2886866" y="4147246"/>
              <a:ext cx="191573" cy="151098"/>
            </a:xfrm>
            <a:custGeom>
              <a:avLst/>
              <a:gdLst/>
              <a:ahLst/>
              <a:cxnLst/>
              <a:rect l="l" t="t" r="r" b="b"/>
              <a:pathLst>
                <a:path w="2012" h="1587" extrusionOk="0">
                  <a:moveTo>
                    <a:pt x="302" y="0"/>
                  </a:moveTo>
                  <a:cubicBezTo>
                    <a:pt x="189" y="0"/>
                    <a:pt x="104" y="35"/>
                    <a:pt x="75" y="105"/>
                  </a:cubicBezTo>
                  <a:cubicBezTo>
                    <a:pt x="0" y="268"/>
                    <a:pt x="187" y="518"/>
                    <a:pt x="475" y="693"/>
                  </a:cubicBezTo>
                  <a:cubicBezTo>
                    <a:pt x="631" y="771"/>
                    <a:pt x="787" y="811"/>
                    <a:pt x="912" y="811"/>
                  </a:cubicBezTo>
                  <a:cubicBezTo>
                    <a:pt x="1026" y="811"/>
                    <a:pt x="1114" y="777"/>
                    <a:pt x="1150" y="705"/>
                  </a:cubicBezTo>
                  <a:cubicBezTo>
                    <a:pt x="1225" y="543"/>
                    <a:pt x="1037" y="293"/>
                    <a:pt x="750" y="130"/>
                  </a:cubicBezTo>
                  <a:cubicBezTo>
                    <a:pt x="591" y="44"/>
                    <a:pt x="428" y="0"/>
                    <a:pt x="302" y="0"/>
                  </a:cubicBezTo>
                  <a:close/>
                  <a:moveTo>
                    <a:pt x="1512" y="860"/>
                  </a:moveTo>
                  <a:cubicBezTo>
                    <a:pt x="1481" y="860"/>
                    <a:pt x="1456" y="871"/>
                    <a:pt x="1437" y="893"/>
                  </a:cubicBezTo>
                  <a:cubicBezTo>
                    <a:pt x="1349" y="967"/>
                    <a:pt x="1399" y="1167"/>
                    <a:pt x="1537" y="1355"/>
                  </a:cubicBezTo>
                  <a:cubicBezTo>
                    <a:pt x="1649" y="1495"/>
                    <a:pt x="1769" y="1587"/>
                    <a:pt x="1858" y="1587"/>
                  </a:cubicBezTo>
                  <a:cubicBezTo>
                    <a:pt x="1888" y="1587"/>
                    <a:pt x="1915" y="1577"/>
                    <a:pt x="1937" y="1555"/>
                  </a:cubicBezTo>
                  <a:cubicBezTo>
                    <a:pt x="2012" y="1480"/>
                    <a:pt x="1962" y="1280"/>
                    <a:pt x="1824" y="1092"/>
                  </a:cubicBezTo>
                  <a:cubicBezTo>
                    <a:pt x="1731" y="952"/>
                    <a:pt x="1602" y="860"/>
                    <a:pt x="1512" y="860"/>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2213" name="Google Shape;2213;p39"/>
            <p:cNvSpPr/>
            <p:nvPr/>
          </p:nvSpPr>
          <p:spPr>
            <a:xfrm>
              <a:off x="1067832" y="3216175"/>
              <a:ext cx="245179" cy="168236"/>
            </a:xfrm>
            <a:custGeom>
              <a:avLst/>
              <a:gdLst/>
              <a:ahLst/>
              <a:cxnLst/>
              <a:rect l="l" t="t" r="r" b="b"/>
              <a:pathLst>
                <a:path w="2575" h="1767" extrusionOk="0">
                  <a:moveTo>
                    <a:pt x="419" y="1"/>
                  </a:moveTo>
                  <a:cubicBezTo>
                    <a:pt x="243" y="1"/>
                    <a:pt x="110" y="58"/>
                    <a:pt x="76" y="163"/>
                  </a:cubicBezTo>
                  <a:cubicBezTo>
                    <a:pt x="1" y="351"/>
                    <a:pt x="250" y="638"/>
                    <a:pt x="625" y="813"/>
                  </a:cubicBezTo>
                  <a:cubicBezTo>
                    <a:pt x="790" y="890"/>
                    <a:pt x="953" y="926"/>
                    <a:pt x="1090" y="926"/>
                  </a:cubicBezTo>
                  <a:cubicBezTo>
                    <a:pt x="1263" y="926"/>
                    <a:pt x="1395" y="868"/>
                    <a:pt x="1437" y="763"/>
                  </a:cubicBezTo>
                  <a:cubicBezTo>
                    <a:pt x="1512" y="576"/>
                    <a:pt x="1263" y="288"/>
                    <a:pt x="888" y="113"/>
                  </a:cubicBezTo>
                  <a:cubicBezTo>
                    <a:pt x="723" y="36"/>
                    <a:pt x="558" y="1"/>
                    <a:pt x="419" y="1"/>
                  </a:cubicBezTo>
                  <a:close/>
                  <a:moveTo>
                    <a:pt x="1905" y="917"/>
                  </a:moveTo>
                  <a:cubicBezTo>
                    <a:pt x="1867" y="917"/>
                    <a:pt x="1835" y="928"/>
                    <a:pt x="1812" y="951"/>
                  </a:cubicBezTo>
                  <a:cubicBezTo>
                    <a:pt x="1712" y="1051"/>
                    <a:pt x="1800" y="1300"/>
                    <a:pt x="1987" y="1513"/>
                  </a:cubicBezTo>
                  <a:cubicBezTo>
                    <a:pt x="2114" y="1675"/>
                    <a:pt x="2266" y="1766"/>
                    <a:pt x="2374" y="1766"/>
                  </a:cubicBezTo>
                  <a:cubicBezTo>
                    <a:pt x="2416" y="1766"/>
                    <a:pt x="2450" y="1753"/>
                    <a:pt x="2475" y="1725"/>
                  </a:cubicBezTo>
                  <a:cubicBezTo>
                    <a:pt x="2574" y="1625"/>
                    <a:pt x="2500" y="1375"/>
                    <a:pt x="2312" y="1163"/>
                  </a:cubicBezTo>
                  <a:cubicBezTo>
                    <a:pt x="2173" y="1006"/>
                    <a:pt x="2014" y="917"/>
                    <a:pt x="1905" y="917"/>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2214" name="Google Shape;2214;p39"/>
            <p:cNvSpPr/>
            <p:nvPr/>
          </p:nvSpPr>
          <p:spPr>
            <a:xfrm>
              <a:off x="1955307" y="3652528"/>
              <a:ext cx="218994" cy="151670"/>
            </a:xfrm>
            <a:custGeom>
              <a:avLst/>
              <a:gdLst/>
              <a:ahLst/>
              <a:cxnLst/>
              <a:rect l="l" t="t" r="r" b="b"/>
              <a:pathLst>
                <a:path w="2300" h="1593" extrusionOk="0">
                  <a:moveTo>
                    <a:pt x="362" y="1"/>
                  </a:moveTo>
                  <a:cubicBezTo>
                    <a:pt x="210" y="1"/>
                    <a:pt x="97" y="51"/>
                    <a:pt x="63" y="153"/>
                  </a:cubicBezTo>
                  <a:cubicBezTo>
                    <a:pt x="1" y="328"/>
                    <a:pt x="226" y="591"/>
                    <a:pt x="563" y="741"/>
                  </a:cubicBezTo>
                  <a:cubicBezTo>
                    <a:pt x="709" y="808"/>
                    <a:pt x="861" y="840"/>
                    <a:pt x="988" y="840"/>
                  </a:cubicBezTo>
                  <a:cubicBezTo>
                    <a:pt x="1145" y="840"/>
                    <a:pt x="1266" y="793"/>
                    <a:pt x="1300" y="703"/>
                  </a:cubicBezTo>
                  <a:cubicBezTo>
                    <a:pt x="1363" y="528"/>
                    <a:pt x="1138" y="266"/>
                    <a:pt x="800" y="104"/>
                  </a:cubicBezTo>
                  <a:cubicBezTo>
                    <a:pt x="642" y="35"/>
                    <a:pt x="488" y="1"/>
                    <a:pt x="362" y="1"/>
                  </a:cubicBezTo>
                  <a:close/>
                  <a:moveTo>
                    <a:pt x="1705" y="824"/>
                  </a:moveTo>
                  <a:cubicBezTo>
                    <a:pt x="1672" y="824"/>
                    <a:pt x="1644" y="834"/>
                    <a:pt x="1625" y="853"/>
                  </a:cubicBezTo>
                  <a:cubicBezTo>
                    <a:pt x="1550" y="953"/>
                    <a:pt x="1612" y="1166"/>
                    <a:pt x="1787" y="1365"/>
                  </a:cubicBezTo>
                  <a:cubicBezTo>
                    <a:pt x="1906" y="1502"/>
                    <a:pt x="2038" y="1592"/>
                    <a:pt x="2134" y="1592"/>
                  </a:cubicBezTo>
                  <a:cubicBezTo>
                    <a:pt x="2170" y="1592"/>
                    <a:pt x="2201" y="1580"/>
                    <a:pt x="2225" y="1553"/>
                  </a:cubicBezTo>
                  <a:cubicBezTo>
                    <a:pt x="2300" y="1465"/>
                    <a:pt x="2237" y="1241"/>
                    <a:pt x="2062" y="1041"/>
                  </a:cubicBezTo>
                  <a:cubicBezTo>
                    <a:pt x="1942" y="902"/>
                    <a:pt x="1801" y="824"/>
                    <a:pt x="1705" y="824"/>
                  </a:cubicBezTo>
                  <a:close/>
                </a:path>
              </a:pathLst>
            </a:custGeom>
            <a:solidFill>
              <a:srgbClr val="B57CFF">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sp>
        <p:nvSpPr>
          <p:cNvPr id="2215" name="Google Shape;2215;p39"/>
          <p:cNvSpPr txBox="1">
            <a:spLocks noGrp="1"/>
          </p:cNvSpPr>
          <p:nvPr>
            <p:ph type="title"/>
          </p:nvPr>
        </p:nvSpPr>
        <p:spPr>
          <a:xfrm>
            <a:off x="713225" y="3100625"/>
            <a:ext cx="3334200" cy="149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i="1"/>
              <a:t>A picture is worth a thousand words</a:t>
            </a:r>
            <a:endParaRPr i="1"/>
          </a:p>
        </p:txBody>
      </p:sp>
      <p:grpSp>
        <p:nvGrpSpPr>
          <p:cNvPr id="2216" name="Google Shape;2216;p39"/>
          <p:cNvGrpSpPr/>
          <p:nvPr/>
        </p:nvGrpSpPr>
        <p:grpSpPr>
          <a:xfrm>
            <a:off x="7218046" y="1276028"/>
            <a:ext cx="1420841" cy="3910529"/>
            <a:chOff x="7304020" y="616431"/>
            <a:chExt cx="966230" cy="2659320"/>
          </a:xfrm>
        </p:grpSpPr>
        <p:sp>
          <p:nvSpPr>
            <p:cNvPr id="2217" name="Google Shape;2217;p39"/>
            <p:cNvSpPr/>
            <p:nvPr/>
          </p:nvSpPr>
          <p:spPr>
            <a:xfrm>
              <a:off x="7815692" y="1374122"/>
              <a:ext cx="105974" cy="122059"/>
            </a:xfrm>
            <a:custGeom>
              <a:avLst/>
              <a:gdLst/>
              <a:ahLst/>
              <a:cxnLst/>
              <a:rect l="l" t="t" r="r" b="b"/>
              <a:pathLst>
                <a:path w="1113" h="1282" extrusionOk="0">
                  <a:moveTo>
                    <a:pt x="267" y="1"/>
                  </a:moveTo>
                  <a:cubicBezTo>
                    <a:pt x="188" y="1"/>
                    <a:pt x="96" y="27"/>
                    <a:pt x="75" y="143"/>
                  </a:cubicBezTo>
                  <a:lnTo>
                    <a:pt x="138" y="206"/>
                  </a:lnTo>
                  <a:lnTo>
                    <a:pt x="0" y="1218"/>
                  </a:lnTo>
                  <a:cubicBezTo>
                    <a:pt x="0" y="1218"/>
                    <a:pt x="214" y="1282"/>
                    <a:pt x="474" y="1282"/>
                  </a:cubicBezTo>
                  <a:cubicBezTo>
                    <a:pt x="687" y="1282"/>
                    <a:pt x="932" y="1239"/>
                    <a:pt x="1112" y="1081"/>
                  </a:cubicBezTo>
                  <a:lnTo>
                    <a:pt x="388" y="19"/>
                  </a:lnTo>
                  <a:cubicBezTo>
                    <a:pt x="388" y="19"/>
                    <a:pt x="332" y="1"/>
                    <a:pt x="2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9"/>
            <p:cNvSpPr/>
            <p:nvPr/>
          </p:nvSpPr>
          <p:spPr>
            <a:xfrm>
              <a:off x="7304020" y="616431"/>
              <a:ext cx="923395" cy="778723"/>
            </a:xfrm>
            <a:custGeom>
              <a:avLst/>
              <a:gdLst/>
              <a:ahLst/>
              <a:cxnLst/>
              <a:rect l="l" t="t" r="r" b="b"/>
              <a:pathLst>
                <a:path w="9698" h="8179" extrusionOk="0">
                  <a:moveTo>
                    <a:pt x="7098" y="1"/>
                  </a:moveTo>
                  <a:cubicBezTo>
                    <a:pt x="4828" y="1"/>
                    <a:pt x="4650" y="2129"/>
                    <a:pt x="4650" y="2129"/>
                  </a:cubicBezTo>
                  <a:cubicBezTo>
                    <a:pt x="4211" y="1217"/>
                    <a:pt x="3399" y="817"/>
                    <a:pt x="2579" y="817"/>
                  </a:cubicBezTo>
                  <a:cubicBezTo>
                    <a:pt x="1299" y="817"/>
                    <a:pt x="0" y="1792"/>
                    <a:pt x="77" y="3316"/>
                  </a:cubicBezTo>
                  <a:cubicBezTo>
                    <a:pt x="126" y="4553"/>
                    <a:pt x="789" y="5453"/>
                    <a:pt x="1851" y="5952"/>
                  </a:cubicBezTo>
                  <a:cubicBezTo>
                    <a:pt x="2763" y="6377"/>
                    <a:pt x="3588" y="6827"/>
                    <a:pt x="4450" y="7327"/>
                  </a:cubicBezTo>
                  <a:cubicBezTo>
                    <a:pt x="4775" y="7514"/>
                    <a:pt x="4937" y="7727"/>
                    <a:pt x="5212" y="7989"/>
                  </a:cubicBezTo>
                  <a:cubicBezTo>
                    <a:pt x="5351" y="8110"/>
                    <a:pt x="5478" y="8178"/>
                    <a:pt x="5598" y="8178"/>
                  </a:cubicBezTo>
                  <a:cubicBezTo>
                    <a:pt x="5726" y="8178"/>
                    <a:pt x="5845" y="8101"/>
                    <a:pt x="5962" y="7927"/>
                  </a:cubicBezTo>
                  <a:cubicBezTo>
                    <a:pt x="6311" y="7414"/>
                    <a:pt x="6611" y="6914"/>
                    <a:pt x="7024" y="6452"/>
                  </a:cubicBezTo>
                  <a:cubicBezTo>
                    <a:pt x="7873" y="5553"/>
                    <a:pt x="9697" y="4366"/>
                    <a:pt x="9610" y="2379"/>
                  </a:cubicBezTo>
                  <a:cubicBezTo>
                    <a:pt x="9523" y="1067"/>
                    <a:pt x="8510" y="67"/>
                    <a:pt x="7274" y="5"/>
                  </a:cubicBezTo>
                  <a:cubicBezTo>
                    <a:pt x="7214" y="2"/>
                    <a:pt x="7155" y="1"/>
                    <a:pt x="7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9"/>
            <p:cNvSpPr/>
            <p:nvPr/>
          </p:nvSpPr>
          <p:spPr>
            <a:xfrm>
              <a:off x="7388569" y="693933"/>
              <a:ext cx="773431" cy="394741"/>
            </a:xfrm>
            <a:custGeom>
              <a:avLst/>
              <a:gdLst/>
              <a:ahLst/>
              <a:cxnLst/>
              <a:rect l="l" t="t" r="r" b="b"/>
              <a:pathLst>
                <a:path w="8123" h="4146" extrusionOk="0">
                  <a:moveTo>
                    <a:pt x="6062" y="1"/>
                  </a:moveTo>
                  <a:cubicBezTo>
                    <a:pt x="4007" y="1"/>
                    <a:pt x="3804" y="1815"/>
                    <a:pt x="3799" y="1864"/>
                  </a:cubicBezTo>
                  <a:lnTo>
                    <a:pt x="3799" y="1864"/>
                  </a:lnTo>
                  <a:cubicBezTo>
                    <a:pt x="3823" y="1626"/>
                    <a:pt x="3299" y="1202"/>
                    <a:pt x="3137" y="1078"/>
                  </a:cubicBezTo>
                  <a:cubicBezTo>
                    <a:pt x="2862" y="890"/>
                    <a:pt x="2537" y="790"/>
                    <a:pt x="2200" y="753"/>
                  </a:cubicBezTo>
                  <a:cubicBezTo>
                    <a:pt x="2093" y="739"/>
                    <a:pt x="1982" y="732"/>
                    <a:pt x="1869" y="732"/>
                  </a:cubicBezTo>
                  <a:cubicBezTo>
                    <a:pt x="1571" y="732"/>
                    <a:pt x="1260" y="781"/>
                    <a:pt x="988" y="890"/>
                  </a:cubicBezTo>
                  <a:cubicBezTo>
                    <a:pt x="450" y="1115"/>
                    <a:pt x="1" y="1502"/>
                    <a:pt x="101" y="2065"/>
                  </a:cubicBezTo>
                  <a:cubicBezTo>
                    <a:pt x="313" y="3277"/>
                    <a:pt x="1975" y="4146"/>
                    <a:pt x="3760" y="4146"/>
                  </a:cubicBezTo>
                  <a:cubicBezTo>
                    <a:pt x="4072" y="4146"/>
                    <a:pt x="4387" y="4120"/>
                    <a:pt x="4699" y="4064"/>
                  </a:cubicBezTo>
                  <a:cubicBezTo>
                    <a:pt x="5698" y="3889"/>
                    <a:pt x="6723" y="3452"/>
                    <a:pt x="7423" y="2677"/>
                  </a:cubicBezTo>
                  <a:cubicBezTo>
                    <a:pt x="7697" y="2365"/>
                    <a:pt x="7935" y="1990"/>
                    <a:pt x="8035" y="1565"/>
                  </a:cubicBezTo>
                  <a:cubicBezTo>
                    <a:pt x="8122" y="1065"/>
                    <a:pt x="7822" y="753"/>
                    <a:pt x="7473" y="478"/>
                  </a:cubicBezTo>
                  <a:cubicBezTo>
                    <a:pt x="7098" y="178"/>
                    <a:pt x="6635" y="16"/>
                    <a:pt x="6186" y="3"/>
                  </a:cubicBezTo>
                  <a:cubicBezTo>
                    <a:pt x="6144" y="2"/>
                    <a:pt x="6103" y="1"/>
                    <a:pt x="60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9"/>
            <p:cNvSpPr/>
            <p:nvPr/>
          </p:nvSpPr>
          <p:spPr>
            <a:xfrm>
              <a:off x="7936992" y="683650"/>
              <a:ext cx="117876" cy="55507"/>
            </a:xfrm>
            <a:custGeom>
              <a:avLst/>
              <a:gdLst/>
              <a:ahLst/>
              <a:cxnLst/>
              <a:rect l="l" t="t" r="r" b="b"/>
              <a:pathLst>
                <a:path w="1238" h="583" extrusionOk="0">
                  <a:moveTo>
                    <a:pt x="484" y="0"/>
                  </a:moveTo>
                  <a:cubicBezTo>
                    <a:pt x="239" y="0"/>
                    <a:pt x="46" y="65"/>
                    <a:pt x="26" y="186"/>
                  </a:cubicBezTo>
                  <a:cubicBezTo>
                    <a:pt x="1" y="348"/>
                    <a:pt x="251" y="523"/>
                    <a:pt x="588" y="561"/>
                  </a:cubicBezTo>
                  <a:cubicBezTo>
                    <a:pt x="665" y="576"/>
                    <a:pt x="741" y="583"/>
                    <a:pt x="812" y="583"/>
                  </a:cubicBezTo>
                  <a:cubicBezTo>
                    <a:pt x="1039" y="583"/>
                    <a:pt x="1216" y="510"/>
                    <a:pt x="1225" y="386"/>
                  </a:cubicBezTo>
                  <a:cubicBezTo>
                    <a:pt x="1238" y="236"/>
                    <a:pt x="988" y="61"/>
                    <a:pt x="663" y="11"/>
                  </a:cubicBezTo>
                  <a:cubicBezTo>
                    <a:pt x="601" y="4"/>
                    <a:pt x="541" y="0"/>
                    <a:pt x="484" y="0"/>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9"/>
            <p:cNvSpPr/>
            <p:nvPr/>
          </p:nvSpPr>
          <p:spPr>
            <a:xfrm>
              <a:off x="8070290" y="727066"/>
              <a:ext cx="66651" cy="61982"/>
            </a:xfrm>
            <a:custGeom>
              <a:avLst/>
              <a:gdLst/>
              <a:ahLst/>
              <a:cxnLst/>
              <a:rect l="l" t="t" r="r" b="b"/>
              <a:pathLst>
                <a:path w="700" h="651" extrusionOk="0">
                  <a:moveTo>
                    <a:pt x="147" y="1"/>
                  </a:moveTo>
                  <a:cubicBezTo>
                    <a:pt x="116" y="1"/>
                    <a:pt x="91" y="10"/>
                    <a:pt x="75" y="30"/>
                  </a:cubicBezTo>
                  <a:cubicBezTo>
                    <a:pt x="0" y="105"/>
                    <a:pt x="75" y="292"/>
                    <a:pt x="225" y="455"/>
                  </a:cubicBezTo>
                  <a:cubicBezTo>
                    <a:pt x="351" y="571"/>
                    <a:pt x="485" y="650"/>
                    <a:pt x="574" y="650"/>
                  </a:cubicBezTo>
                  <a:cubicBezTo>
                    <a:pt x="599" y="650"/>
                    <a:pt x="621" y="644"/>
                    <a:pt x="637" y="630"/>
                  </a:cubicBezTo>
                  <a:cubicBezTo>
                    <a:pt x="700" y="567"/>
                    <a:pt x="637" y="355"/>
                    <a:pt x="475" y="205"/>
                  </a:cubicBezTo>
                  <a:cubicBezTo>
                    <a:pt x="364" y="76"/>
                    <a:pt x="233" y="1"/>
                    <a:pt x="147" y="1"/>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9"/>
            <p:cNvSpPr/>
            <p:nvPr/>
          </p:nvSpPr>
          <p:spPr>
            <a:xfrm>
              <a:off x="7308876" y="855982"/>
              <a:ext cx="886452" cy="538413"/>
            </a:xfrm>
            <a:custGeom>
              <a:avLst/>
              <a:gdLst/>
              <a:ahLst/>
              <a:cxnLst/>
              <a:rect l="l" t="t" r="r" b="b"/>
              <a:pathLst>
                <a:path w="9310" h="5655" extrusionOk="0">
                  <a:moveTo>
                    <a:pt x="100" y="0"/>
                  </a:moveTo>
                  <a:cubicBezTo>
                    <a:pt x="26" y="238"/>
                    <a:pt x="1" y="500"/>
                    <a:pt x="13" y="787"/>
                  </a:cubicBezTo>
                  <a:cubicBezTo>
                    <a:pt x="63" y="2037"/>
                    <a:pt x="725" y="2924"/>
                    <a:pt x="1787" y="3424"/>
                  </a:cubicBezTo>
                  <a:cubicBezTo>
                    <a:pt x="2699" y="3849"/>
                    <a:pt x="3524" y="4299"/>
                    <a:pt x="4386" y="4798"/>
                  </a:cubicBezTo>
                  <a:cubicBezTo>
                    <a:pt x="4711" y="4986"/>
                    <a:pt x="4886" y="5186"/>
                    <a:pt x="5148" y="5461"/>
                  </a:cubicBezTo>
                  <a:cubicBezTo>
                    <a:pt x="5286" y="5586"/>
                    <a:pt x="5409" y="5655"/>
                    <a:pt x="5527" y="5655"/>
                  </a:cubicBezTo>
                  <a:cubicBezTo>
                    <a:pt x="5654" y="5655"/>
                    <a:pt x="5774" y="5574"/>
                    <a:pt x="5898" y="5398"/>
                  </a:cubicBezTo>
                  <a:cubicBezTo>
                    <a:pt x="6248" y="4873"/>
                    <a:pt x="6535" y="4373"/>
                    <a:pt x="6960" y="3924"/>
                  </a:cubicBezTo>
                  <a:cubicBezTo>
                    <a:pt x="7585" y="3249"/>
                    <a:pt x="8784" y="2412"/>
                    <a:pt x="9309" y="1212"/>
                  </a:cubicBezTo>
                  <a:lnTo>
                    <a:pt x="9309" y="1212"/>
                  </a:lnTo>
                  <a:cubicBezTo>
                    <a:pt x="8497" y="2524"/>
                    <a:pt x="6848" y="3436"/>
                    <a:pt x="4936" y="3436"/>
                  </a:cubicBezTo>
                  <a:cubicBezTo>
                    <a:pt x="2474" y="3436"/>
                    <a:pt x="463" y="1962"/>
                    <a:pt x="100" y="0"/>
                  </a:cubicBezTo>
                  <a:close/>
                </a:path>
              </a:pathLst>
            </a:custGeom>
            <a:solidFill>
              <a:srgbClr val="F2399C">
                <a:alpha val="71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9"/>
            <p:cNvSpPr/>
            <p:nvPr/>
          </p:nvSpPr>
          <p:spPr>
            <a:xfrm>
              <a:off x="7657449" y="1335086"/>
              <a:ext cx="189287" cy="104921"/>
            </a:xfrm>
            <a:custGeom>
              <a:avLst/>
              <a:gdLst/>
              <a:ahLst/>
              <a:cxnLst/>
              <a:rect l="l" t="t" r="r" b="b"/>
              <a:pathLst>
                <a:path w="1988" h="1102" extrusionOk="0">
                  <a:moveTo>
                    <a:pt x="536" y="0"/>
                  </a:moveTo>
                  <a:cubicBezTo>
                    <a:pt x="511" y="0"/>
                    <a:pt x="487" y="1"/>
                    <a:pt x="463" y="4"/>
                  </a:cubicBezTo>
                  <a:cubicBezTo>
                    <a:pt x="313" y="16"/>
                    <a:pt x="175" y="79"/>
                    <a:pt x="113" y="191"/>
                  </a:cubicBezTo>
                  <a:cubicBezTo>
                    <a:pt x="38" y="304"/>
                    <a:pt x="25" y="391"/>
                    <a:pt x="25" y="454"/>
                  </a:cubicBezTo>
                  <a:cubicBezTo>
                    <a:pt x="0" y="516"/>
                    <a:pt x="25" y="553"/>
                    <a:pt x="25" y="553"/>
                  </a:cubicBezTo>
                  <a:cubicBezTo>
                    <a:pt x="25" y="553"/>
                    <a:pt x="25" y="578"/>
                    <a:pt x="38" y="641"/>
                  </a:cubicBezTo>
                  <a:cubicBezTo>
                    <a:pt x="50" y="703"/>
                    <a:pt x="63" y="803"/>
                    <a:pt x="150" y="903"/>
                  </a:cubicBezTo>
                  <a:cubicBezTo>
                    <a:pt x="225" y="1016"/>
                    <a:pt x="363" y="1078"/>
                    <a:pt x="488" y="1091"/>
                  </a:cubicBezTo>
                  <a:cubicBezTo>
                    <a:pt x="528" y="1098"/>
                    <a:pt x="567" y="1101"/>
                    <a:pt x="606" y="1101"/>
                  </a:cubicBezTo>
                  <a:cubicBezTo>
                    <a:pt x="701" y="1101"/>
                    <a:pt x="794" y="1083"/>
                    <a:pt x="900" y="1066"/>
                  </a:cubicBezTo>
                  <a:cubicBezTo>
                    <a:pt x="1337" y="953"/>
                    <a:pt x="1712" y="741"/>
                    <a:pt x="1800" y="653"/>
                  </a:cubicBezTo>
                  <a:lnTo>
                    <a:pt x="1800" y="653"/>
                  </a:lnTo>
                  <a:cubicBezTo>
                    <a:pt x="1787" y="741"/>
                    <a:pt x="1787" y="766"/>
                    <a:pt x="1800" y="778"/>
                  </a:cubicBezTo>
                  <a:cubicBezTo>
                    <a:pt x="1808" y="784"/>
                    <a:pt x="1816" y="786"/>
                    <a:pt x="1824" y="786"/>
                  </a:cubicBezTo>
                  <a:cubicBezTo>
                    <a:pt x="1854" y="786"/>
                    <a:pt x="1885" y="753"/>
                    <a:pt x="1925" y="703"/>
                  </a:cubicBezTo>
                  <a:cubicBezTo>
                    <a:pt x="1975" y="653"/>
                    <a:pt x="1987" y="578"/>
                    <a:pt x="1987" y="578"/>
                  </a:cubicBezTo>
                  <a:cubicBezTo>
                    <a:pt x="1987" y="578"/>
                    <a:pt x="1987" y="503"/>
                    <a:pt x="1962" y="441"/>
                  </a:cubicBezTo>
                  <a:cubicBezTo>
                    <a:pt x="1929" y="385"/>
                    <a:pt x="1875" y="339"/>
                    <a:pt x="1855" y="339"/>
                  </a:cubicBezTo>
                  <a:cubicBezTo>
                    <a:pt x="1853" y="339"/>
                    <a:pt x="1851" y="340"/>
                    <a:pt x="1850" y="341"/>
                  </a:cubicBezTo>
                  <a:cubicBezTo>
                    <a:pt x="1812" y="366"/>
                    <a:pt x="1812" y="429"/>
                    <a:pt x="1800" y="466"/>
                  </a:cubicBezTo>
                  <a:cubicBezTo>
                    <a:pt x="1787" y="516"/>
                    <a:pt x="1775" y="553"/>
                    <a:pt x="1775" y="553"/>
                  </a:cubicBezTo>
                  <a:cubicBezTo>
                    <a:pt x="1775" y="553"/>
                    <a:pt x="1787" y="591"/>
                    <a:pt x="1787" y="641"/>
                  </a:cubicBezTo>
                  <a:lnTo>
                    <a:pt x="1787" y="653"/>
                  </a:lnTo>
                  <a:cubicBezTo>
                    <a:pt x="1675" y="678"/>
                    <a:pt x="1275" y="866"/>
                    <a:pt x="850" y="928"/>
                  </a:cubicBezTo>
                  <a:cubicBezTo>
                    <a:pt x="788" y="935"/>
                    <a:pt x="728" y="938"/>
                    <a:pt x="671" y="938"/>
                  </a:cubicBezTo>
                  <a:cubicBezTo>
                    <a:pt x="613" y="938"/>
                    <a:pt x="557" y="935"/>
                    <a:pt x="500" y="928"/>
                  </a:cubicBezTo>
                  <a:cubicBezTo>
                    <a:pt x="400" y="903"/>
                    <a:pt x="338" y="866"/>
                    <a:pt x="300" y="803"/>
                  </a:cubicBezTo>
                  <a:cubicBezTo>
                    <a:pt x="275" y="753"/>
                    <a:pt x="250" y="678"/>
                    <a:pt x="250" y="641"/>
                  </a:cubicBezTo>
                  <a:lnTo>
                    <a:pt x="250" y="566"/>
                  </a:lnTo>
                  <a:lnTo>
                    <a:pt x="250" y="491"/>
                  </a:lnTo>
                  <a:cubicBezTo>
                    <a:pt x="250" y="441"/>
                    <a:pt x="275" y="379"/>
                    <a:pt x="300" y="316"/>
                  </a:cubicBezTo>
                  <a:cubicBezTo>
                    <a:pt x="338" y="254"/>
                    <a:pt x="400" y="204"/>
                    <a:pt x="500" y="191"/>
                  </a:cubicBezTo>
                  <a:cubicBezTo>
                    <a:pt x="542" y="186"/>
                    <a:pt x="587" y="183"/>
                    <a:pt x="635" y="183"/>
                  </a:cubicBezTo>
                  <a:cubicBezTo>
                    <a:pt x="702" y="183"/>
                    <a:pt x="772" y="189"/>
                    <a:pt x="838" y="204"/>
                  </a:cubicBezTo>
                  <a:cubicBezTo>
                    <a:pt x="1063" y="254"/>
                    <a:pt x="1300" y="341"/>
                    <a:pt x="1462" y="441"/>
                  </a:cubicBezTo>
                  <a:cubicBezTo>
                    <a:pt x="1625" y="516"/>
                    <a:pt x="1725" y="591"/>
                    <a:pt x="1737" y="591"/>
                  </a:cubicBezTo>
                  <a:cubicBezTo>
                    <a:pt x="1750" y="578"/>
                    <a:pt x="1675" y="491"/>
                    <a:pt x="1500" y="366"/>
                  </a:cubicBezTo>
                  <a:cubicBezTo>
                    <a:pt x="1350" y="254"/>
                    <a:pt x="1113" y="129"/>
                    <a:pt x="863" y="54"/>
                  </a:cubicBezTo>
                  <a:cubicBezTo>
                    <a:pt x="760" y="23"/>
                    <a:pt x="649" y="0"/>
                    <a:pt x="5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9"/>
            <p:cNvSpPr/>
            <p:nvPr/>
          </p:nvSpPr>
          <p:spPr>
            <a:xfrm>
              <a:off x="7743140" y="1289003"/>
              <a:ext cx="527110" cy="1986747"/>
            </a:xfrm>
            <a:custGeom>
              <a:avLst/>
              <a:gdLst/>
              <a:ahLst/>
              <a:cxnLst/>
              <a:rect l="l" t="t" r="r" b="b"/>
              <a:pathLst>
                <a:path w="5536" h="20867" extrusionOk="0">
                  <a:moveTo>
                    <a:pt x="4938" y="4231"/>
                  </a:moveTo>
                  <a:cubicBezTo>
                    <a:pt x="4963" y="4231"/>
                    <a:pt x="4987" y="4233"/>
                    <a:pt x="5011" y="4236"/>
                  </a:cubicBezTo>
                  <a:cubicBezTo>
                    <a:pt x="5098" y="4249"/>
                    <a:pt x="5135" y="4311"/>
                    <a:pt x="5135" y="4411"/>
                  </a:cubicBezTo>
                  <a:cubicBezTo>
                    <a:pt x="5135" y="4499"/>
                    <a:pt x="5085" y="4623"/>
                    <a:pt x="5036" y="4698"/>
                  </a:cubicBezTo>
                  <a:cubicBezTo>
                    <a:pt x="4986" y="4798"/>
                    <a:pt x="4898" y="4848"/>
                    <a:pt x="4798" y="4886"/>
                  </a:cubicBezTo>
                  <a:cubicBezTo>
                    <a:pt x="4711" y="4923"/>
                    <a:pt x="4598" y="4948"/>
                    <a:pt x="4486" y="4948"/>
                  </a:cubicBezTo>
                  <a:cubicBezTo>
                    <a:pt x="4386" y="4948"/>
                    <a:pt x="4273" y="4948"/>
                    <a:pt x="4161" y="4923"/>
                  </a:cubicBezTo>
                  <a:cubicBezTo>
                    <a:pt x="4048" y="4898"/>
                    <a:pt x="3961" y="4873"/>
                    <a:pt x="3849" y="4848"/>
                  </a:cubicBezTo>
                  <a:cubicBezTo>
                    <a:pt x="3936" y="4761"/>
                    <a:pt x="4023" y="4673"/>
                    <a:pt x="4136" y="4574"/>
                  </a:cubicBezTo>
                  <a:cubicBezTo>
                    <a:pt x="4286" y="4436"/>
                    <a:pt x="4511" y="4324"/>
                    <a:pt x="4711" y="4261"/>
                  </a:cubicBezTo>
                  <a:cubicBezTo>
                    <a:pt x="4793" y="4243"/>
                    <a:pt x="4869" y="4231"/>
                    <a:pt x="4938" y="4231"/>
                  </a:cubicBezTo>
                  <a:close/>
                  <a:moveTo>
                    <a:pt x="2724" y="0"/>
                  </a:moveTo>
                  <a:cubicBezTo>
                    <a:pt x="2474" y="0"/>
                    <a:pt x="2224" y="138"/>
                    <a:pt x="1987" y="300"/>
                  </a:cubicBezTo>
                  <a:cubicBezTo>
                    <a:pt x="1762" y="438"/>
                    <a:pt x="1549" y="613"/>
                    <a:pt x="1400" y="750"/>
                  </a:cubicBezTo>
                  <a:cubicBezTo>
                    <a:pt x="1237" y="888"/>
                    <a:pt x="1175" y="1012"/>
                    <a:pt x="1200" y="1012"/>
                  </a:cubicBezTo>
                  <a:cubicBezTo>
                    <a:pt x="1212" y="1012"/>
                    <a:pt x="1300" y="938"/>
                    <a:pt x="1462" y="813"/>
                  </a:cubicBezTo>
                  <a:cubicBezTo>
                    <a:pt x="1612" y="700"/>
                    <a:pt x="1837" y="550"/>
                    <a:pt x="2074" y="425"/>
                  </a:cubicBezTo>
                  <a:cubicBezTo>
                    <a:pt x="2276" y="307"/>
                    <a:pt x="2522" y="199"/>
                    <a:pt x="2686" y="199"/>
                  </a:cubicBezTo>
                  <a:cubicBezTo>
                    <a:pt x="2695" y="199"/>
                    <a:pt x="2703" y="200"/>
                    <a:pt x="2711" y="200"/>
                  </a:cubicBezTo>
                  <a:cubicBezTo>
                    <a:pt x="2786" y="225"/>
                    <a:pt x="2786" y="238"/>
                    <a:pt x="2786" y="263"/>
                  </a:cubicBezTo>
                  <a:cubicBezTo>
                    <a:pt x="2799" y="300"/>
                    <a:pt x="2786" y="325"/>
                    <a:pt x="2786" y="325"/>
                  </a:cubicBezTo>
                  <a:lnTo>
                    <a:pt x="2786" y="350"/>
                  </a:lnTo>
                  <a:lnTo>
                    <a:pt x="2786" y="413"/>
                  </a:lnTo>
                  <a:cubicBezTo>
                    <a:pt x="2786" y="438"/>
                    <a:pt x="2774" y="475"/>
                    <a:pt x="2774" y="500"/>
                  </a:cubicBezTo>
                  <a:cubicBezTo>
                    <a:pt x="2761" y="538"/>
                    <a:pt x="2761" y="563"/>
                    <a:pt x="2736" y="613"/>
                  </a:cubicBezTo>
                  <a:cubicBezTo>
                    <a:pt x="2711" y="688"/>
                    <a:pt x="2649" y="763"/>
                    <a:pt x="2549" y="825"/>
                  </a:cubicBezTo>
                  <a:cubicBezTo>
                    <a:pt x="2462" y="888"/>
                    <a:pt x="2337" y="925"/>
                    <a:pt x="2212" y="950"/>
                  </a:cubicBezTo>
                  <a:cubicBezTo>
                    <a:pt x="1962" y="1000"/>
                    <a:pt x="1674" y="1012"/>
                    <a:pt x="1474" y="1050"/>
                  </a:cubicBezTo>
                  <a:cubicBezTo>
                    <a:pt x="1287" y="1075"/>
                    <a:pt x="1175" y="1137"/>
                    <a:pt x="1162" y="1175"/>
                  </a:cubicBezTo>
                  <a:cubicBezTo>
                    <a:pt x="1162" y="1125"/>
                    <a:pt x="1150" y="1100"/>
                    <a:pt x="1150" y="1100"/>
                  </a:cubicBezTo>
                  <a:lnTo>
                    <a:pt x="1150" y="1300"/>
                  </a:lnTo>
                  <a:cubicBezTo>
                    <a:pt x="1162" y="1425"/>
                    <a:pt x="1175" y="1612"/>
                    <a:pt x="1237" y="1850"/>
                  </a:cubicBezTo>
                  <a:cubicBezTo>
                    <a:pt x="1362" y="2299"/>
                    <a:pt x="1637" y="2924"/>
                    <a:pt x="2074" y="3561"/>
                  </a:cubicBezTo>
                  <a:cubicBezTo>
                    <a:pt x="2287" y="3874"/>
                    <a:pt x="2574" y="4199"/>
                    <a:pt x="2899" y="4499"/>
                  </a:cubicBezTo>
                  <a:cubicBezTo>
                    <a:pt x="3099" y="4673"/>
                    <a:pt x="3324" y="4823"/>
                    <a:pt x="3574" y="4936"/>
                  </a:cubicBezTo>
                  <a:cubicBezTo>
                    <a:pt x="3474" y="5073"/>
                    <a:pt x="3386" y="5223"/>
                    <a:pt x="3336" y="5373"/>
                  </a:cubicBezTo>
                  <a:cubicBezTo>
                    <a:pt x="3199" y="5723"/>
                    <a:pt x="3174" y="6098"/>
                    <a:pt x="3224" y="6423"/>
                  </a:cubicBezTo>
                  <a:cubicBezTo>
                    <a:pt x="3324" y="7097"/>
                    <a:pt x="3599" y="7635"/>
                    <a:pt x="3836" y="8072"/>
                  </a:cubicBezTo>
                  <a:cubicBezTo>
                    <a:pt x="3961" y="8297"/>
                    <a:pt x="4073" y="8497"/>
                    <a:pt x="4161" y="8672"/>
                  </a:cubicBezTo>
                  <a:cubicBezTo>
                    <a:pt x="4261" y="8847"/>
                    <a:pt x="4336" y="8997"/>
                    <a:pt x="4398" y="9122"/>
                  </a:cubicBezTo>
                  <a:cubicBezTo>
                    <a:pt x="4523" y="9371"/>
                    <a:pt x="4598" y="9509"/>
                    <a:pt x="4598" y="9509"/>
                  </a:cubicBezTo>
                  <a:cubicBezTo>
                    <a:pt x="4598" y="9509"/>
                    <a:pt x="4698" y="9696"/>
                    <a:pt x="4848" y="10034"/>
                  </a:cubicBezTo>
                  <a:cubicBezTo>
                    <a:pt x="4998" y="10359"/>
                    <a:pt x="5198" y="10858"/>
                    <a:pt x="5285" y="11471"/>
                  </a:cubicBezTo>
                  <a:cubicBezTo>
                    <a:pt x="5323" y="11783"/>
                    <a:pt x="5323" y="12108"/>
                    <a:pt x="5273" y="12470"/>
                  </a:cubicBezTo>
                  <a:cubicBezTo>
                    <a:pt x="5210" y="12808"/>
                    <a:pt x="5085" y="13170"/>
                    <a:pt x="4898" y="13507"/>
                  </a:cubicBezTo>
                  <a:cubicBezTo>
                    <a:pt x="4536" y="14194"/>
                    <a:pt x="3936" y="14807"/>
                    <a:pt x="3311" y="15357"/>
                  </a:cubicBezTo>
                  <a:cubicBezTo>
                    <a:pt x="2662" y="15906"/>
                    <a:pt x="1974" y="16419"/>
                    <a:pt x="1400" y="16968"/>
                  </a:cubicBezTo>
                  <a:cubicBezTo>
                    <a:pt x="1100" y="17243"/>
                    <a:pt x="837" y="17531"/>
                    <a:pt x="625" y="17818"/>
                  </a:cubicBezTo>
                  <a:cubicBezTo>
                    <a:pt x="400" y="18118"/>
                    <a:pt x="250" y="18443"/>
                    <a:pt x="163" y="18755"/>
                  </a:cubicBezTo>
                  <a:cubicBezTo>
                    <a:pt x="0" y="19380"/>
                    <a:pt x="75" y="19930"/>
                    <a:pt x="138" y="20304"/>
                  </a:cubicBezTo>
                  <a:cubicBezTo>
                    <a:pt x="163" y="20492"/>
                    <a:pt x="213" y="20629"/>
                    <a:pt x="225" y="20729"/>
                  </a:cubicBezTo>
                  <a:lnTo>
                    <a:pt x="275" y="20867"/>
                  </a:lnTo>
                  <a:cubicBezTo>
                    <a:pt x="275" y="20867"/>
                    <a:pt x="275" y="20817"/>
                    <a:pt x="250" y="20717"/>
                  </a:cubicBezTo>
                  <a:cubicBezTo>
                    <a:pt x="225" y="20617"/>
                    <a:pt x="200" y="20479"/>
                    <a:pt x="163" y="20292"/>
                  </a:cubicBezTo>
                  <a:cubicBezTo>
                    <a:pt x="125" y="19930"/>
                    <a:pt x="63" y="19380"/>
                    <a:pt x="225" y="18793"/>
                  </a:cubicBezTo>
                  <a:cubicBezTo>
                    <a:pt x="325" y="18493"/>
                    <a:pt x="475" y="18180"/>
                    <a:pt x="700" y="17905"/>
                  </a:cubicBezTo>
                  <a:cubicBezTo>
                    <a:pt x="912" y="17606"/>
                    <a:pt x="1187" y="17343"/>
                    <a:pt x="1462" y="17068"/>
                  </a:cubicBezTo>
                  <a:cubicBezTo>
                    <a:pt x="2037" y="16544"/>
                    <a:pt x="2749" y="16044"/>
                    <a:pt x="3386" y="15494"/>
                  </a:cubicBezTo>
                  <a:cubicBezTo>
                    <a:pt x="4036" y="14944"/>
                    <a:pt x="4648" y="14344"/>
                    <a:pt x="5036" y="13607"/>
                  </a:cubicBezTo>
                  <a:cubicBezTo>
                    <a:pt x="5223" y="13245"/>
                    <a:pt x="5385" y="12870"/>
                    <a:pt x="5448" y="12495"/>
                  </a:cubicBezTo>
                  <a:cubicBezTo>
                    <a:pt x="5535" y="12095"/>
                    <a:pt x="5535" y="11733"/>
                    <a:pt x="5510" y="11408"/>
                  </a:cubicBezTo>
                  <a:cubicBezTo>
                    <a:pt x="5410" y="10746"/>
                    <a:pt x="5223" y="10246"/>
                    <a:pt x="5073" y="9896"/>
                  </a:cubicBezTo>
                  <a:cubicBezTo>
                    <a:pt x="4911" y="9559"/>
                    <a:pt x="4823" y="9371"/>
                    <a:pt x="4823" y="9371"/>
                  </a:cubicBezTo>
                  <a:cubicBezTo>
                    <a:pt x="4823" y="9371"/>
                    <a:pt x="4761" y="9234"/>
                    <a:pt x="4611" y="8984"/>
                  </a:cubicBezTo>
                  <a:cubicBezTo>
                    <a:pt x="4561" y="8859"/>
                    <a:pt x="4461" y="8697"/>
                    <a:pt x="4361" y="8534"/>
                  </a:cubicBezTo>
                  <a:cubicBezTo>
                    <a:pt x="4273" y="8359"/>
                    <a:pt x="4148" y="8160"/>
                    <a:pt x="4036" y="7947"/>
                  </a:cubicBezTo>
                  <a:cubicBezTo>
                    <a:pt x="3799" y="7510"/>
                    <a:pt x="3536" y="6985"/>
                    <a:pt x="3424" y="6373"/>
                  </a:cubicBezTo>
                  <a:cubicBezTo>
                    <a:pt x="3386" y="6060"/>
                    <a:pt x="3399" y="5736"/>
                    <a:pt x="3511" y="5423"/>
                  </a:cubicBezTo>
                  <a:cubicBezTo>
                    <a:pt x="3574" y="5261"/>
                    <a:pt x="3649" y="5123"/>
                    <a:pt x="3736" y="4998"/>
                  </a:cubicBezTo>
                  <a:cubicBezTo>
                    <a:pt x="3861" y="5048"/>
                    <a:pt x="3986" y="5073"/>
                    <a:pt x="4111" y="5098"/>
                  </a:cubicBezTo>
                  <a:cubicBezTo>
                    <a:pt x="4236" y="5111"/>
                    <a:pt x="4348" y="5123"/>
                    <a:pt x="4473" y="5123"/>
                  </a:cubicBezTo>
                  <a:cubicBezTo>
                    <a:pt x="4598" y="5123"/>
                    <a:pt x="4723" y="5111"/>
                    <a:pt x="4848" y="5061"/>
                  </a:cubicBezTo>
                  <a:cubicBezTo>
                    <a:pt x="4973" y="5011"/>
                    <a:pt x="5085" y="4936"/>
                    <a:pt x="5160" y="4811"/>
                  </a:cubicBezTo>
                  <a:cubicBezTo>
                    <a:pt x="5223" y="4686"/>
                    <a:pt x="5273" y="4574"/>
                    <a:pt x="5285" y="4436"/>
                  </a:cubicBezTo>
                  <a:cubicBezTo>
                    <a:pt x="5285" y="4374"/>
                    <a:pt x="5285" y="4299"/>
                    <a:pt x="5235" y="4224"/>
                  </a:cubicBezTo>
                  <a:cubicBezTo>
                    <a:pt x="5198" y="4136"/>
                    <a:pt x="5110" y="4111"/>
                    <a:pt x="5048" y="4099"/>
                  </a:cubicBezTo>
                  <a:cubicBezTo>
                    <a:pt x="5006" y="4087"/>
                    <a:pt x="4966" y="4083"/>
                    <a:pt x="4926" y="4083"/>
                  </a:cubicBezTo>
                  <a:cubicBezTo>
                    <a:pt x="4835" y="4083"/>
                    <a:pt x="4748" y="4106"/>
                    <a:pt x="4661" y="4124"/>
                  </a:cubicBezTo>
                  <a:cubicBezTo>
                    <a:pt x="4536" y="4161"/>
                    <a:pt x="4423" y="4199"/>
                    <a:pt x="4323" y="4249"/>
                  </a:cubicBezTo>
                  <a:cubicBezTo>
                    <a:pt x="4211" y="4311"/>
                    <a:pt x="4098" y="4361"/>
                    <a:pt x="4011" y="4449"/>
                  </a:cubicBezTo>
                  <a:cubicBezTo>
                    <a:pt x="3886" y="4561"/>
                    <a:pt x="3761" y="4673"/>
                    <a:pt x="3649" y="4798"/>
                  </a:cubicBezTo>
                  <a:cubicBezTo>
                    <a:pt x="3399" y="4686"/>
                    <a:pt x="3174" y="4549"/>
                    <a:pt x="2974" y="4374"/>
                  </a:cubicBezTo>
                  <a:cubicBezTo>
                    <a:pt x="2649" y="4111"/>
                    <a:pt x="2362" y="3786"/>
                    <a:pt x="2149" y="3486"/>
                  </a:cubicBezTo>
                  <a:cubicBezTo>
                    <a:pt x="1699" y="2862"/>
                    <a:pt x="1412" y="2249"/>
                    <a:pt x="1287" y="1812"/>
                  </a:cubicBezTo>
                  <a:cubicBezTo>
                    <a:pt x="1200" y="1512"/>
                    <a:pt x="1162" y="1300"/>
                    <a:pt x="1150" y="1187"/>
                  </a:cubicBezTo>
                  <a:lnTo>
                    <a:pt x="1150" y="1187"/>
                  </a:lnTo>
                  <a:cubicBezTo>
                    <a:pt x="1151" y="1189"/>
                    <a:pt x="1155" y="1190"/>
                    <a:pt x="1161" y="1190"/>
                  </a:cubicBezTo>
                  <a:cubicBezTo>
                    <a:pt x="1197" y="1190"/>
                    <a:pt x="1313" y="1159"/>
                    <a:pt x="1474" y="1137"/>
                  </a:cubicBezTo>
                  <a:cubicBezTo>
                    <a:pt x="1674" y="1125"/>
                    <a:pt x="1949" y="1137"/>
                    <a:pt x="2224" y="1112"/>
                  </a:cubicBezTo>
                  <a:cubicBezTo>
                    <a:pt x="2362" y="1100"/>
                    <a:pt x="2512" y="1062"/>
                    <a:pt x="2637" y="987"/>
                  </a:cubicBezTo>
                  <a:cubicBezTo>
                    <a:pt x="2761" y="925"/>
                    <a:pt x="2849" y="800"/>
                    <a:pt x="2911" y="700"/>
                  </a:cubicBezTo>
                  <a:cubicBezTo>
                    <a:pt x="2936" y="663"/>
                    <a:pt x="2961" y="600"/>
                    <a:pt x="2974" y="550"/>
                  </a:cubicBezTo>
                  <a:cubicBezTo>
                    <a:pt x="2999" y="500"/>
                    <a:pt x="2999" y="475"/>
                    <a:pt x="3011" y="438"/>
                  </a:cubicBezTo>
                  <a:cubicBezTo>
                    <a:pt x="3011" y="413"/>
                    <a:pt x="3011" y="375"/>
                    <a:pt x="3024" y="363"/>
                  </a:cubicBezTo>
                  <a:lnTo>
                    <a:pt x="3024" y="325"/>
                  </a:lnTo>
                  <a:lnTo>
                    <a:pt x="3024" y="300"/>
                  </a:lnTo>
                  <a:cubicBezTo>
                    <a:pt x="3024" y="288"/>
                    <a:pt x="3011" y="250"/>
                    <a:pt x="3011" y="200"/>
                  </a:cubicBezTo>
                  <a:cubicBezTo>
                    <a:pt x="2986" y="163"/>
                    <a:pt x="2961" y="113"/>
                    <a:pt x="2911" y="63"/>
                  </a:cubicBezTo>
                  <a:cubicBezTo>
                    <a:pt x="2849" y="13"/>
                    <a:pt x="2786" y="0"/>
                    <a:pt x="27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5" name="Google Shape;2225;p39"/>
          <p:cNvGrpSpPr/>
          <p:nvPr/>
        </p:nvGrpSpPr>
        <p:grpSpPr>
          <a:xfrm>
            <a:off x="7850321" y="405546"/>
            <a:ext cx="340706" cy="267907"/>
            <a:chOff x="1156771" y="2857371"/>
            <a:chExt cx="340706" cy="267907"/>
          </a:xfrm>
        </p:grpSpPr>
        <p:sp>
          <p:nvSpPr>
            <p:cNvPr id="2226" name="Google Shape;2226;p39"/>
            <p:cNvSpPr/>
            <p:nvPr/>
          </p:nvSpPr>
          <p:spPr>
            <a:xfrm>
              <a:off x="1156771" y="2857371"/>
              <a:ext cx="340706" cy="267907"/>
            </a:xfrm>
            <a:custGeom>
              <a:avLst/>
              <a:gdLst/>
              <a:ahLst/>
              <a:cxnLst/>
              <a:rect l="l" t="t" r="r" b="b"/>
              <a:pathLst>
                <a:path w="2325" h="1828" extrusionOk="0">
                  <a:moveTo>
                    <a:pt x="1679" y="1"/>
                  </a:moveTo>
                  <a:cubicBezTo>
                    <a:pt x="1231" y="1"/>
                    <a:pt x="1138" y="414"/>
                    <a:pt x="1138" y="414"/>
                  </a:cubicBezTo>
                  <a:cubicBezTo>
                    <a:pt x="1052" y="174"/>
                    <a:pt x="844" y="66"/>
                    <a:pt x="629" y="66"/>
                  </a:cubicBezTo>
                  <a:cubicBezTo>
                    <a:pt x="341" y="66"/>
                    <a:pt x="42" y="260"/>
                    <a:pt x="13" y="589"/>
                  </a:cubicBezTo>
                  <a:cubicBezTo>
                    <a:pt x="1" y="876"/>
                    <a:pt x="138" y="1089"/>
                    <a:pt x="376" y="1226"/>
                  </a:cubicBezTo>
                  <a:cubicBezTo>
                    <a:pt x="575" y="1338"/>
                    <a:pt x="763" y="1463"/>
                    <a:pt x="950" y="1601"/>
                  </a:cubicBezTo>
                  <a:cubicBezTo>
                    <a:pt x="1025" y="1663"/>
                    <a:pt x="1063" y="1713"/>
                    <a:pt x="1125" y="1776"/>
                  </a:cubicBezTo>
                  <a:cubicBezTo>
                    <a:pt x="1145" y="1808"/>
                    <a:pt x="1171" y="1827"/>
                    <a:pt x="1201" y="1827"/>
                  </a:cubicBezTo>
                  <a:cubicBezTo>
                    <a:pt x="1228" y="1827"/>
                    <a:pt x="1258" y="1812"/>
                    <a:pt x="1288" y="1776"/>
                  </a:cubicBezTo>
                  <a:cubicBezTo>
                    <a:pt x="1388" y="1663"/>
                    <a:pt x="1475" y="1563"/>
                    <a:pt x="1588" y="1463"/>
                  </a:cubicBezTo>
                  <a:cubicBezTo>
                    <a:pt x="1812" y="1276"/>
                    <a:pt x="2275" y="1064"/>
                    <a:pt x="2312" y="601"/>
                  </a:cubicBezTo>
                  <a:cubicBezTo>
                    <a:pt x="2325" y="314"/>
                    <a:pt x="2112" y="64"/>
                    <a:pt x="1825" y="14"/>
                  </a:cubicBezTo>
                  <a:cubicBezTo>
                    <a:pt x="1773" y="5"/>
                    <a:pt x="1724" y="1"/>
                    <a:pt x="1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9"/>
            <p:cNvSpPr/>
            <p:nvPr/>
          </p:nvSpPr>
          <p:spPr>
            <a:xfrm>
              <a:off x="1191647" y="2881846"/>
              <a:ext cx="287511" cy="133514"/>
            </a:xfrm>
            <a:custGeom>
              <a:avLst/>
              <a:gdLst/>
              <a:ahLst/>
              <a:cxnLst/>
              <a:rect l="l" t="t" r="r" b="b"/>
              <a:pathLst>
                <a:path w="1962" h="911" extrusionOk="0">
                  <a:moveTo>
                    <a:pt x="1405" y="1"/>
                  </a:moveTo>
                  <a:cubicBezTo>
                    <a:pt x="974" y="1"/>
                    <a:pt x="900" y="372"/>
                    <a:pt x="900" y="372"/>
                  </a:cubicBezTo>
                  <a:cubicBezTo>
                    <a:pt x="900" y="334"/>
                    <a:pt x="787" y="222"/>
                    <a:pt x="775" y="184"/>
                  </a:cubicBezTo>
                  <a:cubicBezTo>
                    <a:pt x="712" y="147"/>
                    <a:pt x="625" y="109"/>
                    <a:pt x="550" y="97"/>
                  </a:cubicBezTo>
                  <a:cubicBezTo>
                    <a:pt x="497" y="89"/>
                    <a:pt x="434" y="77"/>
                    <a:pt x="374" y="77"/>
                  </a:cubicBezTo>
                  <a:cubicBezTo>
                    <a:pt x="335" y="77"/>
                    <a:pt x="297" y="82"/>
                    <a:pt x="262" y="97"/>
                  </a:cubicBezTo>
                  <a:cubicBezTo>
                    <a:pt x="138" y="122"/>
                    <a:pt x="0" y="197"/>
                    <a:pt x="25" y="322"/>
                  </a:cubicBezTo>
                  <a:cubicBezTo>
                    <a:pt x="49" y="645"/>
                    <a:pt x="508" y="911"/>
                    <a:pt x="1008" y="911"/>
                  </a:cubicBezTo>
                  <a:cubicBezTo>
                    <a:pt x="1030" y="911"/>
                    <a:pt x="1052" y="910"/>
                    <a:pt x="1075" y="909"/>
                  </a:cubicBezTo>
                  <a:cubicBezTo>
                    <a:pt x="1312" y="884"/>
                    <a:pt x="1562" y="809"/>
                    <a:pt x="1749" y="659"/>
                  </a:cubicBezTo>
                  <a:cubicBezTo>
                    <a:pt x="1837" y="597"/>
                    <a:pt x="1899" y="509"/>
                    <a:pt x="1924" y="422"/>
                  </a:cubicBezTo>
                  <a:cubicBezTo>
                    <a:pt x="1962" y="309"/>
                    <a:pt x="1899" y="234"/>
                    <a:pt x="1824" y="159"/>
                  </a:cubicBezTo>
                  <a:cubicBezTo>
                    <a:pt x="1724" y="84"/>
                    <a:pt x="1637" y="34"/>
                    <a:pt x="1524" y="9"/>
                  </a:cubicBezTo>
                  <a:cubicBezTo>
                    <a:pt x="1482" y="4"/>
                    <a:pt x="1442" y="1"/>
                    <a:pt x="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9"/>
            <p:cNvSpPr/>
            <p:nvPr/>
          </p:nvSpPr>
          <p:spPr>
            <a:xfrm>
              <a:off x="1396658" y="2880673"/>
              <a:ext cx="45867" cy="21544"/>
            </a:xfrm>
            <a:custGeom>
              <a:avLst/>
              <a:gdLst/>
              <a:ahLst/>
              <a:cxnLst/>
              <a:rect l="l" t="t" r="r" b="b"/>
              <a:pathLst>
                <a:path w="313" h="147" extrusionOk="0">
                  <a:moveTo>
                    <a:pt x="115" y="0"/>
                  </a:moveTo>
                  <a:cubicBezTo>
                    <a:pt x="60" y="0"/>
                    <a:pt x="22" y="14"/>
                    <a:pt x="13" y="42"/>
                  </a:cubicBezTo>
                  <a:cubicBezTo>
                    <a:pt x="1" y="67"/>
                    <a:pt x="63" y="117"/>
                    <a:pt x="138" y="130"/>
                  </a:cubicBezTo>
                  <a:cubicBezTo>
                    <a:pt x="169" y="140"/>
                    <a:pt x="198" y="146"/>
                    <a:pt x="223" y="146"/>
                  </a:cubicBezTo>
                  <a:cubicBezTo>
                    <a:pt x="258" y="146"/>
                    <a:pt x="286" y="134"/>
                    <a:pt x="300" y="105"/>
                  </a:cubicBezTo>
                  <a:cubicBezTo>
                    <a:pt x="313" y="67"/>
                    <a:pt x="250" y="30"/>
                    <a:pt x="175" y="5"/>
                  </a:cubicBezTo>
                  <a:cubicBezTo>
                    <a:pt x="154" y="2"/>
                    <a:pt x="133" y="0"/>
                    <a:pt x="115" y="0"/>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9"/>
            <p:cNvSpPr/>
            <p:nvPr/>
          </p:nvSpPr>
          <p:spPr>
            <a:xfrm>
              <a:off x="1444284" y="2899286"/>
              <a:ext cx="23886" cy="23156"/>
            </a:xfrm>
            <a:custGeom>
              <a:avLst/>
              <a:gdLst/>
              <a:ahLst/>
              <a:cxnLst/>
              <a:rect l="l" t="t" r="r" b="b"/>
              <a:pathLst>
                <a:path w="163" h="158" extrusionOk="0">
                  <a:moveTo>
                    <a:pt x="28" y="0"/>
                  </a:moveTo>
                  <a:cubicBezTo>
                    <a:pt x="23" y="0"/>
                    <a:pt x="18" y="1"/>
                    <a:pt x="13" y="3"/>
                  </a:cubicBezTo>
                  <a:cubicBezTo>
                    <a:pt x="0" y="28"/>
                    <a:pt x="13" y="65"/>
                    <a:pt x="50" y="103"/>
                  </a:cubicBezTo>
                  <a:cubicBezTo>
                    <a:pt x="69" y="141"/>
                    <a:pt x="103" y="157"/>
                    <a:pt x="124" y="157"/>
                  </a:cubicBezTo>
                  <a:cubicBezTo>
                    <a:pt x="130" y="157"/>
                    <a:pt x="135" y="156"/>
                    <a:pt x="138" y="153"/>
                  </a:cubicBezTo>
                  <a:cubicBezTo>
                    <a:pt x="163" y="128"/>
                    <a:pt x="138" y="90"/>
                    <a:pt x="113" y="53"/>
                  </a:cubicBezTo>
                  <a:cubicBezTo>
                    <a:pt x="80" y="31"/>
                    <a:pt x="57" y="0"/>
                    <a:pt x="28" y="0"/>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0" name="Google Shape;2230;p39"/>
          <p:cNvGrpSpPr/>
          <p:nvPr/>
        </p:nvGrpSpPr>
        <p:grpSpPr>
          <a:xfrm>
            <a:off x="7284253" y="920914"/>
            <a:ext cx="457938" cy="355109"/>
            <a:chOff x="1482678" y="2529376"/>
            <a:chExt cx="457938" cy="355109"/>
          </a:xfrm>
        </p:grpSpPr>
        <p:sp>
          <p:nvSpPr>
            <p:cNvPr id="2231" name="Google Shape;2231;p39"/>
            <p:cNvSpPr/>
            <p:nvPr/>
          </p:nvSpPr>
          <p:spPr>
            <a:xfrm>
              <a:off x="1482678" y="2529376"/>
              <a:ext cx="457938" cy="355109"/>
            </a:xfrm>
            <a:custGeom>
              <a:avLst/>
              <a:gdLst/>
              <a:ahLst/>
              <a:cxnLst/>
              <a:rect l="l" t="t" r="r" b="b"/>
              <a:pathLst>
                <a:path w="3125" h="2423" extrusionOk="0">
                  <a:moveTo>
                    <a:pt x="2254" y="0"/>
                  </a:moveTo>
                  <a:cubicBezTo>
                    <a:pt x="1640" y="0"/>
                    <a:pt x="1525" y="565"/>
                    <a:pt x="1525" y="565"/>
                  </a:cubicBezTo>
                  <a:cubicBezTo>
                    <a:pt x="1405" y="238"/>
                    <a:pt x="1116" y="89"/>
                    <a:pt x="824" y="89"/>
                  </a:cubicBezTo>
                  <a:cubicBezTo>
                    <a:pt x="447" y="89"/>
                    <a:pt x="66" y="336"/>
                    <a:pt x="38" y="765"/>
                  </a:cubicBezTo>
                  <a:cubicBezTo>
                    <a:pt x="1" y="1140"/>
                    <a:pt x="176" y="1440"/>
                    <a:pt x="501" y="1627"/>
                  </a:cubicBezTo>
                  <a:cubicBezTo>
                    <a:pt x="788" y="1777"/>
                    <a:pt x="1038" y="1940"/>
                    <a:pt x="1288" y="2127"/>
                  </a:cubicBezTo>
                  <a:cubicBezTo>
                    <a:pt x="1375" y="2190"/>
                    <a:pt x="1425" y="2252"/>
                    <a:pt x="1500" y="2339"/>
                  </a:cubicBezTo>
                  <a:cubicBezTo>
                    <a:pt x="1548" y="2394"/>
                    <a:pt x="1593" y="2423"/>
                    <a:pt x="1635" y="2423"/>
                  </a:cubicBezTo>
                  <a:cubicBezTo>
                    <a:pt x="1670" y="2423"/>
                    <a:pt x="1704" y="2404"/>
                    <a:pt x="1738" y="2364"/>
                  </a:cubicBezTo>
                  <a:cubicBezTo>
                    <a:pt x="1862" y="2215"/>
                    <a:pt x="1975" y="2077"/>
                    <a:pt x="2125" y="1952"/>
                  </a:cubicBezTo>
                  <a:cubicBezTo>
                    <a:pt x="2425" y="1715"/>
                    <a:pt x="3049" y="1427"/>
                    <a:pt x="3099" y="815"/>
                  </a:cubicBezTo>
                  <a:cubicBezTo>
                    <a:pt x="3124" y="428"/>
                    <a:pt x="2837" y="78"/>
                    <a:pt x="2437" y="15"/>
                  </a:cubicBezTo>
                  <a:cubicBezTo>
                    <a:pt x="2372" y="5"/>
                    <a:pt x="2311" y="0"/>
                    <a:pt x="2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9"/>
            <p:cNvSpPr/>
            <p:nvPr/>
          </p:nvSpPr>
          <p:spPr>
            <a:xfrm>
              <a:off x="1526640" y="2564697"/>
              <a:ext cx="384668" cy="176455"/>
            </a:xfrm>
            <a:custGeom>
              <a:avLst/>
              <a:gdLst/>
              <a:ahLst/>
              <a:cxnLst/>
              <a:rect l="l" t="t" r="r" b="b"/>
              <a:pathLst>
                <a:path w="2625" h="1204" extrusionOk="0">
                  <a:moveTo>
                    <a:pt x="1896" y="0"/>
                  </a:moveTo>
                  <a:cubicBezTo>
                    <a:pt x="1331" y="0"/>
                    <a:pt x="1225" y="499"/>
                    <a:pt x="1225" y="499"/>
                  </a:cubicBezTo>
                  <a:cubicBezTo>
                    <a:pt x="1238" y="412"/>
                    <a:pt x="1075" y="274"/>
                    <a:pt x="1013" y="224"/>
                  </a:cubicBezTo>
                  <a:cubicBezTo>
                    <a:pt x="938" y="162"/>
                    <a:pt x="850" y="124"/>
                    <a:pt x="738" y="99"/>
                  </a:cubicBezTo>
                  <a:cubicBezTo>
                    <a:pt x="675" y="87"/>
                    <a:pt x="610" y="81"/>
                    <a:pt x="544" y="81"/>
                  </a:cubicBezTo>
                  <a:cubicBezTo>
                    <a:pt x="479" y="81"/>
                    <a:pt x="413" y="87"/>
                    <a:pt x="350" y="99"/>
                  </a:cubicBezTo>
                  <a:cubicBezTo>
                    <a:pt x="163" y="149"/>
                    <a:pt x="1" y="262"/>
                    <a:pt x="13" y="437"/>
                  </a:cubicBezTo>
                  <a:cubicBezTo>
                    <a:pt x="48" y="848"/>
                    <a:pt x="657" y="1203"/>
                    <a:pt x="1301" y="1203"/>
                  </a:cubicBezTo>
                  <a:cubicBezTo>
                    <a:pt x="1342" y="1203"/>
                    <a:pt x="1384" y="1202"/>
                    <a:pt x="1425" y="1199"/>
                  </a:cubicBezTo>
                  <a:cubicBezTo>
                    <a:pt x="1750" y="1186"/>
                    <a:pt x="2087" y="1086"/>
                    <a:pt x="2350" y="874"/>
                  </a:cubicBezTo>
                  <a:cubicBezTo>
                    <a:pt x="2450" y="787"/>
                    <a:pt x="2537" y="687"/>
                    <a:pt x="2575" y="562"/>
                  </a:cubicBezTo>
                  <a:cubicBezTo>
                    <a:pt x="2625" y="399"/>
                    <a:pt x="2550" y="287"/>
                    <a:pt x="2437" y="199"/>
                  </a:cubicBezTo>
                  <a:cubicBezTo>
                    <a:pt x="2325" y="87"/>
                    <a:pt x="2187" y="24"/>
                    <a:pt x="2050" y="12"/>
                  </a:cubicBezTo>
                  <a:cubicBezTo>
                    <a:pt x="1995" y="4"/>
                    <a:pt x="1944" y="0"/>
                    <a:pt x="1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9"/>
            <p:cNvSpPr/>
            <p:nvPr/>
          </p:nvSpPr>
          <p:spPr>
            <a:xfrm>
              <a:off x="1806827" y="2559860"/>
              <a:ext cx="58763" cy="29458"/>
            </a:xfrm>
            <a:custGeom>
              <a:avLst/>
              <a:gdLst/>
              <a:ahLst/>
              <a:cxnLst/>
              <a:rect l="l" t="t" r="r" b="b"/>
              <a:pathLst>
                <a:path w="401" h="201" extrusionOk="0">
                  <a:moveTo>
                    <a:pt x="125" y="0"/>
                  </a:moveTo>
                  <a:cubicBezTo>
                    <a:pt x="68" y="0"/>
                    <a:pt x="21" y="12"/>
                    <a:pt x="13" y="45"/>
                  </a:cubicBezTo>
                  <a:cubicBezTo>
                    <a:pt x="0" y="95"/>
                    <a:pt x="75" y="157"/>
                    <a:pt x="188" y="182"/>
                  </a:cubicBezTo>
                  <a:cubicBezTo>
                    <a:pt x="223" y="195"/>
                    <a:pt x="257" y="201"/>
                    <a:pt x="288" y="201"/>
                  </a:cubicBezTo>
                  <a:cubicBezTo>
                    <a:pt x="345" y="201"/>
                    <a:pt x="388" y="182"/>
                    <a:pt x="388" y="157"/>
                  </a:cubicBezTo>
                  <a:cubicBezTo>
                    <a:pt x="400" y="107"/>
                    <a:pt x="325" y="45"/>
                    <a:pt x="213" y="7"/>
                  </a:cubicBezTo>
                  <a:cubicBezTo>
                    <a:pt x="184" y="3"/>
                    <a:pt x="153" y="0"/>
                    <a:pt x="125" y="0"/>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9"/>
            <p:cNvSpPr/>
            <p:nvPr/>
          </p:nvSpPr>
          <p:spPr>
            <a:xfrm>
              <a:off x="1870865" y="2586094"/>
              <a:ext cx="31360" cy="31217"/>
            </a:xfrm>
            <a:custGeom>
              <a:avLst/>
              <a:gdLst/>
              <a:ahLst/>
              <a:cxnLst/>
              <a:rect l="l" t="t" r="r" b="b"/>
              <a:pathLst>
                <a:path w="214" h="213" extrusionOk="0">
                  <a:moveTo>
                    <a:pt x="36" y="0"/>
                  </a:moveTo>
                  <a:cubicBezTo>
                    <a:pt x="31" y="0"/>
                    <a:pt x="28" y="1"/>
                    <a:pt x="26" y="3"/>
                  </a:cubicBezTo>
                  <a:cubicBezTo>
                    <a:pt x="1" y="16"/>
                    <a:pt x="13" y="78"/>
                    <a:pt x="63" y="141"/>
                  </a:cubicBezTo>
                  <a:cubicBezTo>
                    <a:pt x="91" y="187"/>
                    <a:pt x="126" y="213"/>
                    <a:pt x="157" y="213"/>
                  </a:cubicBezTo>
                  <a:cubicBezTo>
                    <a:pt x="168" y="213"/>
                    <a:pt x="178" y="210"/>
                    <a:pt x="188" y="203"/>
                  </a:cubicBezTo>
                  <a:cubicBezTo>
                    <a:pt x="213" y="191"/>
                    <a:pt x="201" y="128"/>
                    <a:pt x="151" y="66"/>
                  </a:cubicBezTo>
                  <a:cubicBezTo>
                    <a:pt x="109" y="24"/>
                    <a:pt x="59" y="0"/>
                    <a:pt x="36" y="0"/>
                  </a:cubicBezTo>
                  <a:close/>
                </a:path>
              </a:pathLst>
            </a:custGeom>
            <a:solidFill>
              <a:srgbClr val="FFFFFF">
                <a:alpha val="41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Valentine's Day Minitheme by Slidesgo">
  <a:themeElements>
    <a:clrScheme name="Simple Light">
      <a:dk1>
        <a:srgbClr val="3E0673"/>
      </a:dk1>
      <a:lt1>
        <a:srgbClr val="E6C1FA"/>
      </a:lt1>
      <a:dk2>
        <a:srgbClr val="FE74EE"/>
      </a:dk2>
      <a:lt2>
        <a:srgbClr val="EE59D2"/>
      </a:lt2>
      <a:accent1>
        <a:srgbClr val="B881FF"/>
      </a:accent1>
      <a:accent2>
        <a:srgbClr val="9C57FF"/>
      </a:accent2>
      <a:accent3>
        <a:srgbClr val="FFFFFF"/>
      </a:accent3>
      <a:accent4>
        <a:srgbClr val="F2399C"/>
      </a:accent4>
      <a:accent5>
        <a:srgbClr val="FF43BC"/>
      </a:accent5>
      <a:accent6>
        <a:srgbClr val="611593"/>
      </a:accent6>
      <a:hlink>
        <a:srgbClr val="3E067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1035</Words>
  <Application>Microsoft Office PowerPoint</Application>
  <PresentationFormat>全屏显示(16:9)</PresentationFormat>
  <Paragraphs>207</Paragraphs>
  <Slides>38</Slides>
  <Notes>38</Notes>
  <HiddenSlides>0</HiddenSlides>
  <MMClips>0</MMClips>
  <ScaleCrop>false</ScaleCrop>
  <HeadingPairs>
    <vt:vector size="6" baseType="variant">
      <vt:variant>
        <vt:lpstr>已用的字体</vt:lpstr>
      </vt:variant>
      <vt:variant>
        <vt:i4>11</vt:i4>
      </vt:variant>
      <vt:variant>
        <vt:lpstr>主题</vt:lpstr>
      </vt:variant>
      <vt:variant>
        <vt:i4>4</vt:i4>
      </vt:variant>
      <vt:variant>
        <vt:lpstr>幻灯片标题</vt:lpstr>
      </vt:variant>
      <vt:variant>
        <vt:i4>38</vt:i4>
      </vt:variant>
    </vt:vector>
  </HeadingPairs>
  <TitlesOfParts>
    <vt:vector size="53" baseType="lpstr">
      <vt:lpstr>Calibri</vt:lpstr>
      <vt:lpstr>Sofia</vt:lpstr>
      <vt:lpstr>Bilbo Swash Caps</vt:lpstr>
      <vt:lpstr>Bebas Neue</vt:lpstr>
      <vt:lpstr>Roboto Medium</vt:lpstr>
      <vt:lpstr>Quicksand</vt:lpstr>
      <vt:lpstr>Quicksand Medium</vt:lpstr>
      <vt:lpstr>Amatic SC</vt:lpstr>
      <vt:lpstr>Proxima Nova Semibold</vt:lpstr>
      <vt:lpstr>Arial</vt:lpstr>
      <vt:lpstr>Proxima Nova</vt:lpstr>
      <vt:lpstr>Valentine's Day Minitheme by Slidesgo</vt:lpstr>
      <vt:lpstr>Slidesgo Final Pages</vt:lpstr>
      <vt:lpstr>Slidesgo Final Pages</vt:lpstr>
      <vt:lpstr>1_Slidesgo Final Pages</vt:lpstr>
      <vt:lpstr>Valentine's Day MINITHEME</vt:lpstr>
      <vt:lpstr>Table of contents</vt:lpstr>
      <vt:lpstr>St. Valentine’s</vt:lpstr>
      <vt:lpstr>Introduction</vt:lpstr>
      <vt:lpstr>Awesome WORDS</vt:lpstr>
      <vt:lpstr>What is the real meaning?</vt:lpstr>
      <vt:lpstr>History of the “Valentine” card</vt:lpstr>
      <vt:lpstr>Where did it come from?</vt:lpstr>
      <vt:lpstr>A picture is worth a thousand words</vt:lpstr>
      <vt:lpstr>Concepts surrounding Saint Valentine</vt:lpstr>
      <vt:lpstr>Valentine’s Day</vt:lpstr>
      <vt:lpstr>MARRIAGES</vt:lpstr>
      <vt:lpstr>Where is it celebrated the most?</vt:lpstr>
      <vt:lpstr>Valentine’s Day dates</vt:lpstr>
      <vt:lpstr>Cupid attributes</vt:lpstr>
      <vt:lpstr>Valentine’s Day gifts</vt:lpstr>
      <vt:lpstr>190 million VALENTINE’S DAY</vt:lpstr>
      <vt:lpstr>60%</vt:lpstr>
      <vt:lpstr>Celebrate it</vt:lpstr>
      <vt:lpstr>Thanks!</vt:lpstr>
      <vt:lpstr>Icon pack: Valentine’s Day</vt:lpstr>
      <vt:lpstr>Alternative resources</vt:lpstr>
      <vt:lpstr>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Valentine's Day MINITHEME</dc:title>
  <cp:lastModifiedBy>刘 龙</cp:lastModifiedBy>
  <cp:revision>2</cp:revision>
  <dcterms:modified xsi:type="dcterms:W3CDTF">2022-02-08T13:21:40Z</dcterms:modified>
</cp:coreProperties>
</file>